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theme/themeOverride3.xml" ContentType="application/vnd.openxmlformats-officedocument.themeOverrid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4"/>
    <p:sldMasterId id="2147483662" r:id="rId5"/>
    <p:sldMasterId id="2147483669" r:id="rId6"/>
    <p:sldMasterId id="2147483676" r:id="rId7"/>
    <p:sldMasterId id="2147483683" r:id="rId8"/>
  </p:sldMasterIdLst>
  <p:notesMasterIdLst>
    <p:notesMasterId r:id="rId18"/>
  </p:notesMasterIdLst>
  <p:handoutMasterIdLst>
    <p:handoutMasterId r:id="rId19"/>
  </p:handoutMasterIdLst>
  <p:sldIdLst>
    <p:sldId id="474" r:id="rId9"/>
    <p:sldId id="468" r:id="rId10"/>
    <p:sldId id="480" r:id="rId11"/>
    <p:sldId id="479" r:id="rId12"/>
    <p:sldId id="478" r:id="rId13"/>
    <p:sldId id="477" r:id="rId14"/>
    <p:sldId id="475" r:id="rId15"/>
    <p:sldId id="481" r:id="rId16"/>
    <p:sldId id="476" r:id="rId17"/>
  </p:sldIdLst>
  <p:sldSz cx="9144000" cy="5143500" type="screen16x9"/>
  <p:notesSz cx="6797675" cy="9928225"/>
  <p:embeddedFontLst>
    <p:embeddedFont>
      <p:font typeface="ＭＳ Ｐゴシック" panose="020B0600070205080204" pitchFamily="34" charset="-128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Montreal-DemiBold" panose="020B0604020202020204"/>
      <p:regular r:id="rId25"/>
    </p:embeddedFont>
  </p:embeddedFontLst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562">
          <p15:clr>
            <a:srgbClr val="A4A3A4"/>
          </p15:clr>
        </p15:guide>
        <p15:guide id="2" orient="horz" pos="804">
          <p15:clr>
            <a:srgbClr val="A4A3A4"/>
          </p15:clr>
        </p15:guide>
        <p15:guide id="3" orient="horz" pos="2674">
          <p15:clr>
            <a:srgbClr val="A4A3A4"/>
          </p15:clr>
        </p15:guide>
        <p15:guide id="4" orient="horz" pos="123">
          <p15:clr>
            <a:srgbClr val="A4A3A4"/>
          </p15:clr>
        </p15:guide>
        <p15:guide id="5" orient="horz" pos="1665">
          <p15:clr>
            <a:srgbClr val="A4A3A4"/>
          </p15:clr>
        </p15:guide>
        <p15:guide id="6" orient="horz" pos="1030">
          <p15:clr>
            <a:srgbClr val="A4A3A4"/>
          </p15:clr>
        </p15:guide>
        <p15:guide id="7" orient="horz" pos="961">
          <p15:clr>
            <a:srgbClr val="A4A3A4"/>
          </p15:clr>
        </p15:guide>
        <p15:guide id="8" orient="horz" pos="2799">
          <p15:clr>
            <a:srgbClr val="A4A3A4"/>
          </p15:clr>
        </p15:guide>
        <p15:guide id="9" pos="2880">
          <p15:clr>
            <a:srgbClr val="A4A3A4"/>
          </p15:clr>
        </p15:guide>
        <p15:guide id="10" pos="5738">
          <p15:clr>
            <a:srgbClr val="A4A3A4"/>
          </p15:clr>
        </p15:guide>
        <p15:guide id="11" pos="254">
          <p15:clr>
            <a:srgbClr val="A4A3A4"/>
          </p15:clr>
        </p15:guide>
        <p15:guide id="12" pos="5511">
          <p15:clr>
            <a:srgbClr val="A4A3A4"/>
          </p15:clr>
        </p15:guide>
        <p15:guide id="13" pos="5602">
          <p15:clr>
            <a:srgbClr val="A4A3A4"/>
          </p15:clr>
        </p15:guide>
        <p15:guide id="14" pos="15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muel Cavanagh" initials="SC" lastIdx="10" clrIdx="0">
    <p:extLst/>
  </p:cmAuthor>
  <p:cmAuthor id="2" name="Aleksandra Falcone" initials="AF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5560"/>
    <a:srgbClr val="0092BB"/>
    <a:srgbClr val="66BED6"/>
    <a:srgbClr val="F7EC2E"/>
    <a:srgbClr val="FEBC11"/>
    <a:srgbClr val="F58233"/>
    <a:srgbClr val="C81524"/>
    <a:srgbClr val="96BF3D"/>
    <a:srgbClr val="732368"/>
    <a:srgbClr val="C9D2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89" autoAdjust="0"/>
    <p:restoredTop sz="58486" autoAdjust="0"/>
  </p:normalViewPr>
  <p:slideViewPr>
    <p:cSldViewPr>
      <p:cViewPr>
        <p:scale>
          <a:sx n="172" d="100"/>
          <a:sy n="172" d="100"/>
        </p:scale>
        <p:origin x="-114" y="-198"/>
      </p:cViewPr>
      <p:guideLst>
        <p:guide orient="horz" pos="1562"/>
        <p:guide orient="horz" pos="804"/>
        <p:guide orient="horz" pos="2674"/>
        <p:guide orient="horz" pos="123"/>
        <p:guide orient="horz" pos="1665"/>
        <p:guide orient="horz" pos="1030"/>
        <p:guide orient="horz" pos="961"/>
        <p:guide orient="horz" pos="2799"/>
        <p:guide pos="2880"/>
        <p:guide pos="5738"/>
        <p:guide pos="254"/>
        <p:guide pos="5511"/>
        <p:guide pos="5602"/>
        <p:guide pos="158"/>
      </p:guideLst>
    </p:cSldViewPr>
  </p:slideViewPr>
  <p:outlineViewPr>
    <p:cViewPr>
      <p:scale>
        <a:sx n="33" d="100"/>
        <a:sy n="33" d="100"/>
      </p:scale>
      <p:origin x="48" y="320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3" d="100"/>
          <a:sy n="73" d="100"/>
        </p:scale>
        <p:origin x="-2226" y="-108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notesMaster" Target="notesMasters/notesMaster1.xml"/><Relationship Id="rId26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font" Target="fonts/font5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handoutMaster" Target="handoutMasters/handoutMaster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font" Target="fonts/font3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2"/>
          </a:xfrm>
          <a:prstGeom prst="rect">
            <a:avLst/>
          </a:prstGeom>
        </p:spPr>
        <p:txBody>
          <a:bodyPr vert="horz" lIns="91843" tIns="45921" rIns="91843" bIns="4592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6" y="1"/>
            <a:ext cx="2945659" cy="496412"/>
          </a:xfrm>
          <a:prstGeom prst="rect">
            <a:avLst/>
          </a:prstGeom>
        </p:spPr>
        <p:txBody>
          <a:bodyPr vert="horz" lIns="91843" tIns="45921" rIns="91843" bIns="45921" rtlCol="0"/>
          <a:lstStyle>
            <a:lvl1pPr algn="r">
              <a:defRPr sz="1300"/>
            </a:lvl1pPr>
          </a:lstStyle>
          <a:p>
            <a:fld id="{903835C8-BB37-4429-9A1B-ACF14AE7E7D6}" type="datetimeFigureOut">
              <a:rPr lang="en-GB" smtClean="0"/>
              <a:pPr/>
              <a:t>05/09/2018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2"/>
          </a:xfrm>
          <a:prstGeom prst="rect">
            <a:avLst/>
          </a:prstGeom>
        </p:spPr>
        <p:txBody>
          <a:bodyPr vert="horz" lIns="91843" tIns="45921" rIns="91843" bIns="4592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6" y="9430091"/>
            <a:ext cx="2945659" cy="496412"/>
          </a:xfrm>
          <a:prstGeom prst="rect">
            <a:avLst/>
          </a:prstGeom>
        </p:spPr>
        <p:txBody>
          <a:bodyPr vert="horz" lIns="91843" tIns="45921" rIns="91843" bIns="45921" rtlCol="0" anchor="b"/>
          <a:lstStyle>
            <a:lvl1pPr algn="r">
              <a:defRPr sz="1300"/>
            </a:lvl1pPr>
          </a:lstStyle>
          <a:p>
            <a:fld id="{F7985194-D133-4B33-AAB3-837EB8B59ED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07994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2"/>
          </a:xfrm>
          <a:prstGeom prst="rect">
            <a:avLst/>
          </a:prstGeom>
        </p:spPr>
        <p:txBody>
          <a:bodyPr vert="horz" lIns="91843" tIns="45921" rIns="91843" bIns="4592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6412"/>
          </a:xfrm>
          <a:prstGeom prst="rect">
            <a:avLst/>
          </a:prstGeom>
        </p:spPr>
        <p:txBody>
          <a:bodyPr vert="horz" lIns="91843" tIns="45921" rIns="91843" bIns="45921" rtlCol="0"/>
          <a:lstStyle>
            <a:lvl1pPr algn="r">
              <a:defRPr sz="1300"/>
            </a:lvl1pPr>
          </a:lstStyle>
          <a:p>
            <a:fld id="{8F6D398E-25CB-40CF-A09E-EE5459CE508C}" type="datetimeFigureOut">
              <a:rPr lang="en-GB" smtClean="0"/>
              <a:pPr/>
              <a:t>05/09/2018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43" tIns="45921" rIns="91843" bIns="4592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16189" y="4676080"/>
            <a:ext cx="6165297" cy="4608512"/>
          </a:xfrm>
          <a:prstGeom prst="rect">
            <a:avLst/>
          </a:prstGeom>
        </p:spPr>
        <p:txBody>
          <a:bodyPr vert="horz" lIns="91843" tIns="45921" rIns="91843" bIns="4592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2"/>
          </a:xfrm>
          <a:prstGeom prst="rect">
            <a:avLst/>
          </a:prstGeom>
        </p:spPr>
        <p:txBody>
          <a:bodyPr vert="horz" lIns="91843" tIns="45921" rIns="91843" bIns="4592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6" y="9430091"/>
            <a:ext cx="2945659" cy="496412"/>
          </a:xfrm>
          <a:prstGeom prst="rect">
            <a:avLst/>
          </a:prstGeom>
        </p:spPr>
        <p:txBody>
          <a:bodyPr vert="horz" lIns="91843" tIns="45921" rIns="91843" bIns="45921" rtlCol="0" anchor="b"/>
          <a:lstStyle>
            <a:lvl1pPr algn="r">
              <a:defRPr sz="1300"/>
            </a:lvl1pPr>
          </a:lstStyle>
          <a:p>
            <a:fld id="{019C38AD-272E-49C6-9EDF-AC09A3477B4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6914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6"/>
          <p:cNvSpPr txBox="1">
            <a:spLocks noGrp="1" noChangeArrowheads="1"/>
          </p:cNvSpPr>
          <p:nvPr/>
        </p:nvSpPr>
        <p:spPr bwMode="auto">
          <a:xfrm>
            <a:off x="3" y="9429752"/>
            <a:ext cx="2944958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28" tIns="45913" rIns="91828" bIns="45913" anchor="b"/>
          <a:lstStyle>
            <a:lvl1pPr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1pPr>
            <a:lvl2pPr marL="742950" indent="-28575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2pPr>
            <a:lvl3pPr marL="11430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3pPr>
            <a:lvl4pPr marL="16002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4pPr>
            <a:lvl5pPr marL="20574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sz="1300">
                <a:solidFill>
                  <a:schemeClr val="tx1"/>
                </a:solidFill>
                <a:latin typeface="Times New Roman" pitchFamily="18" charset="0"/>
              </a:rPr>
              <a:t>MSE 15.06 draft 16.05.2011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51101" y="9429752"/>
            <a:ext cx="2944958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28" tIns="45913" rIns="91828" bIns="45913" anchor="b"/>
          <a:lstStyle>
            <a:lvl1pPr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1pPr>
            <a:lvl2pPr marL="742950" indent="-28575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2pPr>
            <a:lvl3pPr marL="11430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3pPr>
            <a:lvl4pPr marL="16002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4pPr>
            <a:lvl5pPr marL="20574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497B985C-99D0-4AF4-8C96-BC0387912038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9764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6"/>
          <p:cNvSpPr txBox="1">
            <a:spLocks noGrp="1" noChangeArrowheads="1"/>
          </p:cNvSpPr>
          <p:nvPr/>
        </p:nvSpPr>
        <p:spPr bwMode="auto">
          <a:xfrm>
            <a:off x="3" y="9429752"/>
            <a:ext cx="2944958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28" tIns="45913" rIns="91828" bIns="45913" anchor="b"/>
          <a:lstStyle>
            <a:lvl1pPr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1pPr>
            <a:lvl2pPr marL="742950" indent="-28575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2pPr>
            <a:lvl3pPr marL="11430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3pPr>
            <a:lvl4pPr marL="16002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4pPr>
            <a:lvl5pPr marL="20574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sz="1300">
                <a:solidFill>
                  <a:schemeClr val="tx1"/>
                </a:solidFill>
                <a:latin typeface="Times New Roman" pitchFamily="18" charset="0"/>
              </a:rPr>
              <a:t>MSE 15.06 draft 16.05.2011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51101" y="9429752"/>
            <a:ext cx="2944958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28" tIns="45913" rIns="91828" bIns="45913" anchor="b"/>
          <a:lstStyle>
            <a:lvl1pPr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1pPr>
            <a:lvl2pPr marL="742950" indent="-28575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2pPr>
            <a:lvl3pPr marL="11430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3pPr>
            <a:lvl4pPr marL="16002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4pPr>
            <a:lvl5pPr marL="20574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497B985C-99D0-4AF4-8C96-BC0387912038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963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Comms</a:t>
            </a:r>
            <a:r>
              <a:rPr lang="en-GB" baseline="0" dirty="0" smtClean="0"/>
              <a:t> to update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C38AD-272E-49C6-9EDF-AC09A3477B4B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368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6"/>
          <p:cNvSpPr txBox="1">
            <a:spLocks noGrp="1" noChangeArrowheads="1"/>
          </p:cNvSpPr>
          <p:nvPr/>
        </p:nvSpPr>
        <p:spPr bwMode="auto">
          <a:xfrm>
            <a:off x="3" y="9429752"/>
            <a:ext cx="2944958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28" tIns="45913" rIns="91828" bIns="45913" anchor="b"/>
          <a:lstStyle>
            <a:lvl1pPr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1pPr>
            <a:lvl2pPr marL="742950" indent="-28575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2pPr>
            <a:lvl3pPr marL="11430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3pPr>
            <a:lvl4pPr marL="16002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4pPr>
            <a:lvl5pPr marL="20574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sz="1300">
                <a:solidFill>
                  <a:schemeClr val="tx1"/>
                </a:solidFill>
                <a:latin typeface="Times New Roman" pitchFamily="18" charset="0"/>
              </a:rPr>
              <a:t>MSE 15.06 draft 16.05.2011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51101" y="9429752"/>
            <a:ext cx="2944958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28" tIns="45913" rIns="91828" bIns="45913" anchor="b"/>
          <a:lstStyle>
            <a:lvl1pPr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1pPr>
            <a:lvl2pPr marL="742950" indent="-28575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2pPr>
            <a:lvl3pPr marL="11430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3pPr>
            <a:lvl4pPr marL="16002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4pPr>
            <a:lvl5pPr marL="20574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497B985C-99D0-4AF4-8C96-BC0387912038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1670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6"/>
          <p:cNvSpPr txBox="1">
            <a:spLocks noGrp="1" noChangeArrowheads="1"/>
          </p:cNvSpPr>
          <p:nvPr/>
        </p:nvSpPr>
        <p:spPr bwMode="auto">
          <a:xfrm>
            <a:off x="3" y="9429752"/>
            <a:ext cx="2944958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28" tIns="45913" rIns="91828" bIns="45913" anchor="b"/>
          <a:lstStyle>
            <a:lvl1pPr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1pPr>
            <a:lvl2pPr marL="742950" indent="-28575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2pPr>
            <a:lvl3pPr marL="11430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3pPr>
            <a:lvl4pPr marL="16002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4pPr>
            <a:lvl5pPr marL="20574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sz="1300">
                <a:solidFill>
                  <a:schemeClr val="tx1"/>
                </a:solidFill>
                <a:latin typeface="Times New Roman" pitchFamily="18" charset="0"/>
              </a:rPr>
              <a:t>MSE 15.06 draft 16.05.2011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51101" y="9429752"/>
            <a:ext cx="2944958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28" tIns="45913" rIns="91828" bIns="45913" anchor="b"/>
          <a:lstStyle>
            <a:lvl1pPr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1pPr>
            <a:lvl2pPr marL="742950" indent="-28575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2pPr>
            <a:lvl3pPr marL="11430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3pPr>
            <a:lvl4pPr marL="16002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4pPr>
            <a:lvl5pPr marL="20574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497B985C-99D0-4AF4-8C96-BC0387912038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0980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6"/>
          <p:cNvSpPr txBox="1">
            <a:spLocks noGrp="1" noChangeArrowheads="1"/>
          </p:cNvSpPr>
          <p:nvPr/>
        </p:nvSpPr>
        <p:spPr bwMode="auto">
          <a:xfrm>
            <a:off x="3" y="9429752"/>
            <a:ext cx="2944958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28" tIns="45913" rIns="91828" bIns="45913" anchor="b"/>
          <a:lstStyle>
            <a:lvl1pPr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1pPr>
            <a:lvl2pPr marL="742950" indent="-28575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2pPr>
            <a:lvl3pPr marL="11430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3pPr>
            <a:lvl4pPr marL="16002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4pPr>
            <a:lvl5pPr marL="20574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sz="1300">
                <a:solidFill>
                  <a:schemeClr val="tx1"/>
                </a:solidFill>
                <a:latin typeface="Times New Roman" pitchFamily="18" charset="0"/>
              </a:rPr>
              <a:t>MSE 15.06 draft 16.05.2011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51101" y="9429752"/>
            <a:ext cx="2944958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28" tIns="45913" rIns="91828" bIns="45913" anchor="b"/>
          <a:lstStyle>
            <a:lvl1pPr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1pPr>
            <a:lvl2pPr marL="742950" indent="-28575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2pPr>
            <a:lvl3pPr marL="11430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3pPr>
            <a:lvl4pPr marL="16002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4pPr>
            <a:lvl5pPr marL="20574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497B985C-99D0-4AF4-8C96-BC0387912038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6846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6"/>
          <p:cNvSpPr txBox="1">
            <a:spLocks noGrp="1" noChangeArrowheads="1"/>
          </p:cNvSpPr>
          <p:nvPr/>
        </p:nvSpPr>
        <p:spPr bwMode="auto">
          <a:xfrm>
            <a:off x="3" y="9429752"/>
            <a:ext cx="2944958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28" tIns="45913" rIns="91828" bIns="45913" anchor="b"/>
          <a:lstStyle>
            <a:lvl1pPr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1pPr>
            <a:lvl2pPr marL="742950" indent="-28575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2pPr>
            <a:lvl3pPr marL="11430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3pPr>
            <a:lvl4pPr marL="16002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4pPr>
            <a:lvl5pPr marL="20574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sz="1300">
                <a:solidFill>
                  <a:schemeClr val="tx1"/>
                </a:solidFill>
                <a:latin typeface="Times New Roman" pitchFamily="18" charset="0"/>
              </a:rPr>
              <a:t>MSE 15.06 draft 16.05.2011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51101" y="9429752"/>
            <a:ext cx="2944958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28" tIns="45913" rIns="91828" bIns="45913" anchor="b"/>
          <a:lstStyle>
            <a:lvl1pPr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1pPr>
            <a:lvl2pPr marL="742950" indent="-28575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2pPr>
            <a:lvl3pPr marL="11430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3pPr>
            <a:lvl4pPr marL="16002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4pPr>
            <a:lvl5pPr marL="20574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497B985C-99D0-4AF4-8C96-BC0387912038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7761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6"/>
          <p:cNvSpPr txBox="1">
            <a:spLocks noGrp="1" noChangeArrowheads="1"/>
          </p:cNvSpPr>
          <p:nvPr/>
        </p:nvSpPr>
        <p:spPr bwMode="auto">
          <a:xfrm>
            <a:off x="3" y="9429752"/>
            <a:ext cx="2944958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28" tIns="45913" rIns="91828" bIns="45913" anchor="b"/>
          <a:lstStyle>
            <a:lvl1pPr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1pPr>
            <a:lvl2pPr marL="742950" indent="-28575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2pPr>
            <a:lvl3pPr marL="11430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3pPr>
            <a:lvl4pPr marL="16002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4pPr>
            <a:lvl5pPr marL="20574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sz="1300">
                <a:solidFill>
                  <a:schemeClr val="tx1"/>
                </a:solidFill>
                <a:latin typeface="Times New Roman" pitchFamily="18" charset="0"/>
              </a:rPr>
              <a:t>MSE 15.06 draft 16.05.2011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51101" y="9429752"/>
            <a:ext cx="2944958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28" tIns="45913" rIns="91828" bIns="45913" anchor="b"/>
          <a:lstStyle>
            <a:lvl1pPr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1pPr>
            <a:lvl2pPr marL="742950" indent="-28575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2pPr>
            <a:lvl3pPr marL="11430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3pPr>
            <a:lvl4pPr marL="16002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4pPr>
            <a:lvl5pPr marL="20574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497B985C-99D0-4AF4-8C96-BC0387912038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9707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6"/>
          <p:cNvSpPr txBox="1">
            <a:spLocks noGrp="1" noChangeArrowheads="1"/>
          </p:cNvSpPr>
          <p:nvPr/>
        </p:nvSpPr>
        <p:spPr bwMode="auto">
          <a:xfrm>
            <a:off x="3" y="9429752"/>
            <a:ext cx="2944958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28" tIns="45913" rIns="91828" bIns="45913" anchor="b"/>
          <a:lstStyle>
            <a:lvl1pPr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1pPr>
            <a:lvl2pPr marL="742950" indent="-28575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2pPr>
            <a:lvl3pPr marL="11430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3pPr>
            <a:lvl4pPr marL="16002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4pPr>
            <a:lvl5pPr marL="20574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sz="1300">
                <a:solidFill>
                  <a:schemeClr val="tx1"/>
                </a:solidFill>
                <a:latin typeface="Times New Roman" pitchFamily="18" charset="0"/>
              </a:rPr>
              <a:t>MSE 15.06 draft 16.05.2011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51101" y="9429752"/>
            <a:ext cx="2944958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28" tIns="45913" rIns="91828" bIns="45913" anchor="b"/>
          <a:lstStyle>
            <a:lvl1pPr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1pPr>
            <a:lvl2pPr marL="742950" indent="-28575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2pPr>
            <a:lvl3pPr marL="11430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3pPr>
            <a:lvl4pPr marL="16002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4pPr>
            <a:lvl5pPr marL="2057400" indent="-228600" defTabSz="955675"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5000"/>
              <a:buFont typeface="Times New Roman" pitchFamily="18" charset="0"/>
              <a:defRPr sz="1600">
                <a:solidFill>
                  <a:srgbClr val="5F5F5F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497B985C-99D0-4AF4-8C96-BC0387912038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71953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 userDrawn="1"/>
        </p:nvGrpSpPr>
        <p:grpSpPr>
          <a:xfrm>
            <a:off x="252000" y="198000"/>
            <a:ext cx="8640000" cy="4240800"/>
            <a:chOff x="5007223" y="-4290550"/>
            <a:chExt cx="9137651" cy="4483100"/>
          </a:xfrm>
        </p:grpSpPr>
        <p:sp>
          <p:nvSpPr>
            <p:cNvPr id="11" name="Freeform 10"/>
            <p:cNvSpPr>
              <a:spLocks noEditPoints="1"/>
            </p:cNvSpPr>
            <p:nvPr userDrawn="1"/>
          </p:nvSpPr>
          <p:spPr bwMode="auto">
            <a:xfrm>
              <a:off x="5007223" y="-4290550"/>
              <a:ext cx="9137650" cy="4483100"/>
            </a:xfrm>
            <a:custGeom>
              <a:avLst/>
              <a:gdLst>
                <a:gd name="T0" fmla="*/ 1219 w 2728"/>
                <a:gd name="T1" fmla="*/ 0 h 1337"/>
                <a:gd name="T2" fmla="*/ 0 w 2728"/>
                <a:gd name="T3" fmla="*/ 34 h 1337"/>
                <a:gd name="T4" fmla="*/ 1219 w 2728"/>
                <a:gd name="T5" fmla="*/ 1337 h 1337"/>
                <a:gd name="T6" fmla="*/ 1826 w 2728"/>
                <a:gd name="T7" fmla="*/ 1319 h 1337"/>
                <a:gd name="T8" fmla="*/ 1827 w 2728"/>
                <a:gd name="T9" fmla="*/ 1267 h 1337"/>
                <a:gd name="T10" fmla="*/ 1819 w 2728"/>
                <a:gd name="T11" fmla="*/ 1160 h 1337"/>
                <a:gd name="T12" fmla="*/ 1826 w 2728"/>
                <a:gd name="T13" fmla="*/ 973 h 1337"/>
                <a:gd name="T14" fmla="*/ 1829 w 2728"/>
                <a:gd name="T15" fmla="*/ 852 h 1337"/>
                <a:gd name="T16" fmla="*/ 1828 w 2728"/>
                <a:gd name="T17" fmla="*/ 778 h 1337"/>
                <a:gd name="T18" fmla="*/ 1817 w 2728"/>
                <a:gd name="T19" fmla="*/ 641 h 1337"/>
                <a:gd name="T20" fmla="*/ 1840 w 2728"/>
                <a:gd name="T21" fmla="*/ 619 h 1337"/>
                <a:gd name="T22" fmla="*/ 1853 w 2728"/>
                <a:gd name="T23" fmla="*/ 631 h 1337"/>
                <a:gd name="T24" fmla="*/ 1890 w 2728"/>
                <a:gd name="T25" fmla="*/ 662 h 1337"/>
                <a:gd name="T26" fmla="*/ 1934 w 2728"/>
                <a:gd name="T27" fmla="*/ 703 h 1337"/>
                <a:gd name="T28" fmla="*/ 1944 w 2728"/>
                <a:gd name="T29" fmla="*/ 748 h 1337"/>
                <a:gd name="T30" fmla="*/ 1956 w 2728"/>
                <a:gd name="T31" fmla="*/ 745 h 1337"/>
                <a:gd name="T32" fmla="*/ 1994 w 2728"/>
                <a:gd name="T33" fmla="*/ 635 h 1337"/>
                <a:gd name="T34" fmla="*/ 2046 w 2728"/>
                <a:gd name="T35" fmla="*/ 654 h 1337"/>
                <a:gd name="T36" fmla="*/ 2057 w 2728"/>
                <a:gd name="T37" fmla="*/ 770 h 1337"/>
                <a:gd name="T38" fmla="*/ 2030 w 2728"/>
                <a:gd name="T39" fmla="*/ 781 h 1337"/>
                <a:gd name="T40" fmla="*/ 2013 w 2728"/>
                <a:gd name="T41" fmla="*/ 785 h 1337"/>
                <a:gd name="T42" fmla="*/ 1972 w 2728"/>
                <a:gd name="T43" fmla="*/ 819 h 1337"/>
                <a:gd name="T44" fmla="*/ 1944 w 2728"/>
                <a:gd name="T45" fmla="*/ 854 h 1337"/>
                <a:gd name="T46" fmla="*/ 1966 w 2728"/>
                <a:gd name="T47" fmla="*/ 1020 h 1337"/>
                <a:gd name="T48" fmla="*/ 1973 w 2728"/>
                <a:gd name="T49" fmla="*/ 1114 h 1337"/>
                <a:gd name="T50" fmla="*/ 2004 w 2728"/>
                <a:gd name="T51" fmla="*/ 1284 h 1337"/>
                <a:gd name="T52" fmla="*/ 2042 w 2728"/>
                <a:gd name="T53" fmla="*/ 1311 h 1337"/>
                <a:gd name="T54" fmla="*/ 1970 w 2728"/>
                <a:gd name="T55" fmla="*/ 1286 h 1337"/>
                <a:gd name="T56" fmla="*/ 1951 w 2728"/>
                <a:gd name="T57" fmla="*/ 1310 h 1337"/>
                <a:gd name="T58" fmla="*/ 1942 w 2728"/>
                <a:gd name="T59" fmla="*/ 1259 h 1337"/>
                <a:gd name="T60" fmla="*/ 1944 w 2728"/>
                <a:gd name="T61" fmla="*/ 1197 h 1337"/>
                <a:gd name="T62" fmla="*/ 1894 w 2728"/>
                <a:gd name="T63" fmla="*/ 1107 h 1337"/>
                <a:gd name="T64" fmla="*/ 1868 w 2728"/>
                <a:gd name="T65" fmla="*/ 1207 h 1337"/>
                <a:gd name="T66" fmla="*/ 1888 w 2728"/>
                <a:gd name="T67" fmla="*/ 1319 h 1337"/>
                <a:gd name="T68" fmla="*/ 2612 w 2728"/>
                <a:gd name="T69" fmla="*/ 1326 h 1337"/>
                <a:gd name="T70" fmla="*/ 2607 w 2728"/>
                <a:gd name="T71" fmla="*/ 1270 h 1337"/>
                <a:gd name="T72" fmla="*/ 2589 w 2728"/>
                <a:gd name="T73" fmla="*/ 1144 h 1337"/>
                <a:gd name="T74" fmla="*/ 2547 w 2728"/>
                <a:gd name="T75" fmla="*/ 1082 h 1337"/>
                <a:gd name="T76" fmla="*/ 2516 w 2728"/>
                <a:gd name="T77" fmla="*/ 1044 h 1337"/>
                <a:gd name="T78" fmla="*/ 2515 w 2728"/>
                <a:gd name="T79" fmla="*/ 967 h 1337"/>
                <a:gd name="T80" fmla="*/ 2513 w 2728"/>
                <a:gd name="T81" fmla="*/ 901 h 1337"/>
                <a:gd name="T82" fmla="*/ 2520 w 2728"/>
                <a:gd name="T83" fmla="*/ 801 h 1337"/>
                <a:gd name="T84" fmla="*/ 2556 w 2728"/>
                <a:gd name="T85" fmla="*/ 706 h 1337"/>
                <a:gd name="T86" fmla="*/ 2588 w 2728"/>
                <a:gd name="T87" fmla="*/ 654 h 1337"/>
                <a:gd name="T88" fmla="*/ 2595 w 2728"/>
                <a:gd name="T89" fmla="*/ 589 h 1337"/>
                <a:gd name="T90" fmla="*/ 2640 w 2728"/>
                <a:gd name="T91" fmla="*/ 665 h 1337"/>
                <a:gd name="T92" fmla="*/ 2687 w 2728"/>
                <a:gd name="T93" fmla="*/ 687 h 1337"/>
                <a:gd name="T94" fmla="*/ 2696 w 2728"/>
                <a:gd name="T95" fmla="*/ 799 h 1337"/>
                <a:gd name="T96" fmla="*/ 2728 w 2728"/>
                <a:gd name="T97" fmla="*/ 864 h 1337"/>
                <a:gd name="T98" fmla="*/ 1909 w 2728"/>
                <a:gd name="T99" fmla="*/ 601 h 1337"/>
                <a:gd name="T100" fmla="*/ 1883 w 2728"/>
                <a:gd name="T101" fmla="*/ 640 h 1337"/>
                <a:gd name="T102" fmla="*/ 1881 w 2728"/>
                <a:gd name="T103" fmla="*/ 644 h 1337"/>
                <a:gd name="T104" fmla="*/ 1851 w 2728"/>
                <a:gd name="T105" fmla="*/ 627 h 1337"/>
                <a:gd name="T106" fmla="*/ 1845 w 2728"/>
                <a:gd name="T107" fmla="*/ 612 h 1337"/>
                <a:gd name="T108" fmla="*/ 1832 w 2728"/>
                <a:gd name="T109" fmla="*/ 595 h 1337"/>
                <a:gd name="T110" fmla="*/ 1828 w 2728"/>
                <a:gd name="T111" fmla="*/ 580 h 1337"/>
                <a:gd name="T112" fmla="*/ 1831 w 2728"/>
                <a:gd name="T113" fmla="*/ 562 h 1337"/>
                <a:gd name="T114" fmla="*/ 1853 w 2728"/>
                <a:gd name="T115" fmla="*/ 523 h 1337"/>
                <a:gd name="T116" fmla="*/ 1900 w 2728"/>
                <a:gd name="T117" fmla="*/ 528 h 1337"/>
                <a:gd name="T118" fmla="*/ 1908 w 2728"/>
                <a:gd name="T119" fmla="*/ 553 h 1337"/>
                <a:gd name="T120" fmla="*/ 1909 w 2728"/>
                <a:gd name="T121" fmla="*/ 567 h 1337"/>
                <a:gd name="T122" fmla="*/ 1910 w 2728"/>
                <a:gd name="T123" fmla="*/ 581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28" h="1337">
                  <a:moveTo>
                    <a:pt x="2692" y="0"/>
                  </a:moveTo>
                  <a:cubicBezTo>
                    <a:pt x="1430" y="0"/>
                    <a:pt x="1430" y="0"/>
                    <a:pt x="1430" y="0"/>
                  </a:cubicBezTo>
                  <a:cubicBezTo>
                    <a:pt x="1270" y="0"/>
                    <a:pt x="1270" y="0"/>
                    <a:pt x="1270" y="0"/>
                  </a:cubicBezTo>
                  <a:cubicBezTo>
                    <a:pt x="1219" y="0"/>
                    <a:pt x="1219" y="0"/>
                    <a:pt x="1219" y="0"/>
                  </a:cubicBezTo>
                  <a:cubicBezTo>
                    <a:pt x="1184" y="0"/>
                    <a:pt x="1184" y="0"/>
                    <a:pt x="1184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974"/>
                    <a:pt x="0" y="974"/>
                    <a:pt x="0" y="974"/>
                  </a:cubicBezTo>
                  <a:cubicBezTo>
                    <a:pt x="0" y="1303"/>
                    <a:pt x="0" y="1303"/>
                    <a:pt x="0" y="1303"/>
                  </a:cubicBezTo>
                  <a:cubicBezTo>
                    <a:pt x="0" y="1321"/>
                    <a:pt x="16" y="1337"/>
                    <a:pt x="34" y="1337"/>
                  </a:cubicBezTo>
                  <a:cubicBezTo>
                    <a:pt x="1219" y="1337"/>
                    <a:pt x="1219" y="1337"/>
                    <a:pt x="1219" y="1337"/>
                  </a:cubicBezTo>
                  <a:cubicBezTo>
                    <a:pt x="1270" y="1337"/>
                    <a:pt x="1270" y="1337"/>
                    <a:pt x="1270" y="1337"/>
                  </a:cubicBezTo>
                  <a:cubicBezTo>
                    <a:pt x="1827" y="1337"/>
                    <a:pt x="1827" y="1337"/>
                    <a:pt x="1827" y="1337"/>
                  </a:cubicBezTo>
                  <a:cubicBezTo>
                    <a:pt x="1826" y="1337"/>
                    <a:pt x="1826" y="1336"/>
                    <a:pt x="1826" y="1336"/>
                  </a:cubicBezTo>
                  <a:cubicBezTo>
                    <a:pt x="1826" y="1335"/>
                    <a:pt x="1827" y="1323"/>
                    <a:pt x="1826" y="1319"/>
                  </a:cubicBezTo>
                  <a:cubicBezTo>
                    <a:pt x="1826" y="1316"/>
                    <a:pt x="1825" y="1306"/>
                    <a:pt x="1824" y="1304"/>
                  </a:cubicBezTo>
                  <a:cubicBezTo>
                    <a:pt x="1822" y="1301"/>
                    <a:pt x="1820" y="1297"/>
                    <a:pt x="1819" y="1295"/>
                  </a:cubicBezTo>
                  <a:cubicBezTo>
                    <a:pt x="1818" y="1293"/>
                    <a:pt x="1816" y="1288"/>
                    <a:pt x="1818" y="1281"/>
                  </a:cubicBezTo>
                  <a:cubicBezTo>
                    <a:pt x="1820" y="1273"/>
                    <a:pt x="1826" y="1268"/>
                    <a:pt x="1827" y="1267"/>
                  </a:cubicBezTo>
                  <a:cubicBezTo>
                    <a:pt x="1829" y="1265"/>
                    <a:pt x="1829" y="1265"/>
                    <a:pt x="1829" y="1265"/>
                  </a:cubicBezTo>
                  <a:cubicBezTo>
                    <a:pt x="1829" y="1265"/>
                    <a:pt x="1833" y="1260"/>
                    <a:pt x="1833" y="1254"/>
                  </a:cubicBezTo>
                  <a:cubicBezTo>
                    <a:pt x="1834" y="1247"/>
                    <a:pt x="1832" y="1234"/>
                    <a:pt x="1829" y="1221"/>
                  </a:cubicBezTo>
                  <a:cubicBezTo>
                    <a:pt x="1826" y="1208"/>
                    <a:pt x="1819" y="1175"/>
                    <a:pt x="1819" y="1160"/>
                  </a:cubicBezTo>
                  <a:cubicBezTo>
                    <a:pt x="1821" y="1146"/>
                    <a:pt x="1830" y="1114"/>
                    <a:pt x="1830" y="1114"/>
                  </a:cubicBezTo>
                  <a:cubicBezTo>
                    <a:pt x="1830" y="1114"/>
                    <a:pt x="1822" y="1114"/>
                    <a:pt x="1820" y="1114"/>
                  </a:cubicBezTo>
                  <a:cubicBezTo>
                    <a:pt x="1819" y="1114"/>
                    <a:pt x="1816" y="1112"/>
                    <a:pt x="1816" y="1112"/>
                  </a:cubicBezTo>
                  <a:cubicBezTo>
                    <a:pt x="1816" y="1112"/>
                    <a:pt x="1829" y="998"/>
                    <a:pt x="1826" y="973"/>
                  </a:cubicBezTo>
                  <a:cubicBezTo>
                    <a:pt x="1825" y="947"/>
                    <a:pt x="1819" y="946"/>
                    <a:pt x="1817" y="927"/>
                  </a:cubicBezTo>
                  <a:cubicBezTo>
                    <a:pt x="1816" y="909"/>
                    <a:pt x="1819" y="895"/>
                    <a:pt x="1819" y="895"/>
                  </a:cubicBezTo>
                  <a:cubicBezTo>
                    <a:pt x="1817" y="894"/>
                    <a:pt x="1817" y="894"/>
                    <a:pt x="1817" y="894"/>
                  </a:cubicBezTo>
                  <a:cubicBezTo>
                    <a:pt x="1817" y="894"/>
                    <a:pt x="1824" y="864"/>
                    <a:pt x="1829" y="852"/>
                  </a:cubicBezTo>
                  <a:cubicBezTo>
                    <a:pt x="1834" y="840"/>
                    <a:pt x="1836" y="821"/>
                    <a:pt x="1837" y="819"/>
                  </a:cubicBezTo>
                  <a:cubicBezTo>
                    <a:pt x="1838" y="816"/>
                    <a:pt x="1835" y="815"/>
                    <a:pt x="1835" y="813"/>
                  </a:cubicBezTo>
                  <a:cubicBezTo>
                    <a:pt x="1835" y="811"/>
                    <a:pt x="1834" y="806"/>
                    <a:pt x="1834" y="802"/>
                  </a:cubicBezTo>
                  <a:cubicBezTo>
                    <a:pt x="1834" y="799"/>
                    <a:pt x="1831" y="788"/>
                    <a:pt x="1828" y="778"/>
                  </a:cubicBezTo>
                  <a:cubicBezTo>
                    <a:pt x="1825" y="769"/>
                    <a:pt x="1816" y="741"/>
                    <a:pt x="1813" y="734"/>
                  </a:cubicBezTo>
                  <a:cubicBezTo>
                    <a:pt x="1810" y="727"/>
                    <a:pt x="1806" y="717"/>
                    <a:pt x="1804" y="709"/>
                  </a:cubicBezTo>
                  <a:cubicBezTo>
                    <a:pt x="1802" y="702"/>
                    <a:pt x="1800" y="685"/>
                    <a:pt x="1802" y="670"/>
                  </a:cubicBezTo>
                  <a:cubicBezTo>
                    <a:pt x="1804" y="656"/>
                    <a:pt x="1814" y="643"/>
                    <a:pt x="1817" y="641"/>
                  </a:cubicBezTo>
                  <a:cubicBezTo>
                    <a:pt x="1821" y="640"/>
                    <a:pt x="1830" y="638"/>
                    <a:pt x="1830" y="638"/>
                  </a:cubicBezTo>
                  <a:cubicBezTo>
                    <a:pt x="1832" y="636"/>
                    <a:pt x="1832" y="636"/>
                    <a:pt x="1832" y="636"/>
                  </a:cubicBezTo>
                  <a:cubicBezTo>
                    <a:pt x="1832" y="634"/>
                    <a:pt x="1832" y="634"/>
                    <a:pt x="1832" y="634"/>
                  </a:cubicBezTo>
                  <a:cubicBezTo>
                    <a:pt x="1840" y="619"/>
                    <a:pt x="1840" y="619"/>
                    <a:pt x="1840" y="619"/>
                  </a:cubicBezTo>
                  <a:cubicBezTo>
                    <a:pt x="1842" y="619"/>
                    <a:pt x="1842" y="619"/>
                    <a:pt x="1842" y="619"/>
                  </a:cubicBezTo>
                  <a:cubicBezTo>
                    <a:pt x="1844" y="619"/>
                    <a:pt x="1844" y="619"/>
                    <a:pt x="1844" y="619"/>
                  </a:cubicBezTo>
                  <a:cubicBezTo>
                    <a:pt x="1845" y="620"/>
                    <a:pt x="1846" y="622"/>
                    <a:pt x="1847" y="623"/>
                  </a:cubicBezTo>
                  <a:cubicBezTo>
                    <a:pt x="1849" y="626"/>
                    <a:pt x="1851" y="629"/>
                    <a:pt x="1853" y="631"/>
                  </a:cubicBezTo>
                  <a:cubicBezTo>
                    <a:pt x="1861" y="641"/>
                    <a:pt x="1866" y="651"/>
                    <a:pt x="1875" y="659"/>
                  </a:cubicBezTo>
                  <a:cubicBezTo>
                    <a:pt x="1880" y="664"/>
                    <a:pt x="1884" y="671"/>
                    <a:pt x="1888" y="676"/>
                  </a:cubicBezTo>
                  <a:cubicBezTo>
                    <a:pt x="1893" y="682"/>
                    <a:pt x="1905" y="704"/>
                    <a:pt x="1907" y="711"/>
                  </a:cubicBezTo>
                  <a:cubicBezTo>
                    <a:pt x="1905" y="686"/>
                    <a:pt x="1899" y="674"/>
                    <a:pt x="1890" y="662"/>
                  </a:cubicBezTo>
                  <a:cubicBezTo>
                    <a:pt x="1888" y="659"/>
                    <a:pt x="1888" y="655"/>
                    <a:pt x="1887" y="651"/>
                  </a:cubicBezTo>
                  <a:cubicBezTo>
                    <a:pt x="1893" y="658"/>
                    <a:pt x="1900" y="666"/>
                    <a:pt x="1904" y="670"/>
                  </a:cubicBezTo>
                  <a:cubicBezTo>
                    <a:pt x="1905" y="671"/>
                    <a:pt x="1905" y="671"/>
                    <a:pt x="1905" y="671"/>
                  </a:cubicBezTo>
                  <a:cubicBezTo>
                    <a:pt x="1907" y="673"/>
                    <a:pt x="1933" y="701"/>
                    <a:pt x="1934" y="703"/>
                  </a:cubicBezTo>
                  <a:cubicBezTo>
                    <a:pt x="1935" y="705"/>
                    <a:pt x="1942" y="719"/>
                    <a:pt x="1942" y="725"/>
                  </a:cubicBezTo>
                  <a:cubicBezTo>
                    <a:pt x="1942" y="732"/>
                    <a:pt x="1936" y="747"/>
                    <a:pt x="1935" y="750"/>
                  </a:cubicBezTo>
                  <a:cubicBezTo>
                    <a:pt x="1937" y="750"/>
                    <a:pt x="1937" y="750"/>
                    <a:pt x="1937" y="750"/>
                  </a:cubicBezTo>
                  <a:cubicBezTo>
                    <a:pt x="1937" y="750"/>
                    <a:pt x="1942" y="748"/>
                    <a:pt x="1944" y="748"/>
                  </a:cubicBezTo>
                  <a:cubicBezTo>
                    <a:pt x="1946" y="748"/>
                    <a:pt x="1946" y="749"/>
                    <a:pt x="1946" y="749"/>
                  </a:cubicBezTo>
                  <a:cubicBezTo>
                    <a:pt x="1946" y="749"/>
                    <a:pt x="1946" y="750"/>
                    <a:pt x="1947" y="748"/>
                  </a:cubicBezTo>
                  <a:cubicBezTo>
                    <a:pt x="1947" y="747"/>
                    <a:pt x="1949" y="745"/>
                    <a:pt x="1951" y="746"/>
                  </a:cubicBezTo>
                  <a:cubicBezTo>
                    <a:pt x="1954" y="746"/>
                    <a:pt x="1954" y="746"/>
                    <a:pt x="1956" y="745"/>
                  </a:cubicBezTo>
                  <a:cubicBezTo>
                    <a:pt x="1956" y="745"/>
                    <a:pt x="1957" y="740"/>
                    <a:pt x="1957" y="740"/>
                  </a:cubicBezTo>
                  <a:cubicBezTo>
                    <a:pt x="1957" y="740"/>
                    <a:pt x="1984" y="646"/>
                    <a:pt x="1985" y="643"/>
                  </a:cubicBezTo>
                  <a:cubicBezTo>
                    <a:pt x="1986" y="641"/>
                    <a:pt x="1986" y="636"/>
                    <a:pt x="1988" y="634"/>
                  </a:cubicBezTo>
                  <a:cubicBezTo>
                    <a:pt x="1990" y="632"/>
                    <a:pt x="1994" y="635"/>
                    <a:pt x="1994" y="635"/>
                  </a:cubicBezTo>
                  <a:cubicBezTo>
                    <a:pt x="2033" y="649"/>
                    <a:pt x="2033" y="649"/>
                    <a:pt x="2033" y="649"/>
                  </a:cubicBezTo>
                  <a:cubicBezTo>
                    <a:pt x="2034" y="649"/>
                    <a:pt x="2034" y="649"/>
                    <a:pt x="2034" y="649"/>
                  </a:cubicBezTo>
                  <a:cubicBezTo>
                    <a:pt x="2034" y="649"/>
                    <a:pt x="2037" y="650"/>
                    <a:pt x="2042" y="652"/>
                  </a:cubicBezTo>
                  <a:cubicBezTo>
                    <a:pt x="2045" y="654"/>
                    <a:pt x="2046" y="654"/>
                    <a:pt x="2046" y="654"/>
                  </a:cubicBezTo>
                  <a:cubicBezTo>
                    <a:pt x="2046" y="655"/>
                    <a:pt x="2046" y="655"/>
                    <a:pt x="2046" y="655"/>
                  </a:cubicBezTo>
                  <a:cubicBezTo>
                    <a:pt x="2046" y="655"/>
                    <a:pt x="2079" y="666"/>
                    <a:pt x="2081" y="668"/>
                  </a:cubicBezTo>
                  <a:cubicBezTo>
                    <a:pt x="2085" y="668"/>
                    <a:pt x="2088" y="669"/>
                    <a:pt x="2085" y="676"/>
                  </a:cubicBezTo>
                  <a:cubicBezTo>
                    <a:pt x="2083" y="683"/>
                    <a:pt x="2059" y="765"/>
                    <a:pt x="2057" y="770"/>
                  </a:cubicBezTo>
                  <a:cubicBezTo>
                    <a:pt x="2055" y="776"/>
                    <a:pt x="2052" y="776"/>
                    <a:pt x="2050" y="777"/>
                  </a:cubicBezTo>
                  <a:cubicBezTo>
                    <a:pt x="2048" y="777"/>
                    <a:pt x="2046" y="776"/>
                    <a:pt x="2046" y="776"/>
                  </a:cubicBezTo>
                  <a:cubicBezTo>
                    <a:pt x="2045" y="778"/>
                    <a:pt x="2045" y="778"/>
                    <a:pt x="2045" y="778"/>
                  </a:cubicBezTo>
                  <a:cubicBezTo>
                    <a:pt x="2045" y="778"/>
                    <a:pt x="2032" y="782"/>
                    <a:pt x="2030" y="781"/>
                  </a:cubicBezTo>
                  <a:cubicBezTo>
                    <a:pt x="2029" y="782"/>
                    <a:pt x="2027" y="782"/>
                    <a:pt x="2027" y="782"/>
                  </a:cubicBezTo>
                  <a:cubicBezTo>
                    <a:pt x="2026" y="783"/>
                    <a:pt x="2023" y="784"/>
                    <a:pt x="2023" y="784"/>
                  </a:cubicBezTo>
                  <a:cubicBezTo>
                    <a:pt x="2021" y="784"/>
                    <a:pt x="2016" y="784"/>
                    <a:pt x="2016" y="784"/>
                  </a:cubicBezTo>
                  <a:cubicBezTo>
                    <a:pt x="2015" y="784"/>
                    <a:pt x="2013" y="785"/>
                    <a:pt x="2013" y="785"/>
                  </a:cubicBezTo>
                  <a:cubicBezTo>
                    <a:pt x="2013" y="785"/>
                    <a:pt x="2008" y="787"/>
                    <a:pt x="2007" y="787"/>
                  </a:cubicBezTo>
                  <a:cubicBezTo>
                    <a:pt x="2005" y="787"/>
                    <a:pt x="1993" y="790"/>
                    <a:pt x="1992" y="790"/>
                  </a:cubicBezTo>
                  <a:cubicBezTo>
                    <a:pt x="1991" y="790"/>
                    <a:pt x="1976" y="795"/>
                    <a:pt x="1976" y="795"/>
                  </a:cubicBezTo>
                  <a:cubicBezTo>
                    <a:pt x="1976" y="795"/>
                    <a:pt x="1972" y="818"/>
                    <a:pt x="1972" y="819"/>
                  </a:cubicBezTo>
                  <a:cubicBezTo>
                    <a:pt x="1973" y="821"/>
                    <a:pt x="1971" y="825"/>
                    <a:pt x="1971" y="825"/>
                  </a:cubicBezTo>
                  <a:cubicBezTo>
                    <a:pt x="1971" y="825"/>
                    <a:pt x="1942" y="821"/>
                    <a:pt x="1940" y="822"/>
                  </a:cubicBezTo>
                  <a:cubicBezTo>
                    <a:pt x="1939" y="822"/>
                    <a:pt x="1940" y="824"/>
                    <a:pt x="1940" y="824"/>
                  </a:cubicBezTo>
                  <a:cubicBezTo>
                    <a:pt x="1940" y="824"/>
                    <a:pt x="1942" y="844"/>
                    <a:pt x="1944" y="854"/>
                  </a:cubicBezTo>
                  <a:cubicBezTo>
                    <a:pt x="1947" y="864"/>
                    <a:pt x="1947" y="904"/>
                    <a:pt x="1947" y="904"/>
                  </a:cubicBezTo>
                  <a:cubicBezTo>
                    <a:pt x="1933" y="904"/>
                    <a:pt x="1933" y="904"/>
                    <a:pt x="1933" y="904"/>
                  </a:cubicBezTo>
                  <a:cubicBezTo>
                    <a:pt x="1933" y="904"/>
                    <a:pt x="1947" y="942"/>
                    <a:pt x="1951" y="953"/>
                  </a:cubicBezTo>
                  <a:cubicBezTo>
                    <a:pt x="1954" y="965"/>
                    <a:pt x="1966" y="1011"/>
                    <a:pt x="1966" y="1020"/>
                  </a:cubicBezTo>
                  <a:cubicBezTo>
                    <a:pt x="1967" y="1029"/>
                    <a:pt x="1969" y="1036"/>
                    <a:pt x="1970" y="1040"/>
                  </a:cubicBezTo>
                  <a:cubicBezTo>
                    <a:pt x="1970" y="1044"/>
                    <a:pt x="1972" y="1059"/>
                    <a:pt x="1973" y="1063"/>
                  </a:cubicBezTo>
                  <a:cubicBezTo>
                    <a:pt x="1974" y="1067"/>
                    <a:pt x="1974" y="1095"/>
                    <a:pt x="1974" y="1095"/>
                  </a:cubicBezTo>
                  <a:cubicBezTo>
                    <a:pt x="1974" y="1095"/>
                    <a:pt x="1971" y="1105"/>
                    <a:pt x="1973" y="1114"/>
                  </a:cubicBezTo>
                  <a:cubicBezTo>
                    <a:pt x="1975" y="1124"/>
                    <a:pt x="1981" y="1143"/>
                    <a:pt x="1983" y="1156"/>
                  </a:cubicBezTo>
                  <a:cubicBezTo>
                    <a:pt x="1983" y="1168"/>
                    <a:pt x="1982" y="1196"/>
                    <a:pt x="1985" y="1215"/>
                  </a:cubicBezTo>
                  <a:cubicBezTo>
                    <a:pt x="1988" y="1235"/>
                    <a:pt x="1994" y="1254"/>
                    <a:pt x="1996" y="1260"/>
                  </a:cubicBezTo>
                  <a:cubicBezTo>
                    <a:pt x="1998" y="1267"/>
                    <a:pt x="2003" y="1282"/>
                    <a:pt x="2004" y="1284"/>
                  </a:cubicBezTo>
                  <a:cubicBezTo>
                    <a:pt x="2005" y="1287"/>
                    <a:pt x="2005" y="1288"/>
                    <a:pt x="2008" y="1290"/>
                  </a:cubicBezTo>
                  <a:cubicBezTo>
                    <a:pt x="2010" y="1292"/>
                    <a:pt x="2023" y="1297"/>
                    <a:pt x="2027" y="1299"/>
                  </a:cubicBezTo>
                  <a:cubicBezTo>
                    <a:pt x="2030" y="1300"/>
                    <a:pt x="2039" y="1302"/>
                    <a:pt x="2040" y="1304"/>
                  </a:cubicBezTo>
                  <a:cubicBezTo>
                    <a:pt x="2041" y="1305"/>
                    <a:pt x="2042" y="1309"/>
                    <a:pt x="2042" y="1311"/>
                  </a:cubicBezTo>
                  <a:cubicBezTo>
                    <a:pt x="2042" y="1312"/>
                    <a:pt x="2038" y="1313"/>
                    <a:pt x="2031" y="1314"/>
                  </a:cubicBezTo>
                  <a:cubicBezTo>
                    <a:pt x="2024" y="1315"/>
                    <a:pt x="2005" y="1317"/>
                    <a:pt x="1998" y="1314"/>
                  </a:cubicBezTo>
                  <a:cubicBezTo>
                    <a:pt x="1990" y="1312"/>
                    <a:pt x="1990" y="1312"/>
                    <a:pt x="1986" y="1306"/>
                  </a:cubicBezTo>
                  <a:cubicBezTo>
                    <a:pt x="1982" y="1300"/>
                    <a:pt x="1973" y="1288"/>
                    <a:pt x="1970" y="1286"/>
                  </a:cubicBezTo>
                  <a:cubicBezTo>
                    <a:pt x="1966" y="1283"/>
                    <a:pt x="1961" y="1279"/>
                    <a:pt x="1959" y="1280"/>
                  </a:cubicBezTo>
                  <a:cubicBezTo>
                    <a:pt x="1956" y="1282"/>
                    <a:pt x="1954" y="1284"/>
                    <a:pt x="1954" y="1289"/>
                  </a:cubicBezTo>
                  <a:cubicBezTo>
                    <a:pt x="1954" y="1295"/>
                    <a:pt x="1954" y="1309"/>
                    <a:pt x="1954" y="1309"/>
                  </a:cubicBezTo>
                  <a:cubicBezTo>
                    <a:pt x="1954" y="1309"/>
                    <a:pt x="1952" y="1310"/>
                    <a:pt x="1951" y="1310"/>
                  </a:cubicBezTo>
                  <a:cubicBezTo>
                    <a:pt x="1951" y="1310"/>
                    <a:pt x="1950" y="1310"/>
                    <a:pt x="1950" y="1307"/>
                  </a:cubicBezTo>
                  <a:cubicBezTo>
                    <a:pt x="1951" y="1304"/>
                    <a:pt x="1951" y="1291"/>
                    <a:pt x="1950" y="1286"/>
                  </a:cubicBezTo>
                  <a:cubicBezTo>
                    <a:pt x="1949" y="1282"/>
                    <a:pt x="1947" y="1275"/>
                    <a:pt x="1945" y="1272"/>
                  </a:cubicBezTo>
                  <a:cubicBezTo>
                    <a:pt x="1944" y="1270"/>
                    <a:pt x="1940" y="1267"/>
                    <a:pt x="1942" y="1259"/>
                  </a:cubicBezTo>
                  <a:cubicBezTo>
                    <a:pt x="1943" y="1250"/>
                    <a:pt x="1953" y="1245"/>
                    <a:pt x="1953" y="1244"/>
                  </a:cubicBezTo>
                  <a:cubicBezTo>
                    <a:pt x="1954" y="1243"/>
                    <a:pt x="1955" y="1243"/>
                    <a:pt x="1955" y="1243"/>
                  </a:cubicBezTo>
                  <a:cubicBezTo>
                    <a:pt x="1955" y="1243"/>
                    <a:pt x="1956" y="1240"/>
                    <a:pt x="1956" y="1235"/>
                  </a:cubicBezTo>
                  <a:cubicBezTo>
                    <a:pt x="1955" y="1232"/>
                    <a:pt x="1951" y="1213"/>
                    <a:pt x="1944" y="1197"/>
                  </a:cubicBezTo>
                  <a:cubicBezTo>
                    <a:pt x="1937" y="1181"/>
                    <a:pt x="1931" y="1171"/>
                    <a:pt x="1929" y="1156"/>
                  </a:cubicBezTo>
                  <a:cubicBezTo>
                    <a:pt x="1929" y="1143"/>
                    <a:pt x="1929" y="1105"/>
                    <a:pt x="1929" y="1105"/>
                  </a:cubicBezTo>
                  <a:cubicBezTo>
                    <a:pt x="1930" y="1103"/>
                    <a:pt x="1930" y="1103"/>
                    <a:pt x="1930" y="1103"/>
                  </a:cubicBezTo>
                  <a:cubicBezTo>
                    <a:pt x="1894" y="1107"/>
                    <a:pt x="1894" y="1107"/>
                    <a:pt x="1894" y="1107"/>
                  </a:cubicBezTo>
                  <a:cubicBezTo>
                    <a:pt x="1879" y="1110"/>
                    <a:pt x="1879" y="1110"/>
                    <a:pt x="1879" y="1110"/>
                  </a:cubicBezTo>
                  <a:cubicBezTo>
                    <a:pt x="1879" y="1110"/>
                    <a:pt x="1874" y="1120"/>
                    <a:pt x="1873" y="1124"/>
                  </a:cubicBezTo>
                  <a:cubicBezTo>
                    <a:pt x="1873" y="1128"/>
                    <a:pt x="1873" y="1152"/>
                    <a:pt x="1873" y="1161"/>
                  </a:cubicBezTo>
                  <a:cubicBezTo>
                    <a:pt x="1873" y="1171"/>
                    <a:pt x="1870" y="1195"/>
                    <a:pt x="1868" y="1207"/>
                  </a:cubicBezTo>
                  <a:cubicBezTo>
                    <a:pt x="1867" y="1220"/>
                    <a:pt x="1866" y="1237"/>
                    <a:pt x="1868" y="1247"/>
                  </a:cubicBezTo>
                  <a:cubicBezTo>
                    <a:pt x="1869" y="1259"/>
                    <a:pt x="1872" y="1273"/>
                    <a:pt x="1873" y="1277"/>
                  </a:cubicBezTo>
                  <a:cubicBezTo>
                    <a:pt x="1873" y="1282"/>
                    <a:pt x="1878" y="1299"/>
                    <a:pt x="1880" y="1304"/>
                  </a:cubicBezTo>
                  <a:cubicBezTo>
                    <a:pt x="1883" y="1309"/>
                    <a:pt x="1885" y="1317"/>
                    <a:pt x="1888" y="1319"/>
                  </a:cubicBezTo>
                  <a:cubicBezTo>
                    <a:pt x="1892" y="1321"/>
                    <a:pt x="1900" y="1328"/>
                    <a:pt x="1906" y="1331"/>
                  </a:cubicBezTo>
                  <a:cubicBezTo>
                    <a:pt x="1912" y="1333"/>
                    <a:pt x="1915" y="1335"/>
                    <a:pt x="1917" y="1337"/>
                  </a:cubicBezTo>
                  <a:cubicBezTo>
                    <a:pt x="2612" y="1337"/>
                    <a:pt x="2612" y="1337"/>
                    <a:pt x="2612" y="1337"/>
                  </a:cubicBezTo>
                  <a:cubicBezTo>
                    <a:pt x="2611" y="1334"/>
                    <a:pt x="2611" y="1331"/>
                    <a:pt x="2612" y="1326"/>
                  </a:cubicBezTo>
                  <a:cubicBezTo>
                    <a:pt x="2615" y="1316"/>
                    <a:pt x="2616" y="1314"/>
                    <a:pt x="2620" y="1307"/>
                  </a:cubicBezTo>
                  <a:cubicBezTo>
                    <a:pt x="2623" y="1298"/>
                    <a:pt x="2624" y="1289"/>
                    <a:pt x="2624" y="1289"/>
                  </a:cubicBezTo>
                  <a:cubicBezTo>
                    <a:pt x="2624" y="1289"/>
                    <a:pt x="2615" y="1292"/>
                    <a:pt x="2608" y="1288"/>
                  </a:cubicBezTo>
                  <a:cubicBezTo>
                    <a:pt x="2602" y="1284"/>
                    <a:pt x="2605" y="1275"/>
                    <a:pt x="2607" y="1270"/>
                  </a:cubicBezTo>
                  <a:cubicBezTo>
                    <a:pt x="2608" y="1265"/>
                    <a:pt x="2611" y="1260"/>
                    <a:pt x="2611" y="1251"/>
                  </a:cubicBezTo>
                  <a:cubicBezTo>
                    <a:pt x="2612" y="1242"/>
                    <a:pt x="2614" y="1232"/>
                    <a:pt x="2614" y="1232"/>
                  </a:cubicBezTo>
                  <a:cubicBezTo>
                    <a:pt x="2614" y="1232"/>
                    <a:pt x="2604" y="1203"/>
                    <a:pt x="2598" y="1183"/>
                  </a:cubicBezTo>
                  <a:cubicBezTo>
                    <a:pt x="2591" y="1164"/>
                    <a:pt x="2589" y="1155"/>
                    <a:pt x="2589" y="1144"/>
                  </a:cubicBezTo>
                  <a:cubicBezTo>
                    <a:pt x="2589" y="1132"/>
                    <a:pt x="2586" y="1121"/>
                    <a:pt x="2583" y="1113"/>
                  </a:cubicBezTo>
                  <a:cubicBezTo>
                    <a:pt x="2580" y="1105"/>
                    <a:pt x="2577" y="1091"/>
                    <a:pt x="2577" y="1091"/>
                  </a:cubicBezTo>
                  <a:cubicBezTo>
                    <a:pt x="2577" y="1091"/>
                    <a:pt x="2569" y="1087"/>
                    <a:pt x="2564" y="1087"/>
                  </a:cubicBezTo>
                  <a:cubicBezTo>
                    <a:pt x="2559" y="1087"/>
                    <a:pt x="2554" y="1085"/>
                    <a:pt x="2547" y="1082"/>
                  </a:cubicBezTo>
                  <a:cubicBezTo>
                    <a:pt x="2540" y="1080"/>
                    <a:pt x="2538" y="1080"/>
                    <a:pt x="2538" y="1080"/>
                  </a:cubicBezTo>
                  <a:cubicBezTo>
                    <a:pt x="2538" y="1080"/>
                    <a:pt x="2530" y="1077"/>
                    <a:pt x="2522" y="1073"/>
                  </a:cubicBezTo>
                  <a:cubicBezTo>
                    <a:pt x="2513" y="1069"/>
                    <a:pt x="2513" y="1068"/>
                    <a:pt x="2513" y="1068"/>
                  </a:cubicBezTo>
                  <a:cubicBezTo>
                    <a:pt x="2513" y="1068"/>
                    <a:pt x="2517" y="1068"/>
                    <a:pt x="2516" y="1044"/>
                  </a:cubicBezTo>
                  <a:cubicBezTo>
                    <a:pt x="2516" y="1021"/>
                    <a:pt x="2514" y="1015"/>
                    <a:pt x="2517" y="1004"/>
                  </a:cubicBezTo>
                  <a:cubicBezTo>
                    <a:pt x="2520" y="994"/>
                    <a:pt x="2521" y="988"/>
                    <a:pt x="2521" y="988"/>
                  </a:cubicBezTo>
                  <a:cubicBezTo>
                    <a:pt x="2521" y="988"/>
                    <a:pt x="2518" y="984"/>
                    <a:pt x="2518" y="981"/>
                  </a:cubicBezTo>
                  <a:cubicBezTo>
                    <a:pt x="2518" y="977"/>
                    <a:pt x="2517" y="974"/>
                    <a:pt x="2515" y="967"/>
                  </a:cubicBezTo>
                  <a:cubicBezTo>
                    <a:pt x="2513" y="960"/>
                    <a:pt x="2513" y="956"/>
                    <a:pt x="2513" y="947"/>
                  </a:cubicBezTo>
                  <a:cubicBezTo>
                    <a:pt x="2513" y="937"/>
                    <a:pt x="2515" y="925"/>
                    <a:pt x="2515" y="925"/>
                  </a:cubicBezTo>
                  <a:cubicBezTo>
                    <a:pt x="2515" y="925"/>
                    <a:pt x="2513" y="925"/>
                    <a:pt x="2513" y="923"/>
                  </a:cubicBezTo>
                  <a:cubicBezTo>
                    <a:pt x="2513" y="922"/>
                    <a:pt x="2513" y="901"/>
                    <a:pt x="2513" y="901"/>
                  </a:cubicBezTo>
                  <a:cubicBezTo>
                    <a:pt x="2513" y="901"/>
                    <a:pt x="2509" y="897"/>
                    <a:pt x="2509" y="893"/>
                  </a:cubicBezTo>
                  <a:cubicBezTo>
                    <a:pt x="2509" y="889"/>
                    <a:pt x="2507" y="883"/>
                    <a:pt x="2511" y="875"/>
                  </a:cubicBezTo>
                  <a:cubicBezTo>
                    <a:pt x="2515" y="866"/>
                    <a:pt x="2517" y="857"/>
                    <a:pt x="2517" y="846"/>
                  </a:cubicBezTo>
                  <a:cubicBezTo>
                    <a:pt x="2516" y="835"/>
                    <a:pt x="2516" y="820"/>
                    <a:pt x="2520" y="801"/>
                  </a:cubicBezTo>
                  <a:cubicBezTo>
                    <a:pt x="2524" y="782"/>
                    <a:pt x="2523" y="765"/>
                    <a:pt x="2524" y="752"/>
                  </a:cubicBezTo>
                  <a:cubicBezTo>
                    <a:pt x="2524" y="737"/>
                    <a:pt x="2529" y="715"/>
                    <a:pt x="2535" y="713"/>
                  </a:cubicBezTo>
                  <a:cubicBezTo>
                    <a:pt x="2540" y="711"/>
                    <a:pt x="2542" y="712"/>
                    <a:pt x="2542" y="712"/>
                  </a:cubicBezTo>
                  <a:cubicBezTo>
                    <a:pt x="2542" y="712"/>
                    <a:pt x="2551" y="708"/>
                    <a:pt x="2556" y="706"/>
                  </a:cubicBezTo>
                  <a:cubicBezTo>
                    <a:pt x="2563" y="703"/>
                    <a:pt x="2572" y="700"/>
                    <a:pt x="2572" y="700"/>
                  </a:cubicBezTo>
                  <a:cubicBezTo>
                    <a:pt x="2578" y="698"/>
                    <a:pt x="2582" y="696"/>
                    <a:pt x="2584" y="693"/>
                  </a:cubicBezTo>
                  <a:cubicBezTo>
                    <a:pt x="2586" y="689"/>
                    <a:pt x="2591" y="683"/>
                    <a:pt x="2591" y="676"/>
                  </a:cubicBezTo>
                  <a:cubicBezTo>
                    <a:pt x="2591" y="668"/>
                    <a:pt x="2588" y="654"/>
                    <a:pt x="2588" y="654"/>
                  </a:cubicBezTo>
                  <a:cubicBezTo>
                    <a:pt x="2588" y="654"/>
                    <a:pt x="2582" y="654"/>
                    <a:pt x="2579" y="648"/>
                  </a:cubicBezTo>
                  <a:cubicBezTo>
                    <a:pt x="2576" y="641"/>
                    <a:pt x="2576" y="631"/>
                    <a:pt x="2576" y="627"/>
                  </a:cubicBezTo>
                  <a:cubicBezTo>
                    <a:pt x="2578" y="623"/>
                    <a:pt x="2580" y="622"/>
                    <a:pt x="2580" y="622"/>
                  </a:cubicBezTo>
                  <a:cubicBezTo>
                    <a:pt x="2580" y="622"/>
                    <a:pt x="2584" y="598"/>
                    <a:pt x="2595" y="589"/>
                  </a:cubicBezTo>
                  <a:cubicBezTo>
                    <a:pt x="2607" y="579"/>
                    <a:pt x="2636" y="580"/>
                    <a:pt x="2646" y="599"/>
                  </a:cubicBezTo>
                  <a:cubicBezTo>
                    <a:pt x="2656" y="619"/>
                    <a:pt x="2656" y="629"/>
                    <a:pt x="2656" y="636"/>
                  </a:cubicBezTo>
                  <a:cubicBezTo>
                    <a:pt x="2655" y="643"/>
                    <a:pt x="2654" y="654"/>
                    <a:pt x="2649" y="661"/>
                  </a:cubicBezTo>
                  <a:cubicBezTo>
                    <a:pt x="2646" y="664"/>
                    <a:pt x="2642" y="663"/>
                    <a:pt x="2640" y="665"/>
                  </a:cubicBezTo>
                  <a:cubicBezTo>
                    <a:pt x="2638" y="667"/>
                    <a:pt x="2634" y="665"/>
                    <a:pt x="2635" y="675"/>
                  </a:cubicBezTo>
                  <a:cubicBezTo>
                    <a:pt x="2636" y="683"/>
                    <a:pt x="2638" y="685"/>
                    <a:pt x="2641" y="686"/>
                  </a:cubicBezTo>
                  <a:cubicBezTo>
                    <a:pt x="2643" y="687"/>
                    <a:pt x="2651" y="688"/>
                    <a:pt x="2660" y="686"/>
                  </a:cubicBezTo>
                  <a:cubicBezTo>
                    <a:pt x="2669" y="685"/>
                    <a:pt x="2681" y="683"/>
                    <a:pt x="2687" y="687"/>
                  </a:cubicBezTo>
                  <a:cubicBezTo>
                    <a:pt x="2696" y="693"/>
                    <a:pt x="2700" y="703"/>
                    <a:pt x="2701" y="720"/>
                  </a:cubicBezTo>
                  <a:cubicBezTo>
                    <a:pt x="2703" y="737"/>
                    <a:pt x="2704" y="759"/>
                    <a:pt x="2704" y="768"/>
                  </a:cubicBezTo>
                  <a:cubicBezTo>
                    <a:pt x="2705" y="778"/>
                    <a:pt x="2706" y="789"/>
                    <a:pt x="2701" y="795"/>
                  </a:cubicBezTo>
                  <a:cubicBezTo>
                    <a:pt x="2700" y="797"/>
                    <a:pt x="2698" y="798"/>
                    <a:pt x="2696" y="799"/>
                  </a:cubicBezTo>
                  <a:cubicBezTo>
                    <a:pt x="2701" y="816"/>
                    <a:pt x="2701" y="816"/>
                    <a:pt x="2701" y="816"/>
                  </a:cubicBezTo>
                  <a:cubicBezTo>
                    <a:pt x="2701" y="816"/>
                    <a:pt x="2711" y="819"/>
                    <a:pt x="2713" y="821"/>
                  </a:cubicBezTo>
                  <a:cubicBezTo>
                    <a:pt x="2715" y="823"/>
                    <a:pt x="2722" y="826"/>
                    <a:pt x="2727" y="858"/>
                  </a:cubicBezTo>
                  <a:cubicBezTo>
                    <a:pt x="2727" y="861"/>
                    <a:pt x="2728" y="863"/>
                    <a:pt x="2728" y="864"/>
                  </a:cubicBezTo>
                  <a:cubicBezTo>
                    <a:pt x="2728" y="35"/>
                    <a:pt x="2728" y="35"/>
                    <a:pt x="2728" y="35"/>
                  </a:cubicBezTo>
                  <a:cubicBezTo>
                    <a:pt x="2728" y="16"/>
                    <a:pt x="2712" y="0"/>
                    <a:pt x="2692" y="0"/>
                  </a:cubicBezTo>
                  <a:close/>
                  <a:moveTo>
                    <a:pt x="1911" y="590"/>
                  </a:moveTo>
                  <a:cubicBezTo>
                    <a:pt x="1911" y="592"/>
                    <a:pt x="1911" y="596"/>
                    <a:pt x="1909" y="601"/>
                  </a:cubicBezTo>
                  <a:cubicBezTo>
                    <a:pt x="1907" y="606"/>
                    <a:pt x="1905" y="612"/>
                    <a:pt x="1903" y="616"/>
                  </a:cubicBezTo>
                  <a:cubicBezTo>
                    <a:pt x="1901" y="619"/>
                    <a:pt x="1900" y="626"/>
                    <a:pt x="1897" y="627"/>
                  </a:cubicBezTo>
                  <a:cubicBezTo>
                    <a:pt x="1895" y="629"/>
                    <a:pt x="1888" y="629"/>
                    <a:pt x="1888" y="629"/>
                  </a:cubicBezTo>
                  <a:cubicBezTo>
                    <a:pt x="1888" y="629"/>
                    <a:pt x="1883" y="639"/>
                    <a:pt x="1883" y="640"/>
                  </a:cubicBezTo>
                  <a:cubicBezTo>
                    <a:pt x="1883" y="640"/>
                    <a:pt x="1883" y="640"/>
                    <a:pt x="1883" y="640"/>
                  </a:cubicBezTo>
                  <a:cubicBezTo>
                    <a:pt x="1883" y="641"/>
                    <a:pt x="1883" y="641"/>
                    <a:pt x="1883" y="641"/>
                  </a:cubicBezTo>
                  <a:cubicBezTo>
                    <a:pt x="1883" y="641"/>
                    <a:pt x="1882" y="644"/>
                    <a:pt x="1881" y="644"/>
                  </a:cubicBezTo>
                  <a:cubicBezTo>
                    <a:pt x="1881" y="644"/>
                    <a:pt x="1881" y="644"/>
                    <a:pt x="1881" y="644"/>
                  </a:cubicBezTo>
                  <a:cubicBezTo>
                    <a:pt x="1881" y="645"/>
                    <a:pt x="1881" y="645"/>
                    <a:pt x="1881" y="645"/>
                  </a:cubicBezTo>
                  <a:cubicBezTo>
                    <a:pt x="1881" y="654"/>
                    <a:pt x="1881" y="654"/>
                    <a:pt x="1881" y="654"/>
                  </a:cubicBezTo>
                  <a:cubicBezTo>
                    <a:pt x="1881" y="657"/>
                    <a:pt x="1881" y="657"/>
                    <a:pt x="1881" y="657"/>
                  </a:cubicBezTo>
                  <a:cubicBezTo>
                    <a:pt x="1881" y="657"/>
                    <a:pt x="1863" y="639"/>
                    <a:pt x="1851" y="627"/>
                  </a:cubicBezTo>
                  <a:cubicBezTo>
                    <a:pt x="1849" y="623"/>
                    <a:pt x="1846" y="621"/>
                    <a:pt x="1844" y="619"/>
                  </a:cubicBezTo>
                  <a:cubicBezTo>
                    <a:pt x="1845" y="619"/>
                    <a:pt x="1845" y="619"/>
                    <a:pt x="1845" y="619"/>
                  </a:cubicBezTo>
                  <a:cubicBezTo>
                    <a:pt x="1845" y="619"/>
                    <a:pt x="1845" y="619"/>
                    <a:pt x="1845" y="619"/>
                  </a:cubicBezTo>
                  <a:cubicBezTo>
                    <a:pt x="1845" y="618"/>
                    <a:pt x="1846" y="614"/>
                    <a:pt x="1845" y="612"/>
                  </a:cubicBezTo>
                  <a:cubicBezTo>
                    <a:pt x="1845" y="609"/>
                    <a:pt x="1844" y="606"/>
                    <a:pt x="1843" y="604"/>
                  </a:cubicBezTo>
                  <a:cubicBezTo>
                    <a:pt x="1842" y="604"/>
                    <a:pt x="1841" y="603"/>
                    <a:pt x="1839" y="601"/>
                  </a:cubicBezTo>
                  <a:cubicBezTo>
                    <a:pt x="1837" y="599"/>
                    <a:pt x="1836" y="600"/>
                    <a:pt x="1836" y="599"/>
                  </a:cubicBezTo>
                  <a:cubicBezTo>
                    <a:pt x="1834" y="599"/>
                    <a:pt x="1834" y="598"/>
                    <a:pt x="1832" y="595"/>
                  </a:cubicBezTo>
                  <a:cubicBezTo>
                    <a:pt x="1831" y="592"/>
                    <a:pt x="1831" y="592"/>
                    <a:pt x="1829" y="590"/>
                  </a:cubicBezTo>
                  <a:cubicBezTo>
                    <a:pt x="1828" y="589"/>
                    <a:pt x="1828" y="589"/>
                    <a:pt x="1829" y="587"/>
                  </a:cubicBezTo>
                  <a:cubicBezTo>
                    <a:pt x="1829" y="584"/>
                    <a:pt x="1830" y="584"/>
                    <a:pt x="1829" y="582"/>
                  </a:cubicBezTo>
                  <a:cubicBezTo>
                    <a:pt x="1829" y="581"/>
                    <a:pt x="1829" y="582"/>
                    <a:pt x="1828" y="580"/>
                  </a:cubicBezTo>
                  <a:cubicBezTo>
                    <a:pt x="1826" y="577"/>
                    <a:pt x="1826" y="575"/>
                    <a:pt x="1826" y="575"/>
                  </a:cubicBezTo>
                  <a:cubicBezTo>
                    <a:pt x="1826" y="574"/>
                    <a:pt x="1827" y="570"/>
                    <a:pt x="1829" y="568"/>
                  </a:cubicBezTo>
                  <a:cubicBezTo>
                    <a:pt x="1830" y="567"/>
                    <a:pt x="1831" y="565"/>
                    <a:pt x="1831" y="565"/>
                  </a:cubicBezTo>
                  <a:cubicBezTo>
                    <a:pt x="1831" y="565"/>
                    <a:pt x="1831" y="565"/>
                    <a:pt x="1831" y="562"/>
                  </a:cubicBezTo>
                  <a:cubicBezTo>
                    <a:pt x="1830" y="559"/>
                    <a:pt x="1831" y="549"/>
                    <a:pt x="1832" y="546"/>
                  </a:cubicBezTo>
                  <a:cubicBezTo>
                    <a:pt x="1832" y="543"/>
                    <a:pt x="1839" y="536"/>
                    <a:pt x="1841" y="533"/>
                  </a:cubicBezTo>
                  <a:cubicBezTo>
                    <a:pt x="1842" y="530"/>
                    <a:pt x="1845" y="528"/>
                    <a:pt x="1846" y="527"/>
                  </a:cubicBezTo>
                  <a:cubicBezTo>
                    <a:pt x="1848" y="525"/>
                    <a:pt x="1851" y="524"/>
                    <a:pt x="1853" y="523"/>
                  </a:cubicBezTo>
                  <a:cubicBezTo>
                    <a:pt x="1856" y="521"/>
                    <a:pt x="1858" y="521"/>
                    <a:pt x="1861" y="521"/>
                  </a:cubicBezTo>
                  <a:cubicBezTo>
                    <a:pt x="1871" y="519"/>
                    <a:pt x="1880" y="521"/>
                    <a:pt x="1883" y="521"/>
                  </a:cubicBezTo>
                  <a:cubicBezTo>
                    <a:pt x="1885" y="520"/>
                    <a:pt x="1891" y="523"/>
                    <a:pt x="1894" y="524"/>
                  </a:cubicBezTo>
                  <a:cubicBezTo>
                    <a:pt x="1896" y="524"/>
                    <a:pt x="1898" y="527"/>
                    <a:pt x="1900" y="528"/>
                  </a:cubicBezTo>
                  <a:cubicBezTo>
                    <a:pt x="1901" y="530"/>
                    <a:pt x="1903" y="532"/>
                    <a:pt x="1905" y="534"/>
                  </a:cubicBezTo>
                  <a:cubicBezTo>
                    <a:pt x="1905" y="536"/>
                    <a:pt x="1906" y="538"/>
                    <a:pt x="1907" y="539"/>
                  </a:cubicBezTo>
                  <a:cubicBezTo>
                    <a:pt x="1910" y="541"/>
                    <a:pt x="1910" y="542"/>
                    <a:pt x="1910" y="544"/>
                  </a:cubicBezTo>
                  <a:cubicBezTo>
                    <a:pt x="1910" y="547"/>
                    <a:pt x="1910" y="550"/>
                    <a:pt x="1908" y="553"/>
                  </a:cubicBezTo>
                  <a:cubicBezTo>
                    <a:pt x="1908" y="554"/>
                    <a:pt x="1907" y="555"/>
                    <a:pt x="1907" y="555"/>
                  </a:cubicBezTo>
                  <a:cubicBezTo>
                    <a:pt x="1907" y="555"/>
                    <a:pt x="1908" y="558"/>
                    <a:pt x="1908" y="560"/>
                  </a:cubicBezTo>
                  <a:cubicBezTo>
                    <a:pt x="1908" y="562"/>
                    <a:pt x="1908" y="564"/>
                    <a:pt x="1908" y="565"/>
                  </a:cubicBezTo>
                  <a:cubicBezTo>
                    <a:pt x="1909" y="565"/>
                    <a:pt x="1909" y="567"/>
                    <a:pt x="1909" y="567"/>
                  </a:cubicBezTo>
                  <a:cubicBezTo>
                    <a:pt x="1909" y="568"/>
                    <a:pt x="1909" y="570"/>
                    <a:pt x="1909" y="571"/>
                  </a:cubicBezTo>
                  <a:cubicBezTo>
                    <a:pt x="1910" y="572"/>
                    <a:pt x="1909" y="573"/>
                    <a:pt x="1910" y="575"/>
                  </a:cubicBezTo>
                  <a:cubicBezTo>
                    <a:pt x="1910" y="575"/>
                    <a:pt x="1910" y="576"/>
                    <a:pt x="1910" y="577"/>
                  </a:cubicBezTo>
                  <a:cubicBezTo>
                    <a:pt x="1910" y="578"/>
                    <a:pt x="1910" y="580"/>
                    <a:pt x="1910" y="581"/>
                  </a:cubicBezTo>
                  <a:cubicBezTo>
                    <a:pt x="1910" y="582"/>
                    <a:pt x="1911" y="588"/>
                    <a:pt x="1911" y="5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39700" dist="25400" dir="2700000" algn="tl" rotWithShape="0">
                <a:prstClr val="black">
                  <a:alpha val="51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13863886" y="-1085388"/>
              <a:ext cx="280988" cy="1277938"/>
            </a:xfrm>
            <a:custGeom>
              <a:avLst/>
              <a:gdLst>
                <a:gd name="T0" fmla="*/ 64 w 84"/>
                <a:gd name="T1" fmla="*/ 8 h 381"/>
                <a:gd name="T2" fmla="*/ 55 w 84"/>
                <a:gd name="T3" fmla="*/ 0 h 381"/>
                <a:gd name="T4" fmla="*/ 51 w 84"/>
                <a:gd name="T5" fmla="*/ 32 h 381"/>
                <a:gd name="T6" fmla="*/ 33 w 84"/>
                <a:gd name="T7" fmla="*/ 96 h 381"/>
                <a:gd name="T8" fmla="*/ 36 w 84"/>
                <a:gd name="T9" fmla="*/ 135 h 381"/>
                <a:gd name="T10" fmla="*/ 27 w 84"/>
                <a:gd name="T11" fmla="*/ 140 h 381"/>
                <a:gd name="T12" fmla="*/ 19 w 84"/>
                <a:gd name="T13" fmla="*/ 140 h 381"/>
                <a:gd name="T14" fmla="*/ 19 w 84"/>
                <a:gd name="T15" fmla="*/ 163 h 381"/>
                <a:gd name="T16" fmla="*/ 14 w 84"/>
                <a:gd name="T17" fmla="*/ 214 h 381"/>
                <a:gd name="T18" fmla="*/ 3 w 84"/>
                <a:gd name="T19" fmla="*/ 245 h 381"/>
                <a:gd name="T20" fmla="*/ 3 w 84"/>
                <a:gd name="T21" fmla="*/ 283 h 381"/>
                <a:gd name="T22" fmla="*/ 9 w 84"/>
                <a:gd name="T23" fmla="*/ 301 h 381"/>
                <a:gd name="T24" fmla="*/ 19 w 84"/>
                <a:gd name="T25" fmla="*/ 318 h 381"/>
                <a:gd name="T26" fmla="*/ 12 w 84"/>
                <a:gd name="T27" fmla="*/ 343 h 381"/>
                <a:gd name="T28" fmla="*/ 10 w 84"/>
                <a:gd name="T29" fmla="*/ 363 h 381"/>
                <a:gd name="T30" fmla="*/ 0 w 84"/>
                <a:gd name="T31" fmla="*/ 381 h 381"/>
                <a:gd name="T32" fmla="*/ 48 w 84"/>
                <a:gd name="T33" fmla="*/ 381 h 381"/>
                <a:gd name="T34" fmla="*/ 84 w 84"/>
                <a:gd name="T35" fmla="*/ 346 h 381"/>
                <a:gd name="T36" fmla="*/ 84 w 84"/>
                <a:gd name="T37" fmla="*/ 7 h 381"/>
                <a:gd name="T38" fmla="*/ 64 w 84"/>
                <a:gd name="T39" fmla="*/ 8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4" h="381">
                  <a:moveTo>
                    <a:pt x="64" y="8"/>
                  </a:moveTo>
                  <a:cubicBezTo>
                    <a:pt x="61" y="6"/>
                    <a:pt x="58" y="2"/>
                    <a:pt x="55" y="0"/>
                  </a:cubicBezTo>
                  <a:cubicBezTo>
                    <a:pt x="54" y="11"/>
                    <a:pt x="53" y="22"/>
                    <a:pt x="51" y="32"/>
                  </a:cubicBezTo>
                  <a:cubicBezTo>
                    <a:pt x="43" y="69"/>
                    <a:pt x="35" y="81"/>
                    <a:pt x="33" y="96"/>
                  </a:cubicBezTo>
                  <a:cubicBezTo>
                    <a:pt x="31" y="111"/>
                    <a:pt x="36" y="133"/>
                    <a:pt x="36" y="135"/>
                  </a:cubicBezTo>
                  <a:cubicBezTo>
                    <a:pt x="36" y="137"/>
                    <a:pt x="31" y="140"/>
                    <a:pt x="27" y="140"/>
                  </a:cubicBezTo>
                  <a:cubicBezTo>
                    <a:pt x="24" y="140"/>
                    <a:pt x="19" y="140"/>
                    <a:pt x="19" y="140"/>
                  </a:cubicBezTo>
                  <a:cubicBezTo>
                    <a:pt x="19" y="140"/>
                    <a:pt x="19" y="150"/>
                    <a:pt x="19" y="163"/>
                  </a:cubicBezTo>
                  <a:cubicBezTo>
                    <a:pt x="19" y="175"/>
                    <a:pt x="20" y="195"/>
                    <a:pt x="14" y="214"/>
                  </a:cubicBezTo>
                  <a:cubicBezTo>
                    <a:pt x="7" y="232"/>
                    <a:pt x="3" y="245"/>
                    <a:pt x="3" y="245"/>
                  </a:cubicBezTo>
                  <a:cubicBezTo>
                    <a:pt x="3" y="245"/>
                    <a:pt x="1" y="269"/>
                    <a:pt x="3" y="283"/>
                  </a:cubicBezTo>
                  <a:cubicBezTo>
                    <a:pt x="6" y="297"/>
                    <a:pt x="9" y="301"/>
                    <a:pt x="9" y="301"/>
                  </a:cubicBezTo>
                  <a:cubicBezTo>
                    <a:pt x="9" y="301"/>
                    <a:pt x="18" y="307"/>
                    <a:pt x="19" y="318"/>
                  </a:cubicBezTo>
                  <a:cubicBezTo>
                    <a:pt x="20" y="327"/>
                    <a:pt x="15" y="336"/>
                    <a:pt x="12" y="343"/>
                  </a:cubicBezTo>
                  <a:cubicBezTo>
                    <a:pt x="10" y="349"/>
                    <a:pt x="10" y="357"/>
                    <a:pt x="10" y="363"/>
                  </a:cubicBezTo>
                  <a:cubicBezTo>
                    <a:pt x="9" y="367"/>
                    <a:pt x="7" y="375"/>
                    <a:pt x="0" y="381"/>
                  </a:cubicBezTo>
                  <a:cubicBezTo>
                    <a:pt x="48" y="381"/>
                    <a:pt x="48" y="381"/>
                    <a:pt x="48" y="381"/>
                  </a:cubicBezTo>
                  <a:cubicBezTo>
                    <a:pt x="68" y="381"/>
                    <a:pt x="84" y="365"/>
                    <a:pt x="84" y="346"/>
                  </a:cubicBezTo>
                  <a:cubicBezTo>
                    <a:pt x="84" y="7"/>
                    <a:pt x="84" y="7"/>
                    <a:pt x="84" y="7"/>
                  </a:cubicBezTo>
                  <a:cubicBezTo>
                    <a:pt x="77" y="9"/>
                    <a:pt x="70" y="12"/>
                    <a:pt x="64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39700" dist="25400" dir="2700000" algn="tl" rotWithShape="0">
                <a:prstClr val="black">
                  <a:alpha val="51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GB"/>
            </a:p>
          </p:txBody>
        </p:sp>
      </p:grpSp>
      <p:sp>
        <p:nvSpPr>
          <p:cNvPr id="18" name="Freeform 10"/>
          <p:cNvSpPr>
            <a:spLocks/>
          </p:cNvSpPr>
          <p:nvPr userDrawn="1"/>
        </p:nvSpPr>
        <p:spPr bwMode="auto">
          <a:xfrm>
            <a:off x="243205" y="1289174"/>
            <a:ext cx="4321175" cy="850528"/>
          </a:xfrm>
          <a:custGeom>
            <a:avLst/>
            <a:gdLst>
              <a:gd name="T0" fmla="*/ 2031 w 2079"/>
              <a:gd name="T1" fmla="*/ 0 h 407"/>
              <a:gd name="T2" fmla="*/ 439 w 2079"/>
              <a:gd name="T3" fmla="*/ 0 h 407"/>
              <a:gd name="T4" fmla="*/ 48 w 2079"/>
              <a:gd name="T5" fmla="*/ 0 h 407"/>
              <a:gd name="T6" fmla="*/ 0 w 2079"/>
              <a:gd name="T7" fmla="*/ 0 h 407"/>
              <a:gd name="T8" fmla="*/ 0 w 2079"/>
              <a:gd name="T9" fmla="*/ 48 h 407"/>
              <a:gd name="T10" fmla="*/ 0 w 2079"/>
              <a:gd name="T11" fmla="*/ 25 h 407"/>
              <a:gd name="T12" fmla="*/ 0 w 2079"/>
              <a:gd name="T13" fmla="*/ 359 h 407"/>
              <a:gd name="T14" fmla="*/ 48 w 2079"/>
              <a:gd name="T15" fmla="*/ 407 h 407"/>
              <a:gd name="T16" fmla="*/ 2031 w 2079"/>
              <a:gd name="T17" fmla="*/ 407 h 407"/>
              <a:gd name="T18" fmla="*/ 2079 w 2079"/>
              <a:gd name="T19" fmla="*/ 359 h 407"/>
              <a:gd name="T20" fmla="*/ 2079 w 2079"/>
              <a:gd name="T21" fmla="*/ 48 h 407"/>
              <a:gd name="T22" fmla="*/ 2031 w 2079"/>
              <a:gd name="T23" fmla="*/ 0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079" h="407">
                <a:moveTo>
                  <a:pt x="2031" y="0"/>
                </a:moveTo>
                <a:cubicBezTo>
                  <a:pt x="439" y="0"/>
                  <a:pt x="439" y="0"/>
                  <a:pt x="439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359"/>
                  <a:pt x="0" y="359"/>
                  <a:pt x="0" y="359"/>
                </a:cubicBezTo>
                <a:cubicBezTo>
                  <a:pt x="0" y="385"/>
                  <a:pt x="22" y="407"/>
                  <a:pt x="48" y="407"/>
                </a:cubicBezTo>
                <a:cubicBezTo>
                  <a:pt x="2031" y="407"/>
                  <a:pt x="2031" y="407"/>
                  <a:pt x="2031" y="407"/>
                </a:cubicBezTo>
                <a:cubicBezTo>
                  <a:pt x="2057" y="407"/>
                  <a:pt x="2079" y="385"/>
                  <a:pt x="2079" y="359"/>
                </a:cubicBezTo>
                <a:cubicBezTo>
                  <a:pt x="2079" y="48"/>
                  <a:pt x="2079" y="48"/>
                  <a:pt x="2079" y="48"/>
                </a:cubicBezTo>
                <a:cubicBezTo>
                  <a:pt x="2079" y="22"/>
                  <a:pt x="2057" y="0"/>
                  <a:pt x="2031" y="0"/>
                </a:cubicBezTo>
                <a:close/>
              </a:path>
            </a:pathLst>
          </a:custGeom>
          <a:gradFill>
            <a:gsLst>
              <a:gs pos="78000">
                <a:schemeClr val="bg2"/>
              </a:gs>
              <a:gs pos="0">
                <a:schemeClr val="accent5">
                  <a:lumMod val="20000"/>
                  <a:lumOff val="8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lt1"/>
              </a:solidFill>
            </a:endParaRPr>
          </a:p>
        </p:txBody>
      </p:sp>
      <p:sp>
        <p:nvSpPr>
          <p:cNvPr id="19" name="Freeform 5"/>
          <p:cNvSpPr>
            <a:spLocks noEditPoints="1"/>
          </p:cNvSpPr>
          <p:nvPr userDrawn="1"/>
        </p:nvSpPr>
        <p:spPr bwMode="auto">
          <a:xfrm>
            <a:off x="6828311" y="2394602"/>
            <a:ext cx="1198173" cy="2560159"/>
          </a:xfrm>
          <a:custGeom>
            <a:avLst/>
            <a:gdLst/>
            <a:ahLst/>
            <a:cxnLst>
              <a:cxn ang="0">
                <a:pos x="226" y="396"/>
              </a:cxn>
              <a:cxn ang="0">
                <a:pos x="276" y="378"/>
              </a:cxn>
              <a:cxn ang="0">
                <a:pos x="216" y="455"/>
              </a:cxn>
              <a:cxn ang="0">
                <a:pos x="48" y="747"/>
              </a:cxn>
              <a:cxn ang="0">
                <a:pos x="71" y="1118"/>
              </a:cxn>
              <a:cxn ang="0">
                <a:pos x="93" y="1287"/>
              </a:cxn>
              <a:cxn ang="0">
                <a:pos x="114" y="1391"/>
              </a:cxn>
              <a:cxn ang="0">
                <a:pos x="276" y="1385"/>
              </a:cxn>
              <a:cxn ang="0">
                <a:pos x="232" y="1358"/>
              </a:cxn>
              <a:cxn ang="0">
                <a:pos x="231" y="1326"/>
              </a:cxn>
              <a:cxn ang="0">
                <a:pos x="202" y="990"/>
              </a:cxn>
              <a:cxn ang="0">
                <a:pos x="221" y="662"/>
              </a:cxn>
              <a:cxn ang="0">
                <a:pos x="218" y="588"/>
              </a:cxn>
              <a:cxn ang="0">
                <a:pos x="247" y="499"/>
              </a:cxn>
              <a:cxn ang="0">
                <a:pos x="265" y="556"/>
              </a:cxn>
              <a:cxn ang="0">
                <a:pos x="290" y="733"/>
              </a:cxn>
              <a:cxn ang="0">
                <a:pos x="382" y="1265"/>
              </a:cxn>
              <a:cxn ang="0">
                <a:pos x="343" y="1322"/>
              </a:cxn>
              <a:cxn ang="0">
                <a:pos x="438" y="1336"/>
              </a:cxn>
              <a:cxn ang="0">
                <a:pos x="457" y="1249"/>
              </a:cxn>
              <a:cxn ang="0">
                <a:pos x="431" y="770"/>
              </a:cxn>
              <a:cxn ang="0">
                <a:pos x="500" y="1274"/>
              </a:cxn>
              <a:cxn ang="0">
                <a:pos x="575" y="1333"/>
              </a:cxn>
              <a:cxn ang="0">
                <a:pos x="646" y="1330"/>
              </a:cxn>
              <a:cxn ang="0">
                <a:pos x="638" y="1269"/>
              </a:cxn>
              <a:cxn ang="0">
                <a:pos x="568" y="799"/>
              </a:cxn>
              <a:cxn ang="0">
                <a:pos x="542" y="574"/>
              </a:cxn>
              <a:cxn ang="0">
                <a:pos x="549" y="477"/>
              </a:cxn>
              <a:cxn ang="0">
                <a:pos x="636" y="515"/>
              </a:cxn>
              <a:cxn ang="0">
                <a:pos x="597" y="276"/>
              </a:cxn>
              <a:cxn ang="0">
                <a:pos x="499" y="193"/>
              </a:cxn>
              <a:cxn ang="0">
                <a:pos x="496" y="154"/>
              </a:cxn>
              <a:cxn ang="0">
                <a:pos x="381" y="145"/>
              </a:cxn>
              <a:cxn ang="0">
                <a:pos x="366" y="302"/>
              </a:cxn>
              <a:cxn ang="0">
                <a:pos x="269" y="331"/>
              </a:cxn>
              <a:cxn ang="0">
                <a:pos x="206" y="310"/>
              </a:cxn>
              <a:cxn ang="0">
                <a:pos x="240" y="243"/>
              </a:cxn>
              <a:cxn ang="0">
                <a:pos x="308" y="153"/>
              </a:cxn>
              <a:cxn ang="0">
                <a:pos x="334" y="104"/>
              </a:cxn>
              <a:cxn ang="0">
                <a:pos x="226" y="18"/>
              </a:cxn>
              <a:cxn ang="0">
                <a:pos x="154" y="139"/>
              </a:cxn>
              <a:cxn ang="0">
                <a:pos x="156" y="165"/>
              </a:cxn>
              <a:cxn ang="0">
                <a:pos x="45" y="441"/>
              </a:cxn>
              <a:cxn ang="0">
                <a:pos x="39" y="556"/>
              </a:cxn>
            </a:cxnLst>
            <a:rect l="0" t="0" r="r" b="b"/>
            <a:pathLst>
              <a:path w="657" h="1407">
                <a:moveTo>
                  <a:pt x="214" y="442"/>
                </a:moveTo>
                <a:cubicBezTo>
                  <a:pt x="227" y="425"/>
                  <a:pt x="227" y="425"/>
                  <a:pt x="227" y="425"/>
                </a:cubicBezTo>
                <a:cubicBezTo>
                  <a:pt x="227" y="425"/>
                  <a:pt x="227" y="413"/>
                  <a:pt x="226" y="396"/>
                </a:cubicBezTo>
                <a:cubicBezTo>
                  <a:pt x="259" y="378"/>
                  <a:pt x="259" y="378"/>
                  <a:pt x="259" y="378"/>
                </a:cubicBezTo>
                <a:cubicBezTo>
                  <a:pt x="271" y="375"/>
                  <a:pt x="271" y="375"/>
                  <a:pt x="271" y="375"/>
                </a:cubicBezTo>
                <a:cubicBezTo>
                  <a:pt x="276" y="378"/>
                  <a:pt x="276" y="378"/>
                  <a:pt x="276" y="378"/>
                </a:cubicBezTo>
                <a:cubicBezTo>
                  <a:pt x="246" y="428"/>
                  <a:pt x="246" y="428"/>
                  <a:pt x="246" y="428"/>
                </a:cubicBezTo>
                <a:cubicBezTo>
                  <a:pt x="246" y="443"/>
                  <a:pt x="246" y="443"/>
                  <a:pt x="246" y="443"/>
                </a:cubicBezTo>
                <a:cubicBezTo>
                  <a:pt x="216" y="455"/>
                  <a:pt x="216" y="455"/>
                  <a:pt x="216" y="455"/>
                </a:cubicBezTo>
                <a:lnTo>
                  <a:pt x="214" y="442"/>
                </a:lnTo>
                <a:close/>
                <a:moveTo>
                  <a:pt x="39" y="556"/>
                </a:moveTo>
                <a:cubicBezTo>
                  <a:pt x="31" y="579"/>
                  <a:pt x="0" y="678"/>
                  <a:pt x="48" y="747"/>
                </a:cubicBezTo>
                <a:cubicBezTo>
                  <a:pt x="48" y="988"/>
                  <a:pt x="48" y="988"/>
                  <a:pt x="48" y="988"/>
                </a:cubicBezTo>
                <a:cubicBezTo>
                  <a:pt x="66" y="989"/>
                  <a:pt x="66" y="989"/>
                  <a:pt x="66" y="989"/>
                </a:cubicBezTo>
                <a:cubicBezTo>
                  <a:pt x="62" y="1013"/>
                  <a:pt x="57" y="1070"/>
                  <a:pt x="71" y="1118"/>
                </a:cubicBezTo>
                <a:cubicBezTo>
                  <a:pt x="100" y="1245"/>
                  <a:pt x="100" y="1245"/>
                  <a:pt x="100" y="1245"/>
                </a:cubicBezTo>
                <a:cubicBezTo>
                  <a:pt x="94" y="1285"/>
                  <a:pt x="94" y="1285"/>
                  <a:pt x="94" y="1285"/>
                </a:cubicBezTo>
                <a:cubicBezTo>
                  <a:pt x="94" y="1285"/>
                  <a:pt x="93" y="1286"/>
                  <a:pt x="93" y="1287"/>
                </a:cubicBezTo>
                <a:cubicBezTo>
                  <a:pt x="89" y="1294"/>
                  <a:pt x="73" y="1326"/>
                  <a:pt x="101" y="1355"/>
                </a:cubicBezTo>
                <a:cubicBezTo>
                  <a:pt x="105" y="1390"/>
                  <a:pt x="105" y="1390"/>
                  <a:pt x="105" y="1390"/>
                </a:cubicBezTo>
                <a:cubicBezTo>
                  <a:pt x="114" y="1391"/>
                  <a:pt x="114" y="1391"/>
                  <a:pt x="114" y="1391"/>
                </a:cubicBezTo>
                <a:cubicBezTo>
                  <a:pt x="115" y="1351"/>
                  <a:pt x="115" y="1351"/>
                  <a:pt x="115" y="1351"/>
                </a:cubicBezTo>
                <a:cubicBezTo>
                  <a:pt x="170" y="1398"/>
                  <a:pt x="170" y="1398"/>
                  <a:pt x="170" y="1398"/>
                </a:cubicBezTo>
                <a:cubicBezTo>
                  <a:pt x="170" y="1398"/>
                  <a:pt x="251" y="1407"/>
                  <a:pt x="276" y="1385"/>
                </a:cubicBezTo>
                <a:cubicBezTo>
                  <a:pt x="276" y="1385"/>
                  <a:pt x="274" y="1372"/>
                  <a:pt x="257" y="1369"/>
                </a:cubicBezTo>
                <a:cubicBezTo>
                  <a:pt x="237" y="1361"/>
                  <a:pt x="237" y="1361"/>
                  <a:pt x="237" y="1361"/>
                </a:cubicBezTo>
                <a:cubicBezTo>
                  <a:pt x="237" y="1361"/>
                  <a:pt x="235" y="1360"/>
                  <a:pt x="232" y="1358"/>
                </a:cubicBezTo>
                <a:cubicBezTo>
                  <a:pt x="257" y="1369"/>
                  <a:pt x="257" y="1369"/>
                  <a:pt x="257" y="1369"/>
                </a:cubicBezTo>
                <a:cubicBezTo>
                  <a:pt x="315" y="1359"/>
                  <a:pt x="249" y="1334"/>
                  <a:pt x="249" y="1334"/>
                </a:cubicBezTo>
                <a:cubicBezTo>
                  <a:pt x="242" y="1333"/>
                  <a:pt x="236" y="1330"/>
                  <a:pt x="231" y="1326"/>
                </a:cubicBezTo>
                <a:cubicBezTo>
                  <a:pt x="166" y="1282"/>
                  <a:pt x="183" y="1114"/>
                  <a:pt x="183" y="1114"/>
                </a:cubicBezTo>
                <a:cubicBezTo>
                  <a:pt x="186" y="1091"/>
                  <a:pt x="186" y="1023"/>
                  <a:pt x="186" y="991"/>
                </a:cubicBezTo>
                <a:cubicBezTo>
                  <a:pt x="202" y="990"/>
                  <a:pt x="202" y="990"/>
                  <a:pt x="202" y="990"/>
                </a:cubicBezTo>
                <a:cubicBezTo>
                  <a:pt x="210" y="987"/>
                  <a:pt x="210" y="987"/>
                  <a:pt x="210" y="987"/>
                </a:cubicBezTo>
                <a:cubicBezTo>
                  <a:pt x="224" y="742"/>
                  <a:pt x="224" y="742"/>
                  <a:pt x="224" y="742"/>
                </a:cubicBezTo>
                <a:cubicBezTo>
                  <a:pt x="221" y="662"/>
                  <a:pt x="221" y="662"/>
                  <a:pt x="221" y="662"/>
                </a:cubicBezTo>
                <a:cubicBezTo>
                  <a:pt x="221" y="613"/>
                  <a:pt x="221" y="613"/>
                  <a:pt x="221" y="613"/>
                </a:cubicBezTo>
                <a:cubicBezTo>
                  <a:pt x="213" y="585"/>
                  <a:pt x="213" y="585"/>
                  <a:pt x="213" y="585"/>
                </a:cubicBezTo>
                <a:cubicBezTo>
                  <a:pt x="215" y="586"/>
                  <a:pt x="217" y="587"/>
                  <a:pt x="218" y="588"/>
                </a:cubicBezTo>
                <a:cubicBezTo>
                  <a:pt x="223" y="516"/>
                  <a:pt x="223" y="516"/>
                  <a:pt x="223" y="516"/>
                </a:cubicBezTo>
                <a:cubicBezTo>
                  <a:pt x="223" y="515"/>
                  <a:pt x="223" y="515"/>
                  <a:pt x="223" y="515"/>
                </a:cubicBezTo>
                <a:cubicBezTo>
                  <a:pt x="247" y="499"/>
                  <a:pt x="247" y="499"/>
                  <a:pt x="247" y="499"/>
                </a:cubicBezTo>
                <a:cubicBezTo>
                  <a:pt x="247" y="504"/>
                  <a:pt x="247" y="504"/>
                  <a:pt x="247" y="504"/>
                </a:cubicBezTo>
                <a:cubicBezTo>
                  <a:pt x="254" y="531"/>
                  <a:pt x="254" y="531"/>
                  <a:pt x="254" y="531"/>
                </a:cubicBezTo>
                <a:cubicBezTo>
                  <a:pt x="265" y="556"/>
                  <a:pt x="265" y="556"/>
                  <a:pt x="265" y="556"/>
                </a:cubicBezTo>
                <a:cubicBezTo>
                  <a:pt x="283" y="569"/>
                  <a:pt x="283" y="569"/>
                  <a:pt x="283" y="569"/>
                </a:cubicBezTo>
                <a:cubicBezTo>
                  <a:pt x="283" y="569"/>
                  <a:pt x="285" y="569"/>
                  <a:pt x="287" y="569"/>
                </a:cubicBezTo>
                <a:cubicBezTo>
                  <a:pt x="271" y="615"/>
                  <a:pt x="290" y="733"/>
                  <a:pt x="290" y="733"/>
                </a:cubicBezTo>
                <a:cubicBezTo>
                  <a:pt x="313" y="792"/>
                  <a:pt x="340" y="1072"/>
                  <a:pt x="340" y="1072"/>
                </a:cubicBezTo>
                <a:cubicBezTo>
                  <a:pt x="325" y="1238"/>
                  <a:pt x="325" y="1238"/>
                  <a:pt x="325" y="1238"/>
                </a:cubicBezTo>
                <a:cubicBezTo>
                  <a:pt x="341" y="1257"/>
                  <a:pt x="362" y="1264"/>
                  <a:pt x="382" y="1265"/>
                </a:cubicBezTo>
                <a:cubicBezTo>
                  <a:pt x="381" y="1265"/>
                  <a:pt x="381" y="1265"/>
                  <a:pt x="380" y="1265"/>
                </a:cubicBezTo>
                <a:cubicBezTo>
                  <a:pt x="375" y="1301"/>
                  <a:pt x="375" y="1301"/>
                  <a:pt x="375" y="1301"/>
                </a:cubicBezTo>
                <a:cubicBezTo>
                  <a:pt x="343" y="1322"/>
                  <a:pt x="343" y="1322"/>
                  <a:pt x="343" y="1322"/>
                </a:cubicBezTo>
                <a:cubicBezTo>
                  <a:pt x="343" y="1322"/>
                  <a:pt x="319" y="1348"/>
                  <a:pt x="351" y="1352"/>
                </a:cubicBezTo>
                <a:cubicBezTo>
                  <a:pt x="388" y="1352"/>
                  <a:pt x="388" y="1352"/>
                  <a:pt x="388" y="1352"/>
                </a:cubicBezTo>
                <a:cubicBezTo>
                  <a:pt x="438" y="1336"/>
                  <a:pt x="438" y="1336"/>
                  <a:pt x="438" y="1336"/>
                </a:cubicBezTo>
                <a:cubicBezTo>
                  <a:pt x="467" y="1329"/>
                  <a:pt x="467" y="1329"/>
                  <a:pt x="467" y="1329"/>
                </a:cubicBezTo>
                <a:cubicBezTo>
                  <a:pt x="466" y="1290"/>
                  <a:pt x="466" y="1290"/>
                  <a:pt x="466" y="1290"/>
                </a:cubicBezTo>
                <a:cubicBezTo>
                  <a:pt x="457" y="1249"/>
                  <a:pt x="457" y="1249"/>
                  <a:pt x="457" y="1249"/>
                </a:cubicBezTo>
                <a:cubicBezTo>
                  <a:pt x="457" y="1249"/>
                  <a:pt x="458" y="1249"/>
                  <a:pt x="458" y="1249"/>
                </a:cubicBezTo>
                <a:cubicBezTo>
                  <a:pt x="459" y="1226"/>
                  <a:pt x="429" y="930"/>
                  <a:pt x="429" y="930"/>
                </a:cubicBezTo>
                <a:cubicBezTo>
                  <a:pt x="431" y="770"/>
                  <a:pt x="431" y="770"/>
                  <a:pt x="431" y="770"/>
                </a:cubicBezTo>
                <a:cubicBezTo>
                  <a:pt x="482" y="962"/>
                  <a:pt x="482" y="962"/>
                  <a:pt x="482" y="962"/>
                </a:cubicBezTo>
                <a:cubicBezTo>
                  <a:pt x="501" y="1230"/>
                  <a:pt x="501" y="1230"/>
                  <a:pt x="501" y="1230"/>
                </a:cubicBezTo>
                <a:cubicBezTo>
                  <a:pt x="500" y="1274"/>
                  <a:pt x="500" y="1274"/>
                  <a:pt x="500" y="1274"/>
                </a:cubicBezTo>
                <a:cubicBezTo>
                  <a:pt x="534" y="1280"/>
                  <a:pt x="560" y="1281"/>
                  <a:pt x="580" y="1281"/>
                </a:cubicBezTo>
                <a:cubicBezTo>
                  <a:pt x="579" y="1281"/>
                  <a:pt x="578" y="1281"/>
                  <a:pt x="577" y="1281"/>
                </a:cubicBezTo>
                <a:cubicBezTo>
                  <a:pt x="575" y="1333"/>
                  <a:pt x="575" y="1333"/>
                  <a:pt x="575" y="1333"/>
                </a:cubicBezTo>
                <a:cubicBezTo>
                  <a:pt x="580" y="1357"/>
                  <a:pt x="580" y="1357"/>
                  <a:pt x="580" y="1357"/>
                </a:cubicBezTo>
                <a:cubicBezTo>
                  <a:pt x="598" y="1362"/>
                  <a:pt x="598" y="1362"/>
                  <a:pt x="598" y="1362"/>
                </a:cubicBezTo>
                <a:cubicBezTo>
                  <a:pt x="598" y="1362"/>
                  <a:pt x="649" y="1364"/>
                  <a:pt x="646" y="1330"/>
                </a:cubicBezTo>
                <a:cubicBezTo>
                  <a:pt x="641" y="1304"/>
                  <a:pt x="641" y="1304"/>
                  <a:pt x="641" y="1304"/>
                </a:cubicBezTo>
                <a:cubicBezTo>
                  <a:pt x="638" y="1269"/>
                  <a:pt x="638" y="1269"/>
                  <a:pt x="638" y="1269"/>
                </a:cubicBezTo>
                <a:cubicBezTo>
                  <a:pt x="638" y="1269"/>
                  <a:pt x="638" y="1269"/>
                  <a:pt x="638" y="1269"/>
                </a:cubicBezTo>
                <a:cubicBezTo>
                  <a:pt x="642" y="1267"/>
                  <a:pt x="644" y="1265"/>
                  <a:pt x="644" y="1265"/>
                </a:cubicBezTo>
                <a:cubicBezTo>
                  <a:pt x="620" y="1090"/>
                  <a:pt x="620" y="1090"/>
                  <a:pt x="620" y="1090"/>
                </a:cubicBezTo>
                <a:cubicBezTo>
                  <a:pt x="585" y="969"/>
                  <a:pt x="568" y="799"/>
                  <a:pt x="568" y="799"/>
                </a:cubicBezTo>
                <a:cubicBezTo>
                  <a:pt x="573" y="707"/>
                  <a:pt x="573" y="707"/>
                  <a:pt x="573" y="707"/>
                </a:cubicBezTo>
                <a:cubicBezTo>
                  <a:pt x="547" y="643"/>
                  <a:pt x="547" y="643"/>
                  <a:pt x="547" y="643"/>
                </a:cubicBezTo>
                <a:cubicBezTo>
                  <a:pt x="542" y="574"/>
                  <a:pt x="542" y="574"/>
                  <a:pt x="542" y="574"/>
                </a:cubicBezTo>
                <a:cubicBezTo>
                  <a:pt x="550" y="572"/>
                  <a:pt x="550" y="572"/>
                  <a:pt x="550" y="572"/>
                </a:cubicBezTo>
                <a:cubicBezTo>
                  <a:pt x="549" y="530"/>
                  <a:pt x="549" y="530"/>
                  <a:pt x="549" y="530"/>
                </a:cubicBezTo>
                <a:cubicBezTo>
                  <a:pt x="549" y="477"/>
                  <a:pt x="549" y="477"/>
                  <a:pt x="549" y="477"/>
                </a:cubicBezTo>
                <a:cubicBezTo>
                  <a:pt x="599" y="523"/>
                  <a:pt x="599" y="523"/>
                  <a:pt x="599" y="523"/>
                </a:cubicBezTo>
                <a:cubicBezTo>
                  <a:pt x="624" y="526"/>
                  <a:pt x="624" y="526"/>
                  <a:pt x="624" y="526"/>
                </a:cubicBezTo>
                <a:cubicBezTo>
                  <a:pt x="636" y="515"/>
                  <a:pt x="636" y="515"/>
                  <a:pt x="636" y="515"/>
                </a:cubicBezTo>
                <a:cubicBezTo>
                  <a:pt x="636" y="515"/>
                  <a:pt x="657" y="490"/>
                  <a:pt x="643" y="435"/>
                </a:cubicBezTo>
                <a:cubicBezTo>
                  <a:pt x="625" y="366"/>
                  <a:pt x="625" y="366"/>
                  <a:pt x="625" y="366"/>
                </a:cubicBezTo>
                <a:cubicBezTo>
                  <a:pt x="597" y="276"/>
                  <a:pt x="597" y="276"/>
                  <a:pt x="597" y="276"/>
                </a:cubicBezTo>
                <a:cubicBezTo>
                  <a:pt x="538" y="262"/>
                  <a:pt x="538" y="262"/>
                  <a:pt x="538" y="262"/>
                </a:cubicBezTo>
                <a:cubicBezTo>
                  <a:pt x="538" y="252"/>
                  <a:pt x="538" y="252"/>
                  <a:pt x="538" y="252"/>
                </a:cubicBezTo>
                <a:cubicBezTo>
                  <a:pt x="538" y="252"/>
                  <a:pt x="512" y="210"/>
                  <a:pt x="499" y="193"/>
                </a:cubicBezTo>
                <a:cubicBezTo>
                  <a:pt x="499" y="178"/>
                  <a:pt x="499" y="178"/>
                  <a:pt x="499" y="178"/>
                </a:cubicBezTo>
                <a:cubicBezTo>
                  <a:pt x="499" y="173"/>
                  <a:pt x="499" y="173"/>
                  <a:pt x="499" y="173"/>
                </a:cubicBezTo>
                <a:cubicBezTo>
                  <a:pt x="496" y="154"/>
                  <a:pt x="496" y="154"/>
                  <a:pt x="496" y="154"/>
                </a:cubicBezTo>
                <a:cubicBezTo>
                  <a:pt x="496" y="154"/>
                  <a:pt x="524" y="87"/>
                  <a:pt x="454" y="69"/>
                </a:cubicBezTo>
                <a:cubicBezTo>
                  <a:pt x="454" y="69"/>
                  <a:pt x="390" y="69"/>
                  <a:pt x="382" y="133"/>
                </a:cubicBezTo>
                <a:cubicBezTo>
                  <a:pt x="382" y="133"/>
                  <a:pt x="381" y="138"/>
                  <a:pt x="381" y="145"/>
                </a:cubicBezTo>
                <a:cubicBezTo>
                  <a:pt x="378" y="166"/>
                  <a:pt x="376" y="210"/>
                  <a:pt x="395" y="239"/>
                </a:cubicBezTo>
                <a:cubicBezTo>
                  <a:pt x="396" y="261"/>
                  <a:pt x="396" y="261"/>
                  <a:pt x="396" y="261"/>
                </a:cubicBezTo>
                <a:cubicBezTo>
                  <a:pt x="366" y="302"/>
                  <a:pt x="366" y="302"/>
                  <a:pt x="366" y="302"/>
                </a:cubicBezTo>
                <a:cubicBezTo>
                  <a:pt x="336" y="326"/>
                  <a:pt x="336" y="326"/>
                  <a:pt x="336" y="326"/>
                </a:cubicBezTo>
                <a:cubicBezTo>
                  <a:pt x="334" y="326"/>
                  <a:pt x="334" y="326"/>
                  <a:pt x="334" y="326"/>
                </a:cubicBezTo>
                <a:cubicBezTo>
                  <a:pt x="269" y="331"/>
                  <a:pt x="269" y="331"/>
                  <a:pt x="269" y="331"/>
                </a:cubicBezTo>
                <a:cubicBezTo>
                  <a:pt x="248" y="335"/>
                  <a:pt x="248" y="335"/>
                  <a:pt x="248" y="335"/>
                </a:cubicBezTo>
                <a:cubicBezTo>
                  <a:pt x="248" y="335"/>
                  <a:pt x="236" y="340"/>
                  <a:pt x="218" y="347"/>
                </a:cubicBezTo>
                <a:cubicBezTo>
                  <a:pt x="215" y="334"/>
                  <a:pt x="211" y="322"/>
                  <a:pt x="206" y="310"/>
                </a:cubicBezTo>
                <a:cubicBezTo>
                  <a:pt x="205" y="254"/>
                  <a:pt x="205" y="254"/>
                  <a:pt x="205" y="254"/>
                </a:cubicBezTo>
                <a:cubicBezTo>
                  <a:pt x="222" y="247"/>
                  <a:pt x="222" y="247"/>
                  <a:pt x="222" y="247"/>
                </a:cubicBezTo>
                <a:cubicBezTo>
                  <a:pt x="240" y="243"/>
                  <a:pt x="240" y="243"/>
                  <a:pt x="240" y="243"/>
                </a:cubicBezTo>
                <a:cubicBezTo>
                  <a:pt x="284" y="192"/>
                  <a:pt x="284" y="192"/>
                  <a:pt x="284" y="192"/>
                </a:cubicBezTo>
                <a:cubicBezTo>
                  <a:pt x="292" y="167"/>
                  <a:pt x="292" y="167"/>
                  <a:pt x="292" y="167"/>
                </a:cubicBezTo>
                <a:cubicBezTo>
                  <a:pt x="308" y="153"/>
                  <a:pt x="308" y="153"/>
                  <a:pt x="308" y="153"/>
                </a:cubicBezTo>
                <a:cubicBezTo>
                  <a:pt x="314" y="128"/>
                  <a:pt x="314" y="128"/>
                  <a:pt x="314" y="128"/>
                </a:cubicBezTo>
                <a:cubicBezTo>
                  <a:pt x="316" y="120"/>
                  <a:pt x="316" y="120"/>
                  <a:pt x="316" y="120"/>
                </a:cubicBezTo>
                <a:cubicBezTo>
                  <a:pt x="334" y="104"/>
                  <a:pt x="334" y="104"/>
                  <a:pt x="334" y="104"/>
                </a:cubicBezTo>
                <a:cubicBezTo>
                  <a:pt x="335" y="84"/>
                  <a:pt x="335" y="84"/>
                  <a:pt x="335" y="84"/>
                </a:cubicBezTo>
                <a:cubicBezTo>
                  <a:pt x="282" y="22"/>
                  <a:pt x="282" y="22"/>
                  <a:pt x="282" y="22"/>
                </a:cubicBezTo>
                <a:cubicBezTo>
                  <a:pt x="261" y="0"/>
                  <a:pt x="226" y="18"/>
                  <a:pt x="226" y="18"/>
                </a:cubicBezTo>
                <a:cubicBezTo>
                  <a:pt x="165" y="57"/>
                  <a:pt x="165" y="57"/>
                  <a:pt x="165" y="57"/>
                </a:cubicBezTo>
                <a:cubicBezTo>
                  <a:pt x="156" y="84"/>
                  <a:pt x="156" y="84"/>
                  <a:pt x="156" y="84"/>
                </a:cubicBezTo>
                <a:cubicBezTo>
                  <a:pt x="154" y="139"/>
                  <a:pt x="154" y="139"/>
                  <a:pt x="154" y="139"/>
                </a:cubicBezTo>
                <a:cubicBezTo>
                  <a:pt x="145" y="140"/>
                  <a:pt x="145" y="140"/>
                  <a:pt x="145" y="140"/>
                </a:cubicBezTo>
                <a:cubicBezTo>
                  <a:pt x="144" y="156"/>
                  <a:pt x="144" y="156"/>
                  <a:pt x="144" y="156"/>
                </a:cubicBezTo>
                <a:cubicBezTo>
                  <a:pt x="156" y="165"/>
                  <a:pt x="156" y="165"/>
                  <a:pt x="156" y="165"/>
                </a:cubicBezTo>
                <a:cubicBezTo>
                  <a:pt x="124" y="181"/>
                  <a:pt x="124" y="181"/>
                  <a:pt x="124" y="181"/>
                </a:cubicBezTo>
                <a:cubicBezTo>
                  <a:pt x="124" y="181"/>
                  <a:pt x="47" y="215"/>
                  <a:pt x="50" y="304"/>
                </a:cubicBezTo>
                <a:cubicBezTo>
                  <a:pt x="45" y="441"/>
                  <a:pt x="45" y="441"/>
                  <a:pt x="45" y="441"/>
                </a:cubicBezTo>
                <a:cubicBezTo>
                  <a:pt x="38" y="522"/>
                  <a:pt x="38" y="522"/>
                  <a:pt x="38" y="522"/>
                </a:cubicBezTo>
                <a:cubicBezTo>
                  <a:pt x="31" y="555"/>
                  <a:pt x="31" y="555"/>
                  <a:pt x="31" y="555"/>
                </a:cubicBezTo>
                <a:cubicBezTo>
                  <a:pt x="31" y="555"/>
                  <a:pt x="34" y="555"/>
                  <a:pt x="39" y="556"/>
                </a:cubicBezTo>
              </a:path>
            </a:pathLst>
          </a:custGeom>
          <a:gradFill>
            <a:gsLst>
              <a:gs pos="65000">
                <a:srgbClr val="E872A6"/>
              </a:gs>
              <a:gs pos="0">
                <a:srgbClr val="DB156D"/>
              </a:gs>
            </a:gsLst>
            <a:lin ang="9600000" scaled="0"/>
          </a:gra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99953" y="1252074"/>
            <a:ext cx="4271296" cy="919531"/>
          </a:xfrm>
        </p:spPr>
        <p:txBody>
          <a:bodyPr anchor="ctr">
            <a:noAutofit/>
          </a:bodyPr>
          <a:lstStyle>
            <a:lvl1pPr algn="l">
              <a:lnSpc>
                <a:spcPts val="3000"/>
              </a:lnSpc>
              <a:defRPr sz="2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 userDrawn="1">
            <p:ph type="body" sz="quarter" idx="10"/>
          </p:nvPr>
        </p:nvSpPr>
        <p:spPr>
          <a:xfrm>
            <a:off x="299953" y="2281023"/>
            <a:ext cx="4751721" cy="650767"/>
          </a:xfrm>
        </p:spPr>
        <p:txBody>
          <a:bodyPr>
            <a:noAutofit/>
          </a:bodyPr>
          <a:lstStyle>
            <a:lvl1pPr>
              <a:defRPr sz="1600" b="0" cap="all" baseline="0">
                <a:solidFill>
                  <a:schemeClr val="bg2"/>
                </a:solidFill>
                <a:latin typeface="Montreal-DemiBold" pitchFamily="2" charset="0"/>
              </a:defRPr>
            </a:lvl1pPr>
            <a:lvl2pPr>
              <a:defRPr sz="1400">
                <a:solidFill>
                  <a:schemeClr val="bg2">
                    <a:lumMod val="60000"/>
                    <a:lumOff val="40000"/>
                  </a:schemeClr>
                </a:solidFill>
              </a:defRPr>
            </a:lvl2pPr>
            <a:lvl3pPr>
              <a:defRPr sz="1200">
                <a:solidFill>
                  <a:schemeClr val="bg2">
                    <a:lumMod val="60000"/>
                    <a:lumOff val="40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 userDrawn="1">
            <p:ph type="body" sz="quarter" idx="11"/>
          </p:nvPr>
        </p:nvSpPr>
        <p:spPr>
          <a:xfrm>
            <a:off x="299953" y="2958463"/>
            <a:ext cx="4751721" cy="360362"/>
          </a:xfrm>
        </p:spPr>
        <p:txBody>
          <a:bodyPr>
            <a:noAutofit/>
          </a:bodyPr>
          <a:lstStyle>
            <a:lvl1pPr>
              <a:defRPr sz="1600" b="1" cap="all" baseline="0">
                <a:solidFill>
                  <a:srgbClr val="66BED6"/>
                </a:solidFill>
                <a:latin typeface="Montreal-DemiBold" pitchFamily="2" charset="0"/>
              </a:defRPr>
            </a:lvl1pPr>
            <a:lvl2pPr>
              <a:defRPr sz="1600">
                <a:solidFill>
                  <a:schemeClr val="accent2"/>
                </a:solidFill>
              </a:defRPr>
            </a:lvl2pPr>
            <a:lvl3pPr>
              <a:defRPr sz="1600">
                <a:solidFill>
                  <a:schemeClr val="accent2"/>
                </a:solidFill>
              </a:defRPr>
            </a:lvl3pPr>
            <a:lvl4pPr>
              <a:defRPr sz="1600">
                <a:solidFill>
                  <a:schemeClr val="accent2"/>
                </a:solidFill>
              </a:defRPr>
            </a:lvl4pPr>
            <a:lvl5pPr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64"/>
          <a:stretch/>
        </p:blipFill>
        <p:spPr>
          <a:xfrm>
            <a:off x="342984" y="339502"/>
            <a:ext cx="1285449" cy="90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20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" grpId="0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19087" y="1274400"/>
            <a:ext cx="4108897" cy="2965450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639816" y="1274400"/>
            <a:ext cx="4108897" cy="2965450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254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356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345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Orange title slide.emf"/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2000" y="198000"/>
            <a:ext cx="8640000" cy="4240800"/>
          </a:xfrm>
          <a:prstGeom prst="rect">
            <a:avLst/>
          </a:prstGeom>
          <a:effectLst>
            <a:outerShdw blurRad="139700" dist="25400" dir="2700000" algn="tl" rotWithShape="0">
              <a:prstClr val="black">
                <a:alpha val="51000"/>
              </a:prstClr>
            </a:outerShdw>
          </a:effectLst>
        </p:spPr>
      </p:pic>
      <p:sp>
        <p:nvSpPr>
          <p:cNvPr id="12" name="Freeform 8"/>
          <p:cNvSpPr>
            <a:spLocks/>
          </p:cNvSpPr>
          <p:nvPr userDrawn="1"/>
        </p:nvSpPr>
        <p:spPr bwMode="auto">
          <a:xfrm>
            <a:off x="6052235" y="4432346"/>
            <a:ext cx="79615" cy="90130"/>
          </a:xfrm>
          <a:custGeom>
            <a:avLst/>
            <a:gdLst>
              <a:gd name="T0" fmla="*/ 5 w 35"/>
              <a:gd name="T1" fmla="*/ 0 h 40"/>
              <a:gd name="T2" fmla="*/ 2 w 35"/>
              <a:gd name="T3" fmla="*/ 16 h 40"/>
              <a:gd name="T4" fmla="*/ 1 w 35"/>
              <a:gd name="T5" fmla="*/ 38 h 40"/>
              <a:gd name="T6" fmla="*/ 0 w 35"/>
              <a:gd name="T7" fmla="*/ 40 h 40"/>
              <a:gd name="T8" fmla="*/ 35 w 35"/>
              <a:gd name="T9" fmla="*/ 40 h 40"/>
              <a:gd name="T10" fmla="*/ 19 w 35"/>
              <a:gd name="T11" fmla="*/ 13 h 40"/>
              <a:gd name="T12" fmla="*/ 5 w 35"/>
              <a:gd name="T13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5" h="40">
                <a:moveTo>
                  <a:pt x="5" y="0"/>
                </a:moveTo>
                <a:cubicBezTo>
                  <a:pt x="5" y="0"/>
                  <a:pt x="3" y="13"/>
                  <a:pt x="2" y="16"/>
                </a:cubicBezTo>
                <a:cubicBezTo>
                  <a:pt x="2" y="19"/>
                  <a:pt x="1" y="38"/>
                  <a:pt x="1" y="38"/>
                </a:cubicBezTo>
                <a:cubicBezTo>
                  <a:pt x="0" y="40"/>
                  <a:pt x="0" y="40"/>
                  <a:pt x="0" y="40"/>
                </a:cubicBezTo>
                <a:cubicBezTo>
                  <a:pt x="35" y="40"/>
                  <a:pt x="35" y="40"/>
                  <a:pt x="35" y="40"/>
                </a:cubicBezTo>
                <a:cubicBezTo>
                  <a:pt x="30" y="31"/>
                  <a:pt x="23" y="18"/>
                  <a:pt x="19" y="13"/>
                </a:cubicBezTo>
                <a:cubicBezTo>
                  <a:pt x="15" y="8"/>
                  <a:pt x="5" y="0"/>
                  <a:pt x="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Freeform 12"/>
          <p:cNvSpPr>
            <a:spLocks/>
          </p:cNvSpPr>
          <p:nvPr userDrawn="1"/>
        </p:nvSpPr>
        <p:spPr bwMode="auto">
          <a:xfrm>
            <a:off x="6052235" y="4432346"/>
            <a:ext cx="79615" cy="90130"/>
          </a:xfrm>
          <a:custGeom>
            <a:avLst/>
            <a:gdLst>
              <a:gd name="T0" fmla="*/ 5 w 35"/>
              <a:gd name="T1" fmla="*/ 0 h 40"/>
              <a:gd name="T2" fmla="*/ 2 w 35"/>
              <a:gd name="T3" fmla="*/ 16 h 40"/>
              <a:gd name="T4" fmla="*/ 1 w 35"/>
              <a:gd name="T5" fmla="*/ 38 h 40"/>
              <a:gd name="T6" fmla="*/ 0 w 35"/>
              <a:gd name="T7" fmla="*/ 40 h 40"/>
              <a:gd name="T8" fmla="*/ 35 w 35"/>
              <a:gd name="T9" fmla="*/ 40 h 40"/>
              <a:gd name="T10" fmla="*/ 19 w 35"/>
              <a:gd name="T11" fmla="*/ 13 h 40"/>
              <a:gd name="T12" fmla="*/ 5 w 35"/>
              <a:gd name="T13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5" h="40">
                <a:moveTo>
                  <a:pt x="5" y="0"/>
                </a:moveTo>
                <a:cubicBezTo>
                  <a:pt x="5" y="0"/>
                  <a:pt x="3" y="13"/>
                  <a:pt x="2" y="16"/>
                </a:cubicBezTo>
                <a:cubicBezTo>
                  <a:pt x="2" y="19"/>
                  <a:pt x="1" y="38"/>
                  <a:pt x="1" y="38"/>
                </a:cubicBezTo>
                <a:cubicBezTo>
                  <a:pt x="0" y="40"/>
                  <a:pt x="0" y="40"/>
                  <a:pt x="0" y="40"/>
                </a:cubicBezTo>
                <a:cubicBezTo>
                  <a:pt x="35" y="40"/>
                  <a:pt x="35" y="40"/>
                  <a:pt x="35" y="40"/>
                </a:cubicBezTo>
                <a:cubicBezTo>
                  <a:pt x="30" y="31"/>
                  <a:pt x="23" y="18"/>
                  <a:pt x="19" y="13"/>
                </a:cubicBezTo>
                <a:cubicBezTo>
                  <a:pt x="15" y="8"/>
                  <a:pt x="5" y="0"/>
                  <a:pt x="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Freeform 10"/>
          <p:cNvSpPr>
            <a:spLocks/>
          </p:cNvSpPr>
          <p:nvPr userDrawn="1"/>
        </p:nvSpPr>
        <p:spPr bwMode="auto">
          <a:xfrm>
            <a:off x="243205" y="1289174"/>
            <a:ext cx="4321175" cy="850528"/>
          </a:xfrm>
          <a:custGeom>
            <a:avLst/>
            <a:gdLst>
              <a:gd name="T0" fmla="*/ 2031 w 2079"/>
              <a:gd name="T1" fmla="*/ 0 h 407"/>
              <a:gd name="T2" fmla="*/ 439 w 2079"/>
              <a:gd name="T3" fmla="*/ 0 h 407"/>
              <a:gd name="T4" fmla="*/ 48 w 2079"/>
              <a:gd name="T5" fmla="*/ 0 h 407"/>
              <a:gd name="T6" fmla="*/ 0 w 2079"/>
              <a:gd name="T7" fmla="*/ 0 h 407"/>
              <a:gd name="T8" fmla="*/ 0 w 2079"/>
              <a:gd name="T9" fmla="*/ 48 h 407"/>
              <a:gd name="T10" fmla="*/ 0 w 2079"/>
              <a:gd name="T11" fmla="*/ 25 h 407"/>
              <a:gd name="T12" fmla="*/ 0 w 2079"/>
              <a:gd name="T13" fmla="*/ 359 h 407"/>
              <a:gd name="T14" fmla="*/ 48 w 2079"/>
              <a:gd name="T15" fmla="*/ 407 h 407"/>
              <a:gd name="T16" fmla="*/ 2031 w 2079"/>
              <a:gd name="T17" fmla="*/ 407 h 407"/>
              <a:gd name="T18" fmla="*/ 2079 w 2079"/>
              <a:gd name="T19" fmla="*/ 359 h 407"/>
              <a:gd name="T20" fmla="*/ 2079 w 2079"/>
              <a:gd name="T21" fmla="*/ 48 h 407"/>
              <a:gd name="T22" fmla="*/ 2031 w 2079"/>
              <a:gd name="T23" fmla="*/ 0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079" h="407">
                <a:moveTo>
                  <a:pt x="2031" y="0"/>
                </a:moveTo>
                <a:cubicBezTo>
                  <a:pt x="439" y="0"/>
                  <a:pt x="439" y="0"/>
                  <a:pt x="439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359"/>
                  <a:pt x="0" y="359"/>
                  <a:pt x="0" y="359"/>
                </a:cubicBezTo>
                <a:cubicBezTo>
                  <a:pt x="0" y="385"/>
                  <a:pt x="22" y="407"/>
                  <a:pt x="48" y="407"/>
                </a:cubicBezTo>
                <a:cubicBezTo>
                  <a:pt x="2031" y="407"/>
                  <a:pt x="2031" y="407"/>
                  <a:pt x="2031" y="407"/>
                </a:cubicBezTo>
                <a:cubicBezTo>
                  <a:pt x="2057" y="407"/>
                  <a:pt x="2079" y="385"/>
                  <a:pt x="2079" y="359"/>
                </a:cubicBezTo>
                <a:cubicBezTo>
                  <a:pt x="2079" y="48"/>
                  <a:pt x="2079" y="48"/>
                  <a:pt x="2079" y="48"/>
                </a:cubicBezTo>
                <a:cubicBezTo>
                  <a:pt x="2079" y="22"/>
                  <a:pt x="2057" y="0"/>
                  <a:pt x="2031" y="0"/>
                </a:cubicBezTo>
                <a:close/>
              </a:path>
            </a:pathLst>
          </a:custGeom>
          <a:gradFill>
            <a:gsLst>
              <a:gs pos="78000">
                <a:srgbClr val="C81524"/>
              </a:gs>
              <a:gs pos="0">
                <a:srgbClr val="F58233"/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rtl="0" eaLnBrk="1" latinLnBrk="0" hangingPunct="1"/>
            <a:endParaRPr lang="en-GB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Text Placeholder 19"/>
          <p:cNvSpPr>
            <a:spLocks noGrp="1"/>
          </p:cNvSpPr>
          <p:nvPr userDrawn="1">
            <p:ph type="body" sz="quarter" idx="10"/>
          </p:nvPr>
        </p:nvSpPr>
        <p:spPr>
          <a:xfrm>
            <a:off x="299953" y="2281023"/>
            <a:ext cx="4751721" cy="650767"/>
          </a:xfrm>
        </p:spPr>
        <p:txBody>
          <a:bodyPr>
            <a:noAutofit/>
          </a:bodyPr>
          <a:lstStyle>
            <a:lvl1pPr>
              <a:defRPr sz="1600" b="0" cap="all" baseline="0">
                <a:solidFill>
                  <a:schemeClr val="accent6"/>
                </a:solidFill>
                <a:latin typeface="Montreal-DemiBold" pitchFamily="2" charset="0"/>
              </a:defRPr>
            </a:lvl1pPr>
            <a:lvl2pPr>
              <a:defRPr sz="1400">
                <a:solidFill>
                  <a:schemeClr val="bg2">
                    <a:lumMod val="60000"/>
                    <a:lumOff val="40000"/>
                  </a:schemeClr>
                </a:solidFill>
              </a:defRPr>
            </a:lvl2pPr>
            <a:lvl3pPr>
              <a:defRPr sz="1200">
                <a:solidFill>
                  <a:schemeClr val="bg2">
                    <a:lumMod val="60000"/>
                    <a:lumOff val="40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 userDrawn="1">
            <p:ph type="body" sz="quarter" idx="11"/>
          </p:nvPr>
        </p:nvSpPr>
        <p:spPr>
          <a:xfrm>
            <a:off x="299953" y="2958463"/>
            <a:ext cx="4751721" cy="360362"/>
          </a:xfrm>
        </p:spPr>
        <p:txBody>
          <a:bodyPr>
            <a:noAutofit/>
          </a:bodyPr>
          <a:lstStyle>
            <a:lvl1pPr>
              <a:defRPr sz="1600" b="1" cap="all" baseline="0">
                <a:solidFill>
                  <a:schemeClr val="accent4"/>
                </a:solidFill>
                <a:latin typeface="Montreal-DemiBold" pitchFamily="2" charset="0"/>
              </a:defRPr>
            </a:lvl1pPr>
            <a:lvl2pPr>
              <a:defRPr sz="1600">
                <a:solidFill>
                  <a:schemeClr val="accent2"/>
                </a:solidFill>
              </a:defRPr>
            </a:lvl2pPr>
            <a:lvl3pPr>
              <a:defRPr sz="1600">
                <a:solidFill>
                  <a:schemeClr val="accent2"/>
                </a:solidFill>
              </a:defRPr>
            </a:lvl3pPr>
            <a:lvl4pPr>
              <a:defRPr sz="1600">
                <a:solidFill>
                  <a:schemeClr val="accent2"/>
                </a:solidFill>
              </a:defRPr>
            </a:lvl4pPr>
            <a:lvl5pPr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 smtClean="0"/>
              <a:t>Click to edit Master text</a:t>
            </a:r>
            <a:endParaRPr lang="en-GB" dirty="0"/>
          </a:p>
        </p:txBody>
      </p:sp>
      <p:sp>
        <p:nvSpPr>
          <p:cNvPr id="3075" name="AutoShape 3"/>
          <p:cNvSpPr>
            <a:spLocks noChangeAspect="1" noChangeArrowheads="1" noTextEdit="1"/>
          </p:cNvSpPr>
          <p:nvPr userDrawn="1"/>
        </p:nvSpPr>
        <p:spPr bwMode="auto">
          <a:xfrm>
            <a:off x="3306763" y="1598613"/>
            <a:ext cx="1912937" cy="287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64"/>
          <a:stretch/>
        </p:blipFill>
        <p:spPr>
          <a:xfrm>
            <a:off x="342984" y="339502"/>
            <a:ext cx="1285449" cy="908575"/>
          </a:xfrm>
          <a:prstGeom prst="rect">
            <a:avLst/>
          </a:prstGeom>
        </p:spPr>
      </p:pic>
      <p:sp>
        <p:nvSpPr>
          <p:cNvPr id="14" name="Freeform 13"/>
          <p:cNvSpPr>
            <a:spLocks/>
          </p:cNvSpPr>
          <p:nvPr userDrawn="1"/>
        </p:nvSpPr>
        <p:spPr bwMode="auto">
          <a:xfrm>
            <a:off x="8356600" y="2922588"/>
            <a:ext cx="119063" cy="155575"/>
          </a:xfrm>
          <a:custGeom>
            <a:avLst/>
            <a:gdLst>
              <a:gd name="T0" fmla="*/ 14 w 50"/>
              <a:gd name="T1" fmla="*/ 3 h 65"/>
              <a:gd name="T2" fmla="*/ 4 w 50"/>
              <a:gd name="T3" fmla="*/ 0 h 65"/>
              <a:gd name="T4" fmla="*/ 0 w 50"/>
              <a:gd name="T5" fmla="*/ 3 h 65"/>
              <a:gd name="T6" fmla="*/ 25 w 50"/>
              <a:gd name="T7" fmla="*/ 43 h 65"/>
              <a:gd name="T8" fmla="*/ 24 w 50"/>
              <a:gd name="T9" fmla="*/ 56 h 65"/>
              <a:gd name="T10" fmla="*/ 49 w 50"/>
              <a:gd name="T11" fmla="*/ 65 h 65"/>
              <a:gd name="T12" fmla="*/ 50 w 50"/>
              <a:gd name="T13" fmla="*/ 55 h 65"/>
              <a:gd name="T14" fmla="*/ 39 w 50"/>
              <a:gd name="T15" fmla="*/ 40 h 65"/>
              <a:gd name="T16" fmla="*/ 41 w 50"/>
              <a:gd name="T17" fmla="*/ 17 h 65"/>
              <a:gd name="T18" fmla="*/ 14 w 50"/>
              <a:gd name="T19" fmla="*/ 3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" h="65">
                <a:moveTo>
                  <a:pt x="14" y="3"/>
                </a:moveTo>
                <a:cubicBezTo>
                  <a:pt x="4" y="0"/>
                  <a:pt x="4" y="0"/>
                  <a:pt x="4" y="0"/>
                </a:cubicBezTo>
                <a:cubicBezTo>
                  <a:pt x="0" y="3"/>
                  <a:pt x="0" y="3"/>
                  <a:pt x="0" y="3"/>
                </a:cubicBezTo>
                <a:cubicBezTo>
                  <a:pt x="25" y="43"/>
                  <a:pt x="25" y="43"/>
                  <a:pt x="25" y="43"/>
                </a:cubicBezTo>
                <a:cubicBezTo>
                  <a:pt x="24" y="56"/>
                  <a:pt x="24" y="56"/>
                  <a:pt x="24" y="56"/>
                </a:cubicBezTo>
                <a:cubicBezTo>
                  <a:pt x="49" y="65"/>
                  <a:pt x="49" y="65"/>
                  <a:pt x="49" y="65"/>
                </a:cubicBezTo>
                <a:cubicBezTo>
                  <a:pt x="50" y="55"/>
                  <a:pt x="50" y="55"/>
                  <a:pt x="50" y="55"/>
                </a:cubicBezTo>
                <a:cubicBezTo>
                  <a:pt x="39" y="40"/>
                  <a:pt x="39" y="40"/>
                  <a:pt x="39" y="40"/>
                </a:cubicBezTo>
                <a:cubicBezTo>
                  <a:pt x="39" y="40"/>
                  <a:pt x="39" y="31"/>
                  <a:pt x="41" y="17"/>
                </a:cubicBezTo>
                <a:lnTo>
                  <a:pt x="14" y="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Freeform 15"/>
          <p:cNvSpPr>
            <a:spLocks/>
          </p:cNvSpPr>
          <p:nvPr userDrawn="1"/>
        </p:nvSpPr>
        <p:spPr bwMode="auto">
          <a:xfrm>
            <a:off x="8661400" y="4803776"/>
            <a:ext cx="6350" cy="4763"/>
          </a:xfrm>
          <a:custGeom>
            <a:avLst/>
            <a:gdLst>
              <a:gd name="T0" fmla="*/ 0 w 4"/>
              <a:gd name="T1" fmla="*/ 3 h 3"/>
              <a:gd name="T2" fmla="*/ 4 w 4"/>
              <a:gd name="T3" fmla="*/ 3 h 3"/>
              <a:gd name="T4" fmla="*/ 4 w 4"/>
              <a:gd name="T5" fmla="*/ 0 h 3"/>
              <a:gd name="T6" fmla="*/ 0 w 4"/>
              <a:gd name="T7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3">
                <a:moveTo>
                  <a:pt x="0" y="3"/>
                </a:moveTo>
                <a:lnTo>
                  <a:pt x="4" y="3"/>
                </a:lnTo>
                <a:lnTo>
                  <a:pt x="4" y="0"/>
                </a:lnTo>
                <a:lnTo>
                  <a:pt x="0" y="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148" name="AutoShape 4"/>
          <p:cNvSpPr>
            <a:spLocks noChangeAspect="1" noChangeArrowheads="1" noTextEdit="1"/>
          </p:cNvSpPr>
          <p:nvPr userDrawn="1"/>
        </p:nvSpPr>
        <p:spPr bwMode="auto">
          <a:xfrm>
            <a:off x="6660232" y="2178131"/>
            <a:ext cx="1689224" cy="255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156" name="AutoShape 12"/>
          <p:cNvSpPr>
            <a:spLocks noChangeAspect="1" noChangeArrowheads="1" noTextEdit="1"/>
          </p:cNvSpPr>
          <p:nvPr userDrawn="1"/>
        </p:nvSpPr>
        <p:spPr bwMode="auto">
          <a:xfrm>
            <a:off x="6732588" y="2409825"/>
            <a:ext cx="1584325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299953" y="1252074"/>
            <a:ext cx="4271296" cy="919531"/>
          </a:xfrm>
        </p:spPr>
        <p:txBody>
          <a:bodyPr anchor="ctr">
            <a:noAutofit/>
          </a:bodyPr>
          <a:lstStyle>
            <a:lvl1pPr algn="l">
              <a:lnSpc>
                <a:spcPts val="3000"/>
              </a:lnSpc>
              <a:defRPr sz="2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GB" dirty="0"/>
          </a:p>
        </p:txBody>
      </p:sp>
      <p:pic>
        <p:nvPicPr>
          <p:cNvPr id="27" name="Picture 26" descr="orange-people-title-slide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516216" y="2211710"/>
            <a:ext cx="171632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20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Divider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Orange divider slide.emf"/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52000" y="198000"/>
            <a:ext cx="8640000" cy="4240800"/>
          </a:xfrm>
          <a:prstGeom prst="rect">
            <a:avLst/>
          </a:prstGeom>
          <a:effectLst>
            <a:outerShdw blurRad="139700" dist="25400" dir="2700000" algn="tl" rotWithShape="0">
              <a:prstClr val="black">
                <a:alpha val="51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99953" y="1252074"/>
            <a:ext cx="4271296" cy="919531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en-GB" sz="2800" kern="1200" cap="all" baseline="0" dirty="0">
                <a:solidFill>
                  <a:schemeClr val="accent6"/>
                </a:solidFill>
                <a:latin typeface="Montreal-DemiBold" pitchFamily="2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 userDrawn="1">
            <p:ph type="body" sz="quarter" idx="10"/>
          </p:nvPr>
        </p:nvSpPr>
        <p:spPr>
          <a:xfrm>
            <a:off x="299953" y="2230223"/>
            <a:ext cx="5208151" cy="938799"/>
          </a:xfrm>
        </p:spPr>
        <p:txBody>
          <a:bodyPr>
            <a:noAutofit/>
          </a:bodyPr>
          <a:lstStyle>
            <a:lvl1pPr>
              <a:defRPr lang="en-US" sz="1600" b="0" kern="1200" cap="all" baseline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treal-DemiBold" pitchFamily="2" charset="0"/>
                <a:ea typeface="+mn-ea"/>
                <a:cs typeface="+mn-cs"/>
              </a:defRPr>
            </a:lvl1pPr>
            <a:lvl2pPr>
              <a:defRPr sz="1400">
                <a:solidFill>
                  <a:schemeClr val="bg2">
                    <a:lumMod val="60000"/>
                    <a:lumOff val="40000"/>
                  </a:schemeClr>
                </a:solidFill>
              </a:defRPr>
            </a:lvl2pPr>
            <a:lvl3pPr>
              <a:defRPr sz="1200">
                <a:solidFill>
                  <a:schemeClr val="bg2">
                    <a:lumMod val="60000"/>
                    <a:lumOff val="40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3075" name="AutoShape 3"/>
          <p:cNvSpPr>
            <a:spLocks noChangeAspect="1" noChangeArrowheads="1" noTextEdit="1"/>
          </p:cNvSpPr>
          <p:nvPr userDrawn="1"/>
        </p:nvSpPr>
        <p:spPr bwMode="auto">
          <a:xfrm>
            <a:off x="3306763" y="1598613"/>
            <a:ext cx="1912937" cy="287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Freeform 13"/>
          <p:cNvSpPr>
            <a:spLocks/>
          </p:cNvSpPr>
          <p:nvPr userDrawn="1"/>
        </p:nvSpPr>
        <p:spPr bwMode="auto">
          <a:xfrm>
            <a:off x="8356600" y="2922588"/>
            <a:ext cx="119063" cy="155575"/>
          </a:xfrm>
          <a:custGeom>
            <a:avLst/>
            <a:gdLst>
              <a:gd name="T0" fmla="*/ 14 w 50"/>
              <a:gd name="T1" fmla="*/ 3 h 65"/>
              <a:gd name="T2" fmla="*/ 4 w 50"/>
              <a:gd name="T3" fmla="*/ 0 h 65"/>
              <a:gd name="T4" fmla="*/ 0 w 50"/>
              <a:gd name="T5" fmla="*/ 3 h 65"/>
              <a:gd name="T6" fmla="*/ 25 w 50"/>
              <a:gd name="T7" fmla="*/ 43 h 65"/>
              <a:gd name="T8" fmla="*/ 24 w 50"/>
              <a:gd name="T9" fmla="*/ 56 h 65"/>
              <a:gd name="T10" fmla="*/ 49 w 50"/>
              <a:gd name="T11" fmla="*/ 65 h 65"/>
              <a:gd name="T12" fmla="*/ 50 w 50"/>
              <a:gd name="T13" fmla="*/ 55 h 65"/>
              <a:gd name="T14" fmla="*/ 39 w 50"/>
              <a:gd name="T15" fmla="*/ 40 h 65"/>
              <a:gd name="T16" fmla="*/ 41 w 50"/>
              <a:gd name="T17" fmla="*/ 17 h 65"/>
              <a:gd name="T18" fmla="*/ 14 w 50"/>
              <a:gd name="T19" fmla="*/ 3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" h="65">
                <a:moveTo>
                  <a:pt x="14" y="3"/>
                </a:moveTo>
                <a:cubicBezTo>
                  <a:pt x="4" y="0"/>
                  <a:pt x="4" y="0"/>
                  <a:pt x="4" y="0"/>
                </a:cubicBezTo>
                <a:cubicBezTo>
                  <a:pt x="0" y="3"/>
                  <a:pt x="0" y="3"/>
                  <a:pt x="0" y="3"/>
                </a:cubicBezTo>
                <a:cubicBezTo>
                  <a:pt x="25" y="43"/>
                  <a:pt x="25" y="43"/>
                  <a:pt x="25" y="43"/>
                </a:cubicBezTo>
                <a:cubicBezTo>
                  <a:pt x="24" y="56"/>
                  <a:pt x="24" y="56"/>
                  <a:pt x="24" y="56"/>
                </a:cubicBezTo>
                <a:cubicBezTo>
                  <a:pt x="49" y="65"/>
                  <a:pt x="49" y="65"/>
                  <a:pt x="49" y="65"/>
                </a:cubicBezTo>
                <a:cubicBezTo>
                  <a:pt x="50" y="55"/>
                  <a:pt x="50" y="55"/>
                  <a:pt x="50" y="55"/>
                </a:cubicBezTo>
                <a:cubicBezTo>
                  <a:pt x="39" y="40"/>
                  <a:pt x="39" y="40"/>
                  <a:pt x="39" y="40"/>
                </a:cubicBezTo>
                <a:cubicBezTo>
                  <a:pt x="39" y="40"/>
                  <a:pt x="39" y="31"/>
                  <a:pt x="41" y="17"/>
                </a:cubicBezTo>
                <a:lnTo>
                  <a:pt x="14" y="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Freeform 15"/>
          <p:cNvSpPr>
            <a:spLocks/>
          </p:cNvSpPr>
          <p:nvPr userDrawn="1"/>
        </p:nvSpPr>
        <p:spPr bwMode="auto">
          <a:xfrm>
            <a:off x="8661400" y="4803776"/>
            <a:ext cx="6350" cy="4763"/>
          </a:xfrm>
          <a:custGeom>
            <a:avLst/>
            <a:gdLst>
              <a:gd name="T0" fmla="*/ 0 w 4"/>
              <a:gd name="T1" fmla="*/ 3 h 3"/>
              <a:gd name="T2" fmla="*/ 4 w 4"/>
              <a:gd name="T3" fmla="*/ 3 h 3"/>
              <a:gd name="T4" fmla="*/ 4 w 4"/>
              <a:gd name="T5" fmla="*/ 0 h 3"/>
              <a:gd name="T6" fmla="*/ 0 w 4"/>
              <a:gd name="T7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3">
                <a:moveTo>
                  <a:pt x="0" y="3"/>
                </a:moveTo>
                <a:lnTo>
                  <a:pt x="4" y="3"/>
                </a:lnTo>
                <a:lnTo>
                  <a:pt x="4" y="0"/>
                </a:lnTo>
                <a:lnTo>
                  <a:pt x="0" y="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" name="Freeform 28"/>
          <p:cNvSpPr>
            <a:spLocks/>
          </p:cNvSpPr>
          <p:nvPr userDrawn="1"/>
        </p:nvSpPr>
        <p:spPr bwMode="auto">
          <a:xfrm>
            <a:off x="238920" y="4528946"/>
            <a:ext cx="8666161" cy="442912"/>
          </a:xfrm>
          <a:custGeom>
            <a:avLst/>
            <a:gdLst>
              <a:gd name="T0" fmla="*/ 5257 w 5313"/>
              <a:gd name="T1" fmla="*/ 0 h 269"/>
              <a:gd name="T2" fmla="*/ 3721 w 5313"/>
              <a:gd name="T3" fmla="*/ 0 h 269"/>
              <a:gd name="T4" fmla="*/ 1592 w 5313"/>
              <a:gd name="T5" fmla="*/ 0 h 269"/>
              <a:gd name="T6" fmla="*/ 87 w 5313"/>
              <a:gd name="T7" fmla="*/ 0 h 269"/>
              <a:gd name="T8" fmla="*/ 87 w 5313"/>
              <a:gd name="T9" fmla="*/ 0 h 269"/>
              <a:gd name="T10" fmla="*/ 0 w 5313"/>
              <a:gd name="T11" fmla="*/ 0 h 269"/>
              <a:gd name="T12" fmla="*/ 0 w 5313"/>
              <a:gd name="T13" fmla="*/ 56 h 269"/>
              <a:gd name="T14" fmla="*/ 0 w 5313"/>
              <a:gd name="T15" fmla="*/ 74 h 269"/>
              <a:gd name="T16" fmla="*/ 0 w 5313"/>
              <a:gd name="T17" fmla="*/ 90 h 269"/>
              <a:gd name="T18" fmla="*/ 0 w 5313"/>
              <a:gd name="T19" fmla="*/ 130 h 269"/>
              <a:gd name="T20" fmla="*/ 0 w 5313"/>
              <a:gd name="T21" fmla="*/ 139 h 269"/>
              <a:gd name="T22" fmla="*/ 0 w 5313"/>
              <a:gd name="T23" fmla="*/ 170 h 269"/>
              <a:gd name="T24" fmla="*/ 0 w 5313"/>
              <a:gd name="T25" fmla="*/ 213 h 269"/>
              <a:gd name="T26" fmla="*/ 56 w 5313"/>
              <a:gd name="T27" fmla="*/ 269 h 269"/>
              <a:gd name="T28" fmla="*/ 1592 w 5313"/>
              <a:gd name="T29" fmla="*/ 269 h 269"/>
              <a:gd name="T30" fmla="*/ 3721 w 5313"/>
              <a:gd name="T31" fmla="*/ 269 h 269"/>
              <a:gd name="T32" fmla="*/ 5257 w 5313"/>
              <a:gd name="T33" fmla="*/ 269 h 269"/>
              <a:gd name="T34" fmla="*/ 5313 w 5313"/>
              <a:gd name="T35" fmla="*/ 213 h 269"/>
              <a:gd name="T36" fmla="*/ 5313 w 5313"/>
              <a:gd name="T37" fmla="*/ 195 h 269"/>
              <a:gd name="T38" fmla="*/ 5313 w 5313"/>
              <a:gd name="T39" fmla="*/ 139 h 269"/>
              <a:gd name="T40" fmla="*/ 5313 w 5313"/>
              <a:gd name="T41" fmla="*/ 130 h 269"/>
              <a:gd name="T42" fmla="*/ 5313 w 5313"/>
              <a:gd name="T43" fmla="*/ 99 h 269"/>
              <a:gd name="T44" fmla="*/ 5313 w 5313"/>
              <a:gd name="T45" fmla="*/ 56 h 269"/>
              <a:gd name="T46" fmla="*/ 5257 w 5313"/>
              <a:gd name="T47" fmla="*/ 0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313" h="269">
                <a:moveTo>
                  <a:pt x="5257" y="0"/>
                </a:moveTo>
                <a:cubicBezTo>
                  <a:pt x="3721" y="0"/>
                  <a:pt x="3721" y="0"/>
                  <a:pt x="3721" y="0"/>
                </a:cubicBezTo>
                <a:cubicBezTo>
                  <a:pt x="1592" y="0"/>
                  <a:pt x="1592" y="0"/>
                  <a:pt x="1592" y="0"/>
                </a:cubicBezTo>
                <a:cubicBezTo>
                  <a:pt x="477" y="0"/>
                  <a:pt x="171" y="0"/>
                  <a:pt x="87" y="0"/>
                </a:cubicBezTo>
                <a:cubicBezTo>
                  <a:pt x="87" y="0"/>
                  <a:pt x="87" y="0"/>
                  <a:pt x="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3"/>
                  <a:pt x="0" y="69"/>
                  <a:pt x="0" y="74"/>
                </a:cubicBezTo>
                <a:cubicBezTo>
                  <a:pt x="0" y="80"/>
                  <a:pt x="0" y="85"/>
                  <a:pt x="0" y="90"/>
                </a:cubicBezTo>
                <a:cubicBezTo>
                  <a:pt x="0" y="130"/>
                  <a:pt x="0" y="130"/>
                  <a:pt x="0" y="130"/>
                </a:cubicBezTo>
                <a:cubicBezTo>
                  <a:pt x="0" y="133"/>
                  <a:pt x="0" y="136"/>
                  <a:pt x="0" y="139"/>
                </a:cubicBezTo>
                <a:cubicBezTo>
                  <a:pt x="0" y="170"/>
                  <a:pt x="0" y="170"/>
                  <a:pt x="0" y="170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243"/>
                  <a:pt x="25" y="269"/>
                  <a:pt x="56" y="269"/>
                </a:cubicBezTo>
                <a:cubicBezTo>
                  <a:pt x="1592" y="269"/>
                  <a:pt x="1592" y="269"/>
                  <a:pt x="1592" y="269"/>
                </a:cubicBezTo>
                <a:cubicBezTo>
                  <a:pt x="3721" y="269"/>
                  <a:pt x="3721" y="269"/>
                  <a:pt x="3721" y="269"/>
                </a:cubicBezTo>
                <a:cubicBezTo>
                  <a:pt x="5257" y="269"/>
                  <a:pt x="5257" y="269"/>
                  <a:pt x="5257" y="269"/>
                </a:cubicBezTo>
                <a:cubicBezTo>
                  <a:pt x="5288" y="269"/>
                  <a:pt x="5313" y="243"/>
                  <a:pt x="5313" y="213"/>
                </a:cubicBezTo>
                <a:cubicBezTo>
                  <a:pt x="5313" y="207"/>
                  <a:pt x="5313" y="201"/>
                  <a:pt x="5313" y="195"/>
                </a:cubicBezTo>
                <a:cubicBezTo>
                  <a:pt x="5313" y="164"/>
                  <a:pt x="5313" y="148"/>
                  <a:pt x="5313" y="139"/>
                </a:cubicBezTo>
                <a:cubicBezTo>
                  <a:pt x="5313" y="130"/>
                  <a:pt x="5313" y="130"/>
                  <a:pt x="5313" y="130"/>
                </a:cubicBezTo>
                <a:cubicBezTo>
                  <a:pt x="5313" y="99"/>
                  <a:pt x="5313" y="99"/>
                  <a:pt x="5313" y="99"/>
                </a:cubicBezTo>
                <a:cubicBezTo>
                  <a:pt x="5313" y="56"/>
                  <a:pt x="5313" y="56"/>
                  <a:pt x="5313" y="56"/>
                </a:cubicBezTo>
                <a:cubicBezTo>
                  <a:pt x="5313" y="26"/>
                  <a:pt x="5288" y="0"/>
                  <a:pt x="5257" y="0"/>
                </a:cubicBezTo>
                <a:close/>
              </a:path>
            </a:pathLst>
          </a:custGeom>
          <a:gradFill>
            <a:gsLst>
              <a:gs pos="78000">
                <a:srgbClr val="C81524"/>
              </a:gs>
              <a:gs pos="0">
                <a:srgbClr val="F58233"/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rtl="0" eaLnBrk="1" latinLnBrk="0" hangingPunct="1"/>
            <a:endParaRPr lang="en-GB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2" name="Group 50"/>
          <p:cNvGrpSpPr/>
          <p:nvPr userDrawn="1"/>
        </p:nvGrpSpPr>
        <p:grpSpPr>
          <a:xfrm>
            <a:off x="395536" y="4565787"/>
            <a:ext cx="841030" cy="362692"/>
            <a:chOff x="2639403" y="1492269"/>
            <a:chExt cx="3556026" cy="1533532"/>
          </a:xfrm>
        </p:grpSpPr>
        <p:sp>
          <p:nvSpPr>
            <p:cNvPr id="13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639403" y="1492269"/>
              <a:ext cx="3556026" cy="1530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9"/>
            <p:cNvSpPr>
              <a:spLocks/>
            </p:cNvSpPr>
            <p:nvPr userDrawn="1"/>
          </p:nvSpPr>
          <p:spPr bwMode="auto">
            <a:xfrm>
              <a:off x="3109306" y="1855808"/>
              <a:ext cx="238127" cy="225426"/>
            </a:xfrm>
            <a:custGeom>
              <a:avLst/>
              <a:gdLst>
                <a:gd name="T0" fmla="*/ 76 w 150"/>
                <a:gd name="T1" fmla="*/ 109 h 142"/>
                <a:gd name="T2" fmla="*/ 29 w 150"/>
                <a:gd name="T3" fmla="*/ 142 h 142"/>
                <a:gd name="T4" fmla="*/ 45 w 150"/>
                <a:gd name="T5" fmla="*/ 88 h 142"/>
                <a:gd name="T6" fmla="*/ 0 w 150"/>
                <a:gd name="T7" fmla="*/ 54 h 142"/>
                <a:gd name="T8" fmla="*/ 57 w 150"/>
                <a:gd name="T9" fmla="*/ 54 h 142"/>
                <a:gd name="T10" fmla="*/ 76 w 150"/>
                <a:gd name="T11" fmla="*/ 0 h 142"/>
                <a:gd name="T12" fmla="*/ 93 w 150"/>
                <a:gd name="T13" fmla="*/ 54 h 142"/>
                <a:gd name="T14" fmla="*/ 150 w 150"/>
                <a:gd name="T15" fmla="*/ 54 h 142"/>
                <a:gd name="T16" fmla="*/ 105 w 150"/>
                <a:gd name="T17" fmla="*/ 88 h 142"/>
                <a:gd name="T18" fmla="*/ 121 w 150"/>
                <a:gd name="T19" fmla="*/ 142 h 142"/>
                <a:gd name="T20" fmla="*/ 76 w 150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0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0"/>
            <p:cNvSpPr>
              <a:spLocks/>
            </p:cNvSpPr>
            <p:nvPr userDrawn="1"/>
          </p:nvSpPr>
          <p:spPr bwMode="auto">
            <a:xfrm>
              <a:off x="3383946" y="1601807"/>
              <a:ext cx="241302" cy="227014"/>
            </a:xfrm>
            <a:custGeom>
              <a:avLst/>
              <a:gdLst>
                <a:gd name="T0" fmla="*/ 76 w 152"/>
                <a:gd name="T1" fmla="*/ 110 h 143"/>
                <a:gd name="T2" fmla="*/ 29 w 152"/>
                <a:gd name="T3" fmla="*/ 143 h 143"/>
                <a:gd name="T4" fmla="*/ 48 w 152"/>
                <a:gd name="T5" fmla="*/ 88 h 143"/>
                <a:gd name="T6" fmla="*/ 0 w 152"/>
                <a:gd name="T7" fmla="*/ 55 h 143"/>
                <a:gd name="T8" fmla="*/ 57 w 152"/>
                <a:gd name="T9" fmla="*/ 55 h 143"/>
                <a:gd name="T10" fmla="*/ 76 w 152"/>
                <a:gd name="T11" fmla="*/ 0 h 143"/>
                <a:gd name="T12" fmla="*/ 95 w 152"/>
                <a:gd name="T13" fmla="*/ 55 h 143"/>
                <a:gd name="T14" fmla="*/ 152 w 152"/>
                <a:gd name="T15" fmla="*/ 55 h 143"/>
                <a:gd name="T16" fmla="*/ 105 w 152"/>
                <a:gd name="T17" fmla="*/ 88 h 143"/>
                <a:gd name="T18" fmla="*/ 124 w 152"/>
                <a:gd name="T19" fmla="*/ 143 h 143"/>
                <a:gd name="T20" fmla="*/ 76 w 152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3">
                  <a:moveTo>
                    <a:pt x="76" y="110"/>
                  </a:moveTo>
                  <a:lnTo>
                    <a:pt x="29" y="143"/>
                  </a:lnTo>
                  <a:lnTo>
                    <a:pt x="48" y="88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5" y="55"/>
                  </a:lnTo>
                  <a:lnTo>
                    <a:pt x="152" y="55"/>
                  </a:lnTo>
                  <a:lnTo>
                    <a:pt x="105" y="88"/>
                  </a:lnTo>
                  <a:lnTo>
                    <a:pt x="124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42724" y="1495444"/>
              <a:ext cx="239714" cy="227014"/>
            </a:xfrm>
            <a:custGeom>
              <a:avLst/>
              <a:gdLst>
                <a:gd name="T0" fmla="*/ 75 w 151"/>
                <a:gd name="T1" fmla="*/ 110 h 143"/>
                <a:gd name="T2" fmla="*/ 28 w 151"/>
                <a:gd name="T3" fmla="*/ 143 h 143"/>
                <a:gd name="T4" fmla="*/ 47 w 151"/>
                <a:gd name="T5" fmla="*/ 89 h 143"/>
                <a:gd name="T6" fmla="*/ 0 w 151"/>
                <a:gd name="T7" fmla="*/ 55 h 143"/>
                <a:gd name="T8" fmla="*/ 56 w 151"/>
                <a:gd name="T9" fmla="*/ 55 h 143"/>
                <a:gd name="T10" fmla="*/ 75 w 151"/>
                <a:gd name="T11" fmla="*/ 0 h 143"/>
                <a:gd name="T12" fmla="*/ 92 w 151"/>
                <a:gd name="T13" fmla="*/ 55 h 143"/>
                <a:gd name="T14" fmla="*/ 151 w 151"/>
                <a:gd name="T15" fmla="*/ 55 h 143"/>
                <a:gd name="T16" fmla="*/ 104 w 151"/>
                <a:gd name="T17" fmla="*/ 89 h 143"/>
                <a:gd name="T18" fmla="*/ 123 w 151"/>
                <a:gd name="T19" fmla="*/ 143 h 143"/>
                <a:gd name="T20" fmla="*/ 75 w 151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1" h="143">
                  <a:moveTo>
                    <a:pt x="75" y="110"/>
                  </a:moveTo>
                  <a:lnTo>
                    <a:pt x="28" y="143"/>
                  </a:lnTo>
                  <a:lnTo>
                    <a:pt x="47" y="89"/>
                  </a:lnTo>
                  <a:lnTo>
                    <a:pt x="0" y="55"/>
                  </a:lnTo>
                  <a:lnTo>
                    <a:pt x="56" y="55"/>
                  </a:lnTo>
                  <a:lnTo>
                    <a:pt x="75" y="0"/>
                  </a:lnTo>
                  <a:lnTo>
                    <a:pt x="92" y="55"/>
                  </a:lnTo>
                  <a:lnTo>
                    <a:pt x="151" y="55"/>
                  </a:lnTo>
                  <a:lnTo>
                    <a:pt x="104" y="89"/>
                  </a:lnTo>
                  <a:lnTo>
                    <a:pt x="123" y="143"/>
                  </a:lnTo>
                  <a:lnTo>
                    <a:pt x="75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111026" y="1557357"/>
              <a:ext cx="236539" cy="225426"/>
            </a:xfrm>
            <a:custGeom>
              <a:avLst/>
              <a:gdLst>
                <a:gd name="T0" fmla="*/ 76 w 149"/>
                <a:gd name="T1" fmla="*/ 109 h 142"/>
                <a:gd name="T2" fmla="*/ 28 w 149"/>
                <a:gd name="T3" fmla="*/ 142 h 142"/>
                <a:gd name="T4" fmla="*/ 45 w 149"/>
                <a:gd name="T5" fmla="*/ 88 h 142"/>
                <a:gd name="T6" fmla="*/ 0 w 149"/>
                <a:gd name="T7" fmla="*/ 54 h 142"/>
                <a:gd name="T8" fmla="*/ 57 w 149"/>
                <a:gd name="T9" fmla="*/ 54 h 142"/>
                <a:gd name="T10" fmla="*/ 76 w 149"/>
                <a:gd name="T11" fmla="*/ 0 h 142"/>
                <a:gd name="T12" fmla="*/ 92 w 149"/>
                <a:gd name="T13" fmla="*/ 54 h 142"/>
                <a:gd name="T14" fmla="*/ 149 w 149"/>
                <a:gd name="T15" fmla="*/ 54 h 142"/>
                <a:gd name="T16" fmla="*/ 104 w 149"/>
                <a:gd name="T17" fmla="*/ 88 h 142"/>
                <a:gd name="T18" fmla="*/ 121 w 149"/>
                <a:gd name="T19" fmla="*/ 142 h 142"/>
                <a:gd name="T20" fmla="*/ 76 w 149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2">
                  <a:moveTo>
                    <a:pt x="76" y="109"/>
                  </a:moveTo>
                  <a:lnTo>
                    <a:pt x="28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2" y="54"/>
                  </a:lnTo>
                  <a:lnTo>
                    <a:pt x="149" y="54"/>
                  </a:lnTo>
                  <a:lnTo>
                    <a:pt x="104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3"/>
            <p:cNvSpPr>
              <a:spLocks/>
            </p:cNvSpPr>
            <p:nvPr userDrawn="1"/>
          </p:nvSpPr>
          <p:spPr bwMode="auto">
            <a:xfrm>
              <a:off x="4415828" y="1763733"/>
              <a:ext cx="236539" cy="227014"/>
            </a:xfrm>
            <a:custGeom>
              <a:avLst/>
              <a:gdLst>
                <a:gd name="T0" fmla="*/ 76 w 149"/>
                <a:gd name="T1" fmla="*/ 110 h 143"/>
                <a:gd name="T2" fmla="*/ 28 w 149"/>
                <a:gd name="T3" fmla="*/ 143 h 143"/>
                <a:gd name="T4" fmla="*/ 45 w 149"/>
                <a:gd name="T5" fmla="*/ 89 h 143"/>
                <a:gd name="T6" fmla="*/ 0 w 149"/>
                <a:gd name="T7" fmla="*/ 55 h 143"/>
                <a:gd name="T8" fmla="*/ 57 w 149"/>
                <a:gd name="T9" fmla="*/ 55 h 143"/>
                <a:gd name="T10" fmla="*/ 76 w 149"/>
                <a:gd name="T11" fmla="*/ 0 h 143"/>
                <a:gd name="T12" fmla="*/ 92 w 149"/>
                <a:gd name="T13" fmla="*/ 55 h 143"/>
                <a:gd name="T14" fmla="*/ 149 w 149"/>
                <a:gd name="T15" fmla="*/ 55 h 143"/>
                <a:gd name="T16" fmla="*/ 104 w 149"/>
                <a:gd name="T17" fmla="*/ 89 h 143"/>
                <a:gd name="T18" fmla="*/ 121 w 149"/>
                <a:gd name="T19" fmla="*/ 143 h 143"/>
                <a:gd name="T20" fmla="*/ 76 w 149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3">
                  <a:moveTo>
                    <a:pt x="76" y="110"/>
                  </a:moveTo>
                  <a:lnTo>
                    <a:pt x="28" y="143"/>
                  </a:lnTo>
                  <a:lnTo>
                    <a:pt x="45" y="89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2" y="55"/>
                  </a:lnTo>
                  <a:lnTo>
                    <a:pt x="149" y="55"/>
                  </a:lnTo>
                  <a:lnTo>
                    <a:pt x="104" y="89"/>
                  </a:lnTo>
                  <a:lnTo>
                    <a:pt x="121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4"/>
            <p:cNvSpPr>
              <a:spLocks/>
            </p:cNvSpPr>
            <p:nvPr userDrawn="1"/>
          </p:nvSpPr>
          <p:spPr bwMode="auto">
            <a:xfrm>
              <a:off x="4561880" y="2105047"/>
              <a:ext cx="241302" cy="225426"/>
            </a:xfrm>
            <a:custGeom>
              <a:avLst/>
              <a:gdLst>
                <a:gd name="T0" fmla="*/ 76 w 152"/>
                <a:gd name="T1" fmla="*/ 109 h 142"/>
                <a:gd name="T2" fmla="*/ 29 w 152"/>
                <a:gd name="T3" fmla="*/ 142 h 142"/>
                <a:gd name="T4" fmla="*/ 45 w 152"/>
                <a:gd name="T5" fmla="*/ 88 h 142"/>
                <a:gd name="T6" fmla="*/ 0 w 152"/>
                <a:gd name="T7" fmla="*/ 54 h 142"/>
                <a:gd name="T8" fmla="*/ 57 w 152"/>
                <a:gd name="T9" fmla="*/ 54 h 142"/>
                <a:gd name="T10" fmla="*/ 76 w 152"/>
                <a:gd name="T11" fmla="*/ 0 h 142"/>
                <a:gd name="T12" fmla="*/ 93 w 152"/>
                <a:gd name="T13" fmla="*/ 54 h 142"/>
                <a:gd name="T14" fmla="*/ 152 w 152"/>
                <a:gd name="T15" fmla="*/ 54 h 142"/>
                <a:gd name="T16" fmla="*/ 105 w 152"/>
                <a:gd name="T17" fmla="*/ 88 h 142"/>
                <a:gd name="T18" fmla="*/ 121 w 152"/>
                <a:gd name="T19" fmla="*/ 142 h 142"/>
                <a:gd name="T20" fmla="*/ 76 w 152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2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15"/>
            <p:cNvSpPr>
              <a:spLocks/>
            </p:cNvSpPr>
            <p:nvPr userDrawn="1"/>
          </p:nvSpPr>
          <p:spPr bwMode="auto">
            <a:xfrm>
              <a:off x="3937987" y="2190772"/>
              <a:ext cx="544516" cy="798516"/>
            </a:xfrm>
            <a:custGeom>
              <a:avLst/>
              <a:gdLst>
                <a:gd name="T0" fmla="*/ 0 w 343"/>
                <a:gd name="T1" fmla="*/ 0 h 503"/>
                <a:gd name="T2" fmla="*/ 0 w 343"/>
                <a:gd name="T3" fmla="*/ 503 h 503"/>
                <a:gd name="T4" fmla="*/ 142 w 343"/>
                <a:gd name="T5" fmla="*/ 503 h 503"/>
                <a:gd name="T6" fmla="*/ 142 w 343"/>
                <a:gd name="T7" fmla="*/ 310 h 503"/>
                <a:gd name="T8" fmla="*/ 324 w 343"/>
                <a:gd name="T9" fmla="*/ 310 h 503"/>
                <a:gd name="T10" fmla="*/ 324 w 343"/>
                <a:gd name="T11" fmla="*/ 196 h 503"/>
                <a:gd name="T12" fmla="*/ 142 w 343"/>
                <a:gd name="T13" fmla="*/ 196 h 503"/>
                <a:gd name="T14" fmla="*/ 142 w 343"/>
                <a:gd name="T15" fmla="*/ 115 h 503"/>
                <a:gd name="T16" fmla="*/ 343 w 343"/>
                <a:gd name="T17" fmla="*/ 115 h 503"/>
                <a:gd name="T18" fmla="*/ 343 w 343"/>
                <a:gd name="T19" fmla="*/ 0 h 503"/>
                <a:gd name="T20" fmla="*/ 0 w 343"/>
                <a:gd name="T21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3" h="503">
                  <a:moveTo>
                    <a:pt x="0" y="0"/>
                  </a:moveTo>
                  <a:lnTo>
                    <a:pt x="0" y="503"/>
                  </a:lnTo>
                  <a:lnTo>
                    <a:pt x="142" y="503"/>
                  </a:lnTo>
                  <a:lnTo>
                    <a:pt x="142" y="310"/>
                  </a:lnTo>
                  <a:lnTo>
                    <a:pt x="324" y="310"/>
                  </a:lnTo>
                  <a:lnTo>
                    <a:pt x="324" y="196"/>
                  </a:lnTo>
                  <a:lnTo>
                    <a:pt x="142" y="196"/>
                  </a:lnTo>
                  <a:lnTo>
                    <a:pt x="142" y="115"/>
                  </a:lnTo>
                  <a:lnTo>
                    <a:pt x="343" y="115"/>
                  </a:lnTo>
                  <a:lnTo>
                    <a:pt x="3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6"/>
            <p:cNvSpPr>
              <a:spLocks/>
            </p:cNvSpPr>
            <p:nvPr userDrawn="1"/>
          </p:nvSpPr>
          <p:spPr bwMode="auto">
            <a:xfrm>
              <a:off x="3268058" y="2190772"/>
              <a:ext cx="598492" cy="798516"/>
            </a:xfrm>
            <a:custGeom>
              <a:avLst/>
              <a:gdLst>
                <a:gd name="T0" fmla="*/ 377 w 377"/>
                <a:gd name="T1" fmla="*/ 0 h 503"/>
                <a:gd name="T2" fmla="*/ 0 w 377"/>
                <a:gd name="T3" fmla="*/ 0 h 503"/>
                <a:gd name="T4" fmla="*/ 0 w 377"/>
                <a:gd name="T5" fmla="*/ 115 h 503"/>
                <a:gd name="T6" fmla="*/ 118 w 377"/>
                <a:gd name="T7" fmla="*/ 115 h 503"/>
                <a:gd name="T8" fmla="*/ 118 w 377"/>
                <a:gd name="T9" fmla="*/ 503 h 503"/>
                <a:gd name="T10" fmla="*/ 261 w 377"/>
                <a:gd name="T11" fmla="*/ 503 h 503"/>
                <a:gd name="T12" fmla="*/ 261 w 377"/>
                <a:gd name="T13" fmla="*/ 115 h 503"/>
                <a:gd name="T14" fmla="*/ 377 w 377"/>
                <a:gd name="T15" fmla="*/ 115 h 503"/>
                <a:gd name="T16" fmla="*/ 377 w 377"/>
                <a:gd name="T17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503">
                  <a:moveTo>
                    <a:pt x="377" y="0"/>
                  </a:moveTo>
                  <a:lnTo>
                    <a:pt x="0" y="0"/>
                  </a:lnTo>
                  <a:lnTo>
                    <a:pt x="0" y="115"/>
                  </a:lnTo>
                  <a:lnTo>
                    <a:pt x="118" y="115"/>
                  </a:lnTo>
                  <a:lnTo>
                    <a:pt x="118" y="503"/>
                  </a:lnTo>
                  <a:lnTo>
                    <a:pt x="261" y="503"/>
                  </a:lnTo>
                  <a:lnTo>
                    <a:pt x="261" y="115"/>
                  </a:lnTo>
                  <a:lnTo>
                    <a:pt x="377" y="115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17"/>
            <p:cNvSpPr>
              <a:spLocks/>
            </p:cNvSpPr>
            <p:nvPr userDrawn="1"/>
          </p:nvSpPr>
          <p:spPr bwMode="auto">
            <a:xfrm>
              <a:off x="2642578" y="2190772"/>
              <a:ext cx="546104" cy="798516"/>
            </a:xfrm>
            <a:custGeom>
              <a:avLst/>
              <a:gdLst>
                <a:gd name="T0" fmla="*/ 344 w 344"/>
                <a:gd name="T1" fmla="*/ 115 h 503"/>
                <a:gd name="T2" fmla="*/ 344 w 344"/>
                <a:gd name="T3" fmla="*/ 0 h 503"/>
                <a:gd name="T4" fmla="*/ 0 w 344"/>
                <a:gd name="T5" fmla="*/ 0 h 503"/>
                <a:gd name="T6" fmla="*/ 0 w 344"/>
                <a:gd name="T7" fmla="*/ 503 h 503"/>
                <a:gd name="T8" fmla="*/ 344 w 344"/>
                <a:gd name="T9" fmla="*/ 503 h 503"/>
                <a:gd name="T10" fmla="*/ 344 w 344"/>
                <a:gd name="T11" fmla="*/ 388 h 503"/>
                <a:gd name="T12" fmla="*/ 143 w 344"/>
                <a:gd name="T13" fmla="*/ 388 h 503"/>
                <a:gd name="T14" fmla="*/ 143 w 344"/>
                <a:gd name="T15" fmla="*/ 310 h 503"/>
                <a:gd name="T16" fmla="*/ 325 w 344"/>
                <a:gd name="T17" fmla="*/ 310 h 503"/>
                <a:gd name="T18" fmla="*/ 325 w 344"/>
                <a:gd name="T19" fmla="*/ 196 h 503"/>
                <a:gd name="T20" fmla="*/ 143 w 344"/>
                <a:gd name="T21" fmla="*/ 196 h 503"/>
                <a:gd name="T22" fmla="*/ 143 w 344"/>
                <a:gd name="T23" fmla="*/ 115 h 503"/>
                <a:gd name="T24" fmla="*/ 344 w 344"/>
                <a:gd name="T25" fmla="*/ 115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503">
                  <a:moveTo>
                    <a:pt x="344" y="115"/>
                  </a:moveTo>
                  <a:lnTo>
                    <a:pt x="344" y="0"/>
                  </a:lnTo>
                  <a:lnTo>
                    <a:pt x="0" y="0"/>
                  </a:lnTo>
                  <a:lnTo>
                    <a:pt x="0" y="503"/>
                  </a:lnTo>
                  <a:lnTo>
                    <a:pt x="344" y="503"/>
                  </a:lnTo>
                  <a:lnTo>
                    <a:pt x="344" y="388"/>
                  </a:lnTo>
                  <a:lnTo>
                    <a:pt x="143" y="388"/>
                  </a:lnTo>
                  <a:lnTo>
                    <a:pt x="143" y="310"/>
                  </a:lnTo>
                  <a:lnTo>
                    <a:pt x="325" y="310"/>
                  </a:lnTo>
                  <a:lnTo>
                    <a:pt x="325" y="196"/>
                  </a:lnTo>
                  <a:lnTo>
                    <a:pt x="143" y="196"/>
                  </a:lnTo>
                  <a:lnTo>
                    <a:pt x="143" y="115"/>
                  </a:lnTo>
                  <a:lnTo>
                    <a:pt x="344" y="1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18"/>
            <p:cNvSpPr>
              <a:spLocks/>
            </p:cNvSpPr>
            <p:nvPr userDrawn="1"/>
          </p:nvSpPr>
          <p:spPr bwMode="auto">
            <a:xfrm>
              <a:off x="4596805" y="2581299"/>
              <a:ext cx="179389" cy="146051"/>
            </a:xfrm>
            <a:custGeom>
              <a:avLst/>
              <a:gdLst>
                <a:gd name="T0" fmla="*/ 0 w 113"/>
                <a:gd name="T1" fmla="*/ 0 h 92"/>
                <a:gd name="T2" fmla="*/ 16 w 113"/>
                <a:gd name="T3" fmla="*/ 0 h 92"/>
                <a:gd name="T4" fmla="*/ 33 w 113"/>
                <a:gd name="T5" fmla="*/ 71 h 92"/>
                <a:gd name="T6" fmla="*/ 52 w 113"/>
                <a:gd name="T7" fmla="*/ 0 h 92"/>
                <a:gd name="T8" fmla="*/ 66 w 113"/>
                <a:gd name="T9" fmla="*/ 0 h 92"/>
                <a:gd name="T10" fmla="*/ 83 w 113"/>
                <a:gd name="T11" fmla="*/ 71 h 92"/>
                <a:gd name="T12" fmla="*/ 101 w 113"/>
                <a:gd name="T13" fmla="*/ 0 h 92"/>
                <a:gd name="T14" fmla="*/ 113 w 113"/>
                <a:gd name="T15" fmla="*/ 0 h 92"/>
                <a:gd name="T16" fmla="*/ 90 w 113"/>
                <a:gd name="T17" fmla="*/ 92 h 92"/>
                <a:gd name="T18" fmla="*/ 75 w 113"/>
                <a:gd name="T19" fmla="*/ 92 h 92"/>
                <a:gd name="T20" fmla="*/ 56 w 113"/>
                <a:gd name="T21" fmla="*/ 26 h 92"/>
                <a:gd name="T22" fmla="*/ 40 w 113"/>
                <a:gd name="T23" fmla="*/ 92 h 92"/>
                <a:gd name="T24" fmla="*/ 23 w 113"/>
                <a:gd name="T25" fmla="*/ 92 h 92"/>
                <a:gd name="T26" fmla="*/ 0 w 113"/>
                <a:gd name="T2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92">
                  <a:moveTo>
                    <a:pt x="0" y="0"/>
                  </a:moveTo>
                  <a:lnTo>
                    <a:pt x="16" y="0"/>
                  </a:lnTo>
                  <a:lnTo>
                    <a:pt x="33" y="71"/>
                  </a:lnTo>
                  <a:lnTo>
                    <a:pt x="52" y="0"/>
                  </a:lnTo>
                  <a:lnTo>
                    <a:pt x="66" y="0"/>
                  </a:lnTo>
                  <a:lnTo>
                    <a:pt x="83" y="71"/>
                  </a:lnTo>
                  <a:lnTo>
                    <a:pt x="101" y="0"/>
                  </a:lnTo>
                  <a:lnTo>
                    <a:pt x="113" y="0"/>
                  </a:lnTo>
                  <a:lnTo>
                    <a:pt x="90" y="92"/>
                  </a:lnTo>
                  <a:lnTo>
                    <a:pt x="75" y="92"/>
                  </a:lnTo>
                  <a:lnTo>
                    <a:pt x="56" y="26"/>
                  </a:lnTo>
                  <a:lnTo>
                    <a:pt x="40" y="92"/>
                  </a:lnTo>
                  <a:lnTo>
                    <a:pt x="23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19"/>
            <p:cNvSpPr>
              <a:spLocks noEditPoints="1"/>
            </p:cNvSpPr>
            <p:nvPr userDrawn="1"/>
          </p:nvSpPr>
          <p:spPr bwMode="auto">
            <a:xfrm>
              <a:off x="4776194" y="2614637"/>
              <a:ext cx="106363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10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0"/>
            <p:cNvSpPr>
              <a:spLocks/>
            </p:cNvSpPr>
            <p:nvPr userDrawn="1"/>
          </p:nvSpPr>
          <p:spPr bwMode="auto">
            <a:xfrm>
              <a:off x="4901607" y="2614637"/>
              <a:ext cx="58738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6 w 16"/>
                <a:gd name="T5" fmla="*/ 16 h 30"/>
                <a:gd name="T6" fmla="*/ 6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1"/>
            <p:cNvSpPr>
              <a:spLocks/>
            </p:cNvSpPr>
            <p:nvPr userDrawn="1"/>
          </p:nvSpPr>
          <p:spPr bwMode="auto">
            <a:xfrm>
              <a:off x="4973045" y="2581299"/>
              <a:ext cx="96838" cy="146051"/>
            </a:xfrm>
            <a:custGeom>
              <a:avLst/>
              <a:gdLst>
                <a:gd name="T0" fmla="*/ 14 w 61"/>
                <a:gd name="T1" fmla="*/ 0 h 92"/>
                <a:gd name="T2" fmla="*/ 14 w 61"/>
                <a:gd name="T3" fmla="*/ 57 h 92"/>
                <a:gd name="T4" fmla="*/ 42 w 61"/>
                <a:gd name="T5" fmla="*/ 23 h 92"/>
                <a:gd name="T6" fmla="*/ 59 w 61"/>
                <a:gd name="T7" fmla="*/ 23 h 92"/>
                <a:gd name="T8" fmla="*/ 38 w 61"/>
                <a:gd name="T9" fmla="*/ 47 h 92"/>
                <a:gd name="T10" fmla="*/ 61 w 61"/>
                <a:gd name="T11" fmla="*/ 92 h 92"/>
                <a:gd name="T12" fmla="*/ 45 w 61"/>
                <a:gd name="T13" fmla="*/ 92 h 92"/>
                <a:gd name="T14" fmla="*/ 26 w 61"/>
                <a:gd name="T15" fmla="*/ 57 h 92"/>
                <a:gd name="T16" fmla="*/ 14 w 61"/>
                <a:gd name="T17" fmla="*/ 71 h 92"/>
                <a:gd name="T18" fmla="*/ 14 w 61"/>
                <a:gd name="T19" fmla="*/ 92 h 92"/>
                <a:gd name="T20" fmla="*/ 0 w 61"/>
                <a:gd name="T21" fmla="*/ 92 h 92"/>
                <a:gd name="T22" fmla="*/ 0 w 61"/>
                <a:gd name="T23" fmla="*/ 0 h 92"/>
                <a:gd name="T24" fmla="*/ 14 w 61"/>
                <a:gd name="T2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92">
                  <a:moveTo>
                    <a:pt x="14" y="0"/>
                  </a:moveTo>
                  <a:lnTo>
                    <a:pt x="14" y="57"/>
                  </a:lnTo>
                  <a:lnTo>
                    <a:pt x="42" y="23"/>
                  </a:lnTo>
                  <a:lnTo>
                    <a:pt x="59" y="23"/>
                  </a:lnTo>
                  <a:lnTo>
                    <a:pt x="38" y="47"/>
                  </a:lnTo>
                  <a:lnTo>
                    <a:pt x="61" y="92"/>
                  </a:lnTo>
                  <a:lnTo>
                    <a:pt x="45" y="92"/>
                  </a:lnTo>
                  <a:lnTo>
                    <a:pt x="26" y="57"/>
                  </a:lnTo>
                  <a:lnTo>
                    <a:pt x="14" y="71"/>
                  </a:lnTo>
                  <a:lnTo>
                    <a:pt x="14" y="92"/>
                  </a:lnTo>
                  <a:lnTo>
                    <a:pt x="0" y="92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2"/>
            <p:cNvSpPr>
              <a:spLocks noEditPoints="1"/>
            </p:cNvSpPr>
            <p:nvPr userDrawn="1"/>
          </p:nvSpPr>
          <p:spPr bwMode="auto">
            <a:xfrm>
              <a:off x="5080996" y="2581299"/>
              <a:ext cx="26988" cy="146051"/>
            </a:xfrm>
            <a:custGeom>
              <a:avLst/>
              <a:gdLst>
                <a:gd name="T0" fmla="*/ 17 w 17"/>
                <a:gd name="T1" fmla="*/ 14 h 92"/>
                <a:gd name="T2" fmla="*/ 0 w 17"/>
                <a:gd name="T3" fmla="*/ 14 h 92"/>
                <a:gd name="T4" fmla="*/ 0 w 17"/>
                <a:gd name="T5" fmla="*/ 0 h 92"/>
                <a:gd name="T6" fmla="*/ 17 w 17"/>
                <a:gd name="T7" fmla="*/ 0 h 92"/>
                <a:gd name="T8" fmla="*/ 17 w 17"/>
                <a:gd name="T9" fmla="*/ 14 h 92"/>
                <a:gd name="T10" fmla="*/ 17 w 17"/>
                <a:gd name="T11" fmla="*/ 92 h 92"/>
                <a:gd name="T12" fmla="*/ 0 w 17"/>
                <a:gd name="T13" fmla="*/ 92 h 92"/>
                <a:gd name="T14" fmla="*/ 0 w 17"/>
                <a:gd name="T15" fmla="*/ 23 h 92"/>
                <a:gd name="T16" fmla="*/ 17 w 17"/>
                <a:gd name="T17" fmla="*/ 23 h 92"/>
                <a:gd name="T18" fmla="*/ 17 w 17"/>
                <a:gd name="T1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92">
                  <a:moveTo>
                    <a:pt x="17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7" y="0"/>
                  </a:lnTo>
                  <a:lnTo>
                    <a:pt x="17" y="14"/>
                  </a:lnTo>
                  <a:close/>
                  <a:moveTo>
                    <a:pt x="17" y="92"/>
                  </a:moveTo>
                  <a:lnTo>
                    <a:pt x="0" y="92"/>
                  </a:lnTo>
                  <a:lnTo>
                    <a:pt x="0" y="23"/>
                  </a:lnTo>
                  <a:lnTo>
                    <a:pt x="17" y="23"/>
                  </a:lnTo>
                  <a:lnTo>
                    <a:pt x="17" y="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3"/>
            <p:cNvSpPr>
              <a:spLocks/>
            </p:cNvSpPr>
            <p:nvPr userDrawn="1"/>
          </p:nvSpPr>
          <p:spPr bwMode="auto">
            <a:xfrm>
              <a:off x="5130209" y="2614637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2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4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2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8"/>
                    <a:pt x="16" y="5"/>
                    <a:pt x="13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4"/>
            <p:cNvSpPr>
              <a:spLocks noEditPoints="1"/>
            </p:cNvSpPr>
            <p:nvPr userDrawn="1"/>
          </p:nvSpPr>
          <p:spPr bwMode="auto">
            <a:xfrm>
              <a:off x="5236572" y="2598762"/>
              <a:ext cx="107951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20 w 29"/>
                <a:gd name="T17" fmla="*/ 29 h 45"/>
                <a:gd name="T18" fmla="*/ 29 w 29"/>
                <a:gd name="T19" fmla="*/ 36 h 45"/>
                <a:gd name="T20" fmla="*/ 15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9 w 29"/>
                <a:gd name="T55" fmla="*/ 14 h 45"/>
                <a:gd name="T56" fmla="*/ 14 w 29"/>
                <a:gd name="T57" fmla="*/ 20 h 45"/>
                <a:gd name="T58" fmla="*/ 20 w 29"/>
                <a:gd name="T59" fmla="*/ 14 h 45"/>
                <a:gd name="T60" fmla="*/ 14 w 29"/>
                <a:gd name="T61" fmla="*/ 9 h 45"/>
                <a:gd name="T62" fmla="*/ 9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2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5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2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4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1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1" y="41"/>
                    <a:pt x="23" y="40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4"/>
                    <a:pt x="6" y="35"/>
                    <a:pt x="6" y="37"/>
                  </a:cubicBezTo>
                  <a:moveTo>
                    <a:pt x="9" y="14"/>
                  </a:moveTo>
                  <a:cubicBezTo>
                    <a:pt x="9" y="18"/>
                    <a:pt x="11" y="20"/>
                    <a:pt x="14" y="20"/>
                  </a:cubicBezTo>
                  <a:cubicBezTo>
                    <a:pt x="18" y="20"/>
                    <a:pt x="20" y="18"/>
                    <a:pt x="20" y="14"/>
                  </a:cubicBezTo>
                  <a:cubicBezTo>
                    <a:pt x="20" y="11"/>
                    <a:pt x="17" y="9"/>
                    <a:pt x="14" y="9"/>
                  </a:cubicBezTo>
                  <a:cubicBezTo>
                    <a:pt x="11" y="9"/>
                    <a:pt x="9" y="11"/>
                    <a:pt x="9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25"/>
            <p:cNvSpPr>
              <a:spLocks/>
            </p:cNvSpPr>
            <p:nvPr userDrawn="1"/>
          </p:nvSpPr>
          <p:spPr bwMode="auto">
            <a:xfrm>
              <a:off x="5409611" y="2587649"/>
              <a:ext cx="66675" cy="144463"/>
            </a:xfrm>
            <a:custGeom>
              <a:avLst/>
              <a:gdLst>
                <a:gd name="T0" fmla="*/ 11 w 18"/>
                <a:gd name="T1" fmla="*/ 8 h 38"/>
                <a:gd name="T2" fmla="*/ 18 w 18"/>
                <a:gd name="T3" fmla="*/ 8 h 38"/>
                <a:gd name="T4" fmla="*/ 18 w 18"/>
                <a:gd name="T5" fmla="*/ 13 h 38"/>
                <a:gd name="T6" fmla="*/ 11 w 18"/>
                <a:gd name="T7" fmla="*/ 13 h 38"/>
                <a:gd name="T8" fmla="*/ 11 w 18"/>
                <a:gd name="T9" fmla="*/ 27 h 38"/>
                <a:gd name="T10" fmla="*/ 15 w 18"/>
                <a:gd name="T11" fmla="*/ 33 h 38"/>
                <a:gd name="T12" fmla="*/ 18 w 18"/>
                <a:gd name="T13" fmla="*/ 33 h 38"/>
                <a:gd name="T14" fmla="*/ 18 w 18"/>
                <a:gd name="T15" fmla="*/ 38 h 38"/>
                <a:gd name="T16" fmla="*/ 14 w 18"/>
                <a:gd name="T17" fmla="*/ 38 h 38"/>
                <a:gd name="T18" fmla="*/ 5 w 18"/>
                <a:gd name="T19" fmla="*/ 27 h 38"/>
                <a:gd name="T20" fmla="*/ 5 w 18"/>
                <a:gd name="T21" fmla="*/ 13 h 38"/>
                <a:gd name="T22" fmla="*/ 0 w 18"/>
                <a:gd name="T23" fmla="*/ 13 h 38"/>
                <a:gd name="T24" fmla="*/ 0 w 18"/>
                <a:gd name="T25" fmla="*/ 8 h 38"/>
                <a:gd name="T26" fmla="*/ 5 w 18"/>
                <a:gd name="T27" fmla="*/ 8 h 38"/>
                <a:gd name="T28" fmla="*/ 5 w 18"/>
                <a:gd name="T29" fmla="*/ 1 h 38"/>
                <a:gd name="T30" fmla="*/ 11 w 18"/>
                <a:gd name="T31" fmla="*/ 0 h 38"/>
                <a:gd name="T32" fmla="*/ 11 w 18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38">
                  <a:moveTo>
                    <a:pt x="11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31"/>
                    <a:pt x="12" y="33"/>
                    <a:pt x="15" y="33"/>
                  </a:cubicBezTo>
                  <a:cubicBezTo>
                    <a:pt x="16" y="33"/>
                    <a:pt x="17" y="33"/>
                    <a:pt x="18" y="33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7" y="38"/>
                    <a:pt x="15" y="38"/>
                    <a:pt x="14" y="38"/>
                  </a:cubicBezTo>
                  <a:cubicBezTo>
                    <a:pt x="7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26"/>
            <p:cNvSpPr>
              <a:spLocks noEditPoints="1"/>
            </p:cNvSpPr>
            <p:nvPr userDrawn="1"/>
          </p:nvSpPr>
          <p:spPr bwMode="auto">
            <a:xfrm>
              <a:off x="5484224" y="2614637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9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27"/>
            <p:cNvSpPr>
              <a:spLocks noEditPoints="1"/>
            </p:cNvSpPr>
            <p:nvPr userDrawn="1"/>
          </p:nvSpPr>
          <p:spPr bwMode="auto">
            <a:xfrm>
              <a:off x="5596937" y="2598762"/>
              <a:ext cx="109538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19 w 29"/>
                <a:gd name="T17" fmla="*/ 29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6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9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7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0" y="2"/>
                    <a:pt x="23" y="0"/>
                    <a:pt x="26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0" y="41"/>
                    <a:pt x="23" y="40"/>
                    <a:pt x="23" y="37"/>
                  </a:cubicBezTo>
                  <a:cubicBezTo>
                    <a:pt x="23" y="35"/>
                    <a:pt x="21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7"/>
                  </a:cubicBezTo>
                  <a:moveTo>
                    <a:pt x="8" y="14"/>
                  </a:moveTo>
                  <a:cubicBezTo>
                    <a:pt x="8" y="18"/>
                    <a:pt x="11" y="20"/>
                    <a:pt x="14" y="20"/>
                  </a:cubicBezTo>
                  <a:cubicBezTo>
                    <a:pt x="17" y="20"/>
                    <a:pt x="19" y="18"/>
                    <a:pt x="19" y="14"/>
                  </a:cubicBezTo>
                  <a:cubicBezTo>
                    <a:pt x="19" y="11"/>
                    <a:pt x="17" y="9"/>
                    <a:pt x="14" y="9"/>
                  </a:cubicBezTo>
                  <a:cubicBezTo>
                    <a:pt x="11" y="9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28"/>
            <p:cNvSpPr>
              <a:spLocks noEditPoints="1"/>
            </p:cNvSpPr>
            <p:nvPr userDrawn="1"/>
          </p:nvSpPr>
          <p:spPr bwMode="auto">
            <a:xfrm>
              <a:off x="5706475" y="2614637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5 w 28"/>
                <a:gd name="T3" fmla="*/ 26 h 31"/>
                <a:gd name="T4" fmla="*/ 22 w 28"/>
                <a:gd name="T5" fmla="*/ 21 h 31"/>
                <a:gd name="T6" fmla="*/ 28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6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3 h 31"/>
                <a:gd name="T22" fmla="*/ 14 w 28"/>
                <a:gd name="T23" fmla="*/ 5 h 31"/>
                <a:gd name="T24" fmla="*/ 7 w 28"/>
                <a:gd name="T25" fmla="*/ 13 h 31"/>
                <a:gd name="T26" fmla="*/ 21 w 28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5" y="26"/>
                  </a:cubicBezTo>
                  <a:cubicBezTo>
                    <a:pt x="18" y="26"/>
                    <a:pt x="20" y="24"/>
                    <a:pt x="22" y="21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6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3" y="0"/>
                    <a:pt x="28" y="6"/>
                    <a:pt x="28" y="16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1" y="8"/>
                    <a:pt x="19" y="5"/>
                    <a:pt x="14" y="5"/>
                  </a:cubicBezTo>
                  <a:cubicBezTo>
                    <a:pt x="10" y="5"/>
                    <a:pt x="8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29"/>
            <p:cNvSpPr>
              <a:spLocks/>
            </p:cNvSpPr>
            <p:nvPr userDrawn="1"/>
          </p:nvSpPr>
          <p:spPr bwMode="auto">
            <a:xfrm>
              <a:off x="5816014" y="2587649"/>
              <a:ext cx="71438" cy="144463"/>
            </a:xfrm>
            <a:custGeom>
              <a:avLst/>
              <a:gdLst>
                <a:gd name="T0" fmla="*/ 12 w 19"/>
                <a:gd name="T1" fmla="*/ 8 h 38"/>
                <a:gd name="T2" fmla="*/ 18 w 19"/>
                <a:gd name="T3" fmla="*/ 8 h 38"/>
                <a:gd name="T4" fmla="*/ 18 w 19"/>
                <a:gd name="T5" fmla="*/ 13 h 38"/>
                <a:gd name="T6" fmla="*/ 12 w 19"/>
                <a:gd name="T7" fmla="*/ 13 h 38"/>
                <a:gd name="T8" fmla="*/ 12 w 19"/>
                <a:gd name="T9" fmla="*/ 27 h 38"/>
                <a:gd name="T10" fmla="*/ 16 w 19"/>
                <a:gd name="T11" fmla="*/ 33 h 38"/>
                <a:gd name="T12" fmla="*/ 19 w 19"/>
                <a:gd name="T13" fmla="*/ 33 h 38"/>
                <a:gd name="T14" fmla="*/ 19 w 19"/>
                <a:gd name="T15" fmla="*/ 38 h 38"/>
                <a:gd name="T16" fmla="*/ 14 w 19"/>
                <a:gd name="T17" fmla="*/ 38 h 38"/>
                <a:gd name="T18" fmla="*/ 5 w 19"/>
                <a:gd name="T19" fmla="*/ 27 h 38"/>
                <a:gd name="T20" fmla="*/ 5 w 19"/>
                <a:gd name="T21" fmla="*/ 13 h 38"/>
                <a:gd name="T22" fmla="*/ 0 w 19"/>
                <a:gd name="T23" fmla="*/ 13 h 38"/>
                <a:gd name="T24" fmla="*/ 0 w 19"/>
                <a:gd name="T25" fmla="*/ 8 h 38"/>
                <a:gd name="T26" fmla="*/ 5 w 19"/>
                <a:gd name="T27" fmla="*/ 8 h 38"/>
                <a:gd name="T28" fmla="*/ 6 w 19"/>
                <a:gd name="T29" fmla="*/ 1 h 38"/>
                <a:gd name="T30" fmla="*/ 12 w 19"/>
                <a:gd name="T31" fmla="*/ 0 h 38"/>
                <a:gd name="T32" fmla="*/ 12 w 19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38">
                  <a:moveTo>
                    <a:pt x="12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31"/>
                    <a:pt x="12" y="33"/>
                    <a:pt x="16" y="33"/>
                  </a:cubicBezTo>
                  <a:cubicBezTo>
                    <a:pt x="17" y="33"/>
                    <a:pt x="18" y="33"/>
                    <a:pt x="19" y="33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8" y="38"/>
                    <a:pt x="16" y="38"/>
                    <a:pt x="14" y="38"/>
                  </a:cubicBezTo>
                  <a:cubicBezTo>
                    <a:pt x="8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2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30"/>
            <p:cNvSpPr>
              <a:spLocks/>
            </p:cNvSpPr>
            <p:nvPr userDrawn="1"/>
          </p:nvSpPr>
          <p:spPr bwMode="auto">
            <a:xfrm>
              <a:off x="5901739" y="2581299"/>
              <a:ext cx="90488" cy="146051"/>
            </a:xfrm>
            <a:custGeom>
              <a:avLst/>
              <a:gdLst>
                <a:gd name="T0" fmla="*/ 6 w 24"/>
                <a:gd name="T1" fmla="*/ 0 h 39"/>
                <a:gd name="T2" fmla="*/ 6 w 24"/>
                <a:gd name="T3" fmla="*/ 15 h 39"/>
                <a:gd name="T4" fmla="*/ 15 w 24"/>
                <a:gd name="T5" fmla="*/ 9 h 39"/>
                <a:gd name="T6" fmla="*/ 24 w 24"/>
                <a:gd name="T7" fmla="*/ 21 h 39"/>
                <a:gd name="T8" fmla="*/ 24 w 24"/>
                <a:gd name="T9" fmla="*/ 39 h 39"/>
                <a:gd name="T10" fmla="*/ 18 w 24"/>
                <a:gd name="T11" fmla="*/ 39 h 39"/>
                <a:gd name="T12" fmla="*/ 18 w 24"/>
                <a:gd name="T13" fmla="*/ 21 h 39"/>
                <a:gd name="T14" fmla="*/ 13 w 24"/>
                <a:gd name="T15" fmla="*/ 14 h 39"/>
                <a:gd name="T16" fmla="*/ 6 w 24"/>
                <a:gd name="T17" fmla="*/ 23 h 39"/>
                <a:gd name="T18" fmla="*/ 6 w 24"/>
                <a:gd name="T19" fmla="*/ 39 h 39"/>
                <a:gd name="T20" fmla="*/ 0 w 24"/>
                <a:gd name="T21" fmla="*/ 39 h 39"/>
                <a:gd name="T22" fmla="*/ 0 w 24"/>
                <a:gd name="T23" fmla="*/ 0 h 39"/>
                <a:gd name="T24" fmla="*/ 6 w 24"/>
                <a:gd name="T25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9">
                  <a:moveTo>
                    <a:pt x="6" y="0"/>
                  </a:moveTo>
                  <a:cubicBezTo>
                    <a:pt x="6" y="15"/>
                    <a:pt x="6" y="15"/>
                    <a:pt x="6" y="15"/>
                  </a:cubicBezTo>
                  <a:cubicBezTo>
                    <a:pt x="8" y="11"/>
                    <a:pt x="11" y="9"/>
                    <a:pt x="15" y="9"/>
                  </a:cubicBezTo>
                  <a:cubicBezTo>
                    <a:pt x="21" y="9"/>
                    <a:pt x="24" y="13"/>
                    <a:pt x="24" y="21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17"/>
                    <a:pt x="16" y="14"/>
                    <a:pt x="13" y="14"/>
                  </a:cubicBezTo>
                  <a:cubicBezTo>
                    <a:pt x="9" y="14"/>
                    <a:pt x="6" y="18"/>
                    <a:pt x="6" y="23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31"/>
            <p:cNvSpPr>
              <a:spLocks noEditPoints="1"/>
            </p:cNvSpPr>
            <p:nvPr userDrawn="1"/>
          </p:nvSpPr>
          <p:spPr bwMode="auto">
            <a:xfrm>
              <a:off x="6011278" y="2614637"/>
              <a:ext cx="101601" cy="117476"/>
            </a:xfrm>
            <a:custGeom>
              <a:avLst/>
              <a:gdLst>
                <a:gd name="T0" fmla="*/ 7 w 27"/>
                <a:gd name="T1" fmla="*/ 17 h 31"/>
                <a:gd name="T2" fmla="*/ 14 w 27"/>
                <a:gd name="T3" fmla="*/ 26 h 31"/>
                <a:gd name="T4" fmla="*/ 21 w 27"/>
                <a:gd name="T5" fmla="*/ 21 h 31"/>
                <a:gd name="T6" fmla="*/ 27 w 27"/>
                <a:gd name="T7" fmla="*/ 22 h 31"/>
                <a:gd name="T8" fmla="*/ 14 w 27"/>
                <a:gd name="T9" fmla="*/ 31 h 31"/>
                <a:gd name="T10" fmla="*/ 0 w 27"/>
                <a:gd name="T11" fmla="*/ 16 h 31"/>
                <a:gd name="T12" fmla="*/ 14 w 27"/>
                <a:gd name="T13" fmla="*/ 0 h 31"/>
                <a:gd name="T14" fmla="*/ 27 w 27"/>
                <a:gd name="T15" fmla="*/ 16 h 31"/>
                <a:gd name="T16" fmla="*/ 27 w 27"/>
                <a:gd name="T17" fmla="*/ 17 h 31"/>
                <a:gd name="T18" fmla="*/ 7 w 27"/>
                <a:gd name="T19" fmla="*/ 17 h 31"/>
                <a:gd name="T20" fmla="*/ 21 w 27"/>
                <a:gd name="T21" fmla="*/ 13 h 31"/>
                <a:gd name="T22" fmla="*/ 14 w 27"/>
                <a:gd name="T23" fmla="*/ 5 h 31"/>
                <a:gd name="T24" fmla="*/ 7 w 27"/>
                <a:gd name="T25" fmla="*/ 13 h 31"/>
                <a:gd name="T26" fmla="*/ 21 w 27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0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7"/>
                    <a:pt x="5" y="0"/>
                    <a:pt x="14" y="0"/>
                  </a:cubicBezTo>
                  <a:cubicBezTo>
                    <a:pt x="22" y="0"/>
                    <a:pt x="27" y="6"/>
                    <a:pt x="27" y="16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0" y="8"/>
                    <a:pt x="18" y="5"/>
                    <a:pt x="14" y="5"/>
                  </a:cubicBezTo>
                  <a:cubicBezTo>
                    <a:pt x="10" y="5"/>
                    <a:pt x="7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32"/>
            <p:cNvSpPr>
              <a:spLocks/>
            </p:cNvSpPr>
            <p:nvPr userDrawn="1"/>
          </p:nvSpPr>
          <p:spPr bwMode="auto">
            <a:xfrm>
              <a:off x="6131929" y="2614637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5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33"/>
            <p:cNvSpPr>
              <a:spLocks/>
            </p:cNvSpPr>
            <p:nvPr userDrawn="1"/>
          </p:nvSpPr>
          <p:spPr bwMode="auto">
            <a:xfrm>
              <a:off x="4603155" y="2836888"/>
              <a:ext cx="95251" cy="147638"/>
            </a:xfrm>
            <a:custGeom>
              <a:avLst/>
              <a:gdLst>
                <a:gd name="T0" fmla="*/ 17 w 60"/>
                <a:gd name="T1" fmla="*/ 0 h 93"/>
                <a:gd name="T2" fmla="*/ 17 w 60"/>
                <a:gd name="T3" fmla="*/ 79 h 93"/>
                <a:gd name="T4" fmla="*/ 60 w 60"/>
                <a:gd name="T5" fmla="*/ 79 h 93"/>
                <a:gd name="T6" fmla="*/ 60 w 60"/>
                <a:gd name="T7" fmla="*/ 93 h 93"/>
                <a:gd name="T8" fmla="*/ 0 w 60"/>
                <a:gd name="T9" fmla="*/ 93 h 93"/>
                <a:gd name="T10" fmla="*/ 0 w 60"/>
                <a:gd name="T11" fmla="*/ 0 h 93"/>
                <a:gd name="T12" fmla="*/ 17 w 60"/>
                <a:gd name="T1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93">
                  <a:moveTo>
                    <a:pt x="17" y="0"/>
                  </a:moveTo>
                  <a:lnTo>
                    <a:pt x="17" y="79"/>
                  </a:lnTo>
                  <a:lnTo>
                    <a:pt x="60" y="79"/>
                  </a:lnTo>
                  <a:lnTo>
                    <a:pt x="60" y="93"/>
                  </a:lnTo>
                  <a:lnTo>
                    <a:pt x="0" y="93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34"/>
            <p:cNvSpPr>
              <a:spLocks noEditPoints="1"/>
            </p:cNvSpPr>
            <p:nvPr userDrawn="1"/>
          </p:nvSpPr>
          <p:spPr bwMode="auto">
            <a:xfrm>
              <a:off x="4701581" y="2871813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35"/>
            <p:cNvSpPr>
              <a:spLocks noEditPoints="1"/>
            </p:cNvSpPr>
            <p:nvPr userDrawn="1"/>
          </p:nvSpPr>
          <p:spPr bwMode="auto">
            <a:xfrm>
              <a:off x="4817469" y="2871813"/>
              <a:ext cx="101601" cy="117476"/>
            </a:xfrm>
            <a:custGeom>
              <a:avLst/>
              <a:gdLst>
                <a:gd name="T0" fmla="*/ 14 w 27"/>
                <a:gd name="T1" fmla="*/ 0 h 31"/>
                <a:gd name="T2" fmla="*/ 26 w 27"/>
                <a:gd name="T3" fmla="*/ 12 h 31"/>
                <a:gd name="T4" fmla="*/ 26 w 27"/>
                <a:gd name="T5" fmla="*/ 24 h 31"/>
                <a:gd name="T6" fmla="*/ 27 w 27"/>
                <a:gd name="T7" fmla="*/ 30 h 31"/>
                <a:gd name="T8" fmla="*/ 20 w 27"/>
                <a:gd name="T9" fmla="*/ 30 h 31"/>
                <a:gd name="T10" fmla="*/ 20 w 27"/>
                <a:gd name="T11" fmla="*/ 25 h 31"/>
                <a:gd name="T12" fmla="*/ 10 w 27"/>
                <a:gd name="T13" fmla="*/ 31 h 31"/>
                <a:gd name="T14" fmla="*/ 0 w 27"/>
                <a:gd name="T15" fmla="*/ 22 h 31"/>
                <a:gd name="T16" fmla="*/ 19 w 27"/>
                <a:gd name="T17" fmla="*/ 12 h 31"/>
                <a:gd name="T18" fmla="*/ 20 w 27"/>
                <a:gd name="T19" fmla="*/ 12 h 31"/>
                <a:gd name="T20" fmla="*/ 20 w 27"/>
                <a:gd name="T21" fmla="*/ 10 h 31"/>
                <a:gd name="T22" fmla="*/ 13 w 27"/>
                <a:gd name="T23" fmla="*/ 5 h 31"/>
                <a:gd name="T24" fmla="*/ 7 w 27"/>
                <a:gd name="T25" fmla="*/ 9 h 31"/>
                <a:gd name="T26" fmla="*/ 1 w 27"/>
                <a:gd name="T27" fmla="*/ 9 h 31"/>
                <a:gd name="T28" fmla="*/ 14 w 27"/>
                <a:gd name="T29" fmla="*/ 0 h 31"/>
                <a:gd name="T30" fmla="*/ 18 w 27"/>
                <a:gd name="T31" fmla="*/ 16 h 31"/>
                <a:gd name="T32" fmla="*/ 7 w 27"/>
                <a:gd name="T33" fmla="*/ 22 h 31"/>
                <a:gd name="T34" fmla="*/ 12 w 27"/>
                <a:gd name="T35" fmla="*/ 26 h 31"/>
                <a:gd name="T36" fmla="*/ 20 w 27"/>
                <a:gd name="T37" fmla="*/ 18 h 31"/>
                <a:gd name="T38" fmla="*/ 20 w 27"/>
                <a:gd name="T39" fmla="*/ 16 h 31"/>
                <a:gd name="T40" fmla="*/ 18 w 27"/>
                <a:gd name="T41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" h="31">
                  <a:moveTo>
                    <a:pt x="14" y="0"/>
                  </a:moveTo>
                  <a:cubicBezTo>
                    <a:pt x="23" y="0"/>
                    <a:pt x="26" y="4"/>
                    <a:pt x="26" y="12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7"/>
                    <a:pt x="26" y="29"/>
                    <a:pt x="27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29"/>
                    <a:pt x="20" y="27"/>
                    <a:pt x="20" y="25"/>
                  </a:cubicBezTo>
                  <a:cubicBezTo>
                    <a:pt x="18" y="29"/>
                    <a:pt x="14" y="31"/>
                    <a:pt x="10" y="31"/>
                  </a:cubicBezTo>
                  <a:cubicBezTo>
                    <a:pt x="4" y="31"/>
                    <a:pt x="0" y="27"/>
                    <a:pt x="0" y="22"/>
                  </a:cubicBezTo>
                  <a:cubicBezTo>
                    <a:pt x="0" y="15"/>
                    <a:pt x="6" y="12"/>
                    <a:pt x="19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7"/>
                    <a:pt x="18" y="5"/>
                    <a:pt x="13" y="5"/>
                  </a:cubicBezTo>
                  <a:cubicBezTo>
                    <a:pt x="10" y="5"/>
                    <a:pt x="7" y="6"/>
                    <a:pt x="7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3"/>
                    <a:pt x="6" y="0"/>
                    <a:pt x="14" y="0"/>
                  </a:cubicBezTo>
                  <a:moveTo>
                    <a:pt x="18" y="16"/>
                  </a:moveTo>
                  <a:cubicBezTo>
                    <a:pt x="10" y="16"/>
                    <a:pt x="7" y="18"/>
                    <a:pt x="7" y="22"/>
                  </a:cubicBezTo>
                  <a:cubicBezTo>
                    <a:pt x="7" y="24"/>
                    <a:pt x="9" y="26"/>
                    <a:pt x="12" y="26"/>
                  </a:cubicBezTo>
                  <a:cubicBezTo>
                    <a:pt x="16" y="26"/>
                    <a:pt x="20" y="22"/>
                    <a:pt x="20" y="18"/>
                  </a:cubicBezTo>
                  <a:cubicBezTo>
                    <a:pt x="20" y="16"/>
                    <a:pt x="20" y="16"/>
                    <a:pt x="20" y="16"/>
                  </a:cubicBezTo>
                  <a:lnTo>
                    <a:pt x="18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36"/>
            <p:cNvSpPr>
              <a:spLocks/>
            </p:cNvSpPr>
            <p:nvPr userDrawn="1"/>
          </p:nvSpPr>
          <p:spPr bwMode="auto">
            <a:xfrm>
              <a:off x="4938120" y="2871813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7 h 30"/>
                <a:gd name="T16" fmla="*/ 14 w 16"/>
                <a:gd name="T17" fmla="*/ 0 h 30"/>
                <a:gd name="T18" fmla="*/ 16 w 16"/>
                <a:gd name="T19" fmla="*/ 0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4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0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37"/>
            <p:cNvSpPr>
              <a:spLocks/>
            </p:cNvSpPr>
            <p:nvPr userDrawn="1"/>
          </p:nvSpPr>
          <p:spPr bwMode="auto">
            <a:xfrm>
              <a:off x="5009558" y="2871813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38"/>
            <p:cNvSpPr>
              <a:spLocks noEditPoints="1"/>
            </p:cNvSpPr>
            <p:nvPr userDrawn="1"/>
          </p:nvSpPr>
          <p:spPr bwMode="auto">
            <a:xfrm>
              <a:off x="5127034" y="2836888"/>
              <a:ext cx="22225" cy="147638"/>
            </a:xfrm>
            <a:custGeom>
              <a:avLst/>
              <a:gdLst>
                <a:gd name="T0" fmla="*/ 14 w 14"/>
                <a:gd name="T1" fmla="*/ 12 h 93"/>
                <a:gd name="T2" fmla="*/ 0 w 14"/>
                <a:gd name="T3" fmla="*/ 12 h 93"/>
                <a:gd name="T4" fmla="*/ 0 w 14"/>
                <a:gd name="T5" fmla="*/ 0 h 93"/>
                <a:gd name="T6" fmla="*/ 14 w 14"/>
                <a:gd name="T7" fmla="*/ 0 h 93"/>
                <a:gd name="T8" fmla="*/ 14 w 14"/>
                <a:gd name="T9" fmla="*/ 12 h 93"/>
                <a:gd name="T10" fmla="*/ 14 w 14"/>
                <a:gd name="T11" fmla="*/ 93 h 93"/>
                <a:gd name="T12" fmla="*/ 0 w 14"/>
                <a:gd name="T13" fmla="*/ 93 h 93"/>
                <a:gd name="T14" fmla="*/ 0 w 14"/>
                <a:gd name="T15" fmla="*/ 24 h 93"/>
                <a:gd name="T16" fmla="*/ 14 w 14"/>
                <a:gd name="T17" fmla="*/ 24 h 93"/>
                <a:gd name="T18" fmla="*/ 14 w 14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93">
                  <a:moveTo>
                    <a:pt x="14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12"/>
                  </a:lnTo>
                  <a:close/>
                  <a:moveTo>
                    <a:pt x="14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4" y="24"/>
                  </a:lnTo>
                  <a:lnTo>
                    <a:pt x="14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39"/>
            <p:cNvSpPr>
              <a:spLocks/>
            </p:cNvSpPr>
            <p:nvPr userDrawn="1"/>
          </p:nvSpPr>
          <p:spPr bwMode="auto">
            <a:xfrm>
              <a:off x="5176247" y="2871813"/>
              <a:ext cx="88901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40"/>
            <p:cNvSpPr>
              <a:spLocks noEditPoints="1"/>
            </p:cNvSpPr>
            <p:nvPr userDrawn="1"/>
          </p:nvSpPr>
          <p:spPr bwMode="auto">
            <a:xfrm>
              <a:off x="5281022" y="2855938"/>
              <a:ext cx="109538" cy="169863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7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5 h 45"/>
                <a:gd name="T14" fmla="*/ 11 w 29"/>
                <a:gd name="T15" fmla="*/ 28 h 45"/>
                <a:gd name="T16" fmla="*/ 19 w 29"/>
                <a:gd name="T17" fmla="*/ 28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1 h 45"/>
                <a:gd name="T26" fmla="*/ 1 w 29"/>
                <a:gd name="T27" fmla="*/ 27 h 45"/>
                <a:gd name="T28" fmla="*/ 6 w 29"/>
                <a:gd name="T29" fmla="*/ 21 h 45"/>
                <a:gd name="T30" fmla="*/ 2 w 29"/>
                <a:gd name="T31" fmla="*/ 14 h 45"/>
                <a:gd name="T32" fmla="*/ 14 w 29"/>
                <a:gd name="T33" fmla="*/ 4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6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6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8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7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3"/>
                    <a:pt x="10" y="23"/>
                  </a:cubicBezTo>
                  <a:cubicBezTo>
                    <a:pt x="8" y="24"/>
                    <a:pt x="7" y="24"/>
                    <a:pt x="7" y="25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1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2"/>
                    <a:pt x="4" y="31"/>
                  </a:cubicBezTo>
                  <a:cubicBezTo>
                    <a:pt x="2" y="30"/>
                    <a:pt x="1" y="29"/>
                    <a:pt x="1" y="27"/>
                  </a:cubicBezTo>
                  <a:cubicBezTo>
                    <a:pt x="1" y="24"/>
                    <a:pt x="3" y="22"/>
                    <a:pt x="6" y="21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4"/>
                    <a:pt x="14" y="4"/>
                  </a:cubicBezTo>
                  <a:cubicBezTo>
                    <a:pt x="16" y="4"/>
                    <a:pt x="18" y="5"/>
                    <a:pt x="20" y="6"/>
                  </a:cubicBezTo>
                  <a:cubicBezTo>
                    <a:pt x="20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6"/>
                  </a:moveTo>
                  <a:cubicBezTo>
                    <a:pt x="6" y="39"/>
                    <a:pt x="9" y="41"/>
                    <a:pt x="15" y="41"/>
                  </a:cubicBezTo>
                  <a:cubicBezTo>
                    <a:pt x="20" y="41"/>
                    <a:pt x="23" y="39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6"/>
                  </a:cubicBezTo>
                  <a:moveTo>
                    <a:pt x="8" y="14"/>
                  </a:moveTo>
                  <a:cubicBezTo>
                    <a:pt x="8" y="17"/>
                    <a:pt x="11" y="20"/>
                    <a:pt x="14" y="20"/>
                  </a:cubicBezTo>
                  <a:cubicBezTo>
                    <a:pt x="17" y="20"/>
                    <a:pt x="19" y="17"/>
                    <a:pt x="19" y="14"/>
                  </a:cubicBezTo>
                  <a:cubicBezTo>
                    <a:pt x="19" y="11"/>
                    <a:pt x="17" y="8"/>
                    <a:pt x="14" y="8"/>
                  </a:cubicBezTo>
                  <a:cubicBezTo>
                    <a:pt x="11" y="8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41"/>
            <p:cNvSpPr>
              <a:spLocks/>
            </p:cNvSpPr>
            <p:nvPr userDrawn="1"/>
          </p:nvSpPr>
          <p:spPr bwMode="auto">
            <a:xfrm>
              <a:off x="5454061" y="2833713"/>
              <a:ext cx="71438" cy="150813"/>
            </a:xfrm>
            <a:custGeom>
              <a:avLst/>
              <a:gdLst>
                <a:gd name="T0" fmla="*/ 19 w 19"/>
                <a:gd name="T1" fmla="*/ 5 h 40"/>
                <a:gd name="T2" fmla="*/ 16 w 19"/>
                <a:gd name="T3" fmla="*/ 5 h 40"/>
                <a:gd name="T4" fmla="*/ 11 w 19"/>
                <a:gd name="T5" fmla="*/ 10 h 40"/>
                <a:gd name="T6" fmla="*/ 11 w 19"/>
                <a:gd name="T7" fmla="*/ 11 h 40"/>
                <a:gd name="T8" fmla="*/ 18 w 19"/>
                <a:gd name="T9" fmla="*/ 11 h 40"/>
                <a:gd name="T10" fmla="*/ 18 w 19"/>
                <a:gd name="T11" fmla="*/ 15 h 40"/>
                <a:gd name="T12" fmla="*/ 11 w 19"/>
                <a:gd name="T13" fmla="*/ 15 h 40"/>
                <a:gd name="T14" fmla="*/ 11 w 19"/>
                <a:gd name="T15" fmla="*/ 40 h 40"/>
                <a:gd name="T16" fmla="*/ 4 w 19"/>
                <a:gd name="T17" fmla="*/ 40 h 40"/>
                <a:gd name="T18" fmla="*/ 4 w 19"/>
                <a:gd name="T19" fmla="*/ 15 h 40"/>
                <a:gd name="T20" fmla="*/ 0 w 19"/>
                <a:gd name="T21" fmla="*/ 15 h 40"/>
                <a:gd name="T22" fmla="*/ 0 w 19"/>
                <a:gd name="T23" fmla="*/ 11 h 40"/>
                <a:gd name="T24" fmla="*/ 4 w 19"/>
                <a:gd name="T25" fmla="*/ 11 h 40"/>
                <a:gd name="T26" fmla="*/ 4 w 19"/>
                <a:gd name="T27" fmla="*/ 10 h 40"/>
                <a:gd name="T28" fmla="*/ 14 w 19"/>
                <a:gd name="T29" fmla="*/ 0 h 40"/>
                <a:gd name="T30" fmla="*/ 19 w 19"/>
                <a:gd name="T31" fmla="*/ 1 h 40"/>
                <a:gd name="T32" fmla="*/ 19 w 19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40">
                  <a:moveTo>
                    <a:pt x="19" y="5"/>
                  </a:moveTo>
                  <a:cubicBezTo>
                    <a:pt x="18" y="5"/>
                    <a:pt x="16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4"/>
                    <a:pt x="7" y="0"/>
                    <a:pt x="14" y="0"/>
                  </a:cubicBezTo>
                  <a:cubicBezTo>
                    <a:pt x="16" y="0"/>
                    <a:pt x="18" y="0"/>
                    <a:pt x="19" y="1"/>
                  </a:cubicBezTo>
                  <a:lnTo>
                    <a:pt x="19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42"/>
            <p:cNvSpPr>
              <a:spLocks noEditPoints="1"/>
            </p:cNvSpPr>
            <p:nvPr userDrawn="1"/>
          </p:nvSpPr>
          <p:spPr bwMode="auto">
            <a:xfrm>
              <a:off x="5525499" y="2871813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2"/>
                    <a:pt x="9" y="26"/>
                    <a:pt x="14" y="26"/>
                  </a:cubicBezTo>
                  <a:cubicBezTo>
                    <a:pt x="18" y="26"/>
                    <a:pt x="21" y="22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43"/>
            <p:cNvSpPr>
              <a:spLocks/>
            </p:cNvSpPr>
            <p:nvPr userDrawn="1"/>
          </p:nvSpPr>
          <p:spPr bwMode="auto">
            <a:xfrm>
              <a:off x="5649325" y="2871813"/>
              <a:ext cx="57150" cy="112713"/>
            </a:xfrm>
            <a:custGeom>
              <a:avLst/>
              <a:gdLst>
                <a:gd name="T0" fmla="*/ 15 w 15"/>
                <a:gd name="T1" fmla="*/ 7 h 30"/>
                <a:gd name="T2" fmla="*/ 14 w 15"/>
                <a:gd name="T3" fmla="*/ 7 h 30"/>
                <a:gd name="T4" fmla="*/ 6 w 15"/>
                <a:gd name="T5" fmla="*/ 16 h 30"/>
                <a:gd name="T6" fmla="*/ 6 w 15"/>
                <a:gd name="T7" fmla="*/ 30 h 30"/>
                <a:gd name="T8" fmla="*/ 0 w 15"/>
                <a:gd name="T9" fmla="*/ 30 h 30"/>
                <a:gd name="T10" fmla="*/ 0 w 15"/>
                <a:gd name="T11" fmla="*/ 1 h 30"/>
                <a:gd name="T12" fmla="*/ 5 w 15"/>
                <a:gd name="T13" fmla="*/ 1 h 30"/>
                <a:gd name="T14" fmla="*/ 5 w 15"/>
                <a:gd name="T15" fmla="*/ 7 h 30"/>
                <a:gd name="T16" fmla="*/ 14 w 15"/>
                <a:gd name="T17" fmla="*/ 0 h 30"/>
                <a:gd name="T18" fmla="*/ 15 w 15"/>
                <a:gd name="T19" fmla="*/ 0 h 30"/>
                <a:gd name="T20" fmla="*/ 15 w 15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30">
                  <a:moveTo>
                    <a:pt x="15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Rectangle 44"/>
            <p:cNvSpPr>
              <a:spLocks noChangeArrowheads="1"/>
            </p:cNvSpPr>
            <p:nvPr userDrawn="1"/>
          </p:nvSpPr>
          <p:spPr bwMode="auto">
            <a:xfrm>
              <a:off x="5785851" y="2836888"/>
              <a:ext cx="22225" cy="147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45"/>
            <p:cNvSpPr>
              <a:spLocks noEditPoints="1"/>
            </p:cNvSpPr>
            <p:nvPr userDrawn="1"/>
          </p:nvSpPr>
          <p:spPr bwMode="auto">
            <a:xfrm>
              <a:off x="5833476" y="2836888"/>
              <a:ext cx="23813" cy="147638"/>
            </a:xfrm>
            <a:custGeom>
              <a:avLst/>
              <a:gdLst>
                <a:gd name="T0" fmla="*/ 15 w 15"/>
                <a:gd name="T1" fmla="*/ 12 h 93"/>
                <a:gd name="T2" fmla="*/ 0 w 15"/>
                <a:gd name="T3" fmla="*/ 12 h 93"/>
                <a:gd name="T4" fmla="*/ 0 w 15"/>
                <a:gd name="T5" fmla="*/ 0 h 93"/>
                <a:gd name="T6" fmla="*/ 15 w 15"/>
                <a:gd name="T7" fmla="*/ 0 h 93"/>
                <a:gd name="T8" fmla="*/ 15 w 15"/>
                <a:gd name="T9" fmla="*/ 12 h 93"/>
                <a:gd name="T10" fmla="*/ 15 w 15"/>
                <a:gd name="T11" fmla="*/ 93 h 93"/>
                <a:gd name="T12" fmla="*/ 0 w 15"/>
                <a:gd name="T13" fmla="*/ 93 h 93"/>
                <a:gd name="T14" fmla="*/ 0 w 15"/>
                <a:gd name="T15" fmla="*/ 24 h 93"/>
                <a:gd name="T16" fmla="*/ 15 w 15"/>
                <a:gd name="T17" fmla="*/ 24 h 93"/>
                <a:gd name="T18" fmla="*/ 15 w 15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93">
                  <a:moveTo>
                    <a:pt x="15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2"/>
                  </a:lnTo>
                  <a:close/>
                  <a:moveTo>
                    <a:pt x="15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5" y="24"/>
                  </a:lnTo>
                  <a:lnTo>
                    <a:pt x="15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46"/>
            <p:cNvSpPr>
              <a:spLocks/>
            </p:cNvSpPr>
            <p:nvPr userDrawn="1"/>
          </p:nvSpPr>
          <p:spPr bwMode="auto">
            <a:xfrm>
              <a:off x="5871577" y="2833713"/>
              <a:ext cx="76201" cy="150813"/>
            </a:xfrm>
            <a:custGeom>
              <a:avLst/>
              <a:gdLst>
                <a:gd name="T0" fmla="*/ 20 w 20"/>
                <a:gd name="T1" fmla="*/ 5 h 40"/>
                <a:gd name="T2" fmla="*/ 16 w 20"/>
                <a:gd name="T3" fmla="*/ 5 h 40"/>
                <a:gd name="T4" fmla="*/ 11 w 20"/>
                <a:gd name="T5" fmla="*/ 10 h 40"/>
                <a:gd name="T6" fmla="*/ 11 w 20"/>
                <a:gd name="T7" fmla="*/ 11 h 40"/>
                <a:gd name="T8" fmla="*/ 18 w 20"/>
                <a:gd name="T9" fmla="*/ 11 h 40"/>
                <a:gd name="T10" fmla="*/ 18 w 20"/>
                <a:gd name="T11" fmla="*/ 15 h 40"/>
                <a:gd name="T12" fmla="*/ 11 w 20"/>
                <a:gd name="T13" fmla="*/ 15 h 40"/>
                <a:gd name="T14" fmla="*/ 11 w 20"/>
                <a:gd name="T15" fmla="*/ 40 h 40"/>
                <a:gd name="T16" fmla="*/ 5 w 20"/>
                <a:gd name="T17" fmla="*/ 40 h 40"/>
                <a:gd name="T18" fmla="*/ 5 w 20"/>
                <a:gd name="T19" fmla="*/ 15 h 40"/>
                <a:gd name="T20" fmla="*/ 0 w 20"/>
                <a:gd name="T21" fmla="*/ 15 h 40"/>
                <a:gd name="T22" fmla="*/ 0 w 20"/>
                <a:gd name="T23" fmla="*/ 11 h 40"/>
                <a:gd name="T24" fmla="*/ 5 w 20"/>
                <a:gd name="T25" fmla="*/ 11 h 40"/>
                <a:gd name="T26" fmla="*/ 5 w 20"/>
                <a:gd name="T27" fmla="*/ 10 h 40"/>
                <a:gd name="T28" fmla="*/ 14 w 20"/>
                <a:gd name="T29" fmla="*/ 0 h 40"/>
                <a:gd name="T30" fmla="*/ 20 w 20"/>
                <a:gd name="T31" fmla="*/ 1 h 40"/>
                <a:gd name="T32" fmla="*/ 20 w 20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40">
                  <a:moveTo>
                    <a:pt x="20" y="5"/>
                  </a:moveTo>
                  <a:cubicBezTo>
                    <a:pt x="18" y="5"/>
                    <a:pt x="17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4"/>
                    <a:pt x="8" y="0"/>
                    <a:pt x="14" y="0"/>
                  </a:cubicBezTo>
                  <a:cubicBezTo>
                    <a:pt x="16" y="0"/>
                    <a:pt x="18" y="0"/>
                    <a:pt x="20" y="1"/>
                  </a:cubicBezTo>
                  <a:lnTo>
                    <a:pt x="20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47"/>
            <p:cNvSpPr>
              <a:spLocks noEditPoints="1"/>
            </p:cNvSpPr>
            <p:nvPr userDrawn="1"/>
          </p:nvSpPr>
          <p:spPr bwMode="auto">
            <a:xfrm>
              <a:off x="5943015" y="2871813"/>
              <a:ext cx="106363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9504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19087" y="1274400"/>
            <a:ext cx="8424863" cy="2965450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437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19087" y="1274400"/>
            <a:ext cx="4108897" cy="2965450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639816" y="1274400"/>
            <a:ext cx="4108897" cy="2965450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254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356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345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yellow title slide.emf"/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2000" y="198000"/>
            <a:ext cx="8641175" cy="4240800"/>
          </a:xfrm>
          <a:prstGeom prst="rect">
            <a:avLst/>
          </a:prstGeom>
          <a:effectLst>
            <a:outerShdw blurRad="139700" dist="25400" dir="2700000" algn="tl" rotWithShape="0">
              <a:prstClr val="black">
                <a:alpha val="51000"/>
              </a:prstClr>
            </a:outerShdw>
          </a:effectLst>
        </p:spPr>
      </p:pic>
      <p:sp>
        <p:nvSpPr>
          <p:cNvPr id="18" name="Freeform 10"/>
          <p:cNvSpPr>
            <a:spLocks/>
          </p:cNvSpPr>
          <p:nvPr userDrawn="1"/>
        </p:nvSpPr>
        <p:spPr bwMode="auto">
          <a:xfrm>
            <a:off x="243205" y="1289174"/>
            <a:ext cx="4321175" cy="850528"/>
          </a:xfrm>
          <a:custGeom>
            <a:avLst/>
            <a:gdLst>
              <a:gd name="T0" fmla="*/ 2031 w 2079"/>
              <a:gd name="T1" fmla="*/ 0 h 407"/>
              <a:gd name="T2" fmla="*/ 439 w 2079"/>
              <a:gd name="T3" fmla="*/ 0 h 407"/>
              <a:gd name="T4" fmla="*/ 48 w 2079"/>
              <a:gd name="T5" fmla="*/ 0 h 407"/>
              <a:gd name="T6" fmla="*/ 0 w 2079"/>
              <a:gd name="T7" fmla="*/ 0 h 407"/>
              <a:gd name="T8" fmla="*/ 0 w 2079"/>
              <a:gd name="T9" fmla="*/ 48 h 407"/>
              <a:gd name="T10" fmla="*/ 0 w 2079"/>
              <a:gd name="T11" fmla="*/ 25 h 407"/>
              <a:gd name="T12" fmla="*/ 0 w 2079"/>
              <a:gd name="T13" fmla="*/ 359 h 407"/>
              <a:gd name="T14" fmla="*/ 48 w 2079"/>
              <a:gd name="T15" fmla="*/ 407 h 407"/>
              <a:gd name="T16" fmla="*/ 2031 w 2079"/>
              <a:gd name="T17" fmla="*/ 407 h 407"/>
              <a:gd name="T18" fmla="*/ 2079 w 2079"/>
              <a:gd name="T19" fmla="*/ 359 h 407"/>
              <a:gd name="T20" fmla="*/ 2079 w 2079"/>
              <a:gd name="T21" fmla="*/ 48 h 407"/>
              <a:gd name="T22" fmla="*/ 2031 w 2079"/>
              <a:gd name="T23" fmla="*/ 0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079" h="407">
                <a:moveTo>
                  <a:pt x="2031" y="0"/>
                </a:moveTo>
                <a:cubicBezTo>
                  <a:pt x="439" y="0"/>
                  <a:pt x="439" y="0"/>
                  <a:pt x="439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359"/>
                  <a:pt x="0" y="359"/>
                  <a:pt x="0" y="359"/>
                </a:cubicBezTo>
                <a:cubicBezTo>
                  <a:pt x="0" y="385"/>
                  <a:pt x="22" y="407"/>
                  <a:pt x="48" y="407"/>
                </a:cubicBezTo>
                <a:cubicBezTo>
                  <a:pt x="2031" y="407"/>
                  <a:pt x="2031" y="407"/>
                  <a:pt x="2031" y="407"/>
                </a:cubicBezTo>
                <a:cubicBezTo>
                  <a:pt x="2057" y="407"/>
                  <a:pt x="2079" y="385"/>
                  <a:pt x="2079" y="359"/>
                </a:cubicBezTo>
                <a:cubicBezTo>
                  <a:pt x="2079" y="48"/>
                  <a:pt x="2079" y="48"/>
                  <a:pt x="2079" y="48"/>
                </a:cubicBezTo>
                <a:cubicBezTo>
                  <a:pt x="2079" y="22"/>
                  <a:pt x="2057" y="0"/>
                  <a:pt x="2031" y="0"/>
                </a:cubicBezTo>
                <a:close/>
              </a:path>
            </a:pathLst>
          </a:custGeom>
          <a:gradFill>
            <a:gsLst>
              <a:gs pos="78000">
                <a:srgbClr val="FEBC11"/>
              </a:gs>
              <a:gs pos="0">
                <a:srgbClr val="F7EC2E"/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rtl="0" eaLnBrk="1" latinLnBrk="0" hangingPunct="1"/>
            <a:endParaRPr lang="en-GB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Text Placeholder 19"/>
          <p:cNvSpPr>
            <a:spLocks noGrp="1"/>
          </p:cNvSpPr>
          <p:nvPr userDrawn="1">
            <p:ph type="body" sz="quarter" idx="10"/>
          </p:nvPr>
        </p:nvSpPr>
        <p:spPr>
          <a:xfrm>
            <a:off x="299953" y="2281023"/>
            <a:ext cx="4751721" cy="650767"/>
          </a:xfrm>
        </p:spPr>
        <p:txBody>
          <a:bodyPr>
            <a:noAutofit/>
          </a:bodyPr>
          <a:lstStyle>
            <a:lvl1pPr>
              <a:defRPr sz="1600" b="0" cap="all" baseline="0">
                <a:solidFill>
                  <a:schemeClr val="accent6"/>
                </a:solidFill>
                <a:latin typeface="Montreal-DemiBold" pitchFamily="2" charset="0"/>
              </a:defRPr>
            </a:lvl1pPr>
            <a:lvl2pPr>
              <a:defRPr sz="1400">
                <a:solidFill>
                  <a:schemeClr val="bg2">
                    <a:lumMod val="60000"/>
                    <a:lumOff val="40000"/>
                  </a:schemeClr>
                </a:solidFill>
              </a:defRPr>
            </a:lvl2pPr>
            <a:lvl3pPr>
              <a:defRPr sz="1200">
                <a:solidFill>
                  <a:schemeClr val="bg2">
                    <a:lumMod val="60000"/>
                    <a:lumOff val="40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 userDrawn="1">
            <p:ph type="body" sz="quarter" idx="11"/>
          </p:nvPr>
        </p:nvSpPr>
        <p:spPr>
          <a:xfrm>
            <a:off x="299953" y="2958463"/>
            <a:ext cx="4751721" cy="360362"/>
          </a:xfrm>
        </p:spPr>
        <p:txBody>
          <a:bodyPr>
            <a:noAutofit/>
          </a:bodyPr>
          <a:lstStyle>
            <a:lvl1pPr>
              <a:defRPr sz="1600" b="1" cap="all" baseline="0">
                <a:solidFill>
                  <a:schemeClr val="accent2"/>
                </a:solidFill>
                <a:latin typeface="Montreal-DemiBold" pitchFamily="2" charset="0"/>
              </a:defRPr>
            </a:lvl1pPr>
            <a:lvl2pPr>
              <a:defRPr sz="1600">
                <a:solidFill>
                  <a:schemeClr val="accent2"/>
                </a:solidFill>
              </a:defRPr>
            </a:lvl2pPr>
            <a:lvl3pPr>
              <a:defRPr sz="1600">
                <a:solidFill>
                  <a:schemeClr val="accent2"/>
                </a:solidFill>
              </a:defRPr>
            </a:lvl3pPr>
            <a:lvl4pPr>
              <a:defRPr sz="1600">
                <a:solidFill>
                  <a:schemeClr val="accent2"/>
                </a:solidFill>
              </a:defRPr>
            </a:lvl4pPr>
            <a:lvl5pPr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 smtClean="0"/>
              <a:t>Click to edit Master text</a:t>
            </a:r>
            <a:endParaRPr lang="en-GB" dirty="0"/>
          </a:p>
        </p:txBody>
      </p:sp>
      <p:sp>
        <p:nvSpPr>
          <p:cNvPr id="3075" name="AutoShape 3"/>
          <p:cNvSpPr>
            <a:spLocks noChangeAspect="1" noChangeArrowheads="1" noTextEdit="1"/>
          </p:cNvSpPr>
          <p:nvPr userDrawn="1"/>
        </p:nvSpPr>
        <p:spPr bwMode="auto">
          <a:xfrm>
            <a:off x="3306763" y="1598613"/>
            <a:ext cx="1912937" cy="287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64"/>
          <a:stretch/>
        </p:blipFill>
        <p:spPr>
          <a:xfrm>
            <a:off x="342984" y="339502"/>
            <a:ext cx="1285449" cy="908575"/>
          </a:xfrm>
          <a:prstGeom prst="rect">
            <a:avLst/>
          </a:prstGeom>
        </p:spPr>
      </p:pic>
      <p:sp>
        <p:nvSpPr>
          <p:cNvPr id="14" name="Freeform 13"/>
          <p:cNvSpPr>
            <a:spLocks/>
          </p:cNvSpPr>
          <p:nvPr userDrawn="1"/>
        </p:nvSpPr>
        <p:spPr bwMode="auto">
          <a:xfrm>
            <a:off x="8356600" y="2922588"/>
            <a:ext cx="119063" cy="155575"/>
          </a:xfrm>
          <a:custGeom>
            <a:avLst/>
            <a:gdLst>
              <a:gd name="T0" fmla="*/ 14 w 50"/>
              <a:gd name="T1" fmla="*/ 3 h 65"/>
              <a:gd name="T2" fmla="*/ 4 w 50"/>
              <a:gd name="T3" fmla="*/ 0 h 65"/>
              <a:gd name="T4" fmla="*/ 0 w 50"/>
              <a:gd name="T5" fmla="*/ 3 h 65"/>
              <a:gd name="T6" fmla="*/ 25 w 50"/>
              <a:gd name="T7" fmla="*/ 43 h 65"/>
              <a:gd name="T8" fmla="*/ 24 w 50"/>
              <a:gd name="T9" fmla="*/ 56 h 65"/>
              <a:gd name="T10" fmla="*/ 49 w 50"/>
              <a:gd name="T11" fmla="*/ 65 h 65"/>
              <a:gd name="T12" fmla="*/ 50 w 50"/>
              <a:gd name="T13" fmla="*/ 55 h 65"/>
              <a:gd name="T14" fmla="*/ 39 w 50"/>
              <a:gd name="T15" fmla="*/ 40 h 65"/>
              <a:gd name="T16" fmla="*/ 41 w 50"/>
              <a:gd name="T17" fmla="*/ 17 h 65"/>
              <a:gd name="T18" fmla="*/ 14 w 50"/>
              <a:gd name="T19" fmla="*/ 3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" h="65">
                <a:moveTo>
                  <a:pt x="14" y="3"/>
                </a:moveTo>
                <a:cubicBezTo>
                  <a:pt x="4" y="0"/>
                  <a:pt x="4" y="0"/>
                  <a:pt x="4" y="0"/>
                </a:cubicBezTo>
                <a:cubicBezTo>
                  <a:pt x="0" y="3"/>
                  <a:pt x="0" y="3"/>
                  <a:pt x="0" y="3"/>
                </a:cubicBezTo>
                <a:cubicBezTo>
                  <a:pt x="25" y="43"/>
                  <a:pt x="25" y="43"/>
                  <a:pt x="25" y="43"/>
                </a:cubicBezTo>
                <a:cubicBezTo>
                  <a:pt x="24" y="56"/>
                  <a:pt x="24" y="56"/>
                  <a:pt x="24" y="56"/>
                </a:cubicBezTo>
                <a:cubicBezTo>
                  <a:pt x="49" y="65"/>
                  <a:pt x="49" y="65"/>
                  <a:pt x="49" y="65"/>
                </a:cubicBezTo>
                <a:cubicBezTo>
                  <a:pt x="50" y="55"/>
                  <a:pt x="50" y="55"/>
                  <a:pt x="50" y="55"/>
                </a:cubicBezTo>
                <a:cubicBezTo>
                  <a:pt x="39" y="40"/>
                  <a:pt x="39" y="40"/>
                  <a:pt x="39" y="40"/>
                </a:cubicBezTo>
                <a:cubicBezTo>
                  <a:pt x="39" y="40"/>
                  <a:pt x="39" y="31"/>
                  <a:pt x="41" y="17"/>
                </a:cubicBezTo>
                <a:lnTo>
                  <a:pt x="14" y="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Freeform 15"/>
          <p:cNvSpPr>
            <a:spLocks/>
          </p:cNvSpPr>
          <p:nvPr userDrawn="1"/>
        </p:nvSpPr>
        <p:spPr bwMode="auto">
          <a:xfrm>
            <a:off x="8661400" y="4803776"/>
            <a:ext cx="6350" cy="4763"/>
          </a:xfrm>
          <a:custGeom>
            <a:avLst/>
            <a:gdLst>
              <a:gd name="T0" fmla="*/ 0 w 4"/>
              <a:gd name="T1" fmla="*/ 3 h 3"/>
              <a:gd name="T2" fmla="*/ 4 w 4"/>
              <a:gd name="T3" fmla="*/ 3 h 3"/>
              <a:gd name="T4" fmla="*/ 4 w 4"/>
              <a:gd name="T5" fmla="*/ 0 h 3"/>
              <a:gd name="T6" fmla="*/ 0 w 4"/>
              <a:gd name="T7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3">
                <a:moveTo>
                  <a:pt x="0" y="3"/>
                </a:moveTo>
                <a:lnTo>
                  <a:pt x="4" y="3"/>
                </a:lnTo>
                <a:lnTo>
                  <a:pt x="4" y="0"/>
                </a:lnTo>
                <a:lnTo>
                  <a:pt x="0" y="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148" name="AutoShape 4"/>
          <p:cNvSpPr>
            <a:spLocks noChangeAspect="1" noChangeArrowheads="1" noTextEdit="1"/>
          </p:cNvSpPr>
          <p:nvPr userDrawn="1"/>
        </p:nvSpPr>
        <p:spPr bwMode="auto">
          <a:xfrm>
            <a:off x="6660232" y="2178131"/>
            <a:ext cx="1689224" cy="255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156" name="AutoShape 12"/>
          <p:cNvSpPr>
            <a:spLocks noChangeAspect="1" noChangeArrowheads="1" noTextEdit="1"/>
          </p:cNvSpPr>
          <p:nvPr userDrawn="1"/>
        </p:nvSpPr>
        <p:spPr bwMode="auto">
          <a:xfrm>
            <a:off x="6732588" y="2409825"/>
            <a:ext cx="1584325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299953" y="1252074"/>
            <a:ext cx="4271296" cy="919531"/>
          </a:xfrm>
        </p:spPr>
        <p:txBody>
          <a:bodyPr anchor="ctr">
            <a:noAutofit/>
          </a:bodyPr>
          <a:lstStyle>
            <a:lvl1pPr algn="l">
              <a:lnSpc>
                <a:spcPts val="3000"/>
              </a:lnSpc>
              <a:defRPr sz="2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GB" dirty="0"/>
          </a:p>
        </p:txBody>
      </p:sp>
      <p:pic>
        <p:nvPicPr>
          <p:cNvPr id="28" name="Picture 27" descr="yellow-divider-slide-green-people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377533" y="2318932"/>
            <a:ext cx="1728192" cy="260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20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 userDrawn="1"/>
        </p:nvGrpSpPr>
        <p:grpSpPr>
          <a:xfrm>
            <a:off x="252000" y="198000"/>
            <a:ext cx="8640000" cy="4241886"/>
            <a:chOff x="10864" y="334440"/>
            <a:chExt cx="9112659" cy="4474098"/>
          </a:xfrm>
          <a:effectLst>
            <a:outerShdw blurRad="101600" dist="38100" dir="2700000" algn="tl" rotWithShape="0">
              <a:schemeClr val="tx2">
                <a:alpha val="75000"/>
              </a:schemeClr>
            </a:outerShdw>
          </a:effectLst>
        </p:grpSpPr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7769225" y="3163888"/>
              <a:ext cx="798513" cy="1644650"/>
            </a:xfrm>
            <a:custGeom>
              <a:avLst/>
              <a:gdLst>
                <a:gd name="T0" fmla="*/ 244 w 336"/>
                <a:gd name="T1" fmla="*/ 691 h 691"/>
                <a:gd name="T2" fmla="*/ 269 w 336"/>
                <a:gd name="T3" fmla="*/ 676 h 691"/>
                <a:gd name="T4" fmla="*/ 283 w 336"/>
                <a:gd name="T5" fmla="*/ 669 h 691"/>
                <a:gd name="T6" fmla="*/ 322 w 336"/>
                <a:gd name="T7" fmla="*/ 497 h 691"/>
                <a:gd name="T8" fmla="*/ 320 w 336"/>
                <a:gd name="T9" fmla="*/ 398 h 691"/>
                <a:gd name="T10" fmla="*/ 307 w 336"/>
                <a:gd name="T11" fmla="*/ 397 h 691"/>
                <a:gd name="T12" fmla="*/ 300 w 336"/>
                <a:gd name="T13" fmla="*/ 395 h 691"/>
                <a:gd name="T14" fmla="*/ 289 w 336"/>
                <a:gd name="T15" fmla="*/ 196 h 691"/>
                <a:gd name="T16" fmla="*/ 291 w 336"/>
                <a:gd name="T17" fmla="*/ 132 h 691"/>
                <a:gd name="T18" fmla="*/ 291 w 336"/>
                <a:gd name="T19" fmla="*/ 92 h 691"/>
                <a:gd name="T20" fmla="*/ 298 w 336"/>
                <a:gd name="T21" fmla="*/ 69 h 691"/>
                <a:gd name="T22" fmla="*/ 294 w 336"/>
                <a:gd name="T23" fmla="*/ 71 h 691"/>
                <a:gd name="T24" fmla="*/ 290 w 336"/>
                <a:gd name="T25" fmla="*/ 13 h 691"/>
                <a:gd name="T26" fmla="*/ 290 w 336"/>
                <a:gd name="T27" fmla="*/ 13 h 691"/>
                <a:gd name="T28" fmla="*/ 270 w 336"/>
                <a:gd name="T29" fmla="*/ 0 h 691"/>
                <a:gd name="T30" fmla="*/ 270 w 336"/>
                <a:gd name="T31" fmla="*/ 3 h 691"/>
                <a:gd name="T32" fmla="*/ 265 w 336"/>
                <a:gd name="T33" fmla="*/ 26 h 691"/>
                <a:gd name="T34" fmla="*/ 255 w 336"/>
                <a:gd name="T35" fmla="*/ 45 h 691"/>
                <a:gd name="T36" fmla="*/ 241 w 336"/>
                <a:gd name="T37" fmla="*/ 56 h 691"/>
                <a:gd name="T38" fmla="*/ 238 w 336"/>
                <a:gd name="T39" fmla="*/ 56 h 691"/>
                <a:gd name="T40" fmla="*/ 235 w 336"/>
                <a:gd name="T41" fmla="*/ 189 h 691"/>
                <a:gd name="T42" fmla="*/ 195 w 336"/>
                <a:gd name="T43" fmla="*/ 464 h 691"/>
                <a:gd name="T44" fmla="*/ 207 w 336"/>
                <a:gd name="T45" fmla="*/ 598 h 691"/>
                <a:gd name="T46" fmla="*/ 161 w 336"/>
                <a:gd name="T47" fmla="*/ 620 h 691"/>
                <a:gd name="T48" fmla="*/ 163 w 336"/>
                <a:gd name="T49" fmla="*/ 620 h 691"/>
                <a:gd name="T50" fmla="*/ 167 w 336"/>
                <a:gd name="T51" fmla="*/ 649 h 691"/>
                <a:gd name="T52" fmla="*/ 193 w 336"/>
                <a:gd name="T53" fmla="*/ 666 h 691"/>
                <a:gd name="T54" fmla="*/ 186 w 336"/>
                <a:gd name="T55" fmla="*/ 690 h 691"/>
                <a:gd name="T56" fmla="*/ 156 w 336"/>
                <a:gd name="T57" fmla="*/ 690 h 691"/>
                <a:gd name="T58" fmla="*/ 116 w 336"/>
                <a:gd name="T59" fmla="*/ 677 h 691"/>
                <a:gd name="T60" fmla="*/ 92 w 336"/>
                <a:gd name="T61" fmla="*/ 672 h 691"/>
                <a:gd name="T62" fmla="*/ 93 w 336"/>
                <a:gd name="T63" fmla="*/ 640 h 691"/>
                <a:gd name="T64" fmla="*/ 100 w 336"/>
                <a:gd name="T65" fmla="*/ 607 h 691"/>
                <a:gd name="T66" fmla="*/ 100 w 336"/>
                <a:gd name="T67" fmla="*/ 607 h 691"/>
                <a:gd name="T68" fmla="*/ 123 w 336"/>
                <a:gd name="T69" fmla="*/ 348 h 691"/>
                <a:gd name="T70" fmla="*/ 121 w 336"/>
                <a:gd name="T71" fmla="*/ 219 h 691"/>
                <a:gd name="T72" fmla="*/ 80 w 336"/>
                <a:gd name="T73" fmla="*/ 375 h 691"/>
                <a:gd name="T74" fmla="*/ 65 w 336"/>
                <a:gd name="T75" fmla="*/ 592 h 691"/>
                <a:gd name="T76" fmla="*/ 66 w 336"/>
                <a:gd name="T77" fmla="*/ 627 h 691"/>
                <a:gd name="T78" fmla="*/ 0 w 336"/>
                <a:gd name="T79" fmla="*/ 632 h 691"/>
                <a:gd name="T80" fmla="*/ 3 w 336"/>
                <a:gd name="T81" fmla="*/ 633 h 691"/>
                <a:gd name="T82" fmla="*/ 5 w 336"/>
                <a:gd name="T83" fmla="*/ 675 h 691"/>
                <a:gd name="T84" fmla="*/ 1 w 336"/>
                <a:gd name="T85" fmla="*/ 691 h 691"/>
                <a:gd name="T86" fmla="*/ 244 w 336"/>
                <a:gd name="T87" fmla="*/ 691 h 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6" h="691">
                  <a:moveTo>
                    <a:pt x="244" y="691"/>
                  </a:moveTo>
                  <a:cubicBezTo>
                    <a:pt x="249" y="683"/>
                    <a:pt x="269" y="676"/>
                    <a:pt x="269" y="676"/>
                  </a:cubicBezTo>
                  <a:cubicBezTo>
                    <a:pt x="274" y="674"/>
                    <a:pt x="279" y="672"/>
                    <a:pt x="283" y="669"/>
                  </a:cubicBezTo>
                  <a:cubicBezTo>
                    <a:pt x="336" y="634"/>
                    <a:pt x="322" y="497"/>
                    <a:pt x="322" y="497"/>
                  </a:cubicBezTo>
                  <a:cubicBezTo>
                    <a:pt x="320" y="479"/>
                    <a:pt x="320" y="423"/>
                    <a:pt x="320" y="398"/>
                  </a:cubicBezTo>
                  <a:cubicBezTo>
                    <a:pt x="307" y="397"/>
                    <a:pt x="307" y="397"/>
                    <a:pt x="307" y="397"/>
                  </a:cubicBezTo>
                  <a:cubicBezTo>
                    <a:pt x="300" y="395"/>
                    <a:pt x="300" y="395"/>
                    <a:pt x="300" y="395"/>
                  </a:cubicBezTo>
                  <a:cubicBezTo>
                    <a:pt x="289" y="196"/>
                    <a:pt x="289" y="196"/>
                    <a:pt x="289" y="196"/>
                  </a:cubicBezTo>
                  <a:cubicBezTo>
                    <a:pt x="291" y="132"/>
                    <a:pt x="291" y="132"/>
                    <a:pt x="291" y="132"/>
                  </a:cubicBezTo>
                  <a:cubicBezTo>
                    <a:pt x="291" y="92"/>
                    <a:pt x="291" y="92"/>
                    <a:pt x="291" y="92"/>
                  </a:cubicBezTo>
                  <a:cubicBezTo>
                    <a:pt x="298" y="69"/>
                    <a:pt x="298" y="69"/>
                    <a:pt x="298" y="69"/>
                  </a:cubicBezTo>
                  <a:cubicBezTo>
                    <a:pt x="297" y="70"/>
                    <a:pt x="295" y="71"/>
                    <a:pt x="294" y="71"/>
                  </a:cubicBezTo>
                  <a:cubicBezTo>
                    <a:pt x="290" y="13"/>
                    <a:pt x="290" y="13"/>
                    <a:pt x="290" y="13"/>
                  </a:cubicBezTo>
                  <a:cubicBezTo>
                    <a:pt x="290" y="13"/>
                    <a:pt x="290" y="13"/>
                    <a:pt x="290" y="13"/>
                  </a:cubicBezTo>
                  <a:cubicBezTo>
                    <a:pt x="270" y="0"/>
                    <a:pt x="270" y="0"/>
                    <a:pt x="270" y="0"/>
                  </a:cubicBezTo>
                  <a:cubicBezTo>
                    <a:pt x="270" y="3"/>
                    <a:pt x="270" y="3"/>
                    <a:pt x="270" y="3"/>
                  </a:cubicBezTo>
                  <a:cubicBezTo>
                    <a:pt x="265" y="26"/>
                    <a:pt x="265" y="26"/>
                    <a:pt x="265" y="26"/>
                  </a:cubicBezTo>
                  <a:cubicBezTo>
                    <a:pt x="255" y="45"/>
                    <a:pt x="255" y="45"/>
                    <a:pt x="255" y="45"/>
                  </a:cubicBezTo>
                  <a:cubicBezTo>
                    <a:pt x="241" y="56"/>
                    <a:pt x="241" y="56"/>
                    <a:pt x="241" y="56"/>
                  </a:cubicBezTo>
                  <a:cubicBezTo>
                    <a:pt x="241" y="56"/>
                    <a:pt x="240" y="56"/>
                    <a:pt x="238" y="56"/>
                  </a:cubicBezTo>
                  <a:cubicBezTo>
                    <a:pt x="251" y="94"/>
                    <a:pt x="235" y="189"/>
                    <a:pt x="235" y="189"/>
                  </a:cubicBezTo>
                  <a:cubicBezTo>
                    <a:pt x="217" y="237"/>
                    <a:pt x="195" y="464"/>
                    <a:pt x="195" y="464"/>
                  </a:cubicBezTo>
                  <a:cubicBezTo>
                    <a:pt x="207" y="598"/>
                    <a:pt x="207" y="598"/>
                    <a:pt x="207" y="598"/>
                  </a:cubicBezTo>
                  <a:cubicBezTo>
                    <a:pt x="194" y="613"/>
                    <a:pt x="178" y="619"/>
                    <a:pt x="161" y="620"/>
                  </a:cubicBezTo>
                  <a:cubicBezTo>
                    <a:pt x="162" y="620"/>
                    <a:pt x="162" y="620"/>
                    <a:pt x="163" y="620"/>
                  </a:cubicBezTo>
                  <a:cubicBezTo>
                    <a:pt x="167" y="649"/>
                    <a:pt x="167" y="649"/>
                    <a:pt x="167" y="649"/>
                  </a:cubicBezTo>
                  <a:cubicBezTo>
                    <a:pt x="193" y="666"/>
                    <a:pt x="193" y="666"/>
                    <a:pt x="193" y="666"/>
                  </a:cubicBezTo>
                  <a:cubicBezTo>
                    <a:pt x="193" y="666"/>
                    <a:pt x="212" y="687"/>
                    <a:pt x="186" y="690"/>
                  </a:cubicBezTo>
                  <a:cubicBezTo>
                    <a:pt x="156" y="690"/>
                    <a:pt x="156" y="690"/>
                    <a:pt x="156" y="690"/>
                  </a:cubicBezTo>
                  <a:cubicBezTo>
                    <a:pt x="116" y="677"/>
                    <a:pt x="116" y="677"/>
                    <a:pt x="116" y="677"/>
                  </a:cubicBezTo>
                  <a:cubicBezTo>
                    <a:pt x="92" y="672"/>
                    <a:pt x="92" y="672"/>
                    <a:pt x="92" y="672"/>
                  </a:cubicBezTo>
                  <a:cubicBezTo>
                    <a:pt x="93" y="640"/>
                    <a:pt x="93" y="640"/>
                    <a:pt x="93" y="640"/>
                  </a:cubicBezTo>
                  <a:cubicBezTo>
                    <a:pt x="100" y="607"/>
                    <a:pt x="100" y="607"/>
                    <a:pt x="100" y="607"/>
                  </a:cubicBezTo>
                  <a:cubicBezTo>
                    <a:pt x="100" y="607"/>
                    <a:pt x="100" y="607"/>
                    <a:pt x="100" y="607"/>
                  </a:cubicBezTo>
                  <a:cubicBezTo>
                    <a:pt x="99" y="588"/>
                    <a:pt x="123" y="348"/>
                    <a:pt x="123" y="348"/>
                  </a:cubicBezTo>
                  <a:cubicBezTo>
                    <a:pt x="121" y="219"/>
                    <a:pt x="121" y="219"/>
                    <a:pt x="121" y="219"/>
                  </a:cubicBezTo>
                  <a:cubicBezTo>
                    <a:pt x="80" y="375"/>
                    <a:pt x="80" y="375"/>
                    <a:pt x="80" y="375"/>
                  </a:cubicBezTo>
                  <a:cubicBezTo>
                    <a:pt x="65" y="592"/>
                    <a:pt x="65" y="592"/>
                    <a:pt x="65" y="592"/>
                  </a:cubicBezTo>
                  <a:cubicBezTo>
                    <a:pt x="66" y="627"/>
                    <a:pt x="66" y="627"/>
                    <a:pt x="66" y="627"/>
                  </a:cubicBezTo>
                  <a:cubicBezTo>
                    <a:pt x="38" y="632"/>
                    <a:pt x="17" y="633"/>
                    <a:pt x="0" y="632"/>
                  </a:cubicBezTo>
                  <a:cubicBezTo>
                    <a:pt x="1" y="632"/>
                    <a:pt x="2" y="632"/>
                    <a:pt x="3" y="633"/>
                  </a:cubicBezTo>
                  <a:cubicBezTo>
                    <a:pt x="5" y="675"/>
                    <a:pt x="5" y="675"/>
                    <a:pt x="5" y="675"/>
                  </a:cubicBezTo>
                  <a:cubicBezTo>
                    <a:pt x="1" y="691"/>
                    <a:pt x="1" y="691"/>
                    <a:pt x="1" y="691"/>
                  </a:cubicBezTo>
                  <a:lnTo>
                    <a:pt x="244" y="6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10864" y="334440"/>
              <a:ext cx="9112659" cy="4472953"/>
            </a:xfrm>
            <a:custGeom>
              <a:avLst/>
              <a:gdLst>
                <a:gd name="T0" fmla="*/ 2014 w 3841"/>
                <a:gd name="T1" fmla="*/ 0 h 1880"/>
                <a:gd name="T2" fmla="*/ 1717 w 3841"/>
                <a:gd name="T3" fmla="*/ 0 h 1880"/>
                <a:gd name="T4" fmla="*/ 48 w 3841"/>
                <a:gd name="T5" fmla="*/ 0 h 1880"/>
                <a:gd name="T6" fmla="*/ 0 w 3841"/>
                <a:gd name="T7" fmla="*/ 48 h 1880"/>
                <a:gd name="T8" fmla="*/ 0 w 3841"/>
                <a:gd name="T9" fmla="*/ 1832 h 1880"/>
                <a:gd name="T10" fmla="*/ 1717 w 3841"/>
                <a:gd name="T11" fmla="*/ 1880 h 1880"/>
                <a:gd name="T12" fmla="*/ 2573 w 3841"/>
                <a:gd name="T13" fmla="*/ 1880 h 1880"/>
                <a:gd name="T14" fmla="*/ 2700 w 3841"/>
                <a:gd name="T15" fmla="*/ 1880 h 1880"/>
                <a:gd name="T16" fmla="*/ 3211 w 3841"/>
                <a:gd name="T17" fmla="*/ 1861 h 1880"/>
                <a:gd name="T18" fmla="*/ 3218 w 3841"/>
                <a:gd name="T19" fmla="*/ 1812 h 1880"/>
                <a:gd name="T20" fmla="*/ 3213 w 3841"/>
                <a:gd name="T21" fmla="*/ 1809 h 1880"/>
                <a:gd name="T22" fmla="*/ 3275 w 3841"/>
                <a:gd name="T23" fmla="*/ 1432 h 1880"/>
                <a:gd name="T24" fmla="*/ 3292 w 3841"/>
                <a:gd name="T25" fmla="*/ 1305 h 1880"/>
                <a:gd name="T26" fmla="*/ 3289 w 3841"/>
                <a:gd name="T27" fmla="*/ 1248 h 1880"/>
                <a:gd name="T28" fmla="*/ 3290 w 3841"/>
                <a:gd name="T29" fmla="*/ 1171 h 1880"/>
                <a:gd name="T30" fmla="*/ 3229 w 3841"/>
                <a:gd name="T31" fmla="*/ 1211 h 1880"/>
                <a:gd name="T32" fmla="*/ 3214 w 3841"/>
                <a:gd name="T33" fmla="*/ 1136 h 1880"/>
                <a:gd name="T34" fmla="*/ 3251 w 3841"/>
                <a:gd name="T35" fmla="*/ 1008 h 1880"/>
                <a:gd name="T36" fmla="*/ 3299 w 3841"/>
                <a:gd name="T37" fmla="*/ 988 h 1880"/>
                <a:gd name="T38" fmla="*/ 3330 w 3841"/>
                <a:gd name="T39" fmla="*/ 929 h 1880"/>
                <a:gd name="T40" fmla="*/ 3333 w 3841"/>
                <a:gd name="T41" fmla="*/ 910 h 1880"/>
                <a:gd name="T42" fmla="*/ 3425 w 3841"/>
                <a:gd name="T43" fmla="*/ 892 h 1880"/>
                <a:gd name="T44" fmla="*/ 3414 w 3841"/>
                <a:gd name="T45" fmla="*/ 978 h 1880"/>
                <a:gd name="T46" fmla="*/ 3438 w 3841"/>
                <a:gd name="T47" fmla="*/ 1029 h 1880"/>
                <a:gd name="T48" fmla="*/ 3464 w 3841"/>
                <a:gd name="T49" fmla="*/ 1048 h 1880"/>
                <a:gd name="T50" fmla="*/ 3533 w 3841"/>
                <a:gd name="T51" fmla="*/ 1056 h 1880"/>
                <a:gd name="T52" fmla="*/ 3567 w 3841"/>
                <a:gd name="T53" fmla="*/ 1036 h 1880"/>
                <a:gd name="T54" fmla="*/ 3554 w 3841"/>
                <a:gd name="T55" fmla="*/ 985 h 1880"/>
                <a:gd name="T56" fmla="*/ 3505 w 3841"/>
                <a:gd name="T57" fmla="*/ 940 h 1880"/>
                <a:gd name="T58" fmla="*/ 3485 w 3841"/>
                <a:gd name="T59" fmla="*/ 909 h 1880"/>
                <a:gd name="T60" fmla="*/ 3479 w 3841"/>
                <a:gd name="T61" fmla="*/ 882 h 1880"/>
                <a:gd name="T62" fmla="*/ 3463 w 3841"/>
                <a:gd name="T63" fmla="*/ 853 h 1880"/>
                <a:gd name="T64" fmla="*/ 3551 w 3841"/>
                <a:gd name="T65" fmla="*/ 799 h 1880"/>
                <a:gd name="T66" fmla="*/ 3608 w 3841"/>
                <a:gd name="T67" fmla="*/ 852 h 1880"/>
                <a:gd name="T68" fmla="*/ 3617 w 3841"/>
                <a:gd name="T69" fmla="*/ 898 h 1880"/>
                <a:gd name="T70" fmla="*/ 3608 w 3841"/>
                <a:gd name="T71" fmla="*/ 918 h 1880"/>
                <a:gd name="T72" fmla="*/ 3694 w 3841"/>
                <a:gd name="T73" fmla="*/ 1031 h 1880"/>
                <a:gd name="T74" fmla="*/ 3703 w 3841"/>
                <a:gd name="T75" fmla="*/ 1207 h 1880"/>
                <a:gd name="T76" fmla="*/ 3703 w 3841"/>
                <a:gd name="T77" fmla="*/ 1234 h 1880"/>
                <a:gd name="T78" fmla="*/ 3695 w 3841"/>
                <a:gd name="T79" fmla="*/ 1584 h 1880"/>
                <a:gd name="T80" fmla="*/ 3677 w 3841"/>
                <a:gd name="T81" fmla="*/ 1690 h 1880"/>
                <a:gd name="T82" fmla="*/ 3658 w 3841"/>
                <a:gd name="T83" fmla="*/ 1825 h 1880"/>
                <a:gd name="T84" fmla="*/ 3654 w 3841"/>
                <a:gd name="T85" fmla="*/ 1880 h 1880"/>
                <a:gd name="T86" fmla="*/ 3841 w 3841"/>
                <a:gd name="T87" fmla="*/ 1830 h 1880"/>
                <a:gd name="T88" fmla="*/ 3841 w 3841"/>
                <a:gd name="T89" fmla="*/ 1355 h 1880"/>
                <a:gd name="T90" fmla="*/ 3841 w 3841"/>
                <a:gd name="T91" fmla="*/ 666 h 1880"/>
                <a:gd name="T92" fmla="*/ 3791 w 3841"/>
                <a:gd name="T93" fmla="*/ 0 h 1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841" h="1880">
                  <a:moveTo>
                    <a:pt x="3791" y="0"/>
                  </a:moveTo>
                  <a:cubicBezTo>
                    <a:pt x="2014" y="0"/>
                    <a:pt x="2014" y="0"/>
                    <a:pt x="2014" y="0"/>
                  </a:cubicBezTo>
                  <a:cubicBezTo>
                    <a:pt x="1788" y="0"/>
                    <a:pt x="1788" y="0"/>
                    <a:pt x="1788" y="0"/>
                  </a:cubicBezTo>
                  <a:cubicBezTo>
                    <a:pt x="1717" y="0"/>
                    <a:pt x="1717" y="0"/>
                    <a:pt x="1717" y="0"/>
                  </a:cubicBezTo>
                  <a:cubicBezTo>
                    <a:pt x="1667" y="0"/>
                    <a:pt x="1667" y="0"/>
                    <a:pt x="1667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1369"/>
                    <a:pt x="0" y="1369"/>
                    <a:pt x="0" y="1369"/>
                  </a:cubicBezTo>
                  <a:cubicBezTo>
                    <a:pt x="0" y="1832"/>
                    <a:pt x="0" y="1832"/>
                    <a:pt x="0" y="1832"/>
                  </a:cubicBezTo>
                  <a:cubicBezTo>
                    <a:pt x="0" y="1858"/>
                    <a:pt x="22" y="1880"/>
                    <a:pt x="48" y="1880"/>
                  </a:cubicBezTo>
                  <a:cubicBezTo>
                    <a:pt x="1717" y="1880"/>
                    <a:pt x="1717" y="1880"/>
                    <a:pt x="1717" y="1880"/>
                  </a:cubicBezTo>
                  <a:cubicBezTo>
                    <a:pt x="1788" y="1880"/>
                    <a:pt x="1788" y="1880"/>
                    <a:pt x="1788" y="1880"/>
                  </a:cubicBezTo>
                  <a:cubicBezTo>
                    <a:pt x="2573" y="1880"/>
                    <a:pt x="2573" y="1880"/>
                    <a:pt x="2573" y="1880"/>
                  </a:cubicBezTo>
                  <a:cubicBezTo>
                    <a:pt x="2572" y="1880"/>
                    <a:pt x="2572" y="1879"/>
                    <a:pt x="2572" y="1879"/>
                  </a:cubicBezTo>
                  <a:cubicBezTo>
                    <a:pt x="2700" y="1880"/>
                    <a:pt x="2700" y="1880"/>
                    <a:pt x="2700" y="1880"/>
                  </a:cubicBezTo>
                  <a:cubicBezTo>
                    <a:pt x="3220" y="1880"/>
                    <a:pt x="3220" y="1880"/>
                    <a:pt x="3220" y="1880"/>
                  </a:cubicBezTo>
                  <a:cubicBezTo>
                    <a:pt x="3215" y="1876"/>
                    <a:pt x="3211" y="1870"/>
                    <a:pt x="3211" y="1861"/>
                  </a:cubicBezTo>
                  <a:cubicBezTo>
                    <a:pt x="3215" y="1840"/>
                    <a:pt x="3215" y="1840"/>
                    <a:pt x="3215" y="1840"/>
                  </a:cubicBezTo>
                  <a:cubicBezTo>
                    <a:pt x="3218" y="1812"/>
                    <a:pt x="3218" y="1812"/>
                    <a:pt x="3218" y="1812"/>
                  </a:cubicBezTo>
                  <a:cubicBezTo>
                    <a:pt x="3218" y="1812"/>
                    <a:pt x="3218" y="1812"/>
                    <a:pt x="3218" y="1812"/>
                  </a:cubicBezTo>
                  <a:cubicBezTo>
                    <a:pt x="3215" y="1810"/>
                    <a:pt x="3213" y="1809"/>
                    <a:pt x="3213" y="1809"/>
                  </a:cubicBezTo>
                  <a:cubicBezTo>
                    <a:pt x="3232" y="1667"/>
                    <a:pt x="3232" y="1667"/>
                    <a:pt x="3232" y="1667"/>
                  </a:cubicBezTo>
                  <a:cubicBezTo>
                    <a:pt x="3261" y="1569"/>
                    <a:pt x="3275" y="1432"/>
                    <a:pt x="3275" y="1432"/>
                  </a:cubicBezTo>
                  <a:cubicBezTo>
                    <a:pt x="3271" y="1357"/>
                    <a:pt x="3271" y="1357"/>
                    <a:pt x="3271" y="1357"/>
                  </a:cubicBezTo>
                  <a:cubicBezTo>
                    <a:pt x="3292" y="1305"/>
                    <a:pt x="3292" y="1305"/>
                    <a:pt x="3292" y="1305"/>
                  </a:cubicBezTo>
                  <a:cubicBezTo>
                    <a:pt x="3296" y="1249"/>
                    <a:pt x="3296" y="1249"/>
                    <a:pt x="3296" y="1249"/>
                  </a:cubicBezTo>
                  <a:cubicBezTo>
                    <a:pt x="3289" y="1248"/>
                    <a:pt x="3289" y="1248"/>
                    <a:pt x="3289" y="1248"/>
                  </a:cubicBezTo>
                  <a:cubicBezTo>
                    <a:pt x="3290" y="1213"/>
                    <a:pt x="3290" y="1213"/>
                    <a:pt x="3290" y="1213"/>
                  </a:cubicBezTo>
                  <a:cubicBezTo>
                    <a:pt x="3290" y="1171"/>
                    <a:pt x="3290" y="1171"/>
                    <a:pt x="3290" y="1171"/>
                  </a:cubicBezTo>
                  <a:cubicBezTo>
                    <a:pt x="3250" y="1208"/>
                    <a:pt x="3250" y="1208"/>
                    <a:pt x="3250" y="1208"/>
                  </a:cubicBezTo>
                  <a:cubicBezTo>
                    <a:pt x="3229" y="1211"/>
                    <a:pt x="3229" y="1211"/>
                    <a:pt x="3229" y="1211"/>
                  </a:cubicBezTo>
                  <a:cubicBezTo>
                    <a:pt x="3219" y="1202"/>
                    <a:pt x="3219" y="1202"/>
                    <a:pt x="3219" y="1202"/>
                  </a:cubicBezTo>
                  <a:cubicBezTo>
                    <a:pt x="3219" y="1202"/>
                    <a:pt x="3203" y="1181"/>
                    <a:pt x="3214" y="1136"/>
                  </a:cubicBezTo>
                  <a:cubicBezTo>
                    <a:pt x="3229" y="1081"/>
                    <a:pt x="3229" y="1081"/>
                    <a:pt x="3229" y="1081"/>
                  </a:cubicBezTo>
                  <a:cubicBezTo>
                    <a:pt x="3251" y="1008"/>
                    <a:pt x="3251" y="1008"/>
                    <a:pt x="3251" y="1008"/>
                  </a:cubicBezTo>
                  <a:cubicBezTo>
                    <a:pt x="3299" y="997"/>
                    <a:pt x="3299" y="997"/>
                    <a:pt x="3299" y="997"/>
                  </a:cubicBezTo>
                  <a:cubicBezTo>
                    <a:pt x="3299" y="988"/>
                    <a:pt x="3299" y="988"/>
                    <a:pt x="3299" y="988"/>
                  </a:cubicBezTo>
                  <a:cubicBezTo>
                    <a:pt x="3299" y="988"/>
                    <a:pt x="3320" y="954"/>
                    <a:pt x="3331" y="941"/>
                  </a:cubicBezTo>
                  <a:cubicBezTo>
                    <a:pt x="3330" y="929"/>
                    <a:pt x="3330" y="929"/>
                    <a:pt x="3330" y="929"/>
                  </a:cubicBezTo>
                  <a:cubicBezTo>
                    <a:pt x="3330" y="925"/>
                    <a:pt x="3330" y="925"/>
                    <a:pt x="3330" y="925"/>
                  </a:cubicBezTo>
                  <a:cubicBezTo>
                    <a:pt x="3333" y="910"/>
                    <a:pt x="3333" y="910"/>
                    <a:pt x="3333" y="910"/>
                  </a:cubicBezTo>
                  <a:cubicBezTo>
                    <a:pt x="3333" y="910"/>
                    <a:pt x="3310" y="855"/>
                    <a:pt x="3367" y="840"/>
                  </a:cubicBezTo>
                  <a:cubicBezTo>
                    <a:pt x="3367" y="840"/>
                    <a:pt x="3419" y="841"/>
                    <a:pt x="3425" y="892"/>
                  </a:cubicBezTo>
                  <a:cubicBezTo>
                    <a:pt x="3425" y="892"/>
                    <a:pt x="3426" y="896"/>
                    <a:pt x="3426" y="902"/>
                  </a:cubicBezTo>
                  <a:cubicBezTo>
                    <a:pt x="3428" y="919"/>
                    <a:pt x="3430" y="954"/>
                    <a:pt x="3414" y="978"/>
                  </a:cubicBezTo>
                  <a:cubicBezTo>
                    <a:pt x="3414" y="996"/>
                    <a:pt x="3414" y="996"/>
                    <a:pt x="3414" y="996"/>
                  </a:cubicBezTo>
                  <a:cubicBezTo>
                    <a:pt x="3438" y="1029"/>
                    <a:pt x="3438" y="1029"/>
                    <a:pt x="3438" y="1029"/>
                  </a:cubicBezTo>
                  <a:cubicBezTo>
                    <a:pt x="3463" y="1048"/>
                    <a:pt x="3463" y="1048"/>
                    <a:pt x="3463" y="1048"/>
                  </a:cubicBezTo>
                  <a:cubicBezTo>
                    <a:pt x="3464" y="1048"/>
                    <a:pt x="3464" y="1048"/>
                    <a:pt x="3464" y="1048"/>
                  </a:cubicBezTo>
                  <a:cubicBezTo>
                    <a:pt x="3517" y="1053"/>
                    <a:pt x="3517" y="1053"/>
                    <a:pt x="3517" y="1053"/>
                  </a:cubicBezTo>
                  <a:cubicBezTo>
                    <a:pt x="3533" y="1056"/>
                    <a:pt x="3533" y="1056"/>
                    <a:pt x="3533" y="1056"/>
                  </a:cubicBezTo>
                  <a:cubicBezTo>
                    <a:pt x="3533" y="1056"/>
                    <a:pt x="3543" y="1060"/>
                    <a:pt x="3558" y="1065"/>
                  </a:cubicBezTo>
                  <a:cubicBezTo>
                    <a:pt x="3560" y="1055"/>
                    <a:pt x="3563" y="1045"/>
                    <a:pt x="3567" y="1036"/>
                  </a:cubicBezTo>
                  <a:cubicBezTo>
                    <a:pt x="3568" y="991"/>
                    <a:pt x="3568" y="991"/>
                    <a:pt x="3568" y="991"/>
                  </a:cubicBezTo>
                  <a:cubicBezTo>
                    <a:pt x="3554" y="985"/>
                    <a:pt x="3554" y="985"/>
                    <a:pt x="3554" y="985"/>
                  </a:cubicBezTo>
                  <a:cubicBezTo>
                    <a:pt x="3540" y="981"/>
                    <a:pt x="3540" y="981"/>
                    <a:pt x="3540" y="981"/>
                  </a:cubicBezTo>
                  <a:cubicBezTo>
                    <a:pt x="3505" y="940"/>
                    <a:pt x="3505" y="940"/>
                    <a:pt x="3505" y="940"/>
                  </a:cubicBezTo>
                  <a:cubicBezTo>
                    <a:pt x="3498" y="920"/>
                    <a:pt x="3498" y="920"/>
                    <a:pt x="3498" y="920"/>
                  </a:cubicBezTo>
                  <a:cubicBezTo>
                    <a:pt x="3485" y="909"/>
                    <a:pt x="3485" y="909"/>
                    <a:pt x="3485" y="909"/>
                  </a:cubicBezTo>
                  <a:cubicBezTo>
                    <a:pt x="3480" y="888"/>
                    <a:pt x="3480" y="888"/>
                    <a:pt x="3480" y="888"/>
                  </a:cubicBezTo>
                  <a:cubicBezTo>
                    <a:pt x="3479" y="882"/>
                    <a:pt x="3479" y="882"/>
                    <a:pt x="3479" y="882"/>
                  </a:cubicBezTo>
                  <a:cubicBezTo>
                    <a:pt x="3464" y="869"/>
                    <a:pt x="3464" y="869"/>
                    <a:pt x="3464" y="869"/>
                  </a:cubicBezTo>
                  <a:cubicBezTo>
                    <a:pt x="3463" y="853"/>
                    <a:pt x="3463" y="853"/>
                    <a:pt x="3463" y="853"/>
                  </a:cubicBezTo>
                  <a:cubicBezTo>
                    <a:pt x="3506" y="802"/>
                    <a:pt x="3506" y="802"/>
                    <a:pt x="3506" y="802"/>
                  </a:cubicBezTo>
                  <a:cubicBezTo>
                    <a:pt x="3523" y="785"/>
                    <a:pt x="3551" y="799"/>
                    <a:pt x="3551" y="799"/>
                  </a:cubicBezTo>
                  <a:cubicBezTo>
                    <a:pt x="3601" y="831"/>
                    <a:pt x="3601" y="831"/>
                    <a:pt x="3601" y="831"/>
                  </a:cubicBezTo>
                  <a:cubicBezTo>
                    <a:pt x="3608" y="852"/>
                    <a:pt x="3608" y="852"/>
                    <a:pt x="3608" y="852"/>
                  </a:cubicBezTo>
                  <a:cubicBezTo>
                    <a:pt x="3610" y="897"/>
                    <a:pt x="3610" y="897"/>
                    <a:pt x="3610" y="897"/>
                  </a:cubicBezTo>
                  <a:cubicBezTo>
                    <a:pt x="3617" y="898"/>
                    <a:pt x="3617" y="898"/>
                    <a:pt x="3617" y="898"/>
                  </a:cubicBezTo>
                  <a:cubicBezTo>
                    <a:pt x="3618" y="911"/>
                    <a:pt x="3618" y="911"/>
                    <a:pt x="3618" y="911"/>
                  </a:cubicBezTo>
                  <a:cubicBezTo>
                    <a:pt x="3608" y="918"/>
                    <a:pt x="3608" y="918"/>
                    <a:pt x="3608" y="918"/>
                  </a:cubicBezTo>
                  <a:cubicBezTo>
                    <a:pt x="3634" y="931"/>
                    <a:pt x="3634" y="931"/>
                    <a:pt x="3634" y="931"/>
                  </a:cubicBezTo>
                  <a:cubicBezTo>
                    <a:pt x="3634" y="931"/>
                    <a:pt x="3696" y="958"/>
                    <a:pt x="3694" y="1031"/>
                  </a:cubicBezTo>
                  <a:cubicBezTo>
                    <a:pt x="3698" y="1142"/>
                    <a:pt x="3698" y="1142"/>
                    <a:pt x="3698" y="1142"/>
                  </a:cubicBezTo>
                  <a:cubicBezTo>
                    <a:pt x="3703" y="1207"/>
                    <a:pt x="3703" y="1207"/>
                    <a:pt x="3703" y="1207"/>
                  </a:cubicBezTo>
                  <a:cubicBezTo>
                    <a:pt x="3709" y="1234"/>
                    <a:pt x="3709" y="1234"/>
                    <a:pt x="3709" y="1234"/>
                  </a:cubicBezTo>
                  <a:cubicBezTo>
                    <a:pt x="3709" y="1234"/>
                    <a:pt x="3707" y="1234"/>
                    <a:pt x="3703" y="1234"/>
                  </a:cubicBezTo>
                  <a:cubicBezTo>
                    <a:pt x="3710" y="1253"/>
                    <a:pt x="3735" y="1334"/>
                    <a:pt x="3695" y="1389"/>
                  </a:cubicBezTo>
                  <a:cubicBezTo>
                    <a:pt x="3695" y="1584"/>
                    <a:pt x="3695" y="1584"/>
                    <a:pt x="3695" y="1584"/>
                  </a:cubicBezTo>
                  <a:cubicBezTo>
                    <a:pt x="3681" y="1585"/>
                    <a:pt x="3681" y="1585"/>
                    <a:pt x="3681" y="1585"/>
                  </a:cubicBezTo>
                  <a:cubicBezTo>
                    <a:pt x="3684" y="1605"/>
                    <a:pt x="3689" y="1651"/>
                    <a:pt x="3677" y="1690"/>
                  </a:cubicBezTo>
                  <a:cubicBezTo>
                    <a:pt x="3654" y="1792"/>
                    <a:pt x="3654" y="1792"/>
                    <a:pt x="3654" y="1792"/>
                  </a:cubicBezTo>
                  <a:cubicBezTo>
                    <a:pt x="3658" y="1825"/>
                    <a:pt x="3658" y="1825"/>
                    <a:pt x="3658" y="1825"/>
                  </a:cubicBezTo>
                  <a:cubicBezTo>
                    <a:pt x="3658" y="1825"/>
                    <a:pt x="3659" y="1825"/>
                    <a:pt x="3659" y="1826"/>
                  </a:cubicBezTo>
                  <a:cubicBezTo>
                    <a:pt x="3663" y="1832"/>
                    <a:pt x="3675" y="1857"/>
                    <a:pt x="3654" y="1880"/>
                  </a:cubicBezTo>
                  <a:cubicBezTo>
                    <a:pt x="3791" y="1880"/>
                    <a:pt x="3791" y="1880"/>
                    <a:pt x="3791" y="1880"/>
                  </a:cubicBezTo>
                  <a:cubicBezTo>
                    <a:pt x="3819" y="1880"/>
                    <a:pt x="3841" y="1857"/>
                    <a:pt x="3841" y="1830"/>
                  </a:cubicBezTo>
                  <a:cubicBezTo>
                    <a:pt x="3841" y="1774"/>
                    <a:pt x="3841" y="1774"/>
                    <a:pt x="3841" y="1774"/>
                  </a:cubicBezTo>
                  <a:cubicBezTo>
                    <a:pt x="3841" y="1355"/>
                    <a:pt x="3841" y="1355"/>
                    <a:pt x="3841" y="1355"/>
                  </a:cubicBezTo>
                  <a:cubicBezTo>
                    <a:pt x="3841" y="1215"/>
                    <a:pt x="3841" y="1215"/>
                    <a:pt x="3841" y="1215"/>
                  </a:cubicBezTo>
                  <a:cubicBezTo>
                    <a:pt x="3841" y="666"/>
                    <a:pt x="3841" y="666"/>
                    <a:pt x="3841" y="666"/>
                  </a:cubicBezTo>
                  <a:cubicBezTo>
                    <a:pt x="3841" y="50"/>
                    <a:pt x="3841" y="50"/>
                    <a:pt x="3841" y="50"/>
                  </a:cubicBezTo>
                  <a:cubicBezTo>
                    <a:pt x="3841" y="23"/>
                    <a:pt x="3819" y="0"/>
                    <a:pt x="379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99953" y="1252074"/>
            <a:ext cx="4271296" cy="919531"/>
          </a:xfrm>
        </p:spPr>
        <p:txBody>
          <a:bodyPr anchor="b">
            <a:noAutofit/>
          </a:bodyPr>
          <a:lstStyle>
            <a:lvl1pPr algn="l">
              <a:lnSpc>
                <a:spcPts val="3000"/>
              </a:lnSpc>
              <a:defRPr sz="2800" cap="all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 userDrawn="1">
            <p:ph type="body" sz="quarter" idx="10"/>
          </p:nvPr>
        </p:nvSpPr>
        <p:spPr>
          <a:xfrm>
            <a:off x="299953" y="2230223"/>
            <a:ext cx="5208151" cy="938799"/>
          </a:xfrm>
        </p:spPr>
        <p:txBody>
          <a:bodyPr>
            <a:noAutofit/>
          </a:bodyPr>
          <a:lstStyle>
            <a:lvl1pPr>
              <a:defRPr lang="en-US" sz="1600" b="0" kern="1200" cap="all" baseline="0" dirty="0" smtClean="0">
                <a:solidFill>
                  <a:srgbClr val="66BED6"/>
                </a:solidFill>
                <a:latin typeface="Montreal-DemiBold" pitchFamily="2" charset="0"/>
                <a:ea typeface="+mn-ea"/>
                <a:cs typeface="+mn-cs"/>
              </a:defRPr>
            </a:lvl1pPr>
            <a:lvl2pPr>
              <a:defRPr sz="1400">
                <a:solidFill>
                  <a:schemeClr val="bg2">
                    <a:lumMod val="60000"/>
                    <a:lumOff val="40000"/>
                  </a:schemeClr>
                </a:solidFill>
              </a:defRPr>
            </a:lvl2pPr>
            <a:lvl3pPr>
              <a:defRPr sz="1200">
                <a:solidFill>
                  <a:schemeClr val="bg2">
                    <a:lumMod val="60000"/>
                    <a:lumOff val="40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075" name="AutoShape 3"/>
          <p:cNvSpPr>
            <a:spLocks noChangeAspect="1" noChangeArrowheads="1" noTextEdit="1"/>
          </p:cNvSpPr>
          <p:nvPr userDrawn="1"/>
        </p:nvSpPr>
        <p:spPr bwMode="auto">
          <a:xfrm>
            <a:off x="3306763" y="1598613"/>
            <a:ext cx="1912937" cy="287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Freeform 13"/>
          <p:cNvSpPr>
            <a:spLocks/>
          </p:cNvSpPr>
          <p:nvPr userDrawn="1"/>
        </p:nvSpPr>
        <p:spPr bwMode="auto">
          <a:xfrm>
            <a:off x="8356600" y="2922588"/>
            <a:ext cx="119063" cy="155575"/>
          </a:xfrm>
          <a:custGeom>
            <a:avLst/>
            <a:gdLst>
              <a:gd name="T0" fmla="*/ 14 w 50"/>
              <a:gd name="T1" fmla="*/ 3 h 65"/>
              <a:gd name="T2" fmla="*/ 4 w 50"/>
              <a:gd name="T3" fmla="*/ 0 h 65"/>
              <a:gd name="T4" fmla="*/ 0 w 50"/>
              <a:gd name="T5" fmla="*/ 3 h 65"/>
              <a:gd name="T6" fmla="*/ 25 w 50"/>
              <a:gd name="T7" fmla="*/ 43 h 65"/>
              <a:gd name="T8" fmla="*/ 24 w 50"/>
              <a:gd name="T9" fmla="*/ 56 h 65"/>
              <a:gd name="T10" fmla="*/ 49 w 50"/>
              <a:gd name="T11" fmla="*/ 65 h 65"/>
              <a:gd name="T12" fmla="*/ 50 w 50"/>
              <a:gd name="T13" fmla="*/ 55 h 65"/>
              <a:gd name="T14" fmla="*/ 39 w 50"/>
              <a:gd name="T15" fmla="*/ 40 h 65"/>
              <a:gd name="T16" fmla="*/ 41 w 50"/>
              <a:gd name="T17" fmla="*/ 17 h 65"/>
              <a:gd name="T18" fmla="*/ 14 w 50"/>
              <a:gd name="T19" fmla="*/ 3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" h="65">
                <a:moveTo>
                  <a:pt x="14" y="3"/>
                </a:moveTo>
                <a:cubicBezTo>
                  <a:pt x="4" y="0"/>
                  <a:pt x="4" y="0"/>
                  <a:pt x="4" y="0"/>
                </a:cubicBezTo>
                <a:cubicBezTo>
                  <a:pt x="0" y="3"/>
                  <a:pt x="0" y="3"/>
                  <a:pt x="0" y="3"/>
                </a:cubicBezTo>
                <a:cubicBezTo>
                  <a:pt x="25" y="43"/>
                  <a:pt x="25" y="43"/>
                  <a:pt x="25" y="43"/>
                </a:cubicBezTo>
                <a:cubicBezTo>
                  <a:pt x="24" y="56"/>
                  <a:pt x="24" y="56"/>
                  <a:pt x="24" y="56"/>
                </a:cubicBezTo>
                <a:cubicBezTo>
                  <a:pt x="49" y="65"/>
                  <a:pt x="49" y="65"/>
                  <a:pt x="49" y="65"/>
                </a:cubicBezTo>
                <a:cubicBezTo>
                  <a:pt x="50" y="55"/>
                  <a:pt x="50" y="55"/>
                  <a:pt x="50" y="55"/>
                </a:cubicBezTo>
                <a:cubicBezTo>
                  <a:pt x="39" y="40"/>
                  <a:pt x="39" y="40"/>
                  <a:pt x="39" y="40"/>
                </a:cubicBezTo>
                <a:cubicBezTo>
                  <a:pt x="39" y="40"/>
                  <a:pt x="39" y="31"/>
                  <a:pt x="41" y="17"/>
                </a:cubicBezTo>
                <a:lnTo>
                  <a:pt x="14" y="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Freeform 15"/>
          <p:cNvSpPr>
            <a:spLocks/>
          </p:cNvSpPr>
          <p:nvPr userDrawn="1"/>
        </p:nvSpPr>
        <p:spPr bwMode="auto">
          <a:xfrm>
            <a:off x="8661400" y="4803776"/>
            <a:ext cx="6350" cy="4763"/>
          </a:xfrm>
          <a:custGeom>
            <a:avLst/>
            <a:gdLst>
              <a:gd name="T0" fmla="*/ 0 w 4"/>
              <a:gd name="T1" fmla="*/ 3 h 3"/>
              <a:gd name="T2" fmla="*/ 4 w 4"/>
              <a:gd name="T3" fmla="*/ 3 h 3"/>
              <a:gd name="T4" fmla="*/ 4 w 4"/>
              <a:gd name="T5" fmla="*/ 0 h 3"/>
              <a:gd name="T6" fmla="*/ 0 w 4"/>
              <a:gd name="T7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3">
                <a:moveTo>
                  <a:pt x="0" y="3"/>
                </a:moveTo>
                <a:lnTo>
                  <a:pt x="4" y="3"/>
                </a:lnTo>
                <a:lnTo>
                  <a:pt x="4" y="0"/>
                </a:lnTo>
                <a:lnTo>
                  <a:pt x="0" y="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" name="Freeform 28"/>
          <p:cNvSpPr>
            <a:spLocks/>
          </p:cNvSpPr>
          <p:nvPr userDrawn="1"/>
        </p:nvSpPr>
        <p:spPr bwMode="auto">
          <a:xfrm>
            <a:off x="238920" y="4528946"/>
            <a:ext cx="8666161" cy="442912"/>
          </a:xfrm>
          <a:custGeom>
            <a:avLst/>
            <a:gdLst>
              <a:gd name="T0" fmla="*/ 5257 w 5313"/>
              <a:gd name="T1" fmla="*/ 0 h 269"/>
              <a:gd name="T2" fmla="*/ 3721 w 5313"/>
              <a:gd name="T3" fmla="*/ 0 h 269"/>
              <a:gd name="T4" fmla="*/ 1592 w 5313"/>
              <a:gd name="T5" fmla="*/ 0 h 269"/>
              <a:gd name="T6" fmla="*/ 87 w 5313"/>
              <a:gd name="T7" fmla="*/ 0 h 269"/>
              <a:gd name="T8" fmla="*/ 87 w 5313"/>
              <a:gd name="T9" fmla="*/ 0 h 269"/>
              <a:gd name="T10" fmla="*/ 0 w 5313"/>
              <a:gd name="T11" fmla="*/ 0 h 269"/>
              <a:gd name="T12" fmla="*/ 0 w 5313"/>
              <a:gd name="T13" fmla="*/ 56 h 269"/>
              <a:gd name="T14" fmla="*/ 0 w 5313"/>
              <a:gd name="T15" fmla="*/ 74 h 269"/>
              <a:gd name="T16" fmla="*/ 0 w 5313"/>
              <a:gd name="T17" fmla="*/ 90 h 269"/>
              <a:gd name="T18" fmla="*/ 0 w 5313"/>
              <a:gd name="T19" fmla="*/ 130 h 269"/>
              <a:gd name="T20" fmla="*/ 0 w 5313"/>
              <a:gd name="T21" fmla="*/ 139 h 269"/>
              <a:gd name="T22" fmla="*/ 0 w 5313"/>
              <a:gd name="T23" fmla="*/ 170 h 269"/>
              <a:gd name="T24" fmla="*/ 0 w 5313"/>
              <a:gd name="T25" fmla="*/ 213 h 269"/>
              <a:gd name="T26" fmla="*/ 56 w 5313"/>
              <a:gd name="T27" fmla="*/ 269 h 269"/>
              <a:gd name="T28" fmla="*/ 1592 w 5313"/>
              <a:gd name="T29" fmla="*/ 269 h 269"/>
              <a:gd name="T30" fmla="*/ 3721 w 5313"/>
              <a:gd name="T31" fmla="*/ 269 h 269"/>
              <a:gd name="T32" fmla="*/ 5257 w 5313"/>
              <a:gd name="T33" fmla="*/ 269 h 269"/>
              <a:gd name="T34" fmla="*/ 5313 w 5313"/>
              <a:gd name="T35" fmla="*/ 213 h 269"/>
              <a:gd name="T36" fmla="*/ 5313 w 5313"/>
              <a:gd name="T37" fmla="*/ 195 h 269"/>
              <a:gd name="T38" fmla="*/ 5313 w 5313"/>
              <a:gd name="T39" fmla="*/ 139 h 269"/>
              <a:gd name="T40" fmla="*/ 5313 w 5313"/>
              <a:gd name="T41" fmla="*/ 130 h 269"/>
              <a:gd name="T42" fmla="*/ 5313 w 5313"/>
              <a:gd name="T43" fmla="*/ 99 h 269"/>
              <a:gd name="T44" fmla="*/ 5313 w 5313"/>
              <a:gd name="T45" fmla="*/ 56 h 269"/>
              <a:gd name="T46" fmla="*/ 5257 w 5313"/>
              <a:gd name="T47" fmla="*/ 0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313" h="269">
                <a:moveTo>
                  <a:pt x="5257" y="0"/>
                </a:moveTo>
                <a:cubicBezTo>
                  <a:pt x="3721" y="0"/>
                  <a:pt x="3721" y="0"/>
                  <a:pt x="3721" y="0"/>
                </a:cubicBezTo>
                <a:cubicBezTo>
                  <a:pt x="1592" y="0"/>
                  <a:pt x="1592" y="0"/>
                  <a:pt x="1592" y="0"/>
                </a:cubicBezTo>
                <a:cubicBezTo>
                  <a:pt x="477" y="0"/>
                  <a:pt x="171" y="0"/>
                  <a:pt x="87" y="0"/>
                </a:cubicBezTo>
                <a:cubicBezTo>
                  <a:pt x="87" y="0"/>
                  <a:pt x="87" y="0"/>
                  <a:pt x="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3"/>
                  <a:pt x="0" y="69"/>
                  <a:pt x="0" y="74"/>
                </a:cubicBezTo>
                <a:cubicBezTo>
                  <a:pt x="0" y="80"/>
                  <a:pt x="0" y="85"/>
                  <a:pt x="0" y="90"/>
                </a:cubicBezTo>
                <a:cubicBezTo>
                  <a:pt x="0" y="130"/>
                  <a:pt x="0" y="130"/>
                  <a:pt x="0" y="130"/>
                </a:cubicBezTo>
                <a:cubicBezTo>
                  <a:pt x="0" y="133"/>
                  <a:pt x="0" y="136"/>
                  <a:pt x="0" y="139"/>
                </a:cubicBezTo>
                <a:cubicBezTo>
                  <a:pt x="0" y="170"/>
                  <a:pt x="0" y="170"/>
                  <a:pt x="0" y="170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243"/>
                  <a:pt x="25" y="269"/>
                  <a:pt x="56" y="269"/>
                </a:cubicBezTo>
                <a:cubicBezTo>
                  <a:pt x="1592" y="269"/>
                  <a:pt x="1592" y="269"/>
                  <a:pt x="1592" y="269"/>
                </a:cubicBezTo>
                <a:cubicBezTo>
                  <a:pt x="3721" y="269"/>
                  <a:pt x="3721" y="269"/>
                  <a:pt x="3721" y="269"/>
                </a:cubicBezTo>
                <a:cubicBezTo>
                  <a:pt x="5257" y="269"/>
                  <a:pt x="5257" y="269"/>
                  <a:pt x="5257" y="269"/>
                </a:cubicBezTo>
                <a:cubicBezTo>
                  <a:pt x="5288" y="269"/>
                  <a:pt x="5313" y="243"/>
                  <a:pt x="5313" y="213"/>
                </a:cubicBezTo>
                <a:cubicBezTo>
                  <a:pt x="5313" y="207"/>
                  <a:pt x="5313" y="201"/>
                  <a:pt x="5313" y="195"/>
                </a:cubicBezTo>
                <a:cubicBezTo>
                  <a:pt x="5313" y="164"/>
                  <a:pt x="5313" y="148"/>
                  <a:pt x="5313" y="139"/>
                </a:cubicBezTo>
                <a:cubicBezTo>
                  <a:pt x="5313" y="130"/>
                  <a:pt x="5313" y="130"/>
                  <a:pt x="5313" y="130"/>
                </a:cubicBezTo>
                <a:cubicBezTo>
                  <a:pt x="5313" y="99"/>
                  <a:pt x="5313" y="99"/>
                  <a:pt x="5313" y="99"/>
                </a:cubicBezTo>
                <a:cubicBezTo>
                  <a:pt x="5313" y="56"/>
                  <a:pt x="5313" y="56"/>
                  <a:pt x="5313" y="56"/>
                </a:cubicBezTo>
                <a:cubicBezTo>
                  <a:pt x="5313" y="26"/>
                  <a:pt x="5288" y="0"/>
                  <a:pt x="5257" y="0"/>
                </a:cubicBezTo>
                <a:close/>
              </a:path>
            </a:pathLst>
          </a:custGeom>
          <a:gradFill>
            <a:gsLst>
              <a:gs pos="78000">
                <a:schemeClr val="bg2"/>
              </a:gs>
              <a:gs pos="0">
                <a:schemeClr val="accent5">
                  <a:lumMod val="20000"/>
                  <a:lumOff val="8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>
              <a:solidFill>
                <a:schemeClr val="lt1"/>
              </a:solidFill>
            </a:endParaRPr>
          </a:p>
        </p:txBody>
      </p:sp>
      <p:grpSp>
        <p:nvGrpSpPr>
          <p:cNvPr id="21" name="Group 50"/>
          <p:cNvGrpSpPr/>
          <p:nvPr userDrawn="1"/>
        </p:nvGrpSpPr>
        <p:grpSpPr>
          <a:xfrm>
            <a:off x="395536" y="4565787"/>
            <a:ext cx="841030" cy="362692"/>
            <a:chOff x="2639403" y="1492269"/>
            <a:chExt cx="3556026" cy="1533532"/>
          </a:xfrm>
        </p:grpSpPr>
        <p:sp>
          <p:nvSpPr>
            <p:cNvPr id="22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639403" y="1492269"/>
              <a:ext cx="3556026" cy="1530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9"/>
            <p:cNvSpPr>
              <a:spLocks/>
            </p:cNvSpPr>
            <p:nvPr userDrawn="1"/>
          </p:nvSpPr>
          <p:spPr bwMode="auto">
            <a:xfrm>
              <a:off x="3109306" y="1855808"/>
              <a:ext cx="238127" cy="225426"/>
            </a:xfrm>
            <a:custGeom>
              <a:avLst/>
              <a:gdLst>
                <a:gd name="T0" fmla="*/ 76 w 150"/>
                <a:gd name="T1" fmla="*/ 109 h 142"/>
                <a:gd name="T2" fmla="*/ 29 w 150"/>
                <a:gd name="T3" fmla="*/ 142 h 142"/>
                <a:gd name="T4" fmla="*/ 45 w 150"/>
                <a:gd name="T5" fmla="*/ 88 h 142"/>
                <a:gd name="T6" fmla="*/ 0 w 150"/>
                <a:gd name="T7" fmla="*/ 54 h 142"/>
                <a:gd name="T8" fmla="*/ 57 w 150"/>
                <a:gd name="T9" fmla="*/ 54 h 142"/>
                <a:gd name="T10" fmla="*/ 76 w 150"/>
                <a:gd name="T11" fmla="*/ 0 h 142"/>
                <a:gd name="T12" fmla="*/ 93 w 150"/>
                <a:gd name="T13" fmla="*/ 54 h 142"/>
                <a:gd name="T14" fmla="*/ 150 w 150"/>
                <a:gd name="T15" fmla="*/ 54 h 142"/>
                <a:gd name="T16" fmla="*/ 105 w 150"/>
                <a:gd name="T17" fmla="*/ 88 h 142"/>
                <a:gd name="T18" fmla="*/ 121 w 150"/>
                <a:gd name="T19" fmla="*/ 142 h 142"/>
                <a:gd name="T20" fmla="*/ 76 w 150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0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0"/>
            <p:cNvSpPr>
              <a:spLocks/>
            </p:cNvSpPr>
            <p:nvPr userDrawn="1"/>
          </p:nvSpPr>
          <p:spPr bwMode="auto">
            <a:xfrm>
              <a:off x="3383946" y="1601807"/>
              <a:ext cx="241302" cy="227014"/>
            </a:xfrm>
            <a:custGeom>
              <a:avLst/>
              <a:gdLst>
                <a:gd name="T0" fmla="*/ 76 w 152"/>
                <a:gd name="T1" fmla="*/ 110 h 143"/>
                <a:gd name="T2" fmla="*/ 29 w 152"/>
                <a:gd name="T3" fmla="*/ 143 h 143"/>
                <a:gd name="T4" fmla="*/ 48 w 152"/>
                <a:gd name="T5" fmla="*/ 88 h 143"/>
                <a:gd name="T6" fmla="*/ 0 w 152"/>
                <a:gd name="T7" fmla="*/ 55 h 143"/>
                <a:gd name="T8" fmla="*/ 57 w 152"/>
                <a:gd name="T9" fmla="*/ 55 h 143"/>
                <a:gd name="T10" fmla="*/ 76 w 152"/>
                <a:gd name="T11" fmla="*/ 0 h 143"/>
                <a:gd name="T12" fmla="*/ 95 w 152"/>
                <a:gd name="T13" fmla="*/ 55 h 143"/>
                <a:gd name="T14" fmla="*/ 152 w 152"/>
                <a:gd name="T15" fmla="*/ 55 h 143"/>
                <a:gd name="T16" fmla="*/ 105 w 152"/>
                <a:gd name="T17" fmla="*/ 88 h 143"/>
                <a:gd name="T18" fmla="*/ 124 w 152"/>
                <a:gd name="T19" fmla="*/ 143 h 143"/>
                <a:gd name="T20" fmla="*/ 76 w 152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3">
                  <a:moveTo>
                    <a:pt x="76" y="110"/>
                  </a:moveTo>
                  <a:lnTo>
                    <a:pt x="29" y="143"/>
                  </a:lnTo>
                  <a:lnTo>
                    <a:pt x="48" y="88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5" y="55"/>
                  </a:lnTo>
                  <a:lnTo>
                    <a:pt x="152" y="55"/>
                  </a:lnTo>
                  <a:lnTo>
                    <a:pt x="105" y="88"/>
                  </a:lnTo>
                  <a:lnTo>
                    <a:pt x="124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11"/>
            <p:cNvSpPr>
              <a:spLocks/>
            </p:cNvSpPr>
            <p:nvPr userDrawn="1"/>
          </p:nvSpPr>
          <p:spPr bwMode="auto">
            <a:xfrm>
              <a:off x="3742724" y="1495444"/>
              <a:ext cx="239714" cy="227014"/>
            </a:xfrm>
            <a:custGeom>
              <a:avLst/>
              <a:gdLst>
                <a:gd name="T0" fmla="*/ 75 w 151"/>
                <a:gd name="T1" fmla="*/ 110 h 143"/>
                <a:gd name="T2" fmla="*/ 28 w 151"/>
                <a:gd name="T3" fmla="*/ 143 h 143"/>
                <a:gd name="T4" fmla="*/ 47 w 151"/>
                <a:gd name="T5" fmla="*/ 89 h 143"/>
                <a:gd name="T6" fmla="*/ 0 w 151"/>
                <a:gd name="T7" fmla="*/ 55 h 143"/>
                <a:gd name="T8" fmla="*/ 56 w 151"/>
                <a:gd name="T9" fmla="*/ 55 h 143"/>
                <a:gd name="T10" fmla="*/ 75 w 151"/>
                <a:gd name="T11" fmla="*/ 0 h 143"/>
                <a:gd name="T12" fmla="*/ 92 w 151"/>
                <a:gd name="T13" fmla="*/ 55 h 143"/>
                <a:gd name="T14" fmla="*/ 151 w 151"/>
                <a:gd name="T15" fmla="*/ 55 h 143"/>
                <a:gd name="T16" fmla="*/ 104 w 151"/>
                <a:gd name="T17" fmla="*/ 89 h 143"/>
                <a:gd name="T18" fmla="*/ 123 w 151"/>
                <a:gd name="T19" fmla="*/ 143 h 143"/>
                <a:gd name="T20" fmla="*/ 75 w 151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1" h="143">
                  <a:moveTo>
                    <a:pt x="75" y="110"/>
                  </a:moveTo>
                  <a:lnTo>
                    <a:pt x="28" y="143"/>
                  </a:lnTo>
                  <a:lnTo>
                    <a:pt x="47" y="89"/>
                  </a:lnTo>
                  <a:lnTo>
                    <a:pt x="0" y="55"/>
                  </a:lnTo>
                  <a:lnTo>
                    <a:pt x="56" y="55"/>
                  </a:lnTo>
                  <a:lnTo>
                    <a:pt x="75" y="0"/>
                  </a:lnTo>
                  <a:lnTo>
                    <a:pt x="92" y="55"/>
                  </a:lnTo>
                  <a:lnTo>
                    <a:pt x="151" y="55"/>
                  </a:lnTo>
                  <a:lnTo>
                    <a:pt x="104" y="89"/>
                  </a:lnTo>
                  <a:lnTo>
                    <a:pt x="123" y="143"/>
                  </a:lnTo>
                  <a:lnTo>
                    <a:pt x="75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12"/>
            <p:cNvSpPr>
              <a:spLocks/>
            </p:cNvSpPr>
            <p:nvPr userDrawn="1"/>
          </p:nvSpPr>
          <p:spPr bwMode="auto">
            <a:xfrm>
              <a:off x="4111026" y="1557357"/>
              <a:ext cx="236539" cy="225426"/>
            </a:xfrm>
            <a:custGeom>
              <a:avLst/>
              <a:gdLst>
                <a:gd name="T0" fmla="*/ 76 w 149"/>
                <a:gd name="T1" fmla="*/ 109 h 142"/>
                <a:gd name="T2" fmla="*/ 28 w 149"/>
                <a:gd name="T3" fmla="*/ 142 h 142"/>
                <a:gd name="T4" fmla="*/ 45 w 149"/>
                <a:gd name="T5" fmla="*/ 88 h 142"/>
                <a:gd name="T6" fmla="*/ 0 w 149"/>
                <a:gd name="T7" fmla="*/ 54 h 142"/>
                <a:gd name="T8" fmla="*/ 57 w 149"/>
                <a:gd name="T9" fmla="*/ 54 h 142"/>
                <a:gd name="T10" fmla="*/ 76 w 149"/>
                <a:gd name="T11" fmla="*/ 0 h 142"/>
                <a:gd name="T12" fmla="*/ 92 w 149"/>
                <a:gd name="T13" fmla="*/ 54 h 142"/>
                <a:gd name="T14" fmla="*/ 149 w 149"/>
                <a:gd name="T15" fmla="*/ 54 h 142"/>
                <a:gd name="T16" fmla="*/ 104 w 149"/>
                <a:gd name="T17" fmla="*/ 88 h 142"/>
                <a:gd name="T18" fmla="*/ 121 w 149"/>
                <a:gd name="T19" fmla="*/ 142 h 142"/>
                <a:gd name="T20" fmla="*/ 76 w 149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2">
                  <a:moveTo>
                    <a:pt x="76" y="109"/>
                  </a:moveTo>
                  <a:lnTo>
                    <a:pt x="28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2" y="54"/>
                  </a:lnTo>
                  <a:lnTo>
                    <a:pt x="149" y="54"/>
                  </a:lnTo>
                  <a:lnTo>
                    <a:pt x="104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13"/>
            <p:cNvSpPr>
              <a:spLocks/>
            </p:cNvSpPr>
            <p:nvPr userDrawn="1"/>
          </p:nvSpPr>
          <p:spPr bwMode="auto">
            <a:xfrm>
              <a:off x="4415828" y="1763733"/>
              <a:ext cx="236539" cy="227014"/>
            </a:xfrm>
            <a:custGeom>
              <a:avLst/>
              <a:gdLst>
                <a:gd name="T0" fmla="*/ 76 w 149"/>
                <a:gd name="T1" fmla="*/ 110 h 143"/>
                <a:gd name="T2" fmla="*/ 28 w 149"/>
                <a:gd name="T3" fmla="*/ 143 h 143"/>
                <a:gd name="T4" fmla="*/ 45 w 149"/>
                <a:gd name="T5" fmla="*/ 89 h 143"/>
                <a:gd name="T6" fmla="*/ 0 w 149"/>
                <a:gd name="T7" fmla="*/ 55 h 143"/>
                <a:gd name="T8" fmla="*/ 57 w 149"/>
                <a:gd name="T9" fmla="*/ 55 h 143"/>
                <a:gd name="T10" fmla="*/ 76 w 149"/>
                <a:gd name="T11" fmla="*/ 0 h 143"/>
                <a:gd name="T12" fmla="*/ 92 w 149"/>
                <a:gd name="T13" fmla="*/ 55 h 143"/>
                <a:gd name="T14" fmla="*/ 149 w 149"/>
                <a:gd name="T15" fmla="*/ 55 h 143"/>
                <a:gd name="T16" fmla="*/ 104 w 149"/>
                <a:gd name="T17" fmla="*/ 89 h 143"/>
                <a:gd name="T18" fmla="*/ 121 w 149"/>
                <a:gd name="T19" fmla="*/ 143 h 143"/>
                <a:gd name="T20" fmla="*/ 76 w 149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3">
                  <a:moveTo>
                    <a:pt x="76" y="110"/>
                  </a:moveTo>
                  <a:lnTo>
                    <a:pt x="28" y="143"/>
                  </a:lnTo>
                  <a:lnTo>
                    <a:pt x="45" y="89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2" y="55"/>
                  </a:lnTo>
                  <a:lnTo>
                    <a:pt x="149" y="55"/>
                  </a:lnTo>
                  <a:lnTo>
                    <a:pt x="104" y="89"/>
                  </a:lnTo>
                  <a:lnTo>
                    <a:pt x="121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14"/>
            <p:cNvSpPr>
              <a:spLocks/>
            </p:cNvSpPr>
            <p:nvPr userDrawn="1"/>
          </p:nvSpPr>
          <p:spPr bwMode="auto">
            <a:xfrm>
              <a:off x="4561880" y="2105047"/>
              <a:ext cx="241302" cy="225426"/>
            </a:xfrm>
            <a:custGeom>
              <a:avLst/>
              <a:gdLst>
                <a:gd name="T0" fmla="*/ 76 w 152"/>
                <a:gd name="T1" fmla="*/ 109 h 142"/>
                <a:gd name="T2" fmla="*/ 29 w 152"/>
                <a:gd name="T3" fmla="*/ 142 h 142"/>
                <a:gd name="T4" fmla="*/ 45 w 152"/>
                <a:gd name="T5" fmla="*/ 88 h 142"/>
                <a:gd name="T6" fmla="*/ 0 w 152"/>
                <a:gd name="T7" fmla="*/ 54 h 142"/>
                <a:gd name="T8" fmla="*/ 57 w 152"/>
                <a:gd name="T9" fmla="*/ 54 h 142"/>
                <a:gd name="T10" fmla="*/ 76 w 152"/>
                <a:gd name="T11" fmla="*/ 0 h 142"/>
                <a:gd name="T12" fmla="*/ 93 w 152"/>
                <a:gd name="T13" fmla="*/ 54 h 142"/>
                <a:gd name="T14" fmla="*/ 152 w 152"/>
                <a:gd name="T15" fmla="*/ 54 h 142"/>
                <a:gd name="T16" fmla="*/ 105 w 152"/>
                <a:gd name="T17" fmla="*/ 88 h 142"/>
                <a:gd name="T18" fmla="*/ 121 w 152"/>
                <a:gd name="T19" fmla="*/ 142 h 142"/>
                <a:gd name="T20" fmla="*/ 76 w 152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2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15"/>
            <p:cNvSpPr>
              <a:spLocks/>
            </p:cNvSpPr>
            <p:nvPr userDrawn="1"/>
          </p:nvSpPr>
          <p:spPr bwMode="auto">
            <a:xfrm>
              <a:off x="3937987" y="2190772"/>
              <a:ext cx="544516" cy="798516"/>
            </a:xfrm>
            <a:custGeom>
              <a:avLst/>
              <a:gdLst>
                <a:gd name="T0" fmla="*/ 0 w 343"/>
                <a:gd name="T1" fmla="*/ 0 h 503"/>
                <a:gd name="T2" fmla="*/ 0 w 343"/>
                <a:gd name="T3" fmla="*/ 503 h 503"/>
                <a:gd name="T4" fmla="*/ 142 w 343"/>
                <a:gd name="T5" fmla="*/ 503 h 503"/>
                <a:gd name="T6" fmla="*/ 142 w 343"/>
                <a:gd name="T7" fmla="*/ 310 h 503"/>
                <a:gd name="T8" fmla="*/ 324 w 343"/>
                <a:gd name="T9" fmla="*/ 310 h 503"/>
                <a:gd name="T10" fmla="*/ 324 w 343"/>
                <a:gd name="T11" fmla="*/ 196 h 503"/>
                <a:gd name="T12" fmla="*/ 142 w 343"/>
                <a:gd name="T13" fmla="*/ 196 h 503"/>
                <a:gd name="T14" fmla="*/ 142 w 343"/>
                <a:gd name="T15" fmla="*/ 115 h 503"/>
                <a:gd name="T16" fmla="*/ 343 w 343"/>
                <a:gd name="T17" fmla="*/ 115 h 503"/>
                <a:gd name="T18" fmla="*/ 343 w 343"/>
                <a:gd name="T19" fmla="*/ 0 h 503"/>
                <a:gd name="T20" fmla="*/ 0 w 343"/>
                <a:gd name="T21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3" h="503">
                  <a:moveTo>
                    <a:pt x="0" y="0"/>
                  </a:moveTo>
                  <a:lnTo>
                    <a:pt x="0" y="503"/>
                  </a:lnTo>
                  <a:lnTo>
                    <a:pt x="142" y="503"/>
                  </a:lnTo>
                  <a:lnTo>
                    <a:pt x="142" y="310"/>
                  </a:lnTo>
                  <a:lnTo>
                    <a:pt x="324" y="310"/>
                  </a:lnTo>
                  <a:lnTo>
                    <a:pt x="324" y="196"/>
                  </a:lnTo>
                  <a:lnTo>
                    <a:pt x="142" y="196"/>
                  </a:lnTo>
                  <a:lnTo>
                    <a:pt x="142" y="115"/>
                  </a:lnTo>
                  <a:lnTo>
                    <a:pt x="343" y="115"/>
                  </a:lnTo>
                  <a:lnTo>
                    <a:pt x="3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16"/>
            <p:cNvSpPr>
              <a:spLocks/>
            </p:cNvSpPr>
            <p:nvPr userDrawn="1"/>
          </p:nvSpPr>
          <p:spPr bwMode="auto">
            <a:xfrm>
              <a:off x="3268058" y="2190772"/>
              <a:ext cx="598492" cy="798516"/>
            </a:xfrm>
            <a:custGeom>
              <a:avLst/>
              <a:gdLst>
                <a:gd name="T0" fmla="*/ 377 w 377"/>
                <a:gd name="T1" fmla="*/ 0 h 503"/>
                <a:gd name="T2" fmla="*/ 0 w 377"/>
                <a:gd name="T3" fmla="*/ 0 h 503"/>
                <a:gd name="T4" fmla="*/ 0 w 377"/>
                <a:gd name="T5" fmla="*/ 115 h 503"/>
                <a:gd name="T6" fmla="*/ 118 w 377"/>
                <a:gd name="T7" fmla="*/ 115 h 503"/>
                <a:gd name="T8" fmla="*/ 118 w 377"/>
                <a:gd name="T9" fmla="*/ 503 h 503"/>
                <a:gd name="T10" fmla="*/ 261 w 377"/>
                <a:gd name="T11" fmla="*/ 503 h 503"/>
                <a:gd name="T12" fmla="*/ 261 w 377"/>
                <a:gd name="T13" fmla="*/ 115 h 503"/>
                <a:gd name="T14" fmla="*/ 377 w 377"/>
                <a:gd name="T15" fmla="*/ 115 h 503"/>
                <a:gd name="T16" fmla="*/ 377 w 377"/>
                <a:gd name="T17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503">
                  <a:moveTo>
                    <a:pt x="377" y="0"/>
                  </a:moveTo>
                  <a:lnTo>
                    <a:pt x="0" y="0"/>
                  </a:lnTo>
                  <a:lnTo>
                    <a:pt x="0" y="115"/>
                  </a:lnTo>
                  <a:lnTo>
                    <a:pt x="118" y="115"/>
                  </a:lnTo>
                  <a:lnTo>
                    <a:pt x="118" y="503"/>
                  </a:lnTo>
                  <a:lnTo>
                    <a:pt x="261" y="503"/>
                  </a:lnTo>
                  <a:lnTo>
                    <a:pt x="261" y="115"/>
                  </a:lnTo>
                  <a:lnTo>
                    <a:pt x="377" y="115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17"/>
            <p:cNvSpPr>
              <a:spLocks/>
            </p:cNvSpPr>
            <p:nvPr userDrawn="1"/>
          </p:nvSpPr>
          <p:spPr bwMode="auto">
            <a:xfrm>
              <a:off x="2642578" y="2190772"/>
              <a:ext cx="546104" cy="798516"/>
            </a:xfrm>
            <a:custGeom>
              <a:avLst/>
              <a:gdLst>
                <a:gd name="T0" fmla="*/ 344 w 344"/>
                <a:gd name="T1" fmla="*/ 115 h 503"/>
                <a:gd name="T2" fmla="*/ 344 w 344"/>
                <a:gd name="T3" fmla="*/ 0 h 503"/>
                <a:gd name="T4" fmla="*/ 0 w 344"/>
                <a:gd name="T5" fmla="*/ 0 h 503"/>
                <a:gd name="T6" fmla="*/ 0 w 344"/>
                <a:gd name="T7" fmla="*/ 503 h 503"/>
                <a:gd name="T8" fmla="*/ 344 w 344"/>
                <a:gd name="T9" fmla="*/ 503 h 503"/>
                <a:gd name="T10" fmla="*/ 344 w 344"/>
                <a:gd name="T11" fmla="*/ 388 h 503"/>
                <a:gd name="T12" fmla="*/ 143 w 344"/>
                <a:gd name="T13" fmla="*/ 388 h 503"/>
                <a:gd name="T14" fmla="*/ 143 w 344"/>
                <a:gd name="T15" fmla="*/ 310 h 503"/>
                <a:gd name="T16" fmla="*/ 325 w 344"/>
                <a:gd name="T17" fmla="*/ 310 h 503"/>
                <a:gd name="T18" fmla="*/ 325 w 344"/>
                <a:gd name="T19" fmla="*/ 196 h 503"/>
                <a:gd name="T20" fmla="*/ 143 w 344"/>
                <a:gd name="T21" fmla="*/ 196 h 503"/>
                <a:gd name="T22" fmla="*/ 143 w 344"/>
                <a:gd name="T23" fmla="*/ 115 h 503"/>
                <a:gd name="T24" fmla="*/ 344 w 344"/>
                <a:gd name="T25" fmla="*/ 115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503">
                  <a:moveTo>
                    <a:pt x="344" y="115"/>
                  </a:moveTo>
                  <a:lnTo>
                    <a:pt x="344" y="0"/>
                  </a:lnTo>
                  <a:lnTo>
                    <a:pt x="0" y="0"/>
                  </a:lnTo>
                  <a:lnTo>
                    <a:pt x="0" y="503"/>
                  </a:lnTo>
                  <a:lnTo>
                    <a:pt x="344" y="503"/>
                  </a:lnTo>
                  <a:lnTo>
                    <a:pt x="344" y="388"/>
                  </a:lnTo>
                  <a:lnTo>
                    <a:pt x="143" y="388"/>
                  </a:lnTo>
                  <a:lnTo>
                    <a:pt x="143" y="310"/>
                  </a:lnTo>
                  <a:lnTo>
                    <a:pt x="325" y="310"/>
                  </a:lnTo>
                  <a:lnTo>
                    <a:pt x="325" y="196"/>
                  </a:lnTo>
                  <a:lnTo>
                    <a:pt x="143" y="196"/>
                  </a:lnTo>
                  <a:lnTo>
                    <a:pt x="143" y="115"/>
                  </a:lnTo>
                  <a:lnTo>
                    <a:pt x="344" y="1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18"/>
            <p:cNvSpPr>
              <a:spLocks/>
            </p:cNvSpPr>
            <p:nvPr userDrawn="1"/>
          </p:nvSpPr>
          <p:spPr bwMode="auto">
            <a:xfrm>
              <a:off x="4596805" y="2581299"/>
              <a:ext cx="179389" cy="146051"/>
            </a:xfrm>
            <a:custGeom>
              <a:avLst/>
              <a:gdLst>
                <a:gd name="T0" fmla="*/ 0 w 113"/>
                <a:gd name="T1" fmla="*/ 0 h 92"/>
                <a:gd name="T2" fmla="*/ 16 w 113"/>
                <a:gd name="T3" fmla="*/ 0 h 92"/>
                <a:gd name="T4" fmla="*/ 33 w 113"/>
                <a:gd name="T5" fmla="*/ 71 h 92"/>
                <a:gd name="T6" fmla="*/ 52 w 113"/>
                <a:gd name="T7" fmla="*/ 0 h 92"/>
                <a:gd name="T8" fmla="*/ 66 w 113"/>
                <a:gd name="T9" fmla="*/ 0 h 92"/>
                <a:gd name="T10" fmla="*/ 83 w 113"/>
                <a:gd name="T11" fmla="*/ 71 h 92"/>
                <a:gd name="T12" fmla="*/ 101 w 113"/>
                <a:gd name="T13" fmla="*/ 0 h 92"/>
                <a:gd name="T14" fmla="*/ 113 w 113"/>
                <a:gd name="T15" fmla="*/ 0 h 92"/>
                <a:gd name="T16" fmla="*/ 90 w 113"/>
                <a:gd name="T17" fmla="*/ 92 h 92"/>
                <a:gd name="T18" fmla="*/ 75 w 113"/>
                <a:gd name="T19" fmla="*/ 92 h 92"/>
                <a:gd name="T20" fmla="*/ 56 w 113"/>
                <a:gd name="T21" fmla="*/ 26 h 92"/>
                <a:gd name="T22" fmla="*/ 40 w 113"/>
                <a:gd name="T23" fmla="*/ 92 h 92"/>
                <a:gd name="T24" fmla="*/ 23 w 113"/>
                <a:gd name="T25" fmla="*/ 92 h 92"/>
                <a:gd name="T26" fmla="*/ 0 w 113"/>
                <a:gd name="T2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92">
                  <a:moveTo>
                    <a:pt x="0" y="0"/>
                  </a:moveTo>
                  <a:lnTo>
                    <a:pt x="16" y="0"/>
                  </a:lnTo>
                  <a:lnTo>
                    <a:pt x="33" y="71"/>
                  </a:lnTo>
                  <a:lnTo>
                    <a:pt x="52" y="0"/>
                  </a:lnTo>
                  <a:lnTo>
                    <a:pt x="66" y="0"/>
                  </a:lnTo>
                  <a:lnTo>
                    <a:pt x="83" y="71"/>
                  </a:lnTo>
                  <a:lnTo>
                    <a:pt x="101" y="0"/>
                  </a:lnTo>
                  <a:lnTo>
                    <a:pt x="113" y="0"/>
                  </a:lnTo>
                  <a:lnTo>
                    <a:pt x="90" y="92"/>
                  </a:lnTo>
                  <a:lnTo>
                    <a:pt x="75" y="92"/>
                  </a:lnTo>
                  <a:lnTo>
                    <a:pt x="56" y="26"/>
                  </a:lnTo>
                  <a:lnTo>
                    <a:pt x="40" y="92"/>
                  </a:lnTo>
                  <a:lnTo>
                    <a:pt x="23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19"/>
            <p:cNvSpPr>
              <a:spLocks noEditPoints="1"/>
            </p:cNvSpPr>
            <p:nvPr userDrawn="1"/>
          </p:nvSpPr>
          <p:spPr bwMode="auto">
            <a:xfrm>
              <a:off x="4776194" y="2614637"/>
              <a:ext cx="106363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10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20"/>
            <p:cNvSpPr>
              <a:spLocks/>
            </p:cNvSpPr>
            <p:nvPr userDrawn="1"/>
          </p:nvSpPr>
          <p:spPr bwMode="auto">
            <a:xfrm>
              <a:off x="4901607" y="2614637"/>
              <a:ext cx="58738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6 w 16"/>
                <a:gd name="T5" fmla="*/ 16 h 30"/>
                <a:gd name="T6" fmla="*/ 6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21"/>
            <p:cNvSpPr>
              <a:spLocks/>
            </p:cNvSpPr>
            <p:nvPr userDrawn="1"/>
          </p:nvSpPr>
          <p:spPr bwMode="auto">
            <a:xfrm>
              <a:off x="4973045" y="2581299"/>
              <a:ext cx="96838" cy="146051"/>
            </a:xfrm>
            <a:custGeom>
              <a:avLst/>
              <a:gdLst>
                <a:gd name="T0" fmla="*/ 14 w 61"/>
                <a:gd name="T1" fmla="*/ 0 h 92"/>
                <a:gd name="T2" fmla="*/ 14 w 61"/>
                <a:gd name="T3" fmla="*/ 57 h 92"/>
                <a:gd name="T4" fmla="*/ 42 w 61"/>
                <a:gd name="T5" fmla="*/ 23 h 92"/>
                <a:gd name="T6" fmla="*/ 59 w 61"/>
                <a:gd name="T7" fmla="*/ 23 h 92"/>
                <a:gd name="T8" fmla="*/ 38 w 61"/>
                <a:gd name="T9" fmla="*/ 47 h 92"/>
                <a:gd name="T10" fmla="*/ 61 w 61"/>
                <a:gd name="T11" fmla="*/ 92 h 92"/>
                <a:gd name="T12" fmla="*/ 45 w 61"/>
                <a:gd name="T13" fmla="*/ 92 h 92"/>
                <a:gd name="T14" fmla="*/ 26 w 61"/>
                <a:gd name="T15" fmla="*/ 57 h 92"/>
                <a:gd name="T16" fmla="*/ 14 w 61"/>
                <a:gd name="T17" fmla="*/ 71 h 92"/>
                <a:gd name="T18" fmla="*/ 14 w 61"/>
                <a:gd name="T19" fmla="*/ 92 h 92"/>
                <a:gd name="T20" fmla="*/ 0 w 61"/>
                <a:gd name="T21" fmla="*/ 92 h 92"/>
                <a:gd name="T22" fmla="*/ 0 w 61"/>
                <a:gd name="T23" fmla="*/ 0 h 92"/>
                <a:gd name="T24" fmla="*/ 14 w 61"/>
                <a:gd name="T2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92">
                  <a:moveTo>
                    <a:pt x="14" y="0"/>
                  </a:moveTo>
                  <a:lnTo>
                    <a:pt x="14" y="57"/>
                  </a:lnTo>
                  <a:lnTo>
                    <a:pt x="42" y="23"/>
                  </a:lnTo>
                  <a:lnTo>
                    <a:pt x="59" y="23"/>
                  </a:lnTo>
                  <a:lnTo>
                    <a:pt x="38" y="47"/>
                  </a:lnTo>
                  <a:lnTo>
                    <a:pt x="61" y="92"/>
                  </a:lnTo>
                  <a:lnTo>
                    <a:pt x="45" y="92"/>
                  </a:lnTo>
                  <a:lnTo>
                    <a:pt x="26" y="57"/>
                  </a:lnTo>
                  <a:lnTo>
                    <a:pt x="14" y="71"/>
                  </a:lnTo>
                  <a:lnTo>
                    <a:pt x="14" y="92"/>
                  </a:lnTo>
                  <a:lnTo>
                    <a:pt x="0" y="92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22"/>
            <p:cNvSpPr>
              <a:spLocks noEditPoints="1"/>
            </p:cNvSpPr>
            <p:nvPr userDrawn="1"/>
          </p:nvSpPr>
          <p:spPr bwMode="auto">
            <a:xfrm>
              <a:off x="5080996" y="2581299"/>
              <a:ext cx="26988" cy="146051"/>
            </a:xfrm>
            <a:custGeom>
              <a:avLst/>
              <a:gdLst>
                <a:gd name="T0" fmla="*/ 17 w 17"/>
                <a:gd name="T1" fmla="*/ 14 h 92"/>
                <a:gd name="T2" fmla="*/ 0 w 17"/>
                <a:gd name="T3" fmla="*/ 14 h 92"/>
                <a:gd name="T4" fmla="*/ 0 w 17"/>
                <a:gd name="T5" fmla="*/ 0 h 92"/>
                <a:gd name="T6" fmla="*/ 17 w 17"/>
                <a:gd name="T7" fmla="*/ 0 h 92"/>
                <a:gd name="T8" fmla="*/ 17 w 17"/>
                <a:gd name="T9" fmla="*/ 14 h 92"/>
                <a:gd name="T10" fmla="*/ 17 w 17"/>
                <a:gd name="T11" fmla="*/ 92 h 92"/>
                <a:gd name="T12" fmla="*/ 0 w 17"/>
                <a:gd name="T13" fmla="*/ 92 h 92"/>
                <a:gd name="T14" fmla="*/ 0 w 17"/>
                <a:gd name="T15" fmla="*/ 23 h 92"/>
                <a:gd name="T16" fmla="*/ 17 w 17"/>
                <a:gd name="T17" fmla="*/ 23 h 92"/>
                <a:gd name="T18" fmla="*/ 17 w 17"/>
                <a:gd name="T1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92">
                  <a:moveTo>
                    <a:pt x="17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7" y="0"/>
                  </a:lnTo>
                  <a:lnTo>
                    <a:pt x="17" y="14"/>
                  </a:lnTo>
                  <a:close/>
                  <a:moveTo>
                    <a:pt x="17" y="92"/>
                  </a:moveTo>
                  <a:lnTo>
                    <a:pt x="0" y="92"/>
                  </a:lnTo>
                  <a:lnTo>
                    <a:pt x="0" y="23"/>
                  </a:lnTo>
                  <a:lnTo>
                    <a:pt x="17" y="23"/>
                  </a:lnTo>
                  <a:lnTo>
                    <a:pt x="17" y="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23"/>
            <p:cNvSpPr>
              <a:spLocks/>
            </p:cNvSpPr>
            <p:nvPr userDrawn="1"/>
          </p:nvSpPr>
          <p:spPr bwMode="auto">
            <a:xfrm>
              <a:off x="5130209" y="2614637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2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4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2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8"/>
                    <a:pt x="16" y="5"/>
                    <a:pt x="13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24"/>
            <p:cNvSpPr>
              <a:spLocks noEditPoints="1"/>
            </p:cNvSpPr>
            <p:nvPr userDrawn="1"/>
          </p:nvSpPr>
          <p:spPr bwMode="auto">
            <a:xfrm>
              <a:off x="5236572" y="2598762"/>
              <a:ext cx="107951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20 w 29"/>
                <a:gd name="T17" fmla="*/ 29 h 45"/>
                <a:gd name="T18" fmla="*/ 29 w 29"/>
                <a:gd name="T19" fmla="*/ 36 h 45"/>
                <a:gd name="T20" fmla="*/ 15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9 w 29"/>
                <a:gd name="T55" fmla="*/ 14 h 45"/>
                <a:gd name="T56" fmla="*/ 14 w 29"/>
                <a:gd name="T57" fmla="*/ 20 h 45"/>
                <a:gd name="T58" fmla="*/ 20 w 29"/>
                <a:gd name="T59" fmla="*/ 14 h 45"/>
                <a:gd name="T60" fmla="*/ 14 w 29"/>
                <a:gd name="T61" fmla="*/ 9 h 45"/>
                <a:gd name="T62" fmla="*/ 9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2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5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2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4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1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1" y="41"/>
                    <a:pt x="23" y="40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4"/>
                    <a:pt x="6" y="35"/>
                    <a:pt x="6" y="37"/>
                  </a:cubicBezTo>
                  <a:moveTo>
                    <a:pt x="9" y="14"/>
                  </a:moveTo>
                  <a:cubicBezTo>
                    <a:pt x="9" y="18"/>
                    <a:pt x="11" y="20"/>
                    <a:pt x="14" y="20"/>
                  </a:cubicBezTo>
                  <a:cubicBezTo>
                    <a:pt x="18" y="20"/>
                    <a:pt x="20" y="18"/>
                    <a:pt x="20" y="14"/>
                  </a:cubicBezTo>
                  <a:cubicBezTo>
                    <a:pt x="20" y="11"/>
                    <a:pt x="17" y="9"/>
                    <a:pt x="14" y="9"/>
                  </a:cubicBezTo>
                  <a:cubicBezTo>
                    <a:pt x="11" y="9"/>
                    <a:pt x="9" y="11"/>
                    <a:pt x="9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25"/>
            <p:cNvSpPr>
              <a:spLocks/>
            </p:cNvSpPr>
            <p:nvPr userDrawn="1"/>
          </p:nvSpPr>
          <p:spPr bwMode="auto">
            <a:xfrm>
              <a:off x="5409611" y="2587649"/>
              <a:ext cx="66675" cy="144463"/>
            </a:xfrm>
            <a:custGeom>
              <a:avLst/>
              <a:gdLst>
                <a:gd name="T0" fmla="*/ 11 w 18"/>
                <a:gd name="T1" fmla="*/ 8 h 38"/>
                <a:gd name="T2" fmla="*/ 18 w 18"/>
                <a:gd name="T3" fmla="*/ 8 h 38"/>
                <a:gd name="T4" fmla="*/ 18 w 18"/>
                <a:gd name="T5" fmla="*/ 13 h 38"/>
                <a:gd name="T6" fmla="*/ 11 w 18"/>
                <a:gd name="T7" fmla="*/ 13 h 38"/>
                <a:gd name="T8" fmla="*/ 11 w 18"/>
                <a:gd name="T9" fmla="*/ 27 h 38"/>
                <a:gd name="T10" fmla="*/ 15 w 18"/>
                <a:gd name="T11" fmla="*/ 33 h 38"/>
                <a:gd name="T12" fmla="*/ 18 w 18"/>
                <a:gd name="T13" fmla="*/ 33 h 38"/>
                <a:gd name="T14" fmla="*/ 18 w 18"/>
                <a:gd name="T15" fmla="*/ 38 h 38"/>
                <a:gd name="T16" fmla="*/ 14 w 18"/>
                <a:gd name="T17" fmla="*/ 38 h 38"/>
                <a:gd name="T18" fmla="*/ 5 w 18"/>
                <a:gd name="T19" fmla="*/ 27 h 38"/>
                <a:gd name="T20" fmla="*/ 5 w 18"/>
                <a:gd name="T21" fmla="*/ 13 h 38"/>
                <a:gd name="T22" fmla="*/ 0 w 18"/>
                <a:gd name="T23" fmla="*/ 13 h 38"/>
                <a:gd name="T24" fmla="*/ 0 w 18"/>
                <a:gd name="T25" fmla="*/ 8 h 38"/>
                <a:gd name="T26" fmla="*/ 5 w 18"/>
                <a:gd name="T27" fmla="*/ 8 h 38"/>
                <a:gd name="T28" fmla="*/ 5 w 18"/>
                <a:gd name="T29" fmla="*/ 1 h 38"/>
                <a:gd name="T30" fmla="*/ 11 w 18"/>
                <a:gd name="T31" fmla="*/ 0 h 38"/>
                <a:gd name="T32" fmla="*/ 11 w 18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38">
                  <a:moveTo>
                    <a:pt x="11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31"/>
                    <a:pt x="12" y="33"/>
                    <a:pt x="15" y="33"/>
                  </a:cubicBezTo>
                  <a:cubicBezTo>
                    <a:pt x="16" y="33"/>
                    <a:pt x="17" y="33"/>
                    <a:pt x="18" y="33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7" y="38"/>
                    <a:pt x="15" y="38"/>
                    <a:pt x="14" y="38"/>
                  </a:cubicBezTo>
                  <a:cubicBezTo>
                    <a:pt x="7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26"/>
            <p:cNvSpPr>
              <a:spLocks noEditPoints="1"/>
            </p:cNvSpPr>
            <p:nvPr userDrawn="1"/>
          </p:nvSpPr>
          <p:spPr bwMode="auto">
            <a:xfrm>
              <a:off x="5484224" y="2614637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9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27"/>
            <p:cNvSpPr>
              <a:spLocks noEditPoints="1"/>
            </p:cNvSpPr>
            <p:nvPr userDrawn="1"/>
          </p:nvSpPr>
          <p:spPr bwMode="auto">
            <a:xfrm>
              <a:off x="5596937" y="2598762"/>
              <a:ext cx="109538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19 w 29"/>
                <a:gd name="T17" fmla="*/ 29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6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9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7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0" y="2"/>
                    <a:pt x="23" y="0"/>
                    <a:pt x="26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0" y="41"/>
                    <a:pt x="23" y="40"/>
                    <a:pt x="23" y="37"/>
                  </a:cubicBezTo>
                  <a:cubicBezTo>
                    <a:pt x="23" y="35"/>
                    <a:pt x="21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7"/>
                  </a:cubicBezTo>
                  <a:moveTo>
                    <a:pt x="8" y="14"/>
                  </a:moveTo>
                  <a:cubicBezTo>
                    <a:pt x="8" y="18"/>
                    <a:pt x="11" y="20"/>
                    <a:pt x="14" y="20"/>
                  </a:cubicBezTo>
                  <a:cubicBezTo>
                    <a:pt x="17" y="20"/>
                    <a:pt x="19" y="18"/>
                    <a:pt x="19" y="14"/>
                  </a:cubicBezTo>
                  <a:cubicBezTo>
                    <a:pt x="19" y="11"/>
                    <a:pt x="17" y="9"/>
                    <a:pt x="14" y="9"/>
                  </a:cubicBezTo>
                  <a:cubicBezTo>
                    <a:pt x="11" y="9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28"/>
            <p:cNvSpPr>
              <a:spLocks noEditPoints="1"/>
            </p:cNvSpPr>
            <p:nvPr userDrawn="1"/>
          </p:nvSpPr>
          <p:spPr bwMode="auto">
            <a:xfrm>
              <a:off x="5706475" y="2614637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5 w 28"/>
                <a:gd name="T3" fmla="*/ 26 h 31"/>
                <a:gd name="T4" fmla="*/ 22 w 28"/>
                <a:gd name="T5" fmla="*/ 21 h 31"/>
                <a:gd name="T6" fmla="*/ 28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6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3 h 31"/>
                <a:gd name="T22" fmla="*/ 14 w 28"/>
                <a:gd name="T23" fmla="*/ 5 h 31"/>
                <a:gd name="T24" fmla="*/ 7 w 28"/>
                <a:gd name="T25" fmla="*/ 13 h 31"/>
                <a:gd name="T26" fmla="*/ 21 w 28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5" y="26"/>
                  </a:cubicBezTo>
                  <a:cubicBezTo>
                    <a:pt x="18" y="26"/>
                    <a:pt x="20" y="24"/>
                    <a:pt x="22" y="21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6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3" y="0"/>
                    <a:pt x="28" y="6"/>
                    <a:pt x="28" y="16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1" y="8"/>
                    <a:pt x="19" y="5"/>
                    <a:pt x="14" y="5"/>
                  </a:cubicBezTo>
                  <a:cubicBezTo>
                    <a:pt x="10" y="5"/>
                    <a:pt x="8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29"/>
            <p:cNvSpPr>
              <a:spLocks/>
            </p:cNvSpPr>
            <p:nvPr userDrawn="1"/>
          </p:nvSpPr>
          <p:spPr bwMode="auto">
            <a:xfrm>
              <a:off x="5816014" y="2587649"/>
              <a:ext cx="71438" cy="144463"/>
            </a:xfrm>
            <a:custGeom>
              <a:avLst/>
              <a:gdLst>
                <a:gd name="T0" fmla="*/ 12 w 19"/>
                <a:gd name="T1" fmla="*/ 8 h 38"/>
                <a:gd name="T2" fmla="*/ 18 w 19"/>
                <a:gd name="T3" fmla="*/ 8 h 38"/>
                <a:gd name="T4" fmla="*/ 18 w 19"/>
                <a:gd name="T5" fmla="*/ 13 h 38"/>
                <a:gd name="T6" fmla="*/ 12 w 19"/>
                <a:gd name="T7" fmla="*/ 13 h 38"/>
                <a:gd name="T8" fmla="*/ 12 w 19"/>
                <a:gd name="T9" fmla="*/ 27 h 38"/>
                <a:gd name="T10" fmla="*/ 16 w 19"/>
                <a:gd name="T11" fmla="*/ 33 h 38"/>
                <a:gd name="T12" fmla="*/ 19 w 19"/>
                <a:gd name="T13" fmla="*/ 33 h 38"/>
                <a:gd name="T14" fmla="*/ 19 w 19"/>
                <a:gd name="T15" fmla="*/ 38 h 38"/>
                <a:gd name="T16" fmla="*/ 14 w 19"/>
                <a:gd name="T17" fmla="*/ 38 h 38"/>
                <a:gd name="T18" fmla="*/ 5 w 19"/>
                <a:gd name="T19" fmla="*/ 27 h 38"/>
                <a:gd name="T20" fmla="*/ 5 w 19"/>
                <a:gd name="T21" fmla="*/ 13 h 38"/>
                <a:gd name="T22" fmla="*/ 0 w 19"/>
                <a:gd name="T23" fmla="*/ 13 h 38"/>
                <a:gd name="T24" fmla="*/ 0 w 19"/>
                <a:gd name="T25" fmla="*/ 8 h 38"/>
                <a:gd name="T26" fmla="*/ 5 w 19"/>
                <a:gd name="T27" fmla="*/ 8 h 38"/>
                <a:gd name="T28" fmla="*/ 6 w 19"/>
                <a:gd name="T29" fmla="*/ 1 h 38"/>
                <a:gd name="T30" fmla="*/ 12 w 19"/>
                <a:gd name="T31" fmla="*/ 0 h 38"/>
                <a:gd name="T32" fmla="*/ 12 w 19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38">
                  <a:moveTo>
                    <a:pt x="12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31"/>
                    <a:pt x="12" y="33"/>
                    <a:pt x="16" y="33"/>
                  </a:cubicBezTo>
                  <a:cubicBezTo>
                    <a:pt x="17" y="33"/>
                    <a:pt x="18" y="33"/>
                    <a:pt x="19" y="33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8" y="38"/>
                    <a:pt x="16" y="38"/>
                    <a:pt x="14" y="38"/>
                  </a:cubicBezTo>
                  <a:cubicBezTo>
                    <a:pt x="8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2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30"/>
            <p:cNvSpPr>
              <a:spLocks/>
            </p:cNvSpPr>
            <p:nvPr userDrawn="1"/>
          </p:nvSpPr>
          <p:spPr bwMode="auto">
            <a:xfrm>
              <a:off x="5901739" y="2581299"/>
              <a:ext cx="90488" cy="146051"/>
            </a:xfrm>
            <a:custGeom>
              <a:avLst/>
              <a:gdLst>
                <a:gd name="T0" fmla="*/ 6 w 24"/>
                <a:gd name="T1" fmla="*/ 0 h 39"/>
                <a:gd name="T2" fmla="*/ 6 w 24"/>
                <a:gd name="T3" fmla="*/ 15 h 39"/>
                <a:gd name="T4" fmla="*/ 15 w 24"/>
                <a:gd name="T5" fmla="*/ 9 h 39"/>
                <a:gd name="T6" fmla="*/ 24 w 24"/>
                <a:gd name="T7" fmla="*/ 21 h 39"/>
                <a:gd name="T8" fmla="*/ 24 w 24"/>
                <a:gd name="T9" fmla="*/ 39 h 39"/>
                <a:gd name="T10" fmla="*/ 18 w 24"/>
                <a:gd name="T11" fmla="*/ 39 h 39"/>
                <a:gd name="T12" fmla="*/ 18 w 24"/>
                <a:gd name="T13" fmla="*/ 21 h 39"/>
                <a:gd name="T14" fmla="*/ 13 w 24"/>
                <a:gd name="T15" fmla="*/ 14 h 39"/>
                <a:gd name="T16" fmla="*/ 6 w 24"/>
                <a:gd name="T17" fmla="*/ 23 h 39"/>
                <a:gd name="T18" fmla="*/ 6 w 24"/>
                <a:gd name="T19" fmla="*/ 39 h 39"/>
                <a:gd name="T20" fmla="*/ 0 w 24"/>
                <a:gd name="T21" fmla="*/ 39 h 39"/>
                <a:gd name="T22" fmla="*/ 0 w 24"/>
                <a:gd name="T23" fmla="*/ 0 h 39"/>
                <a:gd name="T24" fmla="*/ 6 w 24"/>
                <a:gd name="T25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9">
                  <a:moveTo>
                    <a:pt x="6" y="0"/>
                  </a:moveTo>
                  <a:cubicBezTo>
                    <a:pt x="6" y="15"/>
                    <a:pt x="6" y="15"/>
                    <a:pt x="6" y="15"/>
                  </a:cubicBezTo>
                  <a:cubicBezTo>
                    <a:pt x="8" y="11"/>
                    <a:pt x="11" y="9"/>
                    <a:pt x="15" y="9"/>
                  </a:cubicBezTo>
                  <a:cubicBezTo>
                    <a:pt x="21" y="9"/>
                    <a:pt x="24" y="13"/>
                    <a:pt x="24" y="21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17"/>
                    <a:pt x="16" y="14"/>
                    <a:pt x="13" y="14"/>
                  </a:cubicBezTo>
                  <a:cubicBezTo>
                    <a:pt x="9" y="14"/>
                    <a:pt x="6" y="18"/>
                    <a:pt x="6" y="23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31"/>
            <p:cNvSpPr>
              <a:spLocks noEditPoints="1"/>
            </p:cNvSpPr>
            <p:nvPr userDrawn="1"/>
          </p:nvSpPr>
          <p:spPr bwMode="auto">
            <a:xfrm>
              <a:off x="6011278" y="2614637"/>
              <a:ext cx="101601" cy="117476"/>
            </a:xfrm>
            <a:custGeom>
              <a:avLst/>
              <a:gdLst>
                <a:gd name="T0" fmla="*/ 7 w 27"/>
                <a:gd name="T1" fmla="*/ 17 h 31"/>
                <a:gd name="T2" fmla="*/ 14 w 27"/>
                <a:gd name="T3" fmla="*/ 26 h 31"/>
                <a:gd name="T4" fmla="*/ 21 w 27"/>
                <a:gd name="T5" fmla="*/ 21 h 31"/>
                <a:gd name="T6" fmla="*/ 27 w 27"/>
                <a:gd name="T7" fmla="*/ 22 h 31"/>
                <a:gd name="T8" fmla="*/ 14 w 27"/>
                <a:gd name="T9" fmla="*/ 31 h 31"/>
                <a:gd name="T10" fmla="*/ 0 w 27"/>
                <a:gd name="T11" fmla="*/ 16 h 31"/>
                <a:gd name="T12" fmla="*/ 14 w 27"/>
                <a:gd name="T13" fmla="*/ 0 h 31"/>
                <a:gd name="T14" fmla="*/ 27 w 27"/>
                <a:gd name="T15" fmla="*/ 16 h 31"/>
                <a:gd name="T16" fmla="*/ 27 w 27"/>
                <a:gd name="T17" fmla="*/ 17 h 31"/>
                <a:gd name="T18" fmla="*/ 7 w 27"/>
                <a:gd name="T19" fmla="*/ 17 h 31"/>
                <a:gd name="T20" fmla="*/ 21 w 27"/>
                <a:gd name="T21" fmla="*/ 13 h 31"/>
                <a:gd name="T22" fmla="*/ 14 w 27"/>
                <a:gd name="T23" fmla="*/ 5 h 31"/>
                <a:gd name="T24" fmla="*/ 7 w 27"/>
                <a:gd name="T25" fmla="*/ 13 h 31"/>
                <a:gd name="T26" fmla="*/ 21 w 27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0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7"/>
                    <a:pt x="5" y="0"/>
                    <a:pt x="14" y="0"/>
                  </a:cubicBezTo>
                  <a:cubicBezTo>
                    <a:pt x="22" y="0"/>
                    <a:pt x="27" y="6"/>
                    <a:pt x="27" y="16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0" y="8"/>
                    <a:pt x="18" y="5"/>
                    <a:pt x="14" y="5"/>
                  </a:cubicBezTo>
                  <a:cubicBezTo>
                    <a:pt x="10" y="5"/>
                    <a:pt x="7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32"/>
            <p:cNvSpPr>
              <a:spLocks/>
            </p:cNvSpPr>
            <p:nvPr userDrawn="1"/>
          </p:nvSpPr>
          <p:spPr bwMode="auto">
            <a:xfrm>
              <a:off x="6131929" y="2614637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5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33"/>
            <p:cNvSpPr>
              <a:spLocks/>
            </p:cNvSpPr>
            <p:nvPr userDrawn="1"/>
          </p:nvSpPr>
          <p:spPr bwMode="auto">
            <a:xfrm>
              <a:off x="4603155" y="2836888"/>
              <a:ext cx="95251" cy="147638"/>
            </a:xfrm>
            <a:custGeom>
              <a:avLst/>
              <a:gdLst>
                <a:gd name="T0" fmla="*/ 17 w 60"/>
                <a:gd name="T1" fmla="*/ 0 h 93"/>
                <a:gd name="T2" fmla="*/ 17 w 60"/>
                <a:gd name="T3" fmla="*/ 79 h 93"/>
                <a:gd name="T4" fmla="*/ 60 w 60"/>
                <a:gd name="T5" fmla="*/ 79 h 93"/>
                <a:gd name="T6" fmla="*/ 60 w 60"/>
                <a:gd name="T7" fmla="*/ 93 h 93"/>
                <a:gd name="T8" fmla="*/ 0 w 60"/>
                <a:gd name="T9" fmla="*/ 93 h 93"/>
                <a:gd name="T10" fmla="*/ 0 w 60"/>
                <a:gd name="T11" fmla="*/ 0 h 93"/>
                <a:gd name="T12" fmla="*/ 17 w 60"/>
                <a:gd name="T1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93">
                  <a:moveTo>
                    <a:pt x="17" y="0"/>
                  </a:moveTo>
                  <a:lnTo>
                    <a:pt x="17" y="79"/>
                  </a:lnTo>
                  <a:lnTo>
                    <a:pt x="60" y="79"/>
                  </a:lnTo>
                  <a:lnTo>
                    <a:pt x="60" y="93"/>
                  </a:lnTo>
                  <a:lnTo>
                    <a:pt x="0" y="93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34"/>
            <p:cNvSpPr>
              <a:spLocks noEditPoints="1"/>
            </p:cNvSpPr>
            <p:nvPr userDrawn="1"/>
          </p:nvSpPr>
          <p:spPr bwMode="auto">
            <a:xfrm>
              <a:off x="4701581" y="2871813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35"/>
            <p:cNvSpPr>
              <a:spLocks noEditPoints="1"/>
            </p:cNvSpPr>
            <p:nvPr userDrawn="1"/>
          </p:nvSpPr>
          <p:spPr bwMode="auto">
            <a:xfrm>
              <a:off x="4817469" y="2871813"/>
              <a:ext cx="101601" cy="117476"/>
            </a:xfrm>
            <a:custGeom>
              <a:avLst/>
              <a:gdLst>
                <a:gd name="T0" fmla="*/ 14 w 27"/>
                <a:gd name="T1" fmla="*/ 0 h 31"/>
                <a:gd name="T2" fmla="*/ 26 w 27"/>
                <a:gd name="T3" fmla="*/ 12 h 31"/>
                <a:gd name="T4" fmla="*/ 26 w 27"/>
                <a:gd name="T5" fmla="*/ 24 h 31"/>
                <a:gd name="T6" fmla="*/ 27 w 27"/>
                <a:gd name="T7" fmla="*/ 30 h 31"/>
                <a:gd name="T8" fmla="*/ 20 w 27"/>
                <a:gd name="T9" fmla="*/ 30 h 31"/>
                <a:gd name="T10" fmla="*/ 20 w 27"/>
                <a:gd name="T11" fmla="*/ 25 h 31"/>
                <a:gd name="T12" fmla="*/ 10 w 27"/>
                <a:gd name="T13" fmla="*/ 31 h 31"/>
                <a:gd name="T14" fmla="*/ 0 w 27"/>
                <a:gd name="T15" fmla="*/ 22 h 31"/>
                <a:gd name="T16" fmla="*/ 19 w 27"/>
                <a:gd name="T17" fmla="*/ 12 h 31"/>
                <a:gd name="T18" fmla="*/ 20 w 27"/>
                <a:gd name="T19" fmla="*/ 12 h 31"/>
                <a:gd name="T20" fmla="*/ 20 w 27"/>
                <a:gd name="T21" fmla="*/ 10 h 31"/>
                <a:gd name="T22" fmla="*/ 13 w 27"/>
                <a:gd name="T23" fmla="*/ 5 h 31"/>
                <a:gd name="T24" fmla="*/ 7 w 27"/>
                <a:gd name="T25" fmla="*/ 9 h 31"/>
                <a:gd name="T26" fmla="*/ 1 w 27"/>
                <a:gd name="T27" fmla="*/ 9 h 31"/>
                <a:gd name="T28" fmla="*/ 14 w 27"/>
                <a:gd name="T29" fmla="*/ 0 h 31"/>
                <a:gd name="T30" fmla="*/ 18 w 27"/>
                <a:gd name="T31" fmla="*/ 16 h 31"/>
                <a:gd name="T32" fmla="*/ 7 w 27"/>
                <a:gd name="T33" fmla="*/ 22 h 31"/>
                <a:gd name="T34" fmla="*/ 12 w 27"/>
                <a:gd name="T35" fmla="*/ 26 h 31"/>
                <a:gd name="T36" fmla="*/ 20 w 27"/>
                <a:gd name="T37" fmla="*/ 18 h 31"/>
                <a:gd name="T38" fmla="*/ 20 w 27"/>
                <a:gd name="T39" fmla="*/ 16 h 31"/>
                <a:gd name="T40" fmla="*/ 18 w 27"/>
                <a:gd name="T41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" h="31">
                  <a:moveTo>
                    <a:pt x="14" y="0"/>
                  </a:moveTo>
                  <a:cubicBezTo>
                    <a:pt x="23" y="0"/>
                    <a:pt x="26" y="4"/>
                    <a:pt x="26" y="12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7"/>
                    <a:pt x="26" y="29"/>
                    <a:pt x="27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29"/>
                    <a:pt x="20" y="27"/>
                    <a:pt x="20" y="25"/>
                  </a:cubicBezTo>
                  <a:cubicBezTo>
                    <a:pt x="18" y="29"/>
                    <a:pt x="14" y="31"/>
                    <a:pt x="10" y="31"/>
                  </a:cubicBezTo>
                  <a:cubicBezTo>
                    <a:pt x="4" y="31"/>
                    <a:pt x="0" y="27"/>
                    <a:pt x="0" y="22"/>
                  </a:cubicBezTo>
                  <a:cubicBezTo>
                    <a:pt x="0" y="15"/>
                    <a:pt x="6" y="12"/>
                    <a:pt x="19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7"/>
                    <a:pt x="18" y="5"/>
                    <a:pt x="13" y="5"/>
                  </a:cubicBezTo>
                  <a:cubicBezTo>
                    <a:pt x="10" y="5"/>
                    <a:pt x="7" y="6"/>
                    <a:pt x="7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3"/>
                    <a:pt x="6" y="0"/>
                    <a:pt x="14" y="0"/>
                  </a:cubicBezTo>
                  <a:moveTo>
                    <a:pt x="18" y="16"/>
                  </a:moveTo>
                  <a:cubicBezTo>
                    <a:pt x="10" y="16"/>
                    <a:pt x="7" y="18"/>
                    <a:pt x="7" y="22"/>
                  </a:cubicBezTo>
                  <a:cubicBezTo>
                    <a:pt x="7" y="24"/>
                    <a:pt x="9" y="26"/>
                    <a:pt x="12" y="26"/>
                  </a:cubicBezTo>
                  <a:cubicBezTo>
                    <a:pt x="16" y="26"/>
                    <a:pt x="20" y="22"/>
                    <a:pt x="20" y="18"/>
                  </a:cubicBezTo>
                  <a:cubicBezTo>
                    <a:pt x="20" y="16"/>
                    <a:pt x="20" y="16"/>
                    <a:pt x="20" y="16"/>
                  </a:cubicBezTo>
                  <a:lnTo>
                    <a:pt x="18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36"/>
            <p:cNvSpPr>
              <a:spLocks/>
            </p:cNvSpPr>
            <p:nvPr userDrawn="1"/>
          </p:nvSpPr>
          <p:spPr bwMode="auto">
            <a:xfrm>
              <a:off x="4938120" y="2871813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7 h 30"/>
                <a:gd name="T16" fmla="*/ 14 w 16"/>
                <a:gd name="T17" fmla="*/ 0 h 30"/>
                <a:gd name="T18" fmla="*/ 16 w 16"/>
                <a:gd name="T19" fmla="*/ 0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4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0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37"/>
            <p:cNvSpPr>
              <a:spLocks/>
            </p:cNvSpPr>
            <p:nvPr userDrawn="1"/>
          </p:nvSpPr>
          <p:spPr bwMode="auto">
            <a:xfrm>
              <a:off x="5009558" y="2871813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38"/>
            <p:cNvSpPr>
              <a:spLocks noEditPoints="1"/>
            </p:cNvSpPr>
            <p:nvPr userDrawn="1"/>
          </p:nvSpPr>
          <p:spPr bwMode="auto">
            <a:xfrm>
              <a:off x="5127034" y="2836888"/>
              <a:ext cx="22225" cy="147638"/>
            </a:xfrm>
            <a:custGeom>
              <a:avLst/>
              <a:gdLst>
                <a:gd name="T0" fmla="*/ 14 w 14"/>
                <a:gd name="T1" fmla="*/ 12 h 93"/>
                <a:gd name="T2" fmla="*/ 0 w 14"/>
                <a:gd name="T3" fmla="*/ 12 h 93"/>
                <a:gd name="T4" fmla="*/ 0 w 14"/>
                <a:gd name="T5" fmla="*/ 0 h 93"/>
                <a:gd name="T6" fmla="*/ 14 w 14"/>
                <a:gd name="T7" fmla="*/ 0 h 93"/>
                <a:gd name="T8" fmla="*/ 14 w 14"/>
                <a:gd name="T9" fmla="*/ 12 h 93"/>
                <a:gd name="T10" fmla="*/ 14 w 14"/>
                <a:gd name="T11" fmla="*/ 93 h 93"/>
                <a:gd name="T12" fmla="*/ 0 w 14"/>
                <a:gd name="T13" fmla="*/ 93 h 93"/>
                <a:gd name="T14" fmla="*/ 0 w 14"/>
                <a:gd name="T15" fmla="*/ 24 h 93"/>
                <a:gd name="T16" fmla="*/ 14 w 14"/>
                <a:gd name="T17" fmla="*/ 24 h 93"/>
                <a:gd name="T18" fmla="*/ 14 w 14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93">
                  <a:moveTo>
                    <a:pt x="14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12"/>
                  </a:lnTo>
                  <a:close/>
                  <a:moveTo>
                    <a:pt x="14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4" y="24"/>
                  </a:lnTo>
                  <a:lnTo>
                    <a:pt x="14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39"/>
            <p:cNvSpPr>
              <a:spLocks/>
            </p:cNvSpPr>
            <p:nvPr userDrawn="1"/>
          </p:nvSpPr>
          <p:spPr bwMode="auto">
            <a:xfrm>
              <a:off x="5176247" y="2871813"/>
              <a:ext cx="88901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40"/>
            <p:cNvSpPr>
              <a:spLocks noEditPoints="1"/>
            </p:cNvSpPr>
            <p:nvPr userDrawn="1"/>
          </p:nvSpPr>
          <p:spPr bwMode="auto">
            <a:xfrm>
              <a:off x="5281022" y="2855938"/>
              <a:ext cx="109538" cy="169863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7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5 h 45"/>
                <a:gd name="T14" fmla="*/ 11 w 29"/>
                <a:gd name="T15" fmla="*/ 28 h 45"/>
                <a:gd name="T16" fmla="*/ 19 w 29"/>
                <a:gd name="T17" fmla="*/ 28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1 h 45"/>
                <a:gd name="T26" fmla="*/ 1 w 29"/>
                <a:gd name="T27" fmla="*/ 27 h 45"/>
                <a:gd name="T28" fmla="*/ 6 w 29"/>
                <a:gd name="T29" fmla="*/ 21 h 45"/>
                <a:gd name="T30" fmla="*/ 2 w 29"/>
                <a:gd name="T31" fmla="*/ 14 h 45"/>
                <a:gd name="T32" fmla="*/ 14 w 29"/>
                <a:gd name="T33" fmla="*/ 4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6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6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8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7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3"/>
                    <a:pt x="10" y="23"/>
                  </a:cubicBezTo>
                  <a:cubicBezTo>
                    <a:pt x="8" y="24"/>
                    <a:pt x="7" y="24"/>
                    <a:pt x="7" y="25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1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2"/>
                    <a:pt x="4" y="31"/>
                  </a:cubicBezTo>
                  <a:cubicBezTo>
                    <a:pt x="2" y="30"/>
                    <a:pt x="1" y="29"/>
                    <a:pt x="1" y="27"/>
                  </a:cubicBezTo>
                  <a:cubicBezTo>
                    <a:pt x="1" y="24"/>
                    <a:pt x="3" y="22"/>
                    <a:pt x="6" y="21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4"/>
                    <a:pt x="14" y="4"/>
                  </a:cubicBezTo>
                  <a:cubicBezTo>
                    <a:pt x="16" y="4"/>
                    <a:pt x="18" y="5"/>
                    <a:pt x="20" y="6"/>
                  </a:cubicBezTo>
                  <a:cubicBezTo>
                    <a:pt x="20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6"/>
                  </a:moveTo>
                  <a:cubicBezTo>
                    <a:pt x="6" y="39"/>
                    <a:pt x="9" y="41"/>
                    <a:pt x="15" y="41"/>
                  </a:cubicBezTo>
                  <a:cubicBezTo>
                    <a:pt x="20" y="41"/>
                    <a:pt x="23" y="39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6"/>
                  </a:cubicBezTo>
                  <a:moveTo>
                    <a:pt x="8" y="14"/>
                  </a:moveTo>
                  <a:cubicBezTo>
                    <a:pt x="8" y="17"/>
                    <a:pt x="11" y="20"/>
                    <a:pt x="14" y="20"/>
                  </a:cubicBezTo>
                  <a:cubicBezTo>
                    <a:pt x="17" y="20"/>
                    <a:pt x="19" y="17"/>
                    <a:pt x="19" y="14"/>
                  </a:cubicBezTo>
                  <a:cubicBezTo>
                    <a:pt x="19" y="11"/>
                    <a:pt x="17" y="8"/>
                    <a:pt x="14" y="8"/>
                  </a:cubicBezTo>
                  <a:cubicBezTo>
                    <a:pt x="11" y="8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41"/>
            <p:cNvSpPr>
              <a:spLocks/>
            </p:cNvSpPr>
            <p:nvPr userDrawn="1"/>
          </p:nvSpPr>
          <p:spPr bwMode="auto">
            <a:xfrm>
              <a:off x="5454061" y="2833713"/>
              <a:ext cx="71438" cy="150813"/>
            </a:xfrm>
            <a:custGeom>
              <a:avLst/>
              <a:gdLst>
                <a:gd name="T0" fmla="*/ 19 w 19"/>
                <a:gd name="T1" fmla="*/ 5 h 40"/>
                <a:gd name="T2" fmla="*/ 16 w 19"/>
                <a:gd name="T3" fmla="*/ 5 h 40"/>
                <a:gd name="T4" fmla="*/ 11 w 19"/>
                <a:gd name="T5" fmla="*/ 10 h 40"/>
                <a:gd name="T6" fmla="*/ 11 w 19"/>
                <a:gd name="T7" fmla="*/ 11 h 40"/>
                <a:gd name="T8" fmla="*/ 18 w 19"/>
                <a:gd name="T9" fmla="*/ 11 h 40"/>
                <a:gd name="T10" fmla="*/ 18 w 19"/>
                <a:gd name="T11" fmla="*/ 15 h 40"/>
                <a:gd name="T12" fmla="*/ 11 w 19"/>
                <a:gd name="T13" fmla="*/ 15 h 40"/>
                <a:gd name="T14" fmla="*/ 11 w 19"/>
                <a:gd name="T15" fmla="*/ 40 h 40"/>
                <a:gd name="T16" fmla="*/ 4 w 19"/>
                <a:gd name="T17" fmla="*/ 40 h 40"/>
                <a:gd name="T18" fmla="*/ 4 w 19"/>
                <a:gd name="T19" fmla="*/ 15 h 40"/>
                <a:gd name="T20" fmla="*/ 0 w 19"/>
                <a:gd name="T21" fmla="*/ 15 h 40"/>
                <a:gd name="T22" fmla="*/ 0 w 19"/>
                <a:gd name="T23" fmla="*/ 11 h 40"/>
                <a:gd name="T24" fmla="*/ 4 w 19"/>
                <a:gd name="T25" fmla="*/ 11 h 40"/>
                <a:gd name="T26" fmla="*/ 4 w 19"/>
                <a:gd name="T27" fmla="*/ 10 h 40"/>
                <a:gd name="T28" fmla="*/ 14 w 19"/>
                <a:gd name="T29" fmla="*/ 0 h 40"/>
                <a:gd name="T30" fmla="*/ 19 w 19"/>
                <a:gd name="T31" fmla="*/ 1 h 40"/>
                <a:gd name="T32" fmla="*/ 19 w 19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40">
                  <a:moveTo>
                    <a:pt x="19" y="5"/>
                  </a:moveTo>
                  <a:cubicBezTo>
                    <a:pt x="18" y="5"/>
                    <a:pt x="16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4"/>
                    <a:pt x="7" y="0"/>
                    <a:pt x="14" y="0"/>
                  </a:cubicBezTo>
                  <a:cubicBezTo>
                    <a:pt x="16" y="0"/>
                    <a:pt x="18" y="0"/>
                    <a:pt x="19" y="1"/>
                  </a:cubicBezTo>
                  <a:lnTo>
                    <a:pt x="19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Freeform 42"/>
            <p:cNvSpPr>
              <a:spLocks noEditPoints="1"/>
            </p:cNvSpPr>
            <p:nvPr userDrawn="1"/>
          </p:nvSpPr>
          <p:spPr bwMode="auto">
            <a:xfrm>
              <a:off x="5525499" y="2871813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2"/>
                    <a:pt x="9" y="26"/>
                    <a:pt x="14" y="26"/>
                  </a:cubicBezTo>
                  <a:cubicBezTo>
                    <a:pt x="18" y="26"/>
                    <a:pt x="21" y="22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 43"/>
            <p:cNvSpPr>
              <a:spLocks/>
            </p:cNvSpPr>
            <p:nvPr userDrawn="1"/>
          </p:nvSpPr>
          <p:spPr bwMode="auto">
            <a:xfrm>
              <a:off x="5649325" y="2871813"/>
              <a:ext cx="57150" cy="112713"/>
            </a:xfrm>
            <a:custGeom>
              <a:avLst/>
              <a:gdLst>
                <a:gd name="T0" fmla="*/ 15 w 15"/>
                <a:gd name="T1" fmla="*/ 7 h 30"/>
                <a:gd name="T2" fmla="*/ 14 w 15"/>
                <a:gd name="T3" fmla="*/ 7 h 30"/>
                <a:gd name="T4" fmla="*/ 6 w 15"/>
                <a:gd name="T5" fmla="*/ 16 h 30"/>
                <a:gd name="T6" fmla="*/ 6 w 15"/>
                <a:gd name="T7" fmla="*/ 30 h 30"/>
                <a:gd name="T8" fmla="*/ 0 w 15"/>
                <a:gd name="T9" fmla="*/ 30 h 30"/>
                <a:gd name="T10" fmla="*/ 0 w 15"/>
                <a:gd name="T11" fmla="*/ 1 h 30"/>
                <a:gd name="T12" fmla="*/ 5 w 15"/>
                <a:gd name="T13" fmla="*/ 1 h 30"/>
                <a:gd name="T14" fmla="*/ 5 w 15"/>
                <a:gd name="T15" fmla="*/ 7 h 30"/>
                <a:gd name="T16" fmla="*/ 14 w 15"/>
                <a:gd name="T17" fmla="*/ 0 h 30"/>
                <a:gd name="T18" fmla="*/ 15 w 15"/>
                <a:gd name="T19" fmla="*/ 0 h 30"/>
                <a:gd name="T20" fmla="*/ 15 w 15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30">
                  <a:moveTo>
                    <a:pt x="15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Rectangle 44"/>
            <p:cNvSpPr>
              <a:spLocks noChangeArrowheads="1"/>
            </p:cNvSpPr>
            <p:nvPr userDrawn="1"/>
          </p:nvSpPr>
          <p:spPr bwMode="auto">
            <a:xfrm>
              <a:off x="5785851" y="2836888"/>
              <a:ext cx="22225" cy="147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45"/>
            <p:cNvSpPr>
              <a:spLocks noEditPoints="1"/>
            </p:cNvSpPr>
            <p:nvPr userDrawn="1"/>
          </p:nvSpPr>
          <p:spPr bwMode="auto">
            <a:xfrm>
              <a:off x="5833476" y="2836888"/>
              <a:ext cx="23813" cy="147638"/>
            </a:xfrm>
            <a:custGeom>
              <a:avLst/>
              <a:gdLst>
                <a:gd name="T0" fmla="*/ 15 w 15"/>
                <a:gd name="T1" fmla="*/ 12 h 93"/>
                <a:gd name="T2" fmla="*/ 0 w 15"/>
                <a:gd name="T3" fmla="*/ 12 h 93"/>
                <a:gd name="T4" fmla="*/ 0 w 15"/>
                <a:gd name="T5" fmla="*/ 0 h 93"/>
                <a:gd name="T6" fmla="*/ 15 w 15"/>
                <a:gd name="T7" fmla="*/ 0 h 93"/>
                <a:gd name="T8" fmla="*/ 15 w 15"/>
                <a:gd name="T9" fmla="*/ 12 h 93"/>
                <a:gd name="T10" fmla="*/ 15 w 15"/>
                <a:gd name="T11" fmla="*/ 93 h 93"/>
                <a:gd name="T12" fmla="*/ 0 w 15"/>
                <a:gd name="T13" fmla="*/ 93 h 93"/>
                <a:gd name="T14" fmla="*/ 0 w 15"/>
                <a:gd name="T15" fmla="*/ 24 h 93"/>
                <a:gd name="T16" fmla="*/ 15 w 15"/>
                <a:gd name="T17" fmla="*/ 24 h 93"/>
                <a:gd name="T18" fmla="*/ 15 w 15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93">
                  <a:moveTo>
                    <a:pt x="15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2"/>
                  </a:lnTo>
                  <a:close/>
                  <a:moveTo>
                    <a:pt x="15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5" y="24"/>
                  </a:lnTo>
                  <a:lnTo>
                    <a:pt x="15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46"/>
            <p:cNvSpPr>
              <a:spLocks/>
            </p:cNvSpPr>
            <p:nvPr userDrawn="1"/>
          </p:nvSpPr>
          <p:spPr bwMode="auto">
            <a:xfrm>
              <a:off x="5871577" y="2833713"/>
              <a:ext cx="76201" cy="150813"/>
            </a:xfrm>
            <a:custGeom>
              <a:avLst/>
              <a:gdLst>
                <a:gd name="T0" fmla="*/ 20 w 20"/>
                <a:gd name="T1" fmla="*/ 5 h 40"/>
                <a:gd name="T2" fmla="*/ 16 w 20"/>
                <a:gd name="T3" fmla="*/ 5 h 40"/>
                <a:gd name="T4" fmla="*/ 11 w 20"/>
                <a:gd name="T5" fmla="*/ 10 h 40"/>
                <a:gd name="T6" fmla="*/ 11 w 20"/>
                <a:gd name="T7" fmla="*/ 11 h 40"/>
                <a:gd name="T8" fmla="*/ 18 w 20"/>
                <a:gd name="T9" fmla="*/ 11 h 40"/>
                <a:gd name="T10" fmla="*/ 18 w 20"/>
                <a:gd name="T11" fmla="*/ 15 h 40"/>
                <a:gd name="T12" fmla="*/ 11 w 20"/>
                <a:gd name="T13" fmla="*/ 15 h 40"/>
                <a:gd name="T14" fmla="*/ 11 w 20"/>
                <a:gd name="T15" fmla="*/ 40 h 40"/>
                <a:gd name="T16" fmla="*/ 5 w 20"/>
                <a:gd name="T17" fmla="*/ 40 h 40"/>
                <a:gd name="T18" fmla="*/ 5 w 20"/>
                <a:gd name="T19" fmla="*/ 15 h 40"/>
                <a:gd name="T20" fmla="*/ 0 w 20"/>
                <a:gd name="T21" fmla="*/ 15 h 40"/>
                <a:gd name="T22" fmla="*/ 0 w 20"/>
                <a:gd name="T23" fmla="*/ 11 h 40"/>
                <a:gd name="T24" fmla="*/ 5 w 20"/>
                <a:gd name="T25" fmla="*/ 11 h 40"/>
                <a:gd name="T26" fmla="*/ 5 w 20"/>
                <a:gd name="T27" fmla="*/ 10 h 40"/>
                <a:gd name="T28" fmla="*/ 14 w 20"/>
                <a:gd name="T29" fmla="*/ 0 h 40"/>
                <a:gd name="T30" fmla="*/ 20 w 20"/>
                <a:gd name="T31" fmla="*/ 1 h 40"/>
                <a:gd name="T32" fmla="*/ 20 w 20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40">
                  <a:moveTo>
                    <a:pt x="20" y="5"/>
                  </a:moveTo>
                  <a:cubicBezTo>
                    <a:pt x="18" y="5"/>
                    <a:pt x="17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4"/>
                    <a:pt x="8" y="0"/>
                    <a:pt x="14" y="0"/>
                  </a:cubicBezTo>
                  <a:cubicBezTo>
                    <a:pt x="16" y="0"/>
                    <a:pt x="18" y="0"/>
                    <a:pt x="20" y="1"/>
                  </a:cubicBezTo>
                  <a:lnTo>
                    <a:pt x="20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47"/>
            <p:cNvSpPr>
              <a:spLocks noEditPoints="1"/>
            </p:cNvSpPr>
            <p:nvPr userDrawn="1"/>
          </p:nvSpPr>
          <p:spPr bwMode="auto">
            <a:xfrm>
              <a:off x="5943015" y="2871813"/>
              <a:ext cx="106363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4548B2-332D-4240-BF4A-8629655DFC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0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Divider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Divider slide - yellow.emf"/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52000" y="198000"/>
            <a:ext cx="8640000" cy="4240800"/>
          </a:xfrm>
          <a:prstGeom prst="rect">
            <a:avLst/>
          </a:prstGeom>
          <a:effectLst>
            <a:outerShdw blurRad="139700" dist="25400" dir="2700000" algn="tl" rotWithShape="0">
              <a:prstClr val="black">
                <a:alpha val="51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99953" y="1252074"/>
            <a:ext cx="4271296" cy="919531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en-GB" sz="2800" kern="1200" cap="all" baseline="0" dirty="0">
                <a:solidFill>
                  <a:schemeClr val="accent6"/>
                </a:solidFill>
                <a:latin typeface="Montreal-DemiBold" pitchFamily="2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 userDrawn="1">
            <p:ph type="body" sz="quarter" idx="10"/>
          </p:nvPr>
        </p:nvSpPr>
        <p:spPr>
          <a:xfrm>
            <a:off x="299953" y="2230223"/>
            <a:ext cx="5208151" cy="938799"/>
          </a:xfrm>
        </p:spPr>
        <p:txBody>
          <a:bodyPr>
            <a:noAutofit/>
          </a:bodyPr>
          <a:lstStyle>
            <a:lvl1pPr>
              <a:defRPr lang="en-US" sz="1600" b="0" kern="1200" cap="all" baseline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treal-DemiBold" pitchFamily="2" charset="0"/>
                <a:ea typeface="+mn-ea"/>
                <a:cs typeface="+mn-cs"/>
              </a:defRPr>
            </a:lvl1pPr>
            <a:lvl2pPr>
              <a:defRPr sz="1400">
                <a:solidFill>
                  <a:schemeClr val="bg2">
                    <a:lumMod val="60000"/>
                    <a:lumOff val="40000"/>
                  </a:schemeClr>
                </a:solidFill>
              </a:defRPr>
            </a:lvl2pPr>
            <a:lvl3pPr>
              <a:defRPr sz="1200">
                <a:solidFill>
                  <a:schemeClr val="bg2">
                    <a:lumMod val="60000"/>
                    <a:lumOff val="40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3075" name="AutoShape 3"/>
          <p:cNvSpPr>
            <a:spLocks noChangeAspect="1" noChangeArrowheads="1" noTextEdit="1"/>
          </p:cNvSpPr>
          <p:nvPr userDrawn="1"/>
        </p:nvSpPr>
        <p:spPr bwMode="auto">
          <a:xfrm>
            <a:off x="3306763" y="1598613"/>
            <a:ext cx="1912937" cy="287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Freeform 13"/>
          <p:cNvSpPr>
            <a:spLocks/>
          </p:cNvSpPr>
          <p:nvPr userDrawn="1"/>
        </p:nvSpPr>
        <p:spPr bwMode="auto">
          <a:xfrm>
            <a:off x="8356600" y="2922588"/>
            <a:ext cx="119063" cy="155575"/>
          </a:xfrm>
          <a:custGeom>
            <a:avLst/>
            <a:gdLst>
              <a:gd name="T0" fmla="*/ 14 w 50"/>
              <a:gd name="T1" fmla="*/ 3 h 65"/>
              <a:gd name="T2" fmla="*/ 4 w 50"/>
              <a:gd name="T3" fmla="*/ 0 h 65"/>
              <a:gd name="T4" fmla="*/ 0 w 50"/>
              <a:gd name="T5" fmla="*/ 3 h 65"/>
              <a:gd name="T6" fmla="*/ 25 w 50"/>
              <a:gd name="T7" fmla="*/ 43 h 65"/>
              <a:gd name="T8" fmla="*/ 24 w 50"/>
              <a:gd name="T9" fmla="*/ 56 h 65"/>
              <a:gd name="T10" fmla="*/ 49 w 50"/>
              <a:gd name="T11" fmla="*/ 65 h 65"/>
              <a:gd name="T12" fmla="*/ 50 w 50"/>
              <a:gd name="T13" fmla="*/ 55 h 65"/>
              <a:gd name="T14" fmla="*/ 39 w 50"/>
              <a:gd name="T15" fmla="*/ 40 h 65"/>
              <a:gd name="T16" fmla="*/ 41 w 50"/>
              <a:gd name="T17" fmla="*/ 17 h 65"/>
              <a:gd name="T18" fmla="*/ 14 w 50"/>
              <a:gd name="T19" fmla="*/ 3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" h="65">
                <a:moveTo>
                  <a:pt x="14" y="3"/>
                </a:moveTo>
                <a:cubicBezTo>
                  <a:pt x="4" y="0"/>
                  <a:pt x="4" y="0"/>
                  <a:pt x="4" y="0"/>
                </a:cubicBezTo>
                <a:cubicBezTo>
                  <a:pt x="0" y="3"/>
                  <a:pt x="0" y="3"/>
                  <a:pt x="0" y="3"/>
                </a:cubicBezTo>
                <a:cubicBezTo>
                  <a:pt x="25" y="43"/>
                  <a:pt x="25" y="43"/>
                  <a:pt x="25" y="43"/>
                </a:cubicBezTo>
                <a:cubicBezTo>
                  <a:pt x="24" y="56"/>
                  <a:pt x="24" y="56"/>
                  <a:pt x="24" y="56"/>
                </a:cubicBezTo>
                <a:cubicBezTo>
                  <a:pt x="49" y="65"/>
                  <a:pt x="49" y="65"/>
                  <a:pt x="49" y="65"/>
                </a:cubicBezTo>
                <a:cubicBezTo>
                  <a:pt x="50" y="55"/>
                  <a:pt x="50" y="55"/>
                  <a:pt x="50" y="55"/>
                </a:cubicBezTo>
                <a:cubicBezTo>
                  <a:pt x="39" y="40"/>
                  <a:pt x="39" y="40"/>
                  <a:pt x="39" y="40"/>
                </a:cubicBezTo>
                <a:cubicBezTo>
                  <a:pt x="39" y="40"/>
                  <a:pt x="39" y="31"/>
                  <a:pt x="41" y="17"/>
                </a:cubicBezTo>
                <a:lnTo>
                  <a:pt x="14" y="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Freeform 15"/>
          <p:cNvSpPr>
            <a:spLocks/>
          </p:cNvSpPr>
          <p:nvPr userDrawn="1"/>
        </p:nvSpPr>
        <p:spPr bwMode="auto">
          <a:xfrm>
            <a:off x="8661400" y="4803776"/>
            <a:ext cx="6350" cy="4763"/>
          </a:xfrm>
          <a:custGeom>
            <a:avLst/>
            <a:gdLst>
              <a:gd name="T0" fmla="*/ 0 w 4"/>
              <a:gd name="T1" fmla="*/ 3 h 3"/>
              <a:gd name="T2" fmla="*/ 4 w 4"/>
              <a:gd name="T3" fmla="*/ 3 h 3"/>
              <a:gd name="T4" fmla="*/ 4 w 4"/>
              <a:gd name="T5" fmla="*/ 0 h 3"/>
              <a:gd name="T6" fmla="*/ 0 w 4"/>
              <a:gd name="T7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3">
                <a:moveTo>
                  <a:pt x="0" y="3"/>
                </a:moveTo>
                <a:lnTo>
                  <a:pt x="4" y="3"/>
                </a:lnTo>
                <a:lnTo>
                  <a:pt x="4" y="0"/>
                </a:lnTo>
                <a:lnTo>
                  <a:pt x="0" y="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" name="Freeform 28"/>
          <p:cNvSpPr>
            <a:spLocks/>
          </p:cNvSpPr>
          <p:nvPr userDrawn="1"/>
        </p:nvSpPr>
        <p:spPr bwMode="auto">
          <a:xfrm>
            <a:off x="238920" y="4528946"/>
            <a:ext cx="8666161" cy="442912"/>
          </a:xfrm>
          <a:custGeom>
            <a:avLst/>
            <a:gdLst>
              <a:gd name="T0" fmla="*/ 5257 w 5313"/>
              <a:gd name="T1" fmla="*/ 0 h 269"/>
              <a:gd name="T2" fmla="*/ 3721 w 5313"/>
              <a:gd name="T3" fmla="*/ 0 h 269"/>
              <a:gd name="T4" fmla="*/ 1592 w 5313"/>
              <a:gd name="T5" fmla="*/ 0 h 269"/>
              <a:gd name="T6" fmla="*/ 87 w 5313"/>
              <a:gd name="T7" fmla="*/ 0 h 269"/>
              <a:gd name="T8" fmla="*/ 87 w 5313"/>
              <a:gd name="T9" fmla="*/ 0 h 269"/>
              <a:gd name="T10" fmla="*/ 0 w 5313"/>
              <a:gd name="T11" fmla="*/ 0 h 269"/>
              <a:gd name="T12" fmla="*/ 0 w 5313"/>
              <a:gd name="T13" fmla="*/ 56 h 269"/>
              <a:gd name="T14" fmla="*/ 0 w 5313"/>
              <a:gd name="T15" fmla="*/ 74 h 269"/>
              <a:gd name="T16" fmla="*/ 0 w 5313"/>
              <a:gd name="T17" fmla="*/ 90 h 269"/>
              <a:gd name="T18" fmla="*/ 0 w 5313"/>
              <a:gd name="T19" fmla="*/ 130 h 269"/>
              <a:gd name="T20" fmla="*/ 0 w 5313"/>
              <a:gd name="T21" fmla="*/ 139 h 269"/>
              <a:gd name="T22" fmla="*/ 0 w 5313"/>
              <a:gd name="T23" fmla="*/ 170 h 269"/>
              <a:gd name="T24" fmla="*/ 0 w 5313"/>
              <a:gd name="T25" fmla="*/ 213 h 269"/>
              <a:gd name="T26" fmla="*/ 56 w 5313"/>
              <a:gd name="T27" fmla="*/ 269 h 269"/>
              <a:gd name="T28" fmla="*/ 1592 w 5313"/>
              <a:gd name="T29" fmla="*/ 269 h 269"/>
              <a:gd name="T30" fmla="*/ 3721 w 5313"/>
              <a:gd name="T31" fmla="*/ 269 h 269"/>
              <a:gd name="T32" fmla="*/ 5257 w 5313"/>
              <a:gd name="T33" fmla="*/ 269 h 269"/>
              <a:gd name="T34" fmla="*/ 5313 w 5313"/>
              <a:gd name="T35" fmla="*/ 213 h 269"/>
              <a:gd name="T36" fmla="*/ 5313 w 5313"/>
              <a:gd name="T37" fmla="*/ 195 h 269"/>
              <a:gd name="T38" fmla="*/ 5313 w 5313"/>
              <a:gd name="T39" fmla="*/ 139 h 269"/>
              <a:gd name="T40" fmla="*/ 5313 w 5313"/>
              <a:gd name="T41" fmla="*/ 130 h 269"/>
              <a:gd name="T42" fmla="*/ 5313 w 5313"/>
              <a:gd name="T43" fmla="*/ 99 h 269"/>
              <a:gd name="T44" fmla="*/ 5313 w 5313"/>
              <a:gd name="T45" fmla="*/ 56 h 269"/>
              <a:gd name="T46" fmla="*/ 5257 w 5313"/>
              <a:gd name="T47" fmla="*/ 0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313" h="269">
                <a:moveTo>
                  <a:pt x="5257" y="0"/>
                </a:moveTo>
                <a:cubicBezTo>
                  <a:pt x="3721" y="0"/>
                  <a:pt x="3721" y="0"/>
                  <a:pt x="3721" y="0"/>
                </a:cubicBezTo>
                <a:cubicBezTo>
                  <a:pt x="1592" y="0"/>
                  <a:pt x="1592" y="0"/>
                  <a:pt x="1592" y="0"/>
                </a:cubicBezTo>
                <a:cubicBezTo>
                  <a:pt x="477" y="0"/>
                  <a:pt x="171" y="0"/>
                  <a:pt x="87" y="0"/>
                </a:cubicBezTo>
                <a:cubicBezTo>
                  <a:pt x="87" y="0"/>
                  <a:pt x="87" y="0"/>
                  <a:pt x="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3"/>
                  <a:pt x="0" y="69"/>
                  <a:pt x="0" y="74"/>
                </a:cubicBezTo>
                <a:cubicBezTo>
                  <a:pt x="0" y="80"/>
                  <a:pt x="0" y="85"/>
                  <a:pt x="0" y="90"/>
                </a:cubicBezTo>
                <a:cubicBezTo>
                  <a:pt x="0" y="130"/>
                  <a:pt x="0" y="130"/>
                  <a:pt x="0" y="130"/>
                </a:cubicBezTo>
                <a:cubicBezTo>
                  <a:pt x="0" y="133"/>
                  <a:pt x="0" y="136"/>
                  <a:pt x="0" y="139"/>
                </a:cubicBezTo>
                <a:cubicBezTo>
                  <a:pt x="0" y="170"/>
                  <a:pt x="0" y="170"/>
                  <a:pt x="0" y="170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243"/>
                  <a:pt x="25" y="269"/>
                  <a:pt x="56" y="269"/>
                </a:cubicBezTo>
                <a:cubicBezTo>
                  <a:pt x="1592" y="269"/>
                  <a:pt x="1592" y="269"/>
                  <a:pt x="1592" y="269"/>
                </a:cubicBezTo>
                <a:cubicBezTo>
                  <a:pt x="3721" y="269"/>
                  <a:pt x="3721" y="269"/>
                  <a:pt x="3721" y="269"/>
                </a:cubicBezTo>
                <a:cubicBezTo>
                  <a:pt x="5257" y="269"/>
                  <a:pt x="5257" y="269"/>
                  <a:pt x="5257" y="269"/>
                </a:cubicBezTo>
                <a:cubicBezTo>
                  <a:pt x="5288" y="269"/>
                  <a:pt x="5313" y="243"/>
                  <a:pt x="5313" y="213"/>
                </a:cubicBezTo>
                <a:cubicBezTo>
                  <a:pt x="5313" y="207"/>
                  <a:pt x="5313" y="201"/>
                  <a:pt x="5313" y="195"/>
                </a:cubicBezTo>
                <a:cubicBezTo>
                  <a:pt x="5313" y="164"/>
                  <a:pt x="5313" y="148"/>
                  <a:pt x="5313" y="139"/>
                </a:cubicBezTo>
                <a:cubicBezTo>
                  <a:pt x="5313" y="130"/>
                  <a:pt x="5313" y="130"/>
                  <a:pt x="5313" y="130"/>
                </a:cubicBezTo>
                <a:cubicBezTo>
                  <a:pt x="5313" y="99"/>
                  <a:pt x="5313" y="99"/>
                  <a:pt x="5313" y="99"/>
                </a:cubicBezTo>
                <a:cubicBezTo>
                  <a:pt x="5313" y="56"/>
                  <a:pt x="5313" y="56"/>
                  <a:pt x="5313" y="56"/>
                </a:cubicBezTo>
                <a:cubicBezTo>
                  <a:pt x="5313" y="26"/>
                  <a:pt x="5288" y="0"/>
                  <a:pt x="5257" y="0"/>
                </a:cubicBezTo>
                <a:close/>
              </a:path>
            </a:pathLst>
          </a:custGeom>
          <a:gradFill>
            <a:gsLst>
              <a:gs pos="78000">
                <a:srgbClr val="FEBC11"/>
              </a:gs>
              <a:gs pos="0">
                <a:srgbClr val="F7EC2E"/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rtl="0" eaLnBrk="1" latinLnBrk="0" hangingPunct="1"/>
            <a:endParaRPr lang="en-GB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" name="Group 50"/>
          <p:cNvGrpSpPr/>
          <p:nvPr userDrawn="1"/>
        </p:nvGrpSpPr>
        <p:grpSpPr>
          <a:xfrm>
            <a:off x="395536" y="4565787"/>
            <a:ext cx="841030" cy="362692"/>
            <a:chOff x="2639403" y="1492269"/>
            <a:chExt cx="3556026" cy="1533532"/>
          </a:xfrm>
        </p:grpSpPr>
        <p:sp>
          <p:nvSpPr>
            <p:cNvPr id="13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639403" y="1492269"/>
              <a:ext cx="3556026" cy="1530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9"/>
            <p:cNvSpPr>
              <a:spLocks/>
            </p:cNvSpPr>
            <p:nvPr userDrawn="1"/>
          </p:nvSpPr>
          <p:spPr bwMode="auto">
            <a:xfrm>
              <a:off x="3109306" y="1855808"/>
              <a:ext cx="238127" cy="225426"/>
            </a:xfrm>
            <a:custGeom>
              <a:avLst/>
              <a:gdLst>
                <a:gd name="T0" fmla="*/ 76 w 150"/>
                <a:gd name="T1" fmla="*/ 109 h 142"/>
                <a:gd name="T2" fmla="*/ 29 w 150"/>
                <a:gd name="T3" fmla="*/ 142 h 142"/>
                <a:gd name="T4" fmla="*/ 45 w 150"/>
                <a:gd name="T5" fmla="*/ 88 h 142"/>
                <a:gd name="T6" fmla="*/ 0 w 150"/>
                <a:gd name="T7" fmla="*/ 54 h 142"/>
                <a:gd name="T8" fmla="*/ 57 w 150"/>
                <a:gd name="T9" fmla="*/ 54 h 142"/>
                <a:gd name="T10" fmla="*/ 76 w 150"/>
                <a:gd name="T11" fmla="*/ 0 h 142"/>
                <a:gd name="T12" fmla="*/ 93 w 150"/>
                <a:gd name="T13" fmla="*/ 54 h 142"/>
                <a:gd name="T14" fmla="*/ 150 w 150"/>
                <a:gd name="T15" fmla="*/ 54 h 142"/>
                <a:gd name="T16" fmla="*/ 105 w 150"/>
                <a:gd name="T17" fmla="*/ 88 h 142"/>
                <a:gd name="T18" fmla="*/ 121 w 150"/>
                <a:gd name="T19" fmla="*/ 142 h 142"/>
                <a:gd name="T20" fmla="*/ 76 w 150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0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0"/>
            <p:cNvSpPr>
              <a:spLocks/>
            </p:cNvSpPr>
            <p:nvPr userDrawn="1"/>
          </p:nvSpPr>
          <p:spPr bwMode="auto">
            <a:xfrm>
              <a:off x="3383946" y="1601807"/>
              <a:ext cx="241302" cy="227014"/>
            </a:xfrm>
            <a:custGeom>
              <a:avLst/>
              <a:gdLst>
                <a:gd name="T0" fmla="*/ 76 w 152"/>
                <a:gd name="T1" fmla="*/ 110 h 143"/>
                <a:gd name="T2" fmla="*/ 29 w 152"/>
                <a:gd name="T3" fmla="*/ 143 h 143"/>
                <a:gd name="T4" fmla="*/ 48 w 152"/>
                <a:gd name="T5" fmla="*/ 88 h 143"/>
                <a:gd name="T6" fmla="*/ 0 w 152"/>
                <a:gd name="T7" fmla="*/ 55 h 143"/>
                <a:gd name="T8" fmla="*/ 57 w 152"/>
                <a:gd name="T9" fmla="*/ 55 h 143"/>
                <a:gd name="T10" fmla="*/ 76 w 152"/>
                <a:gd name="T11" fmla="*/ 0 h 143"/>
                <a:gd name="T12" fmla="*/ 95 w 152"/>
                <a:gd name="T13" fmla="*/ 55 h 143"/>
                <a:gd name="T14" fmla="*/ 152 w 152"/>
                <a:gd name="T15" fmla="*/ 55 h 143"/>
                <a:gd name="T16" fmla="*/ 105 w 152"/>
                <a:gd name="T17" fmla="*/ 88 h 143"/>
                <a:gd name="T18" fmla="*/ 124 w 152"/>
                <a:gd name="T19" fmla="*/ 143 h 143"/>
                <a:gd name="T20" fmla="*/ 76 w 152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3">
                  <a:moveTo>
                    <a:pt x="76" y="110"/>
                  </a:moveTo>
                  <a:lnTo>
                    <a:pt x="29" y="143"/>
                  </a:lnTo>
                  <a:lnTo>
                    <a:pt x="48" y="88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5" y="55"/>
                  </a:lnTo>
                  <a:lnTo>
                    <a:pt x="152" y="55"/>
                  </a:lnTo>
                  <a:lnTo>
                    <a:pt x="105" y="88"/>
                  </a:lnTo>
                  <a:lnTo>
                    <a:pt x="124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42724" y="1495444"/>
              <a:ext cx="239714" cy="227014"/>
            </a:xfrm>
            <a:custGeom>
              <a:avLst/>
              <a:gdLst>
                <a:gd name="T0" fmla="*/ 75 w 151"/>
                <a:gd name="T1" fmla="*/ 110 h 143"/>
                <a:gd name="T2" fmla="*/ 28 w 151"/>
                <a:gd name="T3" fmla="*/ 143 h 143"/>
                <a:gd name="T4" fmla="*/ 47 w 151"/>
                <a:gd name="T5" fmla="*/ 89 h 143"/>
                <a:gd name="T6" fmla="*/ 0 w 151"/>
                <a:gd name="T7" fmla="*/ 55 h 143"/>
                <a:gd name="T8" fmla="*/ 56 w 151"/>
                <a:gd name="T9" fmla="*/ 55 h 143"/>
                <a:gd name="T10" fmla="*/ 75 w 151"/>
                <a:gd name="T11" fmla="*/ 0 h 143"/>
                <a:gd name="T12" fmla="*/ 92 w 151"/>
                <a:gd name="T13" fmla="*/ 55 h 143"/>
                <a:gd name="T14" fmla="*/ 151 w 151"/>
                <a:gd name="T15" fmla="*/ 55 h 143"/>
                <a:gd name="T16" fmla="*/ 104 w 151"/>
                <a:gd name="T17" fmla="*/ 89 h 143"/>
                <a:gd name="T18" fmla="*/ 123 w 151"/>
                <a:gd name="T19" fmla="*/ 143 h 143"/>
                <a:gd name="T20" fmla="*/ 75 w 151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1" h="143">
                  <a:moveTo>
                    <a:pt x="75" y="110"/>
                  </a:moveTo>
                  <a:lnTo>
                    <a:pt x="28" y="143"/>
                  </a:lnTo>
                  <a:lnTo>
                    <a:pt x="47" y="89"/>
                  </a:lnTo>
                  <a:lnTo>
                    <a:pt x="0" y="55"/>
                  </a:lnTo>
                  <a:lnTo>
                    <a:pt x="56" y="55"/>
                  </a:lnTo>
                  <a:lnTo>
                    <a:pt x="75" y="0"/>
                  </a:lnTo>
                  <a:lnTo>
                    <a:pt x="92" y="55"/>
                  </a:lnTo>
                  <a:lnTo>
                    <a:pt x="151" y="55"/>
                  </a:lnTo>
                  <a:lnTo>
                    <a:pt x="104" y="89"/>
                  </a:lnTo>
                  <a:lnTo>
                    <a:pt x="123" y="143"/>
                  </a:lnTo>
                  <a:lnTo>
                    <a:pt x="75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111026" y="1557357"/>
              <a:ext cx="236539" cy="225426"/>
            </a:xfrm>
            <a:custGeom>
              <a:avLst/>
              <a:gdLst>
                <a:gd name="T0" fmla="*/ 76 w 149"/>
                <a:gd name="T1" fmla="*/ 109 h 142"/>
                <a:gd name="T2" fmla="*/ 28 w 149"/>
                <a:gd name="T3" fmla="*/ 142 h 142"/>
                <a:gd name="T4" fmla="*/ 45 w 149"/>
                <a:gd name="T5" fmla="*/ 88 h 142"/>
                <a:gd name="T6" fmla="*/ 0 w 149"/>
                <a:gd name="T7" fmla="*/ 54 h 142"/>
                <a:gd name="T8" fmla="*/ 57 w 149"/>
                <a:gd name="T9" fmla="*/ 54 h 142"/>
                <a:gd name="T10" fmla="*/ 76 w 149"/>
                <a:gd name="T11" fmla="*/ 0 h 142"/>
                <a:gd name="T12" fmla="*/ 92 w 149"/>
                <a:gd name="T13" fmla="*/ 54 h 142"/>
                <a:gd name="T14" fmla="*/ 149 w 149"/>
                <a:gd name="T15" fmla="*/ 54 h 142"/>
                <a:gd name="T16" fmla="*/ 104 w 149"/>
                <a:gd name="T17" fmla="*/ 88 h 142"/>
                <a:gd name="T18" fmla="*/ 121 w 149"/>
                <a:gd name="T19" fmla="*/ 142 h 142"/>
                <a:gd name="T20" fmla="*/ 76 w 149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2">
                  <a:moveTo>
                    <a:pt x="76" y="109"/>
                  </a:moveTo>
                  <a:lnTo>
                    <a:pt x="28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2" y="54"/>
                  </a:lnTo>
                  <a:lnTo>
                    <a:pt x="149" y="54"/>
                  </a:lnTo>
                  <a:lnTo>
                    <a:pt x="104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3"/>
            <p:cNvSpPr>
              <a:spLocks/>
            </p:cNvSpPr>
            <p:nvPr userDrawn="1"/>
          </p:nvSpPr>
          <p:spPr bwMode="auto">
            <a:xfrm>
              <a:off x="4415828" y="1763733"/>
              <a:ext cx="236539" cy="227014"/>
            </a:xfrm>
            <a:custGeom>
              <a:avLst/>
              <a:gdLst>
                <a:gd name="T0" fmla="*/ 76 w 149"/>
                <a:gd name="T1" fmla="*/ 110 h 143"/>
                <a:gd name="T2" fmla="*/ 28 w 149"/>
                <a:gd name="T3" fmla="*/ 143 h 143"/>
                <a:gd name="T4" fmla="*/ 45 w 149"/>
                <a:gd name="T5" fmla="*/ 89 h 143"/>
                <a:gd name="T6" fmla="*/ 0 w 149"/>
                <a:gd name="T7" fmla="*/ 55 h 143"/>
                <a:gd name="T8" fmla="*/ 57 w 149"/>
                <a:gd name="T9" fmla="*/ 55 h 143"/>
                <a:gd name="T10" fmla="*/ 76 w 149"/>
                <a:gd name="T11" fmla="*/ 0 h 143"/>
                <a:gd name="T12" fmla="*/ 92 w 149"/>
                <a:gd name="T13" fmla="*/ 55 h 143"/>
                <a:gd name="T14" fmla="*/ 149 w 149"/>
                <a:gd name="T15" fmla="*/ 55 h 143"/>
                <a:gd name="T16" fmla="*/ 104 w 149"/>
                <a:gd name="T17" fmla="*/ 89 h 143"/>
                <a:gd name="T18" fmla="*/ 121 w 149"/>
                <a:gd name="T19" fmla="*/ 143 h 143"/>
                <a:gd name="T20" fmla="*/ 76 w 149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3">
                  <a:moveTo>
                    <a:pt x="76" y="110"/>
                  </a:moveTo>
                  <a:lnTo>
                    <a:pt x="28" y="143"/>
                  </a:lnTo>
                  <a:lnTo>
                    <a:pt x="45" y="89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2" y="55"/>
                  </a:lnTo>
                  <a:lnTo>
                    <a:pt x="149" y="55"/>
                  </a:lnTo>
                  <a:lnTo>
                    <a:pt x="104" y="89"/>
                  </a:lnTo>
                  <a:lnTo>
                    <a:pt x="121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4"/>
            <p:cNvSpPr>
              <a:spLocks/>
            </p:cNvSpPr>
            <p:nvPr userDrawn="1"/>
          </p:nvSpPr>
          <p:spPr bwMode="auto">
            <a:xfrm>
              <a:off x="4561880" y="2105047"/>
              <a:ext cx="241302" cy="225426"/>
            </a:xfrm>
            <a:custGeom>
              <a:avLst/>
              <a:gdLst>
                <a:gd name="T0" fmla="*/ 76 w 152"/>
                <a:gd name="T1" fmla="*/ 109 h 142"/>
                <a:gd name="T2" fmla="*/ 29 w 152"/>
                <a:gd name="T3" fmla="*/ 142 h 142"/>
                <a:gd name="T4" fmla="*/ 45 w 152"/>
                <a:gd name="T5" fmla="*/ 88 h 142"/>
                <a:gd name="T6" fmla="*/ 0 w 152"/>
                <a:gd name="T7" fmla="*/ 54 h 142"/>
                <a:gd name="T8" fmla="*/ 57 w 152"/>
                <a:gd name="T9" fmla="*/ 54 h 142"/>
                <a:gd name="T10" fmla="*/ 76 w 152"/>
                <a:gd name="T11" fmla="*/ 0 h 142"/>
                <a:gd name="T12" fmla="*/ 93 w 152"/>
                <a:gd name="T13" fmla="*/ 54 h 142"/>
                <a:gd name="T14" fmla="*/ 152 w 152"/>
                <a:gd name="T15" fmla="*/ 54 h 142"/>
                <a:gd name="T16" fmla="*/ 105 w 152"/>
                <a:gd name="T17" fmla="*/ 88 h 142"/>
                <a:gd name="T18" fmla="*/ 121 w 152"/>
                <a:gd name="T19" fmla="*/ 142 h 142"/>
                <a:gd name="T20" fmla="*/ 76 w 152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2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15"/>
            <p:cNvSpPr>
              <a:spLocks/>
            </p:cNvSpPr>
            <p:nvPr userDrawn="1"/>
          </p:nvSpPr>
          <p:spPr bwMode="auto">
            <a:xfrm>
              <a:off x="3937987" y="2190772"/>
              <a:ext cx="544516" cy="798516"/>
            </a:xfrm>
            <a:custGeom>
              <a:avLst/>
              <a:gdLst>
                <a:gd name="T0" fmla="*/ 0 w 343"/>
                <a:gd name="T1" fmla="*/ 0 h 503"/>
                <a:gd name="T2" fmla="*/ 0 w 343"/>
                <a:gd name="T3" fmla="*/ 503 h 503"/>
                <a:gd name="T4" fmla="*/ 142 w 343"/>
                <a:gd name="T5" fmla="*/ 503 h 503"/>
                <a:gd name="T6" fmla="*/ 142 w 343"/>
                <a:gd name="T7" fmla="*/ 310 h 503"/>
                <a:gd name="T8" fmla="*/ 324 w 343"/>
                <a:gd name="T9" fmla="*/ 310 h 503"/>
                <a:gd name="T10" fmla="*/ 324 w 343"/>
                <a:gd name="T11" fmla="*/ 196 h 503"/>
                <a:gd name="T12" fmla="*/ 142 w 343"/>
                <a:gd name="T13" fmla="*/ 196 h 503"/>
                <a:gd name="T14" fmla="*/ 142 w 343"/>
                <a:gd name="T15" fmla="*/ 115 h 503"/>
                <a:gd name="T16" fmla="*/ 343 w 343"/>
                <a:gd name="T17" fmla="*/ 115 h 503"/>
                <a:gd name="T18" fmla="*/ 343 w 343"/>
                <a:gd name="T19" fmla="*/ 0 h 503"/>
                <a:gd name="T20" fmla="*/ 0 w 343"/>
                <a:gd name="T21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3" h="503">
                  <a:moveTo>
                    <a:pt x="0" y="0"/>
                  </a:moveTo>
                  <a:lnTo>
                    <a:pt x="0" y="503"/>
                  </a:lnTo>
                  <a:lnTo>
                    <a:pt x="142" y="503"/>
                  </a:lnTo>
                  <a:lnTo>
                    <a:pt x="142" y="310"/>
                  </a:lnTo>
                  <a:lnTo>
                    <a:pt x="324" y="310"/>
                  </a:lnTo>
                  <a:lnTo>
                    <a:pt x="324" y="196"/>
                  </a:lnTo>
                  <a:lnTo>
                    <a:pt x="142" y="196"/>
                  </a:lnTo>
                  <a:lnTo>
                    <a:pt x="142" y="115"/>
                  </a:lnTo>
                  <a:lnTo>
                    <a:pt x="343" y="115"/>
                  </a:lnTo>
                  <a:lnTo>
                    <a:pt x="3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6"/>
            <p:cNvSpPr>
              <a:spLocks/>
            </p:cNvSpPr>
            <p:nvPr userDrawn="1"/>
          </p:nvSpPr>
          <p:spPr bwMode="auto">
            <a:xfrm>
              <a:off x="3268058" y="2190772"/>
              <a:ext cx="598492" cy="798516"/>
            </a:xfrm>
            <a:custGeom>
              <a:avLst/>
              <a:gdLst>
                <a:gd name="T0" fmla="*/ 377 w 377"/>
                <a:gd name="T1" fmla="*/ 0 h 503"/>
                <a:gd name="T2" fmla="*/ 0 w 377"/>
                <a:gd name="T3" fmla="*/ 0 h 503"/>
                <a:gd name="T4" fmla="*/ 0 w 377"/>
                <a:gd name="T5" fmla="*/ 115 h 503"/>
                <a:gd name="T6" fmla="*/ 118 w 377"/>
                <a:gd name="T7" fmla="*/ 115 h 503"/>
                <a:gd name="T8" fmla="*/ 118 w 377"/>
                <a:gd name="T9" fmla="*/ 503 h 503"/>
                <a:gd name="T10" fmla="*/ 261 w 377"/>
                <a:gd name="T11" fmla="*/ 503 h 503"/>
                <a:gd name="T12" fmla="*/ 261 w 377"/>
                <a:gd name="T13" fmla="*/ 115 h 503"/>
                <a:gd name="T14" fmla="*/ 377 w 377"/>
                <a:gd name="T15" fmla="*/ 115 h 503"/>
                <a:gd name="T16" fmla="*/ 377 w 377"/>
                <a:gd name="T17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503">
                  <a:moveTo>
                    <a:pt x="377" y="0"/>
                  </a:moveTo>
                  <a:lnTo>
                    <a:pt x="0" y="0"/>
                  </a:lnTo>
                  <a:lnTo>
                    <a:pt x="0" y="115"/>
                  </a:lnTo>
                  <a:lnTo>
                    <a:pt x="118" y="115"/>
                  </a:lnTo>
                  <a:lnTo>
                    <a:pt x="118" y="503"/>
                  </a:lnTo>
                  <a:lnTo>
                    <a:pt x="261" y="503"/>
                  </a:lnTo>
                  <a:lnTo>
                    <a:pt x="261" y="115"/>
                  </a:lnTo>
                  <a:lnTo>
                    <a:pt x="377" y="115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17"/>
            <p:cNvSpPr>
              <a:spLocks/>
            </p:cNvSpPr>
            <p:nvPr userDrawn="1"/>
          </p:nvSpPr>
          <p:spPr bwMode="auto">
            <a:xfrm>
              <a:off x="2642578" y="2190772"/>
              <a:ext cx="546104" cy="798516"/>
            </a:xfrm>
            <a:custGeom>
              <a:avLst/>
              <a:gdLst>
                <a:gd name="T0" fmla="*/ 344 w 344"/>
                <a:gd name="T1" fmla="*/ 115 h 503"/>
                <a:gd name="T2" fmla="*/ 344 w 344"/>
                <a:gd name="T3" fmla="*/ 0 h 503"/>
                <a:gd name="T4" fmla="*/ 0 w 344"/>
                <a:gd name="T5" fmla="*/ 0 h 503"/>
                <a:gd name="T6" fmla="*/ 0 w 344"/>
                <a:gd name="T7" fmla="*/ 503 h 503"/>
                <a:gd name="T8" fmla="*/ 344 w 344"/>
                <a:gd name="T9" fmla="*/ 503 h 503"/>
                <a:gd name="T10" fmla="*/ 344 w 344"/>
                <a:gd name="T11" fmla="*/ 388 h 503"/>
                <a:gd name="T12" fmla="*/ 143 w 344"/>
                <a:gd name="T13" fmla="*/ 388 h 503"/>
                <a:gd name="T14" fmla="*/ 143 w 344"/>
                <a:gd name="T15" fmla="*/ 310 h 503"/>
                <a:gd name="T16" fmla="*/ 325 w 344"/>
                <a:gd name="T17" fmla="*/ 310 h 503"/>
                <a:gd name="T18" fmla="*/ 325 w 344"/>
                <a:gd name="T19" fmla="*/ 196 h 503"/>
                <a:gd name="T20" fmla="*/ 143 w 344"/>
                <a:gd name="T21" fmla="*/ 196 h 503"/>
                <a:gd name="T22" fmla="*/ 143 w 344"/>
                <a:gd name="T23" fmla="*/ 115 h 503"/>
                <a:gd name="T24" fmla="*/ 344 w 344"/>
                <a:gd name="T25" fmla="*/ 115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503">
                  <a:moveTo>
                    <a:pt x="344" y="115"/>
                  </a:moveTo>
                  <a:lnTo>
                    <a:pt x="344" y="0"/>
                  </a:lnTo>
                  <a:lnTo>
                    <a:pt x="0" y="0"/>
                  </a:lnTo>
                  <a:lnTo>
                    <a:pt x="0" y="503"/>
                  </a:lnTo>
                  <a:lnTo>
                    <a:pt x="344" y="503"/>
                  </a:lnTo>
                  <a:lnTo>
                    <a:pt x="344" y="388"/>
                  </a:lnTo>
                  <a:lnTo>
                    <a:pt x="143" y="388"/>
                  </a:lnTo>
                  <a:lnTo>
                    <a:pt x="143" y="310"/>
                  </a:lnTo>
                  <a:lnTo>
                    <a:pt x="325" y="310"/>
                  </a:lnTo>
                  <a:lnTo>
                    <a:pt x="325" y="196"/>
                  </a:lnTo>
                  <a:lnTo>
                    <a:pt x="143" y="196"/>
                  </a:lnTo>
                  <a:lnTo>
                    <a:pt x="143" y="115"/>
                  </a:lnTo>
                  <a:lnTo>
                    <a:pt x="344" y="1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18"/>
            <p:cNvSpPr>
              <a:spLocks/>
            </p:cNvSpPr>
            <p:nvPr userDrawn="1"/>
          </p:nvSpPr>
          <p:spPr bwMode="auto">
            <a:xfrm>
              <a:off x="4596805" y="2581299"/>
              <a:ext cx="179389" cy="146051"/>
            </a:xfrm>
            <a:custGeom>
              <a:avLst/>
              <a:gdLst>
                <a:gd name="T0" fmla="*/ 0 w 113"/>
                <a:gd name="T1" fmla="*/ 0 h 92"/>
                <a:gd name="T2" fmla="*/ 16 w 113"/>
                <a:gd name="T3" fmla="*/ 0 h 92"/>
                <a:gd name="T4" fmla="*/ 33 w 113"/>
                <a:gd name="T5" fmla="*/ 71 h 92"/>
                <a:gd name="T6" fmla="*/ 52 w 113"/>
                <a:gd name="T7" fmla="*/ 0 h 92"/>
                <a:gd name="T8" fmla="*/ 66 w 113"/>
                <a:gd name="T9" fmla="*/ 0 h 92"/>
                <a:gd name="T10" fmla="*/ 83 w 113"/>
                <a:gd name="T11" fmla="*/ 71 h 92"/>
                <a:gd name="T12" fmla="*/ 101 w 113"/>
                <a:gd name="T13" fmla="*/ 0 h 92"/>
                <a:gd name="T14" fmla="*/ 113 w 113"/>
                <a:gd name="T15" fmla="*/ 0 h 92"/>
                <a:gd name="T16" fmla="*/ 90 w 113"/>
                <a:gd name="T17" fmla="*/ 92 h 92"/>
                <a:gd name="T18" fmla="*/ 75 w 113"/>
                <a:gd name="T19" fmla="*/ 92 h 92"/>
                <a:gd name="T20" fmla="*/ 56 w 113"/>
                <a:gd name="T21" fmla="*/ 26 h 92"/>
                <a:gd name="T22" fmla="*/ 40 w 113"/>
                <a:gd name="T23" fmla="*/ 92 h 92"/>
                <a:gd name="T24" fmla="*/ 23 w 113"/>
                <a:gd name="T25" fmla="*/ 92 h 92"/>
                <a:gd name="T26" fmla="*/ 0 w 113"/>
                <a:gd name="T2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92">
                  <a:moveTo>
                    <a:pt x="0" y="0"/>
                  </a:moveTo>
                  <a:lnTo>
                    <a:pt x="16" y="0"/>
                  </a:lnTo>
                  <a:lnTo>
                    <a:pt x="33" y="71"/>
                  </a:lnTo>
                  <a:lnTo>
                    <a:pt x="52" y="0"/>
                  </a:lnTo>
                  <a:lnTo>
                    <a:pt x="66" y="0"/>
                  </a:lnTo>
                  <a:lnTo>
                    <a:pt x="83" y="71"/>
                  </a:lnTo>
                  <a:lnTo>
                    <a:pt x="101" y="0"/>
                  </a:lnTo>
                  <a:lnTo>
                    <a:pt x="113" y="0"/>
                  </a:lnTo>
                  <a:lnTo>
                    <a:pt x="90" y="92"/>
                  </a:lnTo>
                  <a:lnTo>
                    <a:pt x="75" y="92"/>
                  </a:lnTo>
                  <a:lnTo>
                    <a:pt x="56" y="26"/>
                  </a:lnTo>
                  <a:lnTo>
                    <a:pt x="40" y="92"/>
                  </a:lnTo>
                  <a:lnTo>
                    <a:pt x="23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19"/>
            <p:cNvSpPr>
              <a:spLocks noEditPoints="1"/>
            </p:cNvSpPr>
            <p:nvPr userDrawn="1"/>
          </p:nvSpPr>
          <p:spPr bwMode="auto">
            <a:xfrm>
              <a:off x="4776194" y="2614637"/>
              <a:ext cx="106363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10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0"/>
            <p:cNvSpPr>
              <a:spLocks/>
            </p:cNvSpPr>
            <p:nvPr userDrawn="1"/>
          </p:nvSpPr>
          <p:spPr bwMode="auto">
            <a:xfrm>
              <a:off x="4901607" y="2614637"/>
              <a:ext cx="58738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6 w 16"/>
                <a:gd name="T5" fmla="*/ 16 h 30"/>
                <a:gd name="T6" fmla="*/ 6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1"/>
            <p:cNvSpPr>
              <a:spLocks/>
            </p:cNvSpPr>
            <p:nvPr userDrawn="1"/>
          </p:nvSpPr>
          <p:spPr bwMode="auto">
            <a:xfrm>
              <a:off x="4973045" y="2581299"/>
              <a:ext cx="96838" cy="146051"/>
            </a:xfrm>
            <a:custGeom>
              <a:avLst/>
              <a:gdLst>
                <a:gd name="T0" fmla="*/ 14 w 61"/>
                <a:gd name="T1" fmla="*/ 0 h 92"/>
                <a:gd name="T2" fmla="*/ 14 w 61"/>
                <a:gd name="T3" fmla="*/ 57 h 92"/>
                <a:gd name="T4" fmla="*/ 42 w 61"/>
                <a:gd name="T5" fmla="*/ 23 h 92"/>
                <a:gd name="T6" fmla="*/ 59 w 61"/>
                <a:gd name="T7" fmla="*/ 23 h 92"/>
                <a:gd name="T8" fmla="*/ 38 w 61"/>
                <a:gd name="T9" fmla="*/ 47 h 92"/>
                <a:gd name="T10" fmla="*/ 61 w 61"/>
                <a:gd name="T11" fmla="*/ 92 h 92"/>
                <a:gd name="T12" fmla="*/ 45 w 61"/>
                <a:gd name="T13" fmla="*/ 92 h 92"/>
                <a:gd name="T14" fmla="*/ 26 w 61"/>
                <a:gd name="T15" fmla="*/ 57 h 92"/>
                <a:gd name="T16" fmla="*/ 14 w 61"/>
                <a:gd name="T17" fmla="*/ 71 h 92"/>
                <a:gd name="T18" fmla="*/ 14 w 61"/>
                <a:gd name="T19" fmla="*/ 92 h 92"/>
                <a:gd name="T20" fmla="*/ 0 w 61"/>
                <a:gd name="T21" fmla="*/ 92 h 92"/>
                <a:gd name="T22" fmla="*/ 0 w 61"/>
                <a:gd name="T23" fmla="*/ 0 h 92"/>
                <a:gd name="T24" fmla="*/ 14 w 61"/>
                <a:gd name="T2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92">
                  <a:moveTo>
                    <a:pt x="14" y="0"/>
                  </a:moveTo>
                  <a:lnTo>
                    <a:pt x="14" y="57"/>
                  </a:lnTo>
                  <a:lnTo>
                    <a:pt x="42" y="23"/>
                  </a:lnTo>
                  <a:lnTo>
                    <a:pt x="59" y="23"/>
                  </a:lnTo>
                  <a:lnTo>
                    <a:pt x="38" y="47"/>
                  </a:lnTo>
                  <a:lnTo>
                    <a:pt x="61" y="92"/>
                  </a:lnTo>
                  <a:lnTo>
                    <a:pt x="45" y="92"/>
                  </a:lnTo>
                  <a:lnTo>
                    <a:pt x="26" y="57"/>
                  </a:lnTo>
                  <a:lnTo>
                    <a:pt x="14" y="71"/>
                  </a:lnTo>
                  <a:lnTo>
                    <a:pt x="14" y="92"/>
                  </a:lnTo>
                  <a:lnTo>
                    <a:pt x="0" y="92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2"/>
            <p:cNvSpPr>
              <a:spLocks noEditPoints="1"/>
            </p:cNvSpPr>
            <p:nvPr userDrawn="1"/>
          </p:nvSpPr>
          <p:spPr bwMode="auto">
            <a:xfrm>
              <a:off x="5080996" y="2581299"/>
              <a:ext cx="26988" cy="146051"/>
            </a:xfrm>
            <a:custGeom>
              <a:avLst/>
              <a:gdLst>
                <a:gd name="T0" fmla="*/ 17 w 17"/>
                <a:gd name="T1" fmla="*/ 14 h 92"/>
                <a:gd name="T2" fmla="*/ 0 w 17"/>
                <a:gd name="T3" fmla="*/ 14 h 92"/>
                <a:gd name="T4" fmla="*/ 0 w 17"/>
                <a:gd name="T5" fmla="*/ 0 h 92"/>
                <a:gd name="T6" fmla="*/ 17 w 17"/>
                <a:gd name="T7" fmla="*/ 0 h 92"/>
                <a:gd name="T8" fmla="*/ 17 w 17"/>
                <a:gd name="T9" fmla="*/ 14 h 92"/>
                <a:gd name="T10" fmla="*/ 17 w 17"/>
                <a:gd name="T11" fmla="*/ 92 h 92"/>
                <a:gd name="T12" fmla="*/ 0 w 17"/>
                <a:gd name="T13" fmla="*/ 92 h 92"/>
                <a:gd name="T14" fmla="*/ 0 w 17"/>
                <a:gd name="T15" fmla="*/ 23 h 92"/>
                <a:gd name="T16" fmla="*/ 17 w 17"/>
                <a:gd name="T17" fmla="*/ 23 h 92"/>
                <a:gd name="T18" fmla="*/ 17 w 17"/>
                <a:gd name="T1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92">
                  <a:moveTo>
                    <a:pt x="17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7" y="0"/>
                  </a:lnTo>
                  <a:lnTo>
                    <a:pt x="17" y="14"/>
                  </a:lnTo>
                  <a:close/>
                  <a:moveTo>
                    <a:pt x="17" y="92"/>
                  </a:moveTo>
                  <a:lnTo>
                    <a:pt x="0" y="92"/>
                  </a:lnTo>
                  <a:lnTo>
                    <a:pt x="0" y="23"/>
                  </a:lnTo>
                  <a:lnTo>
                    <a:pt x="17" y="23"/>
                  </a:lnTo>
                  <a:lnTo>
                    <a:pt x="17" y="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3"/>
            <p:cNvSpPr>
              <a:spLocks/>
            </p:cNvSpPr>
            <p:nvPr userDrawn="1"/>
          </p:nvSpPr>
          <p:spPr bwMode="auto">
            <a:xfrm>
              <a:off x="5130209" y="2614637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2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4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2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8"/>
                    <a:pt x="16" y="5"/>
                    <a:pt x="13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4"/>
            <p:cNvSpPr>
              <a:spLocks noEditPoints="1"/>
            </p:cNvSpPr>
            <p:nvPr userDrawn="1"/>
          </p:nvSpPr>
          <p:spPr bwMode="auto">
            <a:xfrm>
              <a:off x="5236572" y="2598762"/>
              <a:ext cx="107951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20 w 29"/>
                <a:gd name="T17" fmla="*/ 29 h 45"/>
                <a:gd name="T18" fmla="*/ 29 w 29"/>
                <a:gd name="T19" fmla="*/ 36 h 45"/>
                <a:gd name="T20" fmla="*/ 15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9 w 29"/>
                <a:gd name="T55" fmla="*/ 14 h 45"/>
                <a:gd name="T56" fmla="*/ 14 w 29"/>
                <a:gd name="T57" fmla="*/ 20 h 45"/>
                <a:gd name="T58" fmla="*/ 20 w 29"/>
                <a:gd name="T59" fmla="*/ 14 h 45"/>
                <a:gd name="T60" fmla="*/ 14 w 29"/>
                <a:gd name="T61" fmla="*/ 9 h 45"/>
                <a:gd name="T62" fmla="*/ 9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2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5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2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4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1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1" y="41"/>
                    <a:pt x="23" y="40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4"/>
                    <a:pt x="6" y="35"/>
                    <a:pt x="6" y="37"/>
                  </a:cubicBezTo>
                  <a:moveTo>
                    <a:pt x="9" y="14"/>
                  </a:moveTo>
                  <a:cubicBezTo>
                    <a:pt x="9" y="18"/>
                    <a:pt x="11" y="20"/>
                    <a:pt x="14" y="20"/>
                  </a:cubicBezTo>
                  <a:cubicBezTo>
                    <a:pt x="18" y="20"/>
                    <a:pt x="20" y="18"/>
                    <a:pt x="20" y="14"/>
                  </a:cubicBezTo>
                  <a:cubicBezTo>
                    <a:pt x="20" y="11"/>
                    <a:pt x="17" y="9"/>
                    <a:pt x="14" y="9"/>
                  </a:cubicBezTo>
                  <a:cubicBezTo>
                    <a:pt x="11" y="9"/>
                    <a:pt x="9" y="11"/>
                    <a:pt x="9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25"/>
            <p:cNvSpPr>
              <a:spLocks/>
            </p:cNvSpPr>
            <p:nvPr userDrawn="1"/>
          </p:nvSpPr>
          <p:spPr bwMode="auto">
            <a:xfrm>
              <a:off x="5409611" y="2587649"/>
              <a:ext cx="66675" cy="144463"/>
            </a:xfrm>
            <a:custGeom>
              <a:avLst/>
              <a:gdLst>
                <a:gd name="T0" fmla="*/ 11 w 18"/>
                <a:gd name="T1" fmla="*/ 8 h 38"/>
                <a:gd name="T2" fmla="*/ 18 w 18"/>
                <a:gd name="T3" fmla="*/ 8 h 38"/>
                <a:gd name="T4" fmla="*/ 18 w 18"/>
                <a:gd name="T5" fmla="*/ 13 h 38"/>
                <a:gd name="T6" fmla="*/ 11 w 18"/>
                <a:gd name="T7" fmla="*/ 13 h 38"/>
                <a:gd name="T8" fmla="*/ 11 w 18"/>
                <a:gd name="T9" fmla="*/ 27 h 38"/>
                <a:gd name="T10" fmla="*/ 15 w 18"/>
                <a:gd name="T11" fmla="*/ 33 h 38"/>
                <a:gd name="T12" fmla="*/ 18 w 18"/>
                <a:gd name="T13" fmla="*/ 33 h 38"/>
                <a:gd name="T14" fmla="*/ 18 w 18"/>
                <a:gd name="T15" fmla="*/ 38 h 38"/>
                <a:gd name="T16" fmla="*/ 14 w 18"/>
                <a:gd name="T17" fmla="*/ 38 h 38"/>
                <a:gd name="T18" fmla="*/ 5 w 18"/>
                <a:gd name="T19" fmla="*/ 27 h 38"/>
                <a:gd name="T20" fmla="*/ 5 w 18"/>
                <a:gd name="T21" fmla="*/ 13 h 38"/>
                <a:gd name="T22" fmla="*/ 0 w 18"/>
                <a:gd name="T23" fmla="*/ 13 h 38"/>
                <a:gd name="T24" fmla="*/ 0 w 18"/>
                <a:gd name="T25" fmla="*/ 8 h 38"/>
                <a:gd name="T26" fmla="*/ 5 w 18"/>
                <a:gd name="T27" fmla="*/ 8 h 38"/>
                <a:gd name="T28" fmla="*/ 5 w 18"/>
                <a:gd name="T29" fmla="*/ 1 h 38"/>
                <a:gd name="T30" fmla="*/ 11 w 18"/>
                <a:gd name="T31" fmla="*/ 0 h 38"/>
                <a:gd name="T32" fmla="*/ 11 w 18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38">
                  <a:moveTo>
                    <a:pt x="11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31"/>
                    <a:pt x="12" y="33"/>
                    <a:pt x="15" y="33"/>
                  </a:cubicBezTo>
                  <a:cubicBezTo>
                    <a:pt x="16" y="33"/>
                    <a:pt x="17" y="33"/>
                    <a:pt x="18" y="33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7" y="38"/>
                    <a:pt x="15" y="38"/>
                    <a:pt x="14" y="38"/>
                  </a:cubicBezTo>
                  <a:cubicBezTo>
                    <a:pt x="7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26"/>
            <p:cNvSpPr>
              <a:spLocks noEditPoints="1"/>
            </p:cNvSpPr>
            <p:nvPr userDrawn="1"/>
          </p:nvSpPr>
          <p:spPr bwMode="auto">
            <a:xfrm>
              <a:off x="5484224" y="2614637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9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27"/>
            <p:cNvSpPr>
              <a:spLocks noEditPoints="1"/>
            </p:cNvSpPr>
            <p:nvPr userDrawn="1"/>
          </p:nvSpPr>
          <p:spPr bwMode="auto">
            <a:xfrm>
              <a:off x="5596937" y="2598762"/>
              <a:ext cx="109538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19 w 29"/>
                <a:gd name="T17" fmla="*/ 29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6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9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7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0" y="2"/>
                    <a:pt x="23" y="0"/>
                    <a:pt x="26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0" y="41"/>
                    <a:pt x="23" y="40"/>
                    <a:pt x="23" y="37"/>
                  </a:cubicBezTo>
                  <a:cubicBezTo>
                    <a:pt x="23" y="35"/>
                    <a:pt x="21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7"/>
                  </a:cubicBezTo>
                  <a:moveTo>
                    <a:pt x="8" y="14"/>
                  </a:moveTo>
                  <a:cubicBezTo>
                    <a:pt x="8" y="18"/>
                    <a:pt x="11" y="20"/>
                    <a:pt x="14" y="20"/>
                  </a:cubicBezTo>
                  <a:cubicBezTo>
                    <a:pt x="17" y="20"/>
                    <a:pt x="19" y="18"/>
                    <a:pt x="19" y="14"/>
                  </a:cubicBezTo>
                  <a:cubicBezTo>
                    <a:pt x="19" y="11"/>
                    <a:pt x="17" y="9"/>
                    <a:pt x="14" y="9"/>
                  </a:cubicBezTo>
                  <a:cubicBezTo>
                    <a:pt x="11" y="9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28"/>
            <p:cNvSpPr>
              <a:spLocks noEditPoints="1"/>
            </p:cNvSpPr>
            <p:nvPr userDrawn="1"/>
          </p:nvSpPr>
          <p:spPr bwMode="auto">
            <a:xfrm>
              <a:off x="5706475" y="2614637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5 w 28"/>
                <a:gd name="T3" fmla="*/ 26 h 31"/>
                <a:gd name="T4" fmla="*/ 22 w 28"/>
                <a:gd name="T5" fmla="*/ 21 h 31"/>
                <a:gd name="T6" fmla="*/ 28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6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3 h 31"/>
                <a:gd name="T22" fmla="*/ 14 w 28"/>
                <a:gd name="T23" fmla="*/ 5 h 31"/>
                <a:gd name="T24" fmla="*/ 7 w 28"/>
                <a:gd name="T25" fmla="*/ 13 h 31"/>
                <a:gd name="T26" fmla="*/ 21 w 28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5" y="26"/>
                  </a:cubicBezTo>
                  <a:cubicBezTo>
                    <a:pt x="18" y="26"/>
                    <a:pt x="20" y="24"/>
                    <a:pt x="22" y="21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6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3" y="0"/>
                    <a:pt x="28" y="6"/>
                    <a:pt x="28" y="16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1" y="8"/>
                    <a:pt x="19" y="5"/>
                    <a:pt x="14" y="5"/>
                  </a:cubicBezTo>
                  <a:cubicBezTo>
                    <a:pt x="10" y="5"/>
                    <a:pt x="8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29"/>
            <p:cNvSpPr>
              <a:spLocks/>
            </p:cNvSpPr>
            <p:nvPr userDrawn="1"/>
          </p:nvSpPr>
          <p:spPr bwMode="auto">
            <a:xfrm>
              <a:off x="5816014" y="2587649"/>
              <a:ext cx="71438" cy="144463"/>
            </a:xfrm>
            <a:custGeom>
              <a:avLst/>
              <a:gdLst>
                <a:gd name="T0" fmla="*/ 12 w 19"/>
                <a:gd name="T1" fmla="*/ 8 h 38"/>
                <a:gd name="T2" fmla="*/ 18 w 19"/>
                <a:gd name="T3" fmla="*/ 8 h 38"/>
                <a:gd name="T4" fmla="*/ 18 w 19"/>
                <a:gd name="T5" fmla="*/ 13 h 38"/>
                <a:gd name="T6" fmla="*/ 12 w 19"/>
                <a:gd name="T7" fmla="*/ 13 h 38"/>
                <a:gd name="T8" fmla="*/ 12 w 19"/>
                <a:gd name="T9" fmla="*/ 27 h 38"/>
                <a:gd name="T10" fmla="*/ 16 w 19"/>
                <a:gd name="T11" fmla="*/ 33 h 38"/>
                <a:gd name="T12" fmla="*/ 19 w 19"/>
                <a:gd name="T13" fmla="*/ 33 h 38"/>
                <a:gd name="T14" fmla="*/ 19 w 19"/>
                <a:gd name="T15" fmla="*/ 38 h 38"/>
                <a:gd name="T16" fmla="*/ 14 w 19"/>
                <a:gd name="T17" fmla="*/ 38 h 38"/>
                <a:gd name="T18" fmla="*/ 5 w 19"/>
                <a:gd name="T19" fmla="*/ 27 h 38"/>
                <a:gd name="T20" fmla="*/ 5 w 19"/>
                <a:gd name="T21" fmla="*/ 13 h 38"/>
                <a:gd name="T22" fmla="*/ 0 w 19"/>
                <a:gd name="T23" fmla="*/ 13 h 38"/>
                <a:gd name="T24" fmla="*/ 0 w 19"/>
                <a:gd name="T25" fmla="*/ 8 h 38"/>
                <a:gd name="T26" fmla="*/ 5 w 19"/>
                <a:gd name="T27" fmla="*/ 8 h 38"/>
                <a:gd name="T28" fmla="*/ 6 w 19"/>
                <a:gd name="T29" fmla="*/ 1 h 38"/>
                <a:gd name="T30" fmla="*/ 12 w 19"/>
                <a:gd name="T31" fmla="*/ 0 h 38"/>
                <a:gd name="T32" fmla="*/ 12 w 19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38">
                  <a:moveTo>
                    <a:pt x="12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31"/>
                    <a:pt x="12" y="33"/>
                    <a:pt x="16" y="33"/>
                  </a:cubicBezTo>
                  <a:cubicBezTo>
                    <a:pt x="17" y="33"/>
                    <a:pt x="18" y="33"/>
                    <a:pt x="19" y="33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8" y="38"/>
                    <a:pt x="16" y="38"/>
                    <a:pt x="14" y="38"/>
                  </a:cubicBezTo>
                  <a:cubicBezTo>
                    <a:pt x="8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2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30"/>
            <p:cNvSpPr>
              <a:spLocks/>
            </p:cNvSpPr>
            <p:nvPr userDrawn="1"/>
          </p:nvSpPr>
          <p:spPr bwMode="auto">
            <a:xfrm>
              <a:off x="5901739" y="2581299"/>
              <a:ext cx="90488" cy="146051"/>
            </a:xfrm>
            <a:custGeom>
              <a:avLst/>
              <a:gdLst>
                <a:gd name="T0" fmla="*/ 6 w 24"/>
                <a:gd name="T1" fmla="*/ 0 h 39"/>
                <a:gd name="T2" fmla="*/ 6 w 24"/>
                <a:gd name="T3" fmla="*/ 15 h 39"/>
                <a:gd name="T4" fmla="*/ 15 w 24"/>
                <a:gd name="T5" fmla="*/ 9 h 39"/>
                <a:gd name="T6" fmla="*/ 24 w 24"/>
                <a:gd name="T7" fmla="*/ 21 h 39"/>
                <a:gd name="T8" fmla="*/ 24 w 24"/>
                <a:gd name="T9" fmla="*/ 39 h 39"/>
                <a:gd name="T10" fmla="*/ 18 w 24"/>
                <a:gd name="T11" fmla="*/ 39 h 39"/>
                <a:gd name="T12" fmla="*/ 18 w 24"/>
                <a:gd name="T13" fmla="*/ 21 h 39"/>
                <a:gd name="T14" fmla="*/ 13 w 24"/>
                <a:gd name="T15" fmla="*/ 14 h 39"/>
                <a:gd name="T16" fmla="*/ 6 w 24"/>
                <a:gd name="T17" fmla="*/ 23 h 39"/>
                <a:gd name="T18" fmla="*/ 6 w 24"/>
                <a:gd name="T19" fmla="*/ 39 h 39"/>
                <a:gd name="T20" fmla="*/ 0 w 24"/>
                <a:gd name="T21" fmla="*/ 39 h 39"/>
                <a:gd name="T22" fmla="*/ 0 w 24"/>
                <a:gd name="T23" fmla="*/ 0 h 39"/>
                <a:gd name="T24" fmla="*/ 6 w 24"/>
                <a:gd name="T25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9">
                  <a:moveTo>
                    <a:pt x="6" y="0"/>
                  </a:moveTo>
                  <a:cubicBezTo>
                    <a:pt x="6" y="15"/>
                    <a:pt x="6" y="15"/>
                    <a:pt x="6" y="15"/>
                  </a:cubicBezTo>
                  <a:cubicBezTo>
                    <a:pt x="8" y="11"/>
                    <a:pt x="11" y="9"/>
                    <a:pt x="15" y="9"/>
                  </a:cubicBezTo>
                  <a:cubicBezTo>
                    <a:pt x="21" y="9"/>
                    <a:pt x="24" y="13"/>
                    <a:pt x="24" y="21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17"/>
                    <a:pt x="16" y="14"/>
                    <a:pt x="13" y="14"/>
                  </a:cubicBezTo>
                  <a:cubicBezTo>
                    <a:pt x="9" y="14"/>
                    <a:pt x="6" y="18"/>
                    <a:pt x="6" y="23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31"/>
            <p:cNvSpPr>
              <a:spLocks noEditPoints="1"/>
            </p:cNvSpPr>
            <p:nvPr userDrawn="1"/>
          </p:nvSpPr>
          <p:spPr bwMode="auto">
            <a:xfrm>
              <a:off x="6011278" y="2614637"/>
              <a:ext cx="101601" cy="117476"/>
            </a:xfrm>
            <a:custGeom>
              <a:avLst/>
              <a:gdLst>
                <a:gd name="T0" fmla="*/ 7 w 27"/>
                <a:gd name="T1" fmla="*/ 17 h 31"/>
                <a:gd name="T2" fmla="*/ 14 w 27"/>
                <a:gd name="T3" fmla="*/ 26 h 31"/>
                <a:gd name="T4" fmla="*/ 21 w 27"/>
                <a:gd name="T5" fmla="*/ 21 h 31"/>
                <a:gd name="T6" fmla="*/ 27 w 27"/>
                <a:gd name="T7" fmla="*/ 22 h 31"/>
                <a:gd name="T8" fmla="*/ 14 w 27"/>
                <a:gd name="T9" fmla="*/ 31 h 31"/>
                <a:gd name="T10" fmla="*/ 0 w 27"/>
                <a:gd name="T11" fmla="*/ 16 h 31"/>
                <a:gd name="T12" fmla="*/ 14 w 27"/>
                <a:gd name="T13" fmla="*/ 0 h 31"/>
                <a:gd name="T14" fmla="*/ 27 w 27"/>
                <a:gd name="T15" fmla="*/ 16 h 31"/>
                <a:gd name="T16" fmla="*/ 27 w 27"/>
                <a:gd name="T17" fmla="*/ 17 h 31"/>
                <a:gd name="T18" fmla="*/ 7 w 27"/>
                <a:gd name="T19" fmla="*/ 17 h 31"/>
                <a:gd name="T20" fmla="*/ 21 w 27"/>
                <a:gd name="T21" fmla="*/ 13 h 31"/>
                <a:gd name="T22" fmla="*/ 14 w 27"/>
                <a:gd name="T23" fmla="*/ 5 h 31"/>
                <a:gd name="T24" fmla="*/ 7 w 27"/>
                <a:gd name="T25" fmla="*/ 13 h 31"/>
                <a:gd name="T26" fmla="*/ 21 w 27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0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7"/>
                    <a:pt x="5" y="0"/>
                    <a:pt x="14" y="0"/>
                  </a:cubicBezTo>
                  <a:cubicBezTo>
                    <a:pt x="22" y="0"/>
                    <a:pt x="27" y="6"/>
                    <a:pt x="27" y="16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0" y="8"/>
                    <a:pt x="18" y="5"/>
                    <a:pt x="14" y="5"/>
                  </a:cubicBezTo>
                  <a:cubicBezTo>
                    <a:pt x="10" y="5"/>
                    <a:pt x="7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32"/>
            <p:cNvSpPr>
              <a:spLocks/>
            </p:cNvSpPr>
            <p:nvPr userDrawn="1"/>
          </p:nvSpPr>
          <p:spPr bwMode="auto">
            <a:xfrm>
              <a:off x="6131929" y="2614637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5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33"/>
            <p:cNvSpPr>
              <a:spLocks/>
            </p:cNvSpPr>
            <p:nvPr userDrawn="1"/>
          </p:nvSpPr>
          <p:spPr bwMode="auto">
            <a:xfrm>
              <a:off x="4603155" y="2836888"/>
              <a:ext cx="95251" cy="147638"/>
            </a:xfrm>
            <a:custGeom>
              <a:avLst/>
              <a:gdLst>
                <a:gd name="T0" fmla="*/ 17 w 60"/>
                <a:gd name="T1" fmla="*/ 0 h 93"/>
                <a:gd name="T2" fmla="*/ 17 w 60"/>
                <a:gd name="T3" fmla="*/ 79 h 93"/>
                <a:gd name="T4" fmla="*/ 60 w 60"/>
                <a:gd name="T5" fmla="*/ 79 h 93"/>
                <a:gd name="T6" fmla="*/ 60 w 60"/>
                <a:gd name="T7" fmla="*/ 93 h 93"/>
                <a:gd name="T8" fmla="*/ 0 w 60"/>
                <a:gd name="T9" fmla="*/ 93 h 93"/>
                <a:gd name="T10" fmla="*/ 0 w 60"/>
                <a:gd name="T11" fmla="*/ 0 h 93"/>
                <a:gd name="T12" fmla="*/ 17 w 60"/>
                <a:gd name="T1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93">
                  <a:moveTo>
                    <a:pt x="17" y="0"/>
                  </a:moveTo>
                  <a:lnTo>
                    <a:pt x="17" y="79"/>
                  </a:lnTo>
                  <a:lnTo>
                    <a:pt x="60" y="79"/>
                  </a:lnTo>
                  <a:lnTo>
                    <a:pt x="60" y="93"/>
                  </a:lnTo>
                  <a:lnTo>
                    <a:pt x="0" y="93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34"/>
            <p:cNvSpPr>
              <a:spLocks noEditPoints="1"/>
            </p:cNvSpPr>
            <p:nvPr userDrawn="1"/>
          </p:nvSpPr>
          <p:spPr bwMode="auto">
            <a:xfrm>
              <a:off x="4701581" y="2871813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35"/>
            <p:cNvSpPr>
              <a:spLocks noEditPoints="1"/>
            </p:cNvSpPr>
            <p:nvPr userDrawn="1"/>
          </p:nvSpPr>
          <p:spPr bwMode="auto">
            <a:xfrm>
              <a:off x="4817469" y="2871813"/>
              <a:ext cx="101601" cy="117476"/>
            </a:xfrm>
            <a:custGeom>
              <a:avLst/>
              <a:gdLst>
                <a:gd name="T0" fmla="*/ 14 w 27"/>
                <a:gd name="T1" fmla="*/ 0 h 31"/>
                <a:gd name="T2" fmla="*/ 26 w 27"/>
                <a:gd name="T3" fmla="*/ 12 h 31"/>
                <a:gd name="T4" fmla="*/ 26 w 27"/>
                <a:gd name="T5" fmla="*/ 24 h 31"/>
                <a:gd name="T6" fmla="*/ 27 w 27"/>
                <a:gd name="T7" fmla="*/ 30 h 31"/>
                <a:gd name="T8" fmla="*/ 20 w 27"/>
                <a:gd name="T9" fmla="*/ 30 h 31"/>
                <a:gd name="T10" fmla="*/ 20 w 27"/>
                <a:gd name="T11" fmla="*/ 25 h 31"/>
                <a:gd name="T12" fmla="*/ 10 w 27"/>
                <a:gd name="T13" fmla="*/ 31 h 31"/>
                <a:gd name="T14" fmla="*/ 0 w 27"/>
                <a:gd name="T15" fmla="*/ 22 h 31"/>
                <a:gd name="T16" fmla="*/ 19 w 27"/>
                <a:gd name="T17" fmla="*/ 12 h 31"/>
                <a:gd name="T18" fmla="*/ 20 w 27"/>
                <a:gd name="T19" fmla="*/ 12 h 31"/>
                <a:gd name="T20" fmla="*/ 20 w 27"/>
                <a:gd name="T21" fmla="*/ 10 h 31"/>
                <a:gd name="T22" fmla="*/ 13 w 27"/>
                <a:gd name="T23" fmla="*/ 5 h 31"/>
                <a:gd name="T24" fmla="*/ 7 w 27"/>
                <a:gd name="T25" fmla="*/ 9 h 31"/>
                <a:gd name="T26" fmla="*/ 1 w 27"/>
                <a:gd name="T27" fmla="*/ 9 h 31"/>
                <a:gd name="T28" fmla="*/ 14 w 27"/>
                <a:gd name="T29" fmla="*/ 0 h 31"/>
                <a:gd name="T30" fmla="*/ 18 w 27"/>
                <a:gd name="T31" fmla="*/ 16 h 31"/>
                <a:gd name="T32" fmla="*/ 7 w 27"/>
                <a:gd name="T33" fmla="*/ 22 h 31"/>
                <a:gd name="T34" fmla="*/ 12 w 27"/>
                <a:gd name="T35" fmla="*/ 26 h 31"/>
                <a:gd name="T36" fmla="*/ 20 w 27"/>
                <a:gd name="T37" fmla="*/ 18 h 31"/>
                <a:gd name="T38" fmla="*/ 20 w 27"/>
                <a:gd name="T39" fmla="*/ 16 h 31"/>
                <a:gd name="T40" fmla="*/ 18 w 27"/>
                <a:gd name="T41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" h="31">
                  <a:moveTo>
                    <a:pt x="14" y="0"/>
                  </a:moveTo>
                  <a:cubicBezTo>
                    <a:pt x="23" y="0"/>
                    <a:pt x="26" y="4"/>
                    <a:pt x="26" y="12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7"/>
                    <a:pt x="26" y="29"/>
                    <a:pt x="27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29"/>
                    <a:pt x="20" y="27"/>
                    <a:pt x="20" y="25"/>
                  </a:cubicBezTo>
                  <a:cubicBezTo>
                    <a:pt x="18" y="29"/>
                    <a:pt x="14" y="31"/>
                    <a:pt x="10" y="31"/>
                  </a:cubicBezTo>
                  <a:cubicBezTo>
                    <a:pt x="4" y="31"/>
                    <a:pt x="0" y="27"/>
                    <a:pt x="0" y="22"/>
                  </a:cubicBezTo>
                  <a:cubicBezTo>
                    <a:pt x="0" y="15"/>
                    <a:pt x="6" y="12"/>
                    <a:pt x="19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7"/>
                    <a:pt x="18" y="5"/>
                    <a:pt x="13" y="5"/>
                  </a:cubicBezTo>
                  <a:cubicBezTo>
                    <a:pt x="10" y="5"/>
                    <a:pt x="7" y="6"/>
                    <a:pt x="7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3"/>
                    <a:pt x="6" y="0"/>
                    <a:pt x="14" y="0"/>
                  </a:cubicBezTo>
                  <a:moveTo>
                    <a:pt x="18" y="16"/>
                  </a:moveTo>
                  <a:cubicBezTo>
                    <a:pt x="10" y="16"/>
                    <a:pt x="7" y="18"/>
                    <a:pt x="7" y="22"/>
                  </a:cubicBezTo>
                  <a:cubicBezTo>
                    <a:pt x="7" y="24"/>
                    <a:pt x="9" y="26"/>
                    <a:pt x="12" y="26"/>
                  </a:cubicBezTo>
                  <a:cubicBezTo>
                    <a:pt x="16" y="26"/>
                    <a:pt x="20" y="22"/>
                    <a:pt x="20" y="18"/>
                  </a:cubicBezTo>
                  <a:cubicBezTo>
                    <a:pt x="20" y="16"/>
                    <a:pt x="20" y="16"/>
                    <a:pt x="20" y="16"/>
                  </a:cubicBezTo>
                  <a:lnTo>
                    <a:pt x="18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36"/>
            <p:cNvSpPr>
              <a:spLocks/>
            </p:cNvSpPr>
            <p:nvPr userDrawn="1"/>
          </p:nvSpPr>
          <p:spPr bwMode="auto">
            <a:xfrm>
              <a:off x="4938120" y="2871813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7 h 30"/>
                <a:gd name="T16" fmla="*/ 14 w 16"/>
                <a:gd name="T17" fmla="*/ 0 h 30"/>
                <a:gd name="T18" fmla="*/ 16 w 16"/>
                <a:gd name="T19" fmla="*/ 0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4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0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37"/>
            <p:cNvSpPr>
              <a:spLocks/>
            </p:cNvSpPr>
            <p:nvPr userDrawn="1"/>
          </p:nvSpPr>
          <p:spPr bwMode="auto">
            <a:xfrm>
              <a:off x="5009558" y="2871813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38"/>
            <p:cNvSpPr>
              <a:spLocks noEditPoints="1"/>
            </p:cNvSpPr>
            <p:nvPr userDrawn="1"/>
          </p:nvSpPr>
          <p:spPr bwMode="auto">
            <a:xfrm>
              <a:off x="5127034" y="2836888"/>
              <a:ext cx="22225" cy="147638"/>
            </a:xfrm>
            <a:custGeom>
              <a:avLst/>
              <a:gdLst>
                <a:gd name="T0" fmla="*/ 14 w 14"/>
                <a:gd name="T1" fmla="*/ 12 h 93"/>
                <a:gd name="T2" fmla="*/ 0 w 14"/>
                <a:gd name="T3" fmla="*/ 12 h 93"/>
                <a:gd name="T4" fmla="*/ 0 w 14"/>
                <a:gd name="T5" fmla="*/ 0 h 93"/>
                <a:gd name="T6" fmla="*/ 14 w 14"/>
                <a:gd name="T7" fmla="*/ 0 h 93"/>
                <a:gd name="T8" fmla="*/ 14 w 14"/>
                <a:gd name="T9" fmla="*/ 12 h 93"/>
                <a:gd name="T10" fmla="*/ 14 w 14"/>
                <a:gd name="T11" fmla="*/ 93 h 93"/>
                <a:gd name="T12" fmla="*/ 0 w 14"/>
                <a:gd name="T13" fmla="*/ 93 h 93"/>
                <a:gd name="T14" fmla="*/ 0 w 14"/>
                <a:gd name="T15" fmla="*/ 24 h 93"/>
                <a:gd name="T16" fmla="*/ 14 w 14"/>
                <a:gd name="T17" fmla="*/ 24 h 93"/>
                <a:gd name="T18" fmla="*/ 14 w 14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93">
                  <a:moveTo>
                    <a:pt x="14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12"/>
                  </a:lnTo>
                  <a:close/>
                  <a:moveTo>
                    <a:pt x="14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4" y="24"/>
                  </a:lnTo>
                  <a:lnTo>
                    <a:pt x="14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39"/>
            <p:cNvSpPr>
              <a:spLocks/>
            </p:cNvSpPr>
            <p:nvPr userDrawn="1"/>
          </p:nvSpPr>
          <p:spPr bwMode="auto">
            <a:xfrm>
              <a:off x="5176247" y="2871813"/>
              <a:ext cx="88901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40"/>
            <p:cNvSpPr>
              <a:spLocks noEditPoints="1"/>
            </p:cNvSpPr>
            <p:nvPr userDrawn="1"/>
          </p:nvSpPr>
          <p:spPr bwMode="auto">
            <a:xfrm>
              <a:off x="5281022" y="2855938"/>
              <a:ext cx="109538" cy="169863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7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5 h 45"/>
                <a:gd name="T14" fmla="*/ 11 w 29"/>
                <a:gd name="T15" fmla="*/ 28 h 45"/>
                <a:gd name="T16" fmla="*/ 19 w 29"/>
                <a:gd name="T17" fmla="*/ 28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1 h 45"/>
                <a:gd name="T26" fmla="*/ 1 w 29"/>
                <a:gd name="T27" fmla="*/ 27 h 45"/>
                <a:gd name="T28" fmla="*/ 6 w 29"/>
                <a:gd name="T29" fmla="*/ 21 h 45"/>
                <a:gd name="T30" fmla="*/ 2 w 29"/>
                <a:gd name="T31" fmla="*/ 14 h 45"/>
                <a:gd name="T32" fmla="*/ 14 w 29"/>
                <a:gd name="T33" fmla="*/ 4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6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6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8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7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3"/>
                    <a:pt x="10" y="23"/>
                  </a:cubicBezTo>
                  <a:cubicBezTo>
                    <a:pt x="8" y="24"/>
                    <a:pt x="7" y="24"/>
                    <a:pt x="7" y="25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1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2"/>
                    <a:pt x="4" y="31"/>
                  </a:cubicBezTo>
                  <a:cubicBezTo>
                    <a:pt x="2" y="30"/>
                    <a:pt x="1" y="29"/>
                    <a:pt x="1" y="27"/>
                  </a:cubicBezTo>
                  <a:cubicBezTo>
                    <a:pt x="1" y="24"/>
                    <a:pt x="3" y="22"/>
                    <a:pt x="6" y="21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4"/>
                    <a:pt x="14" y="4"/>
                  </a:cubicBezTo>
                  <a:cubicBezTo>
                    <a:pt x="16" y="4"/>
                    <a:pt x="18" y="5"/>
                    <a:pt x="20" y="6"/>
                  </a:cubicBezTo>
                  <a:cubicBezTo>
                    <a:pt x="20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6"/>
                  </a:moveTo>
                  <a:cubicBezTo>
                    <a:pt x="6" y="39"/>
                    <a:pt x="9" y="41"/>
                    <a:pt x="15" y="41"/>
                  </a:cubicBezTo>
                  <a:cubicBezTo>
                    <a:pt x="20" y="41"/>
                    <a:pt x="23" y="39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6"/>
                  </a:cubicBezTo>
                  <a:moveTo>
                    <a:pt x="8" y="14"/>
                  </a:moveTo>
                  <a:cubicBezTo>
                    <a:pt x="8" y="17"/>
                    <a:pt x="11" y="20"/>
                    <a:pt x="14" y="20"/>
                  </a:cubicBezTo>
                  <a:cubicBezTo>
                    <a:pt x="17" y="20"/>
                    <a:pt x="19" y="17"/>
                    <a:pt x="19" y="14"/>
                  </a:cubicBezTo>
                  <a:cubicBezTo>
                    <a:pt x="19" y="11"/>
                    <a:pt x="17" y="8"/>
                    <a:pt x="14" y="8"/>
                  </a:cubicBezTo>
                  <a:cubicBezTo>
                    <a:pt x="11" y="8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41"/>
            <p:cNvSpPr>
              <a:spLocks/>
            </p:cNvSpPr>
            <p:nvPr userDrawn="1"/>
          </p:nvSpPr>
          <p:spPr bwMode="auto">
            <a:xfrm>
              <a:off x="5454061" y="2833713"/>
              <a:ext cx="71438" cy="150813"/>
            </a:xfrm>
            <a:custGeom>
              <a:avLst/>
              <a:gdLst>
                <a:gd name="T0" fmla="*/ 19 w 19"/>
                <a:gd name="T1" fmla="*/ 5 h 40"/>
                <a:gd name="T2" fmla="*/ 16 w 19"/>
                <a:gd name="T3" fmla="*/ 5 h 40"/>
                <a:gd name="T4" fmla="*/ 11 w 19"/>
                <a:gd name="T5" fmla="*/ 10 h 40"/>
                <a:gd name="T6" fmla="*/ 11 w 19"/>
                <a:gd name="T7" fmla="*/ 11 h 40"/>
                <a:gd name="T8" fmla="*/ 18 w 19"/>
                <a:gd name="T9" fmla="*/ 11 h 40"/>
                <a:gd name="T10" fmla="*/ 18 w 19"/>
                <a:gd name="T11" fmla="*/ 15 h 40"/>
                <a:gd name="T12" fmla="*/ 11 w 19"/>
                <a:gd name="T13" fmla="*/ 15 h 40"/>
                <a:gd name="T14" fmla="*/ 11 w 19"/>
                <a:gd name="T15" fmla="*/ 40 h 40"/>
                <a:gd name="T16" fmla="*/ 4 w 19"/>
                <a:gd name="T17" fmla="*/ 40 h 40"/>
                <a:gd name="T18" fmla="*/ 4 w 19"/>
                <a:gd name="T19" fmla="*/ 15 h 40"/>
                <a:gd name="T20" fmla="*/ 0 w 19"/>
                <a:gd name="T21" fmla="*/ 15 h 40"/>
                <a:gd name="T22" fmla="*/ 0 w 19"/>
                <a:gd name="T23" fmla="*/ 11 h 40"/>
                <a:gd name="T24" fmla="*/ 4 w 19"/>
                <a:gd name="T25" fmla="*/ 11 h 40"/>
                <a:gd name="T26" fmla="*/ 4 w 19"/>
                <a:gd name="T27" fmla="*/ 10 h 40"/>
                <a:gd name="T28" fmla="*/ 14 w 19"/>
                <a:gd name="T29" fmla="*/ 0 h 40"/>
                <a:gd name="T30" fmla="*/ 19 w 19"/>
                <a:gd name="T31" fmla="*/ 1 h 40"/>
                <a:gd name="T32" fmla="*/ 19 w 19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40">
                  <a:moveTo>
                    <a:pt x="19" y="5"/>
                  </a:moveTo>
                  <a:cubicBezTo>
                    <a:pt x="18" y="5"/>
                    <a:pt x="16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4"/>
                    <a:pt x="7" y="0"/>
                    <a:pt x="14" y="0"/>
                  </a:cubicBezTo>
                  <a:cubicBezTo>
                    <a:pt x="16" y="0"/>
                    <a:pt x="18" y="0"/>
                    <a:pt x="19" y="1"/>
                  </a:cubicBezTo>
                  <a:lnTo>
                    <a:pt x="19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42"/>
            <p:cNvSpPr>
              <a:spLocks noEditPoints="1"/>
            </p:cNvSpPr>
            <p:nvPr userDrawn="1"/>
          </p:nvSpPr>
          <p:spPr bwMode="auto">
            <a:xfrm>
              <a:off x="5525499" y="2871813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2"/>
                    <a:pt x="9" y="26"/>
                    <a:pt x="14" y="26"/>
                  </a:cubicBezTo>
                  <a:cubicBezTo>
                    <a:pt x="18" y="26"/>
                    <a:pt x="21" y="22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43"/>
            <p:cNvSpPr>
              <a:spLocks/>
            </p:cNvSpPr>
            <p:nvPr userDrawn="1"/>
          </p:nvSpPr>
          <p:spPr bwMode="auto">
            <a:xfrm>
              <a:off x="5649325" y="2871813"/>
              <a:ext cx="57150" cy="112713"/>
            </a:xfrm>
            <a:custGeom>
              <a:avLst/>
              <a:gdLst>
                <a:gd name="T0" fmla="*/ 15 w 15"/>
                <a:gd name="T1" fmla="*/ 7 h 30"/>
                <a:gd name="T2" fmla="*/ 14 w 15"/>
                <a:gd name="T3" fmla="*/ 7 h 30"/>
                <a:gd name="T4" fmla="*/ 6 w 15"/>
                <a:gd name="T5" fmla="*/ 16 h 30"/>
                <a:gd name="T6" fmla="*/ 6 w 15"/>
                <a:gd name="T7" fmla="*/ 30 h 30"/>
                <a:gd name="T8" fmla="*/ 0 w 15"/>
                <a:gd name="T9" fmla="*/ 30 h 30"/>
                <a:gd name="T10" fmla="*/ 0 w 15"/>
                <a:gd name="T11" fmla="*/ 1 h 30"/>
                <a:gd name="T12" fmla="*/ 5 w 15"/>
                <a:gd name="T13" fmla="*/ 1 h 30"/>
                <a:gd name="T14" fmla="*/ 5 w 15"/>
                <a:gd name="T15" fmla="*/ 7 h 30"/>
                <a:gd name="T16" fmla="*/ 14 w 15"/>
                <a:gd name="T17" fmla="*/ 0 h 30"/>
                <a:gd name="T18" fmla="*/ 15 w 15"/>
                <a:gd name="T19" fmla="*/ 0 h 30"/>
                <a:gd name="T20" fmla="*/ 15 w 15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30">
                  <a:moveTo>
                    <a:pt x="15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Rectangle 44"/>
            <p:cNvSpPr>
              <a:spLocks noChangeArrowheads="1"/>
            </p:cNvSpPr>
            <p:nvPr userDrawn="1"/>
          </p:nvSpPr>
          <p:spPr bwMode="auto">
            <a:xfrm>
              <a:off x="5785851" y="2836888"/>
              <a:ext cx="22225" cy="147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45"/>
            <p:cNvSpPr>
              <a:spLocks noEditPoints="1"/>
            </p:cNvSpPr>
            <p:nvPr userDrawn="1"/>
          </p:nvSpPr>
          <p:spPr bwMode="auto">
            <a:xfrm>
              <a:off x="5833476" y="2836888"/>
              <a:ext cx="23813" cy="147638"/>
            </a:xfrm>
            <a:custGeom>
              <a:avLst/>
              <a:gdLst>
                <a:gd name="T0" fmla="*/ 15 w 15"/>
                <a:gd name="T1" fmla="*/ 12 h 93"/>
                <a:gd name="T2" fmla="*/ 0 w 15"/>
                <a:gd name="T3" fmla="*/ 12 h 93"/>
                <a:gd name="T4" fmla="*/ 0 w 15"/>
                <a:gd name="T5" fmla="*/ 0 h 93"/>
                <a:gd name="T6" fmla="*/ 15 w 15"/>
                <a:gd name="T7" fmla="*/ 0 h 93"/>
                <a:gd name="T8" fmla="*/ 15 w 15"/>
                <a:gd name="T9" fmla="*/ 12 h 93"/>
                <a:gd name="T10" fmla="*/ 15 w 15"/>
                <a:gd name="T11" fmla="*/ 93 h 93"/>
                <a:gd name="T12" fmla="*/ 0 w 15"/>
                <a:gd name="T13" fmla="*/ 93 h 93"/>
                <a:gd name="T14" fmla="*/ 0 w 15"/>
                <a:gd name="T15" fmla="*/ 24 h 93"/>
                <a:gd name="T16" fmla="*/ 15 w 15"/>
                <a:gd name="T17" fmla="*/ 24 h 93"/>
                <a:gd name="T18" fmla="*/ 15 w 15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93">
                  <a:moveTo>
                    <a:pt x="15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2"/>
                  </a:lnTo>
                  <a:close/>
                  <a:moveTo>
                    <a:pt x="15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5" y="24"/>
                  </a:lnTo>
                  <a:lnTo>
                    <a:pt x="15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46"/>
            <p:cNvSpPr>
              <a:spLocks/>
            </p:cNvSpPr>
            <p:nvPr userDrawn="1"/>
          </p:nvSpPr>
          <p:spPr bwMode="auto">
            <a:xfrm>
              <a:off x="5871577" y="2833713"/>
              <a:ext cx="76201" cy="150813"/>
            </a:xfrm>
            <a:custGeom>
              <a:avLst/>
              <a:gdLst>
                <a:gd name="T0" fmla="*/ 20 w 20"/>
                <a:gd name="T1" fmla="*/ 5 h 40"/>
                <a:gd name="T2" fmla="*/ 16 w 20"/>
                <a:gd name="T3" fmla="*/ 5 h 40"/>
                <a:gd name="T4" fmla="*/ 11 w 20"/>
                <a:gd name="T5" fmla="*/ 10 h 40"/>
                <a:gd name="T6" fmla="*/ 11 w 20"/>
                <a:gd name="T7" fmla="*/ 11 h 40"/>
                <a:gd name="T8" fmla="*/ 18 w 20"/>
                <a:gd name="T9" fmla="*/ 11 h 40"/>
                <a:gd name="T10" fmla="*/ 18 w 20"/>
                <a:gd name="T11" fmla="*/ 15 h 40"/>
                <a:gd name="T12" fmla="*/ 11 w 20"/>
                <a:gd name="T13" fmla="*/ 15 h 40"/>
                <a:gd name="T14" fmla="*/ 11 w 20"/>
                <a:gd name="T15" fmla="*/ 40 h 40"/>
                <a:gd name="T16" fmla="*/ 5 w 20"/>
                <a:gd name="T17" fmla="*/ 40 h 40"/>
                <a:gd name="T18" fmla="*/ 5 w 20"/>
                <a:gd name="T19" fmla="*/ 15 h 40"/>
                <a:gd name="T20" fmla="*/ 0 w 20"/>
                <a:gd name="T21" fmla="*/ 15 h 40"/>
                <a:gd name="T22" fmla="*/ 0 w 20"/>
                <a:gd name="T23" fmla="*/ 11 h 40"/>
                <a:gd name="T24" fmla="*/ 5 w 20"/>
                <a:gd name="T25" fmla="*/ 11 h 40"/>
                <a:gd name="T26" fmla="*/ 5 w 20"/>
                <a:gd name="T27" fmla="*/ 10 h 40"/>
                <a:gd name="T28" fmla="*/ 14 w 20"/>
                <a:gd name="T29" fmla="*/ 0 h 40"/>
                <a:gd name="T30" fmla="*/ 20 w 20"/>
                <a:gd name="T31" fmla="*/ 1 h 40"/>
                <a:gd name="T32" fmla="*/ 20 w 20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40">
                  <a:moveTo>
                    <a:pt x="20" y="5"/>
                  </a:moveTo>
                  <a:cubicBezTo>
                    <a:pt x="18" y="5"/>
                    <a:pt x="17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4"/>
                    <a:pt x="8" y="0"/>
                    <a:pt x="14" y="0"/>
                  </a:cubicBezTo>
                  <a:cubicBezTo>
                    <a:pt x="16" y="0"/>
                    <a:pt x="18" y="0"/>
                    <a:pt x="20" y="1"/>
                  </a:cubicBezTo>
                  <a:lnTo>
                    <a:pt x="20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47"/>
            <p:cNvSpPr>
              <a:spLocks noEditPoints="1"/>
            </p:cNvSpPr>
            <p:nvPr userDrawn="1"/>
          </p:nvSpPr>
          <p:spPr bwMode="auto">
            <a:xfrm>
              <a:off x="5943015" y="2871813"/>
              <a:ext cx="106363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9504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19087" y="1274400"/>
            <a:ext cx="8424863" cy="2965450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437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19087" y="1274400"/>
            <a:ext cx="4108897" cy="2965450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639816" y="1274400"/>
            <a:ext cx="4108897" cy="2965450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254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356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345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 userDrawn="1"/>
        </p:nvGrpSpPr>
        <p:grpSpPr>
          <a:xfrm>
            <a:off x="252000" y="198000"/>
            <a:ext cx="8640000" cy="4240800"/>
            <a:chOff x="5007223" y="-4290550"/>
            <a:chExt cx="9137651" cy="4483100"/>
          </a:xfrm>
        </p:grpSpPr>
        <p:sp>
          <p:nvSpPr>
            <p:cNvPr id="11" name="Freeform 10"/>
            <p:cNvSpPr>
              <a:spLocks noEditPoints="1"/>
            </p:cNvSpPr>
            <p:nvPr userDrawn="1"/>
          </p:nvSpPr>
          <p:spPr bwMode="auto">
            <a:xfrm>
              <a:off x="5007223" y="-4290550"/>
              <a:ext cx="9137650" cy="4483100"/>
            </a:xfrm>
            <a:custGeom>
              <a:avLst/>
              <a:gdLst>
                <a:gd name="T0" fmla="*/ 1219 w 2728"/>
                <a:gd name="T1" fmla="*/ 0 h 1337"/>
                <a:gd name="T2" fmla="*/ 0 w 2728"/>
                <a:gd name="T3" fmla="*/ 34 h 1337"/>
                <a:gd name="T4" fmla="*/ 1219 w 2728"/>
                <a:gd name="T5" fmla="*/ 1337 h 1337"/>
                <a:gd name="T6" fmla="*/ 1826 w 2728"/>
                <a:gd name="T7" fmla="*/ 1319 h 1337"/>
                <a:gd name="T8" fmla="*/ 1827 w 2728"/>
                <a:gd name="T9" fmla="*/ 1267 h 1337"/>
                <a:gd name="T10" fmla="*/ 1819 w 2728"/>
                <a:gd name="T11" fmla="*/ 1160 h 1337"/>
                <a:gd name="T12" fmla="*/ 1826 w 2728"/>
                <a:gd name="T13" fmla="*/ 973 h 1337"/>
                <a:gd name="T14" fmla="*/ 1829 w 2728"/>
                <a:gd name="T15" fmla="*/ 852 h 1337"/>
                <a:gd name="T16" fmla="*/ 1828 w 2728"/>
                <a:gd name="T17" fmla="*/ 778 h 1337"/>
                <a:gd name="T18" fmla="*/ 1817 w 2728"/>
                <a:gd name="T19" fmla="*/ 641 h 1337"/>
                <a:gd name="T20" fmla="*/ 1840 w 2728"/>
                <a:gd name="T21" fmla="*/ 619 h 1337"/>
                <a:gd name="T22" fmla="*/ 1853 w 2728"/>
                <a:gd name="T23" fmla="*/ 631 h 1337"/>
                <a:gd name="T24" fmla="*/ 1890 w 2728"/>
                <a:gd name="T25" fmla="*/ 662 h 1337"/>
                <a:gd name="T26" fmla="*/ 1934 w 2728"/>
                <a:gd name="T27" fmla="*/ 703 h 1337"/>
                <a:gd name="T28" fmla="*/ 1944 w 2728"/>
                <a:gd name="T29" fmla="*/ 748 h 1337"/>
                <a:gd name="T30" fmla="*/ 1956 w 2728"/>
                <a:gd name="T31" fmla="*/ 745 h 1337"/>
                <a:gd name="T32" fmla="*/ 1994 w 2728"/>
                <a:gd name="T33" fmla="*/ 635 h 1337"/>
                <a:gd name="T34" fmla="*/ 2046 w 2728"/>
                <a:gd name="T35" fmla="*/ 654 h 1337"/>
                <a:gd name="T36" fmla="*/ 2057 w 2728"/>
                <a:gd name="T37" fmla="*/ 770 h 1337"/>
                <a:gd name="T38" fmla="*/ 2030 w 2728"/>
                <a:gd name="T39" fmla="*/ 781 h 1337"/>
                <a:gd name="T40" fmla="*/ 2013 w 2728"/>
                <a:gd name="T41" fmla="*/ 785 h 1337"/>
                <a:gd name="T42" fmla="*/ 1972 w 2728"/>
                <a:gd name="T43" fmla="*/ 819 h 1337"/>
                <a:gd name="T44" fmla="*/ 1944 w 2728"/>
                <a:gd name="T45" fmla="*/ 854 h 1337"/>
                <a:gd name="T46" fmla="*/ 1966 w 2728"/>
                <a:gd name="T47" fmla="*/ 1020 h 1337"/>
                <a:gd name="T48" fmla="*/ 1973 w 2728"/>
                <a:gd name="T49" fmla="*/ 1114 h 1337"/>
                <a:gd name="T50" fmla="*/ 2004 w 2728"/>
                <a:gd name="T51" fmla="*/ 1284 h 1337"/>
                <a:gd name="T52" fmla="*/ 2042 w 2728"/>
                <a:gd name="T53" fmla="*/ 1311 h 1337"/>
                <a:gd name="T54" fmla="*/ 1970 w 2728"/>
                <a:gd name="T55" fmla="*/ 1286 h 1337"/>
                <a:gd name="T56" fmla="*/ 1951 w 2728"/>
                <a:gd name="T57" fmla="*/ 1310 h 1337"/>
                <a:gd name="T58" fmla="*/ 1942 w 2728"/>
                <a:gd name="T59" fmla="*/ 1259 h 1337"/>
                <a:gd name="T60" fmla="*/ 1944 w 2728"/>
                <a:gd name="T61" fmla="*/ 1197 h 1337"/>
                <a:gd name="T62" fmla="*/ 1894 w 2728"/>
                <a:gd name="T63" fmla="*/ 1107 h 1337"/>
                <a:gd name="T64" fmla="*/ 1868 w 2728"/>
                <a:gd name="T65" fmla="*/ 1207 h 1337"/>
                <a:gd name="T66" fmla="*/ 1888 w 2728"/>
                <a:gd name="T67" fmla="*/ 1319 h 1337"/>
                <a:gd name="T68" fmla="*/ 2612 w 2728"/>
                <a:gd name="T69" fmla="*/ 1326 h 1337"/>
                <a:gd name="T70" fmla="*/ 2607 w 2728"/>
                <a:gd name="T71" fmla="*/ 1270 h 1337"/>
                <a:gd name="T72" fmla="*/ 2589 w 2728"/>
                <a:gd name="T73" fmla="*/ 1144 h 1337"/>
                <a:gd name="T74" fmla="*/ 2547 w 2728"/>
                <a:gd name="T75" fmla="*/ 1082 h 1337"/>
                <a:gd name="T76" fmla="*/ 2516 w 2728"/>
                <a:gd name="T77" fmla="*/ 1044 h 1337"/>
                <a:gd name="T78" fmla="*/ 2515 w 2728"/>
                <a:gd name="T79" fmla="*/ 967 h 1337"/>
                <a:gd name="T80" fmla="*/ 2513 w 2728"/>
                <a:gd name="T81" fmla="*/ 901 h 1337"/>
                <a:gd name="T82" fmla="*/ 2520 w 2728"/>
                <a:gd name="T83" fmla="*/ 801 h 1337"/>
                <a:gd name="T84" fmla="*/ 2556 w 2728"/>
                <a:gd name="T85" fmla="*/ 706 h 1337"/>
                <a:gd name="T86" fmla="*/ 2588 w 2728"/>
                <a:gd name="T87" fmla="*/ 654 h 1337"/>
                <a:gd name="T88" fmla="*/ 2595 w 2728"/>
                <a:gd name="T89" fmla="*/ 589 h 1337"/>
                <a:gd name="T90" fmla="*/ 2640 w 2728"/>
                <a:gd name="T91" fmla="*/ 665 h 1337"/>
                <a:gd name="T92" fmla="*/ 2687 w 2728"/>
                <a:gd name="T93" fmla="*/ 687 h 1337"/>
                <a:gd name="T94" fmla="*/ 2696 w 2728"/>
                <a:gd name="T95" fmla="*/ 799 h 1337"/>
                <a:gd name="T96" fmla="*/ 2728 w 2728"/>
                <a:gd name="T97" fmla="*/ 864 h 1337"/>
                <a:gd name="T98" fmla="*/ 1909 w 2728"/>
                <a:gd name="T99" fmla="*/ 601 h 1337"/>
                <a:gd name="T100" fmla="*/ 1883 w 2728"/>
                <a:gd name="T101" fmla="*/ 640 h 1337"/>
                <a:gd name="T102" fmla="*/ 1881 w 2728"/>
                <a:gd name="T103" fmla="*/ 644 h 1337"/>
                <a:gd name="T104" fmla="*/ 1851 w 2728"/>
                <a:gd name="T105" fmla="*/ 627 h 1337"/>
                <a:gd name="T106" fmla="*/ 1845 w 2728"/>
                <a:gd name="T107" fmla="*/ 612 h 1337"/>
                <a:gd name="T108" fmla="*/ 1832 w 2728"/>
                <a:gd name="T109" fmla="*/ 595 h 1337"/>
                <a:gd name="T110" fmla="*/ 1828 w 2728"/>
                <a:gd name="T111" fmla="*/ 580 h 1337"/>
                <a:gd name="T112" fmla="*/ 1831 w 2728"/>
                <a:gd name="T113" fmla="*/ 562 h 1337"/>
                <a:gd name="T114" fmla="*/ 1853 w 2728"/>
                <a:gd name="T115" fmla="*/ 523 h 1337"/>
                <a:gd name="T116" fmla="*/ 1900 w 2728"/>
                <a:gd name="T117" fmla="*/ 528 h 1337"/>
                <a:gd name="T118" fmla="*/ 1908 w 2728"/>
                <a:gd name="T119" fmla="*/ 553 h 1337"/>
                <a:gd name="T120" fmla="*/ 1909 w 2728"/>
                <a:gd name="T121" fmla="*/ 567 h 1337"/>
                <a:gd name="T122" fmla="*/ 1910 w 2728"/>
                <a:gd name="T123" fmla="*/ 581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28" h="1337">
                  <a:moveTo>
                    <a:pt x="2692" y="0"/>
                  </a:moveTo>
                  <a:cubicBezTo>
                    <a:pt x="1430" y="0"/>
                    <a:pt x="1430" y="0"/>
                    <a:pt x="1430" y="0"/>
                  </a:cubicBezTo>
                  <a:cubicBezTo>
                    <a:pt x="1270" y="0"/>
                    <a:pt x="1270" y="0"/>
                    <a:pt x="1270" y="0"/>
                  </a:cubicBezTo>
                  <a:cubicBezTo>
                    <a:pt x="1219" y="0"/>
                    <a:pt x="1219" y="0"/>
                    <a:pt x="1219" y="0"/>
                  </a:cubicBezTo>
                  <a:cubicBezTo>
                    <a:pt x="1184" y="0"/>
                    <a:pt x="1184" y="0"/>
                    <a:pt x="1184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974"/>
                    <a:pt x="0" y="974"/>
                    <a:pt x="0" y="974"/>
                  </a:cubicBezTo>
                  <a:cubicBezTo>
                    <a:pt x="0" y="1303"/>
                    <a:pt x="0" y="1303"/>
                    <a:pt x="0" y="1303"/>
                  </a:cubicBezTo>
                  <a:cubicBezTo>
                    <a:pt x="0" y="1321"/>
                    <a:pt x="16" y="1337"/>
                    <a:pt x="34" y="1337"/>
                  </a:cubicBezTo>
                  <a:cubicBezTo>
                    <a:pt x="1219" y="1337"/>
                    <a:pt x="1219" y="1337"/>
                    <a:pt x="1219" y="1337"/>
                  </a:cubicBezTo>
                  <a:cubicBezTo>
                    <a:pt x="1270" y="1337"/>
                    <a:pt x="1270" y="1337"/>
                    <a:pt x="1270" y="1337"/>
                  </a:cubicBezTo>
                  <a:cubicBezTo>
                    <a:pt x="1827" y="1337"/>
                    <a:pt x="1827" y="1337"/>
                    <a:pt x="1827" y="1337"/>
                  </a:cubicBezTo>
                  <a:cubicBezTo>
                    <a:pt x="1826" y="1337"/>
                    <a:pt x="1826" y="1336"/>
                    <a:pt x="1826" y="1336"/>
                  </a:cubicBezTo>
                  <a:cubicBezTo>
                    <a:pt x="1826" y="1335"/>
                    <a:pt x="1827" y="1323"/>
                    <a:pt x="1826" y="1319"/>
                  </a:cubicBezTo>
                  <a:cubicBezTo>
                    <a:pt x="1826" y="1316"/>
                    <a:pt x="1825" y="1306"/>
                    <a:pt x="1824" y="1304"/>
                  </a:cubicBezTo>
                  <a:cubicBezTo>
                    <a:pt x="1822" y="1301"/>
                    <a:pt x="1820" y="1297"/>
                    <a:pt x="1819" y="1295"/>
                  </a:cubicBezTo>
                  <a:cubicBezTo>
                    <a:pt x="1818" y="1293"/>
                    <a:pt x="1816" y="1288"/>
                    <a:pt x="1818" y="1281"/>
                  </a:cubicBezTo>
                  <a:cubicBezTo>
                    <a:pt x="1820" y="1273"/>
                    <a:pt x="1826" y="1268"/>
                    <a:pt x="1827" y="1267"/>
                  </a:cubicBezTo>
                  <a:cubicBezTo>
                    <a:pt x="1829" y="1265"/>
                    <a:pt x="1829" y="1265"/>
                    <a:pt x="1829" y="1265"/>
                  </a:cubicBezTo>
                  <a:cubicBezTo>
                    <a:pt x="1829" y="1265"/>
                    <a:pt x="1833" y="1260"/>
                    <a:pt x="1833" y="1254"/>
                  </a:cubicBezTo>
                  <a:cubicBezTo>
                    <a:pt x="1834" y="1247"/>
                    <a:pt x="1832" y="1234"/>
                    <a:pt x="1829" y="1221"/>
                  </a:cubicBezTo>
                  <a:cubicBezTo>
                    <a:pt x="1826" y="1208"/>
                    <a:pt x="1819" y="1175"/>
                    <a:pt x="1819" y="1160"/>
                  </a:cubicBezTo>
                  <a:cubicBezTo>
                    <a:pt x="1821" y="1146"/>
                    <a:pt x="1830" y="1114"/>
                    <a:pt x="1830" y="1114"/>
                  </a:cubicBezTo>
                  <a:cubicBezTo>
                    <a:pt x="1830" y="1114"/>
                    <a:pt x="1822" y="1114"/>
                    <a:pt x="1820" y="1114"/>
                  </a:cubicBezTo>
                  <a:cubicBezTo>
                    <a:pt x="1819" y="1114"/>
                    <a:pt x="1816" y="1112"/>
                    <a:pt x="1816" y="1112"/>
                  </a:cubicBezTo>
                  <a:cubicBezTo>
                    <a:pt x="1816" y="1112"/>
                    <a:pt x="1829" y="998"/>
                    <a:pt x="1826" y="973"/>
                  </a:cubicBezTo>
                  <a:cubicBezTo>
                    <a:pt x="1825" y="947"/>
                    <a:pt x="1819" y="946"/>
                    <a:pt x="1817" y="927"/>
                  </a:cubicBezTo>
                  <a:cubicBezTo>
                    <a:pt x="1816" y="909"/>
                    <a:pt x="1819" y="895"/>
                    <a:pt x="1819" y="895"/>
                  </a:cubicBezTo>
                  <a:cubicBezTo>
                    <a:pt x="1817" y="894"/>
                    <a:pt x="1817" y="894"/>
                    <a:pt x="1817" y="894"/>
                  </a:cubicBezTo>
                  <a:cubicBezTo>
                    <a:pt x="1817" y="894"/>
                    <a:pt x="1824" y="864"/>
                    <a:pt x="1829" y="852"/>
                  </a:cubicBezTo>
                  <a:cubicBezTo>
                    <a:pt x="1834" y="840"/>
                    <a:pt x="1836" y="821"/>
                    <a:pt x="1837" y="819"/>
                  </a:cubicBezTo>
                  <a:cubicBezTo>
                    <a:pt x="1838" y="816"/>
                    <a:pt x="1835" y="815"/>
                    <a:pt x="1835" y="813"/>
                  </a:cubicBezTo>
                  <a:cubicBezTo>
                    <a:pt x="1835" y="811"/>
                    <a:pt x="1834" y="806"/>
                    <a:pt x="1834" y="802"/>
                  </a:cubicBezTo>
                  <a:cubicBezTo>
                    <a:pt x="1834" y="799"/>
                    <a:pt x="1831" y="788"/>
                    <a:pt x="1828" y="778"/>
                  </a:cubicBezTo>
                  <a:cubicBezTo>
                    <a:pt x="1825" y="769"/>
                    <a:pt x="1816" y="741"/>
                    <a:pt x="1813" y="734"/>
                  </a:cubicBezTo>
                  <a:cubicBezTo>
                    <a:pt x="1810" y="727"/>
                    <a:pt x="1806" y="717"/>
                    <a:pt x="1804" y="709"/>
                  </a:cubicBezTo>
                  <a:cubicBezTo>
                    <a:pt x="1802" y="702"/>
                    <a:pt x="1800" y="685"/>
                    <a:pt x="1802" y="670"/>
                  </a:cubicBezTo>
                  <a:cubicBezTo>
                    <a:pt x="1804" y="656"/>
                    <a:pt x="1814" y="643"/>
                    <a:pt x="1817" y="641"/>
                  </a:cubicBezTo>
                  <a:cubicBezTo>
                    <a:pt x="1821" y="640"/>
                    <a:pt x="1830" y="638"/>
                    <a:pt x="1830" y="638"/>
                  </a:cubicBezTo>
                  <a:cubicBezTo>
                    <a:pt x="1832" y="636"/>
                    <a:pt x="1832" y="636"/>
                    <a:pt x="1832" y="636"/>
                  </a:cubicBezTo>
                  <a:cubicBezTo>
                    <a:pt x="1832" y="634"/>
                    <a:pt x="1832" y="634"/>
                    <a:pt x="1832" y="634"/>
                  </a:cubicBezTo>
                  <a:cubicBezTo>
                    <a:pt x="1840" y="619"/>
                    <a:pt x="1840" y="619"/>
                    <a:pt x="1840" y="619"/>
                  </a:cubicBezTo>
                  <a:cubicBezTo>
                    <a:pt x="1842" y="619"/>
                    <a:pt x="1842" y="619"/>
                    <a:pt x="1842" y="619"/>
                  </a:cubicBezTo>
                  <a:cubicBezTo>
                    <a:pt x="1844" y="619"/>
                    <a:pt x="1844" y="619"/>
                    <a:pt x="1844" y="619"/>
                  </a:cubicBezTo>
                  <a:cubicBezTo>
                    <a:pt x="1845" y="620"/>
                    <a:pt x="1846" y="622"/>
                    <a:pt x="1847" y="623"/>
                  </a:cubicBezTo>
                  <a:cubicBezTo>
                    <a:pt x="1849" y="626"/>
                    <a:pt x="1851" y="629"/>
                    <a:pt x="1853" y="631"/>
                  </a:cubicBezTo>
                  <a:cubicBezTo>
                    <a:pt x="1861" y="641"/>
                    <a:pt x="1866" y="651"/>
                    <a:pt x="1875" y="659"/>
                  </a:cubicBezTo>
                  <a:cubicBezTo>
                    <a:pt x="1880" y="664"/>
                    <a:pt x="1884" y="671"/>
                    <a:pt x="1888" y="676"/>
                  </a:cubicBezTo>
                  <a:cubicBezTo>
                    <a:pt x="1893" y="682"/>
                    <a:pt x="1905" y="704"/>
                    <a:pt x="1907" y="711"/>
                  </a:cubicBezTo>
                  <a:cubicBezTo>
                    <a:pt x="1905" y="686"/>
                    <a:pt x="1899" y="674"/>
                    <a:pt x="1890" y="662"/>
                  </a:cubicBezTo>
                  <a:cubicBezTo>
                    <a:pt x="1888" y="659"/>
                    <a:pt x="1888" y="655"/>
                    <a:pt x="1887" y="651"/>
                  </a:cubicBezTo>
                  <a:cubicBezTo>
                    <a:pt x="1893" y="658"/>
                    <a:pt x="1900" y="666"/>
                    <a:pt x="1904" y="670"/>
                  </a:cubicBezTo>
                  <a:cubicBezTo>
                    <a:pt x="1905" y="671"/>
                    <a:pt x="1905" y="671"/>
                    <a:pt x="1905" y="671"/>
                  </a:cubicBezTo>
                  <a:cubicBezTo>
                    <a:pt x="1907" y="673"/>
                    <a:pt x="1933" y="701"/>
                    <a:pt x="1934" y="703"/>
                  </a:cubicBezTo>
                  <a:cubicBezTo>
                    <a:pt x="1935" y="705"/>
                    <a:pt x="1942" y="719"/>
                    <a:pt x="1942" y="725"/>
                  </a:cubicBezTo>
                  <a:cubicBezTo>
                    <a:pt x="1942" y="732"/>
                    <a:pt x="1936" y="747"/>
                    <a:pt x="1935" y="750"/>
                  </a:cubicBezTo>
                  <a:cubicBezTo>
                    <a:pt x="1937" y="750"/>
                    <a:pt x="1937" y="750"/>
                    <a:pt x="1937" y="750"/>
                  </a:cubicBezTo>
                  <a:cubicBezTo>
                    <a:pt x="1937" y="750"/>
                    <a:pt x="1942" y="748"/>
                    <a:pt x="1944" y="748"/>
                  </a:cubicBezTo>
                  <a:cubicBezTo>
                    <a:pt x="1946" y="748"/>
                    <a:pt x="1946" y="749"/>
                    <a:pt x="1946" y="749"/>
                  </a:cubicBezTo>
                  <a:cubicBezTo>
                    <a:pt x="1946" y="749"/>
                    <a:pt x="1946" y="750"/>
                    <a:pt x="1947" y="748"/>
                  </a:cubicBezTo>
                  <a:cubicBezTo>
                    <a:pt x="1947" y="747"/>
                    <a:pt x="1949" y="745"/>
                    <a:pt x="1951" y="746"/>
                  </a:cubicBezTo>
                  <a:cubicBezTo>
                    <a:pt x="1954" y="746"/>
                    <a:pt x="1954" y="746"/>
                    <a:pt x="1956" y="745"/>
                  </a:cubicBezTo>
                  <a:cubicBezTo>
                    <a:pt x="1956" y="745"/>
                    <a:pt x="1957" y="740"/>
                    <a:pt x="1957" y="740"/>
                  </a:cubicBezTo>
                  <a:cubicBezTo>
                    <a:pt x="1957" y="740"/>
                    <a:pt x="1984" y="646"/>
                    <a:pt x="1985" y="643"/>
                  </a:cubicBezTo>
                  <a:cubicBezTo>
                    <a:pt x="1986" y="641"/>
                    <a:pt x="1986" y="636"/>
                    <a:pt x="1988" y="634"/>
                  </a:cubicBezTo>
                  <a:cubicBezTo>
                    <a:pt x="1990" y="632"/>
                    <a:pt x="1994" y="635"/>
                    <a:pt x="1994" y="635"/>
                  </a:cubicBezTo>
                  <a:cubicBezTo>
                    <a:pt x="2033" y="649"/>
                    <a:pt x="2033" y="649"/>
                    <a:pt x="2033" y="649"/>
                  </a:cubicBezTo>
                  <a:cubicBezTo>
                    <a:pt x="2034" y="649"/>
                    <a:pt x="2034" y="649"/>
                    <a:pt x="2034" y="649"/>
                  </a:cubicBezTo>
                  <a:cubicBezTo>
                    <a:pt x="2034" y="649"/>
                    <a:pt x="2037" y="650"/>
                    <a:pt x="2042" y="652"/>
                  </a:cubicBezTo>
                  <a:cubicBezTo>
                    <a:pt x="2045" y="654"/>
                    <a:pt x="2046" y="654"/>
                    <a:pt x="2046" y="654"/>
                  </a:cubicBezTo>
                  <a:cubicBezTo>
                    <a:pt x="2046" y="655"/>
                    <a:pt x="2046" y="655"/>
                    <a:pt x="2046" y="655"/>
                  </a:cubicBezTo>
                  <a:cubicBezTo>
                    <a:pt x="2046" y="655"/>
                    <a:pt x="2079" y="666"/>
                    <a:pt x="2081" y="668"/>
                  </a:cubicBezTo>
                  <a:cubicBezTo>
                    <a:pt x="2085" y="668"/>
                    <a:pt x="2088" y="669"/>
                    <a:pt x="2085" y="676"/>
                  </a:cubicBezTo>
                  <a:cubicBezTo>
                    <a:pt x="2083" y="683"/>
                    <a:pt x="2059" y="765"/>
                    <a:pt x="2057" y="770"/>
                  </a:cubicBezTo>
                  <a:cubicBezTo>
                    <a:pt x="2055" y="776"/>
                    <a:pt x="2052" y="776"/>
                    <a:pt x="2050" y="777"/>
                  </a:cubicBezTo>
                  <a:cubicBezTo>
                    <a:pt x="2048" y="777"/>
                    <a:pt x="2046" y="776"/>
                    <a:pt x="2046" y="776"/>
                  </a:cubicBezTo>
                  <a:cubicBezTo>
                    <a:pt x="2045" y="778"/>
                    <a:pt x="2045" y="778"/>
                    <a:pt x="2045" y="778"/>
                  </a:cubicBezTo>
                  <a:cubicBezTo>
                    <a:pt x="2045" y="778"/>
                    <a:pt x="2032" y="782"/>
                    <a:pt x="2030" y="781"/>
                  </a:cubicBezTo>
                  <a:cubicBezTo>
                    <a:pt x="2029" y="782"/>
                    <a:pt x="2027" y="782"/>
                    <a:pt x="2027" y="782"/>
                  </a:cubicBezTo>
                  <a:cubicBezTo>
                    <a:pt x="2026" y="783"/>
                    <a:pt x="2023" y="784"/>
                    <a:pt x="2023" y="784"/>
                  </a:cubicBezTo>
                  <a:cubicBezTo>
                    <a:pt x="2021" y="784"/>
                    <a:pt x="2016" y="784"/>
                    <a:pt x="2016" y="784"/>
                  </a:cubicBezTo>
                  <a:cubicBezTo>
                    <a:pt x="2015" y="784"/>
                    <a:pt x="2013" y="785"/>
                    <a:pt x="2013" y="785"/>
                  </a:cubicBezTo>
                  <a:cubicBezTo>
                    <a:pt x="2013" y="785"/>
                    <a:pt x="2008" y="787"/>
                    <a:pt x="2007" y="787"/>
                  </a:cubicBezTo>
                  <a:cubicBezTo>
                    <a:pt x="2005" y="787"/>
                    <a:pt x="1993" y="790"/>
                    <a:pt x="1992" y="790"/>
                  </a:cubicBezTo>
                  <a:cubicBezTo>
                    <a:pt x="1991" y="790"/>
                    <a:pt x="1976" y="795"/>
                    <a:pt x="1976" y="795"/>
                  </a:cubicBezTo>
                  <a:cubicBezTo>
                    <a:pt x="1976" y="795"/>
                    <a:pt x="1972" y="818"/>
                    <a:pt x="1972" y="819"/>
                  </a:cubicBezTo>
                  <a:cubicBezTo>
                    <a:pt x="1973" y="821"/>
                    <a:pt x="1971" y="825"/>
                    <a:pt x="1971" y="825"/>
                  </a:cubicBezTo>
                  <a:cubicBezTo>
                    <a:pt x="1971" y="825"/>
                    <a:pt x="1942" y="821"/>
                    <a:pt x="1940" y="822"/>
                  </a:cubicBezTo>
                  <a:cubicBezTo>
                    <a:pt x="1939" y="822"/>
                    <a:pt x="1940" y="824"/>
                    <a:pt x="1940" y="824"/>
                  </a:cubicBezTo>
                  <a:cubicBezTo>
                    <a:pt x="1940" y="824"/>
                    <a:pt x="1942" y="844"/>
                    <a:pt x="1944" y="854"/>
                  </a:cubicBezTo>
                  <a:cubicBezTo>
                    <a:pt x="1947" y="864"/>
                    <a:pt x="1947" y="904"/>
                    <a:pt x="1947" y="904"/>
                  </a:cubicBezTo>
                  <a:cubicBezTo>
                    <a:pt x="1933" y="904"/>
                    <a:pt x="1933" y="904"/>
                    <a:pt x="1933" y="904"/>
                  </a:cubicBezTo>
                  <a:cubicBezTo>
                    <a:pt x="1933" y="904"/>
                    <a:pt x="1947" y="942"/>
                    <a:pt x="1951" y="953"/>
                  </a:cubicBezTo>
                  <a:cubicBezTo>
                    <a:pt x="1954" y="965"/>
                    <a:pt x="1966" y="1011"/>
                    <a:pt x="1966" y="1020"/>
                  </a:cubicBezTo>
                  <a:cubicBezTo>
                    <a:pt x="1967" y="1029"/>
                    <a:pt x="1969" y="1036"/>
                    <a:pt x="1970" y="1040"/>
                  </a:cubicBezTo>
                  <a:cubicBezTo>
                    <a:pt x="1970" y="1044"/>
                    <a:pt x="1972" y="1059"/>
                    <a:pt x="1973" y="1063"/>
                  </a:cubicBezTo>
                  <a:cubicBezTo>
                    <a:pt x="1974" y="1067"/>
                    <a:pt x="1974" y="1095"/>
                    <a:pt x="1974" y="1095"/>
                  </a:cubicBezTo>
                  <a:cubicBezTo>
                    <a:pt x="1974" y="1095"/>
                    <a:pt x="1971" y="1105"/>
                    <a:pt x="1973" y="1114"/>
                  </a:cubicBezTo>
                  <a:cubicBezTo>
                    <a:pt x="1975" y="1124"/>
                    <a:pt x="1981" y="1143"/>
                    <a:pt x="1983" y="1156"/>
                  </a:cubicBezTo>
                  <a:cubicBezTo>
                    <a:pt x="1983" y="1168"/>
                    <a:pt x="1982" y="1196"/>
                    <a:pt x="1985" y="1215"/>
                  </a:cubicBezTo>
                  <a:cubicBezTo>
                    <a:pt x="1988" y="1235"/>
                    <a:pt x="1994" y="1254"/>
                    <a:pt x="1996" y="1260"/>
                  </a:cubicBezTo>
                  <a:cubicBezTo>
                    <a:pt x="1998" y="1267"/>
                    <a:pt x="2003" y="1282"/>
                    <a:pt x="2004" y="1284"/>
                  </a:cubicBezTo>
                  <a:cubicBezTo>
                    <a:pt x="2005" y="1287"/>
                    <a:pt x="2005" y="1288"/>
                    <a:pt x="2008" y="1290"/>
                  </a:cubicBezTo>
                  <a:cubicBezTo>
                    <a:pt x="2010" y="1292"/>
                    <a:pt x="2023" y="1297"/>
                    <a:pt x="2027" y="1299"/>
                  </a:cubicBezTo>
                  <a:cubicBezTo>
                    <a:pt x="2030" y="1300"/>
                    <a:pt x="2039" y="1302"/>
                    <a:pt x="2040" y="1304"/>
                  </a:cubicBezTo>
                  <a:cubicBezTo>
                    <a:pt x="2041" y="1305"/>
                    <a:pt x="2042" y="1309"/>
                    <a:pt x="2042" y="1311"/>
                  </a:cubicBezTo>
                  <a:cubicBezTo>
                    <a:pt x="2042" y="1312"/>
                    <a:pt x="2038" y="1313"/>
                    <a:pt x="2031" y="1314"/>
                  </a:cubicBezTo>
                  <a:cubicBezTo>
                    <a:pt x="2024" y="1315"/>
                    <a:pt x="2005" y="1317"/>
                    <a:pt x="1998" y="1314"/>
                  </a:cubicBezTo>
                  <a:cubicBezTo>
                    <a:pt x="1990" y="1312"/>
                    <a:pt x="1990" y="1312"/>
                    <a:pt x="1986" y="1306"/>
                  </a:cubicBezTo>
                  <a:cubicBezTo>
                    <a:pt x="1982" y="1300"/>
                    <a:pt x="1973" y="1288"/>
                    <a:pt x="1970" y="1286"/>
                  </a:cubicBezTo>
                  <a:cubicBezTo>
                    <a:pt x="1966" y="1283"/>
                    <a:pt x="1961" y="1279"/>
                    <a:pt x="1959" y="1280"/>
                  </a:cubicBezTo>
                  <a:cubicBezTo>
                    <a:pt x="1956" y="1282"/>
                    <a:pt x="1954" y="1284"/>
                    <a:pt x="1954" y="1289"/>
                  </a:cubicBezTo>
                  <a:cubicBezTo>
                    <a:pt x="1954" y="1295"/>
                    <a:pt x="1954" y="1309"/>
                    <a:pt x="1954" y="1309"/>
                  </a:cubicBezTo>
                  <a:cubicBezTo>
                    <a:pt x="1954" y="1309"/>
                    <a:pt x="1952" y="1310"/>
                    <a:pt x="1951" y="1310"/>
                  </a:cubicBezTo>
                  <a:cubicBezTo>
                    <a:pt x="1951" y="1310"/>
                    <a:pt x="1950" y="1310"/>
                    <a:pt x="1950" y="1307"/>
                  </a:cubicBezTo>
                  <a:cubicBezTo>
                    <a:pt x="1951" y="1304"/>
                    <a:pt x="1951" y="1291"/>
                    <a:pt x="1950" y="1286"/>
                  </a:cubicBezTo>
                  <a:cubicBezTo>
                    <a:pt x="1949" y="1282"/>
                    <a:pt x="1947" y="1275"/>
                    <a:pt x="1945" y="1272"/>
                  </a:cubicBezTo>
                  <a:cubicBezTo>
                    <a:pt x="1944" y="1270"/>
                    <a:pt x="1940" y="1267"/>
                    <a:pt x="1942" y="1259"/>
                  </a:cubicBezTo>
                  <a:cubicBezTo>
                    <a:pt x="1943" y="1250"/>
                    <a:pt x="1953" y="1245"/>
                    <a:pt x="1953" y="1244"/>
                  </a:cubicBezTo>
                  <a:cubicBezTo>
                    <a:pt x="1954" y="1243"/>
                    <a:pt x="1955" y="1243"/>
                    <a:pt x="1955" y="1243"/>
                  </a:cubicBezTo>
                  <a:cubicBezTo>
                    <a:pt x="1955" y="1243"/>
                    <a:pt x="1956" y="1240"/>
                    <a:pt x="1956" y="1235"/>
                  </a:cubicBezTo>
                  <a:cubicBezTo>
                    <a:pt x="1955" y="1232"/>
                    <a:pt x="1951" y="1213"/>
                    <a:pt x="1944" y="1197"/>
                  </a:cubicBezTo>
                  <a:cubicBezTo>
                    <a:pt x="1937" y="1181"/>
                    <a:pt x="1931" y="1171"/>
                    <a:pt x="1929" y="1156"/>
                  </a:cubicBezTo>
                  <a:cubicBezTo>
                    <a:pt x="1929" y="1143"/>
                    <a:pt x="1929" y="1105"/>
                    <a:pt x="1929" y="1105"/>
                  </a:cubicBezTo>
                  <a:cubicBezTo>
                    <a:pt x="1930" y="1103"/>
                    <a:pt x="1930" y="1103"/>
                    <a:pt x="1930" y="1103"/>
                  </a:cubicBezTo>
                  <a:cubicBezTo>
                    <a:pt x="1894" y="1107"/>
                    <a:pt x="1894" y="1107"/>
                    <a:pt x="1894" y="1107"/>
                  </a:cubicBezTo>
                  <a:cubicBezTo>
                    <a:pt x="1879" y="1110"/>
                    <a:pt x="1879" y="1110"/>
                    <a:pt x="1879" y="1110"/>
                  </a:cubicBezTo>
                  <a:cubicBezTo>
                    <a:pt x="1879" y="1110"/>
                    <a:pt x="1874" y="1120"/>
                    <a:pt x="1873" y="1124"/>
                  </a:cubicBezTo>
                  <a:cubicBezTo>
                    <a:pt x="1873" y="1128"/>
                    <a:pt x="1873" y="1152"/>
                    <a:pt x="1873" y="1161"/>
                  </a:cubicBezTo>
                  <a:cubicBezTo>
                    <a:pt x="1873" y="1171"/>
                    <a:pt x="1870" y="1195"/>
                    <a:pt x="1868" y="1207"/>
                  </a:cubicBezTo>
                  <a:cubicBezTo>
                    <a:pt x="1867" y="1220"/>
                    <a:pt x="1866" y="1237"/>
                    <a:pt x="1868" y="1247"/>
                  </a:cubicBezTo>
                  <a:cubicBezTo>
                    <a:pt x="1869" y="1259"/>
                    <a:pt x="1872" y="1273"/>
                    <a:pt x="1873" y="1277"/>
                  </a:cubicBezTo>
                  <a:cubicBezTo>
                    <a:pt x="1873" y="1282"/>
                    <a:pt x="1878" y="1299"/>
                    <a:pt x="1880" y="1304"/>
                  </a:cubicBezTo>
                  <a:cubicBezTo>
                    <a:pt x="1883" y="1309"/>
                    <a:pt x="1885" y="1317"/>
                    <a:pt x="1888" y="1319"/>
                  </a:cubicBezTo>
                  <a:cubicBezTo>
                    <a:pt x="1892" y="1321"/>
                    <a:pt x="1900" y="1328"/>
                    <a:pt x="1906" y="1331"/>
                  </a:cubicBezTo>
                  <a:cubicBezTo>
                    <a:pt x="1912" y="1333"/>
                    <a:pt x="1915" y="1335"/>
                    <a:pt x="1917" y="1337"/>
                  </a:cubicBezTo>
                  <a:cubicBezTo>
                    <a:pt x="2612" y="1337"/>
                    <a:pt x="2612" y="1337"/>
                    <a:pt x="2612" y="1337"/>
                  </a:cubicBezTo>
                  <a:cubicBezTo>
                    <a:pt x="2611" y="1334"/>
                    <a:pt x="2611" y="1331"/>
                    <a:pt x="2612" y="1326"/>
                  </a:cubicBezTo>
                  <a:cubicBezTo>
                    <a:pt x="2615" y="1316"/>
                    <a:pt x="2616" y="1314"/>
                    <a:pt x="2620" y="1307"/>
                  </a:cubicBezTo>
                  <a:cubicBezTo>
                    <a:pt x="2623" y="1298"/>
                    <a:pt x="2624" y="1289"/>
                    <a:pt x="2624" y="1289"/>
                  </a:cubicBezTo>
                  <a:cubicBezTo>
                    <a:pt x="2624" y="1289"/>
                    <a:pt x="2615" y="1292"/>
                    <a:pt x="2608" y="1288"/>
                  </a:cubicBezTo>
                  <a:cubicBezTo>
                    <a:pt x="2602" y="1284"/>
                    <a:pt x="2605" y="1275"/>
                    <a:pt x="2607" y="1270"/>
                  </a:cubicBezTo>
                  <a:cubicBezTo>
                    <a:pt x="2608" y="1265"/>
                    <a:pt x="2611" y="1260"/>
                    <a:pt x="2611" y="1251"/>
                  </a:cubicBezTo>
                  <a:cubicBezTo>
                    <a:pt x="2612" y="1242"/>
                    <a:pt x="2614" y="1232"/>
                    <a:pt x="2614" y="1232"/>
                  </a:cubicBezTo>
                  <a:cubicBezTo>
                    <a:pt x="2614" y="1232"/>
                    <a:pt x="2604" y="1203"/>
                    <a:pt x="2598" y="1183"/>
                  </a:cubicBezTo>
                  <a:cubicBezTo>
                    <a:pt x="2591" y="1164"/>
                    <a:pt x="2589" y="1155"/>
                    <a:pt x="2589" y="1144"/>
                  </a:cubicBezTo>
                  <a:cubicBezTo>
                    <a:pt x="2589" y="1132"/>
                    <a:pt x="2586" y="1121"/>
                    <a:pt x="2583" y="1113"/>
                  </a:cubicBezTo>
                  <a:cubicBezTo>
                    <a:pt x="2580" y="1105"/>
                    <a:pt x="2577" y="1091"/>
                    <a:pt x="2577" y="1091"/>
                  </a:cubicBezTo>
                  <a:cubicBezTo>
                    <a:pt x="2577" y="1091"/>
                    <a:pt x="2569" y="1087"/>
                    <a:pt x="2564" y="1087"/>
                  </a:cubicBezTo>
                  <a:cubicBezTo>
                    <a:pt x="2559" y="1087"/>
                    <a:pt x="2554" y="1085"/>
                    <a:pt x="2547" y="1082"/>
                  </a:cubicBezTo>
                  <a:cubicBezTo>
                    <a:pt x="2540" y="1080"/>
                    <a:pt x="2538" y="1080"/>
                    <a:pt x="2538" y="1080"/>
                  </a:cubicBezTo>
                  <a:cubicBezTo>
                    <a:pt x="2538" y="1080"/>
                    <a:pt x="2530" y="1077"/>
                    <a:pt x="2522" y="1073"/>
                  </a:cubicBezTo>
                  <a:cubicBezTo>
                    <a:pt x="2513" y="1069"/>
                    <a:pt x="2513" y="1068"/>
                    <a:pt x="2513" y="1068"/>
                  </a:cubicBezTo>
                  <a:cubicBezTo>
                    <a:pt x="2513" y="1068"/>
                    <a:pt x="2517" y="1068"/>
                    <a:pt x="2516" y="1044"/>
                  </a:cubicBezTo>
                  <a:cubicBezTo>
                    <a:pt x="2516" y="1021"/>
                    <a:pt x="2514" y="1015"/>
                    <a:pt x="2517" y="1004"/>
                  </a:cubicBezTo>
                  <a:cubicBezTo>
                    <a:pt x="2520" y="994"/>
                    <a:pt x="2521" y="988"/>
                    <a:pt x="2521" y="988"/>
                  </a:cubicBezTo>
                  <a:cubicBezTo>
                    <a:pt x="2521" y="988"/>
                    <a:pt x="2518" y="984"/>
                    <a:pt x="2518" y="981"/>
                  </a:cubicBezTo>
                  <a:cubicBezTo>
                    <a:pt x="2518" y="977"/>
                    <a:pt x="2517" y="974"/>
                    <a:pt x="2515" y="967"/>
                  </a:cubicBezTo>
                  <a:cubicBezTo>
                    <a:pt x="2513" y="960"/>
                    <a:pt x="2513" y="956"/>
                    <a:pt x="2513" y="947"/>
                  </a:cubicBezTo>
                  <a:cubicBezTo>
                    <a:pt x="2513" y="937"/>
                    <a:pt x="2515" y="925"/>
                    <a:pt x="2515" y="925"/>
                  </a:cubicBezTo>
                  <a:cubicBezTo>
                    <a:pt x="2515" y="925"/>
                    <a:pt x="2513" y="925"/>
                    <a:pt x="2513" y="923"/>
                  </a:cubicBezTo>
                  <a:cubicBezTo>
                    <a:pt x="2513" y="922"/>
                    <a:pt x="2513" y="901"/>
                    <a:pt x="2513" y="901"/>
                  </a:cubicBezTo>
                  <a:cubicBezTo>
                    <a:pt x="2513" y="901"/>
                    <a:pt x="2509" y="897"/>
                    <a:pt x="2509" y="893"/>
                  </a:cubicBezTo>
                  <a:cubicBezTo>
                    <a:pt x="2509" y="889"/>
                    <a:pt x="2507" y="883"/>
                    <a:pt x="2511" y="875"/>
                  </a:cubicBezTo>
                  <a:cubicBezTo>
                    <a:pt x="2515" y="866"/>
                    <a:pt x="2517" y="857"/>
                    <a:pt x="2517" y="846"/>
                  </a:cubicBezTo>
                  <a:cubicBezTo>
                    <a:pt x="2516" y="835"/>
                    <a:pt x="2516" y="820"/>
                    <a:pt x="2520" y="801"/>
                  </a:cubicBezTo>
                  <a:cubicBezTo>
                    <a:pt x="2524" y="782"/>
                    <a:pt x="2523" y="765"/>
                    <a:pt x="2524" y="752"/>
                  </a:cubicBezTo>
                  <a:cubicBezTo>
                    <a:pt x="2524" y="737"/>
                    <a:pt x="2529" y="715"/>
                    <a:pt x="2535" y="713"/>
                  </a:cubicBezTo>
                  <a:cubicBezTo>
                    <a:pt x="2540" y="711"/>
                    <a:pt x="2542" y="712"/>
                    <a:pt x="2542" y="712"/>
                  </a:cubicBezTo>
                  <a:cubicBezTo>
                    <a:pt x="2542" y="712"/>
                    <a:pt x="2551" y="708"/>
                    <a:pt x="2556" y="706"/>
                  </a:cubicBezTo>
                  <a:cubicBezTo>
                    <a:pt x="2563" y="703"/>
                    <a:pt x="2572" y="700"/>
                    <a:pt x="2572" y="700"/>
                  </a:cubicBezTo>
                  <a:cubicBezTo>
                    <a:pt x="2578" y="698"/>
                    <a:pt x="2582" y="696"/>
                    <a:pt x="2584" y="693"/>
                  </a:cubicBezTo>
                  <a:cubicBezTo>
                    <a:pt x="2586" y="689"/>
                    <a:pt x="2591" y="683"/>
                    <a:pt x="2591" y="676"/>
                  </a:cubicBezTo>
                  <a:cubicBezTo>
                    <a:pt x="2591" y="668"/>
                    <a:pt x="2588" y="654"/>
                    <a:pt x="2588" y="654"/>
                  </a:cubicBezTo>
                  <a:cubicBezTo>
                    <a:pt x="2588" y="654"/>
                    <a:pt x="2582" y="654"/>
                    <a:pt x="2579" y="648"/>
                  </a:cubicBezTo>
                  <a:cubicBezTo>
                    <a:pt x="2576" y="641"/>
                    <a:pt x="2576" y="631"/>
                    <a:pt x="2576" y="627"/>
                  </a:cubicBezTo>
                  <a:cubicBezTo>
                    <a:pt x="2578" y="623"/>
                    <a:pt x="2580" y="622"/>
                    <a:pt x="2580" y="622"/>
                  </a:cubicBezTo>
                  <a:cubicBezTo>
                    <a:pt x="2580" y="622"/>
                    <a:pt x="2584" y="598"/>
                    <a:pt x="2595" y="589"/>
                  </a:cubicBezTo>
                  <a:cubicBezTo>
                    <a:pt x="2607" y="579"/>
                    <a:pt x="2636" y="580"/>
                    <a:pt x="2646" y="599"/>
                  </a:cubicBezTo>
                  <a:cubicBezTo>
                    <a:pt x="2656" y="619"/>
                    <a:pt x="2656" y="629"/>
                    <a:pt x="2656" y="636"/>
                  </a:cubicBezTo>
                  <a:cubicBezTo>
                    <a:pt x="2655" y="643"/>
                    <a:pt x="2654" y="654"/>
                    <a:pt x="2649" y="661"/>
                  </a:cubicBezTo>
                  <a:cubicBezTo>
                    <a:pt x="2646" y="664"/>
                    <a:pt x="2642" y="663"/>
                    <a:pt x="2640" y="665"/>
                  </a:cubicBezTo>
                  <a:cubicBezTo>
                    <a:pt x="2638" y="667"/>
                    <a:pt x="2634" y="665"/>
                    <a:pt x="2635" y="675"/>
                  </a:cubicBezTo>
                  <a:cubicBezTo>
                    <a:pt x="2636" y="683"/>
                    <a:pt x="2638" y="685"/>
                    <a:pt x="2641" y="686"/>
                  </a:cubicBezTo>
                  <a:cubicBezTo>
                    <a:pt x="2643" y="687"/>
                    <a:pt x="2651" y="688"/>
                    <a:pt x="2660" y="686"/>
                  </a:cubicBezTo>
                  <a:cubicBezTo>
                    <a:pt x="2669" y="685"/>
                    <a:pt x="2681" y="683"/>
                    <a:pt x="2687" y="687"/>
                  </a:cubicBezTo>
                  <a:cubicBezTo>
                    <a:pt x="2696" y="693"/>
                    <a:pt x="2700" y="703"/>
                    <a:pt x="2701" y="720"/>
                  </a:cubicBezTo>
                  <a:cubicBezTo>
                    <a:pt x="2703" y="737"/>
                    <a:pt x="2704" y="759"/>
                    <a:pt x="2704" y="768"/>
                  </a:cubicBezTo>
                  <a:cubicBezTo>
                    <a:pt x="2705" y="778"/>
                    <a:pt x="2706" y="789"/>
                    <a:pt x="2701" y="795"/>
                  </a:cubicBezTo>
                  <a:cubicBezTo>
                    <a:pt x="2700" y="797"/>
                    <a:pt x="2698" y="798"/>
                    <a:pt x="2696" y="799"/>
                  </a:cubicBezTo>
                  <a:cubicBezTo>
                    <a:pt x="2701" y="816"/>
                    <a:pt x="2701" y="816"/>
                    <a:pt x="2701" y="816"/>
                  </a:cubicBezTo>
                  <a:cubicBezTo>
                    <a:pt x="2701" y="816"/>
                    <a:pt x="2711" y="819"/>
                    <a:pt x="2713" y="821"/>
                  </a:cubicBezTo>
                  <a:cubicBezTo>
                    <a:pt x="2715" y="823"/>
                    <a:pt x="2722" y="826"/>
                    <a:pt x="2727" y="858"/>
                  </a:cubicBezTo>
                  <a:cubicBezTo>
                    <a:pt x="2727" y="861"/>
                    <a:pt x="2728" y="863"/>
                    <a:pt x="2728" y="864"/>
                  </a:cubicBezTo>
                  <a:cubicBezTo>
                    <a:pt x="2728" y="35"/>
                    <a:pt x="2728" y="35"/>
                    <a:pt x="2728" y="35"/>
                  </a:cubicBezTo>
                  <a:cubicBezTo>
                    <a:pt x="2728" y="16"/>
                    <a:pt x="2712" y="0"/>
                    <a:pt x="2692" y="0"/>
                  </a:cubicBezTo>
                  <a:close/>
                  <a:moveTo>
                    <a:pt x="1911" y="590"/>
                  </a:moveTo>
                  <a:cubicBezTo>
                    <a:pt x="1911" y="592"/>
                    <a:pt x="1911" y="596"/>
                    <a:pt x="1909" y="601"/>
                  </a:cubicBezTo>
                  <a:cubicBezTo>
                    <a:pt x="1907" y="606"/>
                    <a:pt x="1905" y="612"/>
                    <a:pt x="1903" y="616"/>
                  </a:cubicBezTo>
                  <a:cubicBezTo>
                    <a:pt x="1901" y="619"/>
                    <a:pt x="1900" y="626"/>
                    <a:pt x="1897" y="627"/>
                  </a:cubicBezTo>
                  <a:cubicBezTo>
                    <a:pt x="1895" y="629"/>
                    <a:pt x="1888" y="629"/>
                    <a:pt x="1888" y="629"/>
                  </a:cubicBezTo>
                  <a:cubicBezTo>
                    <a:pt x="1888" y="629"/>
                    <a:pt x="1883" y="639"/>
                    <a:pt x="1883" y="640"/>
                  </a:cubicBezTo>
                  <a:cubicBezTo>
                    <a:pt x="1883" y="640"/>
                    <a:pt x="1883" y="640"/>
                    <a:pt x="1883" y="640"/>
                  </a:cubicBezTo>
                  <a:cubicBezTo>
                    <a:pt x="1883" y="641"/>
                    <a:pt x="1883" y="641"/>
                    <a:pt x="1883" y="641"/>
                  </a:cubicBezTo>
                  <a:cubicBezTo>
                    <a:pt x="1883" y="641"/>
                    <a:pt x="1882" y="644"/>
                    <a:pt x="1881" y="644"/>
                  </a:cubicBezTo>
                  <a:cubicBezTo>
                    <a:pt x="1881" y="644"/>
                    <a:pt x="1881" y="644"/>
                    <a:pt x="1881" y="644"/>
                  </a:cubicBezTo>
                  <a:cubicBezTo>
                    <a:pt x="1881" y="645"/>
                    <a:pt x="1881" y="645"/>
                    <a:pt x="1881" y="645"/>
                  </a:cubicBezTo>
                  <a:cubicBezTo>
                    <a:pt x="1881" y="654"/>
                    <a:pt x="1881" y="654"/>
                    <a:pt x="1881" y="654"/>
                  </a:cubicBezTo>
                  <a:cubicBezTo>
                    <a:pt x="1881" y="657"/>
                    <a:pt x="1881" y="657"/>
                    <a:pt x="1881" y="657"/>
                  </a:cubicBezTo>
                  <a:cubicBezTo>
                    <a:pt x="1881" y="657"/>
                    <a:pt x="1863" y="639"/>
                    <a:pt x="1851" y="627"/>
                  </a:cubicBezTo>
                  <a:cubicBezTo>
                    <a:pt x="1849" y="623"/>
                    <a:pt x="1846" y="621"/>
                    <a:pt x="1844" y="619"/>
                  </a:cubicBezTo>
                  <a:cubicBezTo>
                    <a:pt x="1845" y="619"/>
                    <a:pt x="1845" y="619"/>
                    <a:pt x="1845" y="619"/>
                  </a:cubicBezTo>
                  <a:cubicBezTo>
                    <a:pt x="1845" y="619"/>
                    <a:pt x="1845" y="619"/>
                    <a:pt x="1845" y="619"/>
                  </a:cubicBezTo>
                  <a:cubicBezTo>
                    <a:pt x="1845" y="618"/>
                    <a:pt x="1846" y="614"/>
                    <a:pt x="1845" y="612"/>
                  </a:cubicBezTo>
                  <a:cubicBezTo>
                    <a:pt x="1845" y="609"/>
                    <a:pt x="1844" y="606"/>
                    <a:pt x="1843" y="604"/>
                  </a:cubicBezTo>
                  <a:cubicBezTo>
                    <a:pt x="1842" y="604"/>
                    <a:pt x="1841" y="603"/>
                    <a:pt x="1839" y="601"/>
                  </a:cubicBezTo>
                  <a:cubicBezTo>
                    <a:pt x="1837" y="599"/>
                    <a:pt x="1836" y="600"/>
                    <a:pt x="1836" y="599"/>
                  </a:cubicBezTo>
                  <a:cubicBezTo>
                    <a:pt x="1834" y="599"/>
                    <a:pt x="1834" y="598"/>
                    <a:pt x="1832" y="595"/>
                  </a:cubicBezTo>
                  <a:cubicBezTo>
                    <a:pt x="1831" y="592"/>
                    <a:pt x="1831" y="592"/>
                    <a:pt x="1829" y="590"/>
                  </a:cubicBezTo>
                  <a:cubicBezTo>
                    <a:pt x="1828" y="589"/>
                    <a:pt x="1828" y="589"/>
                    <a:pt x="1829" y="587"/>
                  </a:cubicBezTo>
                  <a:cubicBezTo>
                    <a:pt x="1829" y="584"/>
                    <a:pt x="1830" y="584"/>
                    <a:pt x="1829" y="582"/>
                  </a:cubicBezTo>
                  <a:cubicBezTo>
                    <a:pt x="1829" y="581"/>
                    <a:pt x="1829" y="582"/>
                    <a:pt x="1828" y="580"/>
                  </a:cubicBezTo>
                  <a:cubicBezTo>
                    <a:pt x="1826" y="577"/>
                    <a:pt x="1826" y="575"/>
                    <a:pt x="1826" y="575"/>
                  </a:cubicBezTo>
                  <a:cubicBezTo>
                    <a:pt x="1826" y="574"/>
                    <a:pt x="1827" y="570"/>
                    <a:pt x="1829" y="568"/>
                  </a:cubicBezTo>
                  <a:cubicBezTo>
                    <a:pt x="1830" y="567"/>
                    <a:pt x="1831" y="565"/>
                    <a:pt x="1831" y="565"/>
                  </a:cubicBezTo>
                  <a:cubicBezTo>
                    <a:pt x="1831" y="565"/>
                    <a:pt x="1831" y="565"/>
                    <a:pt x="1831" y="562"/>
                  </a:cubicBezTo>
                  <a:cubicBezTo>
                    <a:pt x="1830" y="559"/>
                    <a:pt x="1831" y="549"/>
                    <a:pt x="1832" y="546"/>
                  </a:cubicBezTo>
                  <a:cubicBezTo>
                    <a:pt x="1832" y="543"/>
                    <a:pt x="1839" y="536"/>
                    <a:pt x="1841" y="533"/>
                  </a:cubicBezTo>
                  <a:cubicBezTo>
                    <a:pt x="1842" y="530"/>
                    <a:pt x="1845" y="528"/>
                    <a:pt x="1846" y="527"/>
                  </a:cubicBezTo>
                  <a:cubicBezTo>
                    <a:pt x="1848" y="525"/>
                    <a:pt x="1851" y="524"/>
                    <a:pt x="1853" y="523"/>
                  </a:cubicBezTo>
                  <a:cubicBezTo>
                    <a:pt x="1856" y="521"/>
                    <a:pt x="1858" y="521"/>
                    <a:pt x="1861" y="521"/>
                  </a:cubicBezTo>
                  <a:cubicBezTo>
                    <a:pt x="1871" y="519"/>
                    <a:pt x="1880" y="521"/>
                    <a:pt x="1883" y="521"/>
                  </a:cubicBezTo>
                  <a:cubicBezTo>
                    <a:pt x="1885" y="520"/>
                    <a:pt x="1891" y="523"/>
                    <a:pt x="1894" y="524"/>
                  </a:cubicBezTo>
                  <a:cubicBezTo>
                    <a:pt x="1896" y="524"/>
                    <a:pt x="1898" y="527"/>
                    <a:pt x="1900" y="528"/>
                  </a:cubicBezTo>
                  <a:cubicBezTo>
                    <a:pt x="1901" y="530"/>
                    <a:pt x="1903" y="532"/>
                    <a:pt x="1905" y="534"/>
                  </a:cubicBezTo>
                  <a:cubicBezTo>
                    <a:pt x="1905" y="536"/>
                    <a:pt x="1906" y="538"/>
                    <a:pt x="1907" y="539"/>
                  </a:cubicBezTo>
                  <a:cubicBezTo>
                    <a:pt x="1910" y="541"/>
                    <a:pt x="1910" y="542"/>
                    <a:pt x="1910" y="544"/>
                  </a:cubicBezTo>
                  <a:cubicBezTo>
                    <a:pt x="1910" y="547"/>
                    <a:pt x="1910" y="550"/>
                    <a:pt x="1908" y="553"/>
                  </a:cubicBezTo>
                  <a:cubicBezTo>
                    <a:pt x="1908" y="554"/>
                    <a:pt x="1907" y="555"/>
                    <a:pt x="1907" y="555"/>
                  </a:cubicBezTo>
                  <a:cubicBezTo>
                    <a:pt x="1907" y="555"/>
                    <a:pt x="1908" y="558"/>
                    <a:pt x="1908" y="560"/>
                  </a:cubicBezTo>
                  <a:cubicBezTo>
                    <a:pt x="1908" y="562"/>
                    <a:pt x="1908" y="564"/>
                    <a:pt x="1908" y="565"/>
                  </a:cubicBezTo>
                  <a:cubicBezTo>
                    <a:pt x="1909" y="565"/>
                    <a:pt x="1909" y="567"/>
                    <a:pt x="1909" y="567"/>
                  </a:cubicBezTo>
                  <a:cubicBezTo>
                    <a:pt x="1909" y="568"/>
                    <a:pt x="1909" y="570"/>
                    <a:pt x="1909" y="571"/>
                  </a:cubicBezTo>
                  <a:cubicBezTo>
                    <a:pt x="1910" y="572"/>
                    <a:pt x="1909" y="573"/>
                    <a:pt x="1910" y="575"/>
                  </a:cubicBezTo>
                  <a:cubicBezTo>
                    <a:pt x="1910" y="575"/>
                    <a:pt x="1910" y="576"/>
                    <a:pt x="1910" y="577"/>
                  </a:cubicBezTo>
                  <a:cubicBezTo>
                    <a:pt x="1910" y="578"/>
                    <a:pt x="1910" y="580"/>
                    <a:pt x="1910" y="581"/>
                  </a:cubicBezTo>
                  <a:cubicBezTo>
                    <a:pt x="1910" y="582"/>
                    <a:pt x="1911" y="588"/>
                    <a:pt x="1911" y="5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39700" dist="25400" dir="2700000" algn="tl" rotWithShape="0">
                <a:prstClr val="black">
                  <a:alpha val="51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13863886" y="-1085388"/>
              <a:ext cx="280988" cy="1277938"/>
            </a:xfrm>
            <a:custGeom>
              <a:avLst/>
              <a:gdLst>
                <a:gd name="T0" fmla="*/ 64 w 84"/>
                <a:gd name="T1" fmla="*/ 8 h 381"/>
                <a:gd name="T2" fmla="*/ 55 w 84"/>
                <a:gd name="T3" fmla="*/ 0 h 381"/>
                <a:gd name="T4" fmla="*/ 51 w 84"/>
                <a:gd name="T5" fmla="*/ 32 h 381"/>
                <a:gd name="T6" fmla="*/ 33 w 84"/>
                <a:gd name="T7" fmla="*/ 96 h 381"/>
                <a:gd name="T8" fmla="*/ 36 w 84"/>
                <a:gd name="T9" fmla="*/ 135 h 381"/>
                <a:gd name="T10" fmla="*/ 27 w 84"/>
                <a:gd name="T11" fmla="*/ 140 h 381"/>
                <a:gd name="T12" fmla="*/ 19 w 84"/>
                <a:gd name="T13" fmla="*/ 140 h 381"/>
                <a:gd name="T14" fmla="*/ 19 w 84"/>
                <a:gd name="T15" fmla="*/ 163 h 381"/>
                <a:gd name="T16" fmla="*/ 14 w 84"/>
                <a:gd name="T17" fmla="*/ 214 h 381"/>
                <a:gd name="T18" fmla="*/ 3 w 84"/>
                <a:gd name="T19" fmla="*/ 245 h 381"/>
                <a:gd name="T20" fmla="*/ 3 w 84"/>
                <a:gd name="T21" fmla="*/ 283 h 381"/>
                <a:gd name="T22" fmla="*/ 9 w 84"/>
                <a:gd name="T23" fmla="*/ 301 h 381"/>
                <a:gd name="T24" fmla="*/ 19 w 84"/>
                <a:gd name="T25" fmla="*/ 318 h 381"/>
                <a:gd name="T26" fmla="*/ 12 w 84"/>
                <a:gd name="T27" fmla="*/ 343 h 381"/>
                <a:gd name="T28" fmla="*/ 10 w 84"/>
                <a:gd name="T29" fmla="*/ 363 h 381"/>
                <a:gd name="T30" fmla="*/ 0 w 84"/>
                <a:gd name="T31" fmla="*/ 381 h 381"/>
                <a:gd name="T32" fmla="*/ 48 w 84"/>
                <a:gd name="T33" fmla="*/ 381 h 381"/>
                <a:gd name="T34" fmla="*/ 84 w 84"/>
                <a:gd name="T35" fmla="*/ 346 h 381"/>
                <a:gd name="T36" fmla="*/ 84 w 84"/>
                <a:gd name="T37" fmla="*/ 7 h 381"/>
                <a:gd name="T38" fmla="*/ 64 w 84"/>
                <a:gd name="T39" fmla="*/ 8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4" h="381">
                  <a:moveTo>
                    <a:pt x="64" y="8"/>
                  </a:moveTo>
                  <a:cubicBezTo>
                    <a:pt x="61" y="6"/>
                    <a:pt x="58" y="2"/>
                    <a:pt x="55" y="0"/>
                  </a:cubicBezTo>
                  <a:cubicBezTo>
                    <a:pt x="54" y="11"/>
                    <a:pt x="53" y="22"/>
                    <a:pt x="51" y="32"/>
                  </a:cubicBezTo>
                  <a:cubicBezTo>
                    <a:pt x="43" y="69"/>
                    <a:pt x="35" y="81"/>
                    <a:pt x="33" y="96"/>
                  </a:cubicBezTo>
                  <a:cubicBezTo>
                    <a:pt x="31" y="111"/>
                    <a:pt x="36" y="133"/>
                    <a:pt x="36" y="135"/>
                  </a:cubicBezTo>
                  <a:cubicBezTo>
                    <a:pt x="36" y="137"/>
                    <a:pt x="31" y="140"/>
                    <a:pt x="27" y="140"/>
                  </a:cubicBezTo>
                  <a:cubicBezTo>
                    <a:pt x="24" y="140"/>
                    <a:pt x="19" y="140"/>
                    <a:pt x="19" y="140"/>
                  </a:cubicBezTo>
                  <a:cubicBezTo>
                    <a:pt x="19" y="140"/>
                    <a:pt x="19" y="150"/>
                    <a:pt x="19" y="163"/>
                  </a:cubicBezTo>
                  <a:cubicBezTo>
                    <a:pt x="19" y="175"/>
                    <a:pt x="20" y="195"/>
                    <a:pt x="14" y="214"/>
                  </a:cubicBezTo>
                  <a:cubicBezTo>
                    <a:pt x="7" y="232"/>
                    <a:pt x="3" y="245"/>
                    <a:pt x="3" y="245"/>
                  </a:cubicBezTo>
                  <a:cubicBezTo>
                    <a:pt x="3" y="245"/>
                    <a:pt x="1" y="269"/>
                    <a:pt x="3" y="283"/>
                  </a:cubicBezTo>
                  <a:cubicBezTo>
                    <a:pt x="6" y="297"/>
                    <a:pt x="9" y="301"/>
                    <a:pt x="9" y="301"/>
                  </a:cubicBezTo>
                  <a:cubicBezTo>
                    <a:pt x="9" y="301"/>
                    <a:pt x="18" y="307"/>
                    <a:pt x="19" y="318"/>
                  </a:cubicBezTo>
                  <a:cubicBezTo>
                    <a:pt x="20" y="327"/>
                    <a:pt x="15" y="336"/>
                    <a:pt x="12" y="343"/>
                  </a:cubicBezTo>
                  <a:cubicBezTo>
                    <a:pt x="10" y="349"/>
                    <a:pt x="10" y="357"/>
                    <a:pt x="10" y="363"/>
                  </a:cubicBezTo>
                  <a:cubicBezTo>
                    <a:pt x="9" y="367"/>
                    <a:pt x="7" y="375"/>
                    <a:pt x="0" y="381"/>
                  </a:cubicBezTo>
                  <a:cubicBezTo>
                    <a:pt x="48" y="381"/>
                    <a:pt x="48" y="381"/>
                    <a:pt x="48" y="381"/>
                  </a:cubicBezTo>
                  <a:cubicBezTo>
                    <a:pt x="68" y="381"/>
                    <a:pt x="84" y="365"/>
                    <a:pt x="84" y="346"/>
                  </a:cubicBezTo>
                  <a:cubicBezTo>
                    <a:pt x="84" y="7"/>
                    <a:pt x="84" y="7"/>
                    <a:pt x="84" y="7"/>
                  </a:cubicBezTo>
                  <a:cubicBezTo>
                    <a:pt x="77" y="9"/>
                    <a:pt x="70" y="12"/>
                    <a:pt x="64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39700" dist="25400" dir="2700000" algn="tl" rotWithShape="0">
                <a:prstClr val="black">
                  <a:alpha val="51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</p:grpSp>
      <p:sp>
        <p:nvSpPr>
          <p:cNvPr id="18" name="Freeform 10"/>
          <p:cNvSpPr>
            <a:spLocks/>
          </p:cNvSpPr>
          <p:nvPr userDrawn="1"/>
        </p:nvSpPr>
        <p:spPr bwMode="auto">
          <a:xfrm>
            <a:off x="243206" y="1289175"/>
            <a:ext cx="4321175" cy="850528"/>
          </a:xfrm>
          <a:custGeom>
            <a:avLst/>
            <a:gdLst>
              <a:gd name="T0" fmla="*/ 2031 w 2079"/>
              <a:gd name="T1" fmla="*/ 0 h 407"/>
              <a:gd name="T2" fmla="*/ 439 w 2079"/>
              <a:gd name="T3" fmla="*/ 0 h 407"/>
              <a:gd name="T4" fmla="*/ 48 w 2079"/>
              <a:gd name="T5" fmla="*/ 0 h 407"/>
              <a:gd name="T6" fmla="*/ 0 w 2079"/>
              <a:gd name="T7" fmla="*/ 0 h 407"/>
              <a:gd name="T8" fmla="*/ 0 w 2079"/>
              <a:gd name="T9" fmla="*/ 48 h 407"/>
              <a:gd name="T10" fmla="*/ 0 w 2079"/>
              <a:gd name="T11" fmla="*/ 25 h 407"/>
              <a:gd name="T12" fmla="*/ 0 w 2079"/>
              <a:gd name="T13" fmla="*/ 359 h 407"/>
              <a:gd name="T14" fmla="*/ 48 w 2079"/>
              <a:gd name="T15" fmla="*/ 407 h 407"/>
              <a:gd name="T16" fmla="*/ 2031 w 2079"/>
              <a:gd name="T17" fmla="*/ 407 h 407"/>
              <a:gd name="T18" fmla="*/ 2079 w 2079"/>
              <a:gd name="T19" fmla="*/ 359 h 407"/>
              <a:gd name="T20" fmla="*/ 2079 w 2079"/>
              <a:gd name="T21" fmla="*/ 48 h 407"/>
              <a:gd name="T22" fmla="*/ 2031 w 2079"/>
              <a:gd name="T23" fmla="*/ 0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079" h="407">
                <a:moveTo>
                  <a:pt x="2031" y="0"/>
                </a:moveTo>
                <a:cubicBezTo>
                  <a:pt x="439" y="0"/>
                  <a:pt x="439" y="0"/>
                  <a:pt x="439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359"/>
                  <a:pt x="0" y="359"/>
                  <a:pt x="0" y="359"/>
                </a:cubicBezTo>
                <a:cubicBezTo>
                  <a:pt x="0" y="385"/>
                  <a:pt x="22" y="407"/>
                  <a:pt x="48" y="407"/>
                </a:cubicBezTo>
                <a:cubicBezTo>
                  <a:pt x="2031" y="407"/>
                  <a:pt x="2031" y="407"/>
                  <a:pt x="2031" y="407"/>
                </a:cubicBezTo>
                <a:cubicBezTo>
                  <a:pt x="2057" y="407"/>
                  <a:pt x="2079" y="385"/>
                  <a:pt x="2079" y="359"/>
                </a:cubicBezTo>
                <a:cubicBezTo>
                  <a:pt x="2079" y="48"/>
                  <a:pt x="2079" y="48"/>
                  <a:pt x="2079" y="48"/>
                </a:cubicBezTo>
                <a:cubicBezTo>
                  <a:pt x="2079" y="22"/>
                  <a:pt x="2057" y="0"/>
                  <a:pt x="2031" y="0"/>
                </a:cubicBezTo>
                <a:close/>
              </a:path>
            </a:pathLst>
          </a:custGeom>
          <a:gradFill>
            <a:gsLst>
              <a:gs pos="78000">
                <a:schemeClr val="bg2"/>
              </a:gs>
              <a:gs pos="0">
                <a:schemeClr val="accent5">
                  <a:lumMod val="20000"/>
                  <a:lumOff val="8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19" name="Freeform 5"/>
          <p:cNvSpPr>
            <a:spLocks noEditPoints="1"/>
          </p:cNvSpPr>
          <p:nvPr userDrawn="1"/>
        </p:nvSpPr>
        <p:spPr bwMode="auto">
          <a:xfrm>
            <a:off x="6828311" y="2394603"/>
            <a:ext cx="1198173" cy="2560159"/>
          </a:xfrm>
          <a:custGeom>
            <a:avLst/>
            <a:gdLst/>
            <a:ahLst/>
            <a:cxnLst>
              <a:cxn ang="0">
                <a:pos x="226" y="396"/>
              </a:cxn>
              <a:cxn ang="0">
                <a:pos x="276" y="378"/>
              </a:cxn>
              <a:cxn ang="0">
                <a:pos x="216" y="455"/>
              </a:cxn>
              <a:cxn ang="0">
                <a:pos x="48" y="747"/>
              </a:cxn>
              <a:cxn ang="0">
                <a:pos x="71" y="1118"/>
              </a:cxn>
              <a:cxn ang="0">
                <a:pos x="93" y="1287"/>
              </a:cxn>
              <a:cxn ang="0">
                <a:pos x="114" y="1391"/>
              </a:cxn>
              <a:cxn ang="0">
                <a:pos x="276" y="1385"/>
              </a:cxn>
              <a:cxn ang="0">
                <a:pos x="232" y="1358"/>
              </a:cxn>
              <a:cxn ang="0">
                <a:pos x="231" y="1326"/>
              </a:cxn>
              <a:cxn ang="0">
                <a:pos x="202" y="990"/>
              </a:cxn>
              <a:cxn ang="0">
                <a:pos x="221" y="662"/>
              </a:cxn>
              <a:cxn ang="0">
                <a:pos x="218" y="588"/>
              </a:cxn>
              <a:cxn ang="0">
                <a:pos x="247" y="499"/>
              </a:cxn>
              <a:cxn ang="0">
                <a:pos x="265" y="556"/>
              </a:cxn>
              <a:cxn ang="0">
                <a:pos x="290" y="733"/>
              </a:cxn>
              <a:cxn ang="0">
                <a:pos x="382" y="1265"/>
              </a:cxn>
              <a:cxn ang="0">
                <a:pos x="343" y="1322"/>
              </a:cxn>
              <a:cxn ang="0">
                <a:pos x="438" y="1336"/>
              </a:cxn>
              <a:cxn ang="0">
                <a:pos x="457" y="1249"/>
              </a:cxn>
              <a:cxn ang="0">
                <a:pos x="431" y="770"/>
              </a:cxn>
              <a:cxn ang="0">
                <a:pos x="500" y="1274"/>
              </a:cxn>
              <a:cxn ang="0">
                <a:pos x="575" y="1333"/>
              </a:cxn>
              <a:cxn ang="0">
                <a:pos x="646" y="1330"/>
              </a:cxn>
              <a:cxn ang="0">
                <a:pos x="638" y="1269"/>
              </a:cxn>
              <a:cxn ang="0">
                <a:pos x="568" y="799"/>
              </a:cxn>
              <a:cxn ang="0">
                <a:pos x="542" y="574"/>
              </a:cxn>
              <a:cxn ang="0">
                <a:pos x="549" y="477"/>
              </a:cxn>
              <a:cxn ang="0">
                <a:pos x="636" y="515"/>
              </a:cxn>
              <a:cxn ang="0">
                <a:pos x="597" y="276"/>
              </a:cxn>
              <a:cxn ang="0">
                <a:pos x="499" y="193"/>
              </a:cxn>
              <a:cxn ang="0">
                <a:pos x="496" y="154"/>
              </a:cxn>
              <a:cxn ang="0">
                <a:pos x="381" y="145"/>
              </a:cxn>
              <a:cxn ang="0">
                <a:pos x="366" y="302"/>
              </a:cxn>
              <a:cxn ang="0">
                <a:pos x="269" y="331"/>
              </a:cxn>
              <a:cxn ang="0">
                <a:pos x="206" y="310"/>
              </a:cxn>
              <a:cxn ang="0">
                <a:pos x="240" y="243"/>
              </a:cxn>
              <a:cxn ang="0">
                <a:pos x="308" y="153"/>
              </a:cxn>
              <a:cxn ang="0">
                <a:pos x="334" y="104"/>
              </a:cxn>
              <a:cxn ang="0">
                <a:pos x="226" y="18"/>
              </a:cxn>
              <a:cxn ang="0">
                <a:pos x="154" y="139"/>
              </a:cxn>
              <a:cxn ang="0">
                <a:pos x="156" y="165"/>
              </a:cxn>
              <a:cxn ang="0">
                <a:pos x="45" y="441"/>
              </a:cxn>
              <a:cxn ang="0">
                <a:pos x="39" y="556"/>
              </a:cxn>
            </a:cxnLst>
            <a:rect l="0" t="0" r="r" b="b"/>
            <a:pathLst>
              <a:path w="657" h="1407">
                <a:moveTo>
                  <a:pt x="214" y="442"/>
                </a:moveTo>
                <a:cubicBezTo>
                  <a:pt x="227" y="425"/>
                  <a:pt x="227" y="425"/>
                  <a:pt x="227" y="425"/>
                </a:cubicBezTo>
                <a:cubicBezTo>
                  <a:pt x="227" y="425"/>
                  <a:pt x="227" y="413"/>
                  <a:pt x="226" y="396"/>
                </a:cubicBezTo>
                <a:cubicBezTo>
                  <a:pt x="259" y="378"/>
                  <a:pt x="259" y="378"/>
                  <a:pt x="259" y="378"/>
                </a:cubicBezTo>
                <a:cubicBezTo>
                  <a:pt x="271" y="375"/>
                  <a:pt x="271" y="375"/>
                  <a:pt x="271" y="375"/>
                </a:cubicBezTo>
                <a:cubicBezTo>
                  <a:pt x="276" y="378"/>
                  <a:pt x="276" y="378"/>
                  <a:pt x="276" y="378"/>
                </a:cubicBezTo>
                <a:cubicBezTo>
                  <a:pt x="246" y="428"/>
                  <a:pt x="246" y="428"/>
                  <a:pt x="246" y="428"/>
                </a:cubicBezTo>
                <a:cubicBezTo>
                  <a:pt x="246" y="443"/>
                  <a:pt x="246" y="443"/>
                  <a:pt x="246" y="443"/>
                </a:cubicBezTo>
                <a:cubicBezTo>
                  <a:pt x="216" y="455"/>
                  <a:pt x="216" y="455"/>
                  <a:pt x="216" y="455"/>
                </a:cubicBezTo>
                <a:lnTo>
                  <a:pt x="214" y="442"/>
                </a:lnTo>
                <a:close/>
                <a:moveTo>
                  <a:pt x="39" y="556"/>
                </a:moveTo>
                <a:cubicBezTo>
                  <a:pt x="31" y="579"/>
                  <a:pt x="0" y="678"/>
                  <a:pt x="48" y="747"/>
                </a:cubicBezTo>
                <a:cubicBezTo>
                  <a:pt x="48" y="988"/>
                  <a:pt x="48" y="988"/>
                  <a:pt x="48" y="988"/>
                </a:cubicBezTo>
                <a:cubicBezTo>
                  <a:pt x="66" y="989"/>
                  <a:pt x="66" y="989"/>
                  <a:pt x="66" y="989"/>
                </a:cubicBezTo>
                <a:cubicBezTo>
                  <a:pt x="62" y="1013"/>
                  <a:pt x="57" y="1070"/>
                  <a:pt x="71" y="1118"/>
                </a:cubicBezTo>
                <a:cubicBezTo>
                  <a:pt x="100" y="1245"/>
                  <a:pt x="100" y="1245"/>
                  <a:pt x="100" y="1245"/>
                </a:cubicBezTo>
                <a:cubicBezTo>
                  <a:pt x="94" y="1285"/>
                  <a:pt x="94" y="1285"/>
                  <a:pt x="94" y="1285"/>
                </a:cubicBezTo>
                <a:cubicBezTo>
                  <a:pt x="94" y="1285"/>
                  <a:pt x="93" y="1286"/>
                  <a:pt x="93" y="1287"/>
                </a:cubicBezTo>
                <a:cubicBezTo>
                  <a:pt x="89" y="1294"/>
                  <a:pt x="73" y="1326"/>
                  <a:pt x="101" y="1355"/>
                </a:cubicBezTo>
                <a:cubicBezTo>
                  <a:pt x="105" y="1390"/>
                  <a:pt x="105" y="1390"/>
                  <a:pt x="105" y="1390"/>
                </a:cubicBezTo>
                <a:cubicBezTo>
                  <a:pt x="114" y="1391"/>
                  <a:pt x="114" y="1391"/>
                  <a:pt x="114" y="1391"/>
                </a:cubicBezTo>
                <a:cubicBezTo>
                  <a:pt x="115" y="1351"/>
                  <a:pt x="115" y="1351"/>
                  <a:pt x="115" y="1351"/>
                </a:cubicBezTo>
                <a:cubicBezTo>
                  <a:pt x="170" y="1398"/>
                  <a:pt x="170" y="1398"/>
                  <a:pt x="170" y="1398"/>
                </a:cubicBezTo>
                <a:cubicBezTo>
                  <a:pt x="170" y="1398"/>
                  <a:pt x="251" y="1407"/>
                  <a:pt x="276" y="1385"/>
                </a:cubicBezTo>
                <a:cubicBezTo>
                  <a:pt x="276" y="1385"/>
                  <a:pt x="274" y="1372"/>
                  <a:pt x="257" y="1369"/>
                </a:cubicBezTo>
                <a:cubicBezTo>
                  <a:pt x="237" y="1361"/>
                  <a:pt x="237" y="1361"/>
                  <a:pt x="237" y="1361"/>
                </a:cubicBezTo>
                <a:cubicBezTo>
                  <a:pt x="237" y="1361"/>
                  <a:pt x="235" y="1360"/>
                  <a:pt x="232" y="1358"/>
                </a:cubicBezTo>
                <a:cubicBezTo>
                  <a:pt x="257" y="1369"/>
                  <a:pt x="257" y="1369"/>
                  <a:pt x="257" y="1369"/>
                </a:cubicBezTo>
                <a:cubicBezTo>
                  <a:pt x="315" y="1359"/>
                  <a:pt x="249" y="1334"/>
                  <a:pt x="249" y="1334"/>
                </a:cubicBezTo>
                <a:cubicBezTo>
                  <a:pt x="242" y="1333"/>
                  <a:pt x="236" y="1330"/>
                  <a:pt x="231" y="1326"/>
                </a:cubicBezTo>
                <a:cubicBezTo>
                  <a:pt x="166" y="1282"/>
                  <a:pt x="183" y="1114"/>
                  <a:pt x="183" y="1114"/>
                </a:cubicBezTo>
                <a:cubicBezTo>
                  <a:pt x="186" y="1091"/>
                  <a:pt x="186" y="1023"/>
                  <a:pt x="186" y="991"/>
                </a:cubicBezTo>
                <a:cubicBezTo>
                  <a:pt x="202" y="990"/>
                  <a:pt x="202" y="990"/>
                  <a:pt x="202" y="990"/>
                </a:cubicBezTo>
                <a:cubicBezTo>
                  <a:pt x="210" y="987"/>
                  <a:pt x="210" y="987"/>
                  <a:pt x="210" y="987"/>
                </a:cubicBezTo>
                <a:cubicBezTo>
                  <a:pt x="224" y="742"/>
                  <a:pt x="224" y="742"/>
                  <a:pt x="224" y="742"/>
                </a:cubicBezTo>
                <a:cubicBezTo>
                  <a:pt x="221" y="662"/>
                  <a:pt x="221" y="662"/>
                  <a:pt x="221" y="662"/>
                </a:cubicBezTo>
                <a:cubicBezTo>
                  <a:pt x="221" y="613"/>
                  <a:pt x="221" y="613"/>
                  <a:pt x="221" y="613"/>
                </a:cubicBezTo>
                <a:cubicBezTo>
                  <a:pt x="213" y="585"/>
                  <a:pt x="213" y="585"/>
                  <a:pt x="213" y="585"/>
                </a:cubicBezTo>
                <a:cubicBezTo>
                  <a:pt x="215" y="586"/>
                  <a:pt x="217" y="587"/>
                  <a:pt x="218" y="588"/>
                </a:cubicBezTo>
                <a:cubicBezTo>
                  <a:pt x="223" y="516"/>
                  <a:pt x="223" y="516"/>
                  <a:pt x="223" y="516"/>
                </a:cubicBezTo>
                <a:cubicBezTo>
                  <a:pt x="223" y="515"/>
                  <a:pt x="223" y="515"/>
                  <a:pt x="223" y="515"/>
                </a:cubicBezTo>
                <a:cubicBezTo>
                  <a:pt x="247" y="499"/>
                  <a:pt x="247" y="499"/>
                  <a:pt x="247" y="499"/>
                </a:cubicBezTo>
                <a:cubicBezTo>
                  <a:pt x="247" y="504"/>
                  <a:pt x="247" y="504"/>
                  <a:pt x="247" y="504"/>
                </a:cubicBezTo>
                <a:cubicBezTo>
                  <a:pt x="254" y="531"/>
                  <a:pt x="254" y="531"/>
                  <a:pt x="254" y="531"/>
                </a:cubicBezTo>
                <a:cubicBezTo>
                  <a:pt x="265" y="556"/>
                  <a:pt x="265" y="556"/>
                  <a:pt x="265" y="556"/>
                </a:cubicBezTo>
                <a:cubicBezTo>
                  <a:pt x="283" y="569"/>
                  <a:pt x="283" y="569"/>
                  <a:pt x="283" y="569"/>
                </a:cubicBezTo>
                <a:cubicBezTo>
                  <a:pt x="283" y="569"/>
                  <a:pt x="285" y="569"/>
                  <a:pt x="287" y="569"/>
                </a:cubicBezTo>
                <a:cubicBezTo>
                  <a:pt x="271" y="615"/>
                  <a:pt x="290" y="733"/>
                  <a:pt x="290" y="733"/>
                </a:cubicBezTo>
                <a:cubicBezTo>
                  <a:pt x="313" y="792"/>
                  <a:pt x="340" y="1072"/>
                  <a:pt x="340" y="1072"/>
                </a:cubicBezTo>
                <a:cubicBezTo>
                  <a:pt x="325" y="1238"/>
                  <a:pt x="325" y="1238"/>
                  <a:pt x="325" y="1238"/>
                </a:cubicBezTo>
                <a:cubicBezTo>
                  <a:pt x="341" y="1257"/>
                  <a:pt x="362" y="1264"/>
                  <a:pt x="382" y="1265"/>
                </a:cubicBezTo>
                <a:cubicBezTo>
                  <a:pt x="381" y="1265"/>
                  <a:pt x="381" y="1265"/>
                  <a:pt x="380" y="1265"/>
                </a:cubicBezTo>
                <a:cubicBezTo>
                  <a:pt x="375" y="1301"/>
                  <a:pt x="375" y="1301"/>
                  <a:pt x="375" y="1301"/>
                </a:cubicBezTo>
                <a:cubicBezTo>
                  <a:pt x="343" y="1322"/>
                  <a:pt x="343" y="1322"/>
                  <a:pt x="343" y="1322"/>
                </a:cubicBezTo>
                <a:cubicBezTo>
                  <a:pt x="343" y="1322"/>
                  <a:pt x="319" y="1348"/>
                  <a:pt x="351" y="1352"/>
                </a:cubicBezTo>
                <a:cubicBezTo>
                  <a:pt x="388" y="1352"/>
                  <a:pt x="388" y="1352"/>
                  <a:pt x="388" y="1352"/>
                </a:cubicBezTo>
                <a:cubicBezTo>
                  <a:pt x="438" y="1336"/>
                  <a:pt x="438" y="1336"/>
                  <a:pt x="438" y="1336"/>
                </a:cubicBezTo>
                <a:cubicBezTo>
                  <a:pt x="467" y="1329"/>
                  <a:pt x="467" y="1329"/>
                  <a:pt x="467" y="1329"/>
                </a:cubicBezTo>
                <a:cubicBezTo>
                  <a:pt x="466" y="1290"/>
                  <a:pt x="466" y="1290"/>
                  <a:pt x="466" y="1290"/>
                </a:cubicBezTo>
                <a:cubicBezTo>
                  <a:pt x="457" y="1249"/>
                  <a:pt x="457" y="1249"/>
                  <a:pt x="457" y="1249"/>
                </a:cubicBezTo>
                <a:cubicBezTo>
                  <a:pt x="457" y="1249"/>
                  <a:pt x="458" y="1249"/>
                  <a:pt x="458" y="1249"/>
                </a:cubicBezTo>
                <a:cubicBezTo>
                  <a:pt x="459" y="1226"/>
                  <a:pt x="429" y="930"/>
                  <a:pt x="429" y="930"/>
                </a:cubicBezTo>
                <a:cubicBezTo>
                  <a:pt x="431" y="770"/>
                  <a:pt x="431" y="770"/>
                  <a:pt x="431" y="770"/>
                </a:cubicBezTo>
                <a:cubicBezTo>
                  <a:pt x="482" y="962"/>
                  <a:pt x="482" y="962"/>
                  <a:pt x="482" y="962"/>
                </a:cubicBezTo>
                <a:cubicBezTo>
                  <a:pt x="501" y="1230"/>
                  <a:pt x="501" y="1230"/>
                  <a:pt x="501" y="1230"/>
                </a:cubicBezTo>
                <a:cubicBezTo>
                  <a:pt x="500" y="1274"/>
                  <a:pt x="500" y="1274"/>
                  <a:pt x="500" y="1274"/>
                </a:cubicBezTo>
                <a:cubicBezTo>
                  <a:pt x="534" y="1280"/>
                  <a:pt x="560" y="1281"/>
                  <a:pt x="580" y="1281"/>
                </a:cubicBezTo>
                <a:cubicBezTo>
                  <a:pt x="579" y="1281"/>
                  <a:pt x="578" y="1281"/>
                  <a:pt x="577" y="1281"/>
                </a:cubicBezTo>
                <a:cubicBezTo>
                  <a:pt x="575" y="1333"/>
                  <a:pt x="575" y="1333"/>
                  <a:pt x="575" y="1333"/>
                </a:cubicBezTo>
                <a:cubicBezTo>
                  <a:pt x="580" y="1357"/>
                  <a:pt x="580" y="1357"/>
                  <a:pt x="580" y="1357"/>
                </a:cubicBezTo>
                <a:cubicBezTo>
                  <a:pt x="598" y="1362"/>
                  <a:pt x="598" y="1362"/>
                  <a:pt x="598" y="1362"/>
                </a:cubicBezTo>
                <a:cubicBezTo>
                  <a:pt x="598" y="1362"/>
                  <a:pt x="649" y="1364"/>
                  <a:pt x="646" y="1330"/>
                </a:cubicBezTo>
                <a:cubicBezTo>
                  <a:pt x="641" y="1304"/>
                  <a:pt x="641" y="1304"/>
                  <a:pt x="641" y="1304"/>
                </a:cubicBezTo>
                <a:cubicBezTo>
                  <a:pt x="638" y="1269"/>
                  <a:pt x="638" y="1269"/>
                  <a:pt x="638" y="1269"/>
                </a:cubicBezTo>
                <a:cubicBezTo>
                  <a:pt x="638" y="1269"/>
                  <a:pt x="638" y="1269"/>
                  <a:pt x="638" y="1269"/>
                </a:cubicBezTo>
                <a:cubicBezTo>
                  <a:pt x="642" y="1267"/>
                  <a:pt x="644" y="1265"/>
                  <a:pt x="644" y="1265"/>
                </a:cubicBezTo>
                <a:cubicBezTo>
                  <a:pt x="620" y="1090"/>
                  <a:pt x="620" y="1090"/>
                  <a:pt x="620" y="1090"/>
                </a:cubicBezTo>
                <a:cubicBezTo>
                  <a:pt x="585" y="969"/>
                  <a:pt x="568" y="799"/>
                  <a:pt x="568" y="799"/>
                </a:cubicBezTo>
                <a:cubicBezTo>
                  <a:pt x="573" y="707"/>
                  <a:pt x="573" y="707"/>
                  <a:pt x="573" y="707"/>
                </a:cubicBezTo>
                <a:cubicBezTo>
                  <a:pt x="547" y="643"/>
                  <a:pt x="547" y="643"/>
                  <a:pt x="547" y="643"/>
                </a:cubicBezTo>
                <a:cubicBezTo>
                  <a:pt x="542" y="574"/>
                  <a:pt x="542" y="574"/>
                  <a:pt x="542" y="574"/>
                </a:cubicBezTo>
                <a:cubicBezTo>
                  <a:pt x="550" y="572"/>
                  <a:pt x="550" y="572"/>
                  <a:pt x="550" y="572"/>
                </a:cubicBezTo>
                <a:cubicBezTo>
                  <a:pt x="549" y="530"/>
                  <a:pt x="549" y="530"/>
                  <a:pt x="549" y="530"/>
                </a:cubicBezTo>
                <a:cubicBezTo>
                  <a:pt x="549" y="477"/>
                  <a:pt x="549" y="477"/>
                  <a:pt x="549" y="477"/>
                </a:cubicBezTo>
                <a:cubicBezTo>
                  <a:pt x="599" y="523"/>
                  <a:pt x="599" y="523"/>
                  <a:pt x="599" y="523"/>
                </a:cubicBezTo>
                <a:cubicBezTo>
                  <a:pt x="624" y="526"/>
                  <a:pt x="624" y="526"/>
                  <a:pt x="624" y="526"/>
                </a:cubicBezTo>
                <a:cubicBezTo>
                  <a:pt x="636" y="515"/>
                  <a:pt x="636" y="515"/>
                  <a:pt x="636" y="515"/>
                </a:cubicBezTo>
                <a:cubicBezTo>
                  <a:pt x="636" y="515"/>
                  <a:pt x="657" y="490"/>
                  <a:pt x="643" y="435"/>
                </a:cubicBezTo>
                <a:cubicBezTo>
                  <a:pt x="625" y="366"/>
                  <a:pt x="625" y="366"/>
                  <a:pt x="625" y="366"/>
                </a:cubicBezTo>
                <a:cubicBezTo>
                  <a:pt x="597" y="276"/>
                  <a:pt x="597" y="276"/>
                  <a:pt x="597" y="276"/>
                </a:cubicBezTo>
                <a:cubicBezTo>
                  <a:pt x="538" y="262"/>
                  <a:pt x="538" y="262"/>
                  <a:pt x="538" y="262"/>
                </a:cubicBezTo>
                <a:cubicBezTo>
                  <a:pt x="538" y="252"/>
                  <a:pt x="538" y="252"/>
                  <a:pt x="538" y="252"/>
                </a:cubicBezTo>
                <a:cubicBezTo>
                  <a:pt x="538" y="252"/>
                  <a:pt x="512" y="210"/>
                  <a:pt x="499" y="193"/>
                </a:cubicBezTo>
                <a:cubicBezTo>
                  <a:pt x="499" y="178"/>
                  <a:pt x="499" y="178"/>
                  <a:pt x="499" y="178"/>
                </a:cubicBezTo>
                <a:cubicBezTo>
                  <a:pt x="499" y="173"/>
                  <a:pt x="499" y="173"/>
                  <a:pt x="499" y="173"/>
                </a:cubicBezTo>
                <a:cubicBezTo>
                  <a:pt x="496" y="154"/>
                  <a:pt x="496" y="154"/>
                  <a:pt x="496" y="154"/>
                </a:cubicBezTo>
                <a:cubicBezTo>
                  <a:pt x="496" y="154"/>
                  <a:pt x="524" y="87"/>
                  <a:pt x="454" y="69"/>
                </a:cubicBezTo>
                <a:cubicBezTo>
                  <a:pt x="454" y="69"/>
                  <a:pt x="390" y="69"/>
                  <a:pt x="382" y="133"/>
                </a:cubicBezTo>
                <a:cubicBezTo>
                  <a:pt x="382" y="133"/>
                  <a:pt x="381" y="138"/>
                  <a:pt x="381" y="145"/>
                </a:cubicBezTo>
                <a:cubicBezTo>
                  <a:pt x="378" y="166"/>
                  <a:pt x="376" y="210"/>
                  <a:pt x="395" y="239"/>
                </a:cubicBezTo>
                <a:cubicBezTo>
                  <a:pt x="396" y="261"/>
                  <a:pt x="396" y="261"/>
                  <a:pt x="396" y="261"/>
                </a:cubicBezTo>
                <a:cubicBezTo>
                  <a:pt x="366" y="302"/>
                  <a:pt x="366" y="302"/>
                  <a:pt x="366" y="302"/>
                </a:cubicBezTo>
                <a:cubicBezTo>
                  <a:pt x="336" y="326"/>
                  <a:pt x="336" y="326"/>
                  <a:pt x="336" y="326"/>
                </a:cubicBezTo>
                <a:cubicBezTo>
                  <a:pt x="334" y="326"/>
                  <a:pt x="334" y="326"/>
                  <a:pt x="334" y="326"/>
                </a:cubicBezTo>
                <a:cubicBezTo>
                  <a:pt x="269" y="331"/>
                  <a:pt x="269" y="331"/>
                  <a:pt x="269" y="331"/>
                </a:cubicBezTo>
                <a:cubicBezTo>
                  <a:pt x="248" y="335"/>
                  <a:pt x="248" y="335"/>
                  <a:pt x="248" y="335"/>
                </a:cubicBezTo>
                <a:cubicBezTo>
                  <a:pt x="248" y="335"/>
                  <a:pt x="236" y="340"/>
                  <a:pt x="218" y="347"/>
                </a:cubicBezTo>
                <a:cubicBezTo>
                  <a:pt x="215" y="334"/>
                  <a:pt x="211" y="322"/>
                  <a:pt x="206" y="310"/>
                </a:cubicBezTo>
                <a:cubicBezTo>
                  <a:pt x="205" y="254"/>
                  <a:pt x="205" y="254"/>
                  <a:pt x="205" y="254"/>
                </a:cubicBezTo>
                <a:cubicBezTo>
                  <a:pt x="222" y="247"/>
                  <a:pt x="222" y="247"/>
                  <a:pt x="222" y="247"/>
                </a:cubicBezTo>
                <a:cubicBezTo>
                  <a:pt x="240" y="243"/>
                  <a:pt x="240" y="243"/>
                  <a:pt x="240" y="243"/>
                </a:cubicBezTo>
                <a:cubicBezTo>
                  <a:pt x="284" y="192"/>
                  <a:pt x="284" y="192"/>
                  <a:pt x="284" y="192"/>
                </a:cubicBezTo>
                <a:cubicBezTo>
                  <a:pt x="292" y="167"/>
                  <a:pt x="292" y="167"/>
                  <a:pt x="292" y="167"/>
                </a:cubicBezTo>
                <a:cubicBezTo>
                  <a:pt x="308" y="153"/>
                  <a:pt x="308" y="153"/>
                  <a:pt x="308" y="153"/>
                </a:cubicBezTo>
                <a:cubicBezTo>
                  <a:pt x="314" y="128"/>
                  <a:pt x="314" y="128"/>
                  <a:pt x="314" y="128"/>
                </a:cubicBezTo>
                <a:cubicBezTo>
                  <a:pt x="316" y="120"/>
                  <a:pt x="316" y="120"/>
                  <a:pt x="316" y="120"/>
                </a:cubicBezTo>
                <a:cubicBezTo>
                  <a:pt x="334" y="104"/>
                  <a:pt x="334" y="104"/>
                  <a:pt x="334" y="104"/>
                </a:cubicBezTo>
                <a:cubicBezTo>
                  <a:pt x="335" y="84"/>
                  <a:pt x="335" y="84"/>
                  <a:pt x="335" y="84"/>
                </a:cubicBezTo>
                <a:cubicBezTo>
                  <a:pt x="282" y="22"/>
                  <a:pt x="282" y="22"/>
                  <a:pt x="282" y="22"/>
                </a:cubicBezTo>
                <a:cubicBezTo>
                  <a:pt x="261" y="0"/>
                  <a:pt x="226" y="18"/>
                  <a:pt x="226" y="18"/>
                </a:cubicBezTo>
                <a:cubicBezTo>
                  <a:pt x="165" y="57"/>
                  <a:pt x="165" y="57"/>
                  <a:pt x="165" y="57"/>
                </a:cubicBezTo>
                <a:cubicBezTo>
                  <a:pt x="156" y="84"/>
                  <a:pt x="156" y="84"/>
                  <a:pt x="156" y="84"/>
                </a:cubicBezTo>
                <a:cubicBezTo>
                  <a:pt x="154" y="139"/>
                  <a:pt x="154" y="139"/>
                  <a:pt x="154" y="139"/>
                </a:cubicBezTo>
                <a:cubicBezTo>
                  <a:pt x="145" y="140"/>
                  <a:pt x="145" y="140"/>
                  <a:pt x="145" y="140"/>
                </a:cubicBezTo>
                <a:cubicBezTo>
                  <a:pt x="144" y="156"/>
                  <a:pt x="144" y="156"/>
                  <a:pt x="144" y="156"/>
                </a:cubicBezTo>
                <a:cubicBezTo>
                  <a:pt x="156" y="165"/>
                  <a:pt x="156" y="165"/>
                  <a:pt x="156" y="165"/>
                </a:cubicBezTo>
                <a:cubicBezTo>
                  <a:pt x="124" y="181"/>
                  <a:pt x="124" y="181"/>
                  <a:pt x="124" y="181"/>
                </a:cubicBezTo>
                <a:cubicBezTo>
                  <a:pt x="124" y="181"/>
                  <a:pt x="47" y="215"/>
                  <a:pt x="50" y="304"/>
                </a:cubicBezTo>
                <a:cubicBezTo>
                  <a:pt x="45" y="441"/>
                  <a:pt x="45" y="441"/>
                  <a:pt x="45" y="441"/>
                </a:cubicBezTo>
                <a:cubicBezTo>
                  <a:pt x="38" y="522"/>
                  <a:pt x="38" y="522"/>
                  <a:pt x="38" y="522"/>
                </a:cubicBezTo>
                <a:cubicBezTo>
                  <a:pt x="31" y="555"/>
                  <a:pt x="31" y="555"/>
                  <a:pt x="31" y="555"/>
                </a:cubicBezTo>
                <a:cubicBezTo>
                  <a:pt x="31" y="555"/>
                  <a:pt x="34" y="555"/>
                  <a:pt x="39" y="556"/>
                </a:cubicBezTo>
              </a:path>
            </a:pathLst>
          </a:custGeom>
          <a:gradFill>
            <a:gsLst>
              <a:gs pos="65000">
                <a:srgbClr val="E872A6"/>
              </a:gs>
              <a:gs pos="0">
                <a:srgbClr val="DB156D"/>
              </a:gs>
            </a:gsLst>
            <a:lin ang="9600000" scaled="0"/>
          </a:gra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99953" y="1252075"/>
            <a:ext cx="4271296" cy="919531"/>
          </a:xfrm>
        </p:spPr>
        <p:txBody>
          <a:bodyPr anchor="ctr">
            <a:noAutofit/>
          </a:bodyPr>
          <a:lstStyle>
            <a:lvl1pPr algn="l">
              <a:lnSpc>
                <a:spcPts val="3000"/>
              </a:lnSpc>
              <a:defRPr sz="2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 userDrawn="1">
            <p:ph type="body" sz="quarter" idx="10"/>
          </p:nvPr>
        </p:nvSpPr>
        <p:spPr>
          <a:xfrm>
            <a:off x="299954" y="2281024"/>
            <a:ext cx="4751721" cy="650767"/>
          </a:xfrm>
        </p:spPr>
        <p:txBody>
          <a:bodyPr>
            <a:noAutofit/>
          </a:bodyPr>
          <a:lstStyle>
            <a:lvl1pPr>
              <a:defRPr sz="1600" b="0" cap="all" baseline="0">
                <a:solidFill>
                  <a:schemeClr val="bg2"/>
                </a:solidFill>
                <a:latin typeface="Montreal-DemiBold" pitchFamily="2" charset="0"/>
              </a:defRPr>
            </a:lvl1pPr>
            <a:lvl2pPr>
              <a:defRPr sz="1400">
                <a:solidFill>
                  <a:schemeClr val="bg2">
                    <a:lumMod val="60000"/>
                    <a:lumOff val="40000"/>
                  </a:schemeClr>
                </a:solidFill>
              </a:defRPr>
            </a:lvl2pPr>
            <a:lvl3pPr>
              <a:defRPr sz="1200">
                <a:solidFill>
                  <a:schemeClr val="bg2">
                    <a:lumMod val="60000"/>
                    <a:lumOff val="40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 userDrawn="1">
            <p:ph type="body" sz="quarter" idx="11"/>
          </p:nvPr>
        </p:nvSpPr>
        <p:spPr>
          <a:xfrm>
            <a:off x="299954" y="2958463"/>
            <a:ext cx="4751721" cy="360362"/>
          </a:xfrm>
        </p:spPr>
        <p:txBody>
          <a:bodyPr>
            <a:noAutofit/>
          </a:bodyPr>
          <a:lstStyle>
            <a:lvl1pPr>
              <a:defRPr sz="1600" b="1" cap="all" baseline="0">
                <a:solidFill>
                  <a:srgbClr val="66BED6"/>
                </a:solidFill>
                <a:latin typeface="Montreal-DemiBold" pitchFamily="2" charset="0"/>
              </a:defRPr>
            </a:lvl1pPr>
            <a:lvl2pPr>
              <a:defRPr sz="1600">
                <a:solidFill>
                  <a:schemeClr val="accent2"/>
                </a:solidFill>
              </a:defRPr>
            </a:lvl2pPr>
            <a:lvl3pPr>
              <a:defRPr sz="1600">
                <a:solidFill>
                  <a:schemeClr val="accent2"/>
                </a:solidFill>
              </a:defRPr>
            </a:lvl3pPr>
            <a:lvl4pPr>
              <a:defRPr sz="1600">
                <a:solidFill>
                  <a:schemeClr val="accent2"/>
                </a:solidFill>
              </a:defRPr>
            </a:lvl4pPr>
            <a:lvl5pPr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64"/>
          <a:stretch/>
        </p:blipFill>
        <p:spPr>
          <a:xfrm>
            <a:off x="342985" y="339503"/>
            <a:ext cx="1285449" cy="90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0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" grpId="0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 userDrawn="1"/>
        </p:nvGrpSpPr>
        <p:grpSpPr>
          <a:xfrm>
            <a:off x="252000" y="198000"/>
            <a:ext cx="8640000" cy="4241886"/>
            <a:chOff x="10864" y="334440"/>
            <a:chExt cx="9112659" cy="4474098"/>
          </a:xfrm>
          <a:effectLst>
            <a:outerShdw blurRad="101600" dist="38100" dir="2700000" algn="tl" rotWithShape="0">
              <a:schemeClr val="tx2">
                <a:alpha val="75000"/>
              </a:schemeClr>
            </a:outerShdw>
          </a:effectLst>
        </p:grpSpPr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7769225" y="3163888"/>
              <a:ext cx="798513" cy="1644650"/>
            </a:xfrm>
            <a:custGeom>
              <a:avLst/>
              <a:gdLst>
                <a:gd name="T0" fmla="*/ 244 w 336"/>
                <a:gd name="T1" fmla="*/ 691 h 691"/>
                <a:gd name="T2" fmla="*/ 269 w 336"/>
                <a:gd name="T3" fmla="*/ 676 h 691"/>
                <a:gd name="T4" fmla="*/ 283 w 336"/>
                <a:gd name="T5" fmla="*/ 669 h 691"/>
                <a:gd name="T6" fmla="*/ 322 w 336"/>
                <a:gd name="T7" fmla="*/ 497 h 691"/>
                <a:gd name="T8" fmla="*/ 320 w 336"/>
                <a:gd name="T9" fmla="*/ 398 h 691"/>
                <a:gd name="T10" fmla="*/ 307 w 336"/>
                <a:gd name="T11" fmla="*/ 397 h 691"/>
                <a:gd name="T12" fmla="*/ 300 w 336"/>
                <a:gd name="T13" fmla="*/ 395 h 691"/>
                <a:gd name="T14" fmla="*/ 289 w 336"/>
                <a:gd name="T15" fmla="*/ 196 h 691"/>
                <a:gd name="T16" fmla="*/ 291 w 336"/>
                <a:gd name="T17" fmla="*/ 132 h 691"/>
                <a:gd name="T18" fmla="*/ 291 w 336"/>
                <a:gd name="T19" fmla="*/ 92 h 691"/>
                <a:gd name="T20" fmla="*/ 298 w 336"/>
                <a:gd name="T21" fmla="*/ 69 h 691"/>
                <a:gd name="T22" fmla="*/ 294 w 336"/>
                <a:gd name="T23" fmla="*/ 71 h 691"/>
                <a:gd name="T24" fmla="*/ 290 w 336"/>
                <a:gd name="T25" fmla="*/ 13 h 691"/>
                <a:gd name="T26" fmla="*/ 290 w 336"/>
                <a:gd name="T27" fmla="*/ 13 h 691"/>
                <a:gd name="T28" fmla="*/ 270 w 336"/>
                <a:gd name="T29" fmla="*/ 0 h 691"/>
                <a:gd name="T30" fmla="*/ 270 w 336"/>
                <a:gd name="T31" fmla="*/ 3 h 691"/>
                <a:gd name="T32" fmla="*/ 265 w 336"/>
                <a:gd name="T33" fmla="*/ 26 h 691"/>
                <a:gd name="T34" fmla="*/ 255 w 336"/>
                <a:gd name="T35" fmla="*/ 45 h 691"/>
                <a:gd name="T36" fmla="*/ 241 w 336"/>
                <a:gd name="T37" fmla="*/ 56 h 691"/>
                <a:gd name="T38" fmla="*/ 238 w 336"/>
                <a:gd name="T39" fmla="*/ 56 h 691"/>
                <a:gd name="T40" fmla="*/ 235 w 336"/>
                <a:gd name="T41" fmla="*/ 189 h 691"/>
                <a:gd name="T42" fmla="*/ 195 w 336"/>
                <a:gd name="T43" fmla="*/ 464 h 691"/>
                <a:gd name="T44" fmla="*/ 207 w 336"/>
                <a:gd name="T45" fmla="*/ 598 h 691"/>
                <a:gd name="T46" fmla="*/ 161 w 336"/>
                <a:gd name="T47" fmla="*/ 620 h 691"/>
                <a:gd name="T48" fmla="*/ 163 w 336"/>
                <a:gd name="T49" fmla="*/ 620 h 691"/>
                <a:gd name="T50" fmla="*/ 167 w 336"/>
                <a:gd name="T51" fmla="*/ 649 h 691"/>
                <a:gd name="T52" fmla="*/ 193 w 336"/>
                <a:gd name="T53" fmla="*/ 666 h 691"/>
                <a:gd name="T54" fmla="*/ 186 w 336"/>
                <a:gd name="T55" fmla="*/ 690 h 691"/>
                <a:gd name="T56" fmla="*/ 156 w 336"/>
                <a:gd name="T57" fmla="*/ 690 h 691"/>
                <a:gd name="T58" fmla="*/ 116 w 336"/>
                <a:gd name="T59" fmla="*/ 677 h 691"/>
                <a:gd name="T60" fmla="*/ 92 w 336"/>
                <a:gd name="T61" fmla="*/ 672 h 691"/>
                <a:gd name="T62" fmla="*/ 93 w 336"/>
                <a:gd name="T63" fmla="*/ 640 h 691"/>
                <a:gd name="T64" fmla="*/ 100 w 336"/>
                <a:gd name="T65" fmla="*/ 607 h 691"/>
                <a:gd name="T66" fmla="*/ 100 w 336"/>
                <a:gd name="T67" fmla="*/ 607 h 691"/>
                <a:gd name="T68" fmla="*/ 123 w 336"/>
                <a:gd name="T69" fmla="*/ 348 h 691"/>
                <a:gd name="T70" fmla="*/ 121 w 336"/>
                <a:gd name="T71" fmla="*/ 219 h 691"/>
                <a:gd name="T72" fmla="*/ 80 w 336"/>
                <a:gd name="T73" fmla="*/ 375 h 691"/>
                <a:gd name="T74" fmla="*/ 65 w 336"/>
                <a:gd name="T75" fmla="*/ 592 h 691"/>
                <a:gd name="T76" fmla="*/ 66 w 336"/>
                <a:gd name="T77" fmla="*/ 627 h 691"/>
                <a:gd name="T78" fmla="*/ 0 w 336"/>
                <a:gd name="T79" fmla="*/ 632 h 691"/>
                <a:gd name="T80" fmla="*/ 3 w 336"/>
                <a:gd name="T81" fmla="*/ 633 h 691"/>
                <a:gd name="T82" fmla="*/ 5 w 336"/>
                <a:gd name="T83" fmla="*/ 675 h 691"/>
                <a:gd name="T84" fmla="*/ 1 w 336"/>
                <a:gd name="T85" fmla="*/ 691 h 691"/>
                <a:gd name="T86" fmla="*/ 244 w 336"/>
                <a:gd name="T87" fmla="*/ 691 h 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6" h="691">
                  <a:moveTo>
                    <a:pt x="244" y="691"/>
                  </a:moveTo>
                  <a:cubicBezTo>
                    <a:pt x="249" y="683"/>
                    <a:pt x="269" y="676"/>
                    <a:pt x="269" y="676"/>
                  </a:cubicBezTo>
                  <a:cubicBezTo>
                    <a:pt x="274" y="674"/>
                    <a:pt x="279" y="672"/>
                    <a:pt x="283" y="669"/>
                  </a:cubicBezTo>
                  <a:cubicBezTo>
                    <a:pt x="336" y="634"/>
                    <a:pt x="322" y="497"/>
                    <a:pt x="322" y="497"/>
                  </a:cubicBezTo>
                  <a:cubicBezTo>
                    <a:pt x="320" y="479"/>
                    <a:pt x="320" y="423"/>
                    <a:pt x="320" y="398"/>
                  </a:cubicBezTo>
                  <a:cubicBezTo>
                    <a:pt x="307" y="397"/>
                    <a:pt x="307" y="397"/>
                    <a:pt x="307" y="397"/>
                  </a:cubicBezTo>
                  <a:cubicBezTo>
                    <a:pt x="300" y="395"/>
                    <a:pt x="300" y="395"/>
                    <a:pt x="300" y="395"/>
                  </a:cubicBezTo>
                  <a:cubicBezTo>
                    <a:pt x="289" y="196"/>
                    <a:pt x="289" y="196"/>
                    <a:pt x="289" y="196"/>
                  </a:cubicBezTo>
                  <a:cubicBezTo>
                    <a:pt x="291" y="132"/>
                    <a:pt x="291" y="132"/>
                    <a:pt x="291" y="132"/>
                  </a:cubicBezTo>
                  <a:cubicBezTo>
                    <a:pt x="291" y="92"/>
                    <a:pt x="291" y="92"/>
                    <a:pt x="291" y="92"/>
                  </a:cubicBezTo>
                  <a:cubicBezTo>
                    <a:pt x="298" y="69"/>
                    <a:pt x="298" y="69"/>
                    <a:pt x="298" y="69"/>
                  </a:cubicBezTo>
                  <a:cubicBezTo>
                    <a:pt x="297" y="70"/>
                    <a:pt x="295" y="71"/>
                    <a:pt x="294" y="71"/>
                  </a:cubicBezTo>
                  <a:cubicBezTo>
                    <a:pt x="290" y="13"/>
                    <a:pt x="290" y="13"/>
                    <a:pt x="290" y="13"/>
                  </a:cubicBezTo>
                  <a:cubicBezTo>
                    <a:pt x="290" y="13"/>
                    <a:pt x="290" y="13"/>
                    <a:pt x="290" y="13"/>
                  </a:cubicBezTo>
                  <a:cubicBezTo>
                    <a:pt x="270" y="0"/>
                    <a:pt x="270" y="0"/>
                    <a:pt x="270" y="0"/>
                  </a:cubicBezTo>
                  <a:cubicBezTo>
                    <a:pt x="270" y="3"/>
                    <a:pt x="270" y="3"/>
                    <a:pt x="270" y="3"/>
                  </a:cubicBezTo>
                  <a:cubicBezTo>
                    <a:pt x="265" y="26"/>
                    <a:pt x="265" y="26"/>
                    <a:pt x="265" y="26"/>
                  </a:cubicBezTo>
                  <a:cubicBezTo>
                    <a:pt x="255" y="45"/>
                    <a:pt x="255" y="45"/>
                    <a:pt x="255" y="45"/>
                  </a:cubicBezTo>
                  <a:cubicBezTo>
                    <a:pt x="241" y="56"/>
                    <a:pt x="241" y="56"/>
                    <a:pt x="241" y="56"/>
                  </a:cubicBezTo>
                  <a:cubicBezTo>
                    <a:pt x="241" y="56"/>
                    <a:pt x="240" y="56"/>
                    <a:pt x="238" y="56"/>
                  </a:cubicBezTo>
                  <a:cubicBezTo>
                    <a:pt x="251" y="94"/>
                    <a:pt x="235" y="189"/>
                    <a:pt x="235" y="189"/>
                  </a:cubicBezTo>
                  <a:cubicBezTo>
                    <a:pt x="217" y="237"/>
                    <a:pt x="195" y="464"/>
                    <a:pt x="195" y="464"/>
                  </a:cubicBezTo>
                  <a:cubicBezTo>
                    <a:pt x="207" y="598"/>
                    <a:pt x="207" y="598"/>
                    <a:pt x="207" y="598"/>
                  </a:cubicBezTo>
                  <a:cubicBezTo>
                    <a:pt x="194" y="613"/>
                    <a:pt x="178" y="619"/>
                    <a:pt x="161" y="620"/>
                  </a:cubicBezTo>
                  <a:cubicBezTo>
                    <a:pt x="162" y="620"/>
                    <a:pt x="162" y="620"/>
                    <a:pt x="163" y="620"/>
                  </a:cubicBezTo>
                  <a:cubicBezTo>
                    <a:pt x="167" y="649"/>
                    <a:pt x="167" y="649"/>
                    <a:pt x="167" y="649"/>
                  </a:cubicBezTo>
                  <a:cubicBezTo>
                    <a:pt x="193" y="666"/>
                    <a:pt x="193" y="666"/>
                    <a:pt x="193" y="666"/>
                  </a:cubicBezTo>
                  <a:cubicBezTo>
                    <a:pt x="193" y="666"/>
                    <a:pt x="212" y="687"/>
                    <a:pt x="186" y="690"/>
                  </a:cubicBezTo>
                  <a:cubicBezTo>
                    <a:pt x="156" y="690"/>
                    <a:pt x="156" y="690"/>
                    <a:pt x="156" y="690"/>
                  </a:cubicBezTo>
                  <a:cubicBezTo>
                    <a:pt x="116" y="677"/>
                    <a:pt x="116" y="677"/>
                    <a:pt x="116" y="677"/>
                  </a:cubicBezTo>
                  <a:cubicBezTo>
                    <a:pt x="92" y="672"/>
                    <a:pt x="92" y="672"/>
                    <a:pt x="92" y="672"/>
                  </a:cubicBezTo>
                  <a:cubicBezTo>
                    <a:pt x="93" y="640"/>
                    <a:pt x="93" y="640"/>
                    <a:pt x="93" y="640"/>
                  </a:cubicBezTo>
                  <a:cubicBezTo>
                    <a:pt x="100" y="607"/>
                    <a:pt x="100" y="607"/>
                    <a:pt x="100" y="607"/>
                  </a:cubicBezTo>
                  <a:cubicBezTo>
                    <a:pt x="100" y="607"/>
                    <a:pt x="100" y="607"/>
                    <a:pt x="100" y="607"/>
                  </a:cubicBezTo>
                  <a:cubicBezTo>
                    <a:pt x="99" y="588"/>
                    <a:pt x="123" y="348"/>
                    <a:pt x="123" y="348"/>
                  </a:cubicBezTo>
                  <a:cubicBezTo>
                    <a:pt x="121" y="219"/>
                    <a:pt x="121" y="219"/>
                    <a:pt x="121" y="219"/>
                  </a:cubicBezTo>
                  <a:cubicBezTo>
                    <a:pt x="80" y="375"/>
                    <a:pt x="80" y="375"/>
                    <a:pt x="80" y="375"/>
                  </a:cubicBezTo>
                  <a:cubicBezTo>
                    <a:pt x="65" y="592"/>
                    <a:pt x="65" y="592"/>
                    <a:pt x="65" y="592"/>
                  </a:cubicBezTo>
                  <a:cubicBezTo>
                    <a:pt x="66" y="627"/>
                    <a:pt x="66" y="627"/>
                    <a:pt x="66" y="627"/>
                  </a:cubicBezTo>
                  <a:cubicBezTo>
                    <a:pt x="38" y="632"/>
                    <a:pt x="17" y="633"/>
                    <a:pt x="0" y="632"/>
                  </a:cubicBezTo>
                  <a:cubicBezTo>
                    <a:pt x="1" y="632"/>
                    <a:pt x="2" y="632"/>
                    <a:pt x="3" y="633"/>
                  </a:cubicBezTo>
                  <a:cubicBezTo>
                    <a:pt x="5" y="675"/>
                    <a:pt x="5" y="675"/>
                    <a:pt x="5" y="675"/>
                  </a:cubicBezTo>
                  <a:cubicBezTo>
                    <a:pt x="1" y="691"/>
                    <a:pt x="1" y="691"/>
                    <a:pt x="1" y="691"/>
                  </a:cubicBezTo>
                  <a:lnTo>
                    <a:pt x="244" y="6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10864" y="334440"/>
              <a:ext cx="9112659" cy="4472953"/>
            </a:xfrm>
            <a:custGeom>
              <a:avLst/>
              <a:gdLst>
                <a:gd name="T0" fmla="*/ 2014 w 3841"/>
                <a:gd name="T1" fmla="*/ 0 h 1880"/>
                <a:gd name="T2" fmla="*/ 1717 w 3841"/>
                <a:gd name="T3" fmla="*/ 0 h 1880"/>
                <a:gd name="T4" fmla="*/ 48 w 3841"/>
                <a:gd name="T5" fmla="*/ 0 h 1880"/>
                <a:gd name="T6" fmla="*/ 0 w 3841"/>
                <a:gd name="T7" fmla="*/ 48 h 1880"/>
                <a:gd name="T8" fmla="*/ 0 w 3841"/>
                <a:gd name="T9" fmla="*/ 1832 h 1880"/>
                <a:gd name="T10" fmla="*/ 1717 w 3841"/>
                <a:gd name="T11" fmla="*/ 1880 h 1880"/>
                <a:gd name="T12" fmla="*/ 2573 w 3841"/>
                <a:gd name="T13" fmla="*/ 1880 h 1880"/>
                <a:gd name="T14" fmla="*/ 2700 w 3841"/>
                <a:gd name="T15" fmla="*/ 1880 h 1880"/>
                <a:gd name="T16" fmla="*/ 3211 w 3841"/>
                <a:gd name="T17" fmla="*/ 1861 h 1880"/>
                <a:gd name="T18" fmla="*/ 3218 w 3841"/>
                <a:gd name="T19" fmla="*/ 1812 h 1880"/>
                <a:gd name="T20" fmla="*/ 3213 w 3841"/>
                <a:gd name="T21" fmla="*/ 1809 h 1880"/>
                <a:gd name="T22" fmla="*/ 3275 w 3841"/>
                <a:gd name="T23" fmla="*/ 1432 h 1880"/>
                <a:gd name="T24" fmla="*/ 3292 w 3841"/>
                <a:gd name="T25" fmla="*/ 1305 h 1880"/>
                <a:gd name="T26" fmla="*/ 3289 w 3841"/>
                <a:gd name="T27" fmla="*/ 1248 h 1880"/>
                <a:gd name="T28" fmla="*/ 3290 w 3841"/>
                <a:gd name="T29" fmla="*/ 1171 h 1880"/>
                <a:gd name="T30" fmla="*/ 3229 w 3841"/>
                <a:gd name="T31" fmla="*/ 1211 h 1880"/>
                <a:gd name="T32" fmla="*/ 3214 w 3841"/>
                <a:gd name="T33" fmla="*/ 1136 h 1880"/>
                <a:gd name="T34" fmla="*/ 3251 w 3841"/>
                <a:gd name="T35" fmla="*/ 1008 h 1880"/>
                <a:gd name="T36" fmla="*/ 3299 w 3841"/>
                <a:gd name="T37" fmla="*/ 988 h 1880"/>
                <a:gd name="T38" fmla="*/ 3330 w 3841"/>
                <a:gd name="T39" fmla="*/ 929 h 1880"/>
                <a:gd name="T40" fmla="*/ 3333 w 3841"/>
                <a:gd name="T41" fmla="*/ 910 h 1880"/>
                <a:gd name="T42" fmla="*/ 3425 w 3841"/>
                <a:gd name="T43" fmla="*/ 892 h 1880"/>
                <a:gd name="T44" fmla="*/ 3414 w 3841"/>
                <a:gd name="T45" fmla="*/ 978 h 1880"/>
                <a:gd name="T46" fmla="*/ 3438 w 3841"/>
                <a:gd name="T47" fmla="*/ 1029 h 1880"/>
                <a:gd name="T48" fmla="*/ 3464 w 3841"/>
                <a:gd name="T49" fmla="*/ 1048 h 1880"/>
                <a:gd name="T50" fmla="*/ 3533 w 3841"/>
                <a:gd name="T51" fmla="*/ 1056 h 1880"/>
                <a:gd name="T52" fmla="*/ 3567 w 3841"/>
                <a:gd name="T53" fmla="*/ 1036 h 1880"/>
                <a:gd name="T54" fmla="*/ 3554 w 3841"/>
                <a:gd name="T55" fmla="*/ 985 h 1880"/>
                <a:gd name="T56" fmla="*/ 3505 w 3841"/>
                <a:gd name="T57" fmla="*/ 940 h 1880"/>
                <a:gd name="T58" fmla="*/ 3485 w 3841"/>
                <a:gd name="T59" fmla="*/ 909 h 1880"/>
                <a:gd name="T60" fmla="*/ 3479 w 3841"/>
                <a:gd name="T61" fmla="*/ 882 h 1880"/>
                <a:gd name="T62" fmla="*/ 3463 w 3841"/>
                <a:gd name="T63" fmla="*/ 853 h 1880"/>
                <a:gd name="T64" fmla="*/ 3551 w 3841"/>
                <a:gd name="T65" fmla="*/ 799 h 1880"/>
                <a:gd name="T66" fmla="*/ 3608 w 3841"/>
                <a:gd name="T67" fmla="*/ 852 h 1880"/>
                <a:gd name="T68" fmla="*/ 3617 w 3841"/>
                <a:gd name="T69" fmla="*/ 898 h 1880"/>
                <a:gd name="T70" fmla="*/ 3608 w 3841"/>
                <a:gd name="T71" fmla="*/ 918 h 1880"/>
                <a:gd name="T72" fmla="*/ 3694 w 3841"/>
                <a:gd name="T73" fmla="*/ 1031 h 1880"/>
                <a:gd name="T74" fmla="*/ 3703 w 3841"/>
                <a:gd name="T75" fmla="*/ 1207 h 1880"/>
                <a:gd name="T76" fmla="*/ 3703 w 3841"/>
                <a:gd name="T77" fmla="*/ 1234 h 1880"/>
                <a:gd name="T78" fmla="*/ 3695 w 3841"/>
                <a:gd name="T79" fmla="*/ 1584 h 1880"/>
                <a:gd name="T80" fmla="*/ 3677 w 3841"/>
                <a:gd name="T81" fmla="*/ 1690 h 1880"/>
                <a:gd name="T82" fmla="*/ 3658 w 3841"/>
                <a:gd name="T83" fmla="*/ 1825 h 1880"/>
                <a:gd name="T84" fmla="*/ 3654 w 3841"/>
                <a:gd name="T85" fmla="*/ 1880 h 1880"/>
                <a:gd name="T86" fmla="*/ 3841 w 3841"/>
                <a:gd name="T87" fmla="*/ 1830 h 1880"/>
                <a:gd name="T88" fmla="*/ 3841 w 3841"/>
                <a:gd name="T89" fmla="*/ 1355 h 1880"/>
                <a:gd name="T90" fmla="*/ 3841 w 3841"/>
                <a:gd name="T91" fmla="*/ 666 h 1880"/>
                <a:gd name="T92" fmla="*/ 3791 w 3841"/>
                <a:gd name="T93" fmla="*/ 0 h 1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841" h="1880">
                  <a:moveTo>
                    <a:pt x="3791" y="0"/>
                  </a:moveTo>
                  <a:cubicBezTo>
                    <a:pt x="2014" y="0"/>
                    <a:pt x="2014" y="0"/>
                    <a:pt x="2014" y="0"/>
                  </a:cubicBezTo>
                  <a:cubicBezTo>
                    <a:pt x="1788" y="0"/>
                    <a:pt x="1788" y="0"/>
                    <a:pt x="1788" y="0"/>
                  </a:cubicBezTo>
                  <a:cubicBezTo>
                    <a:pt x="1717" y="0"/>
                    <a:pt x="1717" y="0"/>
                    <a:pt x="1717" y="0"/>
                  </a:cubicBezTo>
                  <a:cubicBezTo>
                    <a:pt x="1667" y="0"/>
                    <a:pt x="1667" y="0"/>
                    <a:pt x="1667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1369"/>
                    <a:pt x="0" y="1369"/>
                    <a:pt x="0" y="1369"/>
                  </a:cubicBezTo>
                  <a:cubicBezTo>
                    <a:pt x="0" y="1832"/>
                    <a:pt x="0" y="1832"/>
                    <a:pt x="0" y="1832"/>
                  </a:cubicBezTo>
                  <a:cubicBezTo>
                    <a:pt x="0" y="1858"/>
                    <a:pt x="22" y="1880"/>
                    <a:pt x="48" y="1880"/>
                  </a:cubicBezTo>
                  <a:cubicBezTo>
                    <a:pt x="1717" y="1880"/>
                    <a:pt x="1717" y="1880"/>
                    <a:pt x="1717" y="1880"/>
                  </a:cubicBezTo>
                  <a:cubicBezTo>
                    <a:pt x="1788" y="1880"/>
                    <a:pt x="1788" y="1880"/>
                    <a:pt x="1788" y="1880"/>
                  </a:cubicBezTo>
                  <a:cubicBezTo>
                    <a:pt x="2573" y="1880"/>
                    <a:pt x="2573" y="1880"/>
                    <a:pt x="2573" y="1880"/>
                  </a:cubicBezTo>
                  <a:cubicBezTo>
                    <a:pt x="2572" y="1880"/>
                    <a:pt x="2572" y="1879"/>
                    <a:pt x="2572" y="1879"/>
                  </a:cubicBezTo>
                  <a:cubicBezTo>
                    <a:pt x="2700" y="1880"/>
                    <a:pt x="2700" y="1880"/>
                    <a:pt x="2700" y="1880"/>
                  </a:cubicBezTo>
                  <a:cubicBezTo>
                    <a:pt x="3220" y="1880"/>
                    <a:pt x="3220" y="1880"/>
                    <a:pt x="3220" y="1880"/>
                  </a:cubicBezTo>
                  <a:cubicBezTo>
                    <a:pt x="3215" y="1876"/>
                    <a:pt x="3211" y="1870"/>
                    <a:pt x="3211" y="1861"/>
                  </a:cubicBezTo>
                  <a:cubicBezTo>
                    <a:pt x="3215" y="1840"/>
                    <a:pt x="3215" y="1840"/>
                    <a:pt x="3215" y="1840"/>
                  </a:cubicBezTo>
                  <a:cubicBezTo>
                    <a:pt x="3218" y="1812"/>
                    <a:pt x="3218" y="1812"/>
                    <a:pt x="3218" y="1812"/>
                  </a:cubicBezTo>
                  <a:cubicBezTo>
                    <a:pt x="3218" y="1812"/>
                    <a:pt x="3218" y="1812"/>
                    <a:pt x="3218" y="1812"/>
                  </a:cubicBezTo>
                  <a:cubicBezTo>
                    <a:pt x="3215" y="1810"/>
                    <a:pt x="3213" y="1809"/>
                    <a:pt x="3213" y="1809"/>
                  </a:cubicBezTo>
                  <a:cubicBezTo>
                    <a:pt x="3232" y="1667"/>
                    <a:pt x="3232" y="1667"/>
                    <a:pt x="3232" y="1667"/>
                  </a:cubicBezTo>
                  <a:cubicBezTo>
                    <a:pt x="3261" y="1569"/>
                    <a:pt x="3275" y="1432"/>
                    <a:pt x="3275" y="1432"/>
                  </a:cubicBezTo>
                  <a:cubicBezTo>
                    <a:pt x="3271" y="1357"/>
                    <a:pt x="3271" y="1357"/>
                    <a:pt x="3271" y="1357"/>
                  </a:cubicBezTo>
                  <a:cubicBezTo>
                    <a:pt x="3292" y="1305"/>
                    <a:pt x="3292" y="1305"/>
                    <a:pt x="3292" y="1305"/>
                  </a:cubicBezTo>
                  <a:cubicBezTo>
                    <a:pt x="3296" y="1249"/>
                    <a:pt x="3296" y="1249"/>
                    <a:pt x="3296" y="1249"/>
                  </a:cubicBezTo>
                  <a:cubicBezTo>
                    <a:pt x="3289" y="1248"/>
                    <a:pt x="3289" y="1248"/>
                    <a:pt x="3289" y="1248"/>
                  </a:cubicBezTo>
                  <a:cubicBezTo>
                    <a:pt x="3290" y="1213"/>
                    <a:pt x="3290" y="1213"/>
                    <a:pt x="3290" y="1213"/>
                  </a:cubicBezTo>
                  <a:cubicBezTo>
                    <a:pt x="3290" y="1171"/>
                    <a:pt x="3290" y="1171"/>
                    <a:pt x="3290" y="1171"/>
                  </a:cubicBezTo>
                  <a:cubicBezTo>
                    <a:pt x="3250" y="1208"/>
                    <a:pt x="3250" y="1208"/>
                    <a:pt x="3250" y="1208"/>
                  </a:cubicBezTo>
                  <a:cubicBezTo>
                    <a:pt x="3229" y="1211"/>
                    <a:pt x="3229" y="1211"/>
                    <a:pt x="3229" y="1211"/>
                  </a:cubicBezTo>
                  <a:cubicBezTo>
                    <a:pt x="3219" y="1202"/>
                    <a:pt x="3219" y="1202"/>
                    <a:pt x="3219" y="1202"/>
                  </a:cubicBezTo>
                  <a:cubicBezTo>
                    <a:pt x="3219" y="1202"/>
                    <a:pt x="3203" y="1181"/>
                    <a:pt x="3214" y="1136"/>
                  </a:cubicBezTo>
                  <a:cubicBezTo>
                    <a:pt x="3229" y="1081"/>
                    <a:pt x="3229" y="1081"/>
                    <a:pt x="3229" y="1081"/>
                  </a:cubicBezTo>
                  <a:cubicBezTo>
                    <a:pt x="3251" y="1008"/>
                    <a:pt x="3251" y="1008"/>
                    <a:pt x="3251" y="1008"/>
                  </a:cubicBezTo>
                  <a:cubicBezTo>
                    <a:pt x="3299" y="997"/>
                    <a:pt x="3299" y="997"/>
                    <a:pt x="3299" y="997"/>
                  </a:cubicBezTo>
                  <a:cubicBezTo>
                    <a:pt x="3299" y="988"/>
                    <a:pt x="3299" y="988"/>
                    <a:pt x="3299" y="988"/>
                  </a:cubicBezTo>
                  <a:cubicBezTo>
                    <a:pt x="3299" y="988"/>
                    <a:pt x="3320" y="954"/>
                    <a:pt x="3331" y="941"/>
                  </a:cubicBezTo>
                  <a:cubicBezTo>
                    <a:pt x="3330" y="929"/>
                    <a:pt x="3330" y="929"/>
                    <a:pt x="3330" y="929"/>
                  </a:cubicBezTo>
                  <a:cubicBezTo>
                    <a:pt x="3330" y="925"/>
                    <a:pt x="3330" y="925"/>
                    <a:pt x="3330" y="925"/>
                  </a:cubicBezTo>
                  <a:cubicBezTo>
                    <a:pt x="3333" y="910"/>
                    <a:pt x="3333" y="910"/>
                    <a:pt x="3333" y="910"/>
                  </a:cubicBezTo>
                  <a:cubicBezTo>
                    <a:pt x="3333" y="910"/>
                    <a:pt x="3310" y="855"/>
                    <a:pt x="3367" y="840"/>
                  </a:cubicBezTo>
                  <a:cubicBezTo>
                    <a:pt x="3367" y="840"/>
                    <a:pt x="3419" y="841"/>
                    <a:pt x="3425" y="892"/>
                  </a:cubicBezTo>
                  <a:cubicBezTo>
                    <a:pt x="3425" y="892"/>
                    <a:pt x="3426" y="896"/>
                    <a:pt x="3426" y="902"/>
                  </a:cubicBezTo>
                  <a:cubicBezTo>
                    <a:pt x="3428" y="919"/>
                    <a:pt x="3430" y="954"/>
                    <a:pt x="3414" y="978"/>
                  </a:cubicBezTo>
                  <a:cubicBezTo>
                    <a:pt x="3414" y="996"/>
                    <a:pt x="3414" y="996"/>
                    <a:pt x="3414" y="996"/>
                  </a:cubicBezTo>
                  <a:cubicBezTo>
                    <a:pt x="3438" y="1029"/>
                    <a:pt x="3438" y="1029"/>
                    <a:pt x="3438" y="1029"/>
                  </a:cubicBezTo>
                  <a:cubicBezTo>
                    <a:pt x="3463" y="1048"/>
                    <a:pt x="3463" y="1048"/>
                    <a:pt x="3463" y="1048"/>
                  </a:cubicBezTo>
                  <a:cubicBezTo>
                    <a:pt x="3464" y="1048"/>
                    <a:pt x="3464" y="1048"/>
                    <a:pt x="3464" y="1048"/>
                  </a:cubicBezTo>
                  <a:cubicBezTo>
                    <a:pt x="3517" y="1053"/>
                    <a:pt x="3517" y="1053"/>
                    <a:pt x="3517" y="1053"/>
                  </a:cubicBezTo>
                  <a:cubicBezTo>
                    <a:pt x="3533" y="1056"/>
                    <a:pt x="3533" y="1056"/>
                    <a:pt x="3533" y="1056"/>
                  </a:cubicBezTo>
                  <a:cubicBezTo>
                    <a:pt x="3533" y="1056"/>
                    <a:pt x="3543" y="1060"/>
                    <a:pt x="3558" y="1065"/>
                  </a:cubicBezTo>
                  <a:cubicBezTo>
                    <a:pt x="3560" y="1055"/>
                    <a:pt x="3563" y="1045"/>
                    <a:pt x="3567" y="1036"/>
                  </a:cubicBezTo>
                  <a:cubicBezTo>
                    <a:pt x="3568" y="991"/>
                    <a:pt x="3568" y="991"/>
                    <a:pt x="3568" y="991"/>
                  </a:cubicBezTo>
                  <a:cubicBezTo>
                    <a:pt x="3554" y="985"/>
                    <a:pt x="3554" y="985"/>
                    <a:pt x="3554" y="985"/>
                  </a:cubicBezTo>
                  <a:cubicBezTo>
                    <a:pt x="3540" y="981"/>
                    <a:pt x="3540" y="981"/>
                    <a:pt x="3540" y="981"/>
                  </a:cubicBezTo>
                  <a:cubicBezTo>
                    <a:pt x="3505" y="940"/>
                    <a:pt x="3505" y="940"/>
                    <a:pt x="3505" y="940"/>
                  </a:cubicBezTo>
                  <a:cubicBezTo>
                    <a:pt x="3498" y="920"/>
                    <a:pt x="3498" y="920"/>
                    <a:pt x="3498" y="920"/>
                  </a:cubicBezTo>
                  <a:cubicBezTo>
                    <a:pt x="3485" y="909"/>
                    <a:pt x="3485" y="909"/>
                    <a:pt x="3485" y="909"/>
                  </a:cubicBezTo>
                  <a:cubicBezTo>
                    <a:pt x="3480" y="888"/>
                    <a:pt x="3480" y="888"/>
                    <a:pt x="3480" y="888"/>
                  </a:cubicBezTo>
                  <a:cubicBezTo>
                    <a:pt x="3479" y="882"/>
                    <a:pt x="3479" y="882"/>
                    <a:pt x="3479" y="882"/>
                  </a:cubicBezTo>
                  <a:cubicBezTo>
                    <a:pt x="3464" y="869"/>
                    <a:pt x="3464" y="869"/>
                    <a:pt x="3464" y="869"/>
                  </a:cubicBezTo>
                  <a:cubicBezTo>
                    <a:pt x="3463" y="853"/>
                    <a:pt x="3463" y="853"/>
                    <a:pt x="3463" y="853"/>
                  </a:cubicBezTo>
                  <a:cubicBezTo>
                    <a:pt x="3506" y="802"/>
                    <a:pt x="3506" y="802"/>
                    <a:pt x="3506" y="802"/>
                  </a:cubicBezTo>
                  <a:cubicBezTo>
                    <a:pt x="3523" y="785"/>
                    <a:pt x="3551" y="799"/>
                    <a:pt x="3551" y="799"/>
                  </a:cubicBezTo>
                  <a:cubicBezTo>
                    <a:pt x="3601" y="831"/>
                    <a:pt x="3601" y="831"/>
                    <a:pt x="3601" y="831"/>
                  </a:cubicBezTo>
                  <a:cubicBezTo>
                    <a:pt x="3608" y="852"/>
                    <a:pt x="3608" y="852"/>
                    <a:pt x="3608" y="852"/>
                  </a:cubicBezTo>
                  <a:cubicBezTo>
                    <a:pt x="3610" y="897"/>
                    <a:pt x="3610" y="897"/>
                    <a:pt x="3610" y="897"/>
                  </a:cubicBezTo>
                  <a:cubicBezTo>
                    <a:pt x="3617" y="898"/>
                    <a:pt x="3617" y="898"/>
                    <a:pt x="3617" y="898"/>
                  </a:cubicBezTo>
                  <a:cubicBezTo>
                    <a:pt x="3618" y="911"/>
                    <a:pt x="3618" y="911"/>
                    <a:pt x="3618" y="911"/>
                  </a:cubicBezTo>
                  <a:cubicBezTo>
                    <a:pt x="3608" y="918"/>
                    <a:pt x="3608" y="918"/>
                    <a:pt x="3608" y="918"/>
                  </a:cubicBezTo>
                  <a:cubicBezTo>
                    <a:pt x="3634" y="931"/>
                    <a:pt x="3634" y="931"/>
                    <a:pt x="3634" y="931"/>
                  </a:cubicBezTo>
                  <a:cubicBezTo>
                    <a:pt x="3634" y="931"/>
                    <a:pt x="3696" y="958"/>
                    <a:pt x="3694" y="1031"/>
                  </a:cubicBezTo>
                  <a:cubicBezTo>
                    <a:pt x="3698" y="1142"/>
                    <a:pt x="3698" y="1142"/>
                    <a:pt x="3698" y="1142"/>
                  </a:cubicBezTo>
                  <a:cubicBezTo>
                    <a:pt x="3703" y="1207"/>
                    <a:pt x="3703" y="1207"/>
                    <a:pt x="3703" y="1207"/>
                  </a:cubicBezTo>
                  <a:cubicBezTo>
                    <a:pt x="3709" y="1234"/>
                    <a:pt x="3709" y="1234"/>
                    <a:pt x="3709" y="1234"/>
                  </a:cubicBezTo>
                  <a:cubicBezTo>
                    <a:pt x="3709" y="1234"/>
                    <a:pt x="3707" y="1234"/>
                    <a:pt x="3703" y="1234"/>
                  </a:cubicBezTo>
                  <a:cubicBezTo>
                    <a:pt x="3710" y="1253"/>
                    <a:pt x="3735" y="1334"/>
                    <a:pt x="3695" y="1389"/>
                  </a:cubicBezTo>
                  <a:cubicBezTo>
                    <a:pt x="3695" y="1584"/>
                    <a:pt x="3695" y="1584"/>
                    <a:pt x="3695" y="1584"/>
                  </a:cubicBezTo>
                  <a:cubicBezTo>
                    <a:pt x="3681" y="1585"/>
                    <a:pt x="3681" y="1585"/>
                    <a:pt x="3681" y="1585"/>
                  </a:cubicBezTo>
                  <a:cubicBezTo>
                    <a:pt x="3684" y="1605"/>
                    <a:pt x="3689" y="1651"/>
                    <a:pt x="3677" y="1690"/>
                  </a:cubicBezTo>
                  <a:cubicBezTo>
                    <a:pt x="3654" y="1792"/>
                    <a:pt x="3654" y="1792"/>
                    <a:pt x="3654" y="1792"/>
                  </a:cubicBezTo>
                  <a:cubicBezTo>
                    <a:pt x="3658" y="1825"/>
                    <a:pt x="3658" y="1825"/>
                    <a:pt x="3658" y="1825"/>
                  </a:cubicBezTo>
                  <a:cubicBezTo>
                    <a:pt x="3658" y="1825"/>
                    <a:pt x="3659" y="1825"/>
                    <a:pt x="3659" y="1826"/>
                  </a:cubicBezTo>
                  <a:cubicBezTo>
                    <a:pt x="3663" y="1832"/>
                    <a:pt x="3675" y="1857"/>
                    <a:pt x="3654" y="1880"/>
                  </a:cubicBezTo>
                  <a:cubicBezTo>
                    <a:pt x="3791" y="1880"/>
                    <a:pt x="3791" y="1880"/>
                    <a:pt x="3791" y="1880"/>
                  </a:cubicBezTo>
                  <a:cubicBezTo>
                    <a:pt x="3819" y="1880"/>
                    <a:pt x="3841" y="1857"/>
                    <a:pt x="3841" y="1830"/>
                  </a:cubicBezTo>
                  <a:cubicBezTo>
                    <a:pt x="3841" y="1774"/>
                    <a:pt x="3841" y="1774"/>
                    <a:pt x="3841" y="1774"/>
                  </a:cubicBezTo>
                  <a:cubicBezTo>
                    <a:pt x="3841" y="1355"/>
                    <a:pt x="3841" y="1355"/>
                    <a:pt x="3841" y="1355"/>
                  </a:cubicBezTo>
                  <a:cubicBezTo>
                    <a:pt x="3841" y="1215"/>
                    <a:pt x="3841" y="1215"/>
                    <a:pt x="3841" y="1215"/>
                  </a:cubicBezTo>
                  <a:cubicBezTo>
                    <a:pt x="3841" y="666"/>
                    <a:pt x="3841" y="666"/>
                    <a:pt x="3841" y="666"/>
                  </a:cubicBezTo>
                  <a:cubicBezTo>
                    <a:pt x="3841" y="50"/>
                    <a:pt x="3841" y="50"/>
                    <a:pt x="3841" y="50"/>
                  </a:cubicBezTo>
                  <a:cubicBezTo>
                    <a:pt x="3841" y="23"/>
                    <a:pt x="3819" y="0"/>
                    <a:pt x="379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99953" y="1252075"/>
            <a:ext cx="4271296" cy="919531"/>
          </a:xfrm>
        </p:spPr>
        <p:txBody>
          <a:bodyPr anchor="b">
            <a:noAutofit/>
          </a:bodyPr>
          <a:lstStyle>
            <a:lvl1pPr algn="l">
              <a:lnSpc>
                <a:spcPts val="3000"/>
              </a:lnSpc>
              <a:defRPr sz="2800" cap="all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 userDrawn="1">
            <p:ph type="body" sz="quarter" idx="10"/>
          </p:nvPr>
        </p:nvSpPr>
        <p:spPr>
          <a:xfrm>
            <a:off x="299954" y="2230223"/>
            <a:ext cx="5208151" cy="938799"/>
          </a:xfrm>
        </p:spPr>
        <p:txBody>
          <a:bodyPr>
            <a:noAutofit/>
          </a:bodyPr>
          <a:lstStyle>
            <a:lvl1pPr>
              <a:defRPr lang="en-US" sz="1600" b="0" kern="1200" cap="all" baseline="0" dirty="0" smtClean="0">
                <a:solidFill>
                  <a:srgbClr val="66BED6"/>
                </a:solidFill>
                <a:latin typeface="Montreal-DemiBold" pitchFamily="2" charset="0"/>
                <a:ea typeface="+mn-ea"/>
                <a:cs typeface="+mn-cs"/>
              </a:defRPr>
            </a:lvl1pPr>
            <a:lvl2pPr>
              <a:defRPr sz="1400">
                <a:solidFill>
                  <a:schemeClr val="bg2">
                    <a:lumMod val="60000"/>
                    <a:lumOff val="40000"/>
                  </a:schemeClr>
                </a:solidFill>
              </a:defRPr>
            </a:lvl2pPr>
            <a:lvl3pPr>
              <a:defRPr sz="1200">
                <a:solidFill>
                  <a:schemeClr val="bg2">
                    <a:lumMod val="60000"/>
                    <a:lumOff val="40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075" name="AutoShape 3"/>
          <p:cNvSpPr>
            <a:spLocks noChangeAspect="1" noChangeArrowheads="1" noTextEdit="1"/>
          </p:cNvSpPr>
          <p:nvPr userDrawn="1"/>
        </p:nvSpPr>
        <p:spPr bwMode="auto">
          <a:xfrm>
            <a:off x="3306764" y="1598614"/>
            <a:ext cx="1912937" cy="287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14" name="Freeform 13"/>
          <p:cNvSpPr>
            <a:spLocks/>
          </p:cNvSpPr>
          <p:nvPr userDrawn="1"/>
        </p:nvSpPr>
        <p:spPr bwMode="auto">
          <a:xfrm>
            <a:off x="8356601" y="2922589"/>
            <a:ext cx="119063" cy="155575"/>
          </a:xfrm>
          <a:custGeom>
            <a:avLst/>
            <a:gdLst>
              <a:gd name="T0" fmla="*/ 14 w 50"/>
              <a:gd name="T1" fmla="*/ 3 h 65"/>
              <a:gd name="T2" fmla="*/ 4 w 50"/>
              <a:gd name="T3" fmla="*/ 0 h 65"/>
              <a:gd name="T4" fmla="*/ 0 w 50"/>
              <a:gd name="T5" fmla="*/ 3 h 65"/>
              <a:gd name="T6" fmla="*/ 25 w 50"/>
              <a:gd name="T7" fmla="*/ 43 h 65"/>
              <a:gd name="T8" fmla="*/ 24 w 50"/>
              <a:gd name="T9" fmla="*/ 56 h 65"/>
              <a:gd name="T10" fmla="*/ 49 w 50"/>
              <a:gd name="T11" fmla="*/ 65 h 65"/>
              <a:gd name="T12" fmla="*/ 50 w 50"/>
              <a:gd name="T13" fmla="*/ 55 h 65"/>
              <a:gd name="T14" fmla="*/ 39 w 50"/>
              <a:gd name="T15" fmla="*/ 40 h 65"/>
              <a:gd name="T16" fmla="*/ 41 w 50"/>
              <a:gd name="T17" fmla="*/ 17 h 65"/>
              <a:gd name="T18" fmla="*/ 14 w 50"/>
              <a:gd name="T19" fmla="*/ 3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" h="65">
                <a:moveTo>
                  <a:pt x="14" y="3"/>
                </a:moveTo>
                <a:cubicBezTo>
                  <a:pt x="4" y="0"/>
                  <a:pt x="4" y="0"/>
                  <a:pt x="4" y="0"/>
                </a:cubicBezTo>
                <a:cubicBezTo>
                  <a:pt x="0" y="3"/>
                  <a:pt x="0" y="3"/>
                  <a:pt x="0" y="3"/>
                </a:cubicBezTo>
                <a:cubicBezTo>
                  <a:pt x="25" y="43"/>
                  <a:pt x="25" y="43"/>
                  <a:pt x="25" y="43"/>
                </a:cubicBezTo>
                <a:cubicBezTo>
                  <a:pt x="24" y="56"/>
                  <a:pt x="24" y="56"/>
                  <a:pt x="24" y="56"/>
                </a:cubicBezTo>
                <a:cubicBezTo>
                  <a:pt x="49" y="65"/>
                  <a:pt x="49" y="65"/>
                  <a:pt x="49" y="65"/>
                </a:cubicBezTo>
                <a:cubicBezTo>
                  <a:pt x="50" y="55"/>
                  <a:pt x="50" y="55"/>
                  <a:pt x="50" y="55"/>
                </a:cubicBezTo>
                <a:cubicBezTo>
                  <a:pt x="39" y="40"/>
                  <a:pt x="39" y="40"/>
                  <a:pt x="39" y="40"/>
                </a:cubicBezTo>
                <a:cubicBezTo>
                  <a:pt x="39" y="40"/>
                  <a:pt x="39" y="31"/>
                  <a:pt x="41" y="17"/>
                </a:cubicBezTo>
                <a:lnTo>
                  <a:pt x="14" y="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17" name="Freeform 15"/>
          <p:cNvSpPr>
            <a:spLocks/>
          </p:cNvSpPr>
          <p:nvPr userDrawn="1"/>
        </p:nvSpPr>
        <p:spPr bwMode="auto">
          <a:xfrm>
            <a:off x="8661400" y="4803777"/>
            <a:ext cx="6350" cy="4763"/>
          </a:xfrm>
          <a:custGeom>
            <a:avLst/>
            <a:gdLst>
              <a:gd name="T0" fmla="*/ 0 w 4"/>
              <a:gd name="T1" fmla="*/ 3 h 3"/>
              <a:gd name="T2" fmla="*/ 4 w 4"/>
              <a:gd name="T3" fmla="*/ 3 h 3"/>
              <a:gd name="T4" fmla="*/ 4 w 4"/>
              <a:gd name="T5" fmla="*/ 0 h 3"/>
              <a:gd name="T6" fmla="*/ 0 w 4"/>
              <a:gd name="T7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3">
                <a:moveTo>
                  <a:pt x="0" y="3"/>
                </a:moveTo>
                <a:lnTo>
                  <a:pt x="4" y="3"/>
                </a:lnTo>
                <a:lnTo>
                  <a:pt x="4" y="0"/>
                </a:lnTo>
                <a:lnTo>
                  <a:pt x="0" y="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29" name="Freeform 28"/>
          <p:cNvSpPr>
            <a:spLocks/>
          </p:cNvSpPr>
          <p:nvPr userDrawn="1"/>
        </p:nvSpPr>
        <p:spPr bwMode="auto">
          <a:xfrm>
            <a:off x="238921" y="4528947"/>
            <a:ext cx="8666161" cy="442912"/>
          </a:xfrm>
          <a:custGeom>
            <a:avLst/>
            <a:gdLst>
              <a:gd name="T0" fmla="*/ 5257 w 5313"/>
              <a:gd name="T1" fmla="*/ 0 h 269"/>
              <a:gd name="T2" fmla="*/ 3721 w 5313"/>
              <a:gd name="T3" fmla="*/ 0 h 269"/>
              <a:gd name="T4" fmla="*/ 1592 w 5313"/>
              <a:gd name="T5" fmla="*/ 0 h 269"/>
              <a:gd name="T6" fmla="*/ 87 w 5313"/>
              <a:gd name="T7" fmla="*/ 0 h 269"/>
              <a:gd name="T8" fmla="*/ 87 w 5313"/>
              <a:gd name="T9" fmla="*/ 0 h 269"/>
              <a:gd name="T10" fmla="*/ 0 w 5313"/>
              <a:gd name="T11" fmla="*/ 0 h 269"/>
              <a:gd name="T12" fmla="*/ 0 w 5313"/>
              <a:gd name="T13" fmla="*/ 56 h 269"/>
              <a:gd name="T14" fmla="*/ 0 w 5313"/>
              <a:gd name="T15" fmla="*/ 74 h 269"/>
              <a:gd name="T16" fmla="*/ 0 w 5313"/>
              <a:gd name="T17" fmla="*/ 90 h 269"/>
              <a:gd name="T18" fmla="*/ 0 w 5313"/>
              <a:gd name="T19" fmla="*/ 130 h 269"/>
              <a:gd name="T20" fmla="*/ 0 w 5313"/>
              <a:gd name="T21" fmla="*/ 139 h 269"/>
              <a:gd name="T22" fmla="*/ 0 w 5313"/>
              <a:gd name="T23" fmla="*/ 170 h 269"/>
              <a:gd name="T24" fmla="*/ 0 w 5313"/>
              <a:gd name="T25" fmla="*/ 213 h 269"/>
              <a:gd name="T26" fmla="*/ 56 w 5313"/>
              <a:gd name="T27" fmla="*/ 269 h 269"/>
              <a:gd name="T28" fmla="*/ 1592 w 5313"/>
              <a:gd name="T29" fmla="*/ 269 h 269"/>
              <a:gd name="T30" fmla="*/ 3721 w 5313"/>
              <a:gd name="T31" fmla="*/ 269 h 269"/>
              <a:gd name="T32" fmla="*/ 5257 w 5313"/>
              <a:gd name="T33" fmla="*/ 269 h 269"/>
              <a:gd name="T34" fmla="*/ 5313 w 5313"/>
              <a:gd name="T35" fmla="*/ 213 h 269"/>
              <a:gd name="T36" fmla="*/ 5313 w 5313"/>
              <a:gd name="T37" fmla="*/ 195 h 269"/>
              <a:gd name="T38" fmla="*/ 5313 w 5313"/>
              <a:gd name="T39" fmla="*/ 139 h 269"/>
              <a:gd name="T40" fmla="*/ 5313 w 5313"/>
              <a:gd name="T41" fmla="*/ 130 h 269"/>
              <a:gd name="T42" fmla="*/ 5313 w 5313"/>
              <a:gd name="T43" fmla="*/ 99 h 269"/>
              <a:gd name="T44" fmla="*/ 5313 w 5313"/>
              <a:gd name="T45" fmla="*/ 56 h 269"/>
              <a:gd name="T46" fmla="*/ 5257 w 5313"/>
              <a:gd name="T47" fmla="*/ 0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313" h="269">
                <a:moveTo>
                  <a:pt x="5257" y="0"/>
                </a:moveTo>
                <a:cubicBezTo>
                  <a:pt x="3721" y="0"/>
                  <a:pt x="3721" y="0"/>
                  <a:pt x="3721" y="0"/>
                </a:cubicBezTo>
                <a:cubicBezTo>
                  <a:pt x="1592" y="0"/>
                  <a:pt x="1592" y="0"/>
                  <a:pt x="1592" y="0"/>
                </a:cubicBezTo>
                <a:cubicBezTo>
                  <a:pt x="477" y="0"/>
                  <a:pt x="171" y="0"/>
                  <a:pt x="87" y="0"/>
                </a:cubicBezTo>
                <a:cubicBezTo>
                  <a:pt x="87" y="0"/>
                  <a:pt x="87" y="0"/>
                  <a:pt x="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3"/>
                  <a:pt x="0" y="69"/>
                  <a:pt x="0" y="74"/>
                </a:cubicBezTo>
                <a:cubicBezTo>
                  <a:pt x="0" y="80"/>
                  <a:pt x="0" y="85"/>
                  <a:pt x="0" y="90"/>
                </a:cubicBezTo>
                <a:cubicBezTo>
                  <a:pt x="0" y="130"/>
                  <a:pt x="0" y="130"/>
                  <a:pt x="0" y="130"/>
                </a:cubicBezTo>
                <a:cubicBezTo>
                  <a:pt x="0" y="133"/>
                  <a:pt x="0" y="136"/>
                  <a:pt x="0" y="139"/>
                </a:cubicBezTo>
                <a:cubicBezTo>
                  <a:pt x="0" y="170"/>
                  <a:pt x="0" y="170"/>
                  <a:pt x="0" y="170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243"/>
                  <a:pt x="25" y="269"/>
                  <a:pt x="56" y="269"/>
                </a:cubicBezTo>
                <a:cubicBezTo>
                  <a:pt x="1592" y="269"/>
                  <a:pt x="1592" y="269"/>
                  <a:pt x="1592" y="269"/>
                </a:cubicBezTo>
                <a:cubicBezTo>
                  <a:pt x="3721" y="269"/>
                  <a:pt x="3721" y="269"/>
                  <a:pt x="3721" y="269"/>
                </a:cubicBezTo>
                <a:cubicBezTo>
                  <a:pt x="5257" y="269"/>
                  <a:pt x="5257" y="269"/>
                  <a:pt x="5257" y="269"/>
                </a:cubicBezTo>
                <a:cubicBezTo>
                  <a:pt x="5288" y="269"/>
                  <a:pt x="5313" y="243"/>
                  <a:pt x="5313" y="213"/>
                </a:cubicBezTo>
                <a:cubicBezTo>
                  <a:pt x="5313" y="207"/>
                  <a:pt x="5313" y="201"/>
                  <a:pt x="5313" y="195"/>
                </a:cubicBezTo>
                <a:cubicBezTo>
                  <a:pt x="5313" y="164"/>
                  <a:pt x="5313" y="148"/>
                  <a:pt x="5313" y="139"/>
                </a:cubicBezTo>
                <a:cubicBezTo>
                  <a:pt x="5313" y="130"/>
                  <a:pt x="5313" y="130"/>
                  <a:pt x="5313" y="130"/>
                </a:cubicBezTo>
                <a:cubicBezTo>
                  <a:pt x="5313" y="99"/>
                  <a:pt x="5313" y="99"/>
                  <a:pt x="5313" y="99"/>
                </a:cubicBezTo>
                <a:cubicBezTo>
                  <a:pt x="5313" y="56"/>
                  <a:pt x="5313" y="56"/>
                  <a:pt x="5313" y="56"/>
                </a:cubicBezTo>
                <a:cubicBezTo>
                  <a:pt x="5313" y="26"/>
                  <a:pt x="5288" y="0"/>
                  <a:pt x="5257" y="0"/>
                </a:cubicBezTo>
                <a:close/>
              </a:path>
            </a:pathLst>
          </a:custGeom>
          <a:gradFill>
            <a:gsLst>
              <a:gs pos="78000">
                <a:schemeClr val="bg2"/>
              </a:gs>
              <a:gs pos="0">
                <a:schemeClr val="accent5">
                  <a:lumMod val="20000"/>
                  <a:lumOff val="8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grpSp>
        <p:nvGrpSpPr>
          <p:cNvPr id="21" name="Group 50"/>
          <p:cNvGrpSpPr/>
          <p:nvPr userDrawn="1"/>
        </p:nvGrpSpPr>
        <p:grpSpPr>
          <a:xfrm>
            <a:off x="395537" y="4565787"/>
            <a:ext cx="841030" cy="362692"/>
            <a:chOff x="2639403" y="1492269"/>
            <a:chExt cx="3556026" cy="1533532"/>
          </a:xfrm>
        </p:grpSpPr>
        <p:sp>
          <p:nvSpPr>
            <p:cNvPr id="22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639403" y="1492269"/>
              <a:ext cx="3556026" cy="1530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23" name="Freeform 9"/>
            <p:cNvSpPr>
              <a:spLocks/>
            </p:cNvSpPr>
            <p:nvPr userDrawn="1"/>
          </p:nvSpPr>
          <p:spPr bwMode="auto">
            <a:xfrm>
              <a:off x="3109306" y="1855808"/>
              <a:ext cx="238127" cy="225426"/>
            </a:xfrm>
            <a:custGeom>
              <a:avLst/>
              <a:gdLst>
                <a:gd name="T0" fmla="*/ 76 w 150"/>
                <a:gd name="T1" fmla="*/ 109 h 142"/>
                <a:gd name="T2" fmla="*/ 29 w 150"/>
                <a:gd name="T3" fmla="*/ 142 h 142"/>
                <a:gd name="T4" fmla="*/ 45 w 150"/>
                <a:gd name="T5" fmla="*/ 88 h 142"/>
                <a:gd name="T6" fmla="*/ 0 w 150"/>
                <a:gd name="T7" fmla="*/ 54 h 142"/>
                <a:gd name="T8" fmla="*/ 57 w 150"/>
                <a:gd name="T9" fmla="*/ 54 h 142"/>
                <a:gd name="T10" fmla="*/ 76 w 150"/>
                <a:gd name="T11" fmla="*/ 0 h 142"/>
                <a:gd name="T12" fmla="*/ 93 w 150"/>
                <a:gd name="T13" fmla="*/ 54 h 142"/>
                <a:gd name="T14" fmla="*/ 150 w 150"/>
                <a:gd name="T15" fmla="*/ 54 h 142"/>
                <a:gd name="T16" fmla="*/ 105 w 150"/>
                <a:gd name="T17" fmla="*/ 88 h 142"/>
                <a:gd name="T18" fmla="*/ 121 w 150"/>
                <a:gd name="T19" fmla="*/ 142 h 142"/>
                <a:gd name="T20" fmla="*/ 76 w 150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0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24" name="Freeform 10"/>
            <p:cNvSpPr>
              <a:spLocks/>
            </p:cNvSpPr>
            <p:nvPr userDrawn="1"/>
          </p:nvSpPr>
          <p:spPr bwMode="auto">
            <a:xfrm>
              <a:off x="3383946" y="1601807"/>
              <a:ext cx="241302" cy="227014"/>
            </a:xfrm>
            <a:custGeom>
              <a:avLst/>
              <a:gdLst>
                <a:gd name="T0" fmla="*/ 76 w 152"/>
                <a:gd name="T1" fmla="*/ 110 h 143"/>
                <a:gd name="T2" fmla="*/ 29 w 152"/>
                <a:gd name="T3" fmla="*/ 143 h 143"/>
                <a:gd name="T4" fmla="*/ 48 w 152"/>
                <a:gd name="T5" fmla="*/ 88 h 143"/>
                <a:gd name="T6" fmla="*/ 0 w 152"/>
                <a:gd name="T7" fmla="*/ 55 h 143"/>
                <a:gd name="T8" fmla="*/ 57 w 152"/>
                <a:gd name="T9" fmla="*/ 55 h 143"/>
                <a:gd name="T10" fmla="*/ 76 w 152"/>
                <a:gd name="T11" fmla="*/ 0 h 143"/>
                <a:gd name="T12" fmla="*/ 95 w 152"/>
                <a:gd name="T13" fmla="*/ 55 h 143"/>
                <a:gd name="T14" fmla="*/ 152 w 152"/>
                <a:gd name="T15" fmla="*/ 55 h 143"/>
                <a:gd name="T16" fmla="*/ 105 w 152"/>
                <a:gd name="T17" fmla="*/ 88 h 143"/>
                <a:gd name="T18" fmla="*/ 124 w 152"/>
                <a:gd name="T19" fmla="*/ 143 h 143"/>
                <a:gd name="T20" fmla="*/ 76 w 152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3">
                  <a:moveTo>
                    <a:pt x="76" y="110"/>
                  </a:moveTo>
                  <a:lnTo>
                    <a:pt x="29" y="143"/>
                  </a:lnTo>
                  <a:lnTo>
                    <a:pt x="48" y="88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5" y="55"/>
                  </a:lnTo>
                  <a:lnTo>
                    <a:pt x="152" y="55"/>
                  </a:lnTo>
                  <a:lnTo>
                    <a:pt x="105" y="88"/>
                  </a:lnTo>
                  <a:lnTo>
                    <a:pt x="124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28" name="Freeform 11"/>
            <p:cNvSpPr>
              <a:spLocks/>
            </p:cNvSpPr>
            <p:nvPr userDrawn="1"/>
          </p:nvSpPr>
          <p:spPr bwMode="auto">
            <a:xfrm>
              <a:off x="3742724" y="1495444"/>
              <a:ext cx="239714" cy="227014"/>
            </a:xfrm>
            <a:custGeom>
              <a:avLst/>
              <a:gdLst>
                <a:gd name="T0" fmla="*/ 75 w 151"/>
                <a:gd name="T1" fmla="*/ 110 h 143"/>
                <a:gd name="T2" fmla="*/ 28 w 151"/>
                <a:gd name="T3" fmla="*/ 143 h 143"/>
                <a:gd name="T4" fmla="*/ 47 w 151"/>
                <a:gd name="T5" fmla="*/ 89 h 143"/>
                <a:gd name="T6" fmla="*/ 0 w 151"/>
                <a:gd name="T7" fmla="*/ 55 h 143"/>
                <a:gd name="T8" fmla="*/ 56 w 151"/>
                <a:gd name="T9" fmla="*/ 55 h 143"/>
                <a:gd name="T10" fmla="*/ 75 w 151"/>
                <a:gd name="T11" fmla="*/ 0 h 143"/>
                <a:gd name="T12" fmla="*/ 92 w 151"/>
                <a:gd name="T13" fmla="*/ 55 h 143"/>
                <a:gd name="T14" fmla="*/ 151 w 151"/>
                <a:gd name="T15" fmla="*/ 55 h 143"/>
                <a:gd name="T16" fmla="*/ 104 w 151"/>
                <a:gd name="T17" fmla="*/ 89 h 143"/>
                <a:gd name="T18" fmla="*/ 123 w 151"/>
                <a:gd name="T19" fmla="*/ 143 h 143"/>
                <a:gd name="T20" fmla="*/ 75 w 151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1" h="143">
                  <a:moveTo>
                    <a:pt x="75" y="110"/>
                  </a:moveTo>
                  <a:lnTo>
                    <a:pt x="28" y="143"/>
                  </a:lnTo>
                  <a:lnTo>
                    <a:pt x="47" y="89"/>
                  </a:lnTo>
                  <a:lnTo>
                    <a:pt x="0" y="55"/>
                  </a:lnTo>
                  <a:lnTo>
                    <a:pt x="56" y="55"/>
                  </a:lnTo>
                  <a:lnTo>
                    <a:pt x="75" y="0"/>
                  </a:lnTo>
                  <a:lnTo>
                    <a:pt x="92" y="55"/>
                  </a:lnTo>
                  <a:lnTo>
                    <a:pt x="151" y="55"/>
                  </a:lnTo>
                  <a:lnTo>
                    <a:pt x="104" y="89"/>
                  </a:lnTo>
                  <a:lnTo>
                    <a:pt x="123" y="143"/>
                  </a:lnTo>
                  <a:lnTo>
                    <a:pt x="75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30" name="Freeform 12"/>
            <p:cNvSpPr>
              <a:spLocks/>
            </p:cNvSpPr>
            <p:nvPr userDrawn="1"/>
          </p:nvSpPr>
          <p:spPr bwMode="auto">
            <a:xfrm>
              <a:off x="4111026" y="1557357"/>
              <a:ext cx="236539" cy="225426"/>
            </a:xfrm>
            <a:custGeom>
              <a:avLst/>
              <a:gdLst>
                <a:gd name="T0" fmla="*/ 76 w 149"/>
                <a:gd name="T1" fmla="*/ 109 h 142"/>
                <a:gd name="T2" fmla="*/ 28 w 149"/>
                <a:gd name="T3" fmla="*/ 142 h 142"/>
                <a:gd name="T4" fmla="*/ 45 w 149"/>
                <a:gd name="T5" fmla="*/ 88 h 142"/>
                <a:gd name="T6" fmla="*/ 0 w 149"/>
                <a:gd name="T7" fmla="*/ 54 h 142"/>
                <a:gd name="T8" fmla="*/ 57 w 149"/>
                <a:gd name="T9" fmla="*/ 54 h 142"/>
                <a:gd name="T10" fmla="*/ 76 w 149"/>
                <a:gd name="T11" fmla="*/ 0 h 142"/>
                <a:gd name="T12" fmla="*/ 92 w 149"/>
                <a:gd name="T13" fmla="*/ 54 h 142"/>
                <a:gd name="T14" fmla="*/ 149 w 149"/>
                <a:gd name="T15" fmla="*/ 54 h 142"/>
                <a:gd name="T16" fmla="*/ 104 w 149"/>
                <a:gd name="T17" fmla="*/ 88 h 142"/>
                <a:gd name="T18" fmla="*/ 121 w 149"/>
                <a:gd name="T19" fmla="*/ 142 h 142"/>
                <a:gd name="T20" fmla="*/ 76 w 149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2">
                  <a:moveTo>
                    <a:pt x="76" y="109"/>
                  </a:moveTo>
                  <a:lnTo>
                    <a:pt x="28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2" y="54"/>
                  </a:lnTo>
                  <a:lnTo>
                    <a:pt x="149" y="54"/>
                  </a:lnTo>
                  <a:lnTo>
                    <a:pt x="104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31" name="Freeform 13"/>
            <p:cNvSpPr>
              <a:spLocks/>
            </p:cNvSpPr>
            <p:nvPr userDrawn="1"/>
          </p:nvSpPr>
          <p:spPr bwMode="auto">
            <a:xfrm>
              <a:off x="4415828" y="1763733"/>
              <a:ext cx="236539" cy="227014"/>
            </a:xfrm>
            <a:custGeom>
              <a:avLst/>
              <a:gdLst>
                <a:gd name="T0" fmla="*/ 76 w 149"/>
                <a:gd name="T1" fmla="*/ 110 h 143"/>
                <a:gd name="T2" fmla="*/ 28 w 149"/>
                <a:gd name="T3" fmla="*/ 143 h 143"/>
                <a:gd name="T4" fmla="*/ 45 w 149"/>
                <a:gd name="T5" fmla="*/ 89 h 143"/>
                <a:gd name="T6" fmla="*/ 0 w 149"/>
                <a:gd name="T7" fmla="*/ 55 h 143"/>
                <a:gd name="T8" fmla="*/ 57 w 149"/>
                <a:gd name="T9" fmla="*/ 55 h 143"/>
                <a:gd name="T10" fmla="*/ 76 w 149"/>
                <a:gd name="T11" fmla="*/ 0 h 143"/>
                <a:gd name="T12" fmla="*/ 92 w 149"/>
                <a:gd name="T13" fmla="*/ 55 h 143"/>
                <a:gd name="T14" fmla="*/ 149 w 149"/>
                <a:gd name="T15" fmla="*/ 55 h 143"/>
                <a:gd name="T16" fmla="*/ 104 w 149"/>
                <a:gd name="T17" fmla="*/ 89 h 143"/>
                <a:gd name="T18" fmla="*/ 121 w 149"/>
                <a:gd name="T19" fmla="*/ 143 h 143"/>
                <a:gd name="T20" fmla="*/ 76 w 149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3">
                  <a:moveTo>
                    <a:pt x="76" y="110"/>
                  </a:moveTo>
                  <a:lnTo>
                    <a:pt x="28" y="143"/>
                  </a:lnTo>
                  <a:lnTo>
                    <a:pt x="45" y="89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2" y="55"/>
                  </a:lnTo>
                  <a:lnTo>
                    <a:pt x="149" y="55"/>
                  </a:lnTo>
                  <a:lnTo>
                    <a:pt x="104" y="89"/>
                  </a:lnTo>
                  <a:lnTo>
                    <a:pt x="121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32" name="Freeform 14"/>
            <p:cNvSpPr>
              <a:spLocks/>
            </p:cNvSpPr>
            <p:nvPr userDrawn="1"/>
          </p:nvSpPr>
          <p:spPr bwMode="auto">
            <a:xfrm>
              <a:off x="4561880" y="2105047"/>
              <a:ext cx="241302" cy="225426"/>
            </a:xfrm>
            <a:custGeom>
              <a:avLst/>
              <a:gdLst>
                <a:gd name="T0" fmla="*/ 76 w 152"/>
                <a:gd name="T1" fmla="*/ 109 h 142"/>
                <a:gd name="T2" fmla="*/ 29 w 152"/>
                <a:gd name="T3" fmla="*/ 142 h 142"/>
                <a:gd name="T4" fmla="*/ 45 w 152"/>
                <a:gd name="T5" fmla="*/ 88 h 142"/>
                <a:gd name="T6" fmla="*/ 0 w 152"/>
                <a:gd name="T7" fmla="*/ 54 h 142"/>
                <a:gd name="T8" fmla="*/ 57 w 152"/>
                <a:gd name="T9" fmla="*/ 54 h 142"/>
                <a:gd name="T10" fmla="*/ 76 w 152"/>
                <a:gd name="T11" fmla="*/ 0 h 142"/>
                <a:gd name="T12" fmla="*/ 93 w 152"/>
                <a:gd name="T13" fmla="*/ 54 h 142"/>
                <a:gd name="T14" fmla="*/ 152 w 152"/>
                <a:gd name="T15" fmla="*/ 54 h 142"/>
                <a:gd name="T16" fmla="*/ 105 w 152"/>
                <a:gd name="T17" fmla="*/ 88 h 142"/>
                <a:gd name="T18" fmla="*/ 121 w 152"/>
                <a:gd name="T19" fmla="*/ 142 h 142"/>
                <a:gd name="T20" fmla="*/ 76 w 152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2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33" name="Freeform 15"/>
            <p:cNvSpPr>
              <a:spLocks/>
            </p:cNvSpPr>
            <p:nvPr userDrawn="1"/>
          </p:nvSpPr>
          <p:spPr bwMode="auto">
            <a:xfrm>
              <a:off x="3937987" y="2190772"/>
              <a:ext cx="544516" cy="798516"/>
            </a:xfrm>
            <a:custGeom>
              <a:avLst/>
              <a:gdLst>
                <a:gd name="T0" fmla="*/ 0 w 343"/>
                <a:gd name="T1" fmla="*/ 0 h 503"/>
                <a:gd name="T2" fmla="*/ 0 w 343"/>
                <a:gd name="T3" fmla="*/ 503 h 503"/>
                <a:gd name="T4" fmla="*/ 142 w 343"/>
                <a:gd name="T5" fmla="*/ 503 h 503"/>
                <a:gd name="T6" fmla="*/ 142 w 343"/>
                <a:gd name="T7" fmla="*/ 310 h 503"/>
                <a:gd name="T8" fmla="*/ 324 w 343"/>
                <a:gd name="T9" fmla="*/ 310 h 503"/>
                <a:gd name="T10" fmla="*/ 324 w 343"/>
                <a:gd name="T11" fmla="*/ 196 h 503"/>
                <a:gd name="T12" fmla="*/ 142 w 343"/>
                <a:gd name="T13" fmla="*/ 196 h 503"/>
                <a:gd name="T14" fmla="*/ 142 w 343"/>
                <a:gd name="T15" fmla="*/ 115 h 503"/>
                <a:gd name="T16" fmla="*/ 343 w 343"/>
                <a:gd name="T17" fmla="*/ 115 h 503"/>
                <a:gd name="T18" fmla="*/ 343 w 343"/>
                <a:gd name="T19" fmla="*/ 0 h 503"/>
                <a:gd name="T20" fmla="*/ 0 w 343"/>
                <a:gd name="T21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3" h="503">
                  <a:moveTo>
                    <a:pt x="0" y="0"/>
                  </a:moveTo>
                  <a:lnTo>
                    <a:pt x="0" y="503"/>
                  </a:lnTo>
                  <a:lnTo>
                    <a:pt x="142" y="503"/>
                  </a:lnTo>
                  <a:lnTo>
                    <a:pt x="142" y="310"/>
                  </a:lnTo>
                  <a:lnTo>
                    <a:pt x="324" y="310"/>
                  </a:lnTo>
                  <a:lnTo>
                    <a:pt x="324" y="196"/>
                  </a:lnTo>
                  <a:lnTo>
                    <a:pt x="142" y="196"/>
                  </a:lnTo>
                  <a:lnTo>
                    <a:pt x="142" y="115"/>
                  </a:lnTo>
                  <a:lnTo>
                    <a:pt x="343" y="115"/>
                  </a:lnTo>
                  <a:lnTo>
                    <a:pt x="3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34" name="Freeform 16"/>
            <p:cNvSpPr>
              <a:spLocks/>
            </p:cNvSpPr>
            <p:nvPr userDrawn="1"/>
          </p:nvSpPr>
          <p:spPr bwMode="auto">
            <a:xfrm>
              <a:off x="3268058" y="2190772"/>
              <a:ext cx="598492" cy="798516"/>
            </a:xfrm>
            <a:custGeom>
              <a:avLst/>
              <a:gdLst>
                <a:gd name="T0" fmla="*/ 377 w 377"/>
                <a:gd name="T1" fmla="*/ 0 h 503"/>
                <a:gd name="T2" fmla="*/ 0 w 377"/>
                <a:gd name="T3" fmla="*/ 0 h 503"/>
                <a:gd name="T4" fmla="*/ 0 w 377"/>
                <a:gd name="T5" fmla="*/ 115 h 503"/>
                <a:gd name="T6" fmla="*/ 118 w 377"/>
                <a:gd name="T7" fmla="*/ 115 h 503"/>
                <a:gd name="T8" fmla="*/ 118 w 377"/>
                <a:gd name="T9" fmla="*/ 503 h 503"/>
                <a:gd name="T10" fmla="*/ 261 w 377"/>
                <a:gd name="T11" fmla="*/ 503 h 503"/>
                <a:gd name="T12" fmla="*/ 261 w 377"/>
                <a:gd name="T13" fmla="*/ 115 h 503"/>
                <a:gd name="T14" fmla="*/ 377 w 377"/>
                <a:gd name="T15" fmla="*/ 115 h 503"/>
                <a:gd name="T16" fmla="*/ 377 w 377"/>
                <a:gd name="T17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503">
                  <a:moveTo>
                    <a:pt x="377" y="0"/>
                  </a:moveTo>
                  <a:lnTo>
                    <a:pt x="0" y="0"/>
                  </a:lnTo>
                  <a:lnTo>
                    <a:pt x="0" y="115"/>
                  </a:lnTo>
                  <a:lnTo>
                    <a:pt x="118" y="115"/>
                  </a:lnTo>
                  <a:lnTo>
                    <a:pt x="118" y="503"/>
                  </a:lnTo>
                  <a:lnTo>
                    <a:pt x="261" y="503"/>
                  </a:lnTo>
                  <a:lnTo>
                    <a:pt x="261" y="115"/>
                  </a:lnTo>
                  <a:lnTo>
                    <a:pt x="377" y="115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35" name="Freeform 17"/>
            <p:cNvSpPr>
              <a:spLocks/>
            </p:cNvSpPr>
            <p:nvPr userDrawn="1"/>
          </p:nvSpPr>
          <p:spPr bwMode="auto">
            <a:xfrm>
              <a:off x="2642578" y="2190772"/>
              <a:ext cx="546104" cy="798516"/>
            </a:xfrm>
            <a:custGeom>
              <a:avLst/>
              <a:gdLst>
                <a:gd name="T0" fmla="*/ 344 w 344"/>
                <a:gd name="T1" fmla="*/ 115 h 503"/>
                <a:gd name="T2" fmla="*/ 344 w 344"/>
                <a:gd name="T3" fmla="*/ 0 h 503"/>
                <a:gd name="T4" fmla="*/ 0 w 344"/>
                <a:gd name="T5" fmla="*/ 0 h 503"/>
                <a:gd name="T6" fmla="*/ 0 w 344"/>
                <a:gd name="T7" fmla="*/ 503 h 503"/>
                <a:gd name="T8" fmla="*/ 344 w 344"/>
                <a:gd name="T9" fmla="*/ 503 h 503"/>
                <a:gd name="T10" fmla="*/ 344 w 344"/>
                <a:gd name="T11" fmla="*/ 388 h 503"/>
                <a:gd name="T12" fmla="*/ 143 w 344"/>
                <a:gd name="T13" fmla="*/ 388 h 503"/>
                <a:gd name="T14" fmla="*/ 143 w 344"/>
                <a:gd name="T15" fmla="*/ 310 h 503"/>
                <a:gd name="T16" fmla="*/ 325 w 344"/>
                <a:gd name="T17" fmla="*/ 310 h 503"/>
                <a:gd name="T18" fmla="*/ 325 w 344"/>
                <a:gd name="T19" fmla="*/ 196 h 503"/>
                <a:gd name="T20" fmla="*/ 143 w 344"/>
                <a:gd name="T21" fmla="*/ 196 h 503"/>
                <a:gd name="T22" fmla="*/ 143 w 344"/>
                <a:gd name="T23" fmla="*/ 115 h 503"/>
                <a:gd name="T24" fmla="*/ 344 w 344"/>
                <a:gd name="T25" fmla="*/ 115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503">
                  <a:moveTo>
                    <a:pt x="344" y="115"/>
                  </a:moveTo>
                  <a:lnTo>
                    <a:pt x="344" y="0"/>
                  </a:lnTo>
                  <a:lnTo>
                    <a:pt x="0" y="0"/>
                  </a:lnTo>
                  <a:lnTo>
                    <a:pt x="0" y="503"/>
                  </a:lnTo>
                  <a:lnTo>
                    <a:pt x="344" y="503"/>
                  </a:lnTo>
                  <a:lnTo>
                    <a:pt x="344" y="388"/>
                  </a:lnTo>
                  <a:lnTo>
                    <a:pt x="143" y="388"/>
                  </a:lnTo>
                  <a:lnTo>
                    <a:pt x="143" y="310"/>
                  </a:lnTo>
                  <a:lnTo>
                    <a:pt x="325" y="310"/>
                  </a:lnTo>
                  <a:lnTo>
                    <a:pt x="325" y="196"/>
                  </a:lnTo>
                  <a:lnTo>
                    <a:pt x="143" y="196"/>
                  </a:lnTo>
                  <a:lnTo>
                    <a:pt x="143" y="115"/>
                  </a:lnTo>
                  <a:lnTo>
                    <a:pt x="344" y="1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36" name="Freeform 18"/>
            <p:cNvSpPr>
              <a:spLocks/>
            </p:cNvSpPr>
            <p:nvPr userDrawn="1"/>
          </p:nvSpPr>
          <p:spPr bwMode="auto">
            <a:xfrm>
              <a:off x="4596805" y="2581299"/>
              <a:ext cx="179389" cy="146051"/>
            </a:xfrm>
            <a:custGeom>
              <a:avLst/>
              <a:gdLst>
                <a:gd name="T0" fmla="*/ 0 w 113"/>
                <a:gd name="T1" fmla="*/ 0 h 92"/>
                <a:gd name="T2" fmla="*/ 16 w 113"/>
                <a:gd name="T3" fmla="*/ 0 h 92"/>
                <a:gd name="T4" fmla="*/ 33 w 113"/>
                <a:gd name="T5" fmla="*/ 71 h 92"/>
                <a:gd name="T6" fmla="*/ 52 w 113"/>
                <a:gd name="T7" fmla="*/ 0 h 92"/>
                <a:gd name="T8" fmla="*/ 66 w 113"/>
                <a:gd name="T9" fmla="*/ 0 h 92"/>
                <a:gd name="T10" fmla="*/ 83 w 113"/>
                <a:gd name="T11" fmla="*/ 71 h 92"/>
                <a:gd name="T12" fmla="*/ 101 w 113"/>
                <a:gd name="T13" fmla="*/ 0 h 92"/>
                <a:gd name="T14" fmla="*/ 113 w 113"/>
                <a:gd name="T15" fmla="*/ 0 h 92"/>
                <a:gd name="T16" fmla="*/ 90 w 113"/>
                <a:gd name="T17" fmla="*/ 92 h 92"/>
                <a:gd name="T18" fmla="*/ 75 w 113"/>
                <a:gd name="T19" fmla="*/ 92 h 92"/>
                <a:gd name="T20" fmla="*/ 56 w 113"/>
                <a:gd name="T21" fmla="*/ 26 h 92"/>
                <a:gd name="T22" fmla="*/ 40 w 113"/>
                <a:gd name="T23" fmla="*/ 92 h 92"/>
                <a:gd name="T24" fmla="*/ 23 w 113"/>
                <a:gd name="T25" fmla="*/ 92 h 92"/>
                <a:gd name="T26" fmla="*/ 0 w 113"/>
                <a:gd name="T2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92">
                  <a:moveTo>
                    <a:pt x="0" y="0"/>
                  </a:moveTo>
                  <a:lnTo>
                    <a:pt x="16" y="0"/>
                  </a:lnTo>
                  <a:lnTo>
                    <a:pt x="33" y="71"/>
                  </a:lnTo>
                  <a:lnTo>
                    <a:pt x="52" y="0"/>
                  </a:lnTo>
                  <a:lnTo>
                    <a:pt x="66" y="0"/>
                  </a:lnTo>
                  <a:lnTo>
                    <a:pt x="83" y="71"/>
                  </a:lnTo>
                  <a:lnTo>
                    <a:pt x="101" y="0"/>
                  </a:lnTo>
                  <a:lnTo>
                    <a:pt x="113" y="0"/>
                  </a:lnTo>
                  <a:lnTo>
                    <a:pt x="90" y="92"/>
                  </a:lnTo>
                  <a:lnTo>
                    <a:pt x="75" y="92"/>
                  </a:lnTo>
                  <a:lnTo>
                    <a:pt x="56" y="26"/>
                  </a:lnTo>
                  <a:lnTo>
                    <a:pt x="40" y="92"/>
                  </a:lnTo>
                  <a:lnTo>
                    <a:pt x="23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37" name="Freeform 19"/>
            <p:cNvSpPr>
              <a:spLocks noEditPoints="1"/>
            </p:cNvSpPr>
            <p:nvPr userDrawn="1"/>
          </p:nvSpPr>
          <p:spPr bwMode="auto">
            <a:xfrm>
              <a:off x="4776194" y="2614637"/>
              <a:ext cx="106363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10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38" name="Freeform 20"/>
            <p:cNvSpPr>
              <a:spLocks/>
            </p:cNvSpPr>
            <p:nvPr userDrawn="1"/>
          </p:nvSpPr>
          <p:spPr bwMode="auto">
            <a:xfrm>
              <a:off x="4901607" y="2614637"/>
              <a:ext cx="58738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6 w 16"/>
                <a:gd name="T5" fmla="*/ 16 h 30"/>
                <a:gd name="T6" fmla="*/ 6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39" name="Freeform 21"/>
            <p:cNvSpPr>
              <a:spLocks/>
            </p:cNvSpPr>
            <p:nvPr userDrawn="1"/>
          </p:nvSpPr>
          <p:spPr bwMode="auto">
            <a:xfrm>
              <a:off x="4973045" y="2581299"/>
              <a:ext cx="96838" cy="146051"/>
            </a:xfrm>
            <a:custGeom>
              <a:avLst/>
              <a:gdLst>
                <a:gd name="T0" fmla="*/ 14 w 61"/>
                <a:gd name="T1" fmla="*/ 0 h 92"/>
                <a:gd name="T2" fmla="*/ 14 w 61"/>
                <a:gd name="T3" fmla="*/ 57 h 92"/>
                <a:gd name="T4" fmla="*/ 42 w 61"/>
                <a:gd name="T5" fmla="*/ 23 h 92"/>
                <a:gd name="T6" fmla="*/ 59 w 61"/>
                <a:gd name="T7" fmla="*/ 23 h 92"/>
                <a:gd name="T8" fmla="*/ 38 w 61"/>
                <a:gd name="T9" fmla="*/ 47 h 92"/>
                <a:gd name="T10" fmla="*/ 61 w 61"/>
                <a:gd name="T11" fmla="*/ 92 h 92"/>
                <a:gd name="T12" fmla="*/ 45 w 61"/>
                <a:gd name="T13" fmla="*/ 92 h 92"/>
                <a:gd name="T14" fmla="*/ 26 w 61"/>
                <a:gd name="T15" fmla="*/ 57 h 92"/>
                <a:gd name="T16" fmla="*/ 14 w 61"/>
                <a:gd name="T17" fmla="*/ 71 h 92"/>
                <a:gd name="T18" fmla="*/ 14 w 61"/>
                <a:gd name="T19" fmla="*/ 92 h 92"/>
                <a:gd name="T20" fmla="*/ 0 w 61"/>
                <a:gd name="T21" fmla="*/ 92 h 92"/>
                <a:gd name="T22" fmla="*/ 0 w 61"/>
                <a:gd name="T23" fmla="*/ 0 h 92"/>
                <a:gd name="T24" fmla="*/ 14 w 61"/>
                <a:gd name="T2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92">
                  <a:moveTo>
                    <a:pt x="14" y="0"/>
                  </a:moveTo>
                  <a:lnTo>
                    <a:pt x="14" y="57"/>
                  </a:lnTo>
                  <a:lnTo>
                    <a:pt x="42" y="23"/>
                  </a:lnTo>
                  <a:lnTo>
                    <a:pt x="59" y="23"/>
                  </a:lnTo>
                  <a:lnTo>
                    <a:pt x="38" y="47"/>
                  </a:lnTo>
                  <a:lnTo>
                    <a:pt x="61" y="92"/>
                  </a:lnTo>
                  <a:lnTo>
                    <a:pt x="45" y="92"/>
                  </a:lnTo>
                  <a:lnTo>
                    <a:pt x="26" y="57"/>
                  </a:lnTo>
                  <a:lnTo>
                    <a:pt x="14" y="71"/>
                  </a:lnTo>
                  <a:lnTo>
                    <a:pt x="14" y="92"/>
                  </a:lnTo>
                  <a:lnTo>
                    <a:pt x="0" y="92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40" name="Freeform 22"/>
            <p:cNvSpPr>
              <a:spLocks noEditPoints="1"/>
            </p:cNvSpPr>
            <p:nvPr userDrawn="1"/>
          </p:nvSpPr>
          <p:spPr bwMode="auto">
            <a:xfrm>
              <a:off x="5080996" y="2581299"/>
              <a:ext cx="26988" cy="146051"/>
            </a:xfrm>
            <a:custGeom>
              <a:avLst/>
              <a:gdLst>
                <a:gd name="T0" fmla="*/ 17 w 17"/>
                <a:gd name="T1" fmla="*/ 14 h 92"/>
                <a:gd name="T2" fmla="*/ 0 w 17"/>
                <a:gd name="T3" fmla="*/ 14 h 92"/>
                <a:gd name="T4" fmla="*/ 0 w 17"/>
                <a:gd name="T5" fmla="*/ 0 h 92"/>
                <a:gd name="T6" fmla="*/ 17 w 17"/>
                <a:gd name="T7" fmla="*/ 0 h 92"/>
                <a:gd name="T8" fmla="*/ 17 w 17"/>
                <a:gd name="T9" fmla="*/ 14 h 92"/>
                <a:gd name="T10" fmla="*/ 17 w 17"/>
                <a:gd name="T11" fmla="*/ 92 h 92"/>
                <a:gd name="T12" fmla="*/ 0 w 17"/>
                <a:gd name="T13" fmla="*/ 92 h 92"/>
                <a:gd name="T14" fmla="*/ 0 w 17"/>
                <a:gd name="T15" fmla="*/ 23 h 92"/>
                <a:gd name="T16" fmla="*/ 17 w 17"/>
                <a:gd name="T17" fmla="*/ 23 h 92"/>
                <a:gd name="T18" fmla="*/ 17 w 17"/>
                <a:gd name="T1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92">
                  <a:moveTo>
                    <a:pt x="17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7" y="0"/>
                  </a:lnTo>
                  <a:lnTo>
                    <a:pt x="17" y="14"/>
                  </a:lnTo>
                  <a:close/>
                  <a:moveTo>
                    <a:pt x="17" y="92"/>
                  </a:moveTo>
                  <a:lnTo>
                    <a:pt x="0" y="92"/>
                  </a:lnTo>
                  <a:lnTo>
                    <a:pt x="0" y="23"/>
                  </a:lnTo>
                  <a:lnTo>
                    <a:pt x="17" y="23"/>
                  </a:lnTo>
                  <a:lnTo>
                    <a:pt x="17" y="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42" name="Freeform 23"/>
            <p:cNvSpPr>
              <a:spLocks/>
            </p:cNvSpPr>
            <p:nvPr userDrawn="1"/>
          </p:nvSpPr>
          <p:spPr bwMode="auto">
            <a:xfrm>
              <a:off x="5130209" y="2614637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2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4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2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8"/>
                    <a:pt x="16" y="5"/>
                    <a:pt x="13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43" name="Freeform 24"/>
            <p:cNvSpPr>
              <a:spLocks noEditPoints="1"/>
            </p:cNvSpPr>
            <p:nvPr userDrawn="1"/>
          </p:nvSpPr>
          <p:spPr bwMode="auto">
            <a:xfrm>
              <a:off x="5236572" y="2598762"/>
              <a:ext cx="107951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20 w 29"/>
                <a:gd name="T17" fmla="*/ 29 h 45"/>
                <a:gd name="T18" fmla="*/ 29 w 29"/>
                <a:gd name="T19" fmla="*/ 36 h 45"/>
                <a:gd name="T20" fmla="*/ 15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9 w 29"/>
                <a:gd name="T55" fmla="*/ 14 h 45"/>
                <a:gd name="T56" fmla="*/ 14 w 29"/>
                <a:gd name="T57" fmla="*/ 20 h 45"/>
                <a:gd name="T58" fmla="*/ 20 w 29"/>
                <a:gd name="T59" fmla="*/ 14 h 45"/>
                <a:gd name="T60" fmla="*/ 14 w 29"/>
                <a:gd name="T61" fmla="*/ 9 h 45"/>
                <a:gd name="T62" fmla="*/ 9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2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5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2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4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1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1" y="41"/>
                    <a:pt x="23" y="40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4"/>
                    <a:pt x="6" y="35"/>
                    <a:pt x="6" y="37"/>
                  </a:cubicBezTo>
                  <a:moveTo>
                    <a:pt x="9" y="14"/>
                  </a:moveTo>
                  <a:cubicBezTo>
                    <a:pt x="9" y="18"/>
                    <a:pt x="11" y="20"/>
                    <a:pt x="14" y="20"/>
                  </a:cubicBezTo>
                  <a:cubicBezTo>
                    <a:pt x="18" y="20"/>
                    <a:pt x="20" y="18"/>
                    <a:pt x="20" y="14"/>
                  </a:cubicBezTo>
                  <a:cubicBezTo>
                    <a:pt x="20" y="11"/>
                    <a:pt x="17" y="9"/>
                    <a:pt x="14" y="9"/>
                  </a:cubicBezTo>
                  <a:cubicBezTo>
                    <a:pt x="11" y="9"/>
                    <a:pt x="9" y="11"/>
                    <a:pt x="9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44" name="Freeform 25"/>
            <p:cNvSpPr>
              <a:spLocks/>
            </p:cNvSpPr>
            <p:nvPr userDrawn="1"/>
          </p:nvSpPr>
          <p:spPr bwMode="auto">
            <a:xfrm>
              <a:off x="5409611" y="2587649"/>
              <a:ext cx="66675" cy="144463"/>
            </a:xfrm>
            <a:custGeom>
              <a:avLst/>
              <a:gdLst>
                <a:gd name="T0" fmla="*/ 11 w 18"/>
                <a:gd name="T1" fmla="*/ 8 h 38"/>
                <a:gd name="T2" fmla="*/ 18 w 18"/>
                <a:gd name="T3" fmla="*/ 8 h 38"/>
                <a:gd name="T4" fmla="*/ 18 w 18"/>
                <a:gd name="T5" fmla="*/ 13 h 38"/>
                <a:gd name="T6" fmla="*/ 11 w 18"/>
                <a:gd name="T7" fmla="*/ 13 h 38"/>
                <a:gd name="T8" fmla="*/ 11 w 18"/>
                <a:gd name="T9" fmla="*/ 27 h 38"/>
                <a:gd name="T10" fmla="*/ 15 w 18"/>
                <a:gd name="T11" fmla="*/ 33 h 38"/>
                <a:gd name="T12" fmla="*/ 18 w 18"/>
                <a:gd name="T13" fmla="*/ 33 h 38"/>
                <a:gd name="T14" fmla="*/ 18 w 18"/>
                <a:gd name="T15" fmla="*/ 38 h 38"/>
                <a:gd name="T16" fmla="*/ 14 w 18"/>
                <a:gd name="T17" fmla="*/ 38 h 38"/>
                <a:gd name="T18" fmla="*/ 5 w 18"/>
                <a:gd name="T19" fmla="*/ 27 h 38"/>
                <a:gd name="T20" fmla="*/ 5 w 18"/>
                <a:gd name="T21" fmla="*/ 13 h 38"/>
                <a:gd name="T22" fmla="*/ 0 w 18"/>
                <a:gd name="T23" fmla="*/ 13 h 38"/>
                <a:gd name="T24" fmla="*/ 0 w 18"/>
                <a:gd name="T25" fmla="*/ 8 h 38"/>
                <a:gd name="T26" fmla="*/ 5 w 18"/>
                <a:gd name="T27" fmla="*/ 8 h 38"/>
                <a:gd name="T28" fmla="*/ 5 w 18"/>
                <a:gd name="T29" fmla="*/ 1 h 38"/>
                <a:gd name="T30" fmla="*/ 11 w 18"/>
                <a:gd name="T31" fmla="*/ 0 h 38"/>
                <a:gd name="T32" fmla="*/ 11 w 18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38">
                  <a:moveTo>
                    <a:pt x="11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31"/>
                    <a:pt x="12" y="33"/>
                    <a:pt x="15" y="33"/>
                  </a:cubicBezTo>
                  <a:cubicBezTo>
                    <a:pt x="16" y="33"/>
                    <a:pt x="17" y="33"/>
                    <a:pt x="18" y="33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7" y="38"/>
                    <a:pt x="15" y="38"/>
                    <a:pt x="14" y="38"/>
                  </a:cubicBezTo>
                  <a:cubicBezTo>
                    <a:pt x="7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45" name="Freeform 26"/>
            <p:cNvSpPr>
              <a:spLocks noEditPoints="1"/>
            </p:cNvSpPr>
            <p:nvPr userDrawn="1"/>
          </p:nvSpPr>
          <p:spPr bwMode="auto">
            <a:xfrm>
              <a:off x="5484224" y="2614637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9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46" name="Freeform 27"/>
            <p:cNvSpPr>
              <a:spLocks noEditPoints="1"/>
            </p:cNvSpPr>
            <p:nvPr userDrawn="1"/>
          </p:nvSpPr>
          <p:spPr bwMode="auto">
            <a:xfrm>
              <a:off x="5596937" y="2598762"/>
              <a:ext cx="109538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19 w 29"/>
                <a:gd name="T17" fmla="*/ 29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6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9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7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0" y="2"/>
                    <a:pt x="23" y="0"/>
                    <a:pt x="26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0" y="41"/>
                    <a:pt x="23" y="40"/>
                    <a:pt x="23" y="37"/>
                  </a:cubicBezTo>
                  <a:cubicBezTo>
                    <a:pt x="23" y="35"/>
                    <a:pt x="21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7"/>
                  </a:cubicBezTo>
                  <a:moveTo>
                    <a:pt x="8" y="14"/>
                  </a:moveTo>
                  <a:cubicBezTo>
                    <a:pt x="8" y="18"/>
                    <a:pt x="11" y="20"/>
                    <a:pt x="14" y="20"/>
                  </a:cubicBezTo>
                  <a:cubicBezTo>
                    <a:pt x="17" y="20"/>
                    <a:pt x="19" y="18"/>
                    <a:pt x="19" y="14"/>
                  </a:cubicBezTo>
                  <a:cubicBezTo>
                    <a:pt x="19" y="11"/>
                    <a:pt x="17" y="9"/>
                    <a:pt x="14" y="9"/>
                  </a:cubicBezTo>
                  <a:cubicBezTo>
                    <a:pt x="11" y="9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47" name="Freeform 28"/>
            <p:cNvSpPr>
              <a:spLocks noEditPoints="1"/>
            </p:cNvSpPr>
            <p:nvPr userDrawn="1"/>
          </p:nvSpPr>
          <p:spPr bwMode="auto">
            <a:xfrm>
              <a:off x="5706475" y="2614637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5 w 28"/>
                <a:gd name="T3" fmla="*/ 26 h 31"/>
                <a:gd name="T4" fmla="*/ 22 w 28"/>
                <a:gd name="T5" fmla="*/ 21 h 31"/>
                <a:gd name="T6" fmla="*/ 28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6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3 h 31"/>
                <a:gd name="T22" fmla="*/ 14 w 28"/>
                <a:gd name="T23" fmla="*/ 5 h 31"/>
                <a:gd name="T24" fmla="*/ 7 w 28"/>
                <a:gd name="T25" fmla="*/ 13 h 31"/>
                <a:gd name="T26" fmla="*/ 21 w 28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5" y="26"/>
                  </a:cubicBezTo>
                  <a:cubicBezTo>
                    <a:pt x="18" y="26"/>
                    <a:pt x="20" y="24"/>
                    <a:pt x="22" y="21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6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3" y="0"/>
                    <a:pt x="28" y="6"/>
                    <a:pt x="28" y="16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1" y="8"/>
                    <a:pt x="19" y="5"/>
                    <a:pt x="14" y="5"/>
                  </a:cubicBezTo>
                  <a:cubicBezTo>
                    <a:pt x="10" y="5"/>
                    <a:pt x="8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29"/>
            <p:cNvSpPr>
              <a:spLocks/>
            </p:cNvSpPr>
            <p:nvPr userDrawn="1"/>
          </p:nvSpPr>
          <p:spPr bwMode="auto">
            <a:xfrm>
              <a:off x="5816014" y="2587649"/>
              <a:ext cx="71438" cy="144463"/>
            </a:xfrm>
            <a:custGeom>
              <a:avLst/>
              <a:gdLst>
                <a:gd name="T0" fmla="*/ 12 w 19"/>
                <a:gd name="T1" fmla="*/ 8 h 38"/>
                <a:gd name="T2" fmla="*/ 18 w 19"/>
                <a:gd name="T3" fmla="*/ 8 h 38"/>
                <a:gd name="T4" fmla="*/ 18 w 19"/>
                <a:gd name="T5" fmla="*/ 13 h 38"/>
                <a:gd name="T6" fmla="*/ 12 w 19"/>
                <a:gd name="T7" fmla="*/ 13 h 38"/>
                <a:gd name="T8" fmla="*/ 12 w 19"/>
                <a:gd name="T9" fmla="*/ 27 h 38"/>
                <a:gd name="T10" fmla="*/ 16 w 19"/>
                <a:gd name="T11" fmla="*/ 33 h 38"/>
                <a:gd name="T12" fmla="*/ 19 w 19"/>
                <a:gd name="T13" fmla="*/ 33 h 38"/>
                <a:gd name="T14" fmla="*/ 19 w 19"/>
                <a:gd name="T15" fmla="*/ 38 h 38"/>
                <a:gd name="T16" fmla="*/ 14 w 19"/>
                <a:gd name="T17" fmla="*/ 38 h 38"/>
                <a:gd name="T18" fmla="*/ 5 w 19"/>
                <a:gd name="T19" fmla="*/ 27 h 38"/>
                <a:gd name="T20" fmla="*/ 5 w 19"/>
                <a:gd name="T21" fmla="*/ 13 h 38"/>
                <a:gd name="T22" fmla="*/ 0 w 19"/>
                <a:gd name="T23" fmla="*/ 13 h 38"/>
                <a:gd name="T24" fmla="*/ 0 w 19"/>
                <a:gd name="T25" fmla="*/ 8 h 38"/>
                <a:gd name="T26" fmla="*/ 5 w 19"/>
                <a:gd name="T27" fmla="*/ 8 h 38"/>
                <a:gd name="T28" fmla="*/ 6 w 19"/>
                <a:gd name="T29" fmla="*/ 1 h 38"/>
                <a:gd name="T30" fmla="*/ 12 w 19"/>
                <a:gd name="T31" fmla="*/ 0 h 38"/>
                <a:gd name="T32" fmla="*/ 12 w 19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38">
                  <a:moveTo>
                    <a:pt x="12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31"/>
                    <a:pt x="12" y="33"/>
                    <a:pt x="16" y="33"/>
                  </a:cubicBezTo>
                  <a:cubicBezTo>
                    <a:pt x="17" y="33"/>
                    <a:pt x="18" y="33"/>
                    <a:pt x="19" y="33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8" y="38"/>
                    <a:pt x="16" y="38"/>
                    <a:pt x="14" y="38"/>
                  </a:cubicBezTo>
                  <a:cubicBezTo>
                    <a:pt x="8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2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30"/>
            <p:cNvSpPr>
              <a:spLocks/>
            </p:cNvSpPr>
            <p:nvPr userDrawn="1"/>
          </p:nvSpPr>
          <p:spPr bwMode="auto">
            <a:xfrm>
              <a:off x="5901739" y="2581299"/>
              <a:ext cx="90488" cy="146051"/>
            </a:xfrm>
            <a:custGeom>
              <a:avLst/>
              <a:gdLst>
                <a:gd name="T0" fmla="*/ 6 w 24"/>
                <a:gd name="T1" fmla="*/ 0 h 39"/>
                <a:gd name="T2" fmla="*/ 6 w 24"/>
                <a:gd name="T3" fmla="*/ 15 h 39"/>
                <a:gd name="T4" fmla="*/ 15 w 24"/>
                <a:gd name="T5" fmla="*/ 9 h 39"/>
                <a:gd name="T6" fmla="*/ 24 w 24"/>
                <a:gd name="T7" fmla="*/ 21 h 39"/>
                <a:gd name="T8" fmla="*/ 24 w 24"/>
                <a:gd name="T9" fmla="*/ 39 h 39"/>
                <a:gd name="T10" fmla="*/ 18 w 24"/>
                <a:gd name="T11" fmla="*/ 39 h 39"/>
                <a:gd name="T12" fmla="*/ 18 w 24"/>
                <a:gd name="T13" fmla="*/ 21 h 39"/>
                <a:gd name="T14" fmla="*/ 13 w 24"/>
                <a:gd name="T15" fmla="*/ 14 h 39"/>
                <a:gd name="T16" fmla="*/ 6 w 24"/>
                <a:gd name="T17" fmla="*/ 23 h 39"/>
                <a:gd name="T18" fmla="*/ 6 w 24"/>
                <a:gd name="T19" fmla="*/ 39 h 39"/>
                <a:gd name="T20" fmla="*/ 0 w 24"/>
                <a:gd name="T21" fmla="*/ 39 h 39"/>
                <a:gd name="T22" fmla="*/ 0 w 24"/>
                <a:gd name="T23" fmla="*/ 0 h 39"/>
                <a:gd name="T24" fmla="*/ 6 w 24"/>
                <a:gd name="T25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9">
                  <a:moveTo>
                    <a:pt x="6" y="0"/>
                  </a:moveTo>
                  <a:cubicBezTo>
                    <a:pt x="6" y="15"/>
                    <a:pt x="6" y="15"/>
                    <a:pt x="6" y="15"/>
                  </a:cubicBezTo>
                  <a:cubicBezTo>
                    <a:pt x="8" y="11"/>
                    <a:pt x="11" y="9"/>
                    <a:pt x="15" y="9"/>
                  </a:cubicBezTo>
                  <a:cubicBezTo>
                    <a:pt x="21" y="9"/>
                    <a:pt x="24" y="13"/>
                    <a:pt x="24" y="21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17"/>
                    <a:pt x="16" y="14"/>
                    <a:pt x="13" y="14"/>
                  </a:cubicBezTo>
                  <a:cubicBezTo>
                    <a:pt x="9" y="14"/>
                    <a:pt x="6" y="18"/>
                    <a:pt x="6" y="23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50" name="Freeform 31"/>
            <p:cNvSpPr>
              <a:spLocks noEditPoints="1"/>
            </p:cNvSpPr>
            <p:nvPr userDrawn="1"/>
          </p:nvSpPr>
          <p:spPr bwMode="auto">
            <a:xfrm>
              <a:off x="6011278" y="2614637"/>
              <a:ext cx="101601" cy="117476"/>
            </a:xfrm>
            <a:custGeom>
              <a:avLst/>
              <a:gdLst>
                <a:gd name="T0" fmla="*/ 7 w 27"/>
                <a:gd name="T1" fmla="*/ 17 h 31"/>
                <a:gd name="T2" fmla="*/ 14 w 27"/>
                <a:gd name="T3" fmla="*/ 26 h 31"/>
                <a:gd name="T4" fmla="*/ 21 w 27"/>
                <a:gd name="T5" fmla="*/ 21 h 31"/>
                <a:gd name="T6" fmla="*/ 27 w 27"/>
                <a:gd name="T7" fmla="*/ 22 h 31"/>
                <a:gd name="T8" fmla="*/ 14 w 27"/>
                <a:gd name="T9" fmla="*/ 31 h 31"/>
                <a:gd name="T10" fmla="*/ 0 w 27"/>
                <a:gd name="T11" fmla="*/ 16 h 31"/>
                <a:gd name="T12" fmla="*/ 14 w 27"/>
                <a:gd name="T13" fmla="*/ 0 h 31"/>
                <a:gd name="T14" fmla="*/ 27 w 27"/>
                <a:gd name="T15" fmla="*/ 16 h 31"/>
                <a:gd name="T16" fmla="*/ 27 w 27"/>
                <a:gd name="T17" fmla="*/ 17 h 31"/>
                <a:gd name="T18" fmla="*/ 7 w 27"/>
                <a:gd name="T19" fmla="*/ 17 h 31"/>
                <a:gd name="T20" fmla="*/ 21 w 27"/>
                <a:gd name="T21" fmla="*/ 13 h 31"/>
                <a:gd name="T22" fmla="*/ 14 w 27"/>
                <a:gd name="T23" fmla="*/ 5 h 31"/>
                <a:gd name="T24" fmla="*/ 7 w 27"/>
                <a:gd name="T25" fmla="*/ 13 h 31"/>
                <a:gd name="T26" fmla="*/ 21 w 27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0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7"/>
                    <a:pt x="5" y="0"/>
                    <a:pt x="14" y="0"/>
                  </a:cubicBezTo>
                  <a:cubicBezTo>
                    <a:pt x="22" y="0"/>
                    <a:pt x="27" y="6"/>
                    <a:pt x="27" y="16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0" y="8"/>
                    <a:pt x="18" y="5"/>
                    <a:pt x="14" y="5"/>
                  </a:cubicBezTo>
                  <a:cubicBezTo>
                    <a:pt x="10" y="5"/>
                    <a:pt x="7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51" name="Freeform 32"/>
            <p:cNvSpPr>
              <a:spLocks/>
            </p:cNvSpPr>
            <p:nvPr userDrawn="1"/>
          </p:nvSpPr>
          <p:spPr bwMode="auto">
            <a:xfrm>
              <a:off x="6131929" y="2614637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5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52" name="Freeform 33"/>
            <p:cNvSpPr>
              <a:spLocks/>
            </p:cNvSpPr>
            <p:nvPr userDrawn="1"/>
          </p:nvSpPr>
          <p:spPr bwMode="auto">
            <a:xfrm>
              <a:off x="4603155" y="2836888"/>
              <a:ext cx="95251" cy="147638"/>
            </a:xfrm>
            <a:custGeom>
              <a:avLst/>
              <a:gdLst>
                <a:gd name="T0" fmla="*/ 17 w 60"/>
                <a:gd name="T1" fmla="*/ 0 h 93"/>
                <a:gd name="T2" fmla="*/ 17 w 60"/>
                <a:gd name="T3" fmla="*/ 79 h 93"/>
                <a:gd name="T4" fmla="*/ 60 w 60"/>
                <a:gd name="T5" fmla="*/ 79 h 93"/>
                <a:gd name="T6" fmla="*/ 60 w 60"/>
                <a:gd name="T7" fmla="*/ 93 h 93"/>
                <a:gd name="T8" fmla="*/ 0 w 60"/>
                <a:gd name="T9" fmla="*/ 93 h 93"/>
                <a:gd name="T10" fmla="*/ 0 w 60"/>
                <a:gd name="T11" fmla="*/ 0 h 93"/>
                <a:gd name="T12" fmla="*/ 17 w 60"/>
                <a:gd name="T1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93">
                  <a:moveTo>
                    <a:pt x="17" y="0"/>
                  </a:moveTo>
                  <a:lnTo>
                    <a:pt x="17" y="79"/>
                  </a:lnTo>
                  <a:lnTo>
                    <a:pt x="60" y="79"/>
                  </a:lnTo>
                  <a:lnTo>
                    <a:pt x="60" y="93"/>
                  </a:lnTo>
                  <a:lnTo>
                    <a:pt x="0" y="93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53" name="Freeform 34"/>
            <p:cNvSpPr>
              <a:spLocks noEditPoints="1"/>
            </p:cNvSpPr>
            <p:nvPr userDrawn="1"/>
          </p:nvSpPr>
          <p:spPr bwMode="auto">
            <a:xfrm>
              <a:off x="4701581" y="2871813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54" name="Freeform 35"/>
            <p:cNvSpPr>
              <a:spLocks noEditPoints="1"/>
            </p:cNvSpPr>
            <p:nvPr userDrawn="1"/>
          </p:nvSpPr>
          <p:spPr bwMode="auto">
            <a:xfrm>
              <a:off x="4817469" y="2871813"/>
              <a:ext cx="101601" cy="117476"/>
            </a:xfrm>
            <a:custGeom>
              <a:avLst/>
              <a:gdLst>
                <a:gd name="T0" fmla="*/ 14 w 27"/>
                <a:gd name="T1" fmla="*/ 0 h 31"/>
                <a:gd name="T2" fmla="*/ 26 w 27"/>
                <a:gd name="T3" fmla="*/ 12 h 31"/>
                <a:gd name="T4" fmla="*/ 26 w 27"/>
                <a:gd name="T5" fmla="*/ 24 h 31"/>
                <a:gd name="T6" fmla="*/ 27 w 27"/>
                <a:gd name="T7" fmla="*/ 30 h 31"/>
                <a:gd name="T8" fmla="*/ 20 w 27"/>
                <a:gd name="T9" fmla="*/ 30 h 31"/>
                <a:gd name="T10" fmla="*/ 20 w 27"/>
                <a:gd name="T11" fmla="*/ 25 h 31"/>
                <a:gd name="T12" fmla="*/ 10 w 27"/>
                <a:gd name="T13" fmla="*/ 31 h 31"/>
                <a:gd name="T14" fmla="*/ 0 w 27"/>
                <a:gd name="T15" fmla="*/ 22 h 31"/>
                <a:gd name="T16" fmla="*/ 19 w 27"/>
                <a:gd name="T17" fmla="*/ 12 h 31"/>
                <a:gd name="T18" fmla="*/ 20 w 27"/>
                <a:gd name="T19" fmla="*/ 12 h 31"/>
                <a:gd name="T20" fmla="*/ 20 w 27"/>
                <a:gd name="T21" fmla="*/ 10 h 31"/>
                <a:gd name="T22" fmla="*/ 13 w 27"/>
                <a:gd name="T23" fmla="*/ 5 h 31"/>
                <a:gd name="T24" fmla="*/ 7 w 27"/>
                <a:gd name="T25" fmla="*/ 9 h 31"/>
                <a:gd name="T26" fmla="*/ 1 w 27"/>
                <a:gd name="T27" fmla="*/ 9 h 31"/>
                <a:gd name="T28" fmla="*/ 14 w 27"/>
                <a:gd name="T29" fmla="*/ 0 h 31"/>
                <a:gd name="T30" fmla="*/ 18 w 27"/>
                <a:gd name="T31" fmla="*/ 16 h 31"/>
                <a:gd name="T32" fmla="*/ 7 w 27"/>
                <a:gd name="T33" fmla="*/ 22 h 31"/>
                <a:gd name="T34" fmla="*/ 12 w 27"/>
                <a:gd name="T35" fmla="*/ 26 h 31"/>
                <a:gd name="T36" fmla="*/ 20 w 27"/>
                <a:gd name="T37" fmla="*/ 18 h 31"/>
                <a:gd name="T38" fmla="*/ 20 w 27"/>
                <a:gd name="T39" fmla="*/ 16 h 31"/>
                <a:gd name="T40" fmla="*/ 18 w 27"/>
                <a:gd name="T41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" h="31">
                  <a:moveTo>
                    <a:pt x="14" y="0"/>
                  </a:moveTo>
                  <a:cubicBezTo>
                    <a:pt x="23" y="0"/>
                    <a:pt x="26" y="4"/>
                    <a:pt x="26" y="12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7"/>
                    <a:pt x="26" y="29"/>
                    <a:pt x="27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29"/>
                    <a:pt x="20" y="27"/>
                    <a:pt x="20" y="25"/>
                  </a:cubicBezTo>
                  <a:cubicBezTo>
                    <a:pt x="18" y="29"/>
                    <a:pt x="14" y="31"/>
                    <a:pt x="10" y="31"/>
                  </a:cubicBezTo>
                  <a:cubicBezTo>
                    <a:pt x="4" y="31"/>
                    <a:pt x="0" y="27"/>
                    <a:pt x="0" y="22"/>
                  </a:cubicBezTo>
                  <a:cubicBezTo>
                    <a:pt x="0" y="15"/>
                    <a:pt x="6" y="12"/>
                    <a:pt x="19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7"/>
                    <a:pt x="18" y="5"/>
                    <a:pt x="13" y="5"/>
                  </a:cubicBezTo>
                  <a:cubicBezTo>
                    <a:pt x="10" y="5"/>
                    <a:pt x="7" y="6"/>
                    <a:pt x="7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3"/>
                    <a:pt x="6" y="0"/>
                    <a:pt x="14" y="0"/>
                  </a:cubicBezTo>
                  <a:moveTo>
                    <a:pt x="18" y="16"/>
                  </a:moveTo>
                  <a:cubicBezTo>
                    <a:pt x="10" y="16"/>
                    <a:pt x="7" y="18"/>
                    <a:pt x="7" y="22"/>
                  </a:cubicBezTo>
                  <a:cubicBezTo>
                    <a:pt x="7" y="24"/>
                    <a:pt x="9" y="26"/>
                    <a:pt x="12" y="26"/>
                  </a:cubicBezTo>
                  <a:cubicBezTo>
                    <a:pt x="16" y="26"/>
                    <a:pt x="20" y="22"/>
                    <a:pt x="20" y="18"/>
                  </a:cubicBezTo>
                  <a:cubicBezTo>
                    <a:pt x="20" y="16"/>
                    <a:pt x="20" y="16"/>
                    <a:pt x="20" y="16"/>
                  </a:cubicBezTo>
                  <a:lnTo>
                    <a:pt x="18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55" name="Freeform 36"/>
            <p:cNvSpPr>
              <a:spLocks/>
            </p:cNvSpPr>
            <p:nvPr userDrawn="1"/>
          </p:nvSpPr>
          <p:spPr bwMode="auto">
            <a:xfrm>
              <a:off x="4938120" y="2871813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7 h 30"/>
                <a:gd name="T16" fmla="*/ 14 w 16"/>
                <a:gd name="T17" fmla="*/ 0 h 30"/>
                <a:gd name="T18" fmla="*/ 16 w 16"/>
                <a:gd name="T19" fmla="*/ 0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4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0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56" name="Freeform 37"/>
            <p:cNvSpPr>
              <a:spLocks/>
            </p:cNvSpPr>
            <p:nvPr userDrawn="1"/>
          </p:nvSpPr>
          <p:spPr bwMode="auto">
            <a:xfrm>
              <a:off x="5009558" y="2871813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57" name="Freeform 38"/>
            <p:cNvSpPr>
              <a:spLocks noEditPoints="1"/>
            </p:cNvSpPr>
            <p:nvPr userDrawn="1"/>
          </p:nvSpPr>
          <p:spPr bwMode="auto">
            <a:xfrm>
              <a:off x="5127034" y="2836888"/>
              <a:ext cx="22225" cy="147638"/>
            </a:xfrm>
            <a:custGeom>
              <a:avLst/>
              <a:gdLst>
                <a:gd name="T0" fmla="*/ 14 w 14"/>
                <a:gd name="T1" fmla="*/ 12 h 93"/>
                <a:gd name="T2" fmla="*/ 0 w 14"/>
                <a:gd name="T3" fmla="*/ 12 h 93"/>
                <a:gd name="T4" fmla="*/ 0 w 14"/>
                <a:gd name="T5" fmla="*/ 0 h 93"/>
                <a:gd name="T6" fmla="*/ 14 w 14"/>
                <a:gd name="T7" fmla="*/ 0 h 93"/>
                <a:gd name="T8" fmla="*/ 14 w 14"/>
                <a:gd name="T9" fmla="*/ 12 h 93"/>
                <a:gd name="T10" fmla="*/ 14 w 14"/>
                <a:gd name="T11" fmla="*/ 93 h 93"/>
                <a:gd name="T12" fmla="*/ 0 w 14"/>
                <a:gd name="T13" fmla="*/ 93 h 93"/>
                <a:gd name="T14" fmla="*/ 0 w 14"/>
                <a:gd name="T15" fmla="*/ 24 h 93"/>
                <a:gd name="T16" fmla="*/ 14 w 14"/>
                <a:gd name="T17" fmla="*/ 24 h 93"/>
                <a:gd name="T18" fmla="*/ 14 w 14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93">
                  <a:moveTo>
                    <a:pt x="14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12"/>
                  </a:lnTo>
                  <a:close/>
                  <a:moveTo>
                    <a:pt x="14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4" y="24"/>
                  </a:lnTo>
                  <a:lnTo>
                    <a:pt x="14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58" name="Freeform 39"/>
            <p:cNvSpPr>
              <a:spLocks/>
            </p:cNvSpPr>
            <p:nvPr userDrawn="1"/>
          </p:nvSpPr>
          <p:spPr bwMode="auto">
            <a:xfrm>
              <a:off x="5176247" y="2871813"/>
              <a:ext cx="88901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59" name="Freeform 40"/>
            <p:cNvSpPr>
              <a:spLocks noEditPoints="1"/>
            </p:cNvSpPr>
            <p:nvPr userDrawn="1"/>
          </p:nvSpPr>
          <p:spPr bwMode="auto">
            <a:xfrm>
              <a:off x="5281022" y="2855938"/>
              <a:ext cx="109538" cy="169863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7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5 h 45"/>
                <a:gd name="T14" fmla="*/ 11 w 29"/>
                <a:gd name="T15" fmla="*/ 28 h 45"/>
                <a:gd name="T16" fmla="*/ 19 w 29"/>
                <a:gd name="T17" fmla="*/ 28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1 h 45"/>
                <a:gd name="T26" fmla="*/ 1 w 29"/>
                <a:gd name="T27" fmla="*/ 27 h 45"/>
                <a:gd name="T28" fmla="*/ 6 w 29"/>
                <a:gd name="T29" fmla="*/ 21 h 45"/>
                <a:gd name="T30" fmla="*/ 2 w 29"/>
                <a:gd name="T31" fmla="*/ 14 h 45"/>
                <a:gd name="T32" fmla="*/ 14 w 29"/>
                <a:gd name="T33" fmla="*/ 4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6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6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8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7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3"/>
                    <a:pt x="10" y="23"/>
                  </a:cubicBezTo>
                  <a:cubicBezTo>
                    <a:pt x="8" y="24"/>
                    <a:pt x="7" y="24"/>
                    <a:pt x="7" y="25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1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2"/>
                    <a:pt x="4" y="31"/>
                  </a:cubicBezTo>
                  <a:cubicBezTo>
                    <a:pt x="2" y="30"/>
                    <a:pt x="1" y="29"/>
                    <a:pt x="1" y="27"/>
                  </a:cubicBezTo>
                  <a:cubicBezTo>
                    <a:pt x="1" y="24"/>
                    <a:pt x="3" y="22"/>
                    <a:pt x="6" y="21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4"/>
                    <a:pt x="14" y="4"/>
                  </a:cubicBezTo>
                  <a:cubicBezTo>
                    <a:pt x="16" y="4"/>
                    <a:pt x="18" y="5"/>
                    <a:pt x="20" y="6"/>
                  </a:cubicBezTo>
                  <a:cubicBezTo>
                    <a:pt x="20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6"/>
                  </a:moveTo>
                  <a:cubicBezTo>
                    <a:pt x="6" y="39"/>
                    <a:pt x="9" y="41"/>
                    <a:pt x="15" y="41"/>
                  </a:cubicBezTo>
                  <a:cubicBezTo>
                    <a:pt x="20" y="41"/>
                    <a:pt x="23" y="39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6"/>
                  </a:cubicBezTo>
                  <a:moveTo>
                    <a:pt x="8" y="14"/>
                  </a:moveTo>
                  <a:cubicBezTo>
                    <a:pt x="8" y="17"/>
                    <a:pt x="11" y="20"/>
                    <a:pt x="14" y="20"/>
                  </a:cubicBezTo>
                  <a:cubicBezTo>
                    <a:pt x="17" y="20"/>
                    <a:pt x="19" y="17"/>
                    <a:pt x="19" y="14"/>
                  </a:cubicBezTo>
                  <a:cubicBezTo>
                    <a:pt x="19" y="11"/>
                    <a:pt x="17" y="8"/>
                    <a:pt x="14" y="8"/>
                  </a:cubicBezTo>
                  <a:cubicBezTo>
                    <a:pt x="11" y="8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60" name="Freeform 41"/>
            <p:cNvSpPr>
              <a:spLocks/>
            </p:cNvSpPr>
            <p:nvPr userDrawn="1"/>
          </p:nvSpPr>
          <p:spPr bwMode="auto">
            <a:xfrm>
              <a:off x="5454061" y="2833713"/>
              <a:ext cx="71438" cy="150813"/>
            </a:xfrm>
            <a:custGeom>
              <a:avLst/>
              <a:gdLst>
                <a:gd name="T0" fmla="*/ 19 w 19"/>
                <a:gd name="T1" fmla="*/ 5 h 40"/>
                <a:gd name="T2" fmla="*/ 16 w 19"/>
                <a:gd name="T3" fmla="*/ 5 h 40"/>
                <a:gd name="T4" fmla="*/ 11 w 19"/>
                <a:gd name="T5" fmla="*/ 10 h 40"/>
                <a:gd name="T6" fmla="*/ 11 w 19"/>
                <a:gd name="T7" fmla="*/ 11 h 40"/>
                <a:gd name="T8" fmla="*/ 18 w 19"/>
                <a:gd name="T9" fmla="*/ 11 h 40"/>
                <a:gd name="T10" fmla="*/ 18 w 19"/>
                <a:gd name="T11" fmla="*/ 15 h 40"/>
                <a:gd name="T12" fmla="*/ 11 w 19"/>
                <a:gd name="T13" fmla="*/ 15 h 40"/>
                <a:gd name="T14" fmla="*/ 11 w 19"/>
                <a:gd name="T15" fmla="*/ 40 h 40"/>
                <a:gd name="T16" fmla="*/ 4 w 19"/>
                <a:gd name="T17" fmla="*/ 40 h 40"/>
                <a:gd name="T18" fmla="*/ 4 w 19"/>
                <a:gd name="T19" fmla="*/ 15 h 40"/>
                <a:gd name="T20" fmla="*/ 0 w 19"/>
                <a:gd name="T21" fmla="*/ 15 h 40"/>
                <a:gd name="T22" fmla="*/ 0 w 19"/>
                <a:gd name="T23" fmla="*/ 11 h 40"/>
                <a:gd name="T24" fmla="*/ 4 w 19"/>
                <a:gd name="T25" fmla="*/ 11 h 40"/>
                <a:gd name="T26" fmla="*/ 4 w 19"/>
                <a:gd name="T27" fmla="*/ 10 h 40"/>
                <a:gd name="T28" fmla="*/ 14 w 19"/>
                <a:gd name="T29" fmla="*/ 0 h 40"/>
                <a:gd name="T30" fmla="*/ 19 w 19"/>
                <a:gd name="T31" fmla="*/ 1 h 40"/>
                <a:gd name="T32" fmla="*/ 19 w 19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40">
                  <a:moveTo>
                    <a:pt x="19" y="5"/>
                  </a:moveTo>
                  <a:cubicBezTo>
                    <a:pt x="18" y="5"/>
                    <a:pt x="16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4"/>
                    <a:pt x="7" y="0"/>
                    <a:pt x="14" y="0"/>
                  </a:cubicBezTo>
                  <a:cubicBezTo>
                    <a:pt x="16" y="0"/>
                    <a:pt x="18" y="0"/>
                    <a:pt x="19" y="1"/>
                  </a:cubicBezTo>
                  <a:lnTo>
                    <a:pt x="19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61" name="Freeform 42"/>
            <p:cNvSpPr>
              <a:spLocks noEditPoints="1"/>
            </p:cNvSpPr>
            <p:nvPr userDrawn="1"/>
          </p:nvSpPr>
          <p:spPr bwMode="auto">
            <a:xfrm>
              <a:off x="5525499" y="2871813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2"/>
                    <a:pt x="9" y="26"/>
                    <a:pt x="14" y="26"/>
                  </a:cubicBezTo>
                  <a:cubicBezTo>
                    <a:pt x="18" y="26"/>
                    <a:pt x="21" y="22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62" name="Freeform 43"/>
            <p:cNvSpPr>
              <a:spLocks/>
            </p:cNvSpPr>
            <p:nvPr userDrawn="1"/>
          </p:nvSpPr>
          <p:spPr bwMode="auto">
            <a:xfrm>
              <a:off x="5649325" y="2871813"/>
              <a:ext cx="57150" cy="112713"/>
            </a:xfrm>
            <a:custGeom>
              <a:avLst/>
              <a:gdLst>
                <a:gd name="T0" fmla="*/ 15 w 15"/>
                <a:gd name="T1" fmla="*/ 7 h 30"/>
                <a:gd name="T2" fmla="*/ 14 w 15"/>
                <a:gd name="T3" fmla="*/ 7 h 30"/>
                <a:gd name="T4" fmla="*/ 6 w 15"/>
                <a:gd name="T5" fmla="*/ 16 h 30"/>
                <a:gd name="T6" fmla="*/ 6 w 15"/>
                <a:gd name="T7" fmla="*/ 30 h 30"/>
                <a:gd name="T8" fmla="*/ 0 w 15"/>
                <a:gd name="T9" fmla="*/ 30 h 30"/>
                <a:gd name="T10" fmla="*/ 0 w 15"/>
                <a:gd name="T11" fmla="*/ 1 h 30"/>
                <a:gd name="T12" fmla="*/ 5 w 15"/>
                <a:gd name="T13" fmla="*/ 1 h 30"/>
                <a:gd name="T14" fmla="*/ 5 w 15"/>
                <a:gd name="T15" fmla="*/ 7 h 30"/>
                <a:gd name="T16" fmla="*/ 14 w 15"/>
                <a:gd name="T17" fmla="*/ 0 h 30"/>
                <a:gd name="T18" fmla="*/ 15 w 15"/>
                <a:gd name="T19" fmla="*/ 0 h 30"/>
                <a:gd name="T20" fmla="*/ 15 w 15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30">
                  <a:moveTo>
                    <a:pt x="15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63" name="Rectangle 44"/>
            <p:cNvSpPr>
              <a:spLocks noChangeArrowheads="1"/>
            </p:cNvSpPr>
            <p:nvPr userDrawn="1"/>
          </p:nvSpPr>
          <p:spPr bwMode="auto">
            <a:xfrm>
              <a:off x="5785851" y="2836888"/>
              <a:ext cx="22225" cy="147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64" name="Freeform 45"/>
            <p:cNvSpPr>
              <a:spLocks noEditPoints="1"/>
            </p:cNvSpPr>
            <p:nvPr userDrawn="1"/>
          </p:nvSpPr>
          <p:spPr bwMode="auto">
            <a:xfrm>
              <a:off x="5833476" y="2836888"/>
              <a:ext cx="23813" cy="147638"/>
            </a:xfrm>
            <a:custGeom>
              <a:avLst/>
              <a:gdLst>
                <a:gd name="T0" fmla="*/ 15 w 15"/>
                <a:gd name="T1" fmla="*/ 12 h 93"/>
                <a:gd name="T2" fmla="*/ 0 w 15"/>
                <a:gd name="T3" fmla="*/ 12 h 93"/>
                <a:gd name="T4" fmla="*/ 0 w 15"/>
                <a:gd name="T5" fmla="*/ 0 h 93"/>
                <a:gd name="T6" fmla="*/ 15 w 15"/>
                <a:gd name="T7" fmla="*/ 0 h 93"/>
                <a:gd name="T8" fmla="*/ 15 w 15"/>
                <a:gd name="T9" fmla="*/ 12 h 93"/>
                <a:gd name="T10" fmla="*/ 15 w 15"/>
                <a:gd name="T11" fmla="*/ 93 h 93"/>
                <a:gd name="T12" fmla="*/ 0 w 15"/>
                <a:gd name="T13" fmla="*/ 93 h 93"/>
                <a:gd name="T14" fmla="*/ 0 w 15"/>
                <a:gd name="T15" fmla="*/ 24 h 93"/>
                <a:gd name="T16" fmla="*/ 15 w 15"/>
                <a:gd name="T17" fmla="*/ 24 h 93"/>
                <a:gd name="T18" fmla="*/ 15 w 15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93">
                  <a:moveTo>
                    <a:pt x="15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2"/>
                  </a:lnTo>
                  <a:close/>
                  <a:moveTo>
                    <a:pt x="15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5" y="24"/>
                  </a:lnTo>
                  <a:lnTo>
                    <a:pt x="15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65" name="Freeform 46"/>
            <p:cNvSpPr>
              <a:spLocks/>
            </p:cNvSpPr>
            <p:nvPr userDrawn="1"/>
          </p:nvSpPr>
          <p:spPr bwMode="auto">
            <a:xfrm>
              <a:off x="5871577" y="2833713"/>
              <a:ext cx="76201" cy="150813"/>
            </a:xfrm>
            <a:custGeom>
              <a:avLst/>
              <a:gdLst>
                <a:gd name="T0" fmla="*/ 20 w 20"/>
                <a:gd name="T1" fmla="*/ 5 h 40"/>
                <a:gd name="T2" fmla="*/ 16 w 20"/>
                <a:gd name="T3" fmla="*/ 5 h 40"/>
                <a:gd name="T4" fmla="*/ 11 w 20"/>
                <a:gd name="T5" fmla="*/ 10 h 40"/>
                <a:gd name="T6" fmla="*/ 11 w 20"/>
                <a:gd name="T7" fmla="*/ 11 h 40"/>
                <a:gd name="T8" fmla="*/ 18 w 20"/>
                <a:gd name="T9" fmla="*/ 11 h 40"/>
                <a:gd name="T10" fmla="*/ 18 w 20"/>
                <a:gd name="T11" fmla="*/ 15 h 40"/>
                <a:gd name="T12" fmla="*/ 11 w 20"/>
                <a:gd name="T13" fmla="*/ 15 h 40"/>
                <a:gd name="T14" fmla="*/ 11 w 20"/>
                <a:gd name="T15" fmla="*/ 40 h 40"/>
                <a:gd name="T16" fmla="*/ 5 w 20"/>
                <a:gd name="T17" fmla="*/ 40 h 40"/>
                <a:gd name="T18" fmla="*/ 5 w 20"/>
                <a:gd name="T19" fmla="*/ 15 h 40"/>
                <a:gd name="T20" fmla="*/ 0 w 20"/>
                <a:gd name="T21" fmla="*/ 15 h 40"/>
                <a:gd name="T22" fmla="*/ 0 w 20"/>
                <a:gd name="T23" fmla="*/ 11 h 40"/>
                <a:gd name="T24" fmla="*/ 5 w 20"/>
                <a:gd name="T25" fmla="*/ 11 h 40"/>
                <a:gd name="T26" fmla="*/ 5 w 20"/>
                <a:gd name="T27" fmla="*/ 10 h 40"/>
                <a:gd name="T28" fmla="*/ 14 w 20"/>
                <a:gd name="T29" fmla="*/ 0 h 40"/>
                <a:gd name="T30" fmla="*/ 20 w 20"/>
                <a:gd name="T31" fmla="*/ 1 h 40"/>
                <a:gd name="T32" fmla="*/ 20 w 20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40">
                  <a:moveTo>
                    <a:pt x="20" y="5"/>
                  </a:moveTo>
                  <a:cubicBezTo>
                    <a:pt x="18" y="5"/>
                    <a:pt x="17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4"/>
                    <a:pt x="8" y="0"/>
                    <a:pt x="14" y="0"/>
                  </a:cubicBezTo>
                  <a:cubicBezTo>
                    <a:pt x="16" y="0"/>
                    <a:pt x="18" y="0"/>
                    <a:pt x="20" y="1"/>
                  </a:cubicBezTo>
                  <a:lnTo>
                    <a:pt x="20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66" name="Freeform 47"/>
            <p:cNvSpPr>
              <a:spLocks noEditPoints="1"/>
            </p:cNvSpPr>
            <p:nvPr userDrawn="1"/>
          </p:nvSpPr>
          <p:spPr bwMode="auto">
            <a:xfrm>
              <a:off x="5943015" y="2871813"/>
              <a:ext cx="106363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4548B2-332D-4240-BF4A-8629655DFC2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64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19088" y="1274400"/>
            <a:ext cx="8424863" cy="2965450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4548B2-332D-4240-BF4A-8629655DFC2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04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19088" y="1274400"/>
            <a:ext cx="4108897" cy="2965450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639817" y="1274400"/>
            <a:ext cx="4108897" cy="2965450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548B2-332D-4240-BF4A-8629655DFC2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13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548B2-332D-4240-BF4A-8629655DFC2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85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19087" y="1274400"/>
            <a:ext cx="8424863" cy="2965450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4548B2-332D-4240-BF4A-8629655DFC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37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548B2-332D-4240-BF4A-8629655DFC2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38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19087" y="1274400"/>
            <a:ext cx="4108897" cy="2965450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639816" y="1274400"/>
            <a:ext cx="4108897" cy="2965450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548B2-332D-4240-BF4A-8629655DFC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54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548B2-332D-4240-BF4A-8629655DFC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56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548B2-332D-4240-BF4A-8629655DFC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45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Green Title Slide.emf"/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2000" y="198000"/>
            <a:ext cx="8640000" cy="4240800"/>
          </a:xfrm>
          <a:prstGeom prst="rect">
            <a:avLst/>
          </a:prstGeom>
          <a:effectLst>
            <a:outerShdw blurRad="139700" dist="25400" dir="2700000" algn="tl" rotWithShape="0">
              <a:prstClr val="black">
                <a:alpha val="51000"/>
              </a:prstClr>
            </a:outerShdw>
          </a:effectLst>
        </p:spPr>
      </p:pic>
      <p:sp>
        <p:nvSpPr>
          <p:cNvPr id="12" name="Freeform 8"/>
          <p:cNvSpPr>
            <a:spLocks/>
          </p:cNvSpPr>
          <p:nvPr userDrawn="1"/>
        </p:nvSpPr>
        <p:spPr bwMode="auto">
          <a:xfrm>
            <a:off x="6052235" y="4432346"/>
            <a:ext cx="79615" cy="90130"/>
          </a:xfrm>
          <a:custGeom>
            <a:avLst/>
            <a:gdLst>
              <a:gd name="T0" fmla="*/ 5 w 35"/>
              <a:gd name="T1" fmla="*/ 0 h 40"/>
              <a:gd name="T2" fmla="*/ 2 w 35"/>
              <a:gd name="T3" fmla="*/ 16 h 40"/>
              <a:gd name="T4" fmla="*/ 1 w 35"/>
              <a:gd name="T5" fmla="*/ 38 h 40"/>
              <a:gd name="T6" fmla="*/ 0 w 35"/>
              <a:gd name="T7" fmla="*/ 40 h 40"/>
              <a:gd name="T8" fmla="*/ 35 w 35"/>
              <a:gd name="T9" fmla="*/ 40 h 40"/>
              <a:gd name="T10" fmla="*/ 19 w 35"/>
              <a:gd name="T11" fmla="*/ 13 h 40"/>
              <a:gd name="T12" fmla="*/ 5 w 35"/>
              <a:gd name="T13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5" h="40">
                <a:moveTo>
                  <a:pt x="5" y="0"/>
                </a:moveTo>
                <a:cubicBezTo>
                  <a:pt x="5" y="0"/>
                  <a:pt x="3" y="13"/>
                  <a:pt x="2" y="16"/>
                </a:cubicBezTo>
                <a:cubicBezTo>
                  <a:pt x="2" y="19"/>
                  <a:pt x="1" y="38"/>
                  <a:pt x="1" y="38"/>
                </a:cubicBezTo>
                <a:cubicBezTo>
                  <a:pt x="0" y="40"/>
                  <a:pt x="0" y="40"/>
                  <a:pt x="0" y="40"/>
                </a:cubicBezTo>
                <a:cubicBezTo>
                  <a:pt x="35" y="40"/>
                  <a:pt x="35" y="40"/>
                  <a:pt x="35" y="40"/>
                </a:cubicBezTo>
                <a:cubicBezTo>
                  <a:pt x="30" y="31"/>
                  <a:pt x="23" y="18"/>
                  <a:pt x="19" y="13"/>
                </a:cubicBezTo>
                <a:cubicBezTo>
                  <a:pt x="15" y="8"/>
                  <a:pt x="5" y="0"/>
                  <a:pt x="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Freeform 12"/>
          <p:cNvSpPr>
            <a:spLocks/>
          </p:cNvSpPr>
          <p:nvPr userDrawn="1"/>
        </p:nvSpPr>
        <p:spPr bwMode="auto">
          <a:xfrm>
            <a:off x="6052235" y="4432346"/>
            <a:ext cx="79615" cy="90130"/>
          </a:xfrm>
          <a:custGeom>
            <a:avLst/>
            <a:gdLst>
              <a:gd name="T0" fmla="*/ 5 w 35"/>
              <a:gd name="T1" fmla="*/ 0 h 40"/>
              <a:gd name="T2" fmla="*/ 2 w 35"/>
              <a:gd name="T3" fmla="*/ 16 h 40"/>
              <a:gd name="T4" fmla="*/ 1 w 35"/>
              <a:gd name="T5" fmla="*/ 38 h 40"/>
              <a:gd name="T6" fmla="*/ 0 w 35"/>
              <a:gd name="T7" fmla="*/ 40 h 40"/>
              <a:gd name="T8" fmla="*/ 35 w 35"/>
              <a:gd name="T9" fmla="*/ 40 h 40"/>
              <a:gd name="T10" fmla="*/ 19 w 35"/>
              <a:gd name="T11" fmla="*/ 13 h 40"/>
              <a:gd name="T12" fmla="*/ 5 w 35"/>
              <a:gd name="T13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5" h="40">
                <a:moveTo>
                  <a:pt x="5" y="0"/>
                </a:moveTo>
                <a:cubicBezTo>
                  <a:pt x="5" y="0"/>
                  <a:pt x="3" y="13"/>
                  <a:pt x="2" y="16"/>
                </a:cubicBezTo>
                <a:cubicBezTo>
                  <a:pt x="2" y="19"/>
                  <a:pt x="1" y="38"/>
                  <a:pt x="1" y="38"/>
                </a:cubicBezTo>
                <a:cubicBezTo>
                  <a:pt x="0" y="40"/>
                  <a:pt x="0" y="40"/>
                  <a:pt x="0" y="40"/>
                </a:cubicBezTo>
                <a:cubicBezTo>
                  <a:pt x="35" y="40"/>
                  <a:pt x="35" y="40"/>
                  <a:pt x="35" y="40"/>
                </a:cubicBezTo>
                <a:cubicBezTo>
                  <a:pt x="30" y="31"/>
                  <a:pt x="23" y="18"/>
                  <a:pt x="19" y="13"/>
                </a:cubicBezTo>
                <a:cubicBezTo>
                  <a:pt x="15" y="8"/>
                  <a:pt x="5" y="0"/>
                  <a:pt x="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Freeform 10"/>
          <p:cNvSpPr>
            <a:spLocks/>
          </p:cNvSpPr>
          <p:nvPr userDrawn="1"/>
        </p:nvSpPr>
        <p:spPr bwMode="auto">
          <a:xfrm>
            <a:off x="243205" y="1289174"/>
            <a:ext cx="4321175" cy="850528"/>
          </a:xfrm>
          <a:custGeom>
            <a:avLst/>
            <a:gdLst>
              <a:gd name="T0" fmla="*/ 2031 w 2079"/>
              <a:gd name="T1" fmla="*/ 0 h 407"/>
              <a:gd name="T2" fmla="*/ 439 w 2079"/>
              <a:gd name="T3" fmla="*/ 0 h 407"/>
              <a:gd name="T4" fmla="*/ 48 w 2079"/>
              <a:gd name="T5" fmla="*/ 0 h 407"/>
              <a:gd name="T6" fmla="*/ 0 w 2079"/>
              <a:gd name="T7" fmla="*/ 0 h 407"/>
              <a:gd name="T8" fmla="*/ 0 w 2079"/>
              <a:gd name="T9" fmla="*/ 48 h 407"/>
              <a:gd name="T10" fmla="*/ 0 w 2079"/>
              <a:gd name="T11" fmla="*/ 25 h 407"/>
              <a:gd name="T12" fmla="*/ 0 w 2079"/>
              <a:gd name="T13" fmla="*/ 359 h 407"/>
              <a:gd name="T14" fmla="*/ 48 w 2079"/>
              <a:gd name="T15" fmla="*/ 407 h 407"/>
              <a:gd name="T16" fmla="*/ 2031 w 2079"/>
              <a:gd name="T17" fmla="*/ 407 h 407"/>
              <a:gd name="T18" fmla="*/ 2079 w 2079"/>
              <a:gd name="T19" fmla="*/ 359 h 407"/>
              <a:gd name="T20" fmla="*/ 2079 w 2079"/>
              <a:gd name="T21" fmla="*/ 48 h 407"/>
              <a:gd name="T22" fmla="*/ 2031 w 2079"/>
              <a:gd name="T23" fmla="*/ 0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079" h="407">
                <a:moveTo>
                  <a:pt x="2031" y="0"/>
                </a:moveTo>
                <a:cubicBezTo>
                  <a:pt x="439" y="0"/>
                  <a:pt x="439" y="0"/>
                  <a:pt x="439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359"/>
                  <a:pt x="0" y="359"/>
                  <a:pt x="0" y="359"/>
                </a:cubicBezTo>
                <a:cubicBezTo>
                  <a:pt x="0" y="385"/>
                  <a:pt x="22" y="407"/>
                  <a:pt x="48" y="407"/>
                </a:cubicBezTo>
                <a:cubicBezTo>
                  <a:pt x="2031" y="407"/>
                  <a:pt x="2031" y="407"/>
                  <a:pt x="2031" y="407"/>
                </a:cubicBezTo>
                <a:cubicBezTo>
                  <a:pt x="2057" y="407"/>
                  <a:pt x="2079" y="385"/>
                  <a:pt x="2079" y="359"/>
                </a:cubicBezTo>
                <a:cubicBezTo>
                  <a:pt x="2079" y="48"/>
                  <a:pt x="2079" y="48"/>
                  <a:pt x="2079" y="48"/>
                </a:cubicBezTo>
                <a:cubicBezTo>
                  <a:pt x="2079" y="22"/>
                  <a:pt x="2057" y="0"/>
                  <a:pt x="2031" y="0"/>
                </a:cubicBezTo>
                <a:close/>
              </a:path>
            </a:pathLst>
          </a:custGeom>
          <a:gradFill>
            <a:gsLst>
              <a:gs pos="78000">
                <a:srgbClr val="96BF3D"/>
              </a:gs>
              <a:gs pos="0">
                <a:srgbClr val="C9D22C"/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l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99953" y="1252074"/>
            <a:ext cx="4271296" cy="919531"/>
          </a:xfrm>
        </p:spPr>
        <p:txBody>
          <a:bodyPr anchor="ctr">
            <a:noAutofit/>
          </a:bodyPr>
          <a:lstStyle>
            <a:lvl1pPr algn="l">
              <a:lnSpc>
                <a:spcPts val="3000"/>
              </a:lnSpc>
              <a:defRPr sz="2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 userDrawn="1">
            <p:ph type="body" sz="quarter" idx="10"/>
          </p:nvPr>
        </p:nvSpPr>
        <p:spPr>
          <a:xfrm>
            <a:off x="299953" y="2281023"/>
            <a:ext cx="4751721" cy="650767"/>
          </a:xfrm>
        </p:spPr>
        <p:txBody>
          <a:bodyPr>
            <a:noAutofit/>
          </a:bodyPr>
          <a:lstStyle>
            <a:lvl1pPr>
              <a:defRPr sz="1600" b="0" cap="all" baseline="0">
                <a:solidFill>
                  <a:schemeClr val="accent2"/>
                </a:solidFill>
                <a:latin typeface="Montreal-DemiBold" pitchFamily="2" charset="0"/>
              </a:defRPr>
            </a:lvl1pPr>
            <a:lvl2pPr>
              <a:defRPr sz="1400">
                <a:solidFill>
                  <a:schemeClr val="bg2">
                    <a:lumMod val="60000"/>
                    <a:lumOff val="40000"/>
                  </a:schemeClr>
                </a:solidFill>
              </a:defRPr>
            </a:lvl2pPr>
            <a:lvl3pPr>
              <a:defRPr sz="1200">
                <a:solidFill>
                  <a:schemeClr val="bg2">
                    <a:lumMod val="60000"/>
                    <a:lumOff val="40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 userDrawn="1">
            <p:ph type="body" sz="quarter" idx="11"/>
          </p:nvPr>
        </p:nvSpPr>
        <p:spPr>
          <a:xfrm>
            <a:off x="299953" y="2958463"/>
            <a:ext cx="4751721" cy="360362"/>
          </a:xfrm>
        </p:spPr>
        <p:txBody>
          <a:bodyPr>
            <a:noAutofit/>
          </a:bodyPr>
          <a:lstStyle>
            <a:lvl1pPr>
              <a:defRPr sz="1600" b="1" cap="all" baseline="0">
                <a:solidFill>
                  <a:srgbClr val="732368"/>
                </a:solidFill>
                <a:latin typeface="Montreal-DemiBold" pitchFamily="2" charset="0"/>
              </a:defRPr>
            </a:lvl1pPr>
            <a:lvl2pPr>
              <a:defRPr sz="1600">
                <a:solidFill>
                  <a:schemeClr val="accent2"/>
                </a:solidFill>
              </a:defRPr>
            </a:lvl2pPr>
            <a:lvl3pPr>
              <a:defRPr sz="1600">
                <a:solidFill>
                  <a:schemeClr val="accent2"/>
                </a:solidFill>
              </a:defRPr>
            </a:lvl3pPr>
            <a:lvl4pPr>
              <a:defRPr sz="1600">
                <a:solidFill>
                  <a:schemeClr val="accent2"/>
                </a:solidFill>
              </a:defRPr>
            </a:lvl4pPr>
            <a:lvl5pPr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 smtClean="0"/>
              <a:t>Click to edit Master text</a:t>
            </a:r>
            <a:endParaRPr lang="en-GB" dirty="0"/>
          </a:p>
        </p:txBody>
      </p:sp>
      <p:sp>
        <p:nvSpPr>
          <p:cNvPr id="3075" name="AutoShape 3"/>
          <p:cNvSpPr>
            <a:spLocks noChangeAspect="1" noChangeArrowheads="1" noTextEdit="1"/>
          </p:cNvSpPr>
          <p:nvPr userDrawn="1"/>
        </p:nvSpPr>
        <p:spPr bwMode="auto">
          <a:xfrm>
            <a:off x="3306763" y="1598613"/>
            <a:ext cx="1912937" cy="287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64"/>
          <a:stretch/>
        </p:blipFill>
        <p:spPr>
          <a:xfrm>
            <a:off x="342984" y="339502"/>
            <a:ext cx="1285449" cy="908575"/>
          </a:xfrm>
          <a:prstGeom prst="rect">
            <a:avLst/>
          </a:prstGeom>
        </p:spPr>
      </p:pic>
      <p:sp>
        <p:nvSpPr>
          <p:cNvPr id="14" name="Freeform 13"/>
          <p:cNvSpPr>
            <a:spLocks/>
          </p:cNvSpPr>
          <p:nvPr userDrawn="1"/>
        </p:nvSpPr>
        <p:spPr bwMode="auto">
          <a:xfrm>
            <a:off x="8356600" y="2922588"/>
            <a:ext cx="119063" cy="155575"/>
          </a:xfrm>
          <a:custGeom>
            <a:avLst/>
            <a:gdLst>
              <a:gd name="T0" fmla="*/ 14 w 50"/>
              <a:gd name="T1" fmla="*/ 3 h 65"/>
              <a:gd name="T2" fmla="*/ 4 w 50"/>
              <a:gd name="T3" fmla="*/ 0 h 65"/>
              <a:gd name="T4" fmla="*/ 0 w 50"/>
              <a:gd name="T5" fmla="*/ 3 h 65"/>
              <a:gd name="T6" fmla="*/ 25 w 50"/>
              <a:gd name="T7" fmla="*/ 43 h 65"/>
              <a:gd name="T8" fmla="*/ 24 w 50"/>
              <a:gd name="T9" fmla="*/ 56 h 65"/>
              <a:gd name="T10" fmla="*/ 49 w 50"/>
              <a:gd name="T11" fmla="*/ 65 h 65"/>
              <a:gd name="T12" fmla="*/ 50 w 50"/>
              <a:gd name="T13" fmla="*/ 55 h 65"/>
              <a:gd name="T14" fmla="*/ 39 w 50"/>
              <a:gd name="T15" fmla="*/ 40 h 65"/>
              <a:gd name="T16" fmla="*/ 41 w 50"/>
              <a:gd name="T17" fmla="*/ 17 h 65"/>
              <a:gd name="T18" fmla="*/ 14 w 50"/>
              <a:gd name="T19" fmla="*/ 3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" h="65">
                <a:moveTo>
                  <a:pt x="14" y="3"/>
                </a:moveTo>
                <a:cubicBezTo>
                  <a:pt x="4" y="0"/>
                  <a:pt x="4" y="0"/>
                  <a:pt x="4" y="0"/>
                </a:cubicBezTo>
                <a:cubicBezTo>
                  <a:pt x="0" y="3"/>
                  <a:pt x="0" y="3"/>
                  <a:pt x="0" y="3"/>
                </a:cubicBezTo>
                <a:cubicBezTo>
                  <a:pt x="25" y="43"/>
                  <a:pt x="25" y="43"/>
                  <a:pt x="25" y="43"/>
                </a:cubicBezTo>
                <a:cubicBezTo>
                  <a:pt x="24" y="56"/>
                  <a:pt x="24" y="56"/>
                  <a:pt x="24" y="56"/>
                </a:cubicBezTo>
                <a:cubicBezTo>
                  <a:pt x="49" y="65"/>
                  <a:pt x="49" y="65"/>
                  <a:pt x="49" y="65"/>
                </a:cubicBezTo>
                <a:cubicBezTo>
                  <a:pt x="50" y="55"/>
                  <a:pt x="50" y="55"/>
                  <a:pt x="50" y="55"/>
                </a:cubicBezTo>
                <a:cubicBezTo>
                  <a:pt x="39" y="40"/>
                  <a:pt x="39" y="40"/>
                  <a:pt x="39" y="40"/>
                </a:cubicBezTo>
                <a:cubicBezTo>
                  <a:pt x="39" y="40"/>
                  <a:pt x="39" y="31"/>
                  <a:pt x="41" y="17"/>
                </a:cubicBezTo>
                <a:lnTo>
                  <a:pt x="14" y="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Freeform 15"/>
          <p:cNvSpPr>
            <a:spLocks/>
          </p:cNvSpPr>
          <p:nvPr userDrawn="1"/>
        </p:nvSpPr>
        <p:spPr bwMode="auto">
          <a:xfrm>
            <a:off x="8661400" y="4803776"/>
            <a:ext cx="6350" cy="4763"/>
          </a:xfrm>
          <a:custGeom>
            <a:avLst/>
            <a:gdLst>
              <a:gd name="T0" fmla="*/ 0 w 4"/>
              <a:gd name="T1" fmla="*/ 3 h 3"/>
              <a:gd name="T2" fmla="*/ 4 w 4"/>
              <a:gd name="T3" fmla="*/ 3 h 3"/>
              <a:gd name="T4" fmla="*/ 4 w 4"/>
              <a:gd name="T5" fmla="*/ 0 h 3"/>
              <a:gd name="T6" fmla="*/ 0 w 4"/>
              <a:gd name="T7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3">
                <a:moveTo>
                  <a:pt x="0" y="3"/>
                </a:moveTo>
                <a:lnTo>
                  <a:pt x="4" y="3"/>
                </a:lnTo>
                <a:lnTo>
                  <a:pt x="4" y="0"/>
                </a:lnTo>
                <a:lnTo>
                  <a:pt x="0" y="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148" name="AutoShape 4"/>
          <p:cNvSpPr>
            <a:spLocks noChangeAspect="1" noChangeArrowheads="1" noTextEdit="1"/>
          </p:cNvSpPr>
          <p:nvPr userDrawn="1"/>
        </p:nvSpPr>
        <p:spPr bwMode="auto">
          <a:xfrm>
            <a:off x="6660232" y="2178131"/>
            <a:ext cx="1689224" cy="255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156" name="AutoShape 12"/>
          <p:cNvSpPr>
            <a:spLocks noChangeAspect="1" noChangeArrowheads="1" noTextEdit="1"/>
          </p:cNvSpPr>
          <p:nvPr userDrawn="1"/>
        </p:nvSpPr>
        <p:spPr bwMode="auto">
          <a:xfrm>
            <a:off x="6732588" y="2409825"/>
            <a:ext cx="1584325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2" name="Picture 41" descr="purple people green title slide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732240" y="2521138"/>
            <a:ext cx="1554054" cy="235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20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Divider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 descr="Green divider slide.emf"/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52000" y="198000"/>
            <a:ext cx="8640000" cy="4240800"/>
          </a:xfrm>
          <a:prstGeom prst="rect">
            <a:avLst/>
          </a:prstGeom>
          <a:effectLst>
            <a:outerShdw blurRad="139700" dist="25400" dir="2700000" algn="tl" rotWithShape="0">
              <a:prstClr val="black">
                <a:alpha val="51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99953" y="1252074"/>
            <a:ext cx="4271296" cy="919531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en-GB" sz="2800" kern="1200" cap="all" baseline="0" dirty="0">
                <a:solidFill>
                  <a:srgbClr val="96BF3D"/>
                </a:solidFill>
                <a:latin typeface="Montreal-DemiBold" pitchFamily="2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 userDrawn="1">
            <p:ph type="body" sz="quarter" idx="10"/>
          </p:nvPr>
        </p:nvSpPr>
        <p:spPr>
          <a:xfrm>
            <a:off x="299953" y="2230223"/>
            <a:ext cx="5208151" cy="938799"/>
          </a:xfrm>
        </p:spPr>
        <p:txBody>
          <a:bodyPr>
            <a:noAutofit/>
          </a:bodyPr>
          <a:lstStyle>
            <a:lvl1pPr>
              <a:defRPr lang="en-US" sz="1600" b="0" kern="1200" cap="all" baseline="0" dirty="0" smtClean="0">
                <a:solidFill>
                  <a:schemeClr val="accent2"/>
                </a:solidFill>
                <a:latin typeface="Montreal-DemiBold" pitchFamily="2" charset="0"/>
                <a:ea typeface="+mn-ea"/>
                <a:cs typeface="+mn-cs"/>
              </a:defRPr>
            </a:lvl1pPr>
            <a:lvl2pPr>
              <a:defRPr sz="1400">
                <a:solidFill>
                  <a:schemeClr val="bg2">
                    <a:lumMod val="60000"/>
                    <a:lumOff val="40000"/>
                  </a:schemeClr>
                </a:solidFill>
              </a:defRPr>
            </a:lvl2pPr>
            <a:lvl3pPr>
              <a:defRPr sz="1200">
                <a:solidFill>
                  <a:schemeClr val="bg2">
                    <a:lumMod val="60000"/>
                    <a:lumOff val="40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3075" name="AutoShape 3"/>
          <p:cNvSpPr>
            <a:spLocks noChangeAspect="1" noChangeArrowheads="1" noTextEdit="1"/>
          </p:cNvSpPr>
          <p:nvPr userDrawn="1"/>
        </p:nvSpPr>
        <p:spPr bwMode="auto">
          <a:xfrm>
            <a:off x="3306763" y="1598613"/>
            <a:ext cx="1912937" cy="287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Freeform 13"/>
          <p:cNvSpPr>
            <a:spLocks/>
          </p:cNvSpPr>
          <p:nvPr userDrawn="1"/>
        </p:nvSpPr>
        <p:spPr bwMode="auto">
          <a:xfrm>
            <a:off x="8356600" y="2922588"/>
            <a:ext cx="119063" cy="155575"/>
          </a:xfrm>
          <a:custGeom>
            <a:avLst/>
            <a:gdLst>
              <a:gd name="T0" fmla="*/ 14 w 50"/>
              <a:gd name="T1" fmla="*/ 3 h 65"/>
              <a:gd name="T2" fmla="*/ 4 w 50"/>
              <a:gd name="T3" fmla="*/ 0 h 65"/>
              <a:gd name="T4" fmla="*/ 0 w 50"/>
              <a:gd name="T5" fmla="*/ 3 h 65"/>
              <a:gd name="T6" fmla="*/ 25 w 50"/>
              <a:gd name="T7" fmla="*/ 43 h 65"/>
              <a:gd name="T8" fmla="*/ 24 w 50"/>
              <a:gd name="T9" fmla="*/ 56 h 65"/>
              <a:gd name="T10" fmla="*/ 49 w 50"/>
              <a:gd name="T11" fmla="*/ 65 h 65"/>
              <a:gd name="T12" fmla="*/ 50 w 50"/>
              <a:gd name="T13" fmla="*/ 55 h 65"/>
              <a:gd name="T14" fmla="*/ 39 w 50"/>
              <a:gd name="T15" fmla="*/ 40 h 65"/>
              <a:gd name="T16" fmla="*/ 41 w 50"/>
              <a:gd name="T17" fmla="*/ 17 h 65"/>
              <a:gd name="T18" fmla="*/ 14 w 50"/>
              <a:gd name="T19" fmla="*/ 3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" h="65">
                <a:moveTo>
                  <a:pt x="14" y="3"/>
                </a:moveTo>
                <a:cubicBezTo>
                  <a:pt x="4" y="0"/>
                  <a:pt x="4" y="0"/>
                  <a:pt x="4" y="0"/>
                </a:cubicBezTo>
                <a:cubicBezTo>
                  <a:pt x="0" y="3"/>
                  <a:pt x="0" y="3"/>
                  <a:pt x="0" y="3"/>
                </a:cubicBezTo>
                <a:cubicBezTo>
                  <a:pt x="25" y="43"/>
                  <a:pt x="25" y="43"/>
                  <a:pt x="25" y="43"/>
                </a:cubicBezTo>
                <a:cubicBezTo>
                  <a:pt x="24" y="56"/>
                  <a:pt x="24" y="56"/>
                  <a:pt x="24" y="56"/>
                </a:cubicBezTo>
                <a:cubicBezTo>
                  <a:pt x="49" y="65"/>
                  <a:pt x="49" y="65"/>
                  <a:pt x="49" y="65"/>
                </a:cubicBezTo>
                <a:cubicBezTo>
                  <a:pt x="50" y="55"/>
                  <a:pt x="50" y="55"/>
                  <a:pt x="50" y="55"/>
                </a:cubicBezTo>
                <a:cubicBezTo>
                  <a:pt x="39" y="40"/>
                  <a:pt x="39" y="40"/>
                  <a:pt x="39" y="40"/>
                </a:cubicBezTo>
                <a:cubicBezTo>
                  <a:pt x="39" y="40"/>
                  <a:pt x="39" y="31"/>
                  <a:pt x="41" y="17"/>
                </a:cubicBezTo>
                <a:lnTo>
                  <a:pt x="14" y="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Freeform 15"/>
          <p:cNvSpPr>
            <a:spLocks/>
          </p:cNvSpPr>
          <p:nvPr userDrawn="1"/>
        </p:nvSpPr>
        <p:spPr bwMode="auto">
          <a:xfrm>
            <a:off x="8661400" y="4803776"/>
            <a:ext cx="6350" cy="4763"/>
          </a:xfrm>
          <a:custGeom>
            <a:avLst/>
            <a:gdLst>
              <a:gd name="T0" fmla="*/ 0 w 4"/>
              <a:gd name="T1" fmla="*/ 3 h 3"/>
              <a:gd name="T2" fmla="*/ 4 w 4"/>
              <a:gd name="T3" fmla="*/ 3 h 3"/>
              <a:gd name="T4" fmla="*/ 4 w 4"/>
              <a:gd name="T5" fmla="*/ 0 h 3"/>
              <a:gd name="T6" fmla="*/ 0 w 4"/>
              <a:gd name="T7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3">
                <a:moveTo>
                  <a:pt x="0" y="3"/>
                </a:moveTo>
                <a:lnTo>
                  <a:pt x="4" y="3"/>
                </a:lnTo>
                <a:lnTo>
                  <a:pt x="4" y="0"/>
                </a:lnTo>
                <a:lnTo>
                  <a:pt x="0" y="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" name="Freeform 28"/>
          <p:cNvSpPr>
            <a:spLocks/>
          </p:cNvSpPr>
          <p:nvPr userDrawn="1"/>
        </p:nvSpPr>
        <p:spPr bwMode="auto">
          <a:xfrm>
            <a:off x="238920" y="4528946"/>
            <a:ext cx="8666161" cy="442912"/>
          </a:xfrm>
          <a:custGeom>
            <a:avLst/>
            <a:gdLst>
              <a:gd name="T0" fmla="*/ 5257 w 5313"/>
              <a:gd name="T1" fmla="*/ 0 h 269"/>
              <a:gd name="T2" fmla="*/ 3721 w 5313"/>
              <a:gd name="T3" fmla="*/ 0 h 269"/>
              <a:gd name="T4" fmla="*/ 1592 w 5313"/>
              <a:gd name="T5" fmla="*/ 0 h 269"/>
              <a:gd name="T6" fmla="*/ 87 w 5313"/>
              <a:gd name="T7" fmla="*/ 0 h 269"/>
              <a:gd name="T8" fmla="*/ 87 w 5313"/>
              <a:gd name="T9" fmla="*/ 0 h 269"/>
              <a:gd name="T10" fmla="*/ 0 w 5313"/>
              <a:gd name="T11" fmla="*/ 0 h 269"/>
              <a:gd name="T12" fmla="*/ 0 w 5313"/>
              <a:gd name="T13" fmla="*/ 56 h 269"/>
              <a:gd name="T14" fmla="*/ 0 w 5313"/>
              <a:gd name="T15" fmla="*/ 74 h 269"/>
              <a:gd name="T16" fmla="*/ 0 w 5313"/>
              <a:gd name="T17" fmla="*/ 90 h 269"/>
              <a:gd name="T18" fmla="*/ 0 w 5313"/>
              <a:gd name="T19" fmla="*/ 130 h 269"/>
              <a:gd name="T20" fmla="*/ 0 w 5313"/>
              <a:gd name="T21" fmla="*/ 139 h 269"/>
              <a:gd name="T22" fmla="*/ 0 w 5313"/>
              <a:gd name="T23" fmla="*/ 170 h 269"/>
              <a:gd name="T24" fmla="*/ 0 w 5313"/>
              <a:gd name="T25" fmla="*/ 213 h 269"/>
              <a:gd name="T26" fmla="*/ 56 w 5313"/>
              <a:gd name="T27" fmla="*/ 269 h 269"/>
              <a:gd name="T28" fmla="*/ 1592 w 5313"/>
              <a:gd name="T29" fmla="*/ 269 h 269"/>
              <a:gd name="T30" fmla="*/ 3721 w 5313"/>
              <a:gd name="T31" fmla="*/ 269 h 269"/>
              <a:gd name="T32" fmla="*/ 5257 w 5313"/>
              <a:gd name="T33" fmla="*/ 269 h 269"/>
              <a:gd name="T34" fmla="*/ 5313 w 5313"/>
              <a:gd name="T35" fmla="*/ 213 h 269"/>
              <a:gd name="T36" fmla="*/ 5313 w 5313"/>
              <a:gd name="T37" fmla="*/ 195 h 269"/>
              <a:gd name="T38" fmla="*/ 5313 w 5313"/>
              <a:gd name="T39" fmla="*/ 139 h 269"/>
              <a:gd name="T40" fmla="*/ 5313 w 5313"/>
              <a:gd name="T41" fmla="*/ 130 h 269"/>
              <a:gd name="T42" fmla="*/ 5313 w 5313"/>
              <a:gd name="T43" fmla="*/ 99 h 269"/>
              <a:gd name="T44" fmla="*/ 5313 w 5313"/>
              <a:gd name="T45" fmla="*/ 56 h 269"/>
              <a:gd name="T46" fmla="*/ 5257 w 5313"/>
              <a:gd name="T47" fmla="*/ 0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313" h="269">
                <a:moveTo>
                  <a:pt x="5257" y="0"/>
                </a:moveTo>
                <a:cubicBezTo>
                  <a:pt x="3721" y="0"/>
                  <a:pt x="3721" y="0"/>
                  <a:pt x="3721" y="0"/>
                </a:cubicBezTo>
                <a:cubicBezTo>
                  <a:pt x="1592" y="0"/>
                  <a:pt x="1592" y="0"/>
                  <a:pt x="1592" y="0"/>
                </a:cubicBezTo>
                <a:cubicBezTo>
                  <a:pt x="477" y="0"/>
                  <a:pt x="171" y="0"/>
                  <a:pt x="87" y="0"/>
                </a:cubicBezTo>
                <a:cubicBezTo>
                  <a:pt x="87" y="0"/>
                  <a:pt x="87" y="0"/>
                  <a:pt x="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3"/>
                  <a:pt x="0" y="69"/>
                  <a:pt x="0" y="74"/>
                </a:cubicBezTo>
                <a:cubicBezTo>
                  <a:pt x="0" y="80"/>
                  <a:pt x="0" y="85"/>
                  <a:pt x="0" y="90"/>
                </a:cubicBezTo>
                <a:cubicBezTo>
                  <a:pt x="0" y="130"/>
                  <a:pt x="0" y="130"/>
                  <a:pt x="0" y="130"/>
                </a:cubicBezTo>
                <a:cubicBezTo>
                  <a:pt x="0" y="133"/>
                  <a:pt x="0" y="136"/>
                  <a:pt x="0" y="139"/>
                </a:cubicBezTo>
                <a:cubicBezTo>
                  <a:pt x="0" y="170"/>
                  <a:pt x="0" y="170"/>
                  <a:pt x="0" y="170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243"/>
                  <a:pt x="25" y="269"/>
                  <a:pt x="56" y="269"/>
                </a:cubicBezTo>
                <a:cubicBezTo>
                  <a:pt x="1592" y="269"/>
                  <a:pt x="1592" y="269"/>
                  <a:pt x="1592" y="269"/>
                </a:cubicBezTo>
                <a:cubicBezTo>
                  <a:pt x="3721" y="269"/>
                  <a:pt x="3721" y="269"/>
                  <a:pt x="3721" y="269"/>
                </a:cubicBezTo>
                <a:cubicBezTo>
                  <a:pt x="5257" y="269"/>
                  <a:pt x="5257" y="269"/>
                  <a:pt x="5257" y="269"/>
                </a:cubicBezTo>
                <a:cubicBezTo>
                  <a:pt x="5288" y="269"/>
                  <a:pt x="5313" y="243"/>
                  <a:pt x="5313" y="213"/>
                </a:cubicBezTo>
                <a:cubicBezTo>
                  <a:pt x="5313" y="207"/>
                  <a:pt x="5313" y="201"/>
                  <a:pt x="5313" y="195"/>
                </a:cubicBezTo>
                <a:cubicBezTo>
                  <a:pt x="5313" y="164"/>
                  <a:pt x="5313" y="148"/>
                  <a:pt x="5313" y="139"/>
                </a:cubicBezTo>
                <a:cubicBezTo>
                  <a:pt x="5313" y="130"/>
                  <a:pt x="5313" y="130"/>
                  <a:pt x="5313" y="130"/>
                </a:cubicBezTo>
                <a:cubicBezTo>
                  <a:pt x="5313" y="99"/>
                  <a:pt x="5313" y="99"/>
                  <a:pt x="5313" y="99"/>
                </a:cubicBezTo>
                <a:cubicBezTo>
                  <a:pt x="5313" y="56"/>
                  <a:pt x="5313" y="56"/>
                  <a:pt x="5313" y="56"/>
                </a:cubicBezTo>
                <a:cubicBezTo>
                  <a:pt x="5313" y="26"/>
                  <a:pt x="5288" y="0"/>
                  <a:pt x="5257" y="0"/>
                </a:cubicBezTo>
                <a:close/>
              </a:path>
            </a:pathLst>
          </a:custGeom>
          <a:gradFill>
            <a:gsLst>
              <a:gs pos="78000">
                <a:srgbClr val="96BF3D"/>
              </a:gs>
              <a:gs pos="0">
                <a:srgbClr val="C9D22C"/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rtl="0" eaLnBrk="1" latinLnBrk="0" hangingPunct="1"/>
            <a:endParaRPr lang="en-GB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3" name="Group 50"/>
          <p:cNvGrpSpPr/>
          <p:nvPr userDrawn="1"/>
        </p:nvGrpSpPr>
        <p:grpSpPr>
          <a:xfrm>
            <a:off x="395536" y="4565787"/>
            <a:ext cx="841030" cy="362692"/>
            <a:chOff x="2639403" y="1492269"/>
            <a:chExt cx="3556026" cy="1533532"/>
          </a:xfrm>
        </p:grpSpPr>
        <p:sp>
          <p:nvSpPr>
            <p:cNvPr id="64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639403" y="1492269"/>
              <a:ext cx="3556026" cy="1530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9"/>
            <p:cNvSpPr>
              <a:spLocks/>
            </p:cNvSpPr>
            <p:nvPr userDrawn="1"/>
          </p:nvSpPr>
          <p:spPr bwMode="auto">
            <a:xfrm>
              <a:off x="3109306" y="1855808"/>
              <a:ext cx="238127" cy="225426"/>
            </a:xfrm>
            <a:custGeom>
              <a:avLst/>
              <a:gdLst>
                <a:gd name="T0" fmla="*/ 76 w 150"/>
                <a:gd name="T1" fmla="*/ 109 h 142"/>
                <a:gd name="T2" fmla="*/ 29 w 150"/>
                <a:gd name="T3" fmla="*/ 142 h 142"/>
                <a:gd name="T4" fmla="*/ 45 w 150"/>
                <a:gd name="T5" fmla="*/ 88 h 142"/>
                <a:gd name="T6" fmla="*/ 0 w 150"/>
                <a:gd name="T7" fmla="*/ 54 h 142"/>
                <a:gd name="T8" fmla="*/ 57 w 150"/>
                <a:gd name="T9" fmla="*/ 54 h 142"/>
                <a:gd name="T10" fmla="*/ 76 w 150"/>
                <a:gd name="T11" fmla="*/ 0 h 142"/>
                <a:gd name="T12" fmla="*/ 93 w 150"/>
                <a:gd name="T13" fmla="*/ 54 h 142"/>
                <a:gd name="T14" fmla="*/ 150 w 150"/>
                <a:gd name="T15" fmla="*/ 54 h 142"/>
                <a:gd name="T16" fmla="*/ 105 w 150"/>
                <a:gd name="T17" fmla="*/ 88 h 142"/>
                <a:gd name="T18" fmla="*/ 121 w 150"/>
                <a:gd name="T19" fmla="*/ 142 h 142"/>
                <a:gd name="T20" fmla="*/ 76 w 150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0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10"/>
            <p:cNvSpPr>
              <a:spLocks/>
            </p:cNvSpPr>
            <p:nvPr userDrawn="1"/>
          </p:nvSpPr>
          <p:spPr bwMode="auto">
            <a:xfrm>
              <a:off x="3383946" y="1601807"/>
              <a:ext cx="241302" cy="227014"/>
            </a:xfrm>
            <a:custGeom>
              <a:avLst/>
              <a:gdLst>
                <a:gd name="T0" fmla="*/ 76 w 152"/>
                <a:gd name="T1" fmla="*/ 110 h 143"/>
                <a:gd name="T2" fmla="*/ 29 w 152"/>
                <a:gd name="T3" fmla="*/ 143 h 143"/>
                <a:gd name="T4" fmla="*/ 48 w 152"/>
                <a:gd name="T5" fmla="*/ 88 h 143"/>
                <a:gd name="T6" fmla="*/ 0 w 152"/>
                <a:gd name="T7" fmla="*/ 55 h 143"/>
                <a:gd name="T8" fmla="*/ 57 w 152"/>
                <a:gd name="T9" fmla="*/ 55 h 143"/>
                <a:gd name="T10" fmla="*/ 76 w 152"/>
                <a:gd name="T11" fmla="*/ 0 h 143"/>
                <a:gd name="T12" fmla="*/ 95 w 152"/>
                <a:gd name="T13" fmla="*/ 55 h 143"/>
                <a:gd name="T14" fmla="*/ 152 w 152"/>
                <a:gd name="T15" fmla="*/ 55 h 143"/>
                <a:gd name="T16" fmla="*/ 105 w 152"/>
                <a:gd name="T17" fmla="*/ 88 h 143"/>
                <a:gd name="T18" fmla="*/ 124 w 152"/>
                <a:gd name="T19" fmla="*/ 143 h 143"/>
                <a:gd name="T20" fmla="*/ 76 w 152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3">
                  <a:moveTo>
                    <a:pt x="76" y="110"/>
                  </a:moveTo>
                  <a:lnTo>
                    <a:pt x="29" y="143"/>
                  </a:lnTo>
                  <a:lnTo>
                    <a:pt x="48" y="88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5" y="55"/>
                  </a:lnTo>
                  <a:lnTo>
                    <a:pt x="152" y="55"/>
                  </a:lnTo>
                  <a:lnTo>
                    <a:pt x="105" y="88"/>
                  </a:lnTo>
                  <a:lnTo>
                    <a:pt x="124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11"/>
            <p:cNvSpPr>
              <a:spLocks/>
            </p:cNvSpPr>
            <p:nvPr userDrawn="1"/>
          </p:nvSpPr>
          <p:spPr bwMode="auto">
            <a:xfrm>
              <a:off x="3742724" y="1495444"/>
              <a:ext cx="239714" cy="227014"/>
            </a:xfrm>
            <a:custGeom>
              <a:avLst/>
              <a:gdLst>
                <a:gd name="T0" fmla="*/ 75 w 151"/>
                <a:gd name="T1" fmla="*/ 110 h 143"/>
                <a:gd name="T2" fmla="*/ 28 w 151"/>
                <a:gd name="T3" fmla="*/ 143 h 143"/>
                <a:gd name="T4" fmla="*/ 47 w 151"/>
                <a:gd name="T5" fmla="*/ 89 h 143"/>
                <a:gd name="T6" fmla="*/ 0 w 151"/>
                <a:gd name="T7" fmla="*/ 55 h 143"/>
                <a:gd name="T8" fmla="*/ 56 w 151"/>
                <a:gd name="T9" fmla="*/ 55 h 143"/>
                <a:gd name="T10" fmla="*/ 75 w 151"/>
                <a:gd name="T11" fmla="*/ 0 h 143"/>
                <a:gd name="T12" fmla="*/ 92 w 151"/>
                <a:gd name="T13" fmla="*/ 55 h 143"/>
                <a:gd name="T14" fmla="*/ 151 w 151"/>
                <a:gd name="T15" fmla="*/ 55 h 143"/>
                <a:gd name="T16" fmla="*/ 104 w 151"/>
                <a:gd name="T17" fmla="*/ 89 h 143"/>
                <a:gd name="T18" fmla="*/ 123 w 151"/>
                <a:gd name="T19" fmla="*/ 143 h 143"/>
                <a:gd name="T20" fmla="*/ 75 w 151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1" h="143">
                  <a:moveTo>
                    <a:pt x="75" y="110"/>
                  </a:moveTo>
                  <a:lnTo>
                    <a:pt x="28" y="143"/>
                  </a:lnTo>
                  <a:lnTo>
                    <a:pt x="47" y="89"/>
                  </a:lnTo>
                  <a:lnTo>
                    <a:pt x="0" y="55"/>
                  </a:lnTo>
                  <a:lnTo>
                    <a:pt x="56" y="55"/>
                  </a:lnTo>
                  <a:lnTo>
                    <a:pt x="75" y="0"/>
                  </a:lnTo>
                  <a:lnTo>
                    <a:pt x="92" y="55"/>
                  </a:lnTo>
                  <a:lnTo>
                    <a:pt x="151" y="55"/>
                  </a:lnTo>
                  <a:lnTo>
                    <a:pt x="104" y="89"/>
                  </a:lnTo>
                  <a:lnTo>
                    <a:pt x="123" y="143"/>
                  </a:lnTo>
                  <a:lnTo>
                    <a:pt x="75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12"/>
            <p:cNvSpPr>
              <a:spLocks/>
            </p:cNvSpPr>
            <p:nvPr userDrawn="1"/>
          </p:nvSpPr>
          <p:spPr bwMode="auto">
            <a:xfrm>
              <a:off x="4111026" y="1557357"/>
              <a:ext cx="236539" cy="225426"/>
            </a:xfrm>
            <a:custGeom>
              <a:avLst/>
              <a:gdLst>
                <a:gd name="T0" fmla="*/ 76 w 149"/>
                <a:gd name="T1" fmla="*/ 109 h 142"/>
                <a:gd name="T2" fmla="*/ 28 w 149"/>
                <a:gd name="T3" fmla="*/ 142 h 142"/>
                <a:gd name="T4" fmla="*/ 45 w 149"/>
                <a:gd name="T5" fmla="*/ 88 h 142"/>
                <a:gd name="T6" fmla="*/ 0 w 149"/>
                <a:gd name="T7" fmla="*/ 54 h 142"/>
                <a:gd name="T8" fmla="*/ 57 w 149"/>
                <a:gd name="T9" fmla="*/ 54 h 142"/>
                <a:gd name="T10" fmla="*/ 76 w 149"/>
                <a:gd name="T11" fmla="*/ 0 h 142"/>
                <a:gd name="T12" fmla="*/ 92 w 149"/>
                <a:gd name="T13" fmla="*/ 54 h 142"/>
                <a:gd name="T14" fmla="*/ 149 w 149"/>
                <a:gd name="T15" fmla="*/ 54 h 142"/>
                <a:gd name="T16" fmla="*/ 104 w 149"/>
                <a:gd name="T17" fmla="*/ 88 h 142"/>
                <a:gd name="T18" fmla="*/ 121 w 149"/>
                <a:gd name="T19" fmla="*/ 142 h 142"/>
                <a:gd name="T20" fmla="*/ 76 w 149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2">
                  <a:moveTo>
                    <a:pt x="76" y="109"/>
                  </a:moveTo>
                  <a:lnTo>
                    <a:pt x="28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2" y="54"/>
                  </a:lnTo>
                  <a:lnTo>
                    <a:pt x="149" y="54"/>
                  </a:lnTo>
                  <a:lnTo>
                    <a:pt x="104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Freeform 13"/>
            <p:cNvSpPr>
              <a:spLocks/>
            </p:cNvSpPr>
            <p:nvPr userDrawn="1"/>
          </p:nvSpPr>
          <p:spPr bwMode="auto">
            <a:xfrm>
              <a:off x="4415828" y="1763733"/>
              <a:ext cx="236539" cy="227014"/>
            </a:xfrm>
            <a:custGeom>
              <a:avLst/>
              <a:gdLst>
                <a:gd name="T0" fmla="*/ 76 w 149"/>
                <a:gd name="T1" fmla="*/ 110 h 143"/>
                <a:gd name="T2" fmla="*/ 28 w 149"/>
                <a:gd name="T3" fmla="*/ 143 h 143"/>
                <a:gd name="T4" fmla="*/ 45 w 149"/>
                <a:gd name="T5" fmla="*/ 89 h 143"/>
                <a:gd name="T6" fmla="*/ 0 w 149"/>
                <a:gd name="T7" fmla="*/ 55 h 143"/>
                <a:gd name="T8" fmla="*/ 57 w 149"/>
                <a:gd name="T9" fmla="*/ 55 h 143"/>
                <a:gd name="T10" fmla="*/ 76 w 149"/>
                <a:gd name="T11" fmla="*/ 0 h 143"/>
                <a:gd name="T12" fmla="*/ 92 w 149"/>
                <a:gd name="T13" fmla="*/ 55 h 143"/>
                <a:gd name="T14" fmla="*/ 149 w 149"/>
                <a:gd name="T15" fmla="*/ 55 h 143"/>
                <a:gd name="T16" fmla="*/ 104 w 149"/>
                <a:gd name="T17" fmla="*/ 89 h 143"/>
                <a:gd name="T18" fmla="*/ 121 w 149"/>
                <a:gd name="T19" fmla="*/ 143 h 143"/>
                <a:gd name="T20" fmla="*/ 76 w 149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3">
                  <a:moveTo>
                    <a:pt x="76" y="110"/>
                  </a:moveTo>
                  <a:lnTo>
                    <a:pt x="28" y="143"/>
                  </a:lnTo>
                  <a:lnTo>
                    <a:pt x="45" y="89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2" y="55"/>
                  </a:lnTo>
                  <a:lnTo>
                    <a:pt x="149" y="55"/>
                  </a:lnTo>
                  <a:lnTo>
                    <a:pt x="104" y="89"/>
                  </a:lnTo>
                  <a:lnTo>
                    <a:pt x="121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Freeform 14"/>
            <p:cNvSpPr>
              <a:spLocks/>
            </p:cNvSpPr>
            <p:nvPr userDrawn="1"/>
          </p:nvSpPr>
          <p:spPr bwMode="auto">
            <a:xfrm>
              <a:off x="4561880" y="2105047"/>
              <a:ext cx="241302" cy="225426"/>
            </a:xfrm>
            <a:custGeom>
              <a:avLst/>
              <a:gdLst>
                <a:gd name="T0" fmla="*/ 76 w 152"/>
                <a:gd name="T1" fmla="*/ 109 h 142"/>
                <a:gd name="T2" fmla="*/ 29 w 152"/>
                <a:gd name="T3" fmla="*/ 142 h 142"/>
                <a:gd name="T4" fmla="*/ 45 w 152"/>
                <a:gd name="T5" fmla="*/ 88 h 142"/>
                <a:gd name="T6" fmla="*/ 0 w 152"/>
                <a:gd name="T7" fmla="*/ 54 h 142"/>
                <a:gd name="T8" fmla="*/ 57 w 152"/>
                <a:gd name="T9" fmla="*/ 54 h 142"/>
                <a:gd name="T10" fmla="*/ 76 w 152"/>
                <a:gd name="T11" fmla="*/ 0 h 142"/>
                <a:gd name="T12" fmla="*/ 93 w 152"/>
                <a:gd name="T13" fmla="*/ 54 h 142"/>
                <a:gd name="T14" fmla="*/ 152 w 152"/>
                <a:gd name="T15" fmla="*/ 54 h 142"/>
                <a:gd name="T16" fmla="*/ 105 w 152"/>
                <a:gd name="T17" fmla="*/ 88 h 142"/>
                <a:gd name="T18" fmla="*/ 121 w 152"/>
                <a:gd name="T19" fmla="*/ 142 h 142"/>
                <a:gd name="T20" fmla="*/ 76 w 152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2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Freeform 15"/>
            <p:cNvSpPr>
              <a:spLocks/>
            </p:cNvSpPr>
            <p:nvPr userDrawn="1"/>
          </p:nvSpPr>
          <p:spPr bwMode="auto">
            <a:xfrm>
              <a:off x="3937987" y="2190772"/>
              <a:ext cx="544516" cy="798516"/>
            </a:xfrm>
            <a:custGeom>
              <a:avLst/>
              <a:gdLst>
                <a:gd name="T0" fmla="*/ 0 w 343"/>
                <a:gd name="T1" fmla="*/ 0 h 503"/>
                <a:gd name="T2" fmla="*/ 0 w 343"/>
                <a:gd name="T3" fmla="*/ 503 h 503"/>
                <a:gd name="T4" fmla="*/ 142 w 343"/>
                <a:gd name="T5" fmla="*/ 503 h 503"/>
                <a:gd name="T6" fmla="*/ 142 w 343"/>
                <a:gd name="T7" fmla="*/ 310 h 503"/>
                <a:gd name="T8" fmla="*/ 324 w 343"/>
                <a:gd name="T9" fmla="*/ 310 h 503"/>
                <a:gd name="T10" fmla="*/ 324 w 343"/>
                <a:gd name="T11" fmla="*/ 196 h 503"/>
                <a:gd name="T12" fmla="*/ 142 w 343"/>
                <a:gd name="T13" fmla="*/ 196 h 503"/>
                <a:gd name="T14" fmla="*/ 142 w 343"/>
                <a:gd name="T15" fmla="*/ 115 h 503"/>
                <a:gd name="T16" fmla="*/ 343 w 343"/>
                <a:gd name="T17" fmla="*/ 115 h 503"/>
                <a:gd name="T18" fmla="*/ 343 w 343"/>
                <a:gd name="T19" fmla="*/ 0 h 503"/>
                <a:gd name="T20" fmla="*/ 0 w 343"/>
                <a:gd name="T21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3" h="503">
                  <a:moveTo>
                    <a:pt x="0" y="0"/>
                  </a:moveTo>
                  <a:lnTo>
                    <a:pt x="0" y="503"/>
                  </a:lnTo>
                  <a:lnTo>
                    <a:pt x="142" y="503"/>
                  </a:lnTo>
                  <a:lnTo>
                    <a:pt x="142" y="310"/>
                  </a:lnTo>
                  <a:lnTo>
                    <a:pt x="324" y="310"/>
                  </a:lnTo>
                  <a:lnTo>
                    <a:pt x="324" y="196"/>
                  </a:lnTo>
                  <a:lnTo>
                    <a:pt x="142" y="196"/>
                  </a:lnTo>
                  <a:lnTo>
                    <a:pt x="142" y="115"/>
                  </a:lnTo>
                  <a:lnTo>
                    <a:pt x="343" y="115"/>
                  </a:lnTo>
                  <a:lnTo>
                    <a:pt x="3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Freeform 16"/>
            <p:cNvSpPr>
              <a:spLocks/>
            </p:cNvSpPr>
            <p:nvPr userDrawn="1"/>
          </p:nvSpPr>
          <p:spPr bwMode="auto">
            <a:xfrm>
              <a:off x="3268058" y="2190772"/>
              <a:ext cx="598492" cy="798516"/>
            </a:xfrm>
            <a:custGeom>
              <a:avLst/>
              <a:gdLst>
                <a:gd name="T0" fmla="*/ 377 w 377"/>
                <a:gd name="T1" fmla="*/ 0 h 503"/>
                <a:gd name="T2" fmla="*/ 0 w 377"/>
                <a:gd name="T3" fmla="*/ 0 h 503"/>
                <a:gd name="T4" fmla="*/ 0 w 377"/>
                <a:gd name="T5" fmla="*/ 115 h 503"/>
                <a:gd name="T6" fmla="*/ 118 w 377"/>
                <a:gd name="T7" fmla="*/ 115 h 503"/>
                <a:gd name="T8" fmla="*/ 118 w 377"/>
                <a:gd name="T9" fmla="*/ 503 h 503"/>
                <a:gd name="T10" fmla="*/ 261 w 377"/>
                <a:gd name="T11" fmla="*/ 503 h 503"/>
                <a:gd name="T12" fmla="*/ 261 w 377"/>
                <a:gd name="T13" fmla="*/ 115 h 503"/>
                <a:gd name="T14" fmla="*/ 377 w 377"/>
                <a:gd name="T15" fmla="*/ 115 h 503"/>
                <a:gd name="T16" fmla="*/ 377 w 377"/>
                <a:gd name="T17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503">
                  <a:moveTo>
                    <a:pt x="377" y="0"/>
                  </a:moveTo>
                  <a:lnTo>
                    <a:pt x="0" y="0"/>
                  </a:lnTo>
                  <a:lnTo>
                    <a:pt x="0" y="115"/>
                  </a:lnTo>
                  <a:lnTo>
                    <a:pt x="118" y="115"/>
                  </a:lnTo>
                  <a:lnTo>
                    <a:pt x="118" y="503"/>
                  </a:lnTo>
                  <a:lnTo>
                    <a:pt x="261" y="503"/>
                  </a:lnTo>
                  <a:lnTo>
                    <a:pt x="261" y="115"/>
                  </a:lnTo>
                  <a:lnTo>
                    <a:pt x="377" y="115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Freeform 17"/>
            <p:cNvSpPr>
              <a:spLocks/>
            </p:cNvSpPr>
            <p:nvPr userDrawn="1"/>
          </p:nvSpPr>
          <p:spPr bwMode="auto">
            <a:xfrm>
              <a:off x="2642578" y="2190772"/>
              <a:ext cx="546104" cy="798516"/>
            </a:xfrm>
            <a:custGeom>
              <a:avLst/>
              <a:gdLst>
                <a:gd name="T0" fmla="*/ 344 w 344"/>
                <a:gd name="T1" fmla="*/ 115 h 503"/>
                <a:gd name="T2" fmla="*/ 344 w 344"/>
                <a:gd name="T3" fmla="*/ 0 h 503"/>
                <a:gd name="T4" fmla="*/ 0 w 344"/>
                <a:gd name="T5" fmla="*/ 0 h 503"/>
                <a:gd name="T6" fmla="*/ 0 w 344"/>
                <a:gd name="T7" fmla="*/ 503 h 503"/>
                <a:gd name="T8" fmla="*/ 344 w 344"/>
                <a:gd name="T9" fmla="*/ 503 h 503"/>
                <a:gd name="T10" fmla="*/ 344 w 344"/>
                <a:gd name="T11" fmla="*/ 388 h 503"/>
                <a:gd name="T12" fmla="*/ 143 w 344"/>
                <a:gd name="T13" fmla="*/ 388 h 503"/>
                <a:gd name="T14" fmla="*/ 143 w 344"/>
                <a:gd name="T15" fmla="*/ 310 h 503"/>
                <a:gd name="T16" fmla="*/ 325 w 344"/>
                <a:gd name="T17" fmla="*/ 310 h 503"/>
                <a:gd name="T18" fmla="*/ 325 w 344"/>
                <a:gd name="T19" fmla="*/ 196 h 503"/>
                <a:gd name="T20" fmla="*/ 143 w 344"/>
                <a:gd name="T21" fmla="*/ 196 h 503"/>
                <a:gd name="T22" fmla="*/ 143 w 344"/>
                <a:gd name="T23" fmla="*/ 115 h 503"/>
                <a:gd name="T24" fmla="*/ 344 w 344"/>
                <a:gd name="T25" fmla="*/ 115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503">
                  <a:moveTo>
                    <a:pt x="344" y="115"/>
                  </a:moveTo>
                  <a:lnTo>
                    <a:pt x="344" y="0"/>
                  </a:lnTo>
                  <a:lnTo>
                    <a:pt x="0" y="0"/>
                  </a:lnTo>
                  <a:lnTo>
                    <a:pt x="0" y="503"/>
                  </a:lnTo>
                  <a:lnTo>
                    <a:pt x="344" y="503"/>
                  </a:lnTo>
                  <a:lnTo>
                    <a:pt x="344" y="388"/>
                  </a:lnTo>
                  <a:lnTo>
                    <a:pt x="143" y="388"/>
                  </a:lnTo>
                  <a:lnTo>
                    <a:pt x="143" y="310"/>
                  </a:lnTo>
                  <a:lnTo>
                    <a:pt x="325" y="310"/>
                  </a:lnTo>
                  <a:lnTo>
                    <a:pt x="325" y="196"/>
                  </a:lnTo>
                  <a:lnTo>
                    <a:pt x="143" y="196"/>
                  </a:lnTo>
                  <a:lnTo>
                    <a:pt x="143" y="115"/>
                  </a:lnTo>
                  <a:lnTo>
                    <a:pt x="344" y="1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Freeform 18"/>
            <p:cNvSpPr>
              <a:spLocks/>
            </p:cNvSpPr>
            <p:nvPr userDrawn="1"/>
          </p:nvSpPr>
          <p:spPr bwMode="auto">
            <a:xfrm>
              <a:off x="4596805" y="2581299"/>
              <a:ext cx="179389" cy="146051"/>
            </a:xfrm>
            <a:custGeom>
              <a:avLst/>
              <a:gdLst>
                <a:gd name="T0" fmla="*/ 0 w 113"/>
                <a:gd name="T1" fmla="*/ 0 h 92"/>
                <a:gd name="T2" fmla="*/ 16 w 113"/>
                <a:gd name="T3" fmla="*/ 0 h 92"/>
                <a:gd name="T4" fmla="*/ 33 w 113"/>
                <a:gd name="T5" fmla="*/ 71 h 92"/>
                <a:gd name="T6" fmla="*/ 52 w 113"/>
                <a:gd name="T7" fmla="*/ 0 h 92"/>
                <a:gd name="T8" fmla="*/ 66 w 113"/>
                <a:gd name="T9" fmla="*/ 0 h 92"/>
                <a:gd name="T10" fmla="*/ 83 w 113"/>
                <a:gd name="T11" fmla="*/ 71 h 92"/>
                <a:gd name="T12" fmla="*/ 101 w 113"/>
                <a:gd name="T13" fmla="*/ 0 h 92"/>
                <a:gd name="T14" fmla="*/ 113 w 113"/>
                <a:gd name="T15" fmla="*/ 0 h 92"/>
                <a:gd name="T16" fmla="*/ 90 w 113"/>
                <a:gd name="T17" fmla="*/ 92 h 92"/>
                <a:gd name="T18" fmla="*/ 75 w 113"/>
                <a:gd name="T19" fmla="*/ 92 h 92"/>
                <a:gd name="T20" fmla="*/ 56 w 113"/>
                <a:gd name="T21" fmla="*/ 26 h 92"/>
                <a:gd name="T22" fmla="*/ 40 w 113"/>
                <a:gd name="T23" fmla="*/ 92 h 92"/>
                <a:gd name="T24" fmla="*/ 23 w 113"/>
                <a:gd name="T25" fmla="*/ 92 h 92"/>
                <a:gd name="T26" fmla="*/ 0 w 113"/>
                <a:gd name="T2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92">
                  <a:moveTo>
                    <a:pt x="0" y="0"/>
                  </a:moveTo>
                  <a:lnTo>
                    <a:pt x="16" y="0"/>
                  </a:lnTo>
                  <a:lnTo>
                    <a:pt x="33" y="71"/>
                  </a:lnTo>
                  <a:lnTo>
                    <a:pt x="52" y="0"/>
                  </a:lnTo>
                  <a:lnTo>
                    <a:pt x="66" y="0"/>
                  </a:lnTo>
                  <a:lnTo>
                    <a:pt x="83" y="71"/>
                  </a:lnTo>
                  <a:lnTo>
                    <a:pt x="101" y="0"/>
                  </a:lnTo>
                  <a:lnTo>
                    <a:pt x="113" y="0"/>
                  </a:lnTo>
                  <a:lnTo>
                    <a:pt x="90" y="92"/>
                  </a:lnTo>
                  <a:lnTo>
                    <a:pt x="75" y="92"/>
                  </a:lnTo>
                  <a:lnTo>
                    <a:pt x="56" y="26"/>
                  </a:lnTo>
                  <a:lnTo>
                    <a:pt x="40" y="92"/>
                  </a:lnTo>
                  <a:lnTo>
                    <a:pt x="23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Freeform 19"/>
            <p:cNvSpPr>
              <a:spLocks noEditPoints="1"/>
            </p:cNvSpPr>
            <p:nvPr userDrawn="1"/>
          </p:nvSpPr>
          <p:spPr bwMode="auto">
            <a:xfrm>
              <a:off x="4776194" y="2614637"/>
              <a:ext cx="106363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10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20"/>
            <p:cNvSpPr>
              <a:spLocks/>
            </p:cNvSpPr>
            <p:nvPr userDrawn="1"/>
          </p:nvSpPr>
          <p:spPr bwMode="auto">
            <a:xfrm>
              <a:off x="4901607" y="2614637"/>
              <a:ext cx="58738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6 w 16"/>
                <a:gd name="T5" fmla="*/ 16 h 30"/>
                <a:gd name="T6" fmla="*/ 6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Freeform 21"/>
            <p:cNvSpPr>
              <a:spLocks/>
            </p:cNvSpPr>
            <p:nvPr userDrawn="1"/>
          </p:nvSpPr>
          <p:spPr bwMode="auto">
            <a:xfrm>
              <a:off x="4973045" y="2581299"/>
              <a:ext cx="96838" cy="146051"/>
            </a:xfrm>
            <a:custGeom>
              <a:avLst/>
              <a:gdLst>
                <a:gd name="T0" fmla="*/ 14 w 61"/>
                <a:gd name="T1" fmla="*/ 0 h 92"/>
                <a:gd name="T2" fmla="*/ 14 w 61"/>
                <a:gd name="T3" fmla="*/ 57 h 92"/>
                <a:gd name="T4" fmla="*/ 42 w 61"/>
                <a:gd name="T5" fmla="*/ 23 h 92"/>
                <a:gd name="T6" fmla="*/ 59 w 61"/>
                <a:gd name="T7" fmla="*/ 23 h 92"/>
                <a:gd name="T8" fmla="*/ 38 w 61"/>
                <a:gd name="T9" fmla="*/ 47 h 92"/>
                <a:gd name="T10" fmla="*/ 61 w 61"/>
                <a:gd name="T11" fmla="*/ 92 h 92"/>
                <a:gd name="T12" fmla="*/ 45 w 61"/>
                <a:gd name="T13" fmla="*/ 92 h 92"/>
                <a:gd name="T14" fmla="*/ 26 w 61"/>
                <a:gd name="T15" fmla="*/ 57 h 92"/>
                <a:gd name="T16" fmla="*/ 14 w 61"/>
                <a:gd name="T17" fmla="*/ 71 h 92"/>
                <a:gd name="T18" fmla="*/ 14 w 61"/>
                <a:gd name="T19" fmla="*/ 92 h 92"/>
                <a:gd name="T20" fmla="*/ 0 w 61"/>
                <a:gd name="T21" fmla="*/ 92 h 92"/>
                <a:gd name="T22" fmla="*/ 0 w 61"/>
                <a:gd name="T23" fmla="*/ 0 h 92"/>
                <a:gd name="T24" fmla="*/ 14 w 61"/>
                <a:gd name="T2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92">
                  <a:moveTo>
                    <a:pt x="14" y="0"/>
                  </a:moveTo>
                  <a:lnTo>
                    <a:pt x="14" y="57"/>
                  </a:lnTo>
                  <a:lnTo>
                    <a:pt x="42" y="23"/>
                  </a:lnTo>
                  <a:lnTo>
                    <a:pt x="59" y="23"/>
                  </a:lnTo>
                  <a:lnTo>
                    <a:pt x="38" y="47"/>
                  </a:lnTo>
                  <a:lnTo>
                    <a:pt x="61" y="92"/>
                  </a:lnTo>
                  <a:lnTo>
                    <a:pt x="45" y="92"/>
                  </a:lnTo>
                  <a:lnTo>
                    <a:pt x="26" y="57"/>
                  </a:lnTo>
                  <a:lnTo>
                    <a:pt x="14" y="71"/>
                  </a:lnTo>
                  <a:lnTo>
                    <a:pt x="14" y="92"/>
                  </a:lnTo>
                  <a:lnTo>
                    <a:pt x="0" y="92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Freeform 22"/>
            <p:cNvSpPr>
              <a:spLocks noEditPoints="1"/>
            </p:cNvSpPr>
            <p:nvPr userDrawn="1"/>
          </p:nvSpPr>
          <p:spPr bwMode="auto">
            <a:xfrm>
              <a:off x="5080996" y="2581299"/>
              <a:ext cx="26988" cy="146051"/>
            </a:xfrm>
            <a:custGeom>
              <a:avLst/>
              <a:gdLst>
                <a:gd name="T0" fmla="*/ 17 w 17"/>
                <a:gd name="T1" fmla="*/ 14 h 92"/>
                <a:gd name="T2" fmla="*/ 0 w 17"/>
                <a:gd name="T3" fmla="*/ 14 h 92"/>
                <a:gd name="T4" fmla="*/ 0 w 17"/>
                <a:gd name="T5" fmla="*/ 0 h 92"/>
                <a:gd name="T6" fmla="*/ 17 w 17"/>
                <a:gd name="T7" fmla="*/ 0 h 92"/>
                <a:gd name="T8" fmla="*/ 17 w 17"/>
                <a:gd name="T9" fmla="*/ 14 h 92"/>
                <a:gd name="T10" fmla="*/ 17 w 17"/>
                <a:gd name="T11" fmla="*/ 92 h 92"/>
                <a:gd name="T12" fmla="*/ 0 w 17"/>
                <a:gd name="T13" fmla="*/ 92 h 92"/>
                <a:gd name="T14" fmla="*/ 0 w 17"/>
                <a:gd name="T15" fmla="*/ 23 h 92"/>
                <a:gd name="T16" fmla="*/ 17 w 17"/>
                <a:gd name="T17" fmla="*/ 23 h 92"/>
                <a:gd name="T18" fmla="*/ 17 w 17"/>
                <a:gd name="T1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92">
                  <a:moveTo>
                    <a:pt x="17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7" y="0"/>
                  </a:lnTo>
                  <a:lnTo>
                    <a:pt x="17" y="14"/>
                  </a:lnTo>
                  <a:close/>
                  <a:moveTo>
                    <a:pt x="17" y="92"/>
                  </a:moveTo>
                  <a:lnTo>
                    <a:pt x="0" y="92"/>
                  </a:lnTo>
                  <a:lnTo>
                    <a:pt x="0" y="23"/>
                  </a:lnTo>
                  <a:lnTo>
                    <a:pt x="17" y="23"/>
                  </a:lnTo>
                  <a:lnTo>
                    <a:pt x="17" y="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23"/>
            <p:cNvSpPr>
              <a:spLocks/>
            </p:cNvSpPr>
            <p:nvPr userDrawn="1"/>
          </p:nvSpPr>
          <p:spPr bwMode="auto">
            <a:xfrm>
              <a:off x="5130209" y="2614637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2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4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2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8"/>
                    <a:pt x="16" y="5"/>
                    <a:pt x="13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24"/>
            <p:cNvSpPr>
              <a:spLocks noEditPoints="1"/>
            </p:cNvSpPr>
            <p:nvPr userDrawn="1"/>
          </p:nvSpPr>
          <p:spPr bwMode="auto">
            <a:xfrm>
              <a:off x="5236572" y="2598762"/>
              <a:ext cx="107951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20 w 29"/>
                <a:gd name="T17" fmla="*/ 29 h 45"/>
                <a:gd name="T18" fmla="*/ 29 w 29"/>
                <a:gd name="T19" fmla="*/ 36 h 45"/>
                <a:gd name="T20" fmla="*/ 15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9 w 29"/>
                <a:gd name="T55" fmla="*/ 14 h 45"/>
                <a:gd name="T56" fmla="*/ 14 w 29"/>
                <a:gd name="T57" fmla="*/ 20 h 45"/>
                <a:gd name="T58" fmla="*/ 20 w 29"/>
                <a:gd name="T59" fmla="*/ 14 h 45"/>
                <a:gd name="T60" fmla="*/ 14 w 29"/>
                <a:gd name="T61" fmla="*/ 9 h 45"/>
                <a:gd name="T62" fmla="*/ 9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2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5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2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4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1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1" y="41"/>
                    <a:pt x="23" y="40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4"/>
                    <a:pt x="6" y="35"/>
                    <a:pt x="6" y="37"/>
                  </a:cubicBezTo>
                  <a:moveTo>
                    <a:pt x="9" y="14"/>
                  </a:moveTo>
                  <a:cubicBezTo>
                    <a:pt x="9" y="18"/>
                    <a:pt x="11" y="20"/>
                    <a:pt x="14" y="20"/>
                  </a:cubicBezTo>
                  <a:cubicBezTo>
                    <a:pt x="18" y="20"/>
                    <a:pt x="20" y="18"/>
                    <a:pt x="20" y="14"/>
                  </a:cubicBezTo>
                  <a:cubicBezTo>
                    <a:pt x="20" y="11"/>
                    <a:pt x="17" y="9"/>
                    <a:pt x="14" y="9"/>
                  </a:cubicBezTo>
                  <a:cubicBezTo>
                    <a:pt x="11" y="9"/>
                    <a:pt x="9" y="11"/>
                    <a:pt x="9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25"/>
            <p:cNvSpPr>
              <a:spLocks/>
            </p:cNvSpPr>
            <p:nvPr userDrawn="1"/>
          </p:nvSpPr>
          <p:spPr bwMode="auto">
            <a:xfrm>
              <a:off x="5409611" y="2587649"/>
              <a:ext cx="66675" cy="144463"/>
            </a:xfrm>
            <a:custGeom>
              <a:avLst/>
              <a:gdLst>
                <a:gd name="T0" fmla="*/ 11 w 18"/>
                <a:gd name="T1" fmla="*/ 8 h 38"/>
                <a:gd name="T2" fmla="*/ 18 w 18"/>
                <a:gd name="T3" fmla="*/ 8 h 38"/>
                <a:gd name="T4" fmla="*/ 18 w 18"/>
                <a:gd name="T5" fmla="*/ 13 h 38"/>
                <a:gd name="T6" fmla="*/ 11 w 18"/>
                <a:gd name="T7" fmla="*/ 13 h 38"/>
                <a:gd name="T8" fmla="*/ 11 w 18"/>
                <a:gd name="T9" fmla="*/ 27 h 38"/>
                <a:gd name="T10" fmla="*/ 15 w 18"/>
                <a:gd name="T11" fmla="*/ 33 h 38"/>
                <a:gd name="T12" fmla="*/ 18 w 18"/>
                <a:gd name="T13" fmla="*/ 33 h 38"/>
                <a:gd name="T14" fmla="*/ 18 w 18"/>
                <a:gd name="T15" fmla="*/ 38 h 38"/>
                <a:gd name="T16" fmla="*/ 14 w 18"/>
                <a:gd name="T17" fmla="*/ 38 h 38"/>
                <a:gd name="T18" fmla="*/ 5 w 18"/>
                <a:gd name="T19" fmla="*/ 27 h 38"/>
                <a:gd name="T20" fmla="*/ 5 w 18"/>
                <a:gd name="T21" fmla="*/ 13 h 38"/>
                <a:gd name="T22" fmla="*/ 0 w 18"/>
                <a:gd name="T23" fmla="*/ 13 h 38"/>
                <a:gd name="T24" fmla="*/ 0 w 18"/>
                <a:gd name="T25" fmla="*/ 8 h 38"/>
                <a:gd name="T26" fmla="*/ 5 w 18"/>
                <a:gd name="T27" fmla="*/ 8 h 38"/>
                <a:gd name="T28" fmla="*/ 5 w 18"/>
                <a:gd name="T29" fmla="*/ 1 h 38"/>
                <a:gd name="T30" fmla="*/ 11 w 18"/>
                <a:gd name="T31" fmla="*/ 0 h 38"/>
                <a:gd name="T32" fmla="*/ 11 w 18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38">
                  <a:moveTo>
                    <a:pt x="11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31"/>
                    <a:pt x="12" y="33"/>
                    <a:pt x="15" y="33"/>
                  </a:cubicBezTo>
                  <a:cubicBezTo>
                    <a:pt x="16" y="33"/>
                    <a:pt x="17" y="33"/>
                    <a:pt x="18" y="33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7" y="38"/>
                    <a:pt x="15" y="38"/>
                    <a:pt x="14" y="38"/>
                  </a:cubicBezTo>
                  <a:cubicBezTo>
                    <a:pt x="7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26"/>
            <p:cNvSpPr>
              <a:spLocks noEditPoints="1"/>
            </p:cNvSpPr>
            <p:nvPr userDrawn="1"/>
          </p:nvSpPr>
          <p:spPr bwMode="auto">
            <a:xfrm>
              <a:off x="5484224" y="2614637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9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27"/>
            <p:cNvSpPr>
              <a:spLocks noEditPoints="1"/>
            </p:cNvSpPr>
            <p:nvPr userDrawn="1"/>
          </p:nvSpPr>
          <p:spPr bwMode="auto">
            <a:xfrm>
              <a:off x="5596937" y="2598762"/>
              <a:ext cx="109538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19 w 29"/>
                <a:gd name="T17" fmla="*/ 29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6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9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7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0" y="2"/>
                    <a:pt x="23" y="0"/>
                    <a:pt x="26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0" y="41"/>
                    <a:pt x="23" y="40"/>
                    <a:pt x="23" y="37"/>
                  </a:cubicBezTo>
                  <a:cubicBezTo>
                    <a:pt x="23" y="35"/>
                    <a:pt x="21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7"/>
                  </a:cubicBezTo>
                  <a:moveTo>
                    <a:pt x="8" y="14"/>
                  </a:moveTo>
                  <a:cubicBezTo>
                    <a:pt x="8" y="18"/>
                    <a:pt x="11" y="20"/>
                    <a:pt x="14" y="20"/>
                  </a:cubicBezTo>
                  <a:cubicBezTo>
                    <a:pt x="17" y="20"/>
                    <a:pt x="19" y="18"/>
                    <a:pt x="19" y="14"/>
                  </a:cubicBezTo>
                  <a:cubicBezTo>
                    <a:pt x="19" y="11"/>
                    <a:pt x="17" y="9"/>
                    <a:pt x="14" y="9"/>
                  </a:cubicBezTo>
                  <a:cubicBezTo>
                    <a:pt x="11" y="9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Freeform 28"/>
            <p:cNvSpPr>
              <a:spLocks noEditPoints="1"/>
            </p:cNvSpPr>
            <p:nvPr userDrawn="1"/>
          </p:nvSpPr>
          <p:spPr bwMode="auto">
            <a:xfrm>
              <a:off x="5706475" y="2614637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5 w 28"/>
                <a:gd name="T3" fmla="*/ 26 h 31"/>
                <a:gd name="T4" fmla="*/ 22 w 28"/>
                <a:gd name="T5" fmla="*/ 21 h 31"/>
                <a:gd name="T6" fmla="*/ 28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6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3 h 31"/>
                <a:gd name="T22" fmla="*/ 14 w 28"/>
                <a:gd name="T23" fmla="*/ 5 h 31"/>
                <a:gd name="T24" fmla="*/ 7 w 28"/>
                <a:gd name="T25" fmla="*/ 13 h 31"/>
                <a:gd name="T26" fmla="*/ 21 w 28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5" y="26"/>
                  </a:cubicBezTo>
                  <a:cubicBezTo>
                    <a:pt x="18" y="26"/>
                    <a:pt x="20" y="24"/>
                    <a:pt x="22" y="21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6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3" y="0"/>
                    <a:pt x="28" y="6"/>
                    <a:pt x="28" y="16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1" y="8"/>
                    <a:pt x="19" y="5"/>
                    <a:pt x="14" y="5"/>
                  </a:cubicBezTo>
                  <a:cubicBezTo>
                    <a:pt x="10" y="5"/>
                    <a:pt x="8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Freeform 29"/>
            <p:cNvSpPr>
              <a:spLocks/>
            </p:cNvSpPr>
            <p:nvPr userDrawn="1"/>
          </p:nvSpPr>
          <p:spPr bwMode="auto">
            <a:xfrm>
              <a:off x="5816014" y="2587649"/>
              <a:ext cx="71438" cy="144463"/>
            </a:xfrm>
            <a:custGeom>
              <a:avLst/>
              <a:gdLst>
                <a:gd name="T0" fmla="*/ 12 w 19"/>
                <a:gd name="T1" fmla="*/ 8 h 38"/>
                <a:gd name="T2" fmla="*/ 18 w 19"/>
                <a:gd name="T3" fmla="*/ 8 h 38"/>
                <a:gd name="T4" fmla="*/ 18 w 19"/>
                <a:gd name="T5" fmla="*/ 13 h 38"/>
                <a:gd name="T6" fmla="*/ 12 w 19"/>
                <a:gd name="T7" fmla="*/ 13 h 38"/>
                <a:gd name="T8" fmla="*/ 12 w 19"/>
                <a:gd name="T9" fmla="*/ 27 h 38"/>
                <a:gd name="T10" fmla="*/ 16 w 19"/>
                <a:gd name="T11" fmla="*/ 33 h 38"/>
                <a:gd name="T12" fmla="*/ 19 w 19"/>
                <a:gd name="T13" fmla="*/ 33 h 38"/>
                <a:gd name="T14" fmla="*/ 19 w 19"/>
                <a:gd name="T15" fmla="*/ 38 h 38"/>
                <a:gd name="T16" fmla="*/ 14 w 19"/>
                <a:gd name="T17" fmla="*/ 38 h 38"/>
                <a:gd name="T18" fmla="*/ 5 w 19"/>
                <a:gd name="T19" fmla="*/ 27 h 38"/>
                <a:gd name="T20" fmla="*/ 5 w 19"/>
                <a:gd name="T21" fmla="*/ 13 h 38"/>
                <a:gd name="T22" fmla="*/ 0 w 19"/>
                <a:gd name="T23" fmla="*/ 13 h 38"/>
                <a:gd name="T24" fmla="*/ 0 w 19"/>
                <a:gd name="T25" fmla="*/ 8 h 38"/>
                <a:gd name="T26" fmla="*/ 5 w 19"/>
                <a:gd name="T27" fmla="*/ 8 h 38"/>
                <a:gd name="T28" fmla="*/ 6 w 19"/>
                <a:gd name="T29" fmla="*/ 1 h 38"/>
                <a:gd name="T30" fmla="*/ 12 w 19"/>
                <a:gd name="T31" fmla="*/ 0 h 38"/>
                <a:gd name="T32" fmla="*/ 12 w 19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38">
                  <a:moveTo>
                    <a:pt x="12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31"/>
                    <a:pt x="12" y="33"/>
                    <a:pt x="16" y="33"/>
                  </a:cubicBezTo>
                  <a:cubicBezTo>
                    <a:pt x="17" y="33"/>
                    <a:pt x="18" y="33"/>
                    <a:pt x="19" y="33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8" y="38"/>
                    <a:pt x="16" y="38"/>
                    <a:pt x="14" y="38"/>
                  </a:cubicBezTo>
                  <a:cubicBezTo>
                    <a:pt x="8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2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30"/>
            <p:cNvSpPr>
              <a:spLocks/>
            </p:cNvSpPr>
            <p:nvPr userDrawn="1"/>
          </p:nvSpPr>
          <p:spPr bwMode="auto">
            <a:xfrm>
              <a:off x="5901739" y="2581299"/>
              <a:ext cx="90488" cy="146051"/>
            </a:xfrm>
            <a:custGeom>
              <a:avLst/>
              <a:gdLst>
                <a:gd name="T0" fmla="*/ 6 w 24"/>
                <a:gd name="T1" fmla="*/ 0 h 39"/>
                <a:gd name="T2" fmla="*/ 6 w 24"/>
                <a:gd name="T3" fmla="*/ 15 h 39"/>
                <a:gd name="T4" fmla="*/ 15 w 24"/>
                <a:gd name="T5" fmla="*/ 9 h 39"/>
                <a:gd name="T6" fmla="*/ 24 w 24"/>
                <a:gd name="T7" fmla="*/ 21 h 39"/>
                <a:gd name="T8" fmla="*/ 24 w 24"/>
                <a:gd name="T9" fmla="*/ 39 h 39"/>
                <a:gd name="T10" fmla="*/ 18 w 24"/>
                <a:gd name="T11" fmla="*/ 39 h 39"/>
                <a:gd name="T12" fmla="*/ 18 w 24"/>
                <a:gd name="T13" fmla="*/ 21 h 39"/>
                <a:gd name="T14" fmla="*/ 13 w 24"/>
                <a:gd name="T15" fmla="*/ 14 h 39"/>
                <a:gd name="T16" fmla="*/ 6 w 24"/>
                <a:gd name="T17" fmla="*/ 23 h 39"/>
                <a:gd name="T18" fmla="*/ 6 w 24"/>
                <a:gd name="T19" fmla="*/ 39 h 39"/>
                <a:gd name="T20" fmla="*/ 0 w 24"/>
                <a:gd name="T21" fmla="*/ 39 h 39"/>
                <a:gd name="T22" fmla="*/ 0 w 24"/>
                <a:gd name="T23" fmla="*/ 0 h 39"/>
                <a:gd name="T24" fmla="*/ 6 w 24"/>
                <a:gd name="T25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9">
                  <a:moveTo>
                    <a:pt x="6" y="0"/>
                  </a:moveTo>
                  <a:cubicBezTo>
                    <a:pt x="6" y="15"/>
                    <a:pt x="6" y="15"/>
                    <a:pt x="6" y="15"/>
                  </a:cubicBezTo>
                  <a:cubicBezTo>
                    <a:pt x="8" y="11"/>
                    <a:pt x="11" y="9"/>
                    <a:pt x="15" y="9"/>
                  </a:cubicBezTo>
                  <a:cubicBezTo>
                    <a:pt x="21" y="9"/>
                    <a:pt x="24" y="13"/>
                    <a:pt x="24" y="21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17"/>
                    <a:pt x="16" y="14"/>
                    <a:pt x="13" y="14"/>
                  </a:cubicBezTo>
                  <a:cubicBezTo>
                    <a:pt x="9" y="14"/>
                    <a:pt x="6" y="18"/>
                    <a:pt x="6" y="23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31"/>
            <p:cNvSpPr>
              <a:spLocks noEditPoints="1"/>
            </p:cNvSpPr>
            <p:nvPr userDrawn="1"/>
          </p:nvSpPr>
          <p:spPr bwMode="auto">
            <a:xfrm>
              <a:off x="6011278" y="2614637"/>
              <a:ext cx="101601" cy="117476"/>
            </a:xfrm>
            <a:custGeom>
              <a:avLst/>
              <a:gdLst>
                <a:gd name="T0" fmla="*/ 7 w 27"/>
                <a:gd name="T1" fmla="*/ 17 h 31"/>
                <a:gd name="T2" fmla="*/ 14 w 27"/>
                <a:gd name="T3" fmla="*/ 26 h 31"/>
                <a:gd name="T4" fmla="*/ 21 w 27"/>
                <a:gd name="T5" fmla="*/ 21 h 31"/>
                <a:gd name="T6" fmla="*/ 27 w 27"/>
                <a:gd name="T7" fmla="*/ 22 h 31"/>
                <a:gd name="T8" fmla="*/ 14 w 27"/>
                <a:gd name="T9" fmla="*/ 31 h 31"/>
                <a:gd name="T10" fmla="*/ 0 w 27"/>
                <a:gd name="T11" fmla="*/ 16 h 31"/>
                <a:gd name="T12" fmla="*/ 14 w 27"/>
                <a:gd name="T13" fmla="*/ 0 h 31"/>
                <a:gd name="T14" fmla="*/ 27 w 27"/>
                <a:gd name="T15" fmla="*/ 16 h 31"/>
                <a:gd name="T16" fmla="*/ 27 w 27"/>
                <a:gd name="T17" fmla="*/ 17 h 31"/>
                <a:gd name="T18" fmla="*/ 7 w 27"/>
                <a:gd name="T19" fmla="*/ 17 h 31"/>
                <a:gd name="T20" fmla="*/ 21 w 27"/>
                <a:gd name="T21" fmla="*/ 13 h 31"/>
                <a:gd name="T22" fmla="*/ 14 w 27"/>
                <a:gd name="T23" fmla="*/ 5 h 31"/>
                <a:gd name="T24" fmla="*/ 7 w 27"/>
                <a:gd name="T25" fmla="*/ 13 h 31"/>
                <a:gd name="T26" fmla="*/ 21 w 27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0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7"/>
                    <a:pt x="5" y="0"/>
                    <a:pt x="14" y="0"/>
                  </a:cubicBezTo>
                  <a:cubicBezTo>
                    <a:pt x="22" y="0"/>
                    <a:pt x="27" y="6"/>
                    <a:pt x="27" y="16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0" y="8"/>
                    <a:pt x="18" y="5"/>
                    <a:pt x="14" y="5"/>
                  </a:cubicBezTo>
                  <a:cubicBezTo>
                    <a:pt x="10" y="5"/>
                    <a:pt x="7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Freeform 32"/>
            <p:cNvSpPr>
              <a:spLocks/>
            </p:cNvSpPr>
            <p:nvPr userDrawn="1"/>
          </p:nvSpPr>
          <p:spPr bwMode="auto">
            <a:xfrm>
              <a:off x="6131929" y="2614637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5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 33"/>
            <p:cNvSpPr>
              <a:spLocks/>
            </p:cNvSpPr>
            <p:nvPr userDrawn="1"/>
          </p:nvSpPr>
          <p:spPr bwMode="auto">
            <a:xfrm>
              <a:off x="4603155" y="2836888"/>
              <a:ext cx="95251" cy="147638"/>
            </a:xfrm>
            <a:custGeom>
              <a:avLst/>
              <a:gdLst>
                <a:gd name="T0" fmla="*/ 17 w 60"/>
                <a:gd name="T1" fmla="*/ 0 h 93"/>
                <a:gd name="T2" fmla="*/ 17 w 60"/>
                <a:gd name="T3" fmla="*/ 79 h 93"/>
                <a:gd name="T4" fmla="*/ 60 w 60"/>
                <a:gd name="T5" fmla="*/ 79 h 93"/>
                <a:gd name="T6" fmla="*/ 60 w 60"/>
                <a:gd name="T7" fmla="*/ 93 h 93"/>
                <a:gd name="T8" fmla="*/ 0 w 60"/>
                <a:gd name="T9" fmla="*/ 93 h 93"/>
                <a:gd name="T10" fmla="*/ 0 w 60"/>
                <a:gd name="T11" fmla="*/ 0 h 93"/>
                <a:gd name="T12" fmla="*/ 17 w 60"/>
                <a:gd name="T1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93">
                  <a:moveTo>
                    <a:pt x="17" y="0"/>
                  </a:moveTo>
                  <a:lnTo>
                    <a:pt x="17" y="79"/>
                  </a:lnTo>
                  <a:lnTo>
                    <a:pt x="60" y="79"/>
                  </a:lnTo>
                  <a:lnTo>
                    <a:pt x="60" y="93"/>
                  </a:lnTo>
                  <a:lnTo>
                    <a:pt x="0" y="93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34"/>
            <p:cNvSpPr>
              <a:spLocks noEditPoints="1"/>
            </p:cNvSpPr>
            <p:nvPr userDrawn="1"/>
          </p:nvSpPr>
          <p:spPr bwMode="auto">
            <a:xfrm>
              <a:off x="4701581" y="2871813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Freeform 35"/>
            <p:cNvSpPr>
              <a:spLocks noEditPoints="1"/>
            </p:cNvSpPr>
            <p:nvPr userDrawn="1"/>
          </p:nvSpPr>
          <p:spPr bwMode="auto">
            <a:xfrm>
              <a:off x="4817469" y="2871813"/>
              <a:ext cx="101601" cy="117476"/>
            </a:xfrm>
            <a:custGeom>
              <a:avLst/>
              <a:gdLst>
                <a:gd name="T0" fmla="*/ 14 w 27"/>
                <a:gd name="T1" fmla="*/ 0 h 31"/>
                <a:gd name="T2" fmla="*/ 26 w 27"/>
                <a:gd name="T3" fmla="*/ 12 h 31"/>
                <a:gd name="T4" fmla="*/ 26 w 27"/>
                <a:gd name="T5" fmla="*/ 24 h 31"/>
                <a:gd name="T6" fmla="*/ 27 w 27"/>
                <a:gd name="T7" fmla="*/ 30 h 31"/>
                <a:gd name="T8" fmla="*/ 20 w 27"/>
                <a:gd name="T9" fmla="*/ 30 h 31"/>
                <a:gd name="T10" fmla="*/ 20 w 27"/>
                <a:gd name="T11" fmla="*/ 25 h 31"/>
                <a:gd name="T12" fmla="*/ 10 w 27"/>
                <a:gd name="T13" fmla="*/ 31 h 31"/>
                <a:gd name="T14" fmla="*/ 0 w 27"/>
                <a:gd name="T15" fmla="*/ 22 h 31"/>
                <a:gd name="T16" fmla="*/ 19 w 27"/>
                <a:gd name="T17" fmla="*/ 12 h 31"/>
                <a:gd name="T18" fmla="*/ 20 w 27"/>
                <a:gd name="T19" fmla="*/ 12 h 31"/>
                <a:gd name="T20" fmla="*/ 20 w 27"/>
                <a:gd name="T21" fmla="*/ 10 h 31"/>
                <a:gd name="T22" fmla="*/ 13 w 27"/>
                <a:gd name="T23" fmla="*/ 5 h 31"/>
                <a:gd name="T24" fmla="*/ 7 w 27"/>
                <a:gd name="T25" fmla="*/ 9 h 31"/>
                <a:gd name="T26" fmla="*/ 1 w 27"/>
                <a:gd name="T27" fmla="*/ 9 h 31"/>
                <a:gd name="T28" fmla="*/ 14 w 27"/>
                <a:gd name="T29" fmla="*/ 0 h 31"/>
                <a:gd name="T30" fmla="*/ 18 w 27"/>
                <a:gd name="T31" fmla="*/ 16 h 31"/>
                <a:gd name="T32" fmla="*/ 7 w 27"/>
                <a:gd name="T33" fmla="*/ 22 h 31"/>
                <a:gd name="T34" fmla="*/ 12 w 27"/>
                <a:gd name="T35" fmla="*/ 26 h 31"/>
                <a:gd name="T36" fmla="*/ 20 w 27"/>
                <a:gd name="T37" fmla="*/ 18 h 31"/>
                <a:gd name="T38" fmla="*/ 20 w 27"/>
                <a:gd name="T39" fmla="*/ 16 h 31"/>
                <a:gd name="T40" fmla="*/ 18 w 27"/>
                <a:gd name="T41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" h="31">
                  <a:moveTo>
                    <a:pt x="14" y="0"/>
                  </a:moveTo>
                  <a:cubicBezTo>
                    <a:pt x="23" y="0"/>
                    <a:pt x="26" y="4"/>
                    <a:pt x="26" y="12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7"/>
                    <a:pt x="26" y="29"/>
                    <a:pt x="27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29"/>
                    <a:pt x="20" y="27"/>
                    <a:pt x="20" y="25"/>
                  </a:cubicBezTo>
                  <a:cubicBezTo>
                    <a:pt x="18" y="29"/>
                    <a:pt x="14" y="31"/>
                    <a:pt x="10" y="31"/>
                  </a:cubicBezTo>
                  <a:cubicBezTo>
                    <a:pt x="4" y="31"/>
                    <a:pt x="0" y="27"/>
                    <a:pt x="0" y="22"/>
                  </a:cubicBezTo>
                  <a:cubicBezTo>
                    <a:pt x="0" y="15"/>
                    <a:pt x="6" y="12"/>
                    <a:pt x="19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7"/>
                    <a:pt x="18" y="5"/>
                    <a:pt x="13" y="5"/>
                  </a:cubicBezTo>
                  <a:cubicBezTo>
                    <a:pt x="10" y="5"/>
                    <a:pt x="7" y="6"/>
                    <a:pt x="7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3"/>
                    <a:pt x="6" y="0"/>
                    <a:pt x="14" y="0"/>
                  </a:cubicBezTo>
                  <a:moveTo>
                    <a:pt x="18" y="16"/>
                  </a:moveTo>
                  <a:cubicBezTo>
                    <a:pt x="10" y="16"/>
                    <a:pt x="7" y="18"/>
                    <a:pt x="7" y="22"/>
                  </a:cubicBezTo>
                  <a:cubicBezTo>
                    <a:pt x="7" y="24"/>
                    <a:pt x="9" y="26"/>
                    <a:pt x="12" y="26"/>
                  </a:cubicBezTo>
                  <a:cubicBezTo>
                    <a:pt x="16" y="26"/>
                    <a:pt x="20" y="22"/>
                    <a:pt x="20" y="18"/>
                  </a:cubicBezTo>
                  <a:cubicBezTo>
                    <a:pt x="20" y="16"/>
                    <a:pt x="20" y="16"/>
                    <a:pt x="20" y="16"/>
                  </a:cubicBezTo>
                  <a:lnTo>
                    <a:pt x="18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" name="Freeform 36"/>
            <p:cNvSpPr>
              <a:spLocks/>
            </p:cNvSpPr>
            <p:nvPr userDrawn="1"/>
          </p:nvSpPr>
          <p:spPr bwMode="auto">
            <a:xfrm>
              <a:off x="4938120" y="2871813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7 h 30"/>
                <a:gd name="T16" fmla="*/ 14 w 16"/>
                <a:gd name="T17" fmla="*/ 0 h 30"/>
                <a:gd name="T18" fmla="*/ 16 w 16"/>
                <a:gd name="T19" fmla="*/ 0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4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0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" name="Freeform 37"/>
            <p:cNvSpPr>
              <a:spLocks/>
            </p:cNvSpPr>
            <p:nvPr userDrawn="1"/>
          </p:nvSpPr>
          <p:spPr bwMode="auto">
            <a:xfrm>
              <a:off x="5009558" y="2871813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" name="Freeform 38"/>
            <p:cNvSpPr>
              <a:spLocks noEditPoints="1"/>
            </p:cNvSpPr>
            <p:nvPr userDrawn="1"/>
          </p:nvSpPr>
          <p:spPr bwMode="auto">
            <a:xfrm>
              <a:off x="5127034" y="2836888"/>
              <a:ext cx="22225" cy="147638"/>
            </a:xfrm>
            <a:custGeom>
              <a:avLst/>
              <a:gdLst>
                <a:gd name="T0" fmla="*/ 14 w 14"/>
                <a:gd name="T1" fmla="*/ 12 h 93"/>
                <a:gd name="T2" fmla="*/ 0 w 14"/>
                <a:gd name="T3" fmla="*/ 12 h 93"/>
                <a:gd name="T4" fmla="*/ 0 w 14"/>
                <a:gd name="T5" fmla="*/ 0 h 93"/>
                <a:gd name="T6" fmla="*/ 14 w 14"/>
                <a:gd name="T7" fmla="*/ 0 h 93"/>
                <a:gd name="T8" fmla="*/ 14 w 14"/>
                <a:gd name="T9" fmla="*/ 12 h 93"/>
                <a:gd name="T10" fmla="*/ 14 w 14"/>
                <a:gd name="T11" fmla="*/ 93 h 93"/>
                <a:gd name="T12" fmla="*/ 0 w 14"/>
                <a:gd name="T13" fmla="*/ 93 h 93"/>
                <a:gd name="T14" fmla="*/ 0 w 14"/>
                <a:gd name="T15" fmla="*/ 24 h 93"/>
                <a:gd name="T16" fmla="*/ 14 w 14"/>
                <a:gd name="T17" fmla="*/ 24 h 93"/>
                <a:gd name="T18" fmla="*/ 14 w 14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93">
                  <a:moveTo>
                    <a:pt x="14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12"/>
                  </a:lnTo>
                  <a:close/>
                  <a:moveTo>
                    <a:pt x="14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4" y="24"/>
                  </a:lnTo>
                  <a:lnTo>
                    <a:pt x="14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" name="Freeform 39"/>
            <p:cNvSpPr>
              <a:spLocks/>
            </p:cNvSpPr>
            <p:nvPr userDrawn="1"/>
          </p:nvSpPr>
          <p:spPr bwMode="auto">
            <a:xfrm>
              <a:off x="5176247" y="2871813"/>
              <a:ext cx="88901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" name="Freeform 40"/>
            <p:cNvSpPr>
              <a:spLocks noEditPoints="1"/>
            </p:cNvSpPr>
            <p:nvPr userDrawn="1"/>
          </p:nvSpPr>
          <p:spPr bwMode="auto">
            <a:xfrm>
              <a:off x="5281022" y="2855938"/>
              <a:ext cx="109538" cy="169863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7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5 h 45"/>
                <a:gd name="T14" fmla="*/ 11 w 29"/>
                <a:gd name="T15" fmla="*/ 28 h 45"/>
                <a:gd name="T16" fmla="*/ 19 w 29"/>
                <a:gd name="T17" fmla="*/ 28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1 h 45"/>
                <a:gd name="T26" fmla="*/ 1 w 29"/>
                <a:gd name="T27" fmla="*/ 27 h 45"/>
                <a:gd name="T28" fmla="*/ 6 w 29"/>
                <a:gd name="T29" fmla="*/ 21 h 45"/>
                <a:gd name="T30" fmla="*/ 2 w 29"/>
                <a:gd name="T31" fmla="*/ 14 h 45"/>
                <a:gd name="T32" fmla="*/ 14 w 29"/>
                <a:gd name="T33" fmla="*/ 4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6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6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8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7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3"/>
                    <a:pt x="10" y="23"/>
                  </a:cubicBezTo>
                  <a:cubicBezTo>
                    <a:pt x="8" y="24"/>
                    <a:pt x="7" y="24"/>
                    <a:pt x="7" y="25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1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2"/>
                    <a:pt x="4" y="31"/>
                  </a:cubicBezTo>
                  <a:cubicBezTo>
                    <a:pt x="2" y="30"/>
                    <a:pt x="1" y="29"/>
                    <a:pt x="1" y="27"/>
                  </a:cubicBezTo>
                  <a:cubicBezTo>
                    <a:pt x="1" y="24"/>
                    <a:pt x="3" y="22"/>
                    <a:pt x="6" y="21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4"/>
                    <a:pt x="14" y="4"/>
                  </a:cubicBezTo>
                  <a:cubicBezTo>
                    <a:pt x="16" y="4"/>
                    <a:pt x="18" y="5"/>
                    <a:pt x="20" y="6"/>
                  </a:cubicBezTo>
                  <a:cubicBezTo>
                    <a:pt x="20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6"/>
                  </a:moveTo>
                  <a:cubicBezTo>
                    <a:pt x="6" y="39"/>
                    <a:pt x="9" y="41"/>
                    <a:pt x="15" y="41"/>
                  </a:cubicBezTo>
                  <a:cubicBezTo>
                    <a:pt x="20" y="41"/>
                    <a:pt x="23" y="39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6"/>
                  </a:cubicBezTo>
                  <a:moveTo>
                    <a:pt x="8" y="14"/>
                  </a:moveTo>
                  <a:cubicBezTo>
                    <a:pt x="8" y="17"/>
                    <a:pt x="11" y="20"/>
                    <a:pt x="14" y="20"/>
                  </a:cubicBezTo>
                  <a:cubicBezTo>
                    <a:pt x="17" y="20"/>
                    <a:pt x="19" y="17"/>
                    <a:pt x="19" y="14"/>
                  </a:cubicBezTo>
                  <a:cubicBezTo>
                    <a:pt x="19" y="11"/>
                    <a:pt x="17" y="8"/>
                    <a:pt x="14" y="8"/>
                  </a:cubicBezTo>
                  <a:cubicBezTo>
                    <a:pt x="11" y="8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Freeform 41"/>
            <p:cNvSpPr>
              <a:spLocks/>
            </p:cNvSpPr>
            <p:nvPr userDrawn="1"/>
          </p:nvSpPr>
          <p:spPr bwMode="auto">
            <a:xfrm>
              <a:off x="5454061" y="2833713"/>
              <a:ext cx="71438" cy="150813"/>
            </a:xfrm>
            <a:custGeom>
              <a:avLst/>
              <a:gdLst>
                <a:gd name="T0" fmla="*/ 19 w 19"/>
                <a:gd name="T1" fmla="*/ 5 h 40"/>
                <a:gd name="T2" fmla="*/ 16 w 19"/>
                <a:gd name="T3" fmla="*/ 5 h 40"/>
                <a:gd name="T4" fmla="*/ 11 w 19"/>
                <a:gd name="T5" fmla="*/ 10 h 40"/>
                <a:gd name="T6" fmla="*/ 11 w 19"/>
                <a:gd name="T7" fmla="*/ 11 h 40"/>
                <a:gd name="T8" fmla="*/ 18 w 19"/>
                <a:gd name="T9" fmla="*/ 11 h 40"/>
                <a:gd name="T10" fmla="*/ 18 w 19"/>
                <a:gd name="T11" fmla="*/ 15 h 40"/>
                <a:gd name="T12" fmla="*/ 11 w 19"/>
                <a:gd name="T13" fmla="*/ 15 h 40"/>
                <a:gd name="T14" fmla="*/ 11 w 19"/>
                <a:gd name="T15" fmla="*/ 40 h 40"/>
                <a:gd name="T16" fmla="*/ 4 w 19"/>
                <a:gd name="T17" fmla="*/ 40 h 40"/>
                <a:gd name="T18" fmla="*/ 4 w 19"/>
                <a:gd name="T19" fmla="*/ 15 h 40"/>
                <a:gd name="T20" fmla="*/ 0 w 19"/>
                <a:gd name="T21" fmla="*/ 15 h 40"/>
                <a:gd name="T22" fmla="*/ 0 w 19"/>
                <a:gd name="T23" fmla="*/ 11 h 40"/>
                <a:gd name="T24" fmla="*/ 4 w 19"/>
                <a:gd name="T25" fmla="*/ 11 h 40"/>
                <a:gd name="T26" fmla="*/ 4 w 19"/>
                <a:gd name="T27" fmla="*/ 10 h 40"/>
                <a:gd name="T28" fmla="*/ 14 w 19"/>
                <a:gd name="T29" fmla="*/ 0 h 40"/>
                <a:gd name="T30" fmla="*/ 19 w 19"/>
                <a:gd name="T31" fmla="*/ 1 h 40"/>
                <a:gd name="T32" fmla="*/ 19 w 19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40">
                  <a:moveTo>
                    <a:pt x="19" y="5"/>
                  </a:moveTo>
                  <a:cubicBezTo>
                    <a:pt x="18" y="5"/>
                    <a:pt x="16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4"/>
                    <a:pt x="7" y="0"/>
                    <a:pt x="14" y="0"/>
                  </a:cubicBezTo>
                  <a:cubicBezTo>
                    <a:pt x="16" y="0"/>
                    <a:pt x="18" y="0"/>
                    <a:pt x="19" y="1"/>
                  </a:cubicBezTo>
                  <a:lnTo>
                    <a:pt x="19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42"/>
            <p:cNvSpPr>
              <a:spLocks noEditPoints="1"/>
            </p:cNvSpPr>
            <p:nvPr userDrawn="1"/>
          </p:nvSpPr>
          <p:spPr bwMode="auto">
            <a:xfrm>
              <a:off x="5525499" y="2871813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2"/>
                    <a:pt x="9" y="26"/>
                    <a:pt x="14" y="26"/>
                  </a:cubicBezTo>
                  <a:cubicBezTo>
                    <a:pt x="18" y="26"/>
                    <a:pt x="21" y="22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43"/>
            <p:cNvSpPr>
              <a:spLocks/>
            </p:cNvSpPr>
            <p:nvPr userDrawn="1"/>
          </p:nvSpPr>
          <p:spPr bwMode="auto">
            <a:xfrm>
              <a:off x="5649325" y="2871813"/>
              <a:ext cx="57150" cy="112713"/>
            </a:xfrm>
            <a:custGeom>
              <a:avLst/>
              <a:gdLst>
                <a:gd name="T0" fmla="*/ 15 w 15"/>
                <a:gd name="T1" fmla="*/ 7 h 30"/>
                <a:gd name="T2" fmla="*/ 14 w 15"/>
                <a:gd name="T3" fmla="*/ 7 h 30"/>
                <a:gd name="T4" fmla="*/ 6 w 15"/>
                <a:gd name="T5" fmla="*/ 16 h 30"/>
                <a:gd name="T6" fmla="*/ 6 w 15"/>
                <a:gd name="T7" fmla="*/ 30 h 30"/>
                <a:gd name="T8" fmla="*/ 0 w 15"/>
                <a:gd name="T9" fmla="*/ 30 h 30"/>
                <a:gd name="T10" fmla="*/ 0 w 15"/>
                <a:gd name="T11" fmla="*/ 1 h 30"/>
                <a:gd name="T12" fmla="*/ 5 w 15"/>
                <a:gd name="T13" fmla="*/ 1 h 30"/>
                <a:gd name="T14" fmla="*/ 5 w 15"/>
                <a:gd name="T15" fmla="*/ 7 h 30"/>
                <a:gd name="T16" fmla="*/ 14 w 15"/>
                <a:gd name="T17" fmla="*/ 0 h 30"/>
                <a:gd name="T18" fmla="*/ 15 w 15"/>
                <a:gd name="T19" fmla="*/ 0 h 30"/>
                <a:gd name="T20" fmla="*/ 15 w 15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30">
                  <a:moveTo>
                    <a:pt x="15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Rectangle 44"/>
            <p:cNvSpPr>
              <a:spLocks noChangeArrowheads="1"/>
            </p:cNvSpPr>
            <p:nvPr userDrawn="1"/>
          </p:nvSpPr>
          <p:spPr bwMode="auto">
            <a:xfrm>
              <a:off x="5785851" y="2836888"/>
              <a:ext cx="22225" cy="147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45"/>
            <p:cNvSpPr>
              <a:spLocks noEditPoints="1"/>
            </p:cNvSpPr>
            <p:nvPr userDrawn="1"/>
          </p:nvSpPr>
          <p:spPr bwMode="auto">
            <a:xfrm>
              <a:off x="5833476" y="2836888"/>
              <a:ext cx="23813" cy="147638"/>
            </a:xfrm>
            <a:custGeom>
              <a:avLst/>
              <a:gdLst>
                <a:gd name="T0" fmla="*/ 15 w 15"/>
                <a:gd name="T1" fmla="*/ 12 h 93"/>
                <a:gd name="T2" fmla="*/ 0 w 15"/>
                <a:gd name="T3" fmla="*/ 12 h 93"/>
                <a:gd name="T4" fmla="*/ 0 w 15"/>
                <a:gd name="T5" fmla="*/ 0 h 93"/>
                <a:gd name="T6" fmla="*/ 15 w 15"/>
                <a:gd name="T7" fmla="*/ 0 h 93"/>
                <a:gd name="T8" fmla="*/ 15 w 15"/>
                <a:gd name="T9" fmla="*/ 12 h 93"/>
                <a:gd name="T10" fmla="*/ 15 w 15"/>
                <a:gd name="T11" fmla="*/ 93 h 93"/>
                <a:gd name="T12" fmla="*/ 0 w 15"/>
                <a:gd name="T13" fmla="*/ 93 h 93"/>
                <a:gd name="T14" fmla="*/ 0 w 15"/>
                <a:gd name="T15" fmla="*/ 24 h 93"/>
                <a:gd name="T16" fmla="*/ 15 w 15"/>
                <a:gd name="T17" fmla="*/ 24 h 93"/>
                <a:gd name="T18" fmla="*/ 15 w 15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93">
                  <a:moveTo>
                    <a:pt x="15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2"/>
                  </a:lnTo>
                  <a:close/>
                  <a:moveTo>
                    <a:pt x="15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5" y="24"/>
                  </a:lnTo>
                  <a:lnTo>
                    <a:pt x="15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46"/>
            <p:cNvSpPr>
              <a:spLocks/>
            </p:cNvSpPr>
            <p:nvPr userDrawn="1"/>
          </p:nvSpPr>
          <p:spPr bwMode="auto">
            <a:xfrm>
              <a:off x="5871577" y="2833713"/>
              <a:ext cx="76201" cy="150813"/>
            </a:xfrm>
            <a:custGeom>
              <a:avLst/>
              <a:gdLst>
                <a:gd name="T0" fmla="*/ 20 w 20"/>
                <a:gd name="T1" fmla="*/ 5 h 40"/>
                <a:gd name="T2" fmla="*/ 16 w 20"/>
                <a:gd name="T3" fmla="*/ 5 h 40"/>
                <a:gd name="T4" fmla="*/ 11 w 20"/>
                <a:gd name="T5" fmla="*/ 10 h 40"/>
                <a:gd name="T6" fmla="*/ 11 w 20"/>
                <a:gd name="T7" fmla="*/ 11 h 40"/>
                <a:gd name="T8" fmla="*/ 18 w 20"/>
                <a:gd name="T9" fmla="*/ 11 h 40"/>
                <a:gd name="T10" fmla="*/ 18 w 20"/>
                <a:gd name="T11" fmla="*/ 15 h 40"/>
                <a:gd name="T12" fmla="*/ 11 w 20"/>
                <a:gd name="T13" fmla="*/ 15 h 40"/>
                <a:gd name="T14" fmla="*/ 11 w 20"/>
                <a:gd name="T15" fmla="*/ 40 h 40"/>
                <a:gd name="T16" fmla="*/ 5 w 20"/>
                <a:gd name="T17" fmla="*/ 40 h 40"/>
                <a:gd name="T18" fmla="*/ 5 w 20"/>
                <a:gd name="T19" fmla="*/ 15 h 40"/>
                <a:gd name="T20" fmla="*/ 0 w 20"/>
                <a:gd name="T21" fmla="*/ 15 h 40"/>
                <a:gd name="T22" fmla="*/ 0 w 20"/>
                <a:gd name="T23" fmla="*/ 11 h 40"/>
                <a:gd name="T24" fmla="*/ 5 w 20"/>
                <a:gd name="T25" fmla="*/ 11 h 40"/>
                <a:gd name="T26" fmla="*/ 5 w 20"/>
                <a:gd name="T27" fmla="*/ 10 h 40"/>
                <a:gd name="T28" fmla="*/ 14 w 20"/>
                <a:gd name="T29" fmla="*/ 0 h 40"/>
                <a:gd name="T30" fmla="*/ 20 w 20"/>
                <a:gd name="T31" fmla="*/ 1 h 40"/>
                <a:gd name="T32" fmla="*/ 20 w 20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40">
                  <a:moveTo>
                    <a:pt x="20" y="5"/>
                  </a:moveTo>
                  <a:cubicBezTo>
                    <a:pt x="18" y="5"/>
                    <a:pt x="17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4"/>
                    <a:pt x="8" y="0"/>
                    <a:pt x="14" y="0"/>
                  </a:cubicBezTo>
                  <a:cubicBezTo>
                    <a:pt x="16" y="0"/>
                    <a:pt x="18" y="0"/>
                    <a:pt x="20" y="1"/>
                  </a:cubicBezTo>
                  <a:lnTo>
                    <a:pt x="20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47"/>
            <p:cNvSpPr>
              <a:spLocks noEditPoints="1"/>
            </p:cNvSpPr>
            <p:nvPr userDrawn="1"/>
          </p:nvSpPr>
          <p:spPr bwMode="auto">
            <a:xfrm>
              <a:off x="5943015" y="2871813"/>
              <a:ext cx="106363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9504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19087" y="1274400"/>
            <a:ext cx="8424863" cy="2965450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437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 46"/>
          <p:cNvSpPr>
            <a:spLocks/>
          </p:cNvSpPr>
          <p:nvPr/>
        </p:nvSpPr>
        <p:spPr bwMode="auto">
          <a:xfrm>
            <a:off x="238920" y="4528946"/>
            <a:ext cx="8666161" cy="442912"/>
          </a:xfrm>
          <a:custGeom>
            <a:avLst/>
            <a:gdLst>
              <a:gd name="T0" fmla="*/ 5257 w 5313"/>
              <a:gd name="T1" fmla="*/ 0 h 269"/>
              <a:gd name="T2" fmla="*/ 3721 w 5313"/>
              <a:gd name="T3" fmla="*/ 0 h 269"/>
              <a:gd name="T4" fmla="*/ 1592 w 5313"/>
              <a:gd name="T5" fmla="*/ 0 h 269"/>
              <a:gd name="T6" fmla="*/ 87 w 5313"/>
              <a:gd name="T7" fmla="*/ 0 h 269"/>
              <a:gd name="T8" fmla="*/ 87 w 5313"/>
              <a:gd name="T9" fmla="*/ 0 h 269"/>
              <a:gd name="T10" fmla="*/ 0 w 5313"/>
              <a:gd name="T11" fmla="*/ 0 h 269"/>
              <a:gd name="T12" fmla="*/ 0 w 5313"/>
              <a:gd name="T13" fmla="*/ 56 h 269"/>
              <a:gd name="T14" fmla="*/ 0 w 5313"/>
              <a:gd name="T15" fmla="*/ 74 h 269"/>
              <a:gd name="T16" fmla="*/ 0 w 5313"/>
              <a:gd name="T17" fmla="*/ 90 h 269"/>
              <a:gd name="T18" fmla="*/ 0 w 5313"/>
              <a:gd name="T19" fmla="*/ 130 h 269"/>
              <a:gd name="T20" fmla="*/ 0 w 5313"/>
              <a:gd name="T21" fmla="*/ 139 h 269"/>
              <a:gd name="T22" fmla="*/ 0 w 5313"/>
              <a:gd name="T23" fmla="*/ 170 h 269"/>
              <a:gd name="T24" fmla="*/ 0 w 5313"/>
              <a:gd name="T25" fmla="*/ 213 h 269"/>
              <a:gd name="T26" fmla="*/ 56 w 5313"/>
              <a:gd name="T27" fmla="*/ 269 h 269"/>
              <a:gd name="T28" fmla="*/ 1592 w 5313"/>
              <a:gd name="T29" fmla="*/ 269 h 269"/>
              <a:gd name="T30" fmla="*/ 3721 w 5313"/>
              <a:gd name="T31" fmla="*/ 269 h 269"/>
              <a:gd name="T32" fmla="*/ 5257 w 5313"/>
              <a:gd name="T33" fmla="*/ 269 h 269"/>
              <a:gd name="T34" fmla="*/ 5313 w 5313"/>
              <a:gd name="T35" fmla="*/ 213 h 269"/>
              <a:gd name="T36" fmla="*/ 5313 w 5313"/>
              <a:gd name="T37" fmla="*/ 195 h 269"/>
              <a:gd name="T38" fmla="*/ 5313 w 5313"/>
              <a:gd name="T39" fmla="*/ 139 h 269"/>
              <a:gd name="T40" fmla="*/ 5313 w 5313"/>
              <a:gd name="T41" fmla="*/ 130 h 269"/>
              <a:gd name="T42" fmla="*/ 5313 w 5313"/>
              <a:gd name="T43" fmla="*/ 99 h 269"/>
              <a:gd name="T44" fmla="*/ 5313 w 5313"/>
              <a:gd name="T45" fmla="*/ 56 h 269"/>
              <a:gd name="T46" fmla="*/ 5257 w 5313"/>
              <a:gd name="T47" fmla="*/ 0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313" h="269">
                <a:moveTo>
                  <a:pt x="5257" y="0"/>
                </a:moveTo>
                <a:cubicBezTo>
                  <a:pt x="3721" y="0"/>
                  <a:pt x="3721" y="0"/>
                  <a:pt x="3721" y="0"/>
                </a:cubicBezTo>
                <a:cubicBezTo>
                  <a:pt x="1592" y="0"/>
                  <a:pt x="1592" y="0"/>
                  <a:pt x="1592" y="0"/>
                </a:cubicBezTo>
                <a:cubicBezTo>
                  <a:pt x="477" y="0"/>
                  <a:pt x="171" y="0"/>
                  <a:pt x="87" y="0"/>
                </a:cubicBezTo>
                <a:cubicBezTo>
                  <a:pt x="87" y="0"/>
                  <a:pt x="87" y="0"/>
                  <a:pt x="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3"/>
                  <a:pt x="0" y="69"/>
                  <a:pt x="0" y="74"/>
                </a:cubicBezTo>
                <a:cubicBezTo>
                  <a:pt x="0" y="80"/>
                  <a:pt x="0" y="85"/>
                  <a:pt x="0" y="90"/>
                </a:cubicBezTo>
                <a:cubicBezTo>
                  <a:pt x="0" y="130"/>
                  <a:pt x="0" y="130"/>
                  <a:pt x="0" y="130"/>
                </a:cubicBezTo>
                <a:cubicBezTo>
                  <a:pt x="0" y="133"/>
                  <a:pt x="0" y="136"/>
                  <a:pt x="0" y="139"/>
                </a:cubicBezTo>
                <a:cubicBezTo>
                  <a:pt x="0" y="170"/>
                  <a:pt x="0" y="170"/>
                  <a:pt x="0" y="170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243"/>
                  <a:pt x="25" y="269"/>
                  <a:pt x="56" y="269"/>
                </a:cubicBezTo>
                <a:cubicBezTo>
                  <a:pt x="1592" y="269"/>
                  <a:pt x="1592" y="269"/>
                  <a:pt x="1592" y="269"/>
                </a:cubicBezTo>
                <a:cubicBezTo>
                  <a:pt x="3721" y="269"/>
                  <a:pt x="3721" y="269"/>
                  <a:pt x="3721" y="269"/>
                </a:cubicBezTo>
                <a:cubicBezTo>
                  <a:pt x="5257" y="269"/>
                  <a:pt x="5257" y="269"/>
                  <a:pt x="5257" y="269"/>
                </a:cubicBezTo>
                <a:cubicBezTo>
                  <a:pt x="5288" y="269"/>
                  <a:pt x="5313" y="243"/>
                  <a:pt x="5313" y="213"/>
                </a:cubicBezTo>
                <a:cubicBezTo>
                  <a:pt x="5313" y="207"/>
                  <a:pt x="5313" y="201"/>
                  <a:pt x="5313" y="195"/>
                </a:cubicBezTo>
                <a:cubicBezTo>
                  <a:pt x="5313" y="164"/>
                  <a:pt x="5313" y="148"/>
                  <a:pt x="5313" y="139"/>
                </a:cubicBezTo>
                <a:cubicBezTo>
                  <a:pt x="5313" y="130"/>
                  <a:pt x="5313" y="130"/>
                  <a:pt x="5313" y="130"/>
                </a:cubicBezTo>
                <a:cubicBezTo>
                  <a:pt x="5313" y="99"/>
                  <a:pt x="5313" y="99"/>
                  <a:pt x="5313" y="99"/>
                </a:cubicBezTo>
                <a:cubicBezTo>
                  <a:pt x="5313" y="56"/>
                  <a:pt x="5313" y="56"/>
                  <a:pt x="5313" y="56"/>
                </a:cubicBezTo>
                <a:cubicBezTo>
                  <a:pt x="5313" y="26"/>
                  <a:pt x="5288" y="0"/>
                  <a:pt x="5257" y="0"/>
                </a:cubicBezTo>
                <a:close/>
              </a:path>
            </a:pathLst>
          </a:custGeom>
          <a:gradFill>
            <a:gsLst>
              <a:gs pos="78000">
                <a:schemeClr val="bg2"/>
              </a:gs>
              <a:gs pos="0">
                <a:schemeClr val="accent5">
                  <a:lumMod val="20000"/>
                  <a:lumOff val="8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>
              <a:solidFill>
                <a:schemeClr val="lt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8530" y="206722"/>
            <a:ext cx="8429934" cy="996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8530" y="1275606"/>
            <a:ext cx="8429934" cy="2957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lv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  <a:p>
            <a:pPr marL="0" lvl="1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smtClean="0"/>
              <a:t>Second level</a:t>
            </a:r>
          </a:p>
          <a:p>
            <a:pPr marL="0" lvl="2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smtClean="0"/>
              <a:t>Third level</a:t>
            </a:r>
          </a:p>
          <a:p>
            <a:pPr marL="0" lvl="3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smtClean="0"/>
              <a:t>Fourth level</a:t>
            </a:r>
          </a:p>
          <a:p>
            <a:pPr marL="0" lvl="4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smtClean="0"/>
              <a:t>Fifth level</a:t>
            </a:r>
            <a:endParaRPr lang="en-GB" dirty="0"/>
          </a:p>
        </p:txBody>
      </p:sp>
      <p:grpSp>
        <p:nvGrpSpPr>
          <p:cNvPr id="51" name="Group 50"/>
          <p:cNvGrpSpPr/>
          <p:nvPr/>
        </p:nvGrpSpPr>
        <p:grpSpPr>
          <a:xfrm>
            <a:off x="395536" y="4565787"/>
            <a:ext cx="841030" cy="362692"/>
            <a:chOff x="2639403" y="1492269"/>
            <a:chExt cx="3556026" cy="1533532"/>
          </a:xfrm>
        </p:grpSpPr>
        <p:sp>
          <p:nvSpPr>
            <p:cNvPr id="52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639403" y="1492269"/>
              <a:ext cx="3556026" cy="1530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9"/>
            <p:cNvSpPr>
              <a:spLocks/>
            </p:cNvSpPr>
            <p:nvPr userDrawn="1"/>
          </p:nvSpPr>
          <p:spPr bwMode="auto">
            <a:xfrm>
              <a:off x="3109306" y="1855808"/>
              <a:ext cx="238127" cy="225426"/>
            </a:xfrm>
            <a:custGeom>
              <a:avLst/>
              <a:gdLst>
                <a:gd name="T0" fmla="*/ 76 w 150"/>
                <a:gd name="T1" fmla="*/ 109 h 142"/>
                <a:gd name="T2" fmla="*/ 29 w 150"/>
                <a:gd name="T3" fmla="*/ 142 h 142"/>
                <a:gd name="T4" fmla="*/ 45 w 150"/>
                <a:gd name="T5" fmla="*/ 88 h 142"/>
                <a:gd name="T6" fmla="*/ 0 w 150"/>
                <a:gd name="T7" fmla="*/ 54 h 142"/>
                <a:gd name="T8" fmla="*/ 57 w 150"/>
                <a:gd name="T9" fmla="*/ 54 h 142"/>
                <a:gd name="T10" fmla="*/ 76 w 150"/>
                <a:gd name="T11" fmla="*/ 0 h 142"/>
                <a:gd name="T12" fmla="*/ 93 w 150"/>
                <a:gd name="T13" fmla="*/ 54 h 142"/>
                <a:gd name="T14" fmla="*/ 150 w 150"/>
                <a:gd name="T15" fmla="*/ 54 h 142"/>
                <a:gd name="T16" fmla="*/ 105 w 150"/>
                <a:gd name="T17" fmla="*/ 88 h 142"/>
                <a:gd name="T18" fmla="*/ 121 w 150"/>
                <a:gd name="T19" fmla="*/ 142 h 142"/>
                <a:gd name="T20" fmla="*/ 76 w 150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0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10"/>
            <p:cNvSpPr>
              <a:spLocks/>
            </p:cNvSpPr>
            <p:nvPr userDrawn="1"/>
          </p:nvSpPr>
          <p:spPr bwMode="auto">
            <a:xfrm>
              <a:off x="3383946" y="1601807"/>
              <a:ext cx="241302" cy="227014"/>
            </a:xfrm>
            <a:custGeom>
              <a:avLst/>
              <a:gdLst>
                <a:gd name="T0" fmla="*/ 76 w 152"/>
                <a:gd name="T1" fmla="*/ 110 h 143"/>
                <a:gd name="T2" fmla="*/ 29 w 152"/>
                <a:gd name="T3" fmla="*/ 143 h 143"/>
                <a:gd name="T4" fmla="*/ 48 w 152"/>
                <a:gd name="T5" fmla="*/ 88 h 143"/>
                <a:gd name="T6" fmla="*/ 0 w 152"/>
                <a:gd name="T7" fmla="*/ 55 h 143"/>
                <a:gd name="T8" fmla="*/ 57 w 152"/>
                <a:gd name="T9" fmla="*/ 55 h 143"/>
                <a:gd name="T10" fmla="*/ 76 w 152"/>
                <a:gd name="T11" fmla="*/ 0 h 143"/>
                <a:gd name="T12" fmla="*/ 95 w 152"/>
                <a:gd name="T13" fmla="*/ 55 h 143"/>
                <a:gd name="T14" fmla="*/ 152 w 152"/>
                <a:gd name="T15" fmla="*/ 55 h 143"/>
                <a:gd name="T16" fmla="*/ 105 w 152"/>
                <a:gd name="T17" fmla="*/ 88 h 143"/>
                <a:gd name="T18" fmla="*/ 124 w 152"/>
                <a:gd name="T19" fmla="*/ 143 h 143"/>
                <a:gd name="T20" fmla="*/ 76 w 152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3">
                  <a:moveTo>
                    <a:pt x="76" y="110"/>
                  </a:moveTo>
                  <a:lnTo>
                    <a:pt x="29" y="143"/>
                  </a:lnTo>
                  <a:lnTo>
                    <a:pt x="48" y="88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5" y="55"/>
                  </a:lnTo>
                  <a:lnTo>
                    <a:pt x="152" y="55"/>
                  </a:lnTo>
                  <a:lnTo>
                    <a:pt x="105" y="88"/>
                  </a:lnTo>
                  <a:lnTo>
                    <a:pt x="124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11"/>
            <p:cNvSpPr>
              <a:spLocks/>
            </p:cNvSpPr>
            <p:nvPr userDrawn="1"/>
          </p:nvSpPr>
          <p:spPr bwMode="auto">
            <a:xfrm>
              <a:off x="3742724" y="1495444"/>
              <a:ext cx="239714" cy="227014"/>
            </a:xfrm>
            <a:custGeom>
              <a:avLst/>
              <a:gdLst>
                <a:gd name="T0" fmla="*/ 75 w 151"/>
                <a:gd name="T1" fmla="*/ 110 h 143"/>
                <a:gd name="T2" fmla="*/ 28 w 151"/>
                <a:gd name="T3" fmla="*/ 143 h 143"/>
                <a:gd name="T4" fmla="*/ 47 w 151"/>
                <a:gd name="T5" fmla="*/ 89 h 143"/>
                <a:gd name="T6" fmla="*/ 0 w 151"/>
                <a:gd name="T7" fmla="*/ 55 h 143"/>
                <a:gd name="T8" fmla="*/ 56 w 151"/>
                <a:gd name="T9" fmla="*/ 55 h 143"/>
                <a:gd name="T10" fmla="*/ 75 w 151"/>
                <a:gd name="T11" fmla="*/ 0 h 143"/>
                <a:gd name="T12" fmla="*/ 92 w 151"/>
                <a:gd name="T13" fmla="*/ 55 h 143"/>
                <a:gd name="T14" fmla="*/ 151 w 151"/>
                <a:gd name="T15" fmla="*/ 55 h 143"/>
                <a:gd name="T16" fmla="*/ 104 w 151"/>
                <a:gd name="T17" fmla="*/ 89 h 143"/>
                <a:gd name="T18" fmla="*/ 123 w 151"/>
                <a:gd name="T19" fmla="*/ 143 h 143"/>
                <a:gd name="T20" fmla="*/ 75 w 151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1" h="143">
                  <a:moveTo>
                    <a:pt x="75" y="110"/>
                  </a:moveTo>
                  <a:lnTo>
                    <a:pt x="28" y="143"/>
                  </a:lnTo>
                  <a:lnTo>
                    <a:pt x="47" y="89"/>
                  </a:lnTo>
                  <a:lnTo>
                    <a:pt x="0" y="55"/>
                  </a:lnTo>
                  <a:lnTo>
                    <a:pt x="56" y="55"/>
                  </a:lnTo>
                  <a:lnTo>
                    <a:pt x="75" y="0"/>
                  </a:lnTo>
                  <a:lnTo>
                    <a:pt x="92" y="55"/>
                  </a:lnTo>
                  <a:lnTo>
                    <a:pt x="151" y="55"/>
                  </a:lnTo>
                  <a:lnTo>
                    <a:pt x="104" y="89"/>
                  </a:lnTo>
                  <a:lnTo>
                    <a:pt x="123" y="143"/>
                  </a:lnTo>
                  <a:lnTo>
                    <a:pt x="75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12"/>
            <p:cNvSpPr>
              <a:spLocks/>
            </p:cNvSpPr>
            <p:nvPr userDrawn="1"/>
          </p:nvSpPr>
          <p:spPr bwMode="auto">
            <a:xfrm>
              <a:off x="4111026" y="1557357"/>
              <a:ext cx="236539" cy="225426"/>
            </a:xfrm>
            <a:custGeom>
              <a:avLst/>
              <a:gdLst>
                <a:gd name="T0" fmla="*/ 76 w 149"/>
                <a:gd name="T1" fmla="*/ 109 h 142"/>
                <a:gd name="T2" fmla="*/ 28 w 149"/>
                <a:gd name="T3" fmla="*/ 142 h 142"/>
                <a:gd name="T4" fmla="*/ 45 w 149"/>
                <a:gd name="T5" fmla="*/ 88 h 142"/>
                <a:gd name="T6" fmla="*/ 0 w 149"/>
                <a:gd name="T7" fmla="*/ 54 h 142"/>
                <a:gd name="T8" fmla="*/ 57 w 149"/>
                <a:gd name="T9" fmla="*/ 54 h 142"/>
                <a:gd name="T10" fmla="*/ 76 w 149"/>
                <a:gd name="T11" fmla="*/ 0 h 142"/>
                <a:gd name="T12" fmla="*/ 92 w 149"/>
                <a:gd name="T13" fmla="*/ 54 h 142"/>
                <a:gd name="T14" fmla="*/ 149 w 149"/>
                <a:gd name="T15" fmla="*/ 54 h 142"/>
                <a:gd name="T16" fmla="*/ 104 w 149"/>
                <a:gd name="T17" fmla="*/ 88 h 142"/>
                <a:gd name="T18" fmla="*/ 121 w 149"/>
                <a:gd name="T19" fmla="*/ 142 h 142"/>
                <a:gd name="T20" fmla="*/ 76 w 149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2">
                  <a:moveTo>
                    <a:pt x="76" y="109"/>
                  </a:moveTo>
                  <a:lnTo>
                    <a:pt x="28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2" y="54"/>
                  </a:lnTo>
                  <a:lnTo>
                    <a:pt x="149" y="54"/>
                  </a:lnTo>
                  <a:lnTo>
                    <a:pt x="104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13"/>
            <p:cNvSpPr>
              <a:spLocks/>
            </p:cNvSpPr>
            <p:nvPr userDrawn="1"/>
          </p:nvSpPr>
          <p:spPr bwMode="auto">
            <a:xfrm>
              <a:off x="4415828" y="1763733"/>
              <a:ext cx="236539" cy="227014"/>
            </a:xfrm>
            <a:custGeom>
              <a:avLst/>
              <a:gdLst>
                <a:gd name="T0" fmla="*/ 76 w 149"/>
                <a:gd name="T1" fmla="*/ 110 h 143"/>
                <a:gd name="T2" fmla="*/ 28 w 149"/>
                <a:gd name="T3" fmla="*/ 143 h 143"/>
                <a:gd name="T4" fmla="*/ 45 w 149"/>
                <a:gd name="T5" fmla="*/ 89 h 143"/>
                <a:gd name="T6" fmla="*/ 0 w 149"/>
                <a:gd name="T7" fmla="*/ 55 h 143"/>
                <a:gd name="T8" fmla="*/ 57 w 149"/>
                <a:gd name="T9" fmla="*/ 55 h 143"/>
                <a:gd name="T10" fmla="*/ 76 w 149"/>
                <a:gd name="T11" fmla="*/ 0 h 143"/>
                <a:gd name="T12" fmla="*/ 92 w 149"/>
                <a:gd name="T13" fmla="*/ 55 h 143"/>
                <a:gd name="T14" fmla="*/ 149 w 149"/>
                <a:gd name="T15" fmla="*/ 55 h 143"/>
                <a:gd name="T16" fmla="*/ 104 w 149"/>
                <a:gd name="T17" fmla="*/ 89 h 143"/>
                <a:gd name="T18" fmla="*/ 121 w 149"/>
                <a:gd name="T19" fmla="*/ 143 h 143"/>
                <a:gd name="T20" fmla="*/ 76 w 149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3">
                  <a:moveTo>
                    <a:pt x="76" y="110"/>
                  </a:moveTo>
                  <a:lnTo>
                    <a:pt x="28" y="143"/>
                  </a:lnTo>
                  <a:lnTo>
                    <a:pt x="45" y="89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2" y="55"/>
                  </a:lnTo>
                  <a:lnTo>
                    <a:pt x="149" y="55"/>
                  </a:lnTo>
                  <a:lnTo>
                    <a:pt x="104" y="89"/>
                  </a:lnTo>
                  <a:lnTo>
                    <a:pt x="121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14"/>
            <p:cNvSpPr>
              <a:spLocks/>
            </p:cNvSpPr>
            <p:nvPr userDrawn="1"/>
          </p:nvSpPr>
          <p:spPr bwMode="auto">
            <a:xfrm>
              <a:off x="4561880" y="2105047"/>
              <a:ext cx="241302" cy="225426"/>
            </a:xfrm>
            <a:custGeom>
              <a:avLst/>
              <a:gdLst>
                <a:gd name="T0" fmla="*/ 76 w 152"/>
                <a:gd name="T1" fmla="*/ 109 h 142"/>
                <a:gd name="T2" fmla="*/ 29 w 152"/>
                <a:gd name="T3" fmla="*/ 142 h 142"/>
                <a:gd name="T4" fmla="*/ 45 w 152"/>
                <a:gd name="T5" fmla="*/ 88 h 142"/>
                <a:gd name="T6" fmla="*/ 0 w 152"/>
                <a:gd name="T7" fmla="*/ 54 h 142"/>
                <a:gd name="T8" fmla="*/ 57 w 152"/>
                <a:gd name="T9" fmla="*/ 54 h 142"/>
                <a:gd name="T10" fmla="*/ 76 w 152"/>
                <a:gd name="T11" fmla="*/ 0 h 142"/>
                <a:gd name="T12" fmla="*/ 93 w 152"/>
                <a:gd name="T13" fmla="*/ 54 h 142"/>
                <a:gd name="T14" fmla="*/ 152 w 152"/>
                <a:gd name="T15" fmla="*/ 54 h 142"/>
                <a:gd name="T16" fmla="*/ 105 w 152"/>
                <a:gd name="T17" fmla="*/ 88 h 142"/>
                <a:gd name="T18" fmla="*/ 121 w 152"/>
                <a:gd name="T19" fmla="*/ 142 h 142"/>
                <a:gd name="T20" fmla="*/ 76 w 152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2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15"/>
            <p:cNvSpPr>
              <a:spLocks/>
            </p:cNvSpPr>
            <p:nvPr userDrawn="1"/>
          </p:nvSpPr>
          <p:spPr bwMode="auto">
            <a:xfrm>
              <a:off x="3937987" y="2190772"/>
              <a:ext cx="544516" cy="798516"/>
            </a:xfrm>
            <a:custGeom>
              <a:avLst/>
              <a:gdLst>
                <a:gd name="T0" fmla="*/ 0 w 343"/>
                <a:gd name="T1" fmla="*/ 0 h 503"/>
                <a:gd name="T2" fmla="*/ 0 w 343"/>
                <a:gd name="T3" fmla="*/ 503 h 503"/>
                <a:gd name="T4" fmla="*/ 142 w 343"/>
                <a:gd name="T5" fmla="*/ 503 h 503"/>
                <a:gd name="T6" fmla="*/ 142 w 343"/>
                <a:gd name="T7" fmla="*/ 310 h 503"/>
                <a:gd name="T8" fmla="*/ 324 w 343"/>
                <a:gd name="T9" fmla="*/ 310 h 503"/>
                <a:gd name="T10" fmla="*/ 324 w 343"/>
                <a:gd name="T11" fmla="*/ 196 h 503"/>
                <a:gd name="T12" fmla="*/ 142 w 343"/>
                <a:gd name="T13" fmla="*/ 196 h 503"/>
                <a:gd name="T14" fmla="*/ 142 w 343"/>
                <a:gd name="T15" fmla="*/ 115 h 503"/>
                <a:gd name="T16" fmla="*/ 343 w 343"/>
                <a:gd name="T17" fmla="*/ 115 h 503"/>
                <a:gd name="T18" fmla="*/ 343 w 343"/>
                <a:gd name="T19" fmla="*/ 0 h 503"/>
                <a:gd name="T20" fmla="*/ 0 w 343"/>
                <a:gd name="T21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3" h="503">
                  <a:moveTo>
                    <a:pt x="0" y="0"/>
                  </a:moveTo>
                  <a:lnTo>
                    <a:pt x="0" y="503"/>
                  </a:lnTo>
                  <a:lnTo>
                    <a:pt x="142" y="503"/>
                  </a:lnTo>
                  <a:lnTo>
                    <a:pt x="142" y="310"/>
                  </a:lnTo>
                  <a:lnTo>
                    <a:pt x="324" y="310"/>
                  </a:lnTo>
                  <a:lnTo>
                    <a:pt x="324" y="196"/>
                  </a:lnTo>
                  <a:lnTo>
                    <a:pt x="142" y="196"/>
                  </a:lnTo>
                  <a:lnTo>
                    <a:pt x="142" y="115"/>
                  </a:lnTo>
                  <a:lnTo>
                    <a:pt x="343" y="115"/>
                  </a:lnTo>
                  <a:lnTo>
                    <a:pt x="3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16"/>
            <p:cNvSpPr>
              <a:spLocks/>
            </p:cNvSpPr>
            <p:nvPr userDrawn="1"/>
          </p:nvSpPr>
          <p:spPr bwMode="auto">
            <a:xfrm>
              <a:off x="3268058" y="2190772"/>
              <a:ext cx="598492" cy="798516"/>
            </a:xfrm>
            <a:custGeom>
              <a:avLst/>
              <a:gdLst>
                <a:gd name="T0" fmla="*/ 377 w 377"/>
                <a:gd name="T1" fmla="*/ 0 h 503"/>
                <a:gd name="T2" fmla="*/ 0 w 377"/>
                <a:gd name="T3" fmla="*/ 0 h 503"/>
                <a:gd name="T4" fmla="*/ 0 w 377"/>
                <a:gd name="T5" fmla="*/ 115 h 503"/>
                <a:gd name="T6" fmla="*/ 118 w 377"/>
                <a:gd name="T7" fmla="*/ 115 h 503"/>
                <a:gd name="T8" fmla="*/ 118 w 377"/>
                <a:gd name="T9" fmla="*/ 503 h 503"/>
                <a:gd name="T10" fmla="*/ 261 w 377"/>
                <a:gd name="T11" fmla="*/ 503 h 503"/>
                <a:gd name="T12" fmla="*/ 261 w 377"/>
                <a:gd name="T13" fmla="*/ 115 h 503"/>
                <a:gd name="T14" fmla="*/ 377 w 377"/>
                <a:gd name="T15" fmla="*/ 115 h 503"/>
                <a:gd name="T16" fmla="*/ 377 w 377"/>
                <a:gd name="T17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503">
                  <a:moveTo>
                    <a:pt x="377" y="0"/>
                  </a:moveTo>
                  <a:lnTo>
                    <a:pt x="0" y="0"/>
                  </a:lnTo>
                  <a:lnTo>
                    <a:pt x="0" y="115"/>
                  </a:lnTo>
                  <a:lnTo>
                    <a:pt x="118" y="115"/>
                  </a:lnTo>
                  <a:lnTo>
                    <a:pt x="118" y="503"/>
                  </a:lnTo>
                  <a:lnTo>
                    <a:pt x="261" y="503"/>
                  </a:lnTo>
                  <a:lnTo>
                    <a:pt x="261" y="115"/>
                  </a:lnTo>
                  <a:lnTo>
                    <a:pt x="377" y="115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Freeform 17"/>
            <p:cNvSpPr>
              <a:spLocks/>
            </p:cNvSpPr>
            <p:nvPr userDrawn="1"/>
          </p:nvSpPr>
          <p:spPr bwMode="auto">
            <a:xfrm>
              <a:off x="2642578" y="2190772"/>
              <a:ext cx="546104" cy="798516"/>
            </a:xfrm>
            <a:custGeom>
              <a:avLst/>
              <a:gdLst>
                <a:gd name="T0" fmla="*/ 344 w 344"/>
                <a:gd name="T1" fmla="*/ 115 h 503"/>
                <a:gd name="T2" fmla="*/ 344 w 344"/>
                <a:gd name="T3" fmla="*/ 0 h 503"/>
                <a:gd name="T4" fmla="*/ 0 w 344"/>
                <a:gd name="T5" fmla="*/ 0 h 503"/>
                <a:gd name="T6" fmla="*/ 0 w 344"/>
                <a:gd name="T7" fmla="*/ 503 h 503"/>
                <a:gd name="T8" fmla="*/ 344 w 344"/>
                <a:gd name="T9" fmla="*/ 503 h 503"/>
                <a:gd name="T10" fmla="*/ 344 w 344"/>
                <a:gd name="T11" fmla="*/ 388 h 503"/>
                <a:gd name="T12" fmla="*/ 143 w 344"/>
                <a:gd name="T13" fmla="*/ 388 h 503"/>
                <a:gd name="T14" fmla="*/ 143 w 344"/>
                <a:gd name="T15" fmla="*/ 310 h 503"/>
                <a:gd name="T16" fmla="*/ 325 w 344"/>
                <a:gd name="T17" fmla="*/ 310 h 503"/>
                <a:gd name="T18" fmla="*/ 325 w 344"/>
                <a:gd name="T19" fmla="*/ 196 h 503"/>
                <a:gd name="T20" fmla="*/ 143 w 344"/>
                <a:gd name="T21" fmla="*/ 196 h 503"/>
                <a:gd name="T22" fmla="*/ 143 w 344"/>
                <a:gd name="T23" fmla="*/ 115 h 503"/>
                <a:gd name="T24" fmla="*/ 344 w 344"/>
                <a:gd name="T25" fmla="*/ 115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503">
                  <a:moveTo>
                    <a:pt x="344" y="115"/>
                  </a:moveTo>
                  <a:lnTo>
                    <a:pt x="344" y="0"/>
                  </a:lnTo>
                  <a:lnTo>
                    <a:pt x="0" y="0"/>
                  </a:lnTo>
                  <a:lnTo>
                    <a:pt x="0" y="503"/>
                  </a:lnTo>
                  <a:lnTo>
                    <a:pt x="344" y="503"/>
                  </a:lnTo>
                  <a:lnTo>
                    <a:pt x="344" y="388"/>
                  </a:lnTo>
                  <a:lnTo>
                    <a:pt x="143" y="388"/>
                  </a:lnTo>
                  <a:lnTo>
                    <a:pt x="143" y="310"/>
                  </a:lnTo>
                  <a:lnTo>
                    <a:pt x="325" y="310"/>
                  </a:lnTo>
                  <a:lnTo>
                    <a:pt x="325" y="196"/>
                  </a:lnTo>
                  <a:lnTo>
                    <a:pt x="143" y="196"/>
                  </a:lnTo>
                  <a:lnTo>
                    <a:pt x="143" y="115"/>
                  </a:lnTo>
                  <a:lnTo>
                    <a:pt x="344" y="1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 18"/>
            <p:cNvSpPr>
              <a:spLocks/>
            </p:cNvSpPr>
            <p:nvPr userDrawn="1"/>
          </p:nvSpPr>
          <p:spPr bwMode="auto">
            <a:xfrm>
              <a:off x="4596805" y="2581299"/>
              <a:ext cx="179389" cy="146051"/>
            </a:xfrm>
            <a:custGeom>
              <a:avLst/>
              <a:gdLst>
                <a:gd name="T0" fmla="*/ 0 w 113"/>
                <a:gd name="T1" fmla="*/ 0 h 92"/>
                <a:gd name="T2" fmla="*/ 16 w 113"/>
                <a:gd name="T3" fmla="*/ 0 h 92"/>
                <a:gd name="T4" fmla="*/ 33 w 113"/>
                <a:gd name="T5" fmla="*/ 71 h 92"/>
                <a:gd name="T6" fmla="*/ 52 w 113"/>
                <a:gd name="T7" fmla="*/ 0 h 92"/>
                <a:gd name="T8" fmla="*/ 66 w 113"/>
                <a:gd name="T9" fmla="*/ 0 h 92"/>
                <a:gd name="T10" fmla="*/ 83 w 113"/>
                <a:gd name="T11" fmla="*/ 71 h 92"/>
                <a:gd name="T12" fmla="*/ 101 w 113"/>
                <a:gd name="T13" fmla="*/ 0 h 92"/>
                <a:gd name="T14" fmla="*/ 113 w 113"/>
                <a:gd name="T15" fmla="*/ 0 h 92"/>
                <a:gd name="T16" fmla="*/ 90 w 113"/>
                <a:gd name="T17" fmla="*/ 92 h 92"/>
                <a:gd name="T18" fmla="*/ 75 w 113"/>
                <a:gd name="T19" fmla="*/ 92 h 92"/>
                <a:gd name="T20" fmla="*/ 56 w 113"/>
                <a:gd name="T21" fmla="*/ 26 h 92"/>
                <a:gd name="T22" fmla="*/ 40 w 113"/>
                <a:gd name="T23" fmla="*/ 92 h 92"/>
                <a:gd name="T24" fmla="*/ 23 w 113"/>
                <a:gd name="T25" fmla="*/ 92 h 92"/>
                <a:gd name="T26" fmla="*/ 0 w 113"/>
                <a:gd name="T2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92">
                  <a:moveTo>
                    <a:pt x="0" y="0"/>
                  </a:moveTo>
                  <a:lnTo>
                    <a:pt x="16" y="0"/>
                  </a:lnTo>
                  <a:lnTo>
                    <a:pt x="33" y="71"/>
                  </a:lnTo>
                  <a:lnTo>
                    <a:pt x="52" y="0"/>
                  </a:lnTo>
                  <a:lnTo>
                    <a:pt x="66" y="0"/>
                  </a:lnTo>
                  <a:lnTo>
                    <a:pt x="83" y="71"/>
                  </a:lnTo>
                  <a:lnTo>
                    <a:pt x="101" y="0"/>
                  </a:lnTo>
                  <a:lnTo>
                    <a:pt x="113" y="0"/>
                  </a:lnTo>
                  <a:lnTo>
                    <a:pt x="90" y="92"/>
                  </a:lnTo>
                  <a:lnTo>
                    <a:pt x="75" y="92"/>
                  </a:lnTo>
                  <a:lnTo>
                    <a:pt x="56" y="26"/>
                  </a:lnTo>
                  <a:lnTo>
                    <a:pt x="40" y="92"/>
                  </a:lnTo>
                  <a:lnTo>
                    <a:pt x="23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Freeform 19"/>
            <p:cNvSpPr>
              <a:spLocks noEditPoints="1"/>
            </p:cNvSpPr>
            <p:nvPr userDrawn="1"/>
          </p:nvSpPr>
          <p:spPr bwMode="auto">
            <a:xfrm>
              <a:off x="4776194" y="2614637"/>
              <a:ext cx="106363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10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20"/>
            <p:cNvSpPr>
              <a:spLocks/>
            </p:cNvSpPr>
            <p:nvPr userDrawn="1"/>
          </p:nvSpPr>
          <p:spPr bwMode="auto">
            <a:xfrm>
              <a:off x="4901607" y="2614637"/>
              <a:ext cx="58738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6 w 16"/>
                <a:gd name="T5" fmla="*/ 16 h 30"/>
                <a:gd name="T6" fmla="*/ 6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21"/>
            <p:cNvSpPr>
              <a:spLocks/>
            </p:cNvSpPr>
            <p:nvPr userDrawn="1"/>
          </p:nvSpPr>
          <p:spPr bwMode="auto">
            <a:xfrm>
              <a:off x="4973045" y="2581299"/>
              <a:ext cx="96838" cy="146051"/>
            </a:xfrm>
            <a:custGeom>
              <a:avLst/>
              <a:gdLst>
                <a:gd name="T0" fmla="*/ 14 w 61"/>
                <a:gd name="T1" fmla="*/ 0 h 92"/>
                <a:gd name="T2" fmla="*/ 14 w 61"/>
                <a:gd name="T3" fmla="*/ 57 h 92"/>
                <a:gd name="T4" fmla="*/ 42 w 61"/>
                <a:gd name="T5" fmla="*/ 23 h 92"/>
                <a:gd name="T6" fmla="*/ 59 w 61"/>
                <a:gd name="T7" fmla="*/ 23 h 92"/>
                <a:gd name="T8" fmla="*/ 38 w 61"/>
                <a:gd name="T9" fmla="*/ 47 h 92"/>
                <a:gd name="T10" fmla="*/ 61 w 61"/>
                <a:gd name="T11" fmla="*/ 92 h 92"/>
                <a:gd name="T12" fmla="*/ 45 w 61"/>
                <a:gd name="T13" fmla="*/ 92 h 92"/>
                <a:gd name="T14" fmla="*/ 26 w 61"/>
                <a:gd name="T15" fmla="*/ 57 h 92"/>
                <a:gd name="T16" fmla="*/ 14 w 61"/>
                <a:gd name="T17" fmla="*/ 71 h 92"/>
                <a:gd name="T18" fmla="*/ 14 w 61"/>
                <a:gd name="T19" fmla="*/ 92 h 92"/>
                <a:gd name="T20" fmla="*/ 0 w 61"/>
                <a:gd name="T21" fmla="*/ 92 h 92"/>
                <a:gd name="T22" fmla="*/ 0 w 61"/>
                <a:gd name="T23" fmla="*/ 0 h 92"/>
                <a:gd name="T24" fmla="*/ 14 w 61"/>
                <a:gd name="T2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92">
                  <a:moveTo>
                    <a:pt x="14" y="0"/>
                  </a:moveTo>
                  <a:lnTo>
                    <a:pt x="14" y="57"/>
                  </a:lnTo>
                  <a:lnTo>
                    <a:pt x="42" y="23"/>
                  </a:lnTo>
                  <a:lnTo>
                    <a:pt x="59" y="23"/>
                  </a:lnTo>
                  <a:lnTo>
                    <a:pt x="38" y="47"/>
                  </a:lnTo>
                  <a:lnTo>
                    <a:pt x="61" y="92"/>
                  </a:lnTo>
                  <a:lnTo>
                    <a:pt x="45" y="92"/>
                  </a:lnTo>
                  <a:lnTo>
                    <a:pt x="26" y="57"/>
                  </a:lnTo>
                  <a:lnTo>
                    <a:pt x="14" y="71"/>
                  </a:lnTo>
                  <a:lnTo>
                    <a:pt x="14" y="92"/>
                  </a:lnTo>
                  <a:lnTo>
                    <a:pt x="0" y="92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22"/>
            <p:cNvSpPr>
              <a:spLocks noEditPoints="1"/>
            </p:cNvSpPr>
            <p:nvPr userDrawn="1"/>
          </p:nvSpPr>
          <p:spPr bwMode="auto">
            <a:xfrm>
              <a:off x="5080996" y="2581299"/>
              <a:ext cx="26988" cy="146051"/>
            </a:xfrm>
            <a:custGeom>
              <a:avLst/>
              <a:gdLst>
                <a:gd name="T0" fmla="*/ 17 w 17"/>
                <a:gd name="T1" fmla="*/ 14 h 92"/>
                <a:gd name="T2" fmla="*/ 0 w 17"/>
                <a:gd name="T3" fmla="*/ 14 h 92"/>
                <a:gd name="T4" fmla="*/ 0 w 17"/>
                <a:gd name="T5" fmla="*/ 0 h 92"/>
                <a:gd name="T6" fmla="*/ 17 w 17"/>
                <a:gd name="T7" fmla="*/ 0 h 92"/>
                <a:gd name="T8" fmla="*/ 17 w 17"/>
                <a:gd name="T9" fmla="*/ 14 h 92"/>
                <a:gd name="T10" fmla="*/ 17 w 17"/>
                <a:gd name="T11" fmla="*/ 92 h 92"/>
                <a:gd name="T12" fmla="*/ 0 w 17"/>
                <a:gd name="T13" fmla="*/ 92 h 92"/>
                <a:gd name="T14" fmla="*/ 0 w 17"/>
                <a:gd name="T15" fmla="*/ 23 h 92"/>
                <a:gd name="T16" fmla="*/ 17 w 17"/>
                <a:gd name="T17" fmla="*/ 23 h 92"/>
                <a:gd name="T18" fmla="*/ 17 w 17"/>
                <a:gd name="T1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92">
                  <a:moveTo>
                    <a:pt x="17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7" y="0"/>
                  </a:lnTo>
                  <a:lnTo>
                    <a:pt x="17" y="14"/>
                  </a:lnTo>
                  <a:close/>
                  <a:moveTo>
                    <a:pt x="17" y="92"/>
                  </a:moveTo>
                  <a:lnTo>
                    <a:pt x="0" y="92"/>
                  </a:lnTo>
                  <a:lnTo>
                    <a:pt x="0" y="23"/>
                  </a:lnTo>
                  <a:lnTo>
                    <a:pt x="17" y="23"/>
                  </a:lnTo>
                  <a:lnTo>
                    <a:pt x="17" y="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23"/>
            <p:cNvSpPr>
              <a:spLocks/>
            </p:cNvSpPr>
            <p:nvPr userDrawn="1"/>
          </p:nvSpPr>
          <p:spPr bwMode="auto">
            <a:xfrm>
              <a:off x="5130209" y="2614637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2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4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2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8"/>
                    <a:pt x="16" y="5"/>
                    <a:pt x="13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24"/>
            <p:cNvSpPr>
              <a:spLocks noEditPoints="1"/>
            </p:cNvSpPr>
            <p:nvPr userDrawn="1"/>
          </p:nvSpPr>
          <p:spPr bwMode="auto">
            <a:xfrm>
              <a:off x="5236572" y="2598762"/>
              <a:ext cx="107951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20 w 29"/>
                <a:gd name="T17" fmla="*/ 29 h 45"/>
                <a:gd name="T18" fmla="*/ 29 w 29"/>
                <a:gd name="T19" fmla="*/ 36 h 45"/>
                <a:gd name="T20" fmla="*/ 15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9 w 29"/>
                <a:gd name="T55" fmla="*/ 14 h 45"/>
                <a:gd name="T56" fmla="*/ 14 w 29"/>
                <a:gd name="T57" fmla="*/ 20 h 45"/>
                <a:gd name="T58" fmla="*/ 20 w 29"/>
                <a:gd name="T59" fmla="*/ 14 h 45"/>
                <a:gd name="T60" fmla="*/ 14 w 29"/>
                <a:gd name="T61" fmla="*/ 9 h 45"/>
                <a:gd name="T62" fmla="*/ 9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2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5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2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4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1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1" y="41"/>
                    <a:pt x="23" y="40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4"/>
                    <a:pt x="6" y="35"/>
                    <a:pt x="6" y="37"/>
                  </a:cubicBezTo>
                  <a:moveTo>
                    <a:pt x="9" y="14"/>
                  </a:moveTo>
                  <a:cubicBezTo>
                    <a:pt x="9" y="18"/>
                    <a:pt x="11" y="20"/>
                    <a:pt x="14" y="20"/>
                  </a:cubicBezTo>
                  <a:cubicBezTo>
                    <a:pt x="18" y="20"/>
                    <a:pt x="20" y="18"/>
                    <a:pt x="20" y="14"/>
                  </a:cubicBezTo>
                  <a:cubicBezTo>
                    <a:pt x="20" y="11"/>
                    <a:pt x="17" y="9"/>
                    <a:pt x="14" y="9"/>
                  </a:cubicBezTo>
                  <a:cubicBezTo>
                    <a:pt x="11" y="9"/>
                    <a:pt x="9" y="11"/>
                    <a:pt x="9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Freeform 25"/>
            <p:cNvSpPr>
              <a:spLocks/>
            </p:cNvSpPr>
            <p:nvPr userDrawn="1"/>
          </p:nvSpPr>
          <p:spPr bwMode="auto">
            <a:xfrm>
              <a:off x="5409611" y="2587649"/>
              <a:ext cx="66675" cy="144463"/>
            </a:xfrm>
            <a:custGeom>
              <a:avLst/>
              <a:gdLst>
                <a:gd name="T0" fmla="*/ 11 w 18"/>
                <a:gd name="T1" fmla="*/ 8 h 38"/>
                <a:gd name="T2" fmla="*/ 18 w 18"/>
                <a:gd name="T3" fmla="*/ 8 h 38"/>
                <a:gd name="T4" fmla="*/ 18 w 18"/>
                <a:gd name="T5" fmla="*/ 13 h 38"/>
                <a:gd name="T6" fmla="*/ 11 w 18"/>
                <a:gd name="T7" fmla="*/ 13 h 38"/>
                <a:gd name="T8" fmla="*/ 11 w 18"/>
                <a:gd name="T9" fmla="*/ 27 h 38"/>
                <a:gd name="T10" fmla="*/ 15 w 18"/>
                <a:gd name="T11" fmla="*/ 33 h 38"/>
                <a:gd name="T12" fmla="*/ 18 w 18"/>
                <a:gd name="T13" fmla="*/ 33 h 38"/>
                <a:gd name="T14" fmla="*/ 18 w 18"/>
                <a:gd name="T15" fmla="*/ 38 h 38"/>
                <a:gd name="T16" fmla="*/ 14 w 18"/>
                <a:gd name="T17" fmla="*/ 38 h 38"/>
                <a:gd name="T18" fmla="*/ 5 w 18"/>
                <a:gd name="T19" fmla="*/ 27 h 38"/>
                <a:gd name="T20" fmla="*/ 5 w 18"/>
                <a:gd name="T21" fmla="*/ 13 h 38"/>
                <a:gd name="T22" fmla="*/ 0 w 18"/>
                <a:gd name="T23" fmla="*/ 13 h 38"/>
                <a:gd name="T24" fmla="*/ 0 w 18"/>
                <a:gd name="T25" fmla="*/ 8 h 38"/>
                <a:gd name="T26" fmla="*/ 5 w 18"/>
                <a:gd name="T27" fmla="*/ 8 h 38"/>
                <a:gd name="T28" fmla="*/ 5 w 18"/>
                <a:gd name="T29" fmla="*/ 1 h 38"/>
                <a:gd name="T30" fmla="*/ 11 w 18"/>
                <a:gd name="T31" fmla="*/ 0 h 38"/>
                <a:gd name="T32" fmla="*/ 11 w 18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38">
                  <a:moveTo>
                    <a:pt x="11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31"/>
                    <a:pt x="12" y="33"/>
                    <a:pt x="15" y="33"/>
                  </a:cubicBezTo>
                  <a:cubicBezTo>
                    <a:pt x="16" y="33"/>
                    <a:pt x="17" y="33"/>
                    <a:pt x="18" y="33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7" y="38"/>
                    <a:pt x="15" y="38"/>
                    <a:pt x="14" y="38"/>
                  </a:cubicBezTo>
                  <a:cubicBezTo>
                    <a:pt x="7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Freeform 26"/>
            <p:cNvSpPr>
              <a:spLocks noEditPoints="1"/>
            </p:cNvSpPr>
            <p:nvPr userDrawn="1"/>
          </p:nvSpPr>
          <p:spPr bwMode="auto">
            <a:xfrm>
              <a:off x="5484224" y="2614637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9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Freeform 27"/>
            <p:cNvSpPr>
              <a:spLocks noEditPoints="1"/>
            </p:cNvSpPr>
            <p:nvPr userDrawn="1"/>
          </p:nvSpPr>
          <p:spPr bwMode="auto">
            <a:xfrm>
              <a:off x="5596937" y="2598762"/>
              <a:ext cx="109538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19 w 29"/>
                <a:gd name="T17" fmla="*/ 29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6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9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7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0" y="2"/>
                    <a:pt x="23" y="0"/>
                    <a:pt x="26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0" y="41"/>
                    <a:pt x="23" y="40"/>
                    <a:pt x="23" y="37"/>
                  </a:cubicBezTo>
                  <a:cubicBezTo>
                    <a:pt x="23" y="35"/>
                    <a:pt x="21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7"/>
                  </a:cubicBezTo>
                  <a:moveTo>
                    <a:pt x="8" y="14"/>
                  </a:moveTo>
                  <a:cubicBezTo>
                    <a:pt x="8" y="18"/>
                    <a:pt x="11" y="20"/>
                    <a:pt x="14" y="20"/>
                  </a:cubicBezTo>
                  <a:cubicBezTo>
                    <a:pt x="17" y="20"/>
                    <a:pt x="19" y="18"/>
                    <a:pt x="19" y="14"/>
                  </a:cubicBezTo>
                  <a:cubicBezTo>
                    <a:pt x="19" y="11"/>
                    <a:pt x="17" y="9"/>
                    <a:pt x="14" y="9"/>
                  </a:cubicBezTo>
                  <a:cubicBezTo>
                    <a:pt x="11" y="9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Freeform 28"/>
            <p:cNvSpPr>
              <a:spLocks noEditPoints="1"/>
            </p:cNvSpPr>
            <p:nvPr userDrawn="1"/>
          </p:nvSpPr>
          <p:spPr bwMode="auto">
            <a:xfrm>
              <a:off x="5706475" y="2614637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5 w 28"/>
                <a:gd name="T3" fmla="*/ 26 h 31"/>
                <a:gd name="T4" fmla="*/ 22 w 28"/>
                <a:gd name="T5" fmla="*/ 21 h 31"/>
                <a:gd name="T6" fmla="*/ 28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6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3 h 31"/>
                <a:gd name="T22" fmla="*/ 14 w 28"/>
                <a:gd name="T23" fmla="*/ 5 h 31"/>
                <a:gd name="T24" fmla="*/ 7 w 28"/>
                <a:gd name="T25" fmla="*/ 13 h 31"/>
                <a:gd name="T26" fmla="*/ 21 w 28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5" y="26"/>
                  </a:cubicBezTo>
                  <a:cubicBezTo>
                    <a:pt x="18" y="26"/>
                    <a:pt x="20" y="24"/>
                    <a:pt x="22" y="21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6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3" y="0"/>
                    <a:pt x="28" y="6"/>
                    <a:pt x="28" y="16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1" y="8"/>
                    <a:pt x="19" y="5"/>
                    <a:pt x="14" y="5"/>
                  </a:cubicBezTo>
                  <a:cubicBezTo>
                    <a:pt x="10" y="5"/>
                    <a:pt x="8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Freeform 29"/>
            <p:cNvSpPr>
              <a:spLocks/>
            </p:cNvSpPr>
            <p:nvPr userDrawn="1"/>
          </p:nvSpPr>
          <p:spPr bwMode="auto">
            <a:xfrm>
              <a:off x="5816014" y="2587649"/>
              <a:ext cx="71438" cy="144463"/>
            </a:xfrm>
            <a:custGeom>
              <a:avLst/>
              <a:gdLst>
                <a:gd name="T0" fmla="*/ 12 w 19"/>
                <a:gd name="T1" fmla="*/ 8 h 38"/>
                <a:gd name="T2" fmla="*/ 18 w 19"/>
                <a:gd name="T3" fmla="*/ 8 h 38"/>
                <a:gd name="T4" fmla="*/ 18 w 19"/>
                <a:gd name="T5" fmla="*/ 13 h 38"/>
                <a:gd name="T6" fmla="*/ 12 w 19"/>
                <a:gd name="T7" fmla="*/ 13 h 38"/>
                <a:gd name="T8" fmla="*/ 12 w 19"/>
                <a:gd name="T9" fmla="*/ 27 h 38"/>
                <a:gd name="T10" fmla="*/ 16 w 19"/>
                <a:gd name="T11" fmla="*/ 33 h 38"/>
                <a:gd name="T12" fmla="*/ 19 w 19"/>
                <a:gd name="T13" fmla="*/ 33 h 38"/>
                <a:gd name="T14" fmla="*/ 19 w 19"/>
                <a:gd name="T15" fmla="*/ 38 h 38"/>
                <a:gd name="T16" fmla="*/ 14 w 19"/>
                <a:gd name="T17" fmla="*/ 38 h 38"/>
                <a:gd name="T18" fmla="*/ 5 w 19"/>
                <a:gd name="T19" fmla="*/ 27 h 38"/>
                <a:gd name="T20" fmla="*/ 5 w 19"/>
                <a:gd name="T21" fmla="*/ 13 h 38"/>
                <a:gd name="T22" fmla="*/ 0 w 19"/>
                <a:gd name="T23" fmla="*/ 13 h 38"/>
                <a:gd name="T24" fmla="*/ 0 w 19"/>
                <a:gd name="T25" fmla="*/ 8 h 38"/>
                <a:gd name="T26" fmla="*/ 5 w 19"/>
                <a:gd name="T27" fmla="*/ 8 h 38"/>
                <a:gd name="T28" fmla="*/ 6 w 19"/>
                <a:gd name="T29" fmla="*/ 1 h 38"/>
                <a:gd name="T30" fmla="*/ 12 w 19"/>
                <a:gd name="T31" fmla="*/ 0 h 38"/>
                <a:gd name="T32" fmla="*/ 12 w 19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38">
                  <a:moveTo>
                    <a:pt x="12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31"/>
                    <a:pt x="12" y="33"/>
                    <a:pt x="16" y="33"/>
                  </a:cubicBezTo>
                  <a:cubicBezTo>
                    <a:pt x="17" y="33"/>
                    <a:pt x="18" y="33"/>
                    <a:pt x="19" y="33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8" y="38"/>
                    <a:pt x="16" y="38"/>
                    <a:pt x="14" y="38"/>
                  </a:cubicBezTo>
                  <a:cubicBezTo>
                    <a:pt x="8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2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Freeform 30"/>
            <p:cNvSpPr>
              <a:spLocks/>
            </p:cNvSpPr>
            <p:nvPr userDrawn="1"/>
          </p:nvSpPr>
          <p:spPr bwMode="auto">
            <a:xfrm>
              <a:off x="5901739" y="2581299"/>
              <a:ext cx="90488" cy="146051"/>
            </a:xfrm>
            <a:custGeom>
              <a:avLst/>
              <a:gdLst>
                <a:gd name="T0" fmla="*/ 6 w 24"/>
                <a:gd name="T1" fmla="*/ 0 h 39"/>
                <a:gd name="T2" fmla="*/ 6 w 24"/>
                <a:gd name="T3" fmla="*/ 15 h 39"/>
                <a:gd name="T4" fmla="*/ 15 w 24"/>
                <a:gd name="T5" fmla="*/ 9 h 39"/>
                <a:gd name="T6" fmla="*/ 24 w 24"/>
                <a:gd name="T7" fmla="*/ 21 h 39"/>
                <a:gd name="T8" fmla="*/ 24 w 24"/>
                <a:gd name="T9" fmla="*/ 39 h 39"/>
                <a:gd name="T10" fmla="*/ 18 w 24"/>
                <a:gd name="T11" fmla="*/ 39 h 39"/>
                <a:gd name="T12" fmla="*/ 18 w 24"/>
                <a:gd name="T13" fmla="*/ 21 h 39"/>
                <a:gd name="T14" fmla="*/ 13 w 24"/>
                <a:gd name="T15" fmla="*/ 14 h 39"/>
                <a:gd name="T16" fmla="*/ 6 w 24"/>
                <a:gd name="T17" fmla="*/ 23 h 39"/>
                <a:gd name="T18" fmla="*/ 6 w 24"/>
                <a:gd name="T19" fmla="*/ 39 h 39"/>
                <a:gd name="T20" fmla="*/ 0 w 24"/>
                <a:gd name="T21" fmla="*/ 39 h 39"/>
                <a:gd name="T22" fmla="*/ 0 w 24"/>
                <a:gd name="T23" fmla="*/ 0 h 39"/>
                <a:gd name="T24" fmla="*/ 6 w 24"/>
                <a:gd name="T25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9">
                  <a:moveTo>
                    <a:pt x="6" y="0"/>
                  </a:moveTo>
                  <a:cubicBezTo>
                    <a:pt x="6" y="15"/>
                    <a:pt x="6" y="15"/>
                    <a:pt x="6" y="15"/>
                  </a:cubicBezTo>
                  <a:cubicBezTo>
                    <a:pt x="8" y="11"/>
                    <a:pt x="11" y="9"/>
                    <a:pt x="15" y="9"/>
                  </a:cubicBezTo>
                  <a:cubicBezTo>
                    <a:pt x="21" y="9"/>
                    <a:pt x="24" y="13"/>
                    <a:pt x="24" y="21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17"/>
                    <a:pt x="16" y="14"/>
                    <a:pt x="13" y="14"/>
                  </a:cubicBezTo>
                  <a:cubicBezTo>
                    <a:pt x="9" y="14"/>
                    <a:pt x="6" y="18"/>
                    <a:pt x="6" y="23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Freeform 31"/>
            <p:cNvSpPr>
              <a:spLocks noEditPoints="1"/>
            </p:cNvSpPr>
            <p:nvPr userDrawn="1"/>
          </p:nvSpPr>
          <p:spPr bwMode="auto">
            <a:xfrm>
              <a:off x="6011278" y="2614637"/>
              <a:ext cx="101601" cy="117476"/>
            </a:xfrm>
            <a:custGeom>
              <a:avLst/>
              <a:gdLst>
                <a:gd name="T0" fmla="*/ 7 w 27"/>
                <a:gd name="T1" fmla="*/ 17 h 31"/>
                <a:gd name="T2" fmla="*/ 14 w 27"/>
                <a:gd name="T3" fmla="*/ 26 h 31"/>
                <a:gd name="T4" fmla="*/ 21 w 27"/>
                <a:gd name="T5" fmla="*/ 21 h 31"/>
                <a:gd name="T6" fmla="*/ 27 w 27"/>
                <a:gd name="T7" fmla="*/ 22 h 31"/>
                <a:gd name="T8" fmla="*/ 14 w 27"/>
                <a:gd name="T9" fmla="*/ 31 h 31"/>
                <a:gd name="T10" fmla="*/ 0 w 27"/>
                <a:gd name="T11" fmla="*/ 16 h 31"/>
                <a:gd name="T12" fmla="*/ 14 w 27"/>
                <a:gd name="T13" fmla="*/ 0 h 31"/>
                <a:gd name="T14" fmla="*/ 27 w 27"/>
                <a:gd name="T15" fmla="*/ 16 h 31"/>
                <a:gd name="T16" fmla="*/ 27 w 27"/>
                <a:gd name="T17" fmla="*/ 17 h 31"/>
                <a:gd name="T18" fmla="*/ 7 w 27"/>
                <a:gd name="T19" fmla="*/ 17 h 31"/>
                <a:gd name="T20" fmla="*/ 21 w 27"/>
                <a:gd name="T21" fmla="*/ 13 h 31"/>
                <a:gd name="T22" fmla="*/ 14 w 27"/>
                <a:gd name="T23" fmla="*/ 5 h 31"/>
                <a:gd name="T24" fmla="*/ 7 w 27"/>
                <a:gd name="T25" fmla="*/ 13 h 31"/>
                <a:gd name="T26" fmla="*/ 21 w 27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0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7"/>
                    <a:pt x="5" y="0"/>
                    <a:pt x="14" y="0"/>
                  </a:cubicBezTo>
                  <a:cubicBezTo>
                    <a:pt x="22" y="0"/>
                    <a:pt x="27" y="6"/>
                    <a:pt x="27" y="16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0" y="8"/>
                    <a:pt x="18" y="5"/>
                    <a:pt x="14" y="5"/>
                  </a:cubicBezTo>
                  <a:cubicBezTo>
                    <a:pt x="10" y="5"/>
                    <a:pt x="7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32"/>
            <p:cNvSpPr>
              <a:spLocks/>
            </p:cNvSpPr>
            <p:nvPr userDrawn="1"/>
          </p:nvSpPr>
          <p:spPr bwMode="auto">
            <a:xfrm>
              <a:off x="6131929" y="2614637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5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Freeform 33"/>
            <p:cNvSpPr>
              <a:spLocks/>
            </p:cNvSpPr>
            <p:nvPr userDrawn="1"/>
          </p:nvSpPr>
          <p:spPr bwMode="auto">
            <a:xfrm>
              <a:off x="4603155" y="2836888"/>
              <a:ext cx="95251" cy="147638"/>
            </a:xfrm>
            <a:custGeom>
              <a:avLst/>
              <a:gdLst>
                <a:gd name="T0" fmla="*/ 17 w 60"/>
                <a:gd name="T1" fmla="*/ 0 h 93"/>
                <a:gd name="T2" fmla="*/ 17 w 60"/>
                <a:gd name="T3" fmla="*/ 79 h 93"/>
                <a:gd name="T4" fmla="*/ 60 w 60"/>
                <a:gd name="T5" fmla="*/ 79 h 93"/>
                <a:gd name="T6" fmla="*/ 60 w 60"/>
                <a:gd name="T7" fmla="*/ 93 h 93"/>
                <a:gd name="T8" fmla="*/ 0 w 60"/>
                <a:gd name="T9" fmla="*/ 93 h 93"/>
                <a:gd name="T10" fmla="*/ 0 w 60"/>
                <a:gd name="T11" fmla="*/ 0 h 93"/>
                <a:gd name="T12" fmla="*/ 17 w 60"/>
                <a:gd name="T1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93">
                  <a:moveTo>
                    <a:pt x="17" y="0"/>
                  </a:moveTo>
                  <a:lnTo>
                    <a:pt x="17" y="79"/>
                  </a:lnTo>
                  <a:lnTo>
                    <a:pt x="60" y="79"/>
                  </a:lnTo>
                  <a:lnTo>
                    <a:pt x="60" y="93"/>
                  </a:lnTo>
                  <a:lnTo>
                    <a:pt x="0" y="93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Freeform 34"/>
            <p:cNvSpPr>
              <a:spLocks noEditPoints="1"/>
            </p:cNvSpPr>
            <p:nvPr userDrawn="1"/>
          </p:nvSpPr>
          <p:spPr bwMode="auto">
            <a:xfrm>
              <a:off x="4701581" y="2871813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35"/>
            <p:cNvSpPr>
              <a:spLocks noEditPoints="1"/>
            </p:cNvSpPr>
            <p:nvPr userDrawn="1"/>
          </p:nvSpPr>
          <p:spPr bwMode="auto">
            <a:xfrm>
              <a:off x="4817469" y="2871813"/>
              <a:ext cx="101601" cy="117476"/>
            </a:xfrm>
            <a:custGeom>
              <a:avLst/>
              <a:gdLst>
                <a:gd name="T0" fmla="*/ 14 w 27"/>
                <a:gd name="T1" fmla="*/ 0 h 31"/>
                <a:gd name="T2" fmla="*/ 26 w 27"/>
                <a:gd name="T3" fmla="*/ 12 h 31"/>
                <a:gd name="T4" fmla="*/ 26 w 27"/>
                <a:gd name="T5" fmla="*/ 24 h 31"/>
                <a:gd name="T6" fmla="*/ 27 w 27"/>
                <a:gd name="T7" fmla="*/ 30 h 31"/>
                <a:gd name="T8" fmla="*/ 20 w 27"/>
                <a:gd name="T9" fmla="*/ 30 h 31"/>
                <a:gd name="T10" fmla="*/ 20 w 27"/>
                <a:gd name="T11" fmla="*/ 25 h 31"/>
                <a:gd name="T12" fmla="*/ 10 w 27"/>
                <a:gd name="T13" fmla="*/ 31 h 31"/>
                <a:gd name="T14" fmla="*/ 0 w 27"/>
                <a:gd name="T15" fmla="*/ 22 h 31"/>
                <a:gd name="T16" fmla="*/ 19 w 27"/>
                <a:gd name="T17" fmla="*/ 12 h 31"/>
                <a:gd name="T18" fmla="*/ 20 w 27"/>
                <a:gd name="T19" fmla="*/ 12 h 31"/>
                <a:gd name="T20" fmla="*/ 20 w 27"/>
                <a:gd name="T21" fmla="*/ 10 h 31"/>
                <a:gd name="T22" fmla="*/ 13 w 27"/>
                <a:gd name="T23" fmla="*/ 5 h 31"/>
                <a:gd name="T24" fmla="*/ 7 w 27"/>
                <a:gd name="T25" fmla="*/ 9 h 31"/>
                <a:gd name="T26" fmla="*/ 1 w 27"/>
                <a:gd name="T27" fmla="*/ 9 h 31"/>
                <a:gd name="T28" fmla="*/ 14 w 27"/>
                <a:gd name="T29" fmla="*/ 0 h 31"/>
                <a:gd name="T30" fmla="*/ 18 w 27"/>
                <a:gd name="T31" fmla="*/ 16 h 31"/>
                <a:gd name="T32" fmla="*/ 7 w 27"/>
                <a:gd name="T33" fmla="*/ 22 h 31"/>
                <a:gd name="T34" fmla="*/ 12 w 27"/>
                <a:gd name="T35" fmla="*/ 26 h 31"/>
                <a:gd name="T36" fmla="*/ 20 w 27"/>
                <a:gd name="T37" fmla="*/ 18 h 31"/>
                <a:gd name="T38" fmla="*/ 20 w 27"/>
                <a:gd name="T39" fmla="*/ 16 h 31"/>
                <a:gd name="T40" fmla="*/ 18 w 27"/>
                <a:gd name="T41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" h="31">
                  <a:moveTo>
                    <a:pt x="14" y="0"/>
                  </a:moveTo>
                  <a:cubicBezTo>
                    <a:pt x="23" y="0"/>
                    <a:pt x="26" y="4"/>
                    <a:pt x="26" y="12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7"/>
                    <a:pt x="26" y="29"/>
                    <a:pt x="27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29"/>
                    <a:pt x="20" y="27"/>
                    <a:pt x="20" y="25"/>
                  </a:cubicBezTo>
                  <a:cubicBezTo>
                    <a:pt x="18" y="29"/>
                    <a:pt x="14" y="31"/>
                    <a:pt x="10" y="31"/>
                  </a:cubicBezTo>
                  <a:cubicBezTo>
                    <a:pt x="4" y="31"/>
                    <a:pt x="0" y="27"/>
                    <a:pt x="0" y="22"/>
                  </a:cubicBezTo>
                  <a:cubicBezTo>
                    <a:pt x="0" y="15"/>
                    <a:pt x="6" y="12"/>
                    <a:pt x="19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7"/>
                    <a:pt x="18" y="5"/>
                    <a:pt x="13" y="5"/>
                  </a:cubicBezTo>
                  <a:cubicBezTo>
                    <a:pt x="10" y="5"/>
                    <a:pt x="7" y="6"/>
                    <a:pt x="7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3"/>
                    <a:pt x="6" y="0"/>
                    <a:pt x="14" y="0"/>
                  </a:cubicBezTo>
                  <a:moveTo>
                    <a:pt x="18" y="16"/>
                  </a:moveTo>
                  <a:cubicBezTo>
                    <a:pt x="10" y="16"/>
                    <a:pt x="7" y="18"/>
                    <a:pt x="7" y="22"/>
                  </a:cubicBezTo>
                  <a:cubicBezTo>
                    <a:pt x="7" y="24"/>
                    <a:pt x="9" y="26"/>
                    <a:pt x="12" y="26"/>
                  </a:cubicBezTo>
                  <a:cubicBezTo>
                    <a:pt x="16" y="26"/>
                    <a:pt x="20" y="22"/>
                    <a:pt x="20" y="18"/>
                  </a:cubicBezTo>
                  <a:cubicBezTo>
                    <a:pt x="20" y="16"/>
                    <a:pt x="20" y="16"/>
                    <a:pt x="20" y="16"/>
                  </a:cubicBezTo>
                  <a:lnTo>
                    <a:pt x="18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36"/>
            <p:cNvSpPr>
              <a:spLocks/>
            </p:cNvSpPr>
            <p:nvPr userDrawn="1"/>
          </p:nvSpPr>
          <p:spPr bwMode="auto">
            <a:xfrm>
              <a:off x="4938120" y="2871813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7 h 30"/>
                <a:gd name="T16" fmla="*/ 14 w 16"/>
                <a:gd name="T17" fmla="*/ 0 h 30"/>
                <a:gd name="T18" fmla="*/ 16 w 16"/>
                <a:gd name="T19" fmla="*/ 0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4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0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37"/>
            <p:cNvSpPr>
              <a:spLocks/>
            </p:cNvSpPr>
            <p:nvPr userDrawn="1"/>
          </p:nvSpPr>
          <p:spPr bwMode="auto">
            <a:xfrm>
              <a:off x="5009558" y="2871813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38"/>
            <p:cNvSpPr>
              <a:spLocks noEditPoints="1"/>
            </p:cNvSpPr>
            <p:nvPr userDrawn="1"/>
          </p:nvSpPr>
          <p:spPr bwMode="auto">
            <a:xfrm>
              <a:off x="5127034" y="2836888"/>
              <a:ext cx="22225" cy="147638"/>
            </a:xfrm>
            <a:custGeom>
              <a:avLst/>
              <a:gdLst>
                <a:gd name="T0" fmla="*/ 14 w 14"/>
                <a:gd name="T1" fmla="*/ 12 h 93"/>
                <a:gd name="T2" fmla="*/ 0 w 14"/>
                <a:gd name="T3" fmla="*/ 12 h 93"/>
                <a:gd name="T4" fmla="*/ 0 w 14"/>
                <a:gd name="T5" fmla="*/ 0 h 93"/>
                <a:gd name="T6" fmla="*/ 14 w 14"/>
                <a:gd name="T7" fmla="*/ 0 h 93"/>
                <a:gd name="T8" fmla="*/ 14 w 14"/>
                <a:gd name="T9" fmla="*/ 12 h 93"/>
                <a:gd name="T10" fmla="*/ 14 w 14"/>
                <a:gd name="T11" fmla="*/ 93 h 93"/>
                <a:gd name="T12" fmla="*/ 0 w 14"/>
                <a:gd name="T13" fmla="*/ 93 h 93"/>
                <a:gd name="T14" fmla="*/ 0 w 14"/>
                <a:gd name="T15" fmla="*/ 24 h 93"/>
                <a:gd name="T16" fmla="*/ 14 w 14"/>
                <a:gd name="T17" fmla="*/ 24 h 93"/>
                <a:gd name="T18" fmla="*/ 14 w 14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93">
                  <a:moveTo>
                    <a:pt x="14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12"/>
                  </a:lnTo>
                  <a:close/>
                  <a:moveTo>
                    <a:pt x="14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4" y="24"/>
                  </a:lnTo>
                  <a:lnTo>
                    <a:pt x="14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39"/>
            <p:cNvSpPr>
              <a:spLocks/>
            </p:cNvSpPr>
            <p:nvPr userDrawn="1"/>
          </p:nvSpPr>
          <p:spPr bwMode="auto">
            <a:xfrm>
              <a:off x="5176247" y="2871813"/>
              <a:ext cx="88901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Freeform 40"/>
            <p:cNvSpPr>
              <a:spLocks noEditPoints="1"/>
            </p:cNvSpPr>
            <p:nvPr userDrawn="1"/>
          </p:nvSpPr>
          <p:spPr bwMode="auto">
            <a:xfrm>
              <a:off x="5281022" y="2855938"/>
              <a:ext cx="109538" cy="169863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7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5 h 45"/>
                <a:gd name="T14" fmla="*/ 11 w 29"/>
                <a:gd name="T15" fmla="*/ 28 h 45"/>
                <a:gd name="T16" fmla="*/ 19 w 29"/>
                <a:gd name="T17" fmla="*/ 28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1 h 45"/>
                <a:gd name="T26" fmla="*/ 1 w 29"/>
                <a:gd name="T27" fmla="*/ 27 h 45"/>
                <a:gd name="T28" fmla="*/ 6 w 29"/>
                <a:gd name="T29" fmla="*/ 21 h 45"/>
                <a:gd name="T30" fmla="*/ 2 w 29"/>
                <a:gd name="T31" fmla="*/ 14 h 45"/>
                <a:gd name="T32" fmla="*/ 14 w 29"/>
                <a:gd name="T33" fmla="*/ 4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6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6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8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7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3"/>
                    <a:pt x="10" y="23"/>
                  </a:cubicBezTo>
                  <a:cubicBezTo>
                    <a:pt x="8" y="24"/>
                    <a:pt x="7" y="24"/>
                    <a:pt x="7" y="25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1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2"/>
                    <a:pt x="4" y="31"/>
                  </a:cubicBezTo>
                  <a:cubicBezTo>
                    <a:pt x="2" y="30"/>
                    <a:pt x="1" y="29"/>
                    <a:pt x="1" y="27"/>
                  </a:cubicBezTo>
                  <a:cubicBezTo>
                    <a:pt x="1" y="24"/>
                    <a:pt x="3" y="22"/>
                    <a:pt x="6" y="21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4"/>
                    <a:pt x="14" y="4"/>
                  </a:cubicBezTo>
                  <a:cubicBezTo>
                    <a:pt x="16" y="4"/>
                    <a:pt x="18" y="5"/>
                    <a:pt x="20" y="6"/>
                  </a:cubicBezTo>
                  <a:cubicBezTo>
                    <a:pt x="20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6"/>
                  </a:moveTo>
                  <a:cubicBezTo>
                    <a:pt x="6" y="39"/>
                    <a:pt x="9" y="41"/>
                    <a:pt x="15" y="41"/>
                  </a:cubicBezTo>
                  <a:cubicBezTo>
                    <a:pt x="20" y="41"/>
                    <a:pt x="23" y="39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6"/>
                  </a:cubicBezTo>
                  <a:moveTo>
                    <a:pt x="8" y="14"/>
                  </a:moveTo>
                  <a:cubicBezTo>
                    <a:pt x="8" y="17"/>
                    <a:pt x="11" y="20"/>
                    <a:pt x="14" y="20"/>
                  </a:cubicBezTo>
                  <a:cubicBezTo>
                    <a:pt x="17" y="20"/>
                    <a:pt x="19" y="17"/>
                    <a:pt x="19" y="14"/>
                  </a:cubicBezTo>
                  <a:cubicBezTo>
                    <a:pt x="19" y="11"/>
                    <a:pt x="17" y="8"/>
                    <a:pt x="14" y="8"/>
                  </a:cubicBezTo>
                  <a:cubicBezTo>
                    <a:pt x="11" y="8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Freeform 41"/>
            <p:cNvSpPr>
              <a:spLocks/>
            </p:cNvSpPr>
            <p:nvPr userDrawn="1"/>
          </p:nvSpPr>
          <p:spPr bwMode="auto">
            <a:xfrm>
              <a:off x="5454061" y="2833713"/>
              <a:ext cx="71438" cy="150813"/>
            </a:xfrm>
            <a:custGeom>
              <a:avLst/>
              <a:gdLst>
                <a:gd name="T0" fmla="*/ 19 w 19"/>
                <a:gd name="T1" fmla="*/ 5 h 40"/>
                <a:gd name="T2" fmla="*/ 16 w 19"/>
                <a:gd name="T3" fmla="*/ 5 h 40"/>
                <a:gd name="T4" fmla="*/ 11 w 19"/>
                <a:gd name="T5" fmla="*/ 10 h 40"/>
                <a:gd name="T6" fmla="*/ 11 w 19"/>
                <a:gd name="T7" fmla="*/ 11 h 40"/>
                <a:gd name="T8" fmla="*/ 18 w 19"/>
                <a:gd name="T9" fmla="*/ 11 h 40"/>
                <a:gd name="T10" fmla="*/ 18 w 19"/>
                <a:gd name="T11" fmla="*/ 15 h 40"/>
                <a:gd name="T12" fmla="*/ 11 w 19"/>
                <a:gd name="T13" fmla="*/ 15 h 40"/>
                <a:gd name="T14" fmla="*/ 11 w 19"/>
                <a:gd name="T15" fmla="*/ 40 h 40"/>
                <a:gd name="T16" fmla="*/ 4 w 19"/>
                <a:gd name="T17" fmla="*/ 40 h 40"/>
                <a:gd name="T18" fmla="*/ 4 w 19"/>
                <a:gd name="T19" fmla="*/ 15 h 40"/>
                <a:gd name="T20" fmla="*/ 0 w 19"/>
                <a:gd name="T21" fmla="*/ 15 h 40"/>
                <a:gd name="T22" fmla="*/ 0 w 19"/>
                <a:gd name="T23" fmla="*/ 11 h 40"/>
                <a:gd name="T24" fmla="*/ 4 w 19"/>
                <a:gd name="T25" fmla="*/ 11 h 40"/>
                <a:gd name="T26" fmla="*/ 4 w 19"/>
                <a:gd name="T27" fmla="*/ 10 h 40"/>
                <a:gd name="T28" fmla="*/ 14 w 19"/>
                <a:gd name="T29" fmla="*/ 0 h 40"/>
                <a:gd name="T30" fmla="*/ 19 w 19"/>
                <a:gd name="T31" fmla="*/ 1 h 40"/>
                <a:gd name="T32" fmla="*/ 19 w 19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40">
                  <a:moveTo>
                    <a:pt x="19" y="5"/>
                  </a:moveTo>
                  <a:cubicBezTo>
                    <a:pt x="18" y="5"/>
                    <a:pt x="16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4"/>
                    <a:pt x="7" y="0"/>
                    <a:pt x="14" y="0"/>
                  </a:cubicBezTo>
                  <a:cubicBezTo>
                    <a:pt x="16" y="0"/>
                    <a:pt x="18" y="0"/>
                    <a:pt x="19" y="1"/>
                  </a:cubicBezTo>
                  <a:lnTo>
                    <a:pt x="19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42"/>
            <p:cNvSpPr>
              <a:spLocks noEditPoints="1"/>
            </p:cNvSpPr>
            <p:nvPr userDrawn="1"/>
          </p:nvSpPr>
          <p:spPr bwMode="auto">
            <a:xfrm>
              <a:off x="5525499" y="2871813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2"/>
                    <a:pt x="9" y="26"/>
                    <a:pt x="14" y="26"/>
                  </a:cubicBezTo>
                  <a:cubicBezTo>
                    <a:pt x="18" y="26"/>
                    <a:pt x="21" y="22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43"/>
            <p:cNvSpPr>
              <a:spLocks/>
            </p:cNvSpPr>
            <p:nvPr userDrawn="1"/>
          </p:nvSpPr>
          <p:spPr bwMode="auto">
            <a:xfrm>
              <a:off x="5649325" y="2871813"/>
              <a:ext cx="57150" cy="112713"/>
            </a:xfrm>
            <a:custGeom>
              <a:avLst/>
              <a:gdLst>
                <a:gd name="T0" fmla="*/ 15 w 15"/>
                <a:gd name="T1" fmla="*/ 7 h 30"/>
                <a:gd name="T2" fmla="*/ 14 w 15"/>
                <a:gd name="T3" fmla="*/ 7 h 30"/>
                <a:gd name="T4" fmla="*/ 6 w 15"/>
                <a:gd name="T5" fmla="*/ 16 h 30"/>
                <a:gd name="T6" fmla="*/ 6 w 15"/>
                <a:gd name="T7" fmla="*/ 30 h 30"/>
                <a:gd name="T8" fmla="*/ 0 w 15"/>
                <a:gd name="T9" fmla="*/ 30 h 30"/>
                <a:gd name="T10" fmla="*/ 0 w 15"/>
                <a:gd name="T11" fmla="*/ 1 h 30"/>
                <a:gd name="T12" fmla="*/ 5 w 15"/>
                <a:gd name="T13" fmla="*/ 1 h 30"/>
                <a:gd name="T14" fmla="*/ 5 w 15"/>
                <a:gd name="T15" fmla="*/ 7 h 30"/>
                <a:gd name="T16" fmla="*/ 14 w 15"/>
                <a:gd name="T17" fmla="*/ 0 h 30"/>
                <a:gd name="T18" fmla="*/ 15 w 15"/>
                <a:gd name="T19" fmla="*/ 0 h 30"/>
                <a:gd name="T20" fmla="*/ 15 w 15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30">
                  <a:moveTo>
                    <a:pt x="15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Rectangle 44"/>
            <p:cNvSpPr>
              <a:spLocks noChangeArrowheads="1"/>
            </p:cNvSpPr>
            <p:nvPr userDrawn="1"/>
          </p:nvSpPr>
          <p:spPr bwMode="auto">
            <a:xfrm>
              <a:off x="5785851" y="2836888"/>
              <a:ext cx="22225" cy="147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 45"/>
            <p:cNvSpPr>
              <a:spLocks noEditPoints="1"/>
            </p:cNvSpPr>
            <p:nvPr userDrawn="1"/>
          </p:nvSpPr>
          <p:spPr bwMode="auto">
            <a:xfrm>
              <a:off x="5833476" y="2836888"/>
              <a:ext cx="23813" cy="147638"/>
            </a:xfrm>
            <a:custGeom>
              <a:avLst/>
              <a:gdLst>
                <a:gd name="T0" fmla="*/ 15 w 15"/>
                <a:gd name="T1" fmla="*/ 12 h 93"/>
                <a:gd name="T2" fmla="*/ 0 w 15"/>
                <a:gd name="T3" fmla="*/ 12 h 93"/>
                <a:gd name="T4" fmla="*/ 0 w 15"/>
                <a:gd name="T5" fmla="*/ 0 h 93"/>
                <a:gd name="T6" fmla="*/ 15 w 15"/>
                <a:gd name="T7" fmla="*/ 0 h 93"/>
                <a:gd name="T8" fmla="*/ 15 w 15"/>
                <a:gd name="T9" fmla="*/ 12 h 93"/>
                <a:gd name="T10" fmla="*/ 15 w 15"/>
                <a:gd name="T11" fmla="*/ 93 h 93"/>
                <a:gd name="T12" fmla="*/ 0 w 15"/>
                <a:gd name="T13" fmla="*/ 93 h 93"/>
                <a:gd name="T14" fmla="*/ 0 w 15"/>
                <a:gd name="T15" fmla="*/ 24 h 93"/>
                <a:gd name="T16" fmla="*/ 15 w 15"/>
                <a:gd name="T17" fmla="*/ 24 h 93"/>
                <a:gd name="T18" fmla="*/ 15 w 15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93">
                  <a:moveTo>
                    <a:pt x="15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2"/>
                  </a:lnTo>
                  <a:close/>
                  <a:moveTo>
                    <a:pt x="15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5" y="24"/>
                  </a:lnTo>
                  <a:lnTo>
                    <a:pt x="15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46"/>
            <p:cNvSpPr>
              <a:spLocks/>
            </p:cNvSpPr>
            <p:nvPr userDrawn="1"/>
          </p:nvSpPr>
          <p:spPr bwMode="auto">
            <a:xfrm>
              <a:off x="5871577" y="2833713"/>
              <a:ext cx="76201" cy="150813"/>
            </a:xfrm>
            <a:custGeom>
              <a:avLst/>
              <a:gdLst>
                <a:gd name="T0" fmla="*/ 20 w 20"/>
                <a:gd name="T1" fmla="*/ 5 h 40"/>
                <a:gd name="T2" fmla="*/ 16 w 20"/>
                <a:gd name="T3" fmla="*/ 5 h 40"/>
                <a:gd name="T4" fmla="*/ 11 w 20"/>
                <a:gd name="T5" fmla="*/ 10 h 40"/>
                <a:gd name="T6" fmla="*/ 11 w 20"/>
                <a:gd name="T7" fmla="*/ 11 h 40"/>
                <a:gd name="T8" fmla="*/ 18 w 20"/>
                <a:gd name="T9" fmla="*/ 11 h 40"/>
                <a:gd name="T10" fmla="*/ 18 w 20"/>
                <a:gd name="T11" fmla="*/ 15 h 40"/>
                <a:gd name="T12" fmla="*/ 11 w 20"/>
                <a:gd name="T13" fmla="*/ 15 h 40"/>
                <a:gd name="T14" fmla="*/ 11 w 20"/>
                <a:gd name="T15" fmla="*/ 40 h 40"/>
                <a:gd name="T16" fmla="*/ 5 w 20"/>
                <a:gd name="T17" fmla="*/ 40 h 40"/>
                <a:gd name="T18" fmla="*/ 5 w 20"/>
                <a:gd name="T19" fmla="*/ 15 h 40"/>
                <a:gd name="T20" fmla="*/ 0 w 20"/>
                <a:gd name="T21" fmla="*/ 15 h 40"/>
                <a:gd name="T22" fmla="*/ 0 w 20"/>
                <a:gd name="T23" fmla="*/ 11 h 40"/>
                <a:gd name="T24" fmla="*/ 5 w 20"/>
                <a:gd name="T25" fmla="*/ 11 h 40"/>
                <a:gd name="T26" fmla="*/ 5 w 20"/>
                <a:gd name="T27" fmla="*/ 10 h 40"/>
                <a:gd name="T28" fmla="*/ 14 w 20"/>
                <a:gd name="T29" fmla="*/ 0 h 40"/>
                <a:gd name="T30" fmla="*/ 20 w 20"/>
                <a:gd name="T31" fmla="*/ 1 h 40"/>
                <a:gd name="T32" fmla="*/ 20 w 20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40">
                  <a:moveTo>
                    <a:pt x="20" y="5"/>
                  </a:moveTo>
                  <a:cubicBezTo>
                    <a:pt x="18" y="5"/>
                    <a:pt x="17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4"/>
                    <a:pt x="8" y="0"/>
                    <a:pt x="14" y="0"/>
                  </a:cubicBezTo>
                  <a:cubicBezTo>
                    <a:pt x="16" y="0"/>
                    <a:pt x="18" y="0"/>
                    <a:pt x="20" y="1"/>
                  </a:cubicBezTo>
                  <a:lnTo>
                    <a:pt x="20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Freeform 47"/>
            <p:cNvSpPr>
              <a:spLocks noEditPoints="1"/>
            </p:cNvSpPr>
            <p:nvPr userDrawn="1"/>
          </p:nvSpPr>
          <p:spPr bwMode="auto">
            <a:xfrm>
              <a:off x="5943015" y="2871813"/>
              <a:ext cx="106363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548B2-332D-4240-BF4A-8629655DFC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72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1" r:id="rId2"/>
    <p:sldLayoutId id="2147483660" r:id="rId3"/>
    <p:sldLayoutId id="2147483652" r:id="rId4"/>
    <p:sldLayoutId id="2147483654" r:id="rId5"/>
    <p:sldLayoutId id="2147483655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bg2"/>
          </a:solidFill>
          <a:latin typeface="Montreal-DemiBold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lang="en-US" sz="1600" kern="1200" cap="all" baseline="0" dirty="0" smtClean="0">
          <a:solidFill>
            <a:schemeClr val="accent1"/>
          </a:solidFill>
          <a:latin typeface="+mn-lt"/>
          <a:ea typeface="+mn-ea"/>
          <a:cs typeface="+mn-cs"/>
        </a:defRPr>
      </a:lvl1pPr>
      <a:lvl2pPr marL="355600" indent="-173038" algn="l" defTabSz="914400" rtl="0" eaLnBrk="1" latinLnBrk="0" hangingPunct="1">
        <a:spcBef>
          <a:spcPct val="20000"/>
        </a:spcBef>
        <a:spcAft>
          <a:spcPts val="600"/>
        </a:spcAft>
        <a:buClr>
          <a:schemeClr val="accent3"/>
        </a:buClr>
        <a:buFont typeface="Wingdings" pitchFamily="2" charset="2"/>
        <a:buChar char="§"/>
        <a:tabLst>
          <a:tab pos="355600" algn="l"/>
        </a:tabLst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538163" indent="-182563" algn="l" defTabSz="914400" rtl="0" eaLnBrk="1" latinLnBrk="0" hangingPunct="1">
        <a:spcBef>
          <a:spcPct val="20000"/>
        </a:spcBef>
        <a:spcAft>
          <a:spcPts val="600"/>
        </a:spcAft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3pPr>
      <a:lvl4pPr marL="720725" indent="-182563" algn="l" defTabSz="914400" rtl="0" eaLnBrk="1" latinLnBrk="0" hangingPunct="1">
        <a:spcBef>
          <a:spcPct val="20000"/>
        </a:spcBef>
        <a:spcAft>
          <a:spcPts val="600"/>
        </a:spcAft>
        <a:buClr>
          <a:schemeClr val="accent3"/>
        </a:buClr>
        <a:buFont typeface="Wingdings" pitchFamily="2" charset="2"/>
        <a:buChar char="§"/>
        <a:defRPr sz="1100" kern="1200">
          <a:solidFill>
            <a:schemeClr val="tx2"/>
          </a:solidFill>
          <a:latin typeface="+mn-lt"/>
          <a:ea typeface="+mn-ea"/>
          <a:cs typeface="+mn-cs"/>
        </a:defRPr>
      </a:lvl4pPr>
      <a:lvl5pPr marL="892175" indent="-171450" algn="l" defTabSz="914400" rtl="0" eaLnBrk="1" latinLnBrk="0" hangingPunct="1">
        <a:spcBef>
          <a:spcPct val="20000"/>
        </a:spcBef>
        <a:spcAft>
          <a:spcPts val="600"/>
        </a:spcAft>
        <a:buClr>
          <a:schemeClr val="accent3"/>
        </a:buClr>
        <a:buFont typeface="Wingdings" pitchFamily="2" charset="2"/>
        <a:buChar char="§"/>
        <a:defRPr sz="11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 46"/>
          <p:cNvSpPr>
            <a:spLocks/>
          </p:cNvSpPr>
          <p:nvPr/>
        </p:nvSpPr>
        <p:spPr bwMode="auto">
          <a:xfrm>
            <a:off x="238920" y="4528946"/>
            <a:ext cx="8666161" cy="442912"/>
          </a:xfrm>
          <a:custGeom>
            <a:avLst/>
            <a:gdLst>
              <a:gd name="T0" fmla="*/ 5257 w 5313"/>
              <a:gd name="T1" fmla="*/ 0 h 269"/>
              <a:gd name="T2" fmla="*/ 3721 w 5313"/>
              <a:gd name="T3" fmla="*/ 0 h 269"/>
              <a:gd name="T4" fmla="*/ 1592 w 5313"/>
              <a:gd name="T5" fmla="*/ 0 h 269"/>
              <a:gd name="T6" fmla="*/ 87 w 5313"/>
              <a:gd name="T7" fmla="*/ 0 h 269"/>
              <a:gd name="T8" fmla="*/ 87 w 5313"/>
              <a:gd name="T9" fmla="*/ 0 h 269"/>
              <a:gd name="T10" fmla="*/ 0 w 5313"/>
              <a:gd name="T11" fmla="*/ 0 h 269"/>
              <a:gd name="T12" fmla="*/ 0 w 5313"/>
              <a:gd name="T13" fmla="*/ 56 h 269"/>
              <a:gd name="T14" fmla="*/ 0 w 5313"/>
              <a:gd name="T15" fmla="*/ 74 h 269"/>
              <a:gd name="T16" fmla="*/ 0 w 5313"/>
              <a:gd name="T17" fmla="*/ 90 h 269"/>
              <a:gd name="T18" fmla="*/ 0 w 5313"/>
              <a:gd name="T19" fmla="*/ 130 h 269"/>
              <a:gd name="T20" fmla="*/ 0 w 5313"/>
              <a:gd name="T21" fmla="*/ 139 h 269"/>
              <a:gd name="T22" fmla="*/ 0 w 5313"/>
              <a:gd name="T23" fmla="*/ 170 h 269"/>
              <a:gd name="T24" fmla="*/ 0 w 5313"/>
              <a:gd name="T25" fmla="*/ 213 h 269"/>
              <a:gd name="T26" fmla="*/ 56 w 5313"/>
              <a:gd name="T27" fmla="*/ 269 h 269"/>
              <a:gd name="T28" fmla="*/ 1592 w 5313"/>
              <a:gd name="T29" fmla="*/ 269 h 269"/>
              <a:gd name="T30" fmla="*/ 3721 w 5313"/>
              <a:gd name="T31" fmla="*/ 269 h 269"/>
              <a:gd name="T32" fmla="*/ 5257 w 5313"/>
              <a:gd name="T33" fmla="*/ 269 h 269"/>
              <a:gd name="T34" fmla="*/ 5313 w 5313"/>
              <a:gd name="T35" fmla="*/ 213 h 269"/>
              <a:gd name="T36" fmla="*/ 5313 w 5313"/>
              <a:gd name="T37" fmla="*/ 195 h 269"/>
              <a:gd name="T38" fmla="*/ 5313 w 5313"/>
              <a:gd name="T39" fmla="*/ 139 h 269"/>
              <a:gd name="T40" fmla="*/ 5313 w 5313"/>
              <a:gd name="T41" fmla="*/ 130 h 269"/>
              <a:gd name="T42" fmla="*/ 5313 w 5313"/>
              <a:gd name="T43" fmla="*/ 99 h 269"/>
              <a:gd name="T44" fmla="*/ 5313 w 5313"/>
              <a:gd name="T45" fmla="*/ 56 h 269"/>
              <a:gd name="T46" fmla="*/ 5257 w 5313"/>
              <a:gd name="T47" fmla="*/ 0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313" h="269">
                <a:moveTo>
                  <a:pt x="5257" y="0"/>
                </a:moveTo>
                <a:cubicBezTo>
                  <a:pt x="3721" y="0"/>
                  <a:pt x="3721" y="0"/>
                  <a:pt x="3721" y="0"/>
                </a:cubicBezTo>
                <a:cubicBezTo>
                  <a:pt x="1592" y="0"/>
                  <a:pt x="1592" y="0"/>
                  <a:pt x="1592" y="0"/>
                </a:cubicBezTo>
                <a:cubicBezTo>
                  <a:pt x="477" y="0"/>
                  <a:pt x="171" y="0"/>
                  <a:pt x="87" y="0"/>
                </a:cubicBezTo>
                <a:cubicBezTo>
                  <a:pt x="87" y="0"/>
                  <a:pt x="87" y="0"/>
                  <a:pt x="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3"/>
                  <a:pt x="0" y="69"/>
                  <a:pt x="0" y="74"/>
                </a:cubicBezTo>
                <a:cubicBezTo>
                  <a:pt x="0" y="80"/>
                  <a:pt x="0" y="85"/>
                  <a:pt x="0" y="90"/>
                </a:cubicBezTo>
                <a:cubicBezTo>
                  <a:pt x="0" y="130"/>
                  <a:pt x="0" y="130"/>
                  <a:pt x="0" y="130"/>
                </a:cubicBezTo>
                <a:cubicBezTo>
                  <a:pt x="0" y="133"/>
                  <a:pt x="0" y="136"/>
                  <a:pt x="0" y="139"/>
                </a:cubicBezTo>
                <a:cubicBezTo>
                  <a:pt x="0" y="170"/>
                  <a:pt x="0" y="170"/>
                  <a:pt x="0" y="170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243"/>
                  <a:pt x="25" y="269"/>
                  <a:pt x="56" y="269"/>
                </a:cubicBezTo>
                <a:cubicBezTo>
                  <a:pt x="1592" y="269"/>
                  <a:pt x="1592" y="269"/>
                  <a:pt x="1592" y="269"/>
                </a:cubicBezTo>
                <a:cubicBezTo>
                  <a:pt x="3721" y="269"/>
                  <a:pt x="3721" y="269"/>
                  <a:pt x="3721" y="269"/>
                </a:cubicBezTo>
                <a:cubicBezTo>
                  <a:pt x="5257" y="269"/>
                  <a:pt x="5257" y="269"/>
                  <a:pt x="5257" y="269"/>
                </a:cubicBezTo>
                <a:cubicBezTo>
                  <a:pt x="5288" y="269"/>
                  <a:pt x="5313" y="243"/>
                  <a:pt x="5313" y="213"/>
                </a:cubicBezTo>
                <a:cubicBezTo>
                  <a:pt x="5313" y="207"/>
                  <a:pt x="5313" y="201"/>
                  <a:pt x="5313" y="195"/>
                </a:cubicBezTo>
                <a:cubicBezTo>
                  <a:pt x="5313" y="164"/>
                  <a:pt x="5313" y="148"/>
                  <a:pt x="5313" y="139"/>
                </a:cubicBezTo>
                <a:cubicBezTo>
                  <a:pt x="5313" y="130"/>
                  <a:pt x="5313" y="130"/>
                  <a:pt x="5313" y="130"/>
                </a:cubicBezTo>
                <a:cubicBezTo>
                  <a:pt x="5313" y="99"/>
                  <a:pt x="5313" y="99"/>
                  <a:pt x="5313" y="99"/>
                </a:cubicBezTo>
                <a:cubicBezTo>
                  <a:pt x="5313" y="56"/>
                  <a:pt x="5313" y="56"/>
                  <a:pt x="5313" y="56"/>
                </a:cubicBezTo>
                <a:cubicBezTo>
                  <a:pt x="5313" y="26"/>
                  <a:pt x="5288" y="0"/>
                  <a:pt x="5257" y="0"/>
                </a:cubicBezTo>
                <a:close/>
              </a:path>
            </a:pathLst>
          </a:custGeom>
          <a:gradFill>
            <a:gsLst>
              <a:gs pos="78000">
                <a:srgbClr val="96BF3D"/>
              </a:gs>
              <a:gs pos="0">
                <a:srgbClr val="C9D22C"/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rtl="0" eaLnBrk="1" latinLnBrk="0" hangingPunct="1"/>
            <a:endParaRPr lang="en-GB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8530" y="206722"/>
            <a:ext cx="8429934" cy="996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8530" y="1275606"/>
            <a:ext cx="8429934" cy="2957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lv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grpSp>
        <p:nvGrpSpPr>
          <p:cNvPr id="4" name="Group 50"/>
          <p:cNvGrpSpPr/>
          <p:nvPr/>
        </p:nvGrpSpPr>
        <p:grpSpPr>
          <a:xfrm>
            <a:off x="395536" y="4565787"/>
            <a:ext cx="841030" cy="362692"/>
            <a:chOff x="2639403" y="1492269"/>
            <a:chExt cx="3556026" cy="1533532"/>
          </a:xfrm>
        </p:grpSpPr>
        <p:sp>
          <p:nvSpPr>
            <p:cNvPr id="52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639403" y="1492269"/>
              <a:ext cx="3556026" cy="1530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9"/>
            <p:cNvSpPr>
              <a:spLocks/>
            </p:cNvSpPr>
            <p:nvPr userDrawn="1"/>
          </p:nvSpPr>
          <p:spPr bwMode="auto">
            <a:xfrm>
              <a:off x="3109306" y="1855808"/>
              <a:ext cx="238127" cy="225426"/>
            </a:xfrm>
            <a:custGeom>
              <a:avLst/>
              <a:gdLst>
                <a:gd name="T0" fmla="*/ 76 w 150"/>
                <a:gd name="T1" fmla="*/ 109 h 142"/>
                <a:gd name="T2" fmla="*/ 29 w 150"/>
                <a:gd name="T3" fmla="*/ 142 h 142"/>
                <a:gd name="T4" fmla="*/ 45 w 150"/>
                <a:gd name="T5" fmla="*/ 88 h 142"/>
                <a:gd name="T6" fmla="*/ 0 w 150"/>
                <a:gd name="T7" fmla="*/ 54 h 142"/>
                <a:gd name="T8" fmla="*/ 57 w 150"/>
                <a:gd name="T9" fmla="*/ 54 h 142"/>
                <a:gd name="T10" fmla="*/ 76 w 150"/>
                <a:gd name="T11" fmla="*/ 0 h 142"/>
                <a:gd name="T12" fmla="*/ 93 w 150"/>
                <a:gd name="T13" fmla="*/ 54 h 142"/>
                <a:gd name="T14" fmla="*/ 150 w 150"/>
                <a:gd name="T15" fmla="*/ 54 h 142"/>
                <a:gd name="T16" fmla="*/ 105 w 150"/>
                <a:gd name="T17" fmla="*/ 88 h 142"/>
                <a:gd name="T18" fmla="*/ 121 w 150"/>
                <a:gd name="T19" fmla="*/ 142 h 142"/>
                <a:gd name="T20" fmla="*/ 76 w 150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0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10"/>
            <p:cNvSpPr>
              <a:spLocks/>
            </p:cNvSpPr>
            <p:nvPr userDrawn="1"/>
          </p:nvSpPr>
          <p:spPr bwMode="auto">
            <a:xfrm>
              <a:off x="3383946" y="1601807"/>
              <a:ext cx="241302" cy="227014"/>
            </a:xfrm>
            <a:custGeom>
              <a:avLst/>
              <a:gdLst>
                <a:gd name="T0" fmla="*/ 76 w 152"/>
                <a:gd name="T1" fmla="*/ 110 h 143"/>
                <a:gd name="T2" fmla="*/ 29 w 152"/>
                <a:gd name="T3" fmla="*/ 143 h 143"/>
                <a:gd name="T4" fmla="*/ 48 w 152"/>
                <a:gd name="T5" fmla="*/ 88 h 143"/>
                <a:gd name="T6" fmla="*/ 0 w 152"/>
                <a:gd name="T7" fmla="*/ 55 h 143"/>
                <a:gd name="T8" fmla="*/ 57 w 152"/>
                <a:gd name="T9" fmla="*/ 55 h 143"/>
                <a:gd name="T10" fmla="*/ 76 w 152"/>
                <a:gd name="T11" fmla="*/ 0 h 143"/>
                <a:gd name="T12" fmla="*/ 95 w 152"/>
                <a:gd name="T13" fmla="*/ 55 h 143"/>
                <a:gd name="T14" fmla="*/ 152 w 152"/>
                <a:gd name="T15" fmla="*/ 55 h 143"/>
                <a:gd name="T16" fmla="*/ 105 w 152"/>
                <a:gd name="T17" fmla="*/ 88 h 143"/>
                <a:gd name="T18" fmla="*/ 124 w 152"/>
                <a:gd name="T19" fmla="*/ 143 h 143"/>
                <a:gd name="T20" fmla="*/ 76 w 152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3">
                  <a:moveTo>
                    <a:pt x="76" y="110"/>
                  </a:moveTo>
                  <a:lnTo>
                    <a:pt x="29" y="143"/>
                  </a:lnTo>
                  <a:lnTo>
                    <a:pt x="48" y="88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5" y="55"/>
                  </a:lnTo>
                  <a:lnTo>
                    <a:pt x="152" y="55"/>
                  </a:lnTo>
                  <a:lnTo>
                    <a:pt x="105" y="88"/>
                  </a:lnTo>
                  <a:lnTo>
                    <a:pt x="124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11"/>
            <p:cNvSpPr>
              <a:spLocks/>
            </p:cNvSpPr>
            <p:nvPr userDrawn="1"/>
          </p:nvSpPr>
          <p:spPr bwMode="auto">
            <a:xfrm>
              <a:off x="3742724" y="1495444"/>
              <a:ext cx="239714" cy="227014"/>
            </a:xfrm>
            <a:custGeom>
              <a:avLst/>
              <a:gdLst>
                <a:gd name="T0" fmla="*/ 75 w 151"/>
                <a:gd name="T1" fmla="*/ 110 h 143"/>
                <a:gd name="T2" fmla="*/ 28 w 151"/>
                <a:gd name="T3" fmla="*/ 143 h 143"/>
                <a:gd name="T4" fmla="*/ 47 w 151"/>
                <a:gd name="T5" fmla="*/ 89 h 143"/>
                <a:gd name="T6" fmla="*/ 0 w 151"/>
                <a:gd name="T7" fmla="*/ 55 h 143"/>
                <a:gd name="T8" fmla="*/ 56 w 151"/>
                <a:gd name="T9" fmla="*/ 55 h 143"/>
                <a:gd name="T10" fmla="*/ 75 w 151"/>
                <a:gd name="T11" fmla="*/ 0 h 143"/>
                <a:gd name="T12" fmla="*/ 92 w 151"/>
                <a:gd name="T13" fmla="*/ 55 h 143"/>
                <a:gd name="T14" fmla="*/ 151 w 151"/>
                <a:gd name="T15" fmla="*/ 55 h 143"/>
                <a:gd name="T16" fmla="*/ 104 w 151"/>
                <a:gd name="T17" fmla="*/ 89 h 143"/>
                <a:gd name="T18" fmla="*/ 123 w 151"/>
                <a:gd name="T19" fmla="*/ 143 h 143"/>
                <a:gd name="T20" fmla="*/ 75 w 151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1" h="143">
                  <a:moveTo>
                    <a:pt x="75" y="110"/>
                  </a:moveTo>
                  <a:lnTo>
                    <a:pt x="28" y="143"/>
                  </a:lnTo>
                  <a:lnTo>
                    <a:pt x="47" y="89"/>
                  </a:lnTo>
                  <a:lnTo>
                    <a:pt x="0" y="55"/>
                  </a:lnTo>
                  <a:lnTo>
                    <a:pt x="56" y="55"/>
                  </a:lnTo>
                  <a:lnTo>
                    <a:pt x="75" y="0"/>
                  </a:lnTo>
                  <a:lnTo>
                    <a:pt x="92" y="55"/>
                  </a:lnTo>
                  <a:lnTo>
                    <a:pt x="151" y="55"/>
                  </a:lnTo>
                  <a:lnTo>
                    <a:pt x="104" y="89"/>
                  </a:lnTo>
                  <a:lnTo>
                    <a:pt x="123" y="143"/>
                  </a:lnTo>
                  <a:lnTo>
                    <a:pt x="75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12"/>
            <p:cNvSpPr>
              <a:spLocks/>
            </p:cNvSpPr>
            <p:nvPr userDrawn="1"/>
          </p:nvSpPr>
          <p:spPr bwMode="auto">
            <a:xfrm>
              <a:off x="4111026" y="1557357"/>
              <a:ext cx="236539" cy="225426"/>
            </a:xfrm>
            <a:custGeom>
              <a:avLst/>
              <a:gdLst>
                <a:gd name="T0" fmla="*/ 76 w 149"/>
                <a:gd name="T1" fmla="*/ 109 h 142"/>
                <a:gd name="T2" fmla="*/ 28 w 149"/>
                <a:gd name="T3" fmla="*/ 142 h 142"/>
                <a:gd name="T4" fmla="*/ 45 w 149"/>
                <a:gd name="T5" fmla="*/ 88 h 142"/>
                <a:gd name="T6" fmla="*/ 0 w 149"/>
                <a:gd name="T7" fmla="*/ 54 h 142"/>
                <a:gd name="T8" fmla="*/ 57 w 149"/>
                <a:gd name="T9" fmla="*/ 54 h 142"/>
                <a:gd name="T10" fmla="*/ 76 w 149"/>
                <a:gd name="T11" fmla="*/ 0 h 142"/>
                <a:gd name="T12" fmla="*/ 92 w 149"/>
                <a:gd name="T13" fmla="*/ 54 h 142"/>
                <a:gd name="T14" fmla="*/ 149 w 149"/>
                <a:gd name="T15" fmla="*/ 54 h 142"/>
                <a:gd name="T16" fmla="*/ 104 w 149"/>
                <a:gd name="T17" fmla="*/ 88 h 142"/>
                <a:gd name="T18" fmla="*/ 121 w 149"/>
                <a:gd name="T19" fmla="*/ 142 h 142"/>
                <a:gd name="T20" fmla="*/ 76 w 149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2">
                  <a:moveTo>
                    <a:pt x="76" y="109"/>
                  </a:moveTo>
                  <a:lnTo>
                    <a:pt x="28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2" y="54"/>
                  </a:lnTo>
                  <a:lnTo>
                    <a:pt x="149" y="54"/>
                  </a:lnTo>
                  <a:lnTo>
                    <a:pt x="104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13"/>
            <p:cNvSpPr>
              <a:spLocks/>
            </p:cNvSpPr>
            <p:nvPr userDrawn="1"/>
          </p:nvSpPr>
          <p:spPr bwMode="auto">
            <a:xfrm>
              <a:off x="4415828" y="1763733"/>
              <a:ext cx="236539" cy="227014"/>
            </a:xfrm>
            <a:custGeom>
              <a:avLst/>
              <a:gdLst>
                <a:gd name="T0" fmla="*/ 76 w 149"/>
                <a:gd name="T1" fmla="*/ 110 h 143"/>
                <a:gd name="T2" fmla="*/ 28 w 149"/>
                <a:gd name="T3" fmla="*/ 143 h 143"/>
                <a:gd name="T4" fmla="*/ 45 w 149"/>
                <a:gd name="T5" fmla="*/ 89 h 143"/>
                <a:gd name="T6" fmla="*/ 0 w 149"/>
                <a:gd name="T7" fmla="*/ 55 h 143"/>
                <a:gd name="T8" fmla="*/ 57 w 149"/>
                <a:gd name="T9" fmla="*/ 55 h 143"/>
                <a:gd name="T10" fmla="*/ 76 w 149"/>
                <a:gd name="T11" fmla="*/ 0 h 143"/>
                <a:gd name="T12" fmla="*/ 92 w 149"/>
                <a:gd name="T13" fmla="*/ 55 h 143"/>
                <a:gd name="T14" fmla="*/ 149 w 149"/>
                <a:gd name="T15" fmla="*/ 55 h 143"/>
                <a:gd name="T16" fmla="*/ 104 w 149"/>
                <a:gd name="T17" fmla="*/ 89 h 143"/>
                <a:gd name="T18" fmla="*/ 121 w 149"/>
                <a:gd name="T19" fmla="*/ 143 h 143"/>
                <a:gd name="T20" fmla="*/ 76 w 149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3">
                  <a:moveTo>
                    <a:pt x="76" y="110"/>
                  </a:moveTo>
                  <a:lnTo>
                    <a:pt x="28" y="143"/>
                  </a:lnTo>
                  <a:lnTo>
                    <a:pt x="45" y="89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2" y="55"/>
                  </a:lnTo>
                  <a:lnTo>
                    <a:pt x="149" y="55"/>
                  </a:lnTo>
                  <a:lnTo>
                    <a:pt x="104" y="89"/>
                  </a:lnTo>
                  <a:lnTo>
                    <a:pt x="121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14"/>
            <p:cNvSpPr>
              <a:spLocks/>
            </p:cNvSpPr>
            <p:nvPr userDrawn="1"/>
          </p:nvSpPr>
          <p:spPr bwMode="auto">
            <a:xfrm>
              <a:off x="4561880" y="2105047"/>
              <a:ext cx="241302" cy="225426"/>
            </a:xfrm>
            <a:custGeom>
              <a:avLst/>
              <a:gdLst>
                <a:gd name="T0" fmla="*/ 76 w 152"/>
                <a:gd name="T1" fmla="*/ 109 h 142"/>
                <a:gd name="T2" fmla="*/ 29 w 152"/>
                <a:gd name="T3" fmla="*/ 142 h 142"/>
                <a:gd name="T4" fmla="*/ 45 w 152"/>
                <a:gd name="T5" fmla="*/ 88 h 142"/>
                <a:gd name="T6" fmla="*/ 0 w 152"/>
                <a:gd name="T7" fmla="*/ 54 h 142"/>
                <a:gd name="T8" fmla="*/ 57 w 152"/>
                <a:gd name="T9" fmla="*/ 54 h 142"/>
                <a:gd name="T10" fmla="*/ 76 w 152"/>
                <a:gd name="T11" fmla="*/ 0 h 142"/>
                <a:gd name="T12" fmla="*/ 93 w 152"/>
                <a:gd name="T13" fmla="*/ 54 h 142"/>
                <a:gd name="T14" fmla="*/ 152 w 152"/>
                <a:gd name="T15" fmla="*/ 54 h 142"/>
                <a:gd name="T16" fmla="*/ 105 w 152"/>
                <a:gd name="T17" fmla="*/ 88 h 142"/>
                <a:gd name="T18" fmla="*/ 121 w 152"/>
                <a:gd name="T19" fmla="*/ 142 h 142"/>
                <a:gd name="T20" fmla="*/ 76 w 152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2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15"/>
            <p:cNvSpPr>
              <a:spLocks/>
            </p:cNvSpPr>
            <p:nvPr userDrawn="1"/>
          </p:nvSpPr>
          <p:spPr bwMode="auto">
            <a:xfrm>
              <a:off x="3937987" y="2190772"/>
              <a:ext cx="544516" cy="798516"/>
            </a:xfrm>
            <a:custGeom>
              <a:avLst/>
              <a:gdLst>
                <a:gd name="T0" fmla="*/ 0 w 343"/>
                <a:gd name="T1" fmla="*/ 0 h 503"/>
                <a:gd name="T2" fmla="*/ 0 w 343"/>
                <a:gd name="T3" fmla="*/ 503 h 503"/>
                <a:gd name="T4" fmla="*/ 142 w 343"/>
                <a:gd name="T5" fmla="*/ 503 h 503"/>
                <a:gd name="T6" fmla="*/ 142 w 343"/>
                <a:gd name="T7" fmla="*/ 310 h 503"/>
                <a:gd name="T8" fmla="*/ 324 w 343"/>
                <a:gd name="T9" fmla="*/ 310 h 503"/>
                <a:gd name="T10" fmla="*/ 324 w 343"/>
                <a:gd name="T11" fmla="*/ 196 h 503"/>
                <a:gd name="T12" fmla="*/ 142 w 343"/>
                <a:gd name="T13" fmla="*/ 196 h 503"/>
                <a:gd name="T14" fmla="*/ 142 w 343"/>
                <a:gd name="T15" fmla="*/ 115 h 503"/>
                <a:gd name="T16" fmla="*/ 343 w 343"/>
                <a:gd name="T17" fmla="*/ 115 h 503"/>
                <a:gd name="T18" fmla="*/ 343 w 343"/>
                <a:gd name="T19" fmla="*/ 0 h 503"/>
                <a:gd name="T20" fmla="*/ 0 w 343"/>
                <a:gd name="T21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3" h="503">
                  <a:moveTo>
                    <a:pt x="0" y="0"/>
                  </a:moveTo>
                  <a:lnTo>
                    <a:pt x="0" y="503"/>
                  </a:lnTo>
                  <a:lnTo>
                    <a:pt x="142" y="503"/>
                  </a:lnTo>
                  <a:lnTo>
                    <a:pt x="142" y="310"/>
                  </a:lnTo>
                  <a:lnTo>
                    <a:pt x="324" y="310"/>
                  </a:lnTo>
                  <a:lnTo>
                    <a:pt x="324" y="196"/>
                  </a:lnTo>
                  <a:lnTo>
                    <a:pt x="142" y="196"/>
                  </a:lnTo>
                  <a:lnTo>
                    <a:pt x="142" y="115"/>
                  </a:lnTo>
                  <a:lnTo>
                    <a:pt x="343" y="115"/>
                  </a:lnTo>
                  <a:lnTo>
                    <a:pt x="3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16"/>
            <p:cNvSpPr>
              <a:spLocks/>
            </p:cNvSpPr>
            <p:nvPr userDrawn="1"/>
          </p:nvSpPr>
          <p:spPr bwMode="auto">
            <a:xfrm>
              <a:off x="3268058" y="2190772"/>
              <a:ext cx="598492" cy="798516"/>
            </a:xfrm>
            <a:custGeom>
              <a:avLst/>
              <a:gdLst>
                <a:gd name="T0" fmla="*/ 377 w 377"/>
                <a:gd name="T1" fmla="*/ 0 h 503"/>
                <a:gd name="T2" fmla="*/ 0 w 377"/>
                <a:gd name="T3" fmla="*/ 0 h 503"/>
                <a:gd name="T4" fmla="*/ 0 w 377"/>
                <a:gd name="T5" fmla="*/ 115 h 503"/>
                <a:gd name="T6" fmla="*/ 118 w 377"/>
                <a:gd name="T7" fmla="*/ 115 h 503"/>
                <a:gd name="T8" fmla="*/ 118 w 377"/>
                <a:gd name="T9" fmla="*/ 503 h 503"/>
                <a:gd name="T10" fmla="*/ 261 w 377"/>
                <a:gd name="T11" fmla="*/ 503 h 503"/>
                <a:gd name="T12" fmla="*/ 261 w 377"/>
                <a:gd name="T13" fmla="*/ 115 h 503"/>
                <a:gd name="T14" fmla="*/ 377 w 377"/>
                <a:gd name="T15" fmla="*/ 115 h 503"/>
                <a:gd name="T16" fmla="*/ 377 w 377"/>
                <a:gd name="T17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503">
                  <a:moveTo>
                    <a:pt x="377" y="0"/>
                  </a:moveTo>
                  <a:lnTo>
                    <a:pt x="0" y="0"/>
                  </a:lnTo>
                  <a:lnTo>
                    <a:pt x="0" y="115"/>
                  </a:lnTo>
                  <a:lnTo>
                    <a:pt x="118" y="115"/>
                  </a:lnTo>
                  <a:lnTo>
                    <a:pt x="118" y="503"/>
                  </a:lnTo>
                  <a:lnTo>
                    <a:pt x="261" y="503"/>
                  </a:lnTo>
                  <a:lnTo>
                    <a:pt x="261" y="115"/>
                  </a:lnTo>
                  <a:lnTo>
                    <a:pt x="377" y="115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Freeform 17"/>
            <p:cNvSpPr>
              <a:spLocks/>
            </p:cNvSpPr>
            <p:nvPr userDrawn="1"/>
          </p:nvSpPr>
          <p:spPr bwMode="auto">
            <a:xfrm>
              <a:off x="2642578" y="2190772"/>
              <a:ext cx="546104" cy="798516"/>
            </a:xfrm>
            <a:custGeom>
              <a:avLst/>
              <a:gdLst>
                <a:gd name="T0" fmla="*/ 344 w 344"/>
                <a:gd name="T1" fmla="*/ 115 h 503"/>
                <a:gd name="T2" fmla="*/ 344 w 344"/>
                <a:gd name="T3" fmla="*/ 0 h 503"/>
                <a:gd name="T4" fmla="*/ 0 w 344"/>
                <a:gd name="T5" fmla="*/ 0 h 503"/>
                <a:gd name="T6" fmla="*/ 0 w 344"/>
                <a:gd name="T7" fmla="*/ 503 h 503"/>
                <a:gd name="T8" fmla="*/ 344 w 344"/>
                <a:gd name="T9" fmla="*/ 503 h 503"/>
                <a:gd name="T10" fmla="*/ 344 w 344"/>
                <a:gd name="T11" fmla="*/ 388 h 503"/>
                <a:gd name="T12" fmla="*/ 143 w 344"/>
                <a:gd name="T13" fmla="*/ 388 h 503"/>
                <a:gd name="T14" fmla="*/ 143 w 344"/>
                <a:gd name="T15" fmla="*/ 310 h 503"/>
                <a:gd name="T16" fmla="*/ 325 w 344"/>
                <a:gd name="T17" fmla="*/ 310 h 503"/>
                <a:gd name="T18" fmla="*/ 325 w 344"/>
                <a:gd name="T19" fmla="*/ 196 h 503"/>
                <a:gd name="T20" fmla="*/ 143 w 344"/>
                <a:gd name="T21" fmla="*/ 196 h 503"/>
                <a:gd name="T22" fmla="*/ 143 w 344"/>
                <a:gd name="T23" fmla="*/ 115 h 503"/>
                <a:gd name="T24" fmla="*/ 344 w 344"/>
                <a:gd name="T25" fmla="*/ 115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503">
                  <a:moveTo>
                    <a:pt x="344" y="115"/>
                  </a:moveTo>
                  <a:lnTo>
                    <a:pt x="344" y="0"/>
                  </a:lnTo>
                  <a:lnTo>
                    <a:pt x="0" y="0"/>
                  </a:lnTo>
                  <a:lnTo>
                    <a:pt x="0" y="503"/>
                  </a:lnTo>
                  <a:lnTo>
                    <a:pt x="344" y="503"/>
                  </a:lnTo>
                  <a:lnTo>
                    <a:pt x="344" y="388"/>
                  </a:lnTo>
                  <a:lnTo>
                    <a:pt x="143" y="388"/>
                  </a:lnTo>
                  <a:lnTo>
                    <a:pt x="143" y="310"/>
                  </a:lnTo>
                  <a:lnTo>
                    <a:pt x="325" y="310"/>
                  </a:lnTo>
                  <a:lnTo>
                    <a:pt x="325" y="196"/>
                  </a:lnTo>
                  <a:lnTo>
                    <a:pt x="143" y="196"/>
                  </a:lnTo>
                  <a:lnTo>
                    <a:pt x="143" y="115"/>
                  </a:lnTo>
                  <a:lnTo>
                    <a:pt x="344" y="1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 18"/>
            <p:cNvSpPr>
              <a:spLocks/>
            </p:cNvSpPr>
            <p:nvPr userDrawn="1"/>
          </p:nvSpPr>
          <p:spPr bwMode="auto">
            <a:xfrm>
              <a:off x="4596805" y="2581299"/>
              <a:ext cx="179389" cy="146051"/>
            </a:xfrm>
            <a:custGeom>
              <a:avLst/>
              <a:gdLst>
                <a:gd name="T0" fmla="*/ 0 w 113"/>
                <a:gd name="T1" fmla="*/ 0 h 92"/>
                <a:gd name="T2" fmla="*/ 16 w 113"/>
                <a:gd name="T3" fmla="*/ 0 h 92"/>
                <a:gd name="T4" fmla="*/ 33 w 113"/>
                <a:gd name="T5" fmla="*/ 71 h 92"/>
                <a:gd name="T6" fmla="*/ 52 w 113"/>
                <a:gd name="T7" fmla="*/ 0 h 92"/>
                <a:gd name="T8" fmla="*/ 66 w 113"/>
                <a:gd name="T9" fmla="*/ 0 h 92"/>
                <a:gd name="T10" fmla="*/ 83 w 113"/>
                <a:gd name="T11" fmla="*/ 71 h 92"/>
                <a:gd name="T12" fmla="*/ 101 w 113"/>
                <a:gd name="T13" fmla="*/ 0 h 92"/>
                <a:gd name="T14" fmla="*/ 113 w 113"/>
                <a:gd name="T15" fmla="*/ 0 h 92"/>
                <a:gd name="T16" fmla="*/ 90 w 113"/>
                <a:gd name="T17" fmla="*/ 92 h 92"/>
                <a:gd name="T18" fmla="*/ 75 w 113"/>
                <a:gd name="T19" fmla="*/ 92 h 92"/>
                <a:gd name="T20" fmla="*/ 56 w 113"/>
                <a:gd name="T21" fmla="*/ 26 h 92"/>
                <a:gd name="T22" fmla="*/ 40 w 113"/>
                <a:gd name="T23" fmla="*/ 92 h 92"/>
                <a:gd name="T24" fmla="*/ 23 w 113"/>
                <a:gd name="T25" fmla="*/ 92 h 92"/>
                <a:gd name="T26" fmla="*/ 0 w 113"/>
                <a:gd name="T2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92">
                  <a:moveTo>
                    <a:pt x="0" y="0"/>
                  </a:moveTo>
                  <a:lnTo>
                    <a:pt x="16" y="0"/>
                  </a:lnTo>
                  <a:lnTo>
                    <a:pt x="33" y="71"/>
                  </a:lnTo>
                  <a:lnTo>
                    <a:pt x="52" y="0"/>
                  </a:lnTo>
                  <a:lnTo>
                    <a:pt x="66" y="0"/>
                  </a:lnTo>
                  <a:lnTo>
                    <a:pt x="83" y="71"/>
                  </a:lnTo>
                  <a:lnTo>
                    <a:pt x="101" y="0"/>
                  </a:lnTo>
                  <a:lnTo>
                    <a:pt x="113" y="0"/>
                  </a:lnTo>
                  <a:lnTo>
                    <a:pt x="90" y="92"/>
                  </a:lnTo>
                  <a:lnTo>
                    <a:pt x="75" y="92"/>
                  </a:lnTo>
                  <a:lnTo>
                    <a:pt x="56" y="26"/>
                  </a:lnTo>
                  <a:lnTo>
                    <a:pt x="40" y="92"/>
                  </a:lnTo>
                  <a:lnTo>
                    <a:pt x="23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Freeform 19"/>
            <p:cNvSpPr>
              <a:spLocks noEditPoints="1"/>
            </p:cNvSpPr>
            <p:nvPr userDrawn="1"/>
          </p:nvSpPr>
          <p:spPr bwMode="auto">
            <a:xfrm>
              <a:off x="4776194" y="2614637"/>
              <a:ext cx="106363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10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20"/>
            <p:cNvSpPr>
              <a:spLocks/>
            </p:cNvSpPr>
            <p:nvPr userDrawn="1"/>
          </p:nvSpPr>
          <p:spPr bwMode="auto">
            <a:xfrm>
              <a:off x="4901607" y="2614637"/>
              <a:ext cx="58738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6 w 16"/>
                <a:gd name="T5" fmla="*/ 16 h 30"/>
                <a:gd name="T6" fmla="*/ 6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21"/>
            <p:cNvSpPr>
              <a:spLocks/>
            </p:cNvSpPr>
            <p:nvPr userDrawn="1"/>
          </p:nvSpPr>
          <p:spPr bwMode="auto">
            <a:xfrm>
              <a:off x="4973045" y="2581299"/>
              <a:ext cx="96838" cy="146051"/>
            </a:xfrm>
            <a:custGeom>
              <a:avLst/>
              <a:gdLst>
                <a:gd name="T0" fmla="*/ 14 w 61"/>
                <a:gd name="T1" fmla="*/ 0 h 92"/>
                <a:gd name="T2" fmla="*/ 14 w 61"/>
                <a:gd name="T3" fmla="*/ 57 h 92"/>
                <a:gd name="T4" fmla="*/ 42 w 61"/>
                <a:gd name="T5" fmla="*/ 23 h 92"/>
                <a:gd name="T6" fmla="*/ 59 w 61"/>
                <a:gd name="T7" fmla="*/ 23 h 92"/>
                <a:gd name="T8" fmla="*/ 38 w 61"/>
                <a:gd name="T9" fmla="*/ 47 h 92"/>
                <a:gd name="T10" fmla="*/ 61 w 61"/>
                <a:gd name="T11" fmla="*/ 92 h 92"/>
                <a:gd name="T12" fmla="*/ 45 w 61"/>
                <a:gd name="T13" fmla="*/ 92 h 92"/>
                <a:gd name="T14" fmla="*/ 26 w 61"/>
                <a:gd name="T15" fmla="*/ 57 h 92"/>
                <a:gd name="T16" fmla="*/ 14 w 61"/>
                <a:gd name="T17" fmla="*/ 71 h 92"/>
                <a:gd name="T18" fmla="*/ 14 w 61"/>
                <a:gd name="T19" fmla="*/ 92 h 92"/>
                <a:gd name="T20" fmla="*/ 0 w 61"/>
                <a:gd name="T21" fmla="*/ 92 h 92"/>
                <a:gd name="T22" fmla="*/ 0 w 61"/>
                <a:gd name="T23" fmla="*/ 0 h 92"/>
                <a:gd name="T24" fmla="*/ 14 w 61"/>
                <a:gd name="T2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92">
                  <a:moveTo>
                    <a:pt x="14" y="0"/>
                  </a:moveTo>
                  <a:lnTo>
                    <a:pt x="14" y="57"/>
                  </a:lnTo>
                  <a:lnTo>
                    <a:pt x="42" y="23"/>
                  </a:lnTo>
                  <a:lnTo>
                    <a:pt x="59" y="23"/>
                  </a:lnTo>
                  <a:lnTo>
                    <a:pt x="38" y="47"/>
                  </a:lnTo>
                  <a:lnTo>
                    <a:pt x="61" y="92"/>
                  </a:lnTo>
                  <a:lnTo>
                    <a:pt x="45" y="92"/>
                  </a:lnTo>
                  <a:lnTo>
                    <a:pt x="26" y="57"/>
                  </a:lnTo>
                  <a:lnTo>
                    <a:pt x="14" y="71"/>
                  </a:lnTo>
                  <a:lnTo>
                    <a:pt x="14" y="92"/>
                  </a:lnTo>
                  <a:lnTo>
                    <a:pt x="0" y="92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22"/>
            <p:cNvSpPr>
              <a:spLocks noEditPoints="1"/>
            </p:cNvSpPr>
            <p:nvPr userDrawn="1"/>
          </p:nvSpPr>
          <p:spPr bwMode="auto">
            <a:xfrm>
              <a:off x="5080996" y="2581299"/>
              <a:ext cx="26988" cy="146051"/>
            </a:xfrm>
            <a:custGeom>
              <a:avLst/>
              <a:gdLst>
                <a:gd name="T0" fmla="*/ 17 w 17"/>
                <a:gd name="T1" fmla="*/ 14 h 92"/>
                <a:gd name="T2" fmla="*/ 0 w 17"/>
                <a:gd name="T3" fmla="*/ 14 h 92"/>
                <a:gd name="T4" fmla="*/ 0 w 17"/>
                <a:gd name="T5" fmla="*/ 0 h 92"/>
                <a:gd name="T6" fmla="*/ 17 w 17"/>
                <a:gd name="T7" fmla="*/ 0 h 92"/>
                <a:gd name="T8" fmla="*/ 17 w 17"/>
                <a:gd name="T9" fmla="*/ 14 h 92"/>
                <a:gd name="T10" fmla="*/ 17 w 17"/>
                <a:gd name="T11" fmla="*/ 92 h 92"/>
                <a:gd name="T12" fmla="*/ 0 w 17"/>
                <a:gd name="T13" fmla="*/ 92 h 92"/>
                <a:gd name="T14" fmla="*/ 0 w 17"/>
                <a:gd name="T15" fmla="*/ 23 h 92"/>
                <a:gd name="T16" fmla="*/ 17 w 17"/>
                <a:gd name="T17" fmla="*/ 23 h 92"/>
                <a:gd name="T18" fmla="*/ 17 w 17"/>
                <a:gd name="T1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92">
                  <a:moveTo>
                    <a:pt x="17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7" y="0"/>
                  </a:lnTo>
                  <a:lnTo>
                    <a:pt x="17" y="14"/>
                  </a:lnTo>
                  <a:close/>
                  <a:moveTo>
                    <a:pt x="17" y="92"/>
                  </a:moveTo>
                  <a:lnTo>
                    <a:pt x="0" y="92"/>
                  </a:lnTo>
                  <a:lnTo>
                    <a:pt x="0" y="23"/>
                  </a:lnTo>
                  <a:lnTo>
                    <a:pt x="17" y="23"/>
                  </a:lnTo>
                  <a:lnTo>
                    <a:pt x="17" y="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23"/>
            <p:cNvSpPr>
              <a:spLocks/>
            </p:cNvSpPr>
            <p:nvPr userDrawn="1"/>
          </p:nvSpPr>
          <p:spPr bwMode="auto">
            <a:xfrm>
              <a:off x="5130209" y="2614637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2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4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2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8"/>
                    <a:pt x="16" y="5"/>
                    <a:pt x="13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24"/>
            <p:cNvSpPr>
              <a:spLocks noEditPoints="1"/>
            </p:cNvSpPr>
            <p:nvPr userDrawn="1"/>
          </p:nvSpPr>
          <p:spPr bwMode="auto">
            <a:xfrm>
              <a:off x="5236572" y="2598762"/>
              <a:ext cx="107951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20 w 29"/>
                <a:gd name="T17" fmla="*/ 29 h 45"/>
                <a:gd name="T18" fmla="*/ 29 w 29"/>
                <a:gd name="T19" fmla="*/ 36 h 45"/>
                <a:gd name="T20" fmla="*/ 15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9 w 29"/>
                <a:gd name="T55" fmla="*/ 14 h 45"/>
                <a:gd name="T56" fmla="*/ 14 w 29"/>
                <a:gd name="T57" fmla="*/ 20 h 45"/>
                <a:gd name="T58" fmla="*/ 20 w 29"/>
                <a:gd name="T59" fmla="*/ 14 h 45"/>
                <a:gd name="T60" fmla="*/ 14 w 29"/>
                <a:gd name="T61" fmla="*/ 9 h 45"/>
                <a:gd name="T62" fmla="*/ 9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2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5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2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4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1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1" y="41"/>
                    <a:pt x="23" y="40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4"/>
                    <a:pt x="6" y="35"/>
                    <a:pt x="6" y="37"/>
                  </a:cubicBezTo>
                  <a:moveTo>
                    <a:pt x="9" y="14"/>
                  </a:moveTo>
                  <a:cubicBezTo>
                    <a:pt x="9" y="18"/>
                    <a:pt x="11" y="20"/>
                    <a:pt x="14" y="20"/>
                  </a:cubicBezTo>
                  <a:cubicBezTo>
                    <a:pt x="18" y="20"/>
                    <a:pt x="20" y="18"/>
                    <a:pt x="20" y="14"/>
                  </a:cubicBezTo>
                  <a:cubicBezTo>
                    <a:pt x="20" y="11"/>
                    <a:pt x="17" y="9"/>
                    <a:pt x="14" y="9"/>
                  </a:cubicBezTo>
                  <a:cubicBezTo>
                    <a:pt x="11" y="9"/>
                    <a:pt x="9" y="11"/>
                    <a:pt x="9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Freeform 25"/>
            <p:cNvSpPr>
              <a:spLocks/>
            </p:cNvSpPr>
            <p:nvPr userDrawn="1"/>
          </p:nvSpPr>
          <p:spPr bwMode="auto">
            <a:xfrm>
              <a:off x="5409611" y="2587649"/>
              <a:ext cx="66675" cy="144463"/>
            </a:xfrm>
            <a:custGeom>
              <a:avLst/>
              <a:gdLst>
                <a:gd name="T0" fmla="*/ 11 w 18"/>
                <a:gd name="T1" fmla="*/ 8 h 38"/>
                <a:gd name="T2" fmla="*/ 18 w 18"/>
                <a:gd name="T3" fmla="*/ 8 h 38"/>
                <a:gd name="T4" fmla="*/ 18 w 18"/>
                <a:gd name="T5" fmla="*/ 13 h 38"/>
                <a:gd name="T6" fmla="*/ 11 w 18"/>
                <a:gd name="T7" fmla="*/ 13 h 38"/>
                <a:gd name="T8" fmla="*/ 11 w 18"/>
                <a:gd name="T9" fmla="*/ 27 h 38"/>
                <a:gd name="T10" fmla="*/ 15 w 18"/>
                <a:gd name="T11" fmla="*/ 33 h 38"/>
                <a:gd name="T12" fmla="*/ 18 w 18"/>
                <a:gd name="T13" fmla="*/ 33 h 38"/>
                <a:gd name="T14" fmla="*/ 18 w 18"/>
                <a:gd name="T15" fmla="*/ 38 h 38"/>
                <a:gd name="T16" fmla="*/ 14 w 18"/>
                <a:gd name="T17" fmla="*/ 38 h 38"/>
                <a:gd name="T18" fmla="*/ 5 w 18"/>
                <a:gd name="T19" fmla="*/ 27 h 38"/>
                <a:gd name="T20" fmla="*/ 5 w 18"/>
                <a:gd name="T21" fmla="*/ 13 h 38"/>
                <a:gd name="T22" fmla="*/ 0 w 18"/>
                <a:gd name="T23" fmla="*/ 13 h 38"/>
                <a:gd name="T24" fmla="*/ 0 w 18"/>
                <a:gd name="T25" fmla="*/ 8 h 38"/>
                <a:gd name="T26" fmla="*/ 5 w 18"/>
                <a:gd name="T27" fmla="*/ 8 h 38"/>
                <a:gd name="T28" fmla="*/ 5 w 18"/>
                <a:gd name="T29" fmla="*/ 1 h 38"/>
                <a:gd name="T30" fmla="*/ 11 w 18"/>
                <a:gd name="T31" fmla="*/ 0 h 38"/>
                <a:gd name="T32" fmla="*/ 11 w 18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38">
                  <a:moveTo>
                    <a:pt x="11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31"/>
                    <a:pt x="12" y="33"/>
                    <a:pt x="15" y="33"/>
                  </a:cubicBezTo>
                  <a:cubicBezTo>
                    <a:pt x="16" y="33"/>
                    <a:pt x="17" y="33"/>
                    <a:pt x="18" y="33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7" y="38"/>
                    <a:pt x="15" y="38"/>
                    <a:pt x="14" y="38"/>
                  </a:cubicBezTo>
                  <a:cubicBezTo>
                    <a:pt x="7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Freeform 26"/>
            <p:cNvSpPr>
              <a:spLocks noEditPoints="1"/>
            </p:cNvSpPr>
            <p:nvPr userDrawn="1"/>
          </p:nvSpPr>
          <p:spPr bwMode="auto">
            <a:xfrm>
              <a:off x="5484224" y="2614637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9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Freeform 27"/>
            <p:cNvSpPr>
              <a:spLocks noEditPoints="1"/>
            </p:cNvSpPr>
            <p:nvPr userDrawn="1"/>
          </p:nvSpPr>
          <p:spPr bwMode="auto">
            <a:xfrm>
              <a:off x="5596937" y="2598762"/>
              <a:ext cx="109538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19 w 29"/>
                <a:gd name="T17" fmla="*/ 29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6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9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7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0" y="2"/>
                    <a:pt x="23" y="0"/>
                    <a:pt x="26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0" y="41"/>
                    <a:pt x="23" y="40"/>
                    <a:pt x="23" y="37"/>
                  </a:cubicBezTo>
                  <a:cubicBezTo>
                    <a:pt x="23" y="35"/>
                    <a:pt x="21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7"/>
                  </a:cubicBezTo>
                  <a:moveTo>
                    <a:pt x="8" y="14"/>
                  </a:moveTo>
                  <a:cubicBezTo>
                    <a:pt x="8" y="18"/>
                    <a:pt x="11" y="20"/>
                    <a:pt x="14" y="20"/>
                  </a:cubicBezTo>
                  <a:cubicBezTo>
                    <a:pt x="17" y="20"/>
                    <a:pt x="19" y="18"/>
                    <a:pt x="19" y="14"/>
                  </a:cubicBezTo>
                  <a:cubicBezTo>
                    <a:pt x="19" y="11"/>
                    <a:pt x="17" y="9"/>
                    <a:pt x="14" y="9"/>
                  </a:cubicBezTo>
                  <a:cubicBezTo>
                    <a:pt x="11" y="9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Freeform 28"/>
            <p:cNvSpPr>
              <a:spLocks noEditPoints="1"/>
            </p:cNvSpPr>
            <p:nvPr userDrawn="1"/>
          </p:nvSpPr>
          <p:spPr bwMode="auto">
            <a:xfrm>
              <a:off x="5706475" y="2614637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5 w 28"/>
                <a:gd name="T3" fmla="*/ 26 h 31"/>
                <a:gd name="T4" fmla="*/ 22 w 28"/>
                <a:gd name="T5" fmla="*/ 21 h 31"/>
                <a:gd name="T6" fmla="*/ 28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6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3 h 31"/>
                <a:gd name="T22" fmla="*/ 14 w 28"/>
                <a:gd name="T23" fmla="*/ 5 h 31"/>
                <a:gd name="T24" fmla="*/ 7 w 28"/>
                <a:gd name="T25" fmla="*/ 13 h 31"/>
                <a:gd name="T26" fmla="*/ 21 w 28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5" y="26"/>
                  </a:cubicBezTo>
                  <a:cubicBezTo>
                    <a:pt x="18" y="26"/>
                    <a:pt x="20" y="24"/>
                    <a:pt x="22" y="21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6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3" y="0"/>
                    <a:pt x="28" y="6"/>
                    <a:pt x="28" y="16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1" y="8"/>
                    <a:pt x="19" y="5"/>
                    <a:pt x="14" y="5"/>
                  </a:cubicBezTo>
                  <a:cubicBezTo>
                    <a:pt x="10" y="5"/>
                    <a:pt x="8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Freeform 29"/>
            <p:cNvSpPr>
              <a:spLocks/>
            </p:cNvSpPr>
            <p:nvPr userDrawn="1"/>
          </p:nvSpPr>
          <p:spPr bwMode="auto">
            <a:xfrm>
              <a:off x="5816014" y="2587649"/>
              <a:ext cx="71438" cy="144463"/>
            </a:xfrm>
            <a:custGeom>
              <a:avLst/>
              <a:gdLst>
                <a:gd name="T0" fmla="*/ 12 w 19"/>
                <a:gd name="T1" fmla="*/ 8 h 38"/>
                <a:gd name="T2" fmla="*/ 18 w 19"/>
                <a:gd name="T3" fmla="*/ 8 h 38"/>
                <a:gd name="T4" fmla="*/ 18 w 19"/>
                <a:gd name="T5" fmla="*/ 13 h 38"/>
                <a:gd name="T6" fmla="*/ 12 w 19"/>
                <a:gd name="T7" fmla="*/ 13 h 38"/>
                <a:gd name="T8" fmla="*/ 12 w 19"/>
                <a:gd name="T9" fmla="*/ 27 h 38"/>
                <a:gd name="T10" fmla="*/ 16 w 19"/>
                <a:gd name="T11" fmla="*/ 33 h 38"/>
                <a:gd name="T12" fmla="*/ 19 w 19"/>
                <a:gd name="T13" fmla="*/ 33 h 38"/>
                <a:gd name="T14" fmla="*/ 19 w 19"/>
                <a:gd name="T15" fmla="*/ 38 h 38"/>
                <a:gd name="T16" fmla="*/ 14 w 19"/>
                <a:gd name="T17" fmla="*/ 38 h 38"/>
                <a:gd name="T18" fmla="*/ 5 w 19"/>
                <a:gd name="T19" fmla="*/ 27 h 38"/>
                <a:gd name="T20" fmla="*/ 5 w 19"/>
                <a:gd name="T21" fmla="*/ 13 h 38"/>
                <a:gd name="T22" fmla="*/ 0 w 19"/>
                <a:gd name="T23" fmla="*/ 13 h 38"/>
                <a:gd name="T24" fmla="*/ 0 w 19"/>
                <a:gd name="T25" fmla="*/ 8 h 38"/>
                <a:gd name="T26" fmla="*/ 5 w 19"/>
                <a:gd name="T27" fmla="*/ 8 h 38"/>
                <a:gd name="T28" fmla="*/ 6 w 19"/>
                <a:gd name="T29" fmla="*/ 1 h 38"/>
                <a:gd name="T30" fmla="*/ 12 w 19"/>
                <a:gd name="T31" fmla="*/ 0 h 38"/>
                <a:gd name="T32" fmla="*/ 12 w 19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38">
                  <a:moveTo>
                    <a:pt x="12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31"/>
                    <a:pt x="12" y="33"/>
                    <a:pt x="16" y="33"/>
                  </a:cubicBezTo>
                  <a:cubicBezTo>
                    <a:pt x="17" y="33"/>
                    <a:pt x="18" y="33"/>
                    <a:pt x="19" y="33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8" y="38"/>
                    <a:pt x="16" y="38"/>
                    <a:pt x="14" y="38"/>
                  </a:cubicBezTo>
                  <a:cubicBezTo>
                    <a:pt x="8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2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Freeform 30"/>
            <p:cNvSpPr>
              <a:spLocks/>
            </p:cNvSpPr>
            <p:nvPr userDrawn="1"/>
          </p:nvSpPr>
          <p:spPr bwMode="auto">
            <a:xfrm>
              <a:off x="5901739" y="2581299"/>
              <a:ext cx="90488" cy="146051"/>
            </a:xfrm>
            <a:custGeom>
              <a:avLst/>
              <a:gdLst>
                <a:gd name="T0" fmla="*/ 6 w 24"/>
                <a:gd name="T1" fmla="*/ 0 h 39"/>
                <a:gd name="T2" fmla="*/ 6 w 24"/>
                <a:gd name="T3" fmla="*/ 15 h 39"/>
                <a:gd name="T4" fmla="*/ 15 w 24"/>
                <a:gd name="T5" fmla="*/ 9 h 39"/>
                <a:gd name="T6" fmla="*/ 24 w 24"/>
                <a:gd name="T7" fmla="*/ 21 h 39"/>
                <a:gd name="T8" fmla="*/ 24 w 24"/>
                <a:gd name="T9" fmla="*/ 39 h 39"/>
                <a:gd name="T10" fmla="*/ 18 w 24"/>
                <a:gd name="T11" fmla="*/ 39 h 39"/>
                <a:gd name="T12" fmla="*/ 18 w 24"/>
                <a:gd name="T13" fmla="*/ 21 h 39"/>
                <a:gd name="T14" fmla="*/ 13 w 24"/>
                <a:gd name="T15" fmla="*/ 14 h 39"/>
                <a:gd name="T16" fmla="*/ 6 w 24"/>
                <a:gd name="T17" fmla="*/ 23 h 39"/>
                <a:gd name="T18" fmla="*/ 6 w 24"/>
                <a:gd name="T19" fmla="*/ 39 h 39"/>
                <a:gd name="T20" fmla="*/ 0 w 24"/>
                <a:gd name="T21" fmla="*/ 39 h 39"/>
                <a:gd name="T22" fmla="*/ 0 w 24"/>
                <a:gd name="T23" fmla="*/ 0 h 39"/>
                <a:gd name="T24" fmla="*/ 6 w 24"/>
                <a:gd name="T25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9">
                  <a:moveTo>
                    <a:pt x="6" y="0"/>
                  </a:moveTo>
                  <a:cubicBezTo>
                    <a:pt x="6" y="15"/>
                    <a:pt x="6" y="15"/>
                    <a:pt x="6" y="15"/>
                  </a:cubicBezTo>
                  <a:cubicBezTo>
                    <a:pt x="8" y="11"/>
                    <a:pt x="11" y="9"/>
                    <a:pt x="15" y="9"/>
                  </a:cubicBezTo>
                  <a:cubicBezTo>
                    <a:pt x="21" y="9"/>
                    <a:pt x="24" y="13"/>
                    <a:pt x="24" y="21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17"/>
                    <a:pt x="16" y="14"/>
                    <a:pt x="13" y="14"/>
                  </a:cubicBezTo>
                  <a:cubicBezTo>
                    <a:pt x="9" y="14"/>
                    <a:pt x="6" y="18"/>
                    <a:pt x="6" y="23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Freeform 31"/>
            <p:cNvSpPr>
              <a:spLocks noEditPoints="1"/>
            </p:cNvSpPr>
            <p:nvPr userDrawn="1"/>
          </p:nvSpPr>
          <p:spPr bwMode="auto">
            <a:xfrm>
              <a:off x="6011278" y="2614637"/>
              <a:ext cx="101601" cy="117476"/>
            </a:xfrm>
            <a:custGeom>
              <a:avLst/>
              <a:gdLst>
                <a:gd name="T0" fmla="*/ 7 w 27"/>
                <a:gd name="T1" fmla="*/ 17 h 31"/>
                <a:gd name="T2" fmla="*/ 14 w 27"/>
                <a:gd name="T3" fmla="*/ 26 h 31"/>
                <a:gd name="T4" fmla="*/ 21 w 27"/>
                <a:gd name="T5" fmla="*/ 21 h 31"/>
                <a:gd name="T6" fmla="*/ 27 w 27"/>
                <a:gd name="T7" fmla="*/ 22 h 31"/>
                <a:gd name="T8" fmla="*/ 14 w 27"/>
                <a:gd name="T9" fmla="*/ 31 h 31"/>
                <a:gd name="T10" fmla="*/ 0 w 27"/>
                <a:gd name="T11" fmla="*/ 16 h 31"/>
                <a:gd name="T12" fmla="*/ 14 w 27"/>
                <a:gd name="T13" fmla="*/ 0 h 31"/>
                <a:gd name="T14" fmla="*/ 27 w 27"/>
                <a:gd name="T15" fmla="*/ 16 h 31"/>
                <a:gd name="T16" fmla="*/ 27 w 27"/>
                <a:gd name="T17" fmla="*/ 17 h 31"/>
                <a:gd name="T18" fmla="*/ 7 w 27"/>
                <a:gd name="T19" fmla="*/ 17 h 31"/>
                <a:gd name="T20" fmla="*/ 21 w 27"/>
                <a:gd name="T21" fmla="*/ 13 h 31"/>
                <a:gd name="T22" fmla="*/ 14 w 27"/>
                <a:gd name="T23" fmla="*/ 5 h 31"/>
                <a:gd name="T24" fmla="*/ 7 w 27"/>
                <a:gd name="T25" fmla="*/ 13 h 31"/>
                <a:gd name="T26" fmla="*/ 21 w 27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0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7"/>
                    <a:pt x="5" y="0"/>
                    <a:pt x="14" y="0"/>
                  </a:cubicBezTo>
                  <a:cubicBezTo>
                    <a:pt x="22" y="0"/>
                    <a:pt x="27" y="6"/>
                    <a:pt x="27" y="16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0" y="8"/>
                    <a:pt x="18" y="5"/>
                    <a:pt x="14" y="5"/>
                  </a:cubicBezTo>
                  <a:cubicBezTo>
                    <a:pt x="10" y="5"/>
                    <a:pt x="7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32"/>
            <p:cNvSpPr>
              <a:spLocks/>
            </p:cNvSpPr>
            <p:nvPr userDrawn="1"/>
          </p:nvSpPr>
          <p:spPr bwMode="auto">
            <a:xfrm>
              <a:off x="6131929" y="2614637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5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Freeform 33"/>
            <p:cNvSpPr>
              <a:spLocks/>
            </p:cNvSpPr>
            <p:nvPr userDrawn="1"/>
          </p:nvSpPr>
          <p:spPr bwMode="auto">
            <a:xfrm>
              <a:off x="4603155" y="2836888"/>
              <a:ext cx="95251" cy="147638"/>
            </a:xfrm>
            <a:custGeom>
              <a:avLst/>
              <a:gdLst>
                <a:gd name="T0" fmla="*/ 17 w 60"/>
                <a:gd name="T1" fmla="*/ 0 h 93"/>
                <a:gd name="T2" fmla="*/ 17 w 60"/>
                <a:gd name="T3" fmla="*/ 79 h 93"/>
                <a:gd name="T4" fmla="*/ 60 w 60"/>
                <a:gd name="T5" fmla="*/ 79 h 93"/>
                <a:gd name="T6" fmla="*/ 60 w 60"/>
                <a:gd name="T7" fmla="*/ 93 h 93"/>
                <a:gd name="T8" fmla="*/ 0 w 60"/>
                <a:gd name="T9" fmla="*/ 93 h 93"/>
                <a:gd name="T10" fmla="*/ 0 w 60"/>
                <a:gd name="T11" fmla="*/ 0 h 93"/>
                <a:gd name="T12" fmla="*/ 17 w 60"/>
                <a:gd name="T1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93">
                  <a:moveTo>
                    <a:pt x="17" y="0"/>
                  </a:moveTo>
                  <a:lnTo>
                    <a:pt x="17" y="79"/>
                  </a:lnTo>
                  <a:lnTo>
                    <a:pt x="60" y="79"/>
                  </a:lnTo>
                  <a:lnTo>
                    <a:pt x="60" y="93"/>
                  </a:lnTo>
                  <a:lnTo>
                    <a:pt x="0" y="93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Freeform 34"/>
            <p:cNvSpPr>
              <a:spLocks noEditPoints="1"/>
            </p:cNvSpPr>
            <p:nvPr userDrawn="1"/>
          </p:nvSpPr>
          <p:spPr bwMode="auto">
            <a:xfrm>
              <a:off x="4701581" y="2871813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35"/>
            <p:cNvSpPr>
              <a:spLocks noEditPoints="1"/>
            </p:cNvSpPr>
            <p:nvPr userDrawn="1"/>
          </p:nvSpPr>
          <p:spPr bwMode="auto">
            <a:xfrm>
              <a:off x="4817469" y="2871813"/>
              <a:ext cx="101601" cy="117476"/>
            </a:xfrm>
            <a:custGeom>
              <a:avLst/>
              <a:gdLst>
                <a:gd name="T0" fmla="*/ 14 w 27"/>
                <a:gd name="T1" fmla="*/ 0 h 31"/>
                <a:gd name="T2" fmla="*/ 26 w 27"/>
                <a:gd name="T3" fmla="*/ 12 h 31"/>
                <a:gd name="T4" fmla="*/ 26 w 27"/>
                <a:gd name="T5" fmla="*/ 24 h 31"/>
                <a:gd name="T6" fmla="*/ 27 w 27"/>
                <a:gd name="T7" fmla="*/ 30 h 31"/>
                <a:gd name="T8" fmla="*/ 20 w 27"/>
                <a:gd name="T9" fmla="*/ 30 h 31"/>
                <a:gd name="T10" fmla="*/ 20 w 27"/>
                <a:gd name="T11" fmla="*/ 25 h 31"/>
                <a:gd name="T12" fmla="*/ 10 w 27"/>
                <a:gd name="T13" fmla="*/ 31 h 31"/>
                <a:gd name="T14" fmla="*/ 0 w 27"/>
                <a:gd name="T15" fmla="*/ 22 h 31"/>
                <a:gd name="T16" fmla="*/ 19 w 27"/>
                <a:gd name="T17" fmla="*/ 12 h 31"/>
                <a:gd name="T18" fmla="*/ 20 w 27"/>
                <a:gd name="T19" fmla="*/ 12 h 31"/>
                <a:gd name="T20" fmla="*/ 20 w 27"/>
                <a:gd name="T21" fmla="*/ 10 h 31"/>
                <a:gd name="T22" fmla="*/ 13 w 27"/>
                <a:gd name="T23" fmla="*/ 5 h 31"/>
                <a:gd name="T24" fmla="*/ 7 w 27"/>
                <a:gd name="T25" fmla="*/ 9 h 31"/>
                <a:gd name="T26" fmla="*/ 1 w 27"/>
                <a:gd name="T27" fmla="*/ 9 h 31"/>
                <a:gd name="T28" fmla="*/ 14 w 27"/>
                <a:gd name="T29" fmla="*/ 0 h 31"/>
                <a:gd name="T30" fmla="*/ 18 w 27"/>
                <a:gd name="T31" fmla="*/ 16 h 31"/>
                <a:gd name="T32" fmla="*/ 7 w 27"/>
                <a:gd name="T33" fmla="*/ 22 h 31"/>
                <a:gd name="T34" fmla="*/ 12 w 27"/>
                <a:gd name="T35" fmla="*/ 26 h 31"/>
                <a:gd name="T36" fmla="*/ 20 w 27"/>
                <a:gd name="T37" fmla="*/ 18 h 31"/>
                <a:gd name="T38" fmla="*/ 20 w 27"/>
                <a:gd name="T39" fmla="*/ 16 h 31"/>
                <a:gd name="T40" fmla="*/ 18 w 27"/>
                <a:gd name="T41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" h="31">
                  <a:moveTo>
                    <a:pt x="14" y="0"/>
                  </a:moveTo>
                  <a:cubicBezTo>
                    <a:pt x="23" y="0"/>
                    <a:pt x="26" y="4"/>
                    <a:pt x="26" y="12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7"/>
                    <a:pt x="26" y="29"/>
                    <a:pt x="27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29"/>
                    <a:pt x="20" y="27"/>
                    <a:pt x="20" y="25"/>
                  </a:cubicBezTo>
                  <a:cubicBezTo>
                    <a:pt x="18" y="29"/>
                    <a:pt x="14" y="31"/>
                    <a:pt x="10" y="31"/>
                  </a:cubicBezTo>
                  <a:cubicBezTo>
                    <a:pt x="4" y="31"/>
                    <a:pt x="0" y="27"/>
                    <a:pt x="0" y="22"/>
                  </a:cubicBezTo>
                  <a:cubicBezTo>
                    <a:pt x="0" y="15"/>
                    <a:pt x="6" y="12"/>
                    <a:pt x="19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7"/>
                    <a:pt x="18" y="5"/>
                    <a:pt x="13" y="5"/>
                  </a:cubicBezTo>
                  <a:cubicBezTo>
                    <a:pt x="10" y="5"/>
                    <a:pt x="7" y="6"/>
                    <a:pt x="7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3"/>
                    <a:pt x="6" y="0"/>
                    <a:pt x="14" y="0"/>
                  </a:cubicBezTo>
                  <a:moveTo>
                    <a:pt x="18" y="16"/>
                  </a:moveTo>
                  <a:cubicBezTo>
                    <a:pt x="10" y="16"/>
                    <a:pt x="7" y="18"/>
                    <a:pt x="7" y="22"/>
                  </a:cubicBezTo>
                  <a:cubicBezTo>
                    <a:pt x="7" y="24"/>
                    <a:pt x="9" y="26"/>
                    <a:pt x="12" y="26"/>
                  </a:cubicBezTo>
                  <a:cubicBezTo>
                    <a:pt x="16" y="26"/>
                    <a:pt x="20" y="22"/>
                    <a:pt x="20" y="18"/>
                  </a:cubicBezTo>
                  <a:cubicBezTo>
                    <a:pt x="20" y="16"/>
                    <a:pt x="20" y="16"/>
                    <a:pt x="20" y="16"/>
                  </a:cubicBezTo>
                  <a:lnTo>
                    <a:pt x="18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36"/>
            <p:cNvSpPr>
              <a:spLocks/>
            </p:cNvSpPr>
            <p:nvPr userDrawn="1"/>
          </p:nvSpPr>
          <p:spPr bwMode="auto">
            <a:xfrm>
              <a:off x="4938120" y="2871813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7 h 30"/>
                <a:gd name="T16" fmla="*/ 14 w 16"/>
                <a:gd name="T17" fmla="*/ 0 h 30"/>
                <a:gd name="T18" fmla="*/ 16 w 16"/>
                <a:gd name="T19" fmla="*/ 0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4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0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37"/>
            <p:cNvSpPr>
              <a:spLocks/>
            </p:cNvSpPr>
            <p:nvPr userDrawn="1"/>
          </p:nvSpPr>
          <p:spPr bwMode="auto">
            <a:xfrm>
              <a:off x="5009558" y="2871813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38"/>
            <p:cNvSpPr>
              <a:spLocks noEditPoints="1"/>
            </p:cNvSpPr>
            <p:nvPr userDrawn="1"/>
          </p:nvSpPr>
          <p:spPr bwMode="auto">
            <a:xfrm>
              <a:off x="5127034" y="2836888"/>
              <a:ext cx="22225" cy="147638"/>
            </a:xfrm>
            <a:custGeom>
              <a:avLst/>
              <a:gdLst>
                <a:gd name="T0" fmla="*/ 14 w 14"/>
                <a:gd name="T1" fmla="*/ 12 h 93"/>
                <a:gd name="T2" fmla="*/ 0 w 14"/>
                <a:gd name="T3" fmla="*/ 12 h 93"/>
                <a:gd name="T4" fmla="*/ 0 w 14"/>
                <a:gd name="T5" fmla="*/ 0 h 93"/>
                <a:gd name="T6" fmla="*/ 14 w 14"/>
                <a:gd name="T7" fmla="*/ 0 h 93"/>
                <a:gd name="T8" fmla="*/ 14 w 14"/>
                <a:gd name="T9" fmla="*/ 12 h 93"/>
                <a:gd name="T10" fmla="*/ 14 w 14"/>
                <a:gd name="T11" fmla="*/ 93 h 93"/>
                <a:gd name="T12" fmla="*/ 0 w 14"/>
                <a:gd name="T13" fmla="*/ 93 h 93"/>
                <a:gd name="T14" fmla="*/ 0 w 14"/>
                <a:gd name="T15" fmla="*/ 24 h 93"/>
                <a:gd name="T16" fmla="*/ 14 w 14"/>
                <a:gd name="T17" fmla="*/ 24 h 93"/>
                <a:gd name="T18" fmla="*/ 14 w 14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93">
                  <a:moveTo>
                    <a:pt x="14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12"/>
                  </a:lnTo>
                  <a:close/>
                  <a:moveTo>
                    <a:pt x="14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4" y="24"/>
                  </a:lnTo>
                  <a:lnTo>
                    <a:pt x="14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39"/>
            <p:cNvSpPr>
              <a:spLocks/>
            </p:cNvSpPr>
            <p:nvPr userDrawn="1"/>
          </p:nvSpPr>
          <p:spPr bwMode="auto">
            <a:xfrm>
              <a:off x="5176247" y="2871813"/>
              <a:ext cx="88901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Freeform 40"/>
            <p:cNvSpPr>
              <a:spLocks noEditPoints="1"/>
            </p:cNvSpPr>
            <p:nvPr userDrawn="1"/>
          </p:nvSpPr>
          <p:spPr bwMode="auto">
            <a:xfrm>
              <a:off x="5281022" y="2855938"/>
              <a:ext cx="109538" cy="169863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7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5 h 45"/>
                <a:gd name="T14" fmla="*/ 11 w 29"/>
                <a:gd name="T15" fmla="*/ 28 h 45"/>
                <a:gd name="T16" fmla="*/ 19 w 29"/>
                <a:gd name="T17" fmla="*/ 28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1 h 45"/>
                <a:gd name="T26" fmla="*/ 1 w 29"/>
                <a:gd name="T27" fmla="*/ 27 h 45"/>
                <a:gd name="T28" fmla="*/ 6 w 29"/>
                <a:gd name="T29" fmla="*/ 21 h 45"/>
                <a:gd name="T30" fmla="*/ 2 w 29"/>
                <a:gd name="T31" fmla="*/ 14 h 45"/>
                <a:gd name="T32" fmla="*/ 14 w 29"/>
                <a:gd name="T33" fmla="*/ 4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6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6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8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7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3"/>
                    <a:pt x="10" y="23"/>
                  </a:cubicBezTo>
                  <a:cubicBezTo>
                    <a:pt x="8" y="24"/>
                    <a:pt x="7" y="24"/>
                    <a:pt x="7" y="25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1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2"/>
                    <a:pt x="4" y="31"/>
                  </a:cubicBezTo>
                  <a:cubicBezTo>
                    <a:pt x="2" y="30"/>
                    <a:pt x="1" y="29"/>
                    <a:pt x="1" y="27"/>
                  </a:cubicBezTo>
                  <a:cubicBezTo>
                    <a:pt x="1" y="24"/>
                    <a:pt x="3" y="22"/>
                    <a:pt x="6" y="21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4"/>
                    <a:pt x="14" y="4"/>
                  </a:cubicBezTo>
                  <a:cubicBezTo>
                    <a:pt x="16" y="4"/>
                    <a:pt x="18" y="5"/>
                    <a:pt x="20" y="6"/>
                  </a:cubicBezTo>
                  <a:cubicBezTo>
                    <a:pt x="20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6"/>
                  </a:moveTo>
                  <a:cubicBezTo>
                    <a:pt x="6" y="39"/>
                    <a:pt x="9" y="41"/>
                    <a:pt x="15" y="41"/>
                  </a:cubicBezTo>
                  <a:cubicBezTo>
                    <a:pt x="20" y="41"/>
                    <a:pt x="23" y="39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6"/>
                  </a:cubicBezTo>
                  <a:moveTo>
                    <a:pt x="8" y="14"/>
                  </a:moveTo>
                  <a:cubicBezTo>
                    <a:pt x="8" y="17"/>
                    <a:pt x="11" y="20"/>
                    <a:pt x="14" y="20"/>
                  </a:cubicBezTo>
                  <a:cubicBezTo>
                    <a:pt x="17" y="20"/>
                    <a:pt x="19" y="17"/>
                    <a:pt x="19" y="14"/>
                  </a:cubicBezTo>
                  <a:cubicBezTo>
                    <a:pt x="19" y="11"/>
                    <a:pt x="17" y="8"/>
                    <a:pt x="14" y="8"/>
                  </a:cubicBezTo>
                  <a:cubicBezTo>
                    <a:pt x="11" y="8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Freeform 41"/>
            <p:cNvSpPr>
              <a:spLocks/>
            </p:cNvSpPr>
            <p:nvPr userDrawn="1"/>
          </p:nvSpPr>
          <p:spPr bwMode="auto">
            <a:xfrm>
              <a:off x="5454061" y="2833713"/>
              <a:ext cx="71438" cy="150813"/>
            </a:xfrm>
            <a:custGeom>
              <a:avLst/>
              <a:gdLst>
                <a:gd name="T0" fmla="*/ 19 w 19"/>
                <a:gd name="T1" fmla="*/ 5 h 40"/>
                <a:gd name="T2" fmla="*/ 16 w 19"/>
                <a:gd name="T3" fmla="*/ 5 h 40"/>
                <a:gd name="T4" fmla="*/ 11 w 19"/>
                <a:gd name="T5" fmla="*/ 10 h 40"/>
                <a:gd name="T6" fmla="*/ 11 w 19"/>
                <a:gd name="T7" fmla="*/ 11 h 40"/>
                <a:gd name="T8" fmla="*/ 18 w 19"/>
                <a:gd name="T9" fmla="*/ 11 h 40"/>
                <a:gd name="T10" fmla="*/ 18 w 19"/>
                <a:gd name="T11" fmla="*/ 15 h 40"/>
                <a:gd name="T12" fmla="*/ 11 w 19"/>
                <a:gd name="T13" fmla="*/ 15 h 40"/>
                <a:gd name="T14" fmla="*/ 11 w 19"/>
                <a:gd name="T15" fmla="*/ 40 h 40"/>
                <a:gd name="T16" fmla="*/ 4 w 19"/>
                <a:gd name="T17" fmla="*/ 40 h 40"/>
                <a:gd name="T18" fmla="*/ 4 w 19"/>
                <a:gd name="T19" fmla="*/ 15 h 40"/>
                <a:gd name="T20" fmla="*/ 0 w 19"/>
                <a:gd name="T21" fmla="*/ 15 h 40"/>
                <a:gd name="T22" fmla="*/ 0 w 19"/>
                <a:gd name="T23" fmla="*/ 11 h 40"/>
                <a:gd name="T24" fmla="*/ 4 w 19"/>
                <a:gd name="T25" fmla="*/ 11 h 40"/>
                <a:gd name="T26" fmla="*/ 4 w 19"/>
                <a:gd name="T27" fmla="*/ 10 h 40"/>
                <a:gd name="T28" fmla="*/ 14 w 19"/>
                <a:gd name="T29" fmla="*/ 0 h 40"/>
                <a:gd name="T30" fmla="*/ 19 w 19"/>
                <a:gd name="T31" fmla="*/ 1 h 40"/>
                <a:gd name="T32" fmla="*/ 19 w 19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40">
                  <a:moveTo>
                    <a:pt x="19" y="5"/>
                  </a:moveTo>
                  <a:cubicBezTo>
                    <a:pt x="18" y="5"/>
                    <a:pt x="16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4"/>
                    <a:pt x="7" y="0"/>
                    <a:pt x="14" y="0"/>
                  </a:cubicBezTo>
                  <a:cubicBezTo>
                    <a:pt x="16" y="0"/>
                    <a:pt x="18" y="0"/>
                    <a:pt x="19" y="1"/>
                  </a:cubicBezTo>
                  <a:lnTo>
                    <a:pt x="19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42"/>
            <p:cNvSpPr>
              <a:spLocks noEditPoints="1"/>
            </p:cNvSpPr>
            <p:nvPr userDrawn="1"/>
          </p:nvSpPr>
          <p:spPr bwMode="auto">
            <a:xfrm>
              <a:off x="5525499" y="2871813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2"/>
                    <a:pt x="9" y="26"/>
                    <a:pt x="14" y="26"/>
                  </a:cubicBezTo>
                  <a:cubicBezTo>
                    <a:pt x="18" y="26"/>
                    <a:pt x="21" y="22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43"/>
            <p:cNvSpPr>
              <a:spLocks/>
            </p:cNvSpPr>
            <p:nvPr userDrawn="1"/>
          </p:nvSpPr>
          <p:spPr bwMode="auto">
            <a:xfrm>
              <a:off x="5649325" y="2871813"/>
              <a:ext cx="57150" cy="112713"/>
            </a:xfrm>
            <a:custGeom>
              <a:avLst/>
              <a:gdLst>
                <a:gd name="T0" fmla="*/ 15 w 15"/>
                <a:gd name="T1" fmla="*/ 7 h 30"/>
                <a:gd name="T2" fmla="*/ 14 w 15"/>
                <a:gd name="T3" fmla="*/ 7 h 30"/>
                <a:gd name="T4" fmla="*/ 6 w 15"/>
                <a:gd name="T5" fmla="*/ 16 h 30"/>
                <a:gd name="T6" fmla="*/ 6 w 15"/>
                <a:gd name="T7" fmla="*/ 30 h 30"/>
                <a:gd name="T8" fmla="*/ 0 w 15"/>
                <a:gd name="T9" fmla="*/ 30 h 30"/>
                <a:gd name="T10" fmla="*/ 0 w 15"/>
                <a:gd name="T11" fmla="*/ 1 h 30"/>
                <a:gd name="T12" fmla="*/ 5 w 15"/>
                <a:gd name="T13" fmla="*/ 1 h 30"/>
                <a:gd name="T14" fmla="*/ 5 w 15"/>
                <a:gd name="T15" fmla="*/ 7 h 30"/>
                <a:gd name="T16" fmla="*/ 14 w 15"/>
                <a:gd name="T17" fmla="*/ 0 h 30"/>
                <a:gd name="T18" fmla="*/ 15 w 15"/>
                <a:gd name="T19" fmla="*/ 0 h 30"/>
                <a:gd name="T20" fmla="*/ 15 w 15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30">
                  <a:moveTo>
                    <a:pt x="15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Rectangle 44"/>
            <p:cNvSpPr>
              <a:spLocks noChangeArrowheads="1"/>
            </p:cNvSpPr>
            <p:nvPr userDrawn="1"/>
          </p:nvSpPr>
          <p:spPr bwMode="auto">
            <a:xfrm>
              <a:off x="5785851" y="2836888"/>
              <a:ext cx="22225" cy="147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 45"/>
            <p:cNvSpPr>
              <a:spLocks noEditPoints="1"/>
            </p:cNvSpPr>
            <p:nvPr userDrawn="1"/>
          </p:nvSpPr>
          <p:spPr bwMode="auto">
            <a:xfrm>
              <a:off x="5833476" y="2836888"/>
              <a:ext cx="23813" cy="147638"/>
            </a:xfrm>
            <a:custGeom>
              <a:avLst/>
              <a:gdLst>
                <a:gd name="T0" fmla="*/ 15 w 15"/>
                <a:gd name="T1" fmla="*/ 12 h 93"/>
                <a:gd name="T2" fmla="*/ 0 w 15"/>
                <a:gd name="T3" fmla="*/ 12 h 93"/>
                <a:gd name="T4" fmla="*/ 0 w 15"/>
                <a:gd name="T5" fmla="*/ 0 h 93"/>
                <a:gd name="T6" fmla="*/ 15 w 15"/>
                <a:gd name="T7" fmla="*/ 0 h 93"/>
                <a:gd name="T8" fmla="*/ 15 w 15"/>
                <a:gd name="T9" fmla="*/ 12 h 93"/>
                <a:gd name="T10" fmla="*/ 15 w 15"/>
                <a:gd name="T11" fmla="*/ 93 h 93"/>
                <a:gd name="T12" fmla="*/ 0 w 15"/>
                <a:gd name="T13" fmla="*/ 93 h 93"/>
                <a:gd name="T14" fmla="*/ 0 w 15"/>
                <a:gd name="T15" fmla="*/ 24 h 93"/>
                <a:gd name="T16" fmla="*/ 15 w 15"/>
                <a:gd name="T17" fmla="*/ 24 h 93"/>
                <a:gd name="T18" fmla="*/ 15 w 15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93">
                  <a:moveTo>
                    <a:pt x="15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2"/>
                  </a:lnTo>
                  <a:close/>
                  <a:moveTo>
                    <a:pt x="15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5" y="24"/>
                  </a:lnTo>
                  <a:lnTo>
                    <a:pt x="15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46"/>
            <p:cNvSpPr>
              <a:spLocks/>
            </p:cNvSpPr>
            <p:nvPr userDrawn="1"/>
          </p:nvSpPr>
          <p:spPr bwMode="auto">
            <a:xfrm>
              <a:off x="5871577" y="2833713"/>
              <a:ext cx="76201" cy="150813"/>
            </a:xfrm>
            <a:custGeom>
              <a:avLst/>
              <a:gdLst>
                <a:gd name="T0" fmla="*/ 20 w 20"/>
                <a:gd name="T1" fmla="*/ 5 h 40"/>
                <a:gd name="T2" fmla="*/ 16 w 20"/>
                <a:gd name="T3" fmla="*/ 5 h 40"/>
                <a:gd name="T4" fmla="*/ 11 w 20"/>
                <a:gd name="T5" fmla="*/ 10 h 40"/>
                <a:gd name="T6" fmla="*/ 11 w 20"/>
                <a:gd name="T7" fmla="*/ 11 h 40"/>
                <a:gd name="T8" fmla="*/ 18 w 20"/>
                <a:gd name="T9" fmla="*/ 11 h 40"/>
                <a:gd name="T10" fmla="*/ 18 w 20"/>
                <a:gd name="T11" fmla="*/ 15 h 40"/>
                <a:gd name="T12" fmla="*/ 11 w 20"/>
                <a:gd name="T13" fmla="*/ 15 h 40"/>
                <a:gd name="T14" fmla="*/ 11 w 20"/>
                <a:gd name="T15" fmla="*/ 40 h 40"/>
                <a:gd name="T16" fmla="*/ 5 w 20"/>
                <a:gd name="T17" fmla="*/ 40 h 40"/>
                <a:gd name="T18" fmla="*/ 5 w 20"/>
                <a:gd name="T19" fmla="*/ 15 h 40"/>
                <a:gd name="T20" fmla="*/ 0 w 20"/>
                <a:gd name="T21" fmla="*/ 15 h 40"/>
                <a:gd name="T22" fmla="*/ 0 w 20"/>
                <a:gd name="T23" fmla="*/ 11 h 40"/>
                <a:gd name="T24" fmla="*/ 5 w 20"/>
                <a:gd name="T25" fmla="*/ 11 h 40"/>
                <a:gd name="T26" fmla="*/ 5 w 20"/>
                <a:gd name="T27" fmla="*/ 10 h 40"/>
                <a:gd name="T28" fmla="*/ 14 w 20"/>
                <a:gd name="T29" fmla="*/ 0 h 40"/>
                <a:gd name="T30" fmla="*/ 20 w 20"/>
                <a:gd name="T31" fmla="*/ 1 h 40"/>
                <a:gd name="T32" fmla="*/ 20 w 20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40">
                  <a:moveTo>
                    <a:pt x="20" y="5"/>
                  </a:moveTo>
                  <a:cubicBezTo>
                    <a:pt x="18" y="5"/>
                    <a:pt x="17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4"/>
                    <a:pt x="8" y="0"/>
                    <a:pt x="14" y="0"/>
                  </a:cubicBezTo>
                  <a:cubicBezTo>
                    <a:pt x="16" y="0"/>
                    <a:pt x="18" y="0"/>
                    <a:pt x="20" y="1"/>
                  </a:cubicBezTo>
                  <a:lnTo>
                    <a:pt x="20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Freeform 47"/>
            <p:cNvSpPr>
              <a:spLocks noEditPoints="1"/>
            </p:cNvSpPr>
            <p:nvPr userDrawn="1"/>
          </p:nvSpPr>
          <p:spPr bwMode="auto">
            <a:xfrm>
              <a:off x="5943015" y="2871813"/>
              <a:ext cx="106363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4372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rgbClr val="96BF3D"/>
          </a:solidFill>
          <a:latin typeface="Montreal-DemiBold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lang="en-US" sz="1600" kern="1200" cap="all" baseline="0" dirty="0" smtClean="0">
          <a:solidFill>
            <a:schemeClr val="accent2"/>
          </a:solidFill>
          <a:latin typeface="+mn-lt"/>
          <a:ea typeface="+mn-ea"/>
          <a:cs typeface="+mn-cs"/>
        </a:defRPr>
      </a:lvl1pPr>
      <a:lvl2pPr marL="355600" indent="-173038" algn="l" defTabSz="914400" rtl="0" eaLnBrk="1" latinLnBrk="0" hangingPunct="1">
        <a:spcBef>
          <a:spcPct val="20000"/>
        </a:spcBef>
        <a:spcAft>
          <a:spcPts val="600"/>
        </a:spcAft>
        <a:buClr>
          <a:srgbClr val="732368"/>
        </a:buClr>
        <a:buFont typeface="Wingdings" pitchFamily="2" charset="2"/>
        <a:buChar char="§"/>
        <a:tabLst>
          <a:tab pos="355600" algn="l"/>
        </a:tabLst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538163" indent="-182563" algn="l" defTabSz="914400" rtl="0" eaLnBrk="1" latinLnBrk="0" hangingPunct="1">
        <a:spcBef>
          <a:spcPct val="20000"/>
        </a:spcBef>
        <a:spcAft>
          <a:spcPts val="600"/>
        </a:spcAft>
        <a:buClr>
          <a:srgbClr val="732368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3pPr>
      <a:lvl4pPr marL="720725" indent="-182563" algn="l" defTabSz="914400" rtl="0" eaLnBrk="1" latinLnBrk="0" hangingPunct="1">
        <a:spcBef>
          <a:spcPct val="20000"/>
        </a:spcBef>
        <a:spcAft>
          <a:spcPts val="600"/>
        </a:spcAft>
        <a:buClr>
          <a:srgbClr val="732368"/>
        </a:buClr>
        <a:buFont typeface="Wingdings" pitchFamily="2" charset="2"/>
        <a:buChar char="§"/>
        <a:defRPr sz="1100" kern="1200">
          <a:solidFill>
            <a:schemeClr val="tx2"/>
          </a:solidFill>
          <a:latin typeface="+mn-lt"/>
          <a:ea typeface="+mn-ea"/>
          <a:cs typeface="+mn-cs"/>
        </a:defRPr>
      </a:lvl4pPr>
      <a:lvl5pPr marL="892175" indent="-171450" algn="l" defTabSz="914400" rtl="0" eaLnBrk="1" latinLnBrk="0" hangingPunct="1">
        <a:spcBef>
          <a:spcPct val="20000"/>
        </a:spcBef>
        <a:spcAft>
          <a:spcPts val="600"/>
        </a:spcAft>
        <a:buClr>
          <a:srgbClr val="732368"/>
        </a:buClr>
        <a:buFont typeface="Wingdings" pitchFamily="2" charset="2"/>
        <a:buChar char="§"/>
        <a:defRPr sz="11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 46"/>
          <p:cNvSpPr>
            <a:spLocks/>
          </p:cNvSpPr>
          <p:nvPr/>
        </p:nvSpPr>
        <p:spPr bwMode="auto">
          <a:xfrm>
            <a:off x="238920" y="4528946"/>
            <a:ext cx="8666161" cy="442912"/>
          </a:xfrm>
          <a:custGeom>
            <a:avLst/>
            <a:gdLst>
              <a:gd name="T0" fmla="*/ 5257 w 5313"/>
              <a:gd name="T1" fmla="*/ 0 h 269"/>
              <a:gd name="T2" fmla="*/ 3721 w 5313"/>
              <a:gd name="T3" fmla="*/ 0 h 269"/>
              <a:gd name="T4" fmla="*/ 1592 w 5313"/>
              <a:gd name="T5" fmla="*/ 0 h 269"/>
              <a:gd name="T6" fmla="*/ 87 w 5313"/>
              <a:gd name="T7" fmla="*/ 0 h 269"/>
              <a:gd name="T8" fmla="*/ 87 w 5313"/>
              <a:gd name="T9" fmla="*/ 0 h 269"/>
              <a:gd name="T10" fmla="*/ 0 w 5313"/>
              <a:gd name="T11" fmla="*/ 0 h 269"/>
              <a:gd name="T12" fmla="*/ 0 w 5313"/>
              <a:gd name="T13" fmla="*/ 56 h 269"/>
              <a:gd name="T14" fmla="*/ 0 w 5313"/>
              <a:gd name="T15" fmla="*/ 74 h 269"/>
              <a:gd name="T16" fmla="*/ 0 w 5313"/>
              <a:gd name="T17" fmla="*/ 90 h 269"/>
              <a:gd name="T18" fmla="*/ 0 w 5313"/>
              <a:gd name="T19" fmla="*/ 130 h 269"/>
              <a:gd name="T20" fmla="*/ 0 w 5313"/>
              <a:gd name="T21" fmla="*/ 139 h 269"/>
              <a:gd name="T22" fmla="*/ 0 w 5313"/>
              <a:gd name="T23" fmla="*/ 170 h 269"/>
              <a:gd name="T24" fmla="*/ 0 w 5313"/>
              <a:gd name="T25" fmla="*/ 213 h 269"/>
              <a:gd name="T26" fmla="*/ 56 w 5313"/>
              <a:gd name="T27" fmla="*/ 269 h 269"/>
              <a:gd name="T28" fmla="*/ 1592 w 5313"/>
              <a:gd name="T29" fmla="*/ 269 h 269"/>
              <a:gd name="T30" fmla="*/ 3721 w 5313"/>
              <a:gd name="T31" fmla="*/ 269 h 269"/>
              <a:gd name="T32" fmla="*/ 5257 w 5313"/>
              <a:gd name="T33" fmla="*/ 269 h 269"/>
              <a:gd name="T34" fmla="*/ 5313 w 5313"/>
              <a:gd name="T35" fmla="*/ 213 h 269"/>
              <a:gd name="T36" fmla="*/ 5313 w 5313"/>
              <a:gd name="T37" fmla="*/ 195 h 269"/>
              <a:gd name="T38" fmla="*/ 5313 w 5313"/>
              <a:gd name="T39" fmla="*/ 139 h 269"/>
              <a:gd name="T40" fmla="*/ 5313 w 5313"/>
              <a:gd name="T41" fmla="*/ 130 h 269"/>
              <a:gd name="T42" fmla="*/ 5313 w 5313"/>
              <a:gd name="T43" fmla="*/ 99 h 269"/>
              <a:gd name="T44" fmla="*/ 5313 w 5313"/>
              <a:gd name="T45" fmla="*/ 56 h 269"/>
              <a:gd name="T46" fmla="*/ 5257 w 5313"/>
              <a:gd name="T47" fmla="*/ 0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313" h="269">
                <a:moveTo>
                  <a:pt x="5257" y="0"/>
                </a:moveTo>
                <a:cubicBezTo>
                  <a:pt x="3721" y="0"/>
                  <a:pt x="3721" y="0"/>
                  <a:pt x="3721" y="0"/>
                </a:cubicBezTo>
                <a:cubicBezTo>
                  <a:pt x="1592" y="0"/>
                  <a:pt x="1592" y="0"/>
                  <a:pt x="1592" y="0"/>
                </a:cubicBezTo>
                <a:cubicBezTo>
                  <a:pt x="477" y="0"/>
                  <a:pt x="171" y="0"/>
                  <a:pt x="87" y="0"/>
                </a:cubicBezTo>
                <a:cubicBezTo>
                  <a:pt x="87" y="0"/>
                  <a:pt x="87" y="0"/>
                  <a:pt x="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3"/>
                  <a:pt x="0" y="69"/>
                  <a:pt x="0" y="74"/>
                </a:cubicBezTo>
                <a:cubicBezTo>
                  <a:pt x="0" y="80"/>
                  <a:pt x="0" y="85"/>
                  <a:pt x="0" y="90"/>
                </a:cubicBezTo>
                <a:cubicBezTo>
                  <a:pt x="0" y="130"/>
                  <a:pt x="0" y="130"/>
                  <a:pt x="0" y="130"/>
                </a:cubicBezTo>
                <a:cubicBezTo>
                  <a:pt x="0" y="133"/>
                  <a:pt x="0" y="136"/>
                  <a:pt x="0" y="139"/>
                </a:cubicBezTo>
                <a:cubicBezTo>
                  <a:pt x="0" y="170"/>
                  <a:pt x="0" y="170"/>
                  <a:pt x="0" y="170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243"/>
                  <a:pt x="25" y="269"/>
                  <a:pt x="56" y="269"/>
                </a:cubicBezTo>
                <a:cubicBezTo>
                  <a:pt x="1592" y="269"/>
                  <a:pt x="1592" y="269"/>
                  <a:pt x="1592" y="269"/>
                </a:cubicBezTo>
                <a:cubicBezTo>
                  <a:pt x="3721" y="269"/>
                  <a:pt x="3721" y="269"/>
                  <a:pt x="3721" y="269"/>
                </a:cubicBezTo>
                <a:cubicBezTo>
                  <a:pt x="5257" y="269"/>
                  <a:pt x="5257" y="269"/>
                  <a:pt x="5257" y="269"/>
                </a:cubicBezTo>
                <a:cubicBezTo>
                  <a:pt x="5288" y="269"/>
                  <a:pt x="5313" y="243"/>
                  <a:pt x="5313" y="213"/>
                </a:cubicBezTo>
                <a:cubicBezTo>
                  <a:pt x="5313" y="207"/>
                  <a:pt x="5313" y="201"/>
                  <a:pt x="5313" y="195"/>
                </a:cubicBezTo>
                <a:cubicBezTo>
                  <a:pt x="5313" y="164"/>
                  <a:pt x="5313" y="148"/>
                  <a:pt x="5313" y="139"/>
                </a:cubicBezTo>
                <a:cubicBezTo>
                  <a:pt x="5313" y="130"/>
                  <a:pt x="5313" y="130"/>
                  <a:pt x="5313" y="130"/>
                </a:cubicBezTo>
                <a:cubicBezTo>
                  <a:pt x="5313" y="99"/>
                  <a:pt x="5313" y="99"/>
                  <a:pt x="5313" y="99"/>
                </a:cubicBezTo>
                <a:cubicBezTo>
                  <a:pt x="5313" y="56"/>
                  <a:pt x="5313" y="56"/>
                  <a:pt x="5313" y="56"/>
                </a:cubicBezTo>
                <a:cubicBezTo>
                  <a:pt x="5313" y="26"/>
                  <a:pt x="5288" y="0"/>
                  <a:pt x="5257" y="0"/>
                </a:cubicBezTo>
                <a:close/>
              </a:path>
            </a:pathLst>
          </a:custGeom>
          <a:gradFill>
            <a:gsLst>
              <a:gs pos="78000">
                <a:srgbClr val="C81524"/>
              </a:gs>
              <a:gs pos="0">
                <a:srgbClr val="F58233"/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rtl="0" eaLnBrk="1" latinLnBrk="0" hangingPunct="1"/>
            <a:endParaRPr lang="en-GB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8530" y="206722"/>
            <a:ext cx="8429934" cy="996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8530" y="1275606"/>
            <a:ext cx="8429934" cy="2957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lv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grpSp>
        <p:nvGrpSpPr>
          <p:cNvPr id="4" name="Group 50"/>
          <p:cNvGrpSpPr/>
          <p:nvPr/>
        </p:nvGrpSpPr>
        <p:grpSpPr>
          <a:xfrm>
            <a:off x="395536" y="4565787"/>
            <a:ext cx="841030" cy="362692"/>
            <a:chOff x="2639403" y="1492269"/>
            <a:chExt cx="3556026" cy="1533532"/>
          </a:xfrm>
        </p:grpSpPr>
        <p:sp>
          <p:nvSpPr>
            <p:cNvPr id="52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639403" y="1492269"/>
              <a:ext cx="3556026" cy="1530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9"/>
            <p:cNvSpPr>
              <a:spLocks/>
            </p:cNvSpPr>
            <p:nvPr userDrawn="1"/>
          </p:nvSpPr>
          <p:spPr bwMode="auto">
            <a:xfrm>
              <a:off x="3109306" y="1855808"/>
              <a:ext cx="238127" cy="225426"/>
            </a:xfrm>
            <a:custGeom>
              <a:avLst/>
              <a:gdLst>
                <a:gd name="T0" fmla="*/ 76 w 150"/>
                <a:gd name="T1" fmla="*/ 109 h 142"/>
                <a:gd name="T2" fmla="*/ 29 w 150"/>
                <a:gd name="T3" fmla="*/ 142 h 142"/>
                <a:gd name="T4" fmla="*/ 45 w 150"/>
                <a:gd name="T5" fmla="*/ 88 h 142"/>
                <a:gd name="T6" fmla="*/ 0 w 150"/>
                <a:gd name="T7" fmla="*/ 54 h 142"/>
                <a:gd name="T8" fmla="*/ 57 w 150"/>
                <a:gd name="T9" fmla="*/ 54 h 142"/>
                <a:gd name="T10" fmla="*/ 76 w 150"/>
                <a:gd name="T11" fmla="*/ 0 h 142"/>
                <a:gd name="T12" fmla="*/ 93 w 150"/>
                <a:gd name="T13" fmla="*/ 54 h 142"/>
                <a:gd name="T14" fmla="*/ 150 w 150"/>
                <a:gd name="T15" fmla="*/ 54 h 142"/>
                <a:gd name="T16" fmla="*/ 105 w 150"/>
                <a:gd name="T17" fmla="*/ 88 h 142"/>
                <a:gd name="T18" fmla="*/ 121 w 150"/>
                <a:gd name="T19" fmla="*/ 142 h 142"/>
                <a:gd name="T20" fmla="*/ 76 w 150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0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10"/>
            <p:cNvSpPr>
              <a:spLocks/>
            </p:cNvSpPr>
            <p:nvPr userDrawn="1"/>
          </p:nvSpPr>
          <p:spPr bwMode="auto">
            <a:xfrm>
              <a:off x="3383946" y="1601807"/>
              <a:ext cx="241302" cy="227014"/>
            </a:xfrm>
            <a:custGeom>
              <a:avLst/>
              <a:gdLst>
                <a:gd name="T0" fmla="*/ 76 w 152"/>
                <a:gd name="T1" fmla="*/ 110 h 143"/>
                <a:gd name="T2" fmla="*/ 29 w 152"/>
                <a:gd name="T3" fmla="*/ 143 h 143"/>
                <a:gd name="T4" fmla="*/ 48 w 152"/>
                <a:gd name="T5" fmla="*/ 88 h 143"/>
                <a:gd name="T6" fmla="*/ 0 w 152"/>
                <a:gd name="T7" fmla="*/ 55 h 143"/>
                <a:gd name="T8" fmla="*/ 57 w 152"/>
                <a:gd name="T9" fmla="*/ 55 h 143"/>
                <a:gd name="T10" fmla="*/ 76 w 152"/>
                <a:gd name="T11" fmla="*/ 0 h 143"/>
                <a:gd name="T12" fmla="*/ 95 w 152"/>
                <a:gd name="T13" fmla="*/ 55 h 143"/>
                <a:gd name="T14" fmla="*/ 152 w 152"/>
                <a:gd name="T15" fmla="*/ 55 h 143"/>
                <a:gd name="T16" fmla="*/ 105 w 152"/>
                <a:gd name="T17" fmla="*/ 88 h 143"/>
                <a:gd name="T18" fmla="*/ 124 w 152"/>
                <a:gd name="T19" fmla="*/ 143 h 143"/>
                <a:gd name="T20" fmla="*/ 76 w 152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3">
                  <a:moveTo>
                    <a:pt x="76" y="110"/>
                  </a:moveTo>
                  <a:lnTo>
                    <a:pt x="29" y="143"/>
                  </a:lnTo>
                  <a:lnTo>
                    <a:pt x="48" y="88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5" y="55"/>
                  </a:lnTo>
                  <a:lnTo>
                    <a:pt x="152" y="55"/>
                  </a:lnTo>
                  <a:lnTo>
                    <a:pt x="105" y="88"/>
                  </a:lnTo>
                  <a:lnTo>
                    <a:pt x="124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11"/>
            <p:cNvSpPr>
              <a:spLocks/>
            </p:cNvSpPr>
            <p:nvPr userDrawn="1"/>
          </p:nvSpPr>
          <p:spPr bwMode="auto">
            <a:xfrm>
              <a:off x="3742724" y="1495444"/>
              <a:ext cx="239714" cy="227014"/>
            </a:xfrm>
            <a:custGeom>
              <a:avLst/>
              <a:gdLst>
                <a:gd name="T0" fmla="*/ 75 w 151"/>
                <a:gd name="T1" fmla="*/ 110 h 143"/>
                <a:gd name="T2" fmla="*/ 28 w 151"/>
                <a:gd name="T3" fmla="*/ 143 h 143"/>
                <a:gd name="T4" fmla="*/ 47 w 151"/>
                <a:gd name="T5" fmla="*/ 89 h 143"/>
                <a:gd name="T6" fmla="*/ 0 w 151"/>
                <a:gd name="T7" fmla="*/ 55 h 143"/>
                <a:gd name="T8" fmla="*/ 56 w 151"/>
                <a:gd name="T9" fmla="*/ 55 h 143"/>
                <a:gd name="T10" fmla="*/ 75 w 151"/>
                <a:gd name="T11" fmla="*/ 0 h 143"/>
                <a:gd name="T12" fmla="*/ 92 w 151"/>
                <a:gd name="T13" fmla="*/ 55 h 143"/>
                <a:gd name="T14" fmla="*/ 151 w 151"/>
                <a:gd name="T15" fmla="*/ 55 h 143"/>
                <a:gd name="T16" fmla="*/ 104 w 151"/>
                <a:gd name="T17" fmla="*/ 89 h 143"/>
                <a:gd name="T18" fmla="*/ 123 w 151"/>
                <a:gd name="T19" fmla="*/ 143 h 143"/>
                <a:gd name="T20" fmla="*/ 75 w 151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1" h="143">
                  <a:moveTo>
                    <a:pt x="75" y="110"/>
                  </a:moveTo>
                  <a:lnTo>
                    <a:pt x="28" y="143"/>
                  </a:lnTo>
                  <a:lnTo>
                    <a:pt x="47" y="89"/>
                  </a:lnTo>
                  <a:lnTo>
                    <a:pt x="0" y="55"/>
                  </a:lnTo>
                  <a:lnTo>
                    <a:pt x="56" y="55"/>
                  </a:lnTo>
                  <a:lnTo>
                    <a:pt x="75" y="0"/>
                  </a:lnTo>
                  <a:lnTo>
                    <a:pt x="92" y="55"/>
                  </a:lnTo>
                  <a:lnTo>
                    <a:pt x="151" y="55"/>
                  </a:lnTo>
                  <a:lnTo>
                    <a:pt x="104" y="89"/>
                  </a:lnTo>
                  <a:lnTo>
                    <a:pt x="123" y="143"/>
                  </a:lnTo>
                  <a:lnTo>
                    <a:pt x="75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12"/>
            <p:cNvSpPr>
              <a:spLocks/>
            </p:cNvSpPr>
            <p:nvPr userDrawn="1"/>
          </p:nvSpPr>
          <p:spPr bwMode="auto">
            <a:xfrm>
              <a:off x="4111026" y="1557357"/>
              <a:ext cx="236539" cy="225426"/>
            </a:xfrm>
            <a:custGeom>
              <a:avLst/>
              <a:gdLst>
                <a:gd name="T0" fmla="*/ 76 w 149"/>
                <a:gd name="T1" fmla="*/ 109 h 142"/>
                <a:gd name="T2" fmla="*/ 28 w 149"/>
                <a:gd name="T3" fmla="*/ 142 h 142"/>
                <a:gd name="T4" fmla="*/ 45 w 149"/>
                <a:gd name="T5" fmla="*/ 88 h 142"/>
                <a:gd name="T6" fmla="*/ 0 w 149"/>
                <a:gd name="T7" fmla="*/ 54 h 142"/>
                <a:gd name="T8" fmla="*/ 57 w 149"/>
                <a:gd name="T9" fmla="*/ 54 h 142"/>
                <a:gd name="T10" fmla="*/ 76 w 149"/>
                <a:gd name="T11" fmla="*/ 0 h 142"/>
                <a:gd name="T12" fmla="*/ 92 w 149"/>
                <a:gd name="T13" fmla="*/ 54 h 142"/>
                <a:gd name="T14" fmla="*/ 149 w 149"/>
                <a:gd name="T15" fmla="*/ 54 h 142"/>
                <a:gd name="T16" fmla="*/ 104 w 149"/>
                <a:gd name="T17" fmla="*/ 88 h 142"/>
                <a:gd name="T18" fmla="*/ 121 w 149"/>
                <a:gd name="T19" fmla="*/ 142 h 142"/>
                <a:gd name="T20" fmla="*/ 76 w 149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2">
                  <a:moveTo>
                    <a:pt x="76" y="109"/>
                  </a:moveTo>
                  <a:lnTo>
                    <a:pt x="28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2" y="54"/>
                  </a:lnTo>
                  <a:lnTo>
                    <a:pt x="149" y="54"/>
                  </a:lnTo>
                  <a:lnTo>
                    <a:pt x="104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13"/>
            <p:cNvSpPr>
              <a:spLocks/>
            </p:cNvSpPr>
            <p:nvPr userDrawn="1"/>
          </p:nvSpPr>
          <p:spPr bwMode="auto">
            <a:xfrm>
              <a:off x="4415828" y="1763733"/>
              <a:ext cx="236539" cy="227014"/>
            </a:xfrm>
            <a:custGeom>
              <a:avLst/>
              <a:gdLst>
                <a:gd name="T0" fmla="*/ 76 w 149"/>
                <a:gd name="T1" fmla="*/ 110 h 143"/>
                <a:gd name="T2" fmla="*/ 28 w 149"/>
                <a:gd name="T3" fmla="*/ 143 h 143"/>
                <a:gd name="T4" fmla="*/ 45 w 149"/>
                <a:gd name="T5" fmla="*/ 89 h 143"/>
                <a:gd name="T6" fmla="*/ 0 w 149"/>
                <a:gd name="T7" fmla="*/ 55 h 143"/>
                <a:gd name="T8" fmla="*/ 57 w 149"/>
                <a:gd name="T9" fmla="*/ 55 h 143"/>
                <a:gd name="T10" fmla="*/ 76 w 149"/>
                <a:gd name="T11" fmla="*/ 0 h 143"/>
                <a:gd name="T12" fmla="*/ 92 w 149"/>
                <a:gd name="T13" fmla="*/ 55 h 143"/>
                <a:gd name="T14" fmla="*/ 149 w 149"/>
                <a:gd name="T15" fmla="*/ 55 h 143"/>
                <a:gd name="T16" fmla="*/ 104 w 149"/>
                <a:gd name="T17" fmla="*/ 89 h 143"/>
                <a:gd name="T18" fmla="*/ 121 w 149"/>
                <a:gd name="T19" fmla="*/ 143 h 143"/>
                <a:gd name="T20" fmla="*/ 76 w 149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3">
                  <a:moveTo>
                    <a:pt x="76" y="110"/>
                  </a:moveTo>
                  <a:lnTo>
                    <a:pt x="28" y="143"/>
                  </a:lnTo>
                  <a:lnTo>
                    <a:pt x="45" y="89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2" y="55"/>
                  </a:lnTo>
                  <a:lnTo>
                    <a:pt x="149" y="55"/>
                  </a:lnTo>
                  <a:lnTo>
                    <a:pt x="104" y="89"/>
                  </a:lnTo>
                  <a:lnTo>
                    <a:pt x="121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14"/>
            <p:cNvSpPr>
              <a:spLocks/>
            </p:cNvSpPr>
            <p:nvPr userDrawn="1"/>
          </p:nvSpPr>
          <p:spPr bwMode="auto">
            <a:xfrm>
              <a:off x="4561880" y="2105047"/>
              <a:ext cx="241302" cy="225426"/>
            </a:xfrm>
            <a:custGeom>
              <a:avLst/>
              <a:gdLst>
                <a:gd name="T0" fmla="*/ 76 w 152"/>
                <a:gd name="T1" fmla="*/ 109 h 142"/>
                <a:gd name="T2" fmla="*/ 29 w 152"/>
                <a:gd name="T3" fmla="*/ 142 h 142"/>
                <a:gd name="T4" fmla="*/ 45 w 152"/>
                <a:gd name="T5" fmla="*/ 88 h 142"/>
                <a:gd name="T6" fmla="*/ 0 w 152"/>
                <a:gd name="T7" fmla="*/ 54 h 142"/>
                <a:gd name="T8" fmla="*/ 57 w 152"/>
                <a:gd name="T9" fmla="*/ 54 h 142"/>
                <a:gd name="T10" fmla="*/ 76 w 152"/>
                <a:gd name="T11" fmla="*/ 0 h 142"/>
                <a:gd name="T12" fmla="*/ 93 w 152"/>
                <a:gd name="T13" fmla="*/ 54 h 142"/>
                <a:gd name="T14" fmla="*/ 152 w 152"/>
                <a:gd name="T15" fmla="*/ 54 h 142"/>
                <a:gd name="T16" fmla="*/ 105 w 152"/>
                <a:gd name="T17" fmla="*/ 88 h 142"/>
                <a:gd name="T18" fmla="*/ 121 w 152"/>
                <a:gd name="T19" fmla="*/ 142 h 142"/>
                <a:gd name="T20" fmla="*/ 76 w 152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2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15"/>
            <p:cNvSpPr>
              <a:spLocks/>
            </p:cNvSpPr>
            <p:nvPr userDrawn="1"/>
          </p:nvSpPr>
          <p:spPr bwMode="auto">
            <a:xfrm>
              <a:off x="3937987" y="2190772"/>
              <a:ext cx="544516" cy="798516"/>
            </a:xfrm>
            <a:custGeom>
              <a:avLst/>
              <a:gdLst>
                <a:gd name="T0" fmla="*/ 0 w 343"/>
                <a:gd name="T1" fmla="*/ 0 h 503"/>
                <a:gd name="T2" fmla="*/ 0 w 343"/>
                <a:gd name="T3" fmla="*/ 503 h 503"/>
                <a:gd name="T4" fmla="*/ 142 w 343"/>
                <a:gd name="T5" fmla="*/ 503 h 503"/>
                <a:gd name="T6" fmla="*/ 142 w 343"/>
                <a:gd name="T7" fmla="*/ 310 h 503"/>
                <a:gd name="T8" fmla="*/ 324 w 343"/>
                <a:gd name="T9" fmla="*/ 310 h 503"/>
                <a:gd name="T10" fmla="*/ 324 w 343"/>
                <a:gd name="T11" fmla="*/ 196 h 503"/>
                <a:gd name="T12" fmla="*/ 142 w 343"/>
                <a:gd name="T13" fmla="*/ 196 h 503"/>
                <a:gd name="T14" fmla="*/ 142 w 343"/>
                <a:gd name="T15" fmla="*/ 115 h 503"/>
                <a:gd name="T16" fmla="*/ 343 w 343"/>
                <a:gd name="T17" fmla="*/ 115 h 503"/>
                <a:gd name="T18" fmla="*/ 343 w 343"/>
                <a:gd name="T19" fmla="*/ 0 h 503"/>
                <a:gd name="T20" fmla="*/ 0 w 343"/>
                <a:gd name="T21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3" h="503">
                  <a:moveTo>
                    <a:pt x="0" y="0"/>
                  </a:moveTo>
                  <a:lnTo>
                    <a:pt x="0" y="503"/>
                  </a:lnTo>
                  <a:lnTo>
                    <a:pt x="142" y="503"/>
                  </a:lnTo>
                  <a:lnTo>
                    <a:pt x="142" y="310"/>
                  </a:lnTo>
                  <a:lnTo>
                    <a:pt x="324" y="310"/>
                  </a:lnTo>
                  <a:lnTo>
                    <a:pt x="324" y="196"/>
                  </a:lnTo>
                  <a:lnTo>
                    <a:pt x="142" y="196"/>
                  </a:lnTo>
                  <a:lnTo>
                    <a:pt x="142" y="115"/>
                  </a:lnTo>
                  <a:lnTo>
                    <a:pt x="343" y="115"/>
                  </a:lnTo>
                  <a:lnTo>
                    <a:pt x="3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16"/>
            <p:cNvSpPr>
              <a:spLocks/>
            </p:cNvSpPr>
            <p:nvPr userDrawn="1"/>
          </p:nvSpPr>
          <p:spPr bwMode="auto">
            <a:xfrm>
              <a:off x="3268058" y="2190772"/>
              <a:ext cx="598492" cy="798516"/>
            </a:xfrm>
            <a:custGeom>
              <a:avLst/>
              <a:gdLst>
                <a:gd name="T0" fmla="*/ 377 w 377"/>
                <a:gd name="T1" fmla="*/ 0 h 503"/>
                <a:gd name="T2" fmla="*/ 0 w 377"/>
                <a:gd name="T3" fmla="*/ 0 h 503"/>
                <a:gd name="T4" fmla="*/ 0 w 377"/>
                <a:gd name="T5" fmla="*/ 115 h 503"/>
                <a:gd name="T6" fmla="*/ 118 w 377"/>
                <a:gd name="T7" fmla="*/ 115 h 503"/>
                <a:gd name="T8" fmla="*/ 118 w 377"/>
                <a:gd name="T9" fmla="*/ 503 h 503"/>
                <a:gd name="T10" fmla="*/ 261 w 377"/>
                <a:gd name="T11" fmla="*/ 503 h 503"/>
                <a:gd name="T12" fmla="*/ 261 w 377"/>
                <a:gd name="T13" fmla="*/ 115 h 503"/>
                <a:gd name="T14" fmla="*/ 377 w 377"/>
                <a:gd name="T15" fmla="*/ 115 h 503"/>
                <a:gd name="T16" fmla="*/ 377 w 377"/>
                <a:gd name="T17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503">
                  <a:moveTo>
                    <a:pt x="377" y="0"/>
                  </a:moveTo>
                  <a:lnTo>
                    <a:pt x="0" y="0"/>
                  </a:lnTo>
                  <a:lnTo>
                    <a:pt x="0" y="115"/>
                  </a:lnTo>
                  <a:lnTo>
                    <a:pt x="118" y="115"/>
                  </a:lnTo>
                  <a:lnTo>
                    <a:pt x="118" y="503"/>
                  </a:lnTo>
                  <a:lnTo>
                    <a:pt x="261" y="503"/>
                  </a:lnTo>
                  <a:lnTo>
                    <a:pt x="261" y="115"/>
                  </a:lnTo>
                  <a:lnTo>
                    <a:pt x="377" y="115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Freeform 17"/>
            <p:cNvSpPr>
              <a:spLocks/>
            </p:cNvSpPr>
            <p:nvPr userDrawn="1"/>
          </p:nvSpPr>
          <p:spPr bwMode="auto">
            <a:xfrm>
              <a:off x="2642578" y="2190772"/>
              <a:ext cx="546104" cy="798516"/>
            </a:xfrm>
            <a:custGeom>
              <a:avLst/>
              <a:gdLst>
                <a:gd name="T0" fmla="*/ 344 w 344"/>
                <a:gd name="T1" fmla="*/ 115 h 503"/>
                <a:gd name="T2" fmla="*/ 344 w 344"/>
                <a:gd name="T3" fmla="*/ 0 h 503"/>
                <a:gd name="T4" fmla="*/ 0 w 344"/>
                <a:gd name="T5" fmla="*/ 0 h 503"/>
                <a:gd name="T6" fmla="*/ 0 w 344"/>
                <a:gd name="T7" fmla="*/ 503 h 503"/>
                <a:gd name="T8" fmla="*/ 344 w 344"/>
                <a:gd name="T9" fmla="*/ 503 h 503"/>
                <a:gd name="T10" fmla="*/ 344 w 344"/>
                <a:gd name="T11" fmla="*/ 388 h 503"/>
                <a:gd name="T12" fmla="*/ 143 w 344"/>
                <a:gd name="T13" fmla="*/ 388 h 503"/>
                <a:gd name="T14" fmla="*/ 143 w 344"/>
                <a:gd name="T15" fmla="*/ 310 h 503"/>
                <a:gd name="T16" fmla="*/ 325 w 344"/>
                <a:gd name="T17" fmla="*/ 310 h 503"/>
                <a:gd name="T18" fmla="*/ 325 w 344"/>
                <a:gd name="T19" fmla="*/ 196 h 503"/>
                <a:gd name="T20" fmla="*/ 143 w 344"/>
                <a:gd name="T21" fmla="*/ 196 h 503"/>
                <a:gd name="T22" fmla="*/ 143 w 344"/>
                <a:gd name="T23" fmla="*/ 115 h 503"/>
                <a:gd name="T24" fmla="*/ 344 w 344"/>
                <a:gd name="T25" fmla="*/ 115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503">
                  <a:moveTo>
                    <a:pt x="344" y="115"/>
                  </a:moveTo>
                  <a:lnTo>
                    <a:pt x="344" y="0"/>
                  </a:lnTo>
                  <a:lnTo>
                    <a:pt x="0" y="0"/>
                  </a:lnTo>
                  <a:lnTo>
                    <a:pt x="0" y="503"/>
                  </a:lnTo>
                  <a:lnTo>
                    <a:pt x="344" y="503"/>
                  </a:lnTo>
                  <a:lnTo>
                    <a:pt x="344" y="388"/>
                  </a:lnTo>
                  <a:lnTo>
                    <a:pt x="143" y="388"/>
                  </a:lnTo>
                  <a:lnTo>
                    <a:pt x="143" y="310"/>
                  </a:lnTo>
                  <a:lnTo>
                    <a:pt x="325" y="310"/>
                  </a:lnTo>
                  <a:lnTo>
                    <a:pt x="325" y="196"/>
                  </a:lnTo>
                  <a:lnTo>
                    <a:pt x="143" y="196"/>
                  </a:lnTo>
                  <a:lnTo>
                    <a:pt x="143" y="115"/>
                  </a:lnTo>
                  <a:lnTo>
                    <a:pt x="344" y="1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 18"/>
            <p:cNvSpPr>
              <a:spLocks/>
            </p:cNvSpPr>
            <p:nvPr userDrawn="1"/>
          </p:nvSpPr>
          <p:spPr bwMode="auto">
            <a:xfrm>
              <a:off x="4596805" y="2581299"/>
              <a:ext cx="179389" cy="146051"/>
            </a:xfrm>
            <a:custGeom>
              <a:avLst/>
              <a:gdLst>
                <a:gd name="T0" fmla="*/ 0 w 113"/>
                <a:gd name="T1" fmla="*/ 0 h 92"/>
                <a:gd name="T2" fmla="*/ 16 w 113"/>
                <a:gd name="T3" fmla="*/ 0 h 92"/>
                <a:gd name="T4" fmla="*/ 33 w 113"/>
                <a:gd name="T5" fmla="*/ 71 h 92"/>
                <a:gd name="T6" fmla="*/ 52 w 113"/>
                <a:gd name="T7" fmla="*/ 0 h 92"/>
                <a:gd name="T8" fmla="*/ 66 w 113"/>
                <a:gd name="T9" fmla="*/ 0 h 92"/>
                <a:gd name="T10" fmla="*/ 83 w 113"/>
                <a:gd name="T11" fmla="*/ 71 h 92"/>
                <a:gd name="T12" fmla="*/ 101 w 113"/>
                <a:gd name="T13" fmla="*/ 0 h 92"/>
                <a:gd name="T14" fmla="*/ 113 w 113"/>
                <a:gd name="T15" fmla="*/ 0 h 92"/>
                <a:gd name="T16" fmla="*/ 90 w 113"/>
                <a:gd name="T17" fmla="*/ 92 h 92"/>
                <a:gd name="T18" fmla="*/ 75 w 113"/>
                <a:gd name="T19" fmla="*/ 92 h 92"/>
                <a:gd name="T20" fmla="*/ 56 w 113"/>
                <a:gd name="T21" fmla="*/ 26 h 92"/>
                <a:gd name="T22" fmla="*/ 40 w 113"/>
                <a:gd name="T23" fmla="*/ 92 h 92"/>
                <a:gd name="T24" fmla="*/ 23 w 113"/>
                <a:gd name="T25" fmla="*/ 92 h 92"/>
                <a:gd name="T26" fmla="*/ 0 w 113"/>
                <a:gd name="T2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92">
                  <a:moveTo>
                    <a:pt x="0" y="0"/>
                  </a:moveTo>
                  <a:lnTo>
                    <a:pt x="16" y="0"/>
                  </a:lnTo>
                  <a:lnTo>
                    <a:pt x="33" y="71"/>
                  </a:lnTo>
                  <a:lnTo>
                    <a:pt x="52" y="0"/>
                  </a:lnTo>
                  <a:lnTo>
                    <a:pt x="66" y="0"/>
                  </a:lnTo>
                  <a:lnTo>
                    <a:pt x="83" y="71"/>
                  </a:lnTo>
                  <a:lnTo>
                    <a:pt x="101" y="0"/>
                  </a:lnTo>
                  <a:lnTo>
                    <a:pt x="113" y="0"/>
                  </a:lnTo>
                  <a:lnTo>
                    <a:pt x="90" y="92"/>
                  </a:lnTo>
                  <a:lnTo>
                    <a:pt x="75" y="92"/>
                  </a:lnTo>
                  <a:lnTo>
                    <a:pt x="56" y="26"/>
                  </a:lnTo>
                  <a:lnTo>
                    <a:pt x="40" y="92"/>
                  </a:lnTo>
                  <a:lnTo>
                    <a:pt x="23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Freeform 19"/>
            <p:cNvSpPr>
              <a:spLocks noEditPoints="1"/>
            </p:cNvSpPr>
            <p:nvPr userDrawn="1"/>
          </p:nvSpPr>
          <p:spPr bwMode="auto">
            <a:xfrm>
              <a:off x="4776194" y="2614637"/>
              <a:ext cx="106363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10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20"/>
            <p:cNvSpPr>
              <a:spLocks/>
            </p:cNvSpPr>
            <p:nvPr userDrawn="1"/>
          </p:nvSpPr>
          <p:spPr bwMode="auto">
            <a:xfrm>
              <a:off x="4901607" y="2614637"/>
              <a:ext cx="58738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6 w 16"/>
                <a:gd name="T5" fmla="*/ 16 h 30"/>
                <a:gd name="T6" fmla="*/ 6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21"/>
            <p:cNvSpPr>
              <a:spLocks/>
            </p:cNvSpPr>
            <p:nvPr userDrawn="1"/>
          </p:nvSpPr>
          <p:spPr bwMode="auto">
            <a:xfrm>
              <a:off x="4973045" y="2581299"/>
              <a:ext cx="96838" cy="146051"/>
            </a:xfrm>
            <a:custGeom>
              <a:avLst/>
              <a:gdLst>
                <a:gd name="T0" fmla="*/ 14 w 61"/>
                <a:gd name="T1" fmla="*/ 0 h 92"/>
                <a:gd name="T2" fmla="*/ 14 w 61"/>
                <a:gd name="T3" fmla="*/ 57 h 92"/>
                <a:gd name="T4" fmla="*/ 42 w 61"/>
                <a:gd name="T5" fmla="*/ 23 h 92"/>
                <a:gd name="T6" fmla="*/ 59 w 61"/>
                <a:gd name="T7" fmla="*/ 23 h 92"/>
                <a:gd name="T8" fmla="*/ 38 w 61"/>
                <a:gd name="T9" fmla="*/ 47 h 92"/>
                <a:gd name="T10" fmla="*/ 61 w 61"/>
                <a:gd name="T11" fmla="*/ 92 h 92"/>
                <a:gd name="T12" fmla="*/ 45 w 61"/>
                <a:gd name="T13" fmla="*/ 92 h 92"/>
                <a:gd name="T14" fmla="*/ 26 w 61"/>
                <a:gd name="T15" fmla="*/ 57 h 92"/>
                <a:gd name="T16" fmla="*/ 14 w 61"/>
                <a:gd name="T17" fmla="*/ 71 h 92"/>
                <a:gd name="T18" fmla="*/ 14 w 61"/>
                <a:gd name="T19" fmla="*/ 92 h 92"/>
                <a:gd name="T20" fmla="*/ 0 w 61"/>
                <a:gd name="T21" fmla="*/ 92 h 92"/>
                <a:gd name="T22" fmla="*/ 0 w 61"/>
                <a:gd name="T23" fmla="*/ 0 h 92"/>
                <a:gd name="T24" fmla="*/ 14 w 61"/>
                <a:gd name="T2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92">
                  <a:moveTo>
                    <a:pt x="14" y="0"/>
                  </a:moveTo>
                  <a:lnTo>
                    <a:pt x="14" y="57"/>
                  </a:lnTo>
                  <a:lnTo>
                    <a:pt x="42" y="23"/>
                  </a:lnTo>
                  <a:lnTo>
                    <a:pt x="59" y="23"/>
                  </a:lnTo>
                  <a:lnTo>
                    <a:pt x="38" y="47"/>
                  </a:lnTo>
                  <a:lnTo>
                    <a:pt x="61" y="92"/>
                  </a:lnTo>
                  <a:lnTo>
                    <a:pt x="45" y="92"/>
                  </a:lnTo>
                  <a:lnTo>
                    <a:pt x="26" y="57"/>
                  </a:lnTo>
                  <a:lnTo>
                    <a:pt x="14" y="71"/>
                  </a:lnTo>
                  <a:lnTo>
                    <a:pt x="14" y="92"/>
                  </a:lnTo>
                  <a:lnTo>
                    <a:pt x="0" y="92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22"/>
            <p:cNvSpPr>
              <a:spLocks noEditPoints="1"/>
            </p:cNvSpPr>
            <p:nvPr userDrawn="1"/>
          </p:nvSpPr>
          <p:spPr bwMode="auto">
            <a:xfrm>
              <a:off x="5080996" y="2581299"/>
              <a:ext cx="26988" cy="146051"/>
            </a:xfrm>
            <a:custGeom>
              <a:avLst/>
              <a:gdLst>
                <a:gd name="T0" fmla="*/ 17 w 17"/>
                <a:gd name="T1" fmla="*/ 14 h 92"/>
                <a:gd name="T2" fmla="*/ 0 w 17"/>
                <a:gd name="T3" fmla="*/ 14 h 92"/>
                <a:gd name="T4" fmla="*/ 0 w 17"/>
                <a:gd name="T5" fmla="*/ 0 h 92"/>
                <a:gd name="T6" fmla="*/ 17 w 17"/>
                <a:gd name="T7" fmla="*/ 0 h 92"/>
                <a:gd name="T8" fmla="*/ 17 w 17"/>
                <a:gd name="T9" fmla="*/ 14 h 92"/>
                <a:gd name="T10" fmla="*/ 17 w 17"/>
                <a:gd name="T11" fmla="*/ 92 h 92"/>
                <a:gd name="T12" fmla="*/ 0 w 17"/>
                <a:gd name="T13" fmla="*/ 92 h 92"/>
                <a:gd name="T14" fmla="*/ 0 w 17"/>
                <a:gd name="T15" fmla="*/ 23 h 92"/>
                <a:gd name="T16" fmla="*/ 17 w 17"/>
                <a:gd name="T17" fmla="*/ 23 h 92"/>
                <a:gd name="T18" fmla="*/ 17 w 17"/>
                <a:gd name="T1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92">
                  <a:moveTo>
                    <a:pt x="17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7" y="0"/>
                  </a:lnTo>
                  <a:lnTo>
                    <a:pt x="17" y="14"/>
                  </a:lnTo>
                  <a:close/>
                  <a:moveTo>
                    <a:pt x="17" y="92"/>
                  </a:moveTo>
                  <a:lnTo>
                    <a:pt x="0" y="92"/>
                  </a:lnTo>
                  <a:lnTo>
                    <a:pt x="0" y="23"/>
                  </a:lnTo>
                  <a:lnTo>
                    <a:pt x="17" y="23"/>
                  </a:lnTo>
                  <a:lnTo>
                    <a:pt x="17" y="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23"/>
            <p:cNvSpPr>
              <a:spLocks/>
            </p:cNvSpPr>
            <p:nvPr userDrawn="1"/>
          </p:nvSpPr>
          <p:spPr bwMode="auto">
            <a:xfrm>
              <a:off x="5130209" y="2614637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2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4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2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8"/>
                    <a:pt x="16" y="5"/>
                    <a:pt x="13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24"/>
            <p:cNvSpPr>
              <a:spLocks noEditPoints="1"/>
            </p:cNvSpPr>
            <p:nvPr userDrawn="1"/>
          </p:nvSpPr>
          <p:spPr bwMode="auto">
            <a:xfrm>
              <a:off x="5236572" y="2598762"/>
              <a:ext cx="107951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20 w 29"/>
                <a:gd name="T17" fmla="*/ 29 h 45"/>
                <a:gd name="T18" fmla="*/ 29 w 29"/>
                <a:gd name="T19" fmla="*/ 36 h 45"/>
                <a:gd name="T20" fmla="*/ 15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9 w 29"/>
                <a:gd name="T55" fmla="*/ 14 h 45"/>
                <a:gd name="T56" fmla="*/ 14 w 29"/>
                <a:gd name="T57" fmla="*/ 20 h 45"/>
                <a:gd name="T58" fmla="*/ 20 w 29"/>
                <a:gd name="T59" fmla="*/ 14 h 45"/>
                <a:gd name="T60" fmla="*/ 14 w 29"/>
                <a:gd name="T61" fmla="*/ 9 h 45"/>
                <a:gd name="T62" fmla="*/ 9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2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5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2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4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1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1" y="41"/>
                    <a:pt x="23" y="40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4"/>
                    <a:pt x="6" y="35"/>
                    <a:pt x="6" y="37"/>
                  </a:cubicBezTo>
                  <a:moveTo>
                    <a:pt x="9" y="14"/>
                  </a:moveTo>
                  <a:cubicBezTo>
                    <a:pt x="9" y="18"/>
                    <a:pt x="11" y="20"/>
                    <a:pt x="14" y="20"/>
                  </a:cubicBezTo>
                  <a:cubicBezTo>
                    <a:pt x="18" y="20"/>
                    <a:pt x="20" y="18"/>
                    <a:pt x="20" y="14"/>
                  </a:cubicBezTo>
                  <a:cubicBezTo>
                    <a:pt x="20" y="11"/>
                    <a:pt x="17" y="9"/>
                    <a:pt x="14" y="9"/>
                  </a:cubicBezTo>
                  <a:cubicBezTo>
                    <a:pt x="11" y="9"/>
                    <a:pt x="9" y="11"/>
                    <a:pt x="9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Freeform 25"/>
            <p:cNvSpPr>
              <a:spLocks/>
            </p:cNvSpPr>
            <p:nvPr userDrawn="1"/>
          </p:nvSpPr>
          <p:spPr bwMode="auto">
            <a:xfrm>
              <a:off x="5409611" y="2587649"/>
              <a:ext cx="66675" cy="144463"/>
            </a:xfrm>
            <a:custGeom>
              <a:avLst/>
              <a:gdLst>
                <a:gd name="T0" fmla="*/ 11 w 18"/>
                <a:gd name="T1" fmla="*/ 8 h 38"/>
                <a:gd name="T2" fmla="*/ 18 w 18"/>
                <a:gd name="T3" fmla="*/ 8 h 38"/>
                <a:gd name="T4" fmla="*/ 18 w 18"/>
                <a:gd name="T5" fmla="*/ 13 h 38"/>
                <a:gd name="T6" fmla="*/ 11 w 18"/>
                <a:gd name="T7" fmla="*/ 13 h 38"/>
                <a:gd name="T8" fmla="*/ 11 w 18"/>
                <a:gd name="T9" fmla="*/ 27 h 38"/>
                <a:gd name="T10" fmla="*/ 15 w 18"/>
                <a:gd name="T11" fmla="*/ 33 h 38"/>
                <a:gd name="T12" fmla="*/ 18 w 18"/>
                <a:gd name="T13" fmla="*/ 33 h 38"/>
                <a:gd name="T14" fmla="*/ 18 w 18"/>
                <a:gd name="T15" fmla="*/ 38 h 38"/>
                <a:gd name="T16" fmla="*/ 14 w 18"/>
                <a:gd name="T17" fmla="*/ 38 h 38"/>
                <a:gd name="T18" fmla="*/ 5 w 18"/>
                <a:gd name="T19" fmla="*/ 27 h 38"/>
                <a:gd name="T20" fmla="*/ 5 w 18"/>
                <a:gd name="T21" fmla="*/ 13 h 38"/>
                <a:gd name="T22" fmla="*/ 0 w 18"/>
                <a:gd name="T23" fmla="*/ 13 h 38"/>
                <a:gd name="T24" fmla="*/ 0 w 18"/>
                <a:gd name="T25" fmla="*/ 8 h 38"/>
                <a:gd name="T26" fmla="*/ 5 w 18"/>
                <a:gd name="T27" fmla="*/ 8 h 38"/>
                <a:gd name="T28" fmla="*/ 5 w 18"/>
                <a:gd name="T29" fmla="*/ 1 h 38"/>
                <a:gd name="T30" fmla="*/ 11 w 18"/>
                <a:gd name="T31" fmla="*/ 0 h 38"/>
                <a:gd name="T32" fmla="*/ 11 w 18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38">
                  <a:moveTo>
                    <a:pt x="11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31"/>
                    <a:pt x="12" y="33"/>
                    <a:pt x="15" y="33"/>
                  </a:cubicBezTo>
                  <a:cubicBezTo>
                    <a:pt x="16" y="33"/>
                    <a:pt x="17" y="33"/>
                    <a:pt x="18" y="33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7" y="38"/>
                    <a:pt x="15" y="38"/>
                    <a:pt x="14" y="38"/>
                  </a:cubicBezTo>
                  <a:cubicBezTo>
                    <a:pt x="7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Freeform 26"/>
            <p:cNvSpPr>
              <a:spLocks noEditPoints="1"/>
            </p:cNvSpPr>
            <p:nvPr userDrawn="1"/>
          </p:nvSpPr>
          <p:spPr bwMode="auto">
            <a:xfrm>
              <a:off x="5484224" y="2614637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9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Freeform 27"/>
            <p:cNvSpPr>
              <a:spLocks noEditPoints="1"/>
            </p:cNvSpPr>
            <p:nvPr userDrawn="1"/>
          </p:nvSpPr>
          <p:spPr bwMode="auto">
            <a:xfrm>
              <a:off x="5596937" y="2598762"/>
              <a:ext cx="109538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19 w 29"/>
                <a:gd name="T17" fmla="*/ 29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6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9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7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0" y="2"/>
                    <a:pt x="23" y="0"/>
                    <a:pt x="26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0" y="41"/>
                    <a:pt x="23" y="40"/>
                    <a:pt x="23" y="37"/>
                  </a:cubicBezTo>
                  <a:cubicBezTo>
                    <a:pt x="23" y="35"/>
                    <a:pt x="21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7"/>
                  </a:cubicBezTo>
                  <a:moveTo>
                    <a:pt x="8" y="14"/>
                  </a:moveTo>
                  <a:cubicBezTo>
                    <a:pt x="8" y="18"/>
                    <a:pt x="11" y="20"/>
                    <a:pt x="14" y="20"/>
                  </a:cubicBezTo>
                  <a:cubicBezTo>
                    <a:pt x="17" y="20"/>
                    <a:pt x="19" y="18"/>
                    <a:pt x="19" y="14"/>
                  </a:cubicBezTo>
                  <a:cubicBezTo>
                    <a:pt x="19" y="11"/>
                    <a:pt x="17" y="9"/>
                    <a:pt x="14" y="9"/>
                  </a:cubicBezTo>
                  <a:cubicBezTo>
                    <a:pt x="11" y="9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Freeform 28"/>
            <p:cNvSpPr>
              <a:spLocks noEditPoints="1"/>
            </p:cNvSpPr>
            <p:nvPr userDrawn="1"/>
          </p:nvSpPr>
          <p:spPr bwMode="auto">
            <a:xfrm>
              <a:off x="5706475" y="2614637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5 w 28"/>
                <a:gd name="T3" fmla="*/ 26 h 31"/>
                <a:gd name="T4" fmla="*/ 22 w 28"/>
                <a:gd name="T5" fmla="*/ 21 h 31"/>
                <a:gd name="T6" fmla="*/ 28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6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3 h 31"/>
                <a:gd name="T22" fmla="*/ 14 w 28"/>
                <a:gd name="T23" fmla="*/ 5 h 31"/>
                <a:gd name="T24" fmla="*/ 7 w 28"/>
                <a:gd name="T25" fmla="*/ 13 h 31"/>
                <a:gd name="T26" fmla="*/ 21 w 28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5" y="26"/>
                  </a:cubicBezTo>
                  <a:cubicBezTo>
                    <a:pt x="18" y="26"/>
                    <a:pt x="20" y="24"/>
                    <a:pt x="22" y="21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6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3" y="0"/>
                    <a:pt x="28" y="6"/>
                    <a:pt x="28" y="16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1" y="8"/>
                    <a:pt x="19" y="5"/>
                    <a:pt x="14" y="5"/>
                  </a:cubicBezTo>
                  <a:cubicBezTo>
                    <a:pt x="10" y="5"/>
                    <a:pt x="8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Freeform 29"/>
            <p:cNvSpPr>
              <a:spLocks/>
            </p:cNvSpPr>
            <p:nvPr userDrawn="1"/>
          </p:nvSpPr>
          <p:spPr bwMode="auto">
            <a:xfrm>
              <a:off x="5816014" y="2587649"/>
              <a:ext cx="71438" cy="144463"/>
            </a:xfrm>
            <a:custGeom>
              <a:avLst/>
              <a:gdLst>
                <a:gd name="T0" fmla="*/ 12 w 19"/>
                <a:gd name="T1" fmla="*/ 8 h 38"/>
                <a:gd name="T2" fmla="*/ 18 w 19"/>
                <a:gd name="T3" fmla="*/ 8 h 38"/>
                <a:gd name="T4" fmla="*/ 18 w 19"/>
                <a:gd name="T5" fmla="*/ 13 h 38"/>
                <a:gd name="T6" fmla="*/ 12 w 19"/>
                <a:gd name="T7" fmla="*/ 13 h 38"/>
                <a:gd name="T8" fmla="*/ 12 w 19"/>
                <a:gd name="T9" fmla="*/ 27 h 38"/>
                <a:gd name="T10" fmla="*/ 16 w 19"/>
                <a:gd name="T11" fmla="*/ 33 h 38"/>
                <a:gd name="T12" fmla="*/ 19 w 19"/>
                <a:gd name="T13" fmla="*/ 33 h 38"/>
                <a:gd name="T14" fmla="*/ 19 w 19"/>
                <a:gd name="T15" fmla="*/ 38 h 38"/>
                <a:gd name="T16" fmla="*/ 14 w 19"/>
                <a:gd name="T17" fmla="*/ 38 h 38"/>
                <a:gd name="T18" fmla="*/ 5 w 19"/>
                <a:gd name="T19" fmla="*/ 27 h 38"/>
                <a:gd name="T20" fmla="*/ 5 w 19"/>
                <a:gd name="T21" fmla="*/ 13 h 38"/>
                <a:gd name="T22" fmla="*/ 0 w 19"/>
                <a:gd name="T23" fmla="*/ 13 h 38"/>
                <a:gd name="T24" fmla="*/ 0 w 19"/>
                <a:gd name="T25" fmla="*/ 8 h 38"/>
                <a:gd name="T26" fmla="*/ 5 w 19"/>
                <a:gd name="T27" fmla="*/ 8 h 38"/>
                <a:gd name="T28" fmla="*/ 6 w 19"/>
                <a:gd name="T29" fmla="*/ 1 h 38"/>
                <a:gd name="T30" fmla="*/ 12 w 19"/>
                <a:gd name="T31" fmla="*/ 0 h 38"/>
                <a:gd name="T32" fmla="*/ 12 w 19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38">
                  <a:moveTo>
                    <a:pt x="12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31"/>
                    <a:pt x="12" y="33"/>
                    <a:pt x="16" y="33"/>
                  </a:cubicBezTo>
                  <a:cubicBezTo>
                    <a:pt x="17" y="33"/>
                    <a:pt x="18" y="33"/>
                    <a:pt x="19" y="33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8" y="38"/>
                    <a:pt x="16" y="38"/>
                    <a:pt x="14" y="38"/>
                  </a:cubicBezTo>
                  <a:cubicBezTo>
                    <a:pt x="8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2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Freeform 30"/>
            <p:cNvSpPr>
              <a:spLocks/>
            </p:cNvSpPr>
            <p:nvPr userDrawn="1"/>
          </p:nvSpPr>
          <p:spPr bwMode="auto">
            <a:xfrm>
              <a:off x="5901739" y="2581299"/>
              <a:ext cx="90488" cy="146051"/>
            </a:xfrm>
            <a:custGeom>
              <a:avLst/>
              <a:gdLst>
                <a:gd name="T0" fmla="*/ 6 w 24"/>
                <a:gd name="T1" fmla="*/ 0 h 39"/>
                <a:gd name="T2" fmla="*/ 6 w 24"/>
                <a:gd name="T3" fmla="*/ 15 h 39"/>
                <a:gd name="T4" fmla="*/ 15 w 24"/>
                <a:gd name="T5" fmla="*/ 9 h 39"/>
                <a:gd name="T6" fmla="*/ 24 w 24"/>
                <a:gd name="T7" fmla="*/ 21 h 39"/>
                <a:gd name="T8" fmla="*/ 24 w 24"/>
                <a:gd name="T9" fmla="*/ 39 h 39"/>
                <a:gd name="T10" fmla="*/ 18 w 24"/>
                <a:gd name="T11" fmla="*/ 39 h 39"/>
                <a:gd name="T12" fmla="*/ 18 w 24"/>
                <a:gd name="T13" fmla="*/ 21 h 39"/>
                <a:gd name="T14" fmla="*/ 13 w 24"/>
                <a:gd name="T15" fmla="*/ 14 h 39"/>
                <a:gd name="T16" fmla="*/ 6 w 24"/>
                <a:gd name="T17" fmla="*/ 23 h 39"/>
                <a:gd name="T18" fmla="*/ 6 w 24"/>
                <a:gd name="T19" fmla="*/ 39 h 39"/>
                <a:gd name="T20" fmla="*/ 0 w 24"/>
                <a:gd name="T21" fmla="*/ 39 h 39"/>
                <a:gd name="T22" fmla="*/ 0 w 24"/>
                <a:gd name="T23" fmla="*/ 0 h 39"/>
                <a:gd name="T24" fmla="*/ 6 w 24"/>
                <a:gd name="T25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9">
                  <a:moveTo>
                    <a:pt x="6" y="0"/>
                  </a:moveTo>
                  <a:cubicBezTo>
                    <a:pt x="6" y="15"/>
                    <a:pt x="6" y="15"/>
                    <a:pt x="6" y="15"/>
                  </a:cubicBezTo>
                  <a:cubicBezTo>
                    <a:pt x="8" y="11"/>
                    <a:pt x="11" y="9"/>
                    <a:pt x="15" y="9"/>
                  </a:cubicBezTo>
                  <a:cubicBezTo>
                    <a:pt x="21" y="9"/>
                    <a:pt x="24" y="13"/>
                    <a:pt x="24" y="21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17"/>
                    <a:pt x="16" y="14"/>
                    <a:pt x="13" y="14"/>
                  </a:cubicBezTo>
                  <a:cubicBezTo>
                    <a:pt x="9" y="14"/>
                    <a:pt x="6" y="18"/>
                    <a:pt x="6" y="23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Freeform 31"/>
            <p:cNvSpPr>
              <a:spLocks noEditPoints="1"/>
            </p:cNvSpPr>
            <p:nvPr userDrawn="1"/>
          </p:nvSpPr>
          <p:spPr bwMode="auto">
            <a:xfrm>
              <a:off x="6011278" y="2614637"/>
              <a:ext cx="101601" cy="117476"/>
            </a:xfrm>
            <a:custGeom>
              <a:avLst/>
              <a:gdLst>
                <a:gd name="T0" fmla="*/ 7 w 27"/>
                <a:gd name="T1" fmla="*/ 17 h 31"/>
                <a:gd name="T2" fmla="*/ 14 w 27"/>
                <a:gd name="T3" fmla="*/ 26 h 31"/>
                <a:gd name="T4" fmla="*/ 21 w 27"/>
                <a:gd name="T5" fmla="*/ 21 h 31"/>
                <a:gd name="T6" fmla="*/ 27 w 27"/>
                <a:gd name="T7" fmla="*/ 22 h 31"/>
                <a:gd name="T8" fmla="*/ 14 w 27"/>
                <a:gd name="T9" fmla="*/ 31 h 31"/>
                <a:gd name="T10" fmla="*/ 0 w 27"/>
                <a:gd name="T11" fmla="*/ 16 h 31"/>
                <a:gd name="T12" fmla="*/ 14 w 27"/>
                <a:gd name="T13" fmla="*/ 0 h 31"/>
                <a:gd name="T14" fmla="*/ 27 w 27"/>
                <a:gd name="T15" fmla="*/ 16 h 31"/>
                <a:gd name="T16" fmla="*/ 27 w 27"/>
                <a:gd name="T17" fmla="*/ 17 h 31"/>
                <a:gd name="T18" fmla="*/ 7 w 27"/>
                <a:gd name="T19" fmla="*/ 17 h 31"/>
                <a:gd name="T20" fmla="*/ 21 w 27"/>
                <a:gd name="T21" fmla="*/ 13 h 31"/>
                <a:gd name="T22" fmla="*/ 14 w 27"/>
                <a:gd name="T23" fmla="*/ 5 h 31"/>
                <a:gd name="T24" fmla="*/ 7 w 27"/>
                <a:gd name="T25" fmla="*/ 13 h 31"/>
                <a:gd name="T26" fmla="*/ 21 w 27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0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7"/>
                    <a:pt x="5" y="0"/>
                    <a:pt x="14" y="0"/>
                  </a:cubicBezTo>
                  <a:cubicBezTo>
                    <a:pt x="22" y="0"/>
                    <a:pt x="27" y="6"/>
                    <a:pt x="27" y="16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0" y="8"/>
                    <a:pt x="18" y="5"/>
                    <a:pt x="14" y="5"/>
                  </a:cubicBezTo>
                  <a:cubicBezTo>
                    <a:pt x="10" y="5"/>
                    <a:pt x="7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32"/>
            <p:cNvSpPr>
              <a:spLocks/>
            </p:cNvSpPr>
            <p:nvPr userDrawn="1"/>
          </p:nvSpPr>
          <p:spPr bwMode="auto">
            <a:xfrm>
              <a:off x="6131929" y="2614637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5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Freeform 33"/>
            <p:cNvSpPr>
              <a:spLocks/>
            </p:cNvSpPr>
            <p:nvPr userDrawn="1"/>
          </p:nvSpPr>
          <p:spPr bwMode="auto">
            <a:xfrm>
              <a:off x="4603155" y="2836888"/>
              <a:ext cx="95251" cy="147638"/>
            </a:xfrm>
            <a:custGeom>
              <a:avLst/>
              <a:gdLst>
                <a:gd name="T0" fmla="*/ 17 w 60"/>
                <a:gd name="T1" fmla="*/ 0 h 93"/>
                <a:gd name="T2" fmla="*/ 17 w 60"/>
                <a:gd name="T3" fmla="*/ 79 h 93"/>
                <a:gd name="T4" fmla="*/ 60 w 60"/>
                <a:gd name="T5" fmla="*/ 79 h 93"/>
                <a:gd name="T6" fmla="*/ 60 w 60"/>
                <a:gd name="T7" fmla="*/ 93 h 93"/>
                <a:gd name="T8" fmla="*/ 0 w 60"/>
                <a:gd name="T9" fmla="*/ 93 h 93"/>
                <a:gd name="T10" fmla="*/ 0 w 60"/>
                <a:gd name="T11" fmla="*/ 0 h 93"/>
                <a:gd name="T12" fmla="*/ 17 w 60"/>
                <a:gd name="T1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93">
                  <a:moveTo>
                    <a:pt x="17" y="0"/>
                  </a:moveTo>
                  <a:lnTo>
                    <a:pt x="17" y="79"/>
                  </a:lnTo>
                  <a:lnTo>
                    <a:pt x="60" y="79"/>
                  </a:lnTo>
                  <a:lnTo>
                    <a:pt x="60" y="93"/>
                  </a:lnTo>
                  <a:lnTo>
                    <a:pt x="0" y="93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Freeform 34"/>
            <p:cNvSpPr>
              <a:spLocks noEditPoints="1"/>
            </p:cNvSpPr>
            <p:nvPr userDrawn="1"/>
          </p:nvSpPr>
          <p:spPr bwMode="auto">
            <a:xfrm>
              <a:off x="4701581" y="2871813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35"/>
            <p:cNvSpPr>
              <a:spLocks noEditPoints="1"/>
            </p:cNvSpPr>
            <p:nvPr userDrawn="1"/>
          </p:nvSpPr>
          <p:spPr bwMode="auto">
            <a:xfrm>
              <a:off x="4817469" y="2871813"/>
              <a:ext cx="101601" cy="117476"/>
            </a:xfrm>
            <a:custGeom>
              <a:avLst/>
              <a:gdLst>
                <a:gd name="T0" fmla="*/ 14 w 27"/>
                <a:gd name="T1" fmla="*/ 0 h 31"/>
                <a:gd name="T2" fmla="*/ 26 w 27"/>
                <a:gd name="T3" fmla="*/ 12 h 31"/>
                <a:gd name="T4" fmla="*/ 26 w 27"/>
                <a:gd name="T5" fmla="*/ 24 h 31"/>
                <a:gd name="T6" fmla="*/ 27 w 27"/>
                <a:gd name="T7" fmla="*/ 30 h 31"/>
                <a:gd name="T8" fmla="*/ 20 w 27"/>
                <a:gd name="T9" fmla="*/ 30 h 31"/>
                <a:gd name="T10" fmla="*/ 20 w 27"/>
                <a:gd name="T11" fmla="*/ 25 h 31"/>
                <a:gd name="T12" fmla="*/ 10 w 27"/>
                <a:gd name="T13" fmla="*/ 31 h 31"/>
                <a:gd name="T14" fmla="*/ 0 w 27"/>
                <a:gd name="T15" fmla="*/ 22 h 31"/>
                <a:gd name="T16" fmla="*/ 19 w 27"/>
                <a:gd name="T17" fmla="*/ 12 h 31"/>
                <a:gd name="T18" fmla="*/ 20 w 27"/>
                <a:gd name="T19" fmla="*/ 12 h 31"/>
                <a:gd name="T20" fmla="*/ 20 w 27"/>
                <a:gd name="T21" fmla="*/ 10 h 31"/>
                <a:gd name="T22" fmla="*/ 13 w 27"/>
                <a:gd name="T23" fmla="*/ 5 h 31"/>
                <a:gd name="T24" fmla="*/ 7 w 27"/>
                <a:gd name="T25" fmla="*/ 9 h 31"/>
                <a:gd name="T26" fmla="*/ 1 w 27"/>
                <a:gd name="T27" fmla="*/ 9 h 31"/>
                <a:gd name="T28" fmla="*/ 14 w 27"/>
                <a:gd name="T29" fmla="*/ 0 h 31"/>
                <a:gd name="T30" fmla="*/ 18 w 27"/>
                <a:gd name="T31" fmla="*/ 16 h 31"/>
                <a:gd name="T32" fmla="*/ 7 w 27"/>
                <a:gd name="T33" fmla="*/ 22 h 31"/>
                <a:gd name="T34" fmla="*/ 12 w 27"/>
                <a:gd name="T35" fmla="*/ 26 h 31"/>
                <a:gd name="T36" fmla="*/ 20 w 27"/>
                <a:gd name="T37" fmla="*/ 18 h 31"/>
                <a:gd name="T38" fmla="*/ 20 w 27"/>
                <a:gd name="T39" fmla="*/ 16 h 31"/>
                <a:gd name="T40" fmla="*/ 18 w 27"/>
                <a:gd name="T41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" h="31">
                  <a:moveTo>
                    <a:pt x="14" y="0"/>
                  </a:moveTo>
                  <a:cubicBezTo>
                    <a:pt x="23" y="0"/>
                    <a:pt x="26" y="4"/>
                    <a:pt x="26" y="12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7"/>
                    <a:pt x="26" y="29"/>
                    <a:pt x="27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29"/>
                    <a:pt x="20" y="27"/>
                    <a:pt x="20" y="25"/>
                  </a:cubicBezTo>
                  <a:cubicBezTo>
                    <a:pt x="18" y="29"/>
                    <a:pt x="14" y="31"/>
                    <a:pt x="10" y="31"/>
                  </a:cubicBezTo>
                  <a:cubicBezTo>
                    <a:pt x="4" y="31"/>
                    <a:pt x="0" y="27"/>
                    <a:pt x="0" y="22"/>
                  </a:cubicBezTo>
                  <a:cubicBezTo>
                    <a:pt x="0" y="15"/>
                    <a:pt x="6" y="12"/>
                    <a:pt x="19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7"/>
                    <a:pt x="18" y="5"/>
                    <a:pt x="13" y="5"/>
                  </a:cubicBezTo>
                  <a:cubicBezTo>
                    <a:pt x="10" y="5"/>
                    <a:pt x="7" y="6"/>
                    <a:pt x="7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3"/>
                    <a:pt x="6" y="0"/>
                    <a:pt x="14" y="0"/>
                  </a:cubicBezTo>
                  <a:moveTo>
                    <a:pt x="18" y="16"/>
                  </a:moveTo>
                  <a:cubicBezTo>
                    <a:pt x="10" y="16"/>
                    <a:pt x="7" y="18"/>
                    <a:pt x="7" y="22"/>
                  </a:cubicBezTo>
                  <a:cubicBezTo>
                    <a:pt x="7" y="24"/>
                    <a:pt x="9" y="26"/>
                    <a:pt x="12" y="26"/>
                  </a:cubicBezTo>
                  <a:cubicBezTo>
                    <a:pt x="16" y="26"/>
                    <a:pt x="20" y="22"/>
                    <a:pt x="20" y="18"/>
                  </a:cubicBezTo>
                  <a:cubicBezTo>
                    <a:pt x="20" y="16"/>
                    <a:pt x="20" y="16"/>
                    <a:pt x="20" y="16"/>
                  </a:cubicBezTo>
                  <a:lnTo>
                    <a:pt x="18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36"/>
            <p:cNvSpPr>
              <a:spLocks/>
            </p:cNvSpPr>
            <p:nvPr userDrawn="1"/>
          </p:nvSpPr>
          <p:spPr bwMode="auto">
            <a:xfrm>
              <a:off x="4938120" y="2871813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7 h 30"/>
                <a:gd name="T16" fmla="*/ 14 w 16"/>
                <a:gd name="T17" fmla="*/ 0 h 30"/>
                <a:gd name="T18" fmla="*/ 16 w 16"/>
                <a:gd name="T19" fmla="*/ 0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4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0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37"/>
            <p:cNvSpPr>
              <a:spLocks/>
            </p:cNvSpPr>
            <p:nvPr userDrawn="1"/>
          </p:nvSpPr>
          <p:spPr bwMode="auto">
            <a:xfrm>
              <a:off x="5009558" y="2871813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38"/>
            <p:cNvSpPr>
              <a:spLocks noEditPoints="1"/>
            </p:cNvSpPr>
            <p:nvPr userDrawn="1"/>
          </p:nvSpPr>
          <p:spPr bwMode="auto">
            <a:xfrm>
              <a:off x="5127034" y="2836888"/>
              <a:ext cx="22225" cy="147638"/>
            </a:xfrm>
            <a:custGeom>
              <a:avLst/>
              <a:gdLst>
                <a:gd name="T0" fmla="*/ 14 w 14"/>
                <a:gd name="T1" fmla="*/ 12 h 93"/>
                <a:gd name="T2" fmla="*/ 0 w 14"/>
                <a:gd name="T3" fmla="*/ 12 h 93"/>
                <a:gd name="T4" fmla="*/ 0 w 14"/>
                <a:gd name="T5" fmla="*/ 0 h 93"/>
                <a:gd name="T6" fmla="*/ 14 w 14"/>
                <a:gd name="T7" fmla="*/ 0 h 93"/>
                <a:gd name="T8" fmla="*/ 14 w 14"/>
                <a:gd name="T9" fmla="*/ 12 h 93"/>
                <a:gd name="T10" fmla="*/ 14 w 14"/>
                <a:gd name="T11" fmla="*/ 93 h 93"/>
                <a:gd name="T12" fmla="*/ 0 w 14"/>
                <a:gd name="T13" fmla="*/ 93 h 93"/>
                <a:gd name="T14" fmla="*/ 0 w 14"/>
                <a:gd name="T15" fmla="*/ 24 h 93"/>
                <a:gd name="T16" fmla="*/ 14 w 14"/>
                <a:gd name="T17" fmla="*/ 24 h 93"/>
                <a:gd name="T18" fmla="*/ 14 w 14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93">
                  <a:moveTo>
                    <a:pt x="14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12"/>
                  </a:lnTo>
                  <a:close/>
                  <a:moveTo>
                    <a:pt x="14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4" y="24"/>
                  </a:lnTo>
                  <a:lnTo>
                    <a:pt x="14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39"/>
            <p:cNvSpPr>
              <a:spLocks/>
            </p:cNvSpPr>
            <p:nvPr userDrawn="1"/>
          </p:nvSpPr>
          <p:spPr bwMode="auto">
            <a:xfrm>
              <a:off x="5176247" y="2871813"/>
              <a:ext cx="88901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Freeform 40"/>
            <p:cNvSpPr>
              <a:spLocks noEditPoints="1"/>
            </p:cNvSpPr>
            <p:nvPr userDrawn="1"/>
          </p:nvSpPr>
          <p:spPr bwMode="auto">
            <a:xfrm>
              <a:off x="5281022" y="2855938"/>
              <a:ext cx="109538" cy="169863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7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5 h 45"/>
                <a:gd name="T14" fmla="*/ 11 w 29"/>
                <a:gd name="T15" fmla="*/ 28 h 45"/>
                <a:gd name="T16" fmla="*/ 19 w 29"/>
                <a:gd name="T17" fmla="*/ 28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1 h 45"/>
                <a:gd name="T26" fmla="*/ 1 w 29"/>
                <a:gd name="T27" fmla="*/ 27 h 45"/>
                <a:gd name="T28" fmla="*/ 6 w 29"/>
                <a:gd name="T29" fmla="*/ 21 h 45"/>
                <a:gd name="T30" fmla="*/ 2 w 29"/>
                <a:gd name="T31" fmla="*/ 14 h 45"/>
                <a:gd name="T32" fmla="*/ 14 w 29"/>
                <a:gd name="T33" fmla="*/ 4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6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6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8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7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3"/>
                    <a:pt x="10" y="23"/>
                  </a:cubicBezTo>
                  <a:cubicBezTo>
                    <a:pt x="8" y="24"/>
                    <a:pt x="7" y="24"/>
                    <a:pt x="7" y="25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1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2"/>
                    <a:pt x="4" y="31"/>
                  </a:cubicBezTo>
                  <a:cubicBezTo>
                    <a:pt x="2" y="30"/>
                    <a:pt x="1" y="29"/>
                    <a:pt x="1" y="27"/>
                  </a:cubicBezTo>
                  <a:cubicBezTo>
                    <a:pt x="1" y="24"/>
                    <a:pt x="3" y="22"/>
                    <a:pt x="6" y="21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4"/>
                    <a:pt x="14" y="4"/>
                  </a:cubicBezTo>
                  <a:cubicBezTo>
                    <a:pt x="16" y="4"/>
                    <a:pt x="18" y="5"/>
                    <a:pt x="20" y="6"/>
                  </a:cubicBezTo>
                  <a:cubicBezTo>
                    <a:pt x="20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6"/>
                  </a:moveTo>
                  <a:cubicBezTo>
                    <a:pt x="6" y="39"/>
                    <a:pt x="9" y="41"/>
                    <a:pt x="15" y="41"/>
                  </a:cubicBezTo>
                  <a:cubicBezTo>
                    <a:pt x="20" y="41"/>
                    <a:pt x="23" y="39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6"/>
                  </a:cubicBezTo>
                  <a:moveTo>
                    <a:pt x="8" y="14"/>
                  </a:moveTo>
                  <a:cubicBezTo>
                    <a:pt x="8" y="17"/>
                    <a:pt x="11" y="20"/>
                    <a:pt x="14" y="20"/>
                  </a:cubicBezTo>
                  <a:cubicBezTo>
                    <a:pt x="17" y="20"/>
                    <a:pt x="19" y="17"/>
                    <a:pt x="19" y="14"/>
                  </a:cubicBezTo>
                  <a:cubicBezTo>
                    <a:pt x="19" y="11"/>
                    <a:pt x="17" y="8"/>
                    <a:pt x="14" y="8"/>
                  </a:cubicBezTo>
                  <a:cubicBezTo>
                    <a:pt x="11" y="8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Freeform 41"/>
            <p:cNvSpPr>
              <a:spLocks/>
            </p:cNvSpPr>
            <p:nvPr userDrawn="1"/>
          </p:nvSpPr>
          <p:spPr bwMode="auto">
            <a:xfrm>
              <a:off x="5454061" y="2833713"/>
              <a:ext cx="71438" cy="150813"/>
            </a:xfrm>
            <a:custGeom>
              <a:avLst/>
              <a:gdLst>
                <a:gd name="T0" fmla="*/ 19 w 19"/>
                <a:gd name="T1" fmla="*/ 5 h 40"/>
                <a:gd name="T2" fmla="*/ 16 w 19"/>
                <a:gd name="T3" fmla="*/ 5 h 40"/>
                <a:gd name="T4" fmla="*/ 11 w 19"/>
                <a:gd name="T5" fmla="*/ 10 h 40"/>
                <a:gd name="T6" fmla="*/ 11 w 19"/>
                <a:gd name="T7" fmla="*/ 11 h 40"/>
                <a:gd name="T8" fmla="*/ 18 w 19"/>
                <a:gd name="T9" fmla="*/ 11 h 40"/>
                <a:gd name="T10" fmla="*/ 18 w 19"/>
                <a:gd name="T11" fmla="*/ 15 h 40"/>
                <a:gd name="T12" fmla="*/ 11 w 19"/>
                <a:gd name="T13" fmla="*/ 15 h 40"/>
                <a:gd name="T14" fmla="*/ 11 w 19"/>
                <a:gd name="T15" fmla="*/ 40 h 40"/>
                <a:gd name="T16" fmla="*/ 4 w 19"/>
                <a:gd name="T17" fmla="*/ 40 h 40"/>
                <a:gd name="T18" fmla="*/ 4 w 19"/>
                <a:gd name="T19" fmla="*/ 15 h 40"/>
                <a:gd name="T20" fmla="*/ 0 w 19"/>
                <a:gd name="T21" fmla="*/ 15 h 40"/>
                <a:gd name="T22" fmla="*/ 0 w 19"/>
                <a:gd name="T23" fmla="*/ 11 h 40"/>
                <a:gd name="T24" fmla="*/ 4 w 19"/>
                <a:gd name="T25" fmla="*/ 11 h 40"/>
                <a:gd name="T26" fmla="*/ 4 w 19"/>
                <a:gd name="T27" fmla="*/ 10 h 40"/>
                <a:gd name="T28" fmla="*/ 14 w 19"/>
                <a:gd name="T29" fmla="*/ 0 h 40"/>
                <a:gd name="T30" fmla="*/ 19 w 19"/>
                <a:gd name="T31" fmla="*/ 1 h 40"/>
                <a:gd name="T32" fmla="*/ 19 w 19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40">
                  <a:moveTo>
                    <a:pt x="19" y="5"/>
                  </a:moveTo>
                  <a:cubicBezTo>
                    <a:pt x="18" y="5"/>
                    <a:pt x="16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4"/>
                    <a:pt x="7" y="0"/>
                    <a:pt x="14" y="0"/>
                  </a:cubicBezTo>
                  <a:cubicBezTo>
                    <a:pt x="16" y="0"/>
                    <a:pt x="18" y="0"/>
                    <a:pt x="19" y="1"/>
                  </a:cubicBezTo>
                  <a:lnTo>
                    <a:pt x="19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42"/>
            <p:cNvSpPr>
              <a:spLocks noEditPoints="1"/>
            </p:cNvSpPr>
            <p:nvPr userDrawn="1"/>
          </p:nvSpPr>
          <p:spPr bwMode="auto">
            <a:xfrm>
              <a:off x="5525499" y="2871813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2"/>
                    <a:pt x="9" y="26"/>
                    <a:pt x="14" y="26"/>
                  </a:cubicBezTo>
                  <a:cubicBezTo>
                    <a:pt x="18" y="26"/>
                    <a:pt x="21" y="22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43"/>
            <p:cNvSpPr>
              <a:spLocks/>
            </p:cNvSpPr>
            <p:nvPr userDrawn="1"/>
          </p:nvSpPr>
          <p:spPr bwMode="auto">
            <a:xfrm>
              <a:off x="5649325" y="2871813"/>
              <a:ext cx="57150" cy="112713"/>
            </a:xfrm>
            <a:custGeom>
              <a:avLst/>
              <a:gdLst>
                <a:gd name="T0" fmla="*/ 15 w 15"/>
                <a:gd name="T1" fmla="*/ 7 h 30"/>
                <a:gd name="T2" fmla="*/ 14 w 15"/>
                <a:gd name="T3" fmla="*/ 7 h 30"/>
                <a:gd name="T4" fmla="*/ 6 w 15"/>
                <a:gd name="T5" fmla="*/ 16 h 30"/>
                <a:gd name="T6" fmla="*/ 6 w 15"/>
                <a:gd name="T7" fmla="*/ 30 h 30"/>
                <a:gd name="T8" fmla="*/ 0 w 15"/>
                <a:gd name="T9" fmla="*/ 30 h 30"/>
                <a:gd name="T10" fmla="*/ 0 w 15"/>
                <a:gd name="T11" fmla="*/ 1 h 30"/>
                <a:gd name="T12" fmla="*/ 5 w 15"/>
                <a:gd name="T13" fmla="*/ 1 h 30"/>
                <a:gd name="T14" fmla="*/ 5 w 15"/>
                <a:gd name="T15" fmla="*/ 7 h 30"/>
                <a:gd name="T16" fmla="*/ 14 w 15"/>
                <a:gd name="T17" fmla="*/ 0 h 30"/>
                <a:gd name="T18" fmla="*/ 15 w 15"/>
                <a:gd name="T19" fmla="*/ 0 h 30"/>
                <a:gd name="T20" fmla="*/ 15 w 15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30">
                  <a:moveTo>
                    <a:pt x="15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Rectangle 44"/>
            <p:cNvSpPr>
              <a:spLocks noChangeArrowheads="1"/>
            </p:cNvSpPr>
            <p:nvPr userDrawn="1"/>
          </p:nvSpPr>
          <p:spPr bwMode="auto">
            <a:xfrm>
              <a:off x="5785851" y="2836888"/>
              <a:ext cx="22225" cy="147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 45"/>
            <p:cNvSpPr>
              <a:spLocks noEditPoints="1"/>
            </p:cNvSpPr>
            <p:nvPr userDrawn="1"/>
          </p:nvSpPr>
          <p:spPr bwMode="auto">
            <a:xfrm>
              <a:off x="5833476" y="2836888"/>
              <a:ext cx="23813" cy="147638"/>
            </a:xfrm>
            <a:custGeom>
              <a:avLst/>
              <a:gdLst>
                <a:gd name="T0" fmla="*/ 15 w 15"/>
                <a:gd name="T1" fmla="*/ 12 h 93"/>
                <a:gd name="T2" fmla="*/ 0 w 15"/>
                <a:gd name="T3" fmla="*/ 12 h 93"/>
                <a:gd name="T4" fmla="*/ 0 w 15"/>
                <a:gd name="T5" fmla="*/ 0 h 93"/>
                <a:gd name="T6" fmla="*/ 15 w 15"/>
                <a:gd name="T7" fmla="*/ 0 h 93"/>
                <a:gd name="T8" fmla="*/ 15 w 15"/>
                <a:gd name="T9" fmla="*/ 12 h 93"/>
                <a:gd name="T10" fmla="*/ 15 w 15"/>
                <a:gd name="T11" fmla="*/ 93 h 93"/>
                <a:gd name="T12" fmla="*/ 0 w 15"/>
                <a:gd name="T13" fmla="*/ 93 h 93"/>
                <a:gd name="T14" fmla="*/ 0 w 15"/>
                <a:gd name="T15" fmla="*/ 24 h 93"/>
                <a:gd name="T16" fmla="*/ 15 w 15"/>
                <a:gd name="T17" fmla="*/ 24 h 93"/>
                <a:gd name="T18" fmla="*/ 15 w 15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93">
                  <a:moveTo>
                    <a:pt x="15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2"/>
                  </a:lnTo>
                  <a:close/>
                  <a:moveTo>
                    <a:pt x="15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5" y="24"/>
                  </a:lnTo>
                  <a:lnTo>
                    <a:pt x="15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46"/>
            <p:cNvSpPr>
              <a:spLocks/>
            </p:cNvSpPr>
            <p:nvPr userDrawn="1"/>
          </p:nvSpPr>
          <p:spPr bwMode="auto">
            <a:xfrm>
              <a:off x="5871577" y="2833713"/>
              <a:ext cx="76201" cy="150813"/>
            </a:xfrm>
            <a:custGeom>
              <a:avLst/>
              <a:gdLst>
                <a:gd name="T0" fmla="*/ 20 w 20"/>
                <a:gd name="T1" fmla="*/ 5 h 40"/>
                <a:gd name="T2" fmla="*/ 16 w 20"/>
                <a:gd name="T3" fmla="*/ 5 h 40"/>
                <a:gd name="T4" fmla="*/ 11 w 20"/>
                <a:gd name="T5" fmla="*/ 10 h 40"/>
                <a:gd name="T6" fmla="*/ 11 w 20"/>
                <a:gd name="T7" fmla="*/ 11 h 40"/>
                <a:gd name="T8" fmla="*/ 18 w 20"/>
                <a:gd name="T9" fmla="*/ 11 h 40"/>
                <a:gd name="T10" fmla="*/ 18 w 20"/>
                <a:gd name="T11" fmla="*/ 15 h 40"/>
                <a:gd name="T12" fmla="*/ 11 w 20"/>
                <a:gd name="T13" fmla="*/ 15 h 40"/>
                <a:gd name="T14" fmla="*/ 11 w 20"/>
                <a:gd name="T15" fmla="*/ 40 h 40"/>
                <a:gd name="T16" fmla="*/ 5 w 20"/>
                <a:gd name="T17" fmla="*/ 40 h 40"/>
                <a:gd name="T18" fmla="*/ 5 w 20"/>
                <a:gd name="T19" fmla="*/ 15 h 40"/>
                <a:gd name="T20" fmla="*/ 0 w 20"/>
                <a:gd name="T21" fmla="*/ 15 h 40"/>
                <a:gd name="T22" fmla="*/ 0 w 20"/>
                <a:gd name="T23" fmla="*/ 11 h 40"/>
                <a:gd name="T24" fmla="*/ 5 w 20"/>
                <a:gd name="T25" fmla="*/ 11 h 40"/>
                <a:gd name="T26" fmla="*/ 5 w 20"/>
                <a:gd name="T27" fmla="*/ 10 h 40"/>
                <a:gd name="T28" fmla="*/ 14 w 20"/>
                <a:gd name="T29" fmla="*/ 0 h 40"/>
                <a:gd name="T30" fmla="*/ 20 w 20"/>
                <a:gd name="T31" fmla="*/ 1 h 40"/>
                <a:gd name="T32" fmla="*/ 20 w 20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40">
                  <a:moveTo>
                    <a:pt x="20" y="5"/>
                  </a:moveTo>
                  <a:cubicBezTo>
                    <a:pt x="18" y="5"/>
                    <a:pt x="17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4"/>
                    <a:pt x="8" y="0"/>
                    <a:pt x="14" y="0"/>
                  </a:cubicBezTo>
                  <a:cubicBezTo>
                    <a:pt x="16" y="0"/>
                    <a:pt x="18" y="0"/>
                    <a:pt x="20" y="1"/>
                  </a:cubicBezTo>
                  <a:lnTo>
                    <a:pt x="20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Freeform 47"/>
            <p:cNvSpPr>
              <a:spLocks noEditPoints="1"/>
            </p:cNvSpPr>
            <p:nvPr userDrawn="1"/>
          </p:nvSpPr>
          <p:spPr bwMode="auto">
            <a:xfrm>
              <a:off x="5943015" y="2871813"/>
              <a:ext cx="106363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4372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accent6"/>
          </a:solidFill>
          <a:latin typeface="Montreal-DemiBold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lang="en-US" sz="1600" kern="1200" cap="all" baseline="0" dirty="0" smtClean="0">
          <a:solidFill>
            <a:schemeClr val="accent6">
              <a:lumMod val="60000"/>
              <a:lumOff val="40000"/>
            </a:schemeClr>
          </a:solidFill>
          <a:latin typeface="+mn-lt"/>
          <a:ea typeface="+mn-ea"/>
          <a:cs typeface="+mn-cs"/>
        </a:defRPr>
      </a:lvl1pPr>
      <a:lvl2pPr marL="355600" indent="-173038" algn="l" defTabSz="914400" rtl="0" eaLnBrk="1" latinLnBrk="0" hangingPunct="1">
        <a:spcBef>
          <a:spcPct val="20000"/>
        </a:spcBef>
        <a:spcAft>
          <a:spcPts val="600"/>
        </a:spcAft>
        <a:buClr>
          <a:schemeClr val="accent4"/>
        </a:buClr>
        <a:buFont typeface="Wingdings" pitchFamily="2" charset="2"/>
        <a:buChar char="§"/>
        <a:tabLst>
          <a:tab pos="355600" algn="l"/>
        </a:tabLst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538163" indent="-182563" algn="l" defTabSz="914400" rtl="0" eaLnBrk="1" latinLnBrk="0" hangingPunct="1">
        <a:spcBef>
          <a:spcPct val="20000"/>
        </a:spcBef>
        <a:spcAft>
          <a:spcPts val="600"/>
        </a:spcAft>
        <a:buClr>
          <a:schemeClr val="accent4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3pPr>
      <a:lvl4pPr marL="720725" indent="-182563" algn="l" defTabSz="914400" rtl="0" eaLnBrk="1" latinLnBrk="0" hangingPunct="1">
        <a:spcBef>
          <a:spcPct val="20000"/>
        </a:spcBef>
        <a:spcAft>
          <a:spcPts val="600"/>
        </a:spcAft>
        <a:buClr>
          <a:schemeClr val="accent4"/>
        </a:buClr>
        <a:buFont typeface="Wingdings" pitchFamily="2" charset="2"/>
        <a:buChar char="§"/>
        <a:defRPr sz="1100" kern="1200">
          <a:solidFill>
            <a:schemeClr val="tx2"/>
          </a:solidFill>
          <a:latin typeface="+mn-lt"/>
          <a:ea typeface="+mn-ea"/>
          <a:cs typeface="+mn-cs"/>
        </a:defRPr>
      </a:lvl4pPr>
      <a:lvl5pPr marL="892175" indent="-171450" algn="l" defTabSz="914400" rtl="0" eaLnBrk="1" latinLnBrk="0" hangingPunct="1">
        <a:spcBef>
          <a:spcPct val="20000"/>
        </a:spcBef>
        <a:spcAft>
          <a:spcPts val="600"/>
        </a:spcAft>
        <a:buClr>
          <a:schemeClr val="accent4"/>
        </a:buClr>
        <a:buFont typeface="Wingdings" pitchFamily="2" charset="2"/>
        <a:buChar char="§"/>
        <a:defRPr sz="11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 46"/>
          <p:cNvSpPr>
            <a:spLocks/>
          </p:cNvSpPr>
          <p:nvPr/>
        </p:nvSpPr>
        <p:spPr bwMode="auto">
          <a:xfrm>
            <a:off x="238920" y="4528946"/>
            <a:ext cx="8666161" cy="442912"/>
          </a:xfrm>
          <a:custGeom>
            <a:avLst/>
            <a:gdLst>
              <a:gd name="T0" fmla="*/ 5257 w 5313"/>
              <a:gd name="T1" fmla="*/ 0 h 269"/>
              <a:gd name="T2" fmla="*/ 3721 w 5313"/>
              <a:gd name="T3" fmla="*/ 0 h 269"/>
              <a:gd name="T4" fmla="*/ 1592 w 5313"/>
              <a:gd name="T5" fmla="*/ 0 h 269"/>
              <a:gd name="T6" fmla="*/ 87 w 5313"/>
              <a:gd name="T7" fmla="*/ 0 h 269"/>
              <a:gd name="T8" fmla="*/ 87 w 5313"/>
              <a:gd name="T9" fmla="*/ 0 h 269"/>
              <a:gd name="T10" fmla="*/ 0 w 5313"/>
              <a:gd name="T11" fmla="*/ 0 h 269"/>
              <a:gd name="T12" fmla="*/ 0 w 5313"/>
              <a:gd name="T13" fmla="*/ 56 h 269"/>
              <a:gd name="T14" fmla="*/ 0 w 5313"/>
              <a:gd name="T15" fmla="*/ 74 h 269"/>
              <a:gd name="T16" fmla="*/ 0 w 5313"/>
              <a:gd name="T17" fmla="*/ 90 h 269"/>
              <a:gd name="T18" fmla="*/ 0 w 5313"/>
              <a:gd name="T19" fmla="*/ 130 h 269"/>
              <a:gd name="T20" fmla="*/ 0 w 5313"/>
              <a:gd name="T21" fmla="*/ 139 h 269"/>
              <a:gd name="T22" fmla="*/ 0 w 5313"/>
              <a:gd name="T23" fmla="*/ 170 h 269"/>
              <a:gd name="T24" fmla="*/ 0 w 5313"/>
              <a:gd name="T25" fmla="*/ 213 h 269"/>
              <a:gd name="T26" fmla="*/ 56 w 5313"/>
              <a:gd name="T27" fmla="*/ 269 h 269"/>
              <a:gd name="T28" fmla="*/ 1592 w 5313"/>
              <a:gd name="T29" fmla="*/ 269 h 269"/>
              <a:gd name="T30" fmla="*/ 3721 w 5313"/>
              <a:gd name="T31" fmla="*/ 269 h 269"/>
              <a:gd name="T32" fmla="*/ 5257 w 5313"/>
              <a:gd name="T33" fmla="*/ 269 h 269"/>
              <a:gd name="T34" fmla="*/ 5313 w 5313"/>
              <a:gd name="T35" fmla="*/ 213 h 269"/>
              <a:gd name="T36" fmla="*/ 5313 w 5313"/>
              <a:gd name="T37" fmla="*/ 195 h 269"/>
              <a:gd name="T38" fmla="*/ 5313 w 5313"/>
              <a:gd name="T39" fmla="*/ 139 h 269"/>
              <a:gd name="T40" fmla="*/ 5313 w 5313"/>
              <a:gd name="T41" fmla="*/ 130 h 269"/>
              <a:gd name="T42" fmla="*/ 5313 w 5313"/>
              <a:gd name="T43" fmla="*/ 99 h 269"/>
              <a:gd name="T44" fmla="*/ 5313 w 5313"/>
              <a:gd name="T45" fmla="*/ 56 h 269"/>
              <a:gd name="T46" fmla="*/ 5257 w 5313"/>
              <a:gd name="T47" fmla="*/ 0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313" h="269">
                <a:moveTo>
                  <a:pt x="5257" y="0"/>
                </a:moveTo>
                <a:cubicBezTo>
                  <a:pt x="3721" y="0"/>
                  <a:pt x="3721" y="0"/>
                  <a:pt x="3721" y="0"/>
                </a:cubicBezTo>
                <a:cubicBezTo>
                  <a:pt x="1592" y="0"/>
                  <a:pt x="1592" y="0"/>
                  <a:pt x="1592" y="0"/>
                </a:cubicBezTo>
                <a:cubicBezTo>
                  <a:pt x="477" y="0"/>
                  <a:pt x="171" y="0"/>
                  <a:pt x="87" y="0"/>
                </a:cubicBezTo>
                <a:cubicBezTo>
                  <a:pt x="87" y="0"/>
                  <a:pt x="87" y="0"/>
                  <a:pt x="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3"/>
                  <a:pt x="0" y="69"/>
                  <a:pt x="0" y="74"/>
                </a:cubicBezTo>
                <a:cubicBezTo>
                  <a:pt x="0" y="80"/>
                  <a:pt x="0" y="85"/>
                  <a:pt x="0" y="90"/>
                </a:cubicBezTo>
                <a:cubicBezTo>
                  <a:pt x="0" y="130"/>
                  <a:pt x="0" y="130"/>
                  <a:pt x="0" y="130"/>
                </a:cubicBezTo>
                <a:cubicBezTo>
                  <a:pt x="0" y="133"/>
                  <a:pt x="0" y="136"/>
                  <a:pt x="0" y="139"/>
                </a:cubicBezTo>
                <a:cubicBezTo>
                  <a:pt x="0" y="170"/>
                  <a:pt x="0" y="170"/>
                  <a:pt x="0" y="170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243"/>
                  <a:pt x="25" y="269"/>
                  <a:pt x="56" y="269"/>
                </a:cubicBezTo>
                <a:cubicBezTo>
                  <a:pt x="1592" y="269"/>
                  <a:pt x="1592" y="269"/>
                  <a:pt x="1592" y="269"/>
                </a:cubicBezTo>
                <a:cubicBezTo>
                  <a:pt x="3721" y="269"/>
                  <a:pt x="3721" y="269"/>
                  <a:pt x="3721" y="269"/>
                </a:cubicBezTo>
                <a:cubicBezTo>
                  <a:pt x="5257" y="269"/>
                  <a:pt x="5257" y="269"/>
                  <a:pt x="5257" y="269"/>
                </a:cubicBezTo>
                <a:cubicBezTo>
                  <a:pt x="5288" y="269"/>
                  <a:pt x="5313" y="243"/>
                  <a:pt x="5313" y="213"/>
                </a:cubicBezTo>
                <a:cubicBezTo>
                  <a:pt x="5313" y="207"/>
                  <a:pt x="5313" y="201"/>
                  <a:pt x="5313" y="195"/>
                </a:cubicBezTo>
                <a:cubicBezTo>
                  <a:pt x="5313" y="164"/>
                  <a:pt x="5313" y="148"/>
                  <a:pt x="5313" y="139"/>
                </a:cubicBezTo>
                <a:cubicBezTo>
                  <a:pt x="5313" y="130"/>
                  <a:pt x="5313" y="130"/>
                  <a:pt x="5313" y="130"/>
                </a:cubicBezTo>
                <a:cubicBezTo>
                  <a:pt x="5313" y="99"/>
                  <a:pt x="5313" y="99"/>
                  <a:pt x="5313" y="99"/>
                </a:cubicBezTo>
                <a:cubicBezTo>
                  <a:pt x="5313" y="56"/>
                  <a:pt x="5313" y="56"/>
                  <a:pt x="5313" y="56"/>
                </a:cubicBezTo>
                <a:cubicBezTo>
                  <a:pt x="5313" y="26"/>
                  <a:pt x="5288" y="0"/>
                  <a:pt x="5257" y="0"/>
                </a:cubicBezTo>
                <a:close/>
              </a:path>
            </a:pathLst>
          </a:custGeom>
          <a:gradFill>
            <a:gsLst>
              <a:gs pos="78000">
                <a:srgbClr val="FEBC11"/>
              </a:gs>
              <a:gs pos="0">
                <a:srgbClr val="F7EC2E"/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rtl="0" eaLnBrk="1" latinLnBrk="0" hangingPunct="1"/>
            <a:endParaRPr lang="en-GB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8530" y="206722"/>
            <a:ext cx="8429934" cy="996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8530" y="1275606"/>
            <a:ext cx="8429934" cy="2957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lv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grpSp>
        <p:nvGrpSpPr>
          <p:cNvPr id="4" name="Group 50"/>
          <p:cNvGrpSpPr/>
          <p:nvPr/>
        </p:nvGrpSpPr>
        <p:grpSpPr>
          <a:xfrm>
            <a:off x="395536" y="4565787"/>
            <a:ext cx="841030" cy="362692"/>
            <a:chOff x="2639403" y="1492269"/>
            <a:chExt cx="3556026" cy="1533532"/>
          </a:xfrm>
        </p:grpSpPr>
        <p:sp>
          <p:nvSpPr>
            <p:cNvPr id="52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639403" y="1492269"/>
              <a:ext cx="3556026" cy="1530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9"/>
            <p:cNvSpPr>
              <a:spLocks/>
            </p:cNvSpPr>
            <p:nvPr userDrawn="1"/>
          </p:nvSpPr>
          <p:spPr bwMode="auto">
            <a:xfrm>
              <a:off x="3109306" y="1855808"/>
              <a:ext cx="238127" cy="225426"/>
            </a:xfrm>
            <a:custGeom>
              <a:avLst/>
              <a:gdLst>
                <a:gd name="T0" fmla="*/ 76 w 150"/>
                <a:gd name="T1" fmla="*/ 109 h 142"/>
                <a:gd name="T2" fmla="*/ 29 w 150"/>
                <a:gd name="T3" fmla="*/ 142 h 142"/>
                <a:gd name="T4" fmla="*/ 45 w 150"/>
                <a:gd name="T5" fmla="*/ 88 h 142"/>
                <a:gd name="T6" fmla="*/ 0 w 150"/>
                <a:gd name="T7" fmla="*/ 54 h 142"/>
                <a:gd name="T8" fmla="*/ 57 w 150"/>
                <a:gd name="T9" fmla="*/ 54 h 142"/>
                <a:gd name="T10" fmla="*/ 76 w 150"/>
                <a:gd name="T11" fmla="*/ 0 h 142"/>
                <a:gd name="T12" fmla="*/ 93 w 150"/>
                <a:gd name="T13" fmla="*/ 54 h 142"/>
                <a:gd name="T14" fmla="*/ 150 w 150"/>
                <a:gd name="T15" fmla="*/ 54 h 142"/>
                <a:gd name="T16" fmla="*/ 105 w 150"/>
                <a:gd name="T17" fmla="*/ 88 h 142"/>
                <a:gd name="T18" fmla="*/ 121 w 150"/>
                <a:gd name="T19" fmla="*/ 142 h 142"/>
                <a:gd name="T20" fmla="*/ 76 w 150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0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10"/>
            <p:cNvSpPr>
              <a:spLocks/>
            </p:cNvSpPr>
            <p:nvPr userDrawn="1"/>
          </p:nvSpPr>
          <p:spPr bwMode="auto">
            <a:xfrm>
              <a:off x="3383946" y="1601807"/>
              <a:ext cx="241302" cy="227014"/>
            </a:xfrm>
            <a:custGeom>
              <a:avLst/>
              <a:gdLst>
                <a:gd name="T0" fmla="*/ 76 w 152"/>
                <a:gd name="T1" fmla="*/ 110 h 143"/>
                <a:gd name="T2" fmla="*/ 29 w 152"/>
                <a:gd name="T3" fmla="*/ 143 h 143"/>
                <a:gd name="T4" fmla="*/ 48 w 152"/>
                <a:gd name="T5" fmla="*/ 88 h 143"/>
                <a:gd name="T6" fmla="*/ 0 w 152"/>
                <a:gd name="T7" fmla="*/ 55 h 143"/>
                <a:gd name="T8" fmla="*/ 57 w 152"/>
                <a:gd name="T9" fmla="*/ 55 h 143"/>
                <a:gd name="T10" fmla="*/ 76 w 152"/>
                <a:gd name="T11" fmla="*/ 0 h 143"/>
                <a:gd name="T12" fmla="*/ 95 w 152"/>
                <a:gd name="T13" fmla="*/ 55 h 143"/>
                <a:gd name="T14" fmla="*/ 152 w 152"/>
                <a:gd name="T15" fmla="*/ 55 h 143"/>
                <a:gd name="T16" fmla="*/ 105 w 152"/>
                <a:gd name="T17" fmla="*/ 88 h 143"/>
                <a:gd name="T18" fmla="*/ 124 w 152"/>
                <a:gd name="T19" fmla="*/ 143 h 143"/>
                <a:gd name="T20" fmla="*/ 76 w 152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3">
                  <a:moveTo>
                    <a:pt x="76" y="110"/>
                  </a:moveTo>
                  <a:lnTo>
                    <a:pt x="29" y="143"/>
                  </a:lnTo>
                  <a:lnTo>
                    <a:pt x="48" y="88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5" y="55"/>
                  </a:lnTo>
                  <a:lnTo>
                    <a:pt x="152" y="55"/>
                  </a:lnTo>
                  <a:lnTo>
                    <a:pt x="105" y="88"/>
                  </a:lnTo>
                  <a:lnTo>
                    <a:pt x="124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11"/>
            <p:cNvSpPr>
              <a:spLocks/>
            </p:cNvSpPr>
            <p:nvPr userDrawn="1"/>
          </p:nvSpPr>
          <p:spPr bwMode="auto">
            <a:xfrm>
              <a:off x="3742724" y="1495444"/>
              <a:ext cx="239714" cy="227014"/>
            </a:xfrm>
            <a:custGeom>
              <a:avLst/>
              <a:gdLst>
                <a:gd name="T0" fmla="*/ 75 w 151"/>
                <a:gd name="T1" fmla="*/ 110 h 143"/>
                <a:gd name="T2" fmla="*/ 28 w 151"/>
                <a:gd name="T3" fmla="*/ 143 h 143"/>
                <a:gd name="T4" fmla="*/ 47 w 151"/>
                <a:gd name="T5" fmla="*/ 89 h 143"/>
                <a:gd name="T6" fmla="*/ 0 w 151"/>
                <a:gd name="T7" fmla="*/ 55 h 143"/>
                <a:gd name="T8" fmla="*/ 56 w 151"/>
                <a:gd name="T9" fmla="*/ 55 h 143"/>
                <a:gd name="T10" fmla="*/ 75 w 151"/>
                <a:gd name="T11" fmla="*/ 0 h 143"/>
                <a:gd name="T12" fmla="*/ 92 w 151"/>
                <a:gd name="T13" fmla="*/ 55 h 143"/>
                <a:gd name="T14" fmla="*/ 151 w 151"/>
                <a:gd name="T15" fmla="*/ 55 h 143"/>
                <a:gd name="T16" fmla="*/ 104 w 151"/>
                <a:gd name="T17" fmla="*/ 89 h 143"/>
                <a:gd name="T18" fmla="*/ 123 w 151"/>
                <a:gd name="T19" fmla="*/ 143 h 143"/>
                <a:gd name="T20" fmla="*/ 75 w 151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1" h="143">
                  <a:moveTo>
                    <a:pt x="75" y="110"/>
                  </a:moveTo>
                  <a:lnTo>
                    <a:pt x="28" y="143"/>
                  </a:lnTo>
                  <a:lnTo>
                    <a:pt x="47" y="89"/>
                  </a:lnTo>
                  <a:lnTo>
                    <a:pt x="0" y="55"/>
                  </a:lnTo>
                  <a:lnTo>
                    <a:pt x="56" y="55"/>
                  </a:lnTo>
                  <a:lnTo>
                    <a:pt x="75" y="0"/>
                  </a:lnTo>
                  <a:lnTo>
                    <a:pt x="92" y="55"/>
                  </a:lnTo>
                  <a:lnTo>
                    <a:pt x="151" y="55"/>
                  </a:lnTo>
                  <a:lnTo>
                    <a:pt x="104" y="89"/>
                  </a:lnTo>
                  <a:lnTo>
                    <a:pt x="123" y="143"/>
                  </a:lnTo>
                  <a:lnTo>
                    <a:pt x="75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12"/>
            <p:cNvSpPr>
              <a:spLocks/>
            </p:cNvSpPr>
            <p:nvPr userDrawn="1"/>
          </p:nvSpPr>
          <p:spPr bwMode="auto">
            <a:xfrm>
              <a:off x="4111026" y="1557357"/>
              <a:ext cx="236539" cy="225426"/>
            </a:xfrm>
            <a:custGeom>
              <a:avLst/>
              <a:gdLst>
                <a:gd name="T0" fmla="*/ 76 w 149"/>
                <a:gd name="T1" fmla="*/ 109 h 142"/>
                <a:gd name="T2" fmla="*/ 28 w 149"/>
                <a:gd name="T3" fmla="*/ 142 h 142"/>
                <a:gd name="T4" fmla="*/ 45 w 149"/>
                <a:gd name="T5" fmla="*/ 88 h 142"/>
                <a:gd name="T6" fmla="*/ 0 w 149"/>
                <a:gd name="T7" fmla="*/ 54 h 142"/>
                <a:gd name="T8" fmla="*/ 57 w 149"/>
                <a:gd name="T9" fmla="*/ 54 h 142"/>
                <a:gd name="T10" fmla="*/ 76 w 149"/>
                <a:gd name="T11" fmla="*/ 0 h 142"/>
                <a:gd name="T12" fmla="*/ 92 w 149"/>
                <a:gd name="T13" fmla="*/ 54 h 142"/>
                <a:gd name="T14" fmla="*/ 149 w 149"/>
                <a:gd name="T15" fmla="*/ 54 h 142"/>
                <a:gd name="T16" fmla="*/ 104 w 149"/>
                <a:gd name="T17" fmla="*/ 88 h 142"/>
                <a:gd name="T18" fmla="*/ 121 w 149"/>
                <a:gd name="T19" fmla="*/ 142 h 142"/>
                <a:gd name="T20" fmla="*/ 76 w 149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2">
                  <a:moveTo>
                    <a:pt x="76" y="109"/>
                  </a:moveTo>
                  <a:lnTo>
                    <a:pt x="28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2" y="54"/>
                  </a:lnTo>
                  <a:lnTo>
                    <a:pt x="149" y="54"/>
                  </a:lnTo>
                  <a:lnTo>
                    <a:pt x="104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13"/>
            <p:cNvSpPr>
              <a:spLocks/>
            </p:cNvSpPr>
            <p:nvPr userDrawn="1"/>
          </p:nvSpPr>
          <p:spPr bwMode="auto">
            <a:xfrm>
              <a:off x="4415828" y="1763733"/>
              <a:ext cx="236539" cy="227014"/>
            </a:xfrm>
            <a:custGeom>
              <a:avLst/>
              <a:gdLst>
                <a:gd name="T0" fmla="*/ 76 w 149"/>
                <a:gd name="T1" fmla="*/ 110 h 143"/>
                <a:gd name="T2" fmla="*/ 28 w 149"/>
                <a:gd name="T3" fmla="*/ 143 h 143"/>
                <a:gd name="T4" fmla="*/ 45 w 149"/>
                <a:gd name="T5" fmla="*/ 89 h 143"/>
                <a:gd name="T6" fmla="*/ 0 w 149"/>
                <a:gd name="T7" fmla="*/ 55 h 143"/>
                <a:gd name="T8" fmla="*/ 57 w 149"/>
                <a:gd name="T9" fmla="*/ 55 h 143"/>
                <a:gd name="T10" fmla="*/ 76 w 149"/>
                <a:gd name="T11" fmla="*/ 0 h 143"/>
                <a:gd name="T12" fmla="*/ 92 w 149"/>
                <a:gd name="T13" fmla="*/ 55 h 143"/>
                <a:gd name="T14" fmla="*/ 149 w 149"/>
                <a:gd name="T15" fmla="*/ 55 h 143"/>
                <a:gd name="T16" fmla="*/ 104 w 149"/>
                <a:gd name="T17" fmla="*/ 89 h 143"/>
                <a:gd name="T18" fmla="*/ 121 w 149"/>
                <a:gd name="T19" fmla="*/ 143 h 143"/>
                <a:gd name="T20" fmla="*/ 76 w 149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3">
                  <a:moveTo>
                    <a:pt x="76" y="110"/>
                  </a:moveTo>
                  <a:lnTo>
                    <a:pt x="28" y="143"/>
                  </a:lnTo>
                  <a:lnTo>
                    <a:pt x="45" y="89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2" y="55"/>
                  </a:lnTo>
                  <a:lnTo>
                    <a:pt x="149" y="55"/>
                  </a:lnTo>
                  <a:lnTo>
                    <a:pt x="104" y="89"/>
                  </a:lnTo>
                  <a:lnTo>
                    <a:pt x="121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14"/>
            <p:cNvSpPr>
              <a:spLocks/>
            </p:cNvSpPr>
            <p:nvPr userDrawn="1"/>
          </p:nvSpPr>
          <p:spPr bwMode="auto">
            <a:xfrm>
              <a:off x="4561880" y="2105047"/>
              <a:ext cx="241302" cy="225426"/>
            </a:xfrm>
            <a:custGeom>
              <a:avLst/>
              <a:gdLst>
                <a:gd name="T0" fmla="*/ 76 w 152"/>
                <a:gd name="T1" fmla="*/ 109 h 142"/>
                <a:gd name="T2" fmla="*/ 29 w 152"/>
                <a:gd name="T3" fmla="*/ 142 h 142"/>
                <a:gd name="T4" fmla="*/ 45 w 152"/>
                <a:gd name="T5" fmla="*/ 88 h 142"/>
                <a:gd name="T6" fmla="*/ 0 w 152"/>
                <a:gd name="T7" fmla="*/ 54 h 142"/>
                <a:gd name="T8" fmla="*/ 57 w 152"/>
                <a:gd name="T9" fmla="*/ 54 h 142"/>
                <a:gd name="T10" fmla="*/ 76 w 152"/>
                <a:gd name="T11" fmla="*/ 0 h 142"/>
                <a:gd name="T12" fmla="*/ 93 w 152"/>
                <a:gd name="T13" fmla="*/ 54 h 142"/>
                <a:gd name="T14" fmla="*/ 152 w 152"/>
                <a:gd name="T15" fmla="*/ 54 h 142"/>
                <a:gd name="T16" fmla="*/ 105 w 152"/>
                <a:gd name="T17" fmla="*/ 88 h 142"/>
                <a:gd name="T18" fmla="*/ 121 w 152"/>
                <a:gd name="T19" fmla="*/ 142 h 142"/>
                <a:gd name="T20" fmla="*/ 76 w 152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2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15"/>
            <p:cNvSpPr>
              <a:spLocks/>
            </p:cNvSpPr>
            <p:nvPr userDrawn="1"/>
          </p:nvSpPr>
          <p:spPr bwMode="auto">
            <a:xfrm>
              <a:off x="3937987" y="2190772"/>
              <a:ext cx="544516" cy="798516"/>
            </a:xfrm>
            <a:custGeom>
              <a:avLst/>
              <a:gdLst>
                <a:gd name="T0" fmla="*/ 0 w 343"/>
                <a:gd name="T1" fmla="*/ 0 h 503"/>
                <a:gd name="T2" fmla="*/ 0 w 343"/>
                <a:gd name="T3" fmla="*/ 503 h 503"/>
                <a:gd name="T4" fmla="*/ 142 w 343"/>
                <a:gd name="T5" fmla="*/ 503 h 503"/>
                <a:gd name="T6" fmla="*/ 142 w 343"/>
                <a:gd name="T7" fmla="*/ 310 h 503"/>
                <a:gd name="T8" fmla="*/ 324 w 343"/>
                <a:gd name="T9" fmla="*/ 310 h 503"/>
                <a:gd name="T10" fmla="*/ 324 w 343"/>
                <a:gd name="T11" fmla="*/ 196 h 503"/>
                <a:gd name="T12" fmla="*/ 142 w 343"/>
                <a:gd name="T13" fmla="*/ 196 h 503"/>
                <a:gd name="T14" fmla="*/ 142 w 343"/>
                <a:gd name="T15" fmla="*/ 115 h 503"/>
                <a:gd name="T16" fmla="*/ 343 w 343"/>
                <a:gd name="T17" fmla="*/ 115 h 503"/>
                <a:gd name="T18" fmla="*/ 343 w 343"/>
                <a:gd name="T19" fmla="*/ 0 h 503"/>
                <a:gd name="T20" fmla="*/ 0 w 343"/>
                <a:gd name="T21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3" h="503">
                  <a:moveTo>
                    <a:pt x="0" y="0"/>
                  </a:moveTo>
                  <a:lnTo>
                    <a:pt x="0" y="503"/>
                  </a:lnTo>
                  <a:lnTo>
                    <a:pt x="142" y="503"/>
                  </a:lnTo>
                  <a:lnTo>
                    <a:pt x="142" y="310"/>
                  </a:lnTo>
                  <a:lnTo>
                    <a:pt x="324" y="310"/>
                  </a:lnTo>
                  <a:lnTo>
                    <a:pt x="324" y="196"/>
                  </a:lnTo>
                  <a:lnTo>
                    <a:pt x="142" y="196"/>
                  </a:lnTo>
                  <a:lnTo>
                    <a:pt x="142" y="115"/>
                  </a:lnTo>
                  <a:lnTo>
                    <a:pt x="343" y="115"/>
                  </a:lnTo>
                  <a:lnTo>
                    <a:pt x="3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16"/>
            <p:cNvSpPr>
              <a:spLocks/>
            </p:cNvSpPr>
            <p:nvPr userDrawn="1"/>
          </p:nvSpPr>
          <p:spPr bwMode="auto">
            <a:xfrm>
              <a:off x="3268058" y="2190772"/>
              <a:ext cx="598492" cy="798516"/>
            </a:xfrm>
            <a:custGeom>
              <a:avLst/>
              <a:gdLst>
                <a:gd name="T0" fmla="*/ 377 w 377"/>
                <a:gd name="T1" fmla="*/ 0 h 503"/>
                <a:gd name="T2" fmla="*/ 0 w 377"/>
                <a:gd name="T3" fmla="*/ 0 h 503"/>
                <a:gd name="T4" fmla="*/ 0 w 377"/>
                <a:gd name="T5" fmla="*/ 115 h 503"/>
                <a:gd name="T6" fmla="*/ 118 w 377"/>
                <a:gd name="T7" fmla="*/ 115 h 503"/>
                <a:gd name="T8" fmla="*/ 118 w 377"/>
                <a:gd name="T9" fmla="*/ 503 h 503"/>
                <a:gd name="T10" fmla="*/ 261 w 377"/>
                <a:gd name="T11" fmla="*/ 503 h 503"/>
                <a:gd name="T12" fmla="*/ 261 w 377"/>
                <a:gd name="T13" fmla="*/ 115 h 503"/>
                <a:gd name="T14" fmla="*/ 377 w 377"/>
                <a:gd name="T15" fmla="*/ 115 h 503"/>
                <a:gd name="T16" fmla="*/ 377 w 377"/>
                <a:gd name="T17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503">
                  <a:moveTo>
                    <a:pt x="377" y="0"/>
                  </a:moveTo>
                  <a:lnTo>
                    <a:pt x="0" y="0"/>
                  </a:lnTo>
                  <a:lnTo>
                    <a:pt x="0" y="115"/>
                  </a:lnTo>
                  <a:lnTo>
                    <a:pt x="118" y="115"/>
                  </a:lnTo>
                  <a:lnTo>
                    <a:pt x="118" y="503"/>
                  </a:lnTo>
                  <a:lnTo>
                    <a:pt x="261" y="503"/>
                  </a:lnTo>
                  <a:lnTo>
                    <a:pt x="261" y="115"/>
                  </a:lnTo>
                  <a:lnTo>
                    <a:pt x="377" y="115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Freeform 17"/>
            <p:cNvSpPr>
              <a:spLocks/>
            </p:cNvSpPr>
            <p:nvPr userDrawn="1"/>
          </p:nvSpPr>
          <p:spPr bwMode="auto">
            <a:xfrm>
              <a:off x="2642578" y="2190772"/>
              <a:ext cx="546104" cy="798516"/>
            </a:xfrm>
            <a:custGeom>
              <a:avLst/>
              <a:gdLst>
                <a:gd name="T0" fmla="*/ 344 w 344"/>
                <a:gd name="T1" fmla="*/ 115 h 503"/>
                <a:gd name="T2" fmla="*/ 344 w 344"/>
                <a:gd name="T3" fmla="*/ 0 h 503"/>
                <a:gd name="T4" fmla="*/ 0 w 344"/>
                <a:gd name="T5" fmla="*/ 0 h 503"/>
                <a:gd name="T6" fmla="*/ 0 w 344"/>
                <a:gd name="T7" fmla="*/ 503 h 503"/>
                <a:gd name="T8" fmla="*/ 344 w 344"/>
                <a:gd name="T9" fmla="*/ 503 h 503"/>
                <a:gd name="T10" fmla="*/ 344 w 344"/>
                <a:gd name="T11" fmla="*/ 388 h 503"/>
                <a:gd name="T12" fmla="*/ 143 w 344"/>
                <a:gd name="T13" fmla="*/ 388 h 503"/>
                <a:gd name="T14" fmla="*/ 143 w 344"/>
                <a:gd name="T15" fmla="*/ 310 h 503"/>
                <a:gd name="T16" fmla="*/ 325 w 344"/>
                <a:gd name="T17" fmla="*/ 310 h 503"/>
                <a:gd name="T18" fmla="*/ 325 w 344"/>
                <a:gd name="T19" fmla="*/ 196 h 503"/>
                <a:gd name="T20" fmla="*/ 143 w 344"/>
                <a:gd name="T21" fmla="*/ 196 h 503"/>
                <a:gd name="T22" fmla="*/ 143 w 344"/>
                <a:gd name="T23" fmla="*/ 115 h 503"/>
                <a:gd name="T24" fmla="*/ 344 w 344"/>
                <a:gd name="T25" fmla="*/ 115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503">
                  <a:moveTo>
                    <a:pt x="344" y="115"/>
                  </a:moveTo>
                  <a:lnTo>
                    <a:pt x="344" y="0"/>
                  </a:lnTo>
                  <a:lnTo>
                    <a:pt x="0" y="0"/>
                  </a:lnTo>
                  <a:lnTo>
                    <a:pt x="0" y="503"/>
                  </a:lnTo>
                  <a:lnTo>
                    <a:pt x="344" y="503"/>
                  </a:lnTo>
                  <a:lnTo>
                    <a:pt x="344" y="388"/>
                  </a:lnTo>
                  <a:lnTo>
                    <a:pt x="143" y="388"/>
                  </a:lnTo>
                  <a:lnTo>
                    <a:pt x="143" y="310"/>
                  </a:lnTo>
                  <a:lnTo>
                    <a:pt x="325" y="310"/>
                  </a:lnTo>
                  <a:lnTo>
                    <a:pt x="325" y="196"/>
                  </a:lnTo>
                  <a:lnTo>
                    <a:pt x="143" y="196"/>
                  </a:lnTo>
                  <a:lnTo>
                    <a:pt x="143" y="115"/>
                  </a:lnTo>
                  <a:lnTo>
                    <a:pt x="344" y="1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 18"/>
            <p:cNvSpPr>
              <a:spLocks/>
            </p:cNvSpPr>
            <p:nvPr userDrawn="1"/>
          </p:nvSpPr>
          <p:spPr bwMode="auto">
            <a:xfrm>
              <a:off x="4596805" y="2581299"/>
              <a:ext cx="179389" cy="146051"/>
            </a:xfrm>
            <a:custGeom>
              <a:avLst/>
              <a:gdLst>
                <a:gd name="T0" fmla="*/ 0 w 113"/>
                <a:gd name="T1" fmla="*/ 0 h 92"/>
                <a:gd name="T2" fmla="*/ 16 w 113"/>
                <a:gd name="T3" fmla="*/ 0 h 92"/>
                <a:gd name="T4" fmla="*/ 33 w 113"/>
                <a:gd name="T5" fmla="*/ 71 h 92"/>
                <a:gd name="T6" fmla="*/ 52 w 113"/>
                <a:gd name="T7" fmla="*/ 0 h 92"/>
                <a:gd name="T8" fmla="*/ 66 w 113"/>
                <a:gd name="T9" fmla="*/ 0 h 92"/>
                <a:gd name="T10" fmla="*/ 83 w 113"/>
                <a:gd name="T11" fmla="*/ 71 h 92"/>
                <a:gd name="T12" fmla="*/ 101 w 113"/>
                <a:gd name="T13" fmla="*/ 0 h 92"/>
                <a:gd name="T14" fmla="*/ 113 w 113"/>
                <a:gd name="T15" fmla="*/ 0 h 92"/>
                <a:gd name="T16" fmla="*/ 90 w 113"/>
                <a:gd name="T17" fmla="*/ 92 h 92"/>
                <a:gd name="T18" fmla="*/ 75 w 113"/>
                <a:gd name="T19" fmla="*/ 92 h 92"/>
                <a:gd name="T20" fmla="*/ 56 w 113"/>
                <a:gd name="T21" fmla="*/ 26 h 92"/>
                <a:gd name="T22" fmla="*/ 40 w 113"/>
                <a:gd name="T23" fmla="*/ 92 h 92"/>
                <a:gd name="T24" fmla="*/ 23 w 113"/>
                <a:gd name="T25" fmla="*/ 92 h 92"/>
                <a:gd name="T26" fmla="*/ 0 w 113"/>
                <a:gd name="T2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92">
                  <a:moveTo>
                    <a:pt x="0" y="0"/>
                  </a:moveTo>
                  <a:lnTo>
                    <a:pt x="16" y="0"/>
                  </a:lnTo>
                  <a:lnTo>
                    <a:pt x="33" y="71"/>
                  </a:lnTo>
                  <a:lnTo>
                    <a:pt x="52" y="0"/>
                  </a:lnTo>
                  <a:lnTo>
                    <a:pt x="66" y="0"/>
                  </a:lnTo>
                  <a:lnTo>
                    <a:pt x="83" y="71"/>
                  </a:lnTo>
                  <a:lnTo>
                    <a:pt x="101" y="0"/>
                  </a:lnTo>
                  <a:lnTo>
                    <a:pt x="113" y="0"/>
                  </a:lnTo>
                  <a:lnTo>
                    <a:pt x="90" y="92"/>
                  </a:lnTo>
                  <a:lnTo>
                    <a:pt x="75" y="92"/>
                  </a:lnTo>
                  <a:lnTo>
                    <a:pt x="56" y="26"/>
                  </a:lnTo>
                  <a:lnTo>
                    <a:pt x="40" y="92"/>
                  </a:lnTo>
                  <a:lnTo>
                    <a:pt x="23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Freeform 19"/>
            <p:cNvSpPr>
              <a:spLocks noEditPoints="1"/>
            </p:cNvSpPr>
            <p:nvPr userDrawn="1"/>
          </p:nvSpPr>
          <p:spPr bwMode="auto">
            <a:xfrm>
              <a:off x="4776194" y="2614637"/>
              <a:ext cx="106363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10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20"/>
            <p:cNvSpPr>
              <a:spLocks/>
            </p:cNvSpPr>
            <p:nvPr userDrawn="1"/>
          </p:nvSpPr>
          <p:spPr bwMode="auto">
            <a:xfrm>
              <a:off x="4901607" y="2614637"/>
              <a:ext cx="58738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6 w 16"/>
                <a:gd name="T5" fmla="*/ 16 h 30"/>
                <a:gd name="T6" fmla="*/ 6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21"/>
            <p:cNvSpPr>
              <a:spLocks/>
            </p:cNvSpPr>
            <p:nvPr userDrawn="1"/>
          </p:nvSpPr>
          <p:spPr bwMode="auto">
            <a:xfrm>
              <a:off x="4973045" y="2581299"/>
              <a:ext cx="96838" cy="146051"/>
            </a:xfrm>
            <a:custGeom>
              <a:avLst/>
              <a:gdLst>
                <a:gd name="T0" fmla="*/ 14 w 61"/>
                <a:gd name="T1" fmla="*/ 0 h 92"/>
                <a:gd name="T2" fmla="*/ 14 w 61"/>
                <a:gd name="T3" fmla="*/ 57 h 92"/>
                <a:gd name="T4" fmla="*/ 42 w 61"/>
                <a:gd name="T5" fmla="*/ 23 h 92"/>
                <a:gd name="T6" fmla="*/ 59 w 61"/>
                <a:gd name="T7" fmla="*/ 23 h 92"/>
                <a:gd name="T8" fmla="*/ 38 w 61"/>
                <a:gd name="T9" fmla="*/ 47 h 92"/>
                <a:gd name="T10" fmla="*/ 61 w 61"/>
                <a:gd name="T11" fmla="*/ 92 h 92"/>
                <a:gd name="T12" fmla="*/ 45 w 61"/>
                <a:gd name="T13" fmla="*/ 92 h 92"/>
                <a:gd name="T14" fmla="*/ 26 w 61"/>
                <a:gd name="T15" fmla="*/ 57 h 92"/>
                <a:gd name="T16" fmla="*/ 14 w 61"/>
                <a:gd name="T17" fmla="*/ 71 h 92"/>
                <a:gd name="T18" fmla="*/ 14 w 61"/>
                <a:gd name="T19" fmla="*/ 92 h 92"/>
                <a:gd name="T20" fmla="*/ 0 w 61"/>
                <a:gd name="T21" fmla="*/ 92 h 92"/>
                <a:gd name="T22" fmla="*/ 0 w 61"/>
                <a:gd name="T23" fmla="*/ 0 h 92"/>
                <a:gd name="T24" fmla="*/ 14 w 61"/>
                <a:gd name="T2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92">
                  <a:moveTo>
                    <a:pt x="14" y="0"/>
                  </a:moveTo>
                  <a:lnTo>
                    <a:pt x="14" y="57"/>
                  </a:lnTo>
                  <a:lnTo>
                    <a:pt x="42" y="23"/>
                  </a:lnTo>
                  <a:lnTo>
                    <a:pt x="59" y="23"/>
                  </a:lnTo>
                  <a:lnTo>
                    <a:pt x="38" y="47"/>
                  </a:lnTo>
                  <a:lnTo>
                    <a:pt x="61" y="92"/>
                  </a:lnTo>
                  <a:lnTo>
                    <a:pt x="45" y="92"/>
                  </a:lnTo>
                  <a:lnTo>
                    <a:pt x="26" y="57"/>
                  </a:lnTo>
                  <a:lnTo>
                    <a:pt x="14" y="71"/>
                  </a:lnTo>
                  <a:lnTo>
                    <a:pt x="14" y="92"/>
                  </a:lnTo>
                  <a:lnTo>
                    <a:pt x="0" y="92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22"/>
            <p:cNvSpPr>
              <a:spLocks noEditPoints="1"/>
            </p:cNvSpPr>
            <p:nvPr userDrawn="1"/>
          </p:nvSpPr>
          <p:spPr bwMode="auto">
            <a:xfrm>
              <a:off x="5080996" y="2581299"/>
              <a:ext cx="26988" cy="146051"/>
            </a:xfrm>
            <a:custGeom>
              <a:avLst/>
              <a:gdLst>
                <a:gd name="T0" fmla="*/ 17 w 17"/>
                <a:gd name="T1" fmla="*/ 14 h 92"/>
                <a:gd name="T2" fmla="*/ 0 w 17"/>
                <a:gd name="T3" fmla="*/ 14 h 92"/>
                <a:gd name="T4" fmla="*/ 0 w 17"/>
                <a:gd name="T5" fmla="*/ 0 h 92"/>
                <a:gd name="T6" fmla="*/ 17 w 17"/>
                <a:gd name="T7" fmla="*/ 0 h 92"/>
                <a:gd name="T8" fmla="*/ 17 w 17"/>
                <a:gd name="T9" fmla="*/ 14 h 92"/>
                <a:gd name="T10" fmla="*/ 17 w 17"/>
                <a:gd name="T11" fmla="*/ 92 h 92"/>
                <a:gd name="T12" fmla="*/ 0 w 17"/>
                <a:gd name="T13" fmla="*/ 92 h 92"/>
                <a:gd name="T14" fmla="*/ 0 w 17"/>
                <a:gd name="T15" fmla="*/ 23 h 92"/>
                <a:gd name="T16" fmla="*/ 17 w 17"/>
                <a:gd name="T17" fmla="*/ 23 h 92"/>
                <a:gd name="T18" fmla="*/ 17 w 17"/>
                <a:gd name="T1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92">
                  <a:moveTo>
                    <a:pt x="17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7" y="0"/>
                  </a:lnTo>
                  <a:lnTo>
                    <a:pt x="17" y="14"/>
                  </a:lnTo>
                  <a:close/>
                  <a:moveTo>
                    <a:pt x="17" y="92"/>
                  </a:moveTo>
                  <a:lnTo>
                    <a:pt x="0" y="92"/>
                  </a:lnTo>
                  <a:lnTo>
                    <a:pt x="0" y="23"/>
                  </a:lnTo>
                  <a:lnTo>
                    <a:pt x="17" y="23"/>
                  </a:lnTo>
                  <a:lnTo>
                    <a:pt x="17" y="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23"/>
            <p:cNvSpPr>
              <a:spLocks/>
            </p:cNvSpPr>
            <p:nvPr userDrawn="1"/>
          </p:nvSpPr>
          <p:spPr bwMode="auto">
            <a:xfrm>
              <a:off x="5130209" y="2614637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2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4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2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8"/>
                    <a:pt x="16" y="5"/>
                    <a:pt x="13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24"/>
            <p:cNvSpPr>
              <a:spLocks noEditPoints="1"/>
            </p:cNvSpPr>
            <p:nvPr userDrawn="1"/>
          </p:nvSpPr>
          <p:spPr bwMode="auto">
            <a:xfrm>
              <a:off x="5236572" y="2598762"/>
              <a:ext cx="107951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20 w 29"/>
                <a:gd name="T17" fmla="*/ 29 h 45"/>
                <a:gd name="T18" fmla="*/ 29 w 29"/>
                <a:gd name="T19" fmla="*/ 36 h 45"/>
                <a:gd name="T20" fmla="*/ 15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9 w 29"/>
                <a:gd name="T55" fmla="*/ 14 h 45"/>
                <a:gd name="T56" fmla="*/ 14 w 29"/>
                <a:gd name="T57" fmla="*/ 20 h 45"/>
                <a:gd name="T58" fmla="*/ 20 w 29"/>
                <a:gd name="T59" fmla="*/ 14 h 45"/>
                <a:gd name="T60" fmla="*/ 14 w 29"/>
                <a:gd name="T61" fmla="*/ 9 h 45"/>
                <a:gd name="T62" fmla="*/ 9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2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5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2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4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1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1" y="41"/>
                    <a:pt x="23" y="40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4"/>
                    <a:pt x="6" y="35"/>
                    <a:pt x="6" y="37"/>
                  </a:cubicBezTo>
                  <a:moveTo>
                    <a:pt x="9" y="14"/>
                  </a:moveTo>
                  <a:cubicBezTo>
                    <a:pt x="9" y="18"/>
                    <a:pt x="11" y="20"/>
                    <a:pt x="14" y="20"/>
                  </a:cubicBezTo>
                  <a:cubicBezTo>
                    <a:pt x="18" y="20"/>
                    <a:pt x="20" y="18"/>
                    <a:pt x="20" y="14"/>
                  </a:cubicBezTo>
                  <a:cubicBezTo>
                    <a:pt x="20" y="11"/>
                    <a:pt x="17" y="9"/>
                    <a:pt x="14" y="9"/>
                  </a:cubicBezTo>
                  <a:cubicBezTo>
                    <a:pt x="11" y="9"/>
                    <a:pt x="9" y="11"/>
                    <a:pt x="9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Freeform 25"/>
            <p:cNvSpPr>
              <a:spLocks/>
            </p:cNvSpPr>
            <p:nvPr userDrawn="1"/>
          </p:nvSpPr>
          <p:spPr bwMode="auto">
            <a:xfrm>
              <a:off x="5409611" y="2587649"/>
              <a:ext cx="66675" cy="144463"/>
            </a:xfrm>
            <a:custGeom>
              <a:avLst/>
              <a:gdLst>
                <a:gd name="T0" fmla="*/ 11 w 18"/>
                <a:gd name="T1" fmla="*/ 8 h 38"/>
                <a:gd name="T2" fmla="*/ 18 w 18"/>
                <a:gd name="T3" fmla="*/ 8 h 38"/>
                <a:gd name="T4" fmla="*/ 18 w 18"/>
                <a:gd name="T5" fmla="*/ 13 h 38"/>
                <a:gd name="T6" fmla="*/ 11 w 18"/>
                <a:gd name="T7" fmla="*/ 13 h 38"/>
                <a:gd name="T8" fmla="*/ 11 w 18"/>
                <a:gd name="T9" fmla="*/ 27 h 38"/>
                <a:gd name="T10" fmla="*/ 15 w 18"/>
                <a:gd name="T11" fmla="*/ 33 h 38"/>
                <a:gd name="T12" fmla="*/ 18 w 18"/>
                <a:gd name="T13" fmla="*/ 33 h 38"/>
                <a:gd name="T14" fmla="*/ 18 w 18"/>
                <a:gd name="T15" fmla="*/ 38 h 38"/>
                <a:gd name="T16" fmla="*/ 14 w 18"/>
                <a:gd name="T17" fmla="*/ 38 h 38"/>
                <a:gd name="T18" fmla="*/ 5 w 18"/>
                <a:gd name="T19" fmla="*/ 27 h 38"/>
                <a:gd name="T20" fmla="*/ 5 w 18"/>
                <a:gd name="T21" fmla="*/ 13 h 38"/>
                <a:gd name="T22" fmla="*/ 0 w 18"/>
                <a:gd name="T23" fmla="*/ 13 h 38"/>
                <a:gd name="T24" fmla="*/ 0 w 18"/>
                <a:gd name="T25" fmla="*/ 8 h 38"/>
                <a:gd name="T26" fmla="*/ 5 w 18"/>
                <a:gd name="T27" fmla="*/ 8 h 38"/>
                <a:gd name="T28" fmla="*/ 5 w 18"/>
                <a:gd name="T29" fmla="*/ 1 h 38"/>
                <a:gd name="T30" fmla="*/ 11 w 18"/>
                <a:gd name="T31" fmla="*/ 0 h 38"/>
                <a:gd name="T32" fmla="*/ 11 w 18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38">
                  <a:moveTo>
                    <a:pt x="11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31"/>
                    <a:pt x="12" y="33"/>
                    <a:pt x="15" y="33"/>
                  </a:cubicBezTo>
                  <a:cubicBezTo>
                    <a:pt x="16" y="33"/>
                    <a:pt x="17" y="33"/>
                    <a:pt x="18" y="33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7" y="38"/>
                    <a:pt x="15" y="38"/>
                    <a:pt x="14" y="38"/>
                  </a:cubicBezTo>
                  <a:cubicBezTo>
                    <a:pt x="7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Freeform 26"/>
            <p:cNvSpPr>
              <a:spLocks noEditPoints="1"/>
            </p:cNvSpPr>
            <p:nvPr userDrawn="1"/>
          </p:nvSpPr>
          <p:spPr bwMode="auto">
            <a:xfrm>
              <a:off x="5484224" y="2614637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9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Freeform 27"/>
            <p:cNvSpPr>
              <a:spLocks noEditPoints="1"/>
            </p:cNvSpPr>
            <p:nvPr userDrawn="1"/>
          </p:nvSpPr>
          <p:spPr bwMode="auto">
            <a:xfrm>
              <a:off x="5596937" y="2598762"/>
              <a:ext cx="109538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19 w 29"/>
                <a:gd name="T17" fmla="*/ 29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6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9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7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0" y="2"/>
                    <a:pt x="23" y="0"/>
                    <a:pt x="26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0" y="41"/>
                    <a:pt x="23" y="40"/>
                    <a:pt x="23" y="37"/>
                  </a:cubicBezTo>
                  <a:cubicBezTo>
                    <a:pt x="23" y="35"/>
                    <a:pt x="21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7"/>
                  </a:cubicBezTo>
                  <a:moveTo>
                    <a:pt x="8" y="14"/>
                  </a:moveTo>
                  <a:cubicBezTo>
                    <a:pt x="8" y="18"/>
                    <a:pt x="11" y="20"/>
                    <a:pt x="14" y="20"/>
                  </a:cubicBezTo>
                  <a:cubicBezTo>
                    <a:pt x="17" y="20"/>
                    <a:pt x="19" y="18"/>
                    <a:pt x="19" y="14"/>
                  </a:cubicBezTo>
                  <a:cubicBezTo>
                    <a:pt x="19" y="11"/>
                    <a:pt x="17" y="9"/>
                    <a:pt x="14" y="9"/>
                  </a:cubicBezTo>
                  <a:cubicBezTo>
                    <a:pt x="11" y="9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Freeform 28"/>
            <p:cNvSpPr>
              <a:spLocks noEditPoints="1"/>
            </p:cNvSpPr>
            <p:nvPr userDrawn="1"/>
          </p:nvSpPr>
          <p:spPr bwMode="auto">
            <a:xfrm>
              <a:off x="5706475" y="2614637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5 w 28"/>
                <a:gd name="T3" fmla="*/ 26 h 31"/>
                <a:gd name="T4" fmla="*/ 22 w 28"/>
                <a:gd name="T5" fmla="*/ 21 h 31"/>
                <a:gd name="T6" fmla="*/ 28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6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3 h 31"/>
                <a:gd name="T22" fmla="*/ 14 w 28"/>
                <a:gd name="T23" fmla="*/ 5 h 31"/>
                <a:gd name="T24" fmla="*/ 7 w 28"/>
                <a:gd name="T25" fmla="*/ 13 h 31"/>
                <a:gd name="T26" fmla="*/ 21 w 28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5" y="26"/>
                  </a:cubicBezTo>
                  <a:cubicBezTo>
                    <a:pt x="18" y="26"/>
                    <a:pt x="20" y="24"/>
                    <a:pt x="22" y="21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6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3" y="0"/>
                    <a:pt x="28" y="6"/>
                    <a:pt x="28" y="16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1" y="8"/>
                    <a:pt x="19" y="5"/>
                    <a:pt x="14" y="5"/>
                  </a:cubicBezTo>
                  <a:cubicBezTo>
                    <a:pt x="10" y="5"/>
                    <a:pt x="8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Freeform 29"/>
            <p:cNvSpPr>
              <a:spLocks/>
            </p:cNvSpPr>
            <p:nvPr userDrawn="1"/>
          </p:nvSpPr>
          <p:spPr bwMode="auto">
            <a:xfrm>
              <a:off x="5816014" y="2587649"/>
              <a:ext cx="71438" cy="144463"/>
            </a:xfrm>
            <a:custGeom>
              <a:avLst/>
              <a:gdLst>
                <a:gd name="T0" fmla="*/ 12 w 19"/>
                <a:gd name="T1" fmla="*/ 8 h 38"/>
                <a:gd name="T2" fmla="*/ 18 w 19"/>
                <a:gd name="T3" fmla="*/ 8 h 38"/>
                <a:gd name="T4" fmla="*/ 18 w 19"/>
                <a:gd name="T5" fmla="*/ 13 h 38"/>
                <a:gd name="T6" fmla="*/ 12 w 19"/>
                <a:gd name="T7" fmla="*/ 13 h 38"/>
                <a:gd name="T8" fmla="*/ 12 w 19"/>
                <a:gd name="T9" fmla="*/ 27 h 38"/>
                <a:gd name="T10" fmla="*/ 16 w 19"/>
                <a:gd name="T11" fmla="*/ 33 h 38"/>
                <a:gd name="T12" fmla="*/ 19 w 19"/>
                <a:gd name="T13" fmla="*/ 33 h 38"/>
                <a:gd name="T14" fmla="*/ 19 w 19"/>
                <a:gd name="T15" fmla="*/ 38 h 38"/>
                <a:gd name="T16" fmla="*/ 14 w 19"/>
                <a:gd name="T17" fmla="*/ 38 h 38"/>
                <a:gd name="T18" fmla="*/ 5 w 19"/>
                <a:gd name="T19" fmla="*/ 27 h 38"/>
                <a:gd name="T20" fmla="*/ 5 w 19"/>
                <a:gd name="T21" fmla="*/ 13 h 38"/>
                <a:gd name="T22" fmla="*/ 0 w 19"/>
                <a:gd name="T23" fmla="*/ 13 h 38"/>
                <a:gd name="T24" fmla="*/ 0 w 19"/>
                <a:gd name="T25" fmla="*/ 8 h 38"/>
                <a:gd name="T26" fmla="*/ 5 w 19"/>
                <a:gd name="T27" fmla="*/ 8 h 38"/>
                <a:gd name="T28" fmla="*/ 6 w 19"/>
                <a:gd name="T29" fmla="*/ 1 h 38"/>
                <a:gd name="T30" fmla="*/ 12 w 19"/>
                <a:gd name="T31" fmla="*/ 0 h 38"/>
                <a:gd name="T32" fmla="*/ 12 w 19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38">
                  <a:moveTo>
                    <a:pt x="12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31"/>
                    <a:pt x="12" y="33"/>
                    <a:pt x="16" y="33"/>
                  </a:cubicBezTo>
                  <a:cubicBezTo>
                    <a:pt x="17" y="33"/>
                    <a:pt x="18" y="33"/>
                    <a:pt x="19" y="33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8" y="38"/>
                    <a:pt x="16" y="38"/>
                    <a:pt x="14" y="38"/>
                  </a:cubicBezTo>
                  <a:cubicBezTo>
                    <a:pt x="8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2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Freeform 30"/>
            <p:cNvSpPr>
              <a:spLocks/>
            </p:cNvSpPr>
            <p:nvPr userDrawn="1"/>
          </p:nvSpPr>
          <p:spPr bwMode="auto">
            <a:xfrm>
              <a:off x="5901739" y="2581299"/>
              <a:ext cx="90488" cy="146051"/>
            </a:xfrm>
            <a:custGeom>
              <a:avLst/>
              <a:gdLst>
                <a:gd name="T0" fmla="*/ 6 w 24"/>
                <a:gd name="T1" fmla="*/ 0 h 39"/>
                <a:gd name="T2" fmla="*/ 6 w 24"/>
                <a:gd name="T3" fmla="*/ 15 h 39"/>
                <a:gd name="T4" fmla="*/ 15 w 24"/>
                <a:gd name="T5" fmla="*/ 9 h 39"/>
                <a:gd name="T6" fmla="*/ 24 w 24"/>
                <a:gd name="T7" fmla="*/ 21 h 39"/>
                <a:gd name="T8" fmla="*/ 24 w 24"/>
                <a:gd name="T9" fmla="*/ 39 h 39"/>
                <a:gd name="T10" fmla="*/ 18 w 24"/>
                <a:gd name="T11" fmla="*/ 39 h 39"/>
                <a:gd name="T12" fmla="*/ 18 w 24"/>
                <a:gd name="T13" fmla="*/ 21 h 39"/>
                <a:gd name="T14" fmla="*/ 13 w 24"/>
                <a:gd name="T15" fmla="*/ 14 h 39"/>
                <a:gd name="T16" fmla="*/ 6 w 24"/>
                <a:gd name="T17" fmla="*/ 23 h 39"/>
                <a:gd name="T18" fmla="*/ 6 w 24"/>
                <a:gd name="T19" fmla="*/ 39 h 39"/>
                <a:gd name="T20" fmla="*/ 0 w 24"/>
                <a:gd name="T21" fmla="*/ 39 h 39"/>
                <a:gd name="T22" fmla="*/ 0 w 24"/>
                <a:gd name="T23" fmla="*/ 0 h 39"/>
                <a:gd name="T24" fmla="*/ 6 w 24"/>
                <a:gd name="T25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9">
                  <a:moveTo>
                    <a:pt x="6" y="0"/>
                  </a:moveTo>
                  <a:cubicBezTo>
                    <a:pt x="6" y="15"/>
                    <a:pt x="6" y="15"/>
                    <a:pt x="6" y="15"/>
                  </a:cubicBezTo>
                  <a:cubicBezTo>
                    <a:pt x="8" y="11"/>
                    <a:pt x="11" y="9"/>
                    <a:pt x="15" y="9"/>
                  </a:cubicBezTo>
                  <a:cubicBezTo>
                    <a:pt x="21" y="9"/>
                    <a:pt x="24" y="13"/>
                    <a:pt x="24" y="21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17"/>
                    <a:pt x="16" y="14"/>
                    <a:pt x="13" y="14"/>
                  </a:cubicBezTo>
                  <a:cubicBezTo>
                    <a:pt x="9" y="14"/>
                    <a:pt x="6" y="18"/>
                    <a:pt x="6" y="23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Freeform 31"/>
            <p:cNvSpPr>
              <a:spLocks noEditPoints="1"/>
            </p:cNvSpPr>
            <p:nvPr userDrawn="1"/>
          </p:nvSpPr>
          <p:spPr bwMode="auto">
            <a:xfrm>
              <a:off x="6011278" y="2614637"/>
              <a:ext cx="101601" cy="117476"/>
            </a:xfrm>
            <a:custGeom>
              <a:avLst/>
              <a:gdLst>
                <a:gd name="T0" fmla="*/ 7 w 27"/>
                <a:gd name="T1" fmla="*/ 17 h 31"/>
                <a:gd name="T2" fmla="*/ 14 w 27"/>
                <a:gd name="T3" fmla="*/ 26 h 31"/>
                <a:gd name="T4" fmla="*/ 21 w 27"/>
                <a:gd name="T5" fmla="*/ 21 h 31"/>
                <a:gd name="T6" fmla="*/ 27 w 27"/>
                <a:gd name="T7" fmla="*/ 22 h 31"/>
                <a:gd name="T8" fmla="*/ 14 w 27"/>
                <a:gd name="T9" fmla="*/ 31 h 31"/>
                <a:gd name="T10" fmla="*/ 0 w 27"/>
                <a:gd name="T11" fmla="*/ 16 h 31"/>
                <a:gd name="T12" fmla="*/ 14 w 27"/>
                <a:gd name="T13" fmla="*/ 0 h 31"/>
                <a:gd name="T14" fmla="*/ 27 w 27"/>
                <a:gd name="T15" fmla="*/ 16 h 31"/>
                <a:gd name="T16" fmla="*/ 27 w 27"/>
                <a:gd name="T17" fmla="*/ 17 h 31"/>
                <a:gd name="T18" fmla="*/ 7 w 27"/>
                <a:gd name="T19" fmla="*/ 17 h 31"/>
                <a:gd name="T20" fmla="*/ 21 w 27"/>
                <a:gd name="T21" fmla="*/ 13 h 31"/>
                <a:gd name="T22" fmla="*/ 14 w 27"/>
                <a:gd name="T23" fmla="*/ 5 h 31"/>
                <a:gd name="T24" fmla="*/ 7 w 27"/>
                <a:gd name="T25" fmla="*/ 13 h 31"/>
                <a:gd name="T26" fmla="*/ 21 w 27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0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7"/>
                    <a:pt x="5" y="0"/>
                    <a:pt x="14" y="0"/>
                  </a:cubicBezTo>
                  <a:cubicBezTo>
                    <a:pt x="22" y="0"/>
                    <a:pt x="27" y="6"/>
                    <a:pt x="27" y="16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0" y="8"/>
                    <a:pt x="18" y="5"/>
                    <a:pt x="14" y="5"/>
                  </a:cubicBezTo>
                  <a:cubicBezTo>
                    <a:pt x="10" y="5"/>
                    <a:pt x="7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32"/>
            <p:cNvSpPr>
              <a:spLocks/>
            </p:cNvSpPr>
            <p:nvPr userDrawn="1"/>
          </p:nvSpPr>
          <p:spPr bwMode="auto">
            <a:xfrm>
              <a:off x="6131929" y="2614637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5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Freeform 33"/>
            <p:cNvSpPr>
              <a:spLocks/>
            </p:cNvSpPr>
            <p:nvPr userDrawn="1"/>
          </p:nvSpPr>
          <p:spPr bwMode="auto">
            <a:xfrm>
              <a:off x="4603155" y="2836888"/>
              <a:ext cx="95251" cy="147638"/>
            </a:xfrm>
            <a:custGeom>
              <a:avLst/>
              <a:gdLst>
                <a:gd name="T0" fmla="*/ 17 w 60"/>
                <a:gd name="T1" fmla="*/ 0 h 93"/>
                <a:gd name="T2" fmla="*/ 17 w 60"/>
                <a:gd name="T3" fmla="*/ 79 h 93"/>
                <a:gd name="T4" fmla="*/ 60 w 60"/>
                <a:gd name="T5" fmla="*/ 79 h 93"/>
                <a:gd name="T6" fmla="*/ 60 w 60"/>
                <a:gd name="T7" fmla="*/ 93 h 93"/>
                <a:gd name="T8" fmla="*/ 0 w 60"/>
                <a:gd name="T9" fmla="*/ 93 h 93"/>
                <a:gd name="T10" fmla="*/ 0 w 60"/>
                <a:gd name="T11" fmla="*/ 0 h 93"/>
                <a:gd name="T12" fmla="*/ 17 w 60"/>
                <a:gd name="T1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93">
                  <a:moveTo>
                    <a:pt x="17" y="0"/>
                  </a:moveTo>
                  <a:lnTo>
                    <a:pt x="17" y="79"/>
                  </a:lnTo>
                  <a:lnTo>
                    <a:pt x="60" y="79"/>
                  </a:lnTo>
                  <a:lnTo>
                    <a:pt x="60" y="93"/>
                  </a:lnTo>
                  <a:lnTo>
                    <a:pt x="0" y="93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Freeform 34"/>
            <p:cNvSpPr>
              <a:spLocks noEditPoints="1"/>
            </p:cNvSpPr>
            <p:nvPr userDrawn="1"/>
          </p:nvSpPr>
          <p:spPr bwMode="auto">
            <a:xfrm>
              <a:off x="4701581" y="2871813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35"/>
            <p:cNvSpPr>
              <a:spLocks noEditPoints="1"/>
            </p:cNvSpPr>
            <p:nvPr userDrawn="1"/>
          </p:nvSpPr>
          <p:spPr bwMode="auto">
            <a:xfrm>
              <a:off x="4817469" y="2871813"/>
              <a:ext cx="101601" cy="117476"/>
            </a:xfrm>
            <a:custGeom>
              <a:avLst/>
              <a:gdLst>
                <a:gd name="T0" fmla="*/ 14 w 27"/>
                <a:gd name="T1" fmla="*/ 0 h 31"/>
                <a:gd name="T2" fmla="*/ 26 w 27"/>
                <a:gd name="T3" fmla="*/ 12 h 31"/>
                <a:gd name="T4" fmla="*/ 26 w 27"/>
                <a:gd name="T5" fmla="*/ 24 h 31"/>
                <a:gd name="T6" fmla="*/ 27 w 27"/>
                <a:gd name="T7" fmla="*/ 30 h 31"/>
                <a:gd name="T8" fmla="*/ 20 w 27"/>
                <a:gd name="T9" fmla="*/ 30 h 31"/>
                <a:gd name="T10" fmla="*/ 20 w 27"/>
                <a:gd name="T11" fmla="*/ 25 h 31"/>
                <a:gd name="T12" fmla="*/ 10 w 27"/>
                <a:gd name="T13" fmla="*/ 31 h 31"/>
                <a:gd name="T14" fmla="*/ 0 w 27"/>
                <a:gd name="T15" fmla="*/ 22 h 31"/>
                <a:gd name="T16" fmla="*/ 19 w 27"/>
                <a:gd name="T17" fmla="*/ 12 h 31"/>
                <a:gd name="T18" fmla="*/ 20 w 27"/>
                <a:gd name="T19" fmla="*/ 12 h 31"/>
                <a:gd name="T20" fmla="*/ 20 w 27"/>
                <a:gd name="T21" fmla="*/ 10 h 31"/>
                <a:gd name="T22" fmla="*/ 13 w 27"/>
                <a:gd name="T23" fmla="*/ 5 h 31"/>
                <a:gd name="T24" fmla="*/ 7 w 27"/>
                <a:gd name="T25" fmla="*/ 9 h 31"/>
                <a:gd name="T26" fmla="*/ 1 w 27"/>
                <a:gd name="T27" fmla="*/ 9 h 31"/>
                <a:gd name="T28" fmla="*/ 14 w 27"/>
                <a:gd name="T29" fmla="*/ 0 h 31"/>
                <a:gd name="T30" fmla="*/ 18 w 27"/>
                <a:gd name="T31" fmla="*/ 16 h 31"/>
                <a:gd name="T32" fmla="*/ 7 w 27"/>
                <a:gd name="T33" fmla="*/ 22 h 31"/>
                <a:gd name="T34" fmla="*/ 12 w 27"/>
                <a:gd name="T35" fmla="*/ 26 h 31"/>
                <a:gd name="T36" fmla="*/ 20 w 27"/>
                <a:gd name="T37" fmla="*/ 18 h 31"/>
                <a:gd name="T38" fmla="*/ 20 w 27"/>
                <a:gd name="T39" fmla="*/ 16 h 31"/>
                <a:gd name="T40" fmla="*/ 18 w 27"/>
                <a:gd name="T41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" h="31">
                  <a:moveTo>
                    <a:pt x="14" y="0"/>
                  </a:moveTo>
                  <a:cubicBezTo>
                    <a:pt x="23" y="0"/>
                    <a:pt x="26" y="4"/>
                    <a:pt x="26" y="12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7"/>
                    <a:pt x="26" y="29"/>
                    <a:pt x="27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29"/>
                    <a:pt x="20" y="27"/>
                    <a:pt x="20" y="25"/>
                  </a:cubicBezTo>
                  <a:cubicBezTo>
                    <a:pt x="18" y="29"/>
                    <a:pt x="14" y="31"/>
                    <a:pt x="10" y="31"/>
                  </a:cubicBezTo>
                  <a:cubicBezTo>
                    <a:pt x="4" y="31"/>
                    <a:pt x="0" y="27"/>
                    <a:pt x="0" y="22"/>
                  </a:cubicBezTo>
                  <a:cubicBezTo>
                    <a:pt x="0" y="15"/>
                    <a:pt x="6" y="12"/>
                    <a:pt x="19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7"/>
                    <a:pt x="18" y="5"/>
                    <a:pt x="13" y="5"/>
                  </a:cubicBezTo>
                  <a:cubicBezTo>
                    <a:pt x="10" y="5"/>
                    <a:pt x="7" y="6"/>
                    <a:pt x="7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3"/>
                    <a:pt x="6" y="0"/>
                    <a:pt x="14" y="0"/>
                  </a:cubicBezTo>
                  <a:moveTo>
                    <a:pt x="18" y="16"/>
                  </a:moveTo>
                  <a:cubicBezTo>
                    <a:pt x="10" y="16"/>
                    <a:pt x="7" y="18"/>
                    <a:pt x="7" y="22"/>
                  </a:cubicBezTo>
                  <a:cubicBezTo>
                    <a:pt x="7" y="24"/>
                    <a:pt x="9" y="26"/>
                    <a:pt x="12" y="26"/>
                  </a:cubicBezTo>
                  <a:cubicBezTo>
                    <a:pt x="16" y="26"/>
                    <a:pt x="20" y="22"/>
                    <a:pt x="20" y="18"/>
                  </a:cubicBezTo>
                  <a:cubicBezTo>
                    <a:pt x="20" y="16"/>
                    <a:pt x="20" y="16"/>
                    <a:pt x="20" y="16"/>
                  </a:cubicBezTo>
                  <a:lnTo>
                    <a:pt x="18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36"/>
            <p:cNvSpPr>
              <a:spLocks/>
            </p:cNvSpPr>
            <p:nvPr userDrawn="1"/>
          </p:nvSpPr>
          <p:spPr bwMode="auto">
            <a:xfrm>
              <a:off x="4938120" y="2871813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7 h 30"/>
                <a:gd name="T16" fmla="*/ 14 w 16"/>
                <a:gd name="T17" fmla="*/ 0 h 30"/>
                <a:gd name="T18" fmla="*/ 16 w 16"/>
                <a:gd name="T19" fmla="*/ 0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4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0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37"/>
            <p:cNvSpPr>
              <a:spLocks/>
            </p:cNvSpPr>
            <p:nvPr userDrawn="1"/>
          </p:nvSpPr>
          <p:spPr bwMode="auto">
            <a:xfrm>
              <a:off x="5009558" y="2871813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38"/>
            <p:cNvSpPr>
              <a:spLocks noEditPoints="1"/>
            </p:cNvSpPr>
            <p:nvPr userDrawn="1"/>
          </p:nvSpPr>
          <p:spPr bwMode="auto">
            <a:xfrm>
              <a:off x="5127034" y="2836888"/>
              <a:ext cx="22225" cy="147638"/>
            </a:xfrm>
            <a:custGeom>
              <a:avLst/>
              <a:gdLst>
                <a:gd name="T0" fmla="*/ 14 w 14"/>
                <a:gd name="T1" fmla="*/ 12 h 93"/>
                <a:gd name="T2" fmla="*/ 0 w 14"/>
                <a:gd name="T3" fmla="*/ 12 h 93"/>
                <a:gd name="T4" fmla="*/ 0 w 14"/>
                <a:gd name="T5" fmla="*/ 0 h 93"/>
                <a:gd name="T6" fmla="*/ 14 w 14"/>
                <a:gd name="T7" fmla="*/ 0 h 93"/>
                <a:gd name="T8" fmla="*/ 14 w 14"/>
                <a:gd name="T9" fmla="*/ 12 h 93"/>
                <a:gd name="T10" fmla="*/ 14 w 14"/>
                <a:gd name="T11" fmla="*/ 93 h 93"/>
                <a:gd name="T12" fmla="*/ 0 w 14"/>
                <a:gd name="T13" fmla="*/ 93 h 93"/>
                <a:gd name="T14" fmla="*/ 0 w 14"/>
                <a:gd name="T15" fmla="*/ 24 h 93"/>
                <a:gd name="T16" fmla="*/ 14 w 14"/>
                <a:gd name="T17" fmla="*/ 24 h 93"/>
                <a:gd name="T18" fmla="*/ 14 w 14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93">
                  <a:moveTo>
                    <a:pt x="14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12"/>
                  </a:lnTo>
                  <a:close/>
                  <a:moveTo>
                    <a:pt x="14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4" y="24"/>
                  </a:lnTo>
                  <a:lnTo>
                    <a:pt x="14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39"/>
            <p:cNvSpPr>
              <a:spLocks/>
            </p:cNvSpPr>
            <p:nvPr userDrawn="1"/>
          </p:nvSpPr>
          <p:spPr bwMode="auto">
            <a:xfrm>
              <a:off x="5176247" y="2871813"/>
              <a:ext cx="88901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Freeform 40"/>
            <p:cNvSpPr>
              <a:spLocks noEditPoints="1"/>
            </p:cNvSpPr>
            <p:nvPr userDrawn="1"/>
          </p:nvSpPr>
          <p:spPr bwMode="auto">
            <a:xfrm>
              <a:off x="5281022" y="2855938"/>
              <a:ext cx="109538" cy="169863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7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5 h 45"/>
                <a:gd name="T14" fmla="*/ 11 w 29"/>
                <a:gd name="T15" fmla="*/ 28 h 45"/>
                <a:gd name="T16" fmla="*/ 19 w 29"/>
                <a:gd name="T17" fmla="*/ 28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1 h 45"/>
                <a:gd name="T26" fmla="*/ 1 w 29"/>
                <a:gd name="T27" fmla="*/ 27 h 45"/>
                <a:gd name="T28" fmla="*/ 6 w 29"/>
                <a:gd name="T29" fmla="*/ 21 h 45"/>
                <a:gd name="T30" fmla="*/ 2 w 29"/>
                <a:gd name="T31" fmla="*/ 14 h 45"/>
                <a:gd name="T32" fmla="*/ 14 w 29"/>
                <a:gd name="T33" fmla="*/ 4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6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6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8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7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3"/>
                    <a:pt x="10" y="23"/>
                  </a:cubicBezTo>
                  <a:cubicBezTo>
                    <a:pt x="8" y="24"/>
                    <a:pt x="7" y="24"/>
                    <a:pt x="7" y="25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1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2"/>
                    <a:pt x="4" y="31"/>
                  </a:cubicBezTo>
                  <a:cubicBezTo>
                    <a:pt x="2" y="30"/>
                    <a:pt x="1" y="29"/>
                    <a:pt x="1" y="27"/>
                  </a:cubicBezTo>
                  <a:cubicBezTo>
                    <a:pt x="1" y="24"/>
                    <a:pt x="3" y="22"/>
                    <a:pt x="6" y="21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4"/>
                    <a:pt x="14" y="4"/>
                  </a:cubicBezTo>
                  <a:cubicBezTo>
                    <a:pt x="16" y="4"/>
                    <a:pt x="18" y="5"/>
                    <a:pt x="20" y="6"/>
                  </a:cubicBezTo>
                  <a:cubicBezTo>
                    <a:pt x="20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6"/>
                  </a:moveTo>
                  <a:cubicBezTo>
                    <a:pt x="6" y="39"/>
                    <a:pt x="9" y="41"/>
                    <a:pt x="15" y="41"/>
                  </a:cubicBezTo>
                  <a:cubicBezTo>
                    <a:pt x="20" y="41"/>
                    <a:pt x="23" y="39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6"/>
                  </a:cubicBezTo>
                  <a:moveTo>
                    <a:pt x="8" y="14"/>
                  </a:moveTo>
                  <a:cubicBezTo>
                    <a:pt x="8" y="17"/>
                    <a:pt x="11" y="20"/>
                    <a:pt x="14" y="20"/>
                  </a:cubicBezTo>
                  <a:cubicBezTo>
                    <a:pt x="17" y="20"/>
                    <a:pt x="19" y="17"/>
                    <a:pt x="19" y="14"/>
                  </a:cubicBezTo>
                  <a:cubicBezTo>
                    <a:pt x="19" y="11"/>
                    <a:pt x="17" y="8"/>
                    <a:pt x="14" y="8"/>
                  </a:cubicBezTo>
                  <a:cubicBezTo>
                    <a:pt x="11" y="8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Freeform 41"/>
            <p:cNvSpPr>
              <a:spLocks/>
            </p:cNvSpPr>
            <p:nvPr userDrawn="1"/>
          </p:nvSpPr>
          <p:spPr bwMode="auto">
            <a:xfrm>
              <a:off x="5454061" y="2833713"/>
              <a:ext cx="71438" cy="150813"/>
            </a:xfrm>
            <a:custGeom>
              <a:avLst/>
              <a:gdLst>
                <a:gd name="T0" fmla="*/ 19 w 19"/>
                <a:gd name="T1" fmla="*/ 5 h 40"/>
                <a:gd name="T2" fmla="*/ 16 w 19"/>
                <a:gd name="T3" fmla="*/ 5 h 40"/>
                <a:gd name="T4" fmla="*/ 11 w 19"/>
                <a:gd name="T5" fmla="*/ 10 h 40"/>
                <a:gd name="T6" fmla="*/ 11 w 19"/>
                <a:gd name="T7" fmla="*/ 11 h 40"/>
                <a:gd name="T8" fmla="*/ 18 w 19"/>
                <a:gd name="T9" fmla="*/ 11 h 40"/>
                <a:gd name="T10" fmla="*/ 18 w 19"/>
                <a:gd name="T11" fmla="*/ 15 h 40"/>
                <a:gd name="T12" fmla="*/ 11 w 19"/>
                <a:gd name="T13" fmla="*/ 15 h 40"/>
                <a:gd name="T14" fmla="*/ 11 w 19"/>
                <a:gd name="T15" fmla="*/ 40 h 40"/>
                <a:gd name="T16" fmla="*/ 4 w 19"/>
                <a:gd name="T17" fmla="*/ 40 h 40"/>
                <a:gd name="T18" fmla="*/ 4 w 19"/>
                <a:gd name="T19" fmla="*/ 15 h 40"/>
                <a:gd name="T20" fmla="*/ 0 w 19"/>
                <a:gd name="T21" fmla="*/ 15 h 40"/>
                <a:gd name="T22" fmla="*/ 0 w 19"/>
                <a:gd name="T23" fmla="*/ 11 h 40"/>
                <a:gd name="T24" fmla="*/ 4 w 19"/>
                <a:gd name="T25" fmla="*/ 11 h 40"/>
                <a:gd name="T26" fmla="*/ 4 w 19"/>
                <a:gd name="T27" fmla="*/ 10 h 40"/>
                <a:gd name="T28" fmla="*/ 14 w 19"/>
                <a:gd name="T29" fmla="*/ 0 h 40"/>
                <a:gd name="T30" fmla="*/ 19 w 19"/>
                <a:gd name="T31" fmla="*/ 1 h 40"/>
                <a:gd name="T32" fmla="*/ 19 w 19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40">
                  <a:moveTo>
                    <a:pt x="19" y="5"/>
                  </a:moveTo>
                  <a:cubicBezTo>
                    <a:pt x="18" y="5"/>
                    <a:pt x="16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4"/>
                    <a:pt x="7" y="0"/>
                    <a:pt x="14" y="0"/>
                  </a:cubicBezTo>
                  <a:cubicBezTo>
                    <a:pt x="16" y="0"/>
                    <a:pt x="18" y="0"/>
                    <a:pt x="19" y="1"/>
                  </a:cubicBezTo>
                  <a:lnTo>
                    <a:pt x="19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42"/>
            <p:cNvSpPr>
              <a:spLocks noEditPoints="1"/>
            </p:cNvSpPr>
            <p:nvPr userDrawn="1"/>
          </p:nvSpPr>
          <p:spPr bwMode="auto">
            <a:xfrm>
              <a:off x="5525499" y="2871813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2"/>
                    <a:pt x="9" y="26"/>
                    <a:pt x="14" y="26"/>
                  </a:cubicBezTo>
                  <a:cubicBezTo>
                    <a:pt x="18" y="26"/>
                    <a:pt x="21" y="22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43"/>
            <p:cNvSpPr>
              <a:spLocks/>
            </p:cNvSpPr>
            <p:nvPr userDrawn="1"/>
          </p:nvSpPr>
          <p:spPr bwMode="auto">
            <a:xfrm>
              <a:off x="5649325" y="2871813"/>
              <a:ext cx="57150" cy="112713"/>
            </a:xfrm>
            <a:custGeom>
              <a:avLst/>
              <a:gdLst>
                <a:gd name="T0" fmla="*/ 15 w 15"/>
                <a:gd name="T1" fmla="*/ 7 h 30"/>
                <a:gd name="T2" fmla="*/ 14 w 15"/>
                <a:gd name="T3" fmla="*/ 7 h 30"/>
                <a:gd name="T4" fmla="*/ 6 w 15"/>
                <a:gd name="T5" fmla="*/ 16 h 30"/>
                <a:gd name="T6" fmla="*/ 6 w 15"/>
                <a:gd name="T7" fmla="*/ 30 h 30"/>
                <a:gd name="T8" fmla="*/ 0 w 15"/>
                <a:gd name="T9" fmla="*/ 30 h 30"/>
                <a:gd name="T10" fmla="*/ 0 w 15"/>
                <a:gd name="T11" fmla="*/ 1 h 30"/>
                <a:gd name="T12" fmla="*/ 5 w 15"/>
                <a:gd name="T13" fmla="*/ 1 h 30"/>
                <a:gd name="T14" fmla="*/ 5 w 15"/>
                <a:gd name="T15" fmla="*/ 7 h 30"/>
                <a:gd name="T16" fmla="*/ 14 w 15"/>
                <a:gd name="T17" fmla="*/ 0 h 30"/>
                <a:gd name="T18" fmla="*/ 15 w 15"/>
                <a:gd name="T19" fmla="*/ 0 h 30"/>
                <a:gd name="T20" fmla="*/ 15 w 15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30">
                  <a:moveTo>
                    <a:pt x="15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Rectangle 44"/>
            <p:cNvSpPr>
              <a:spLocks noChangeArrowheads="1"/>
            </p:cNvSpPr>
            <p:nvPr userDrawn="1"/>
          </p:nvSpPr>
          <p:spPr bwMode="auto">
            <a:xfrm>
              <a:off x="5785851" y="2836888"/>
              <a:ext cx="22225" cy="147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 45"/>
            <p:cNvSpPr>
              <a:spLocks noEditPoints="1"/>
            </p:cNvSpPr>
            <p:nvPr userDrawn="1"/>
          </p:nvSpPr>
          <p:spPr bwMode="auto">
            <a:xfrm>
              <a:off x="5833476" y="2836888"/>
              <a:ext cx="23813" cy="147638"/>
            </a:xfrm>
            <a:custGeom>
              <a:avLst/>
              <a:gdLst>
                <a:gd name="T0" fmla="*/ 15 w 15"/>
                <a:gd name="T1" fmla="*/ 12 h 93"/>
                <a:gd name="T2" fmla="*/ 0 w 15"/>
                <a:gd name="T3" fmla="*/ 12 h 93"/>
                <a:gd name="T4" fmla="*/ 0 w 15"/>
                <a:gd name="T5" fmla="*/ 0 h 93"/>
                <a:gd name="T6" fmla="*/ 15 w 15"/>
                <a:gd name="T7" fmla="*/ 0 h 93"/>
                <a:gd name="T8" fmla="*/ 15 w 15"/>
                <a:gd name="T9" fmla="*/ 12 h 93"/>
                <a:gd name="T10" fmla="*/ 15 w 15"/>
                <a:gd name="T11" fmla="*/ 93 h 93"/>
                <a:gd name="T12" fmla="*/ 0 w 15"/>
                <a:gd name="T13" fmla="*/ 93 h 93"/>
                <a:gd name="T14" fmla="*/ 0 w 15"/>
                <a:gd name="T15" fmla="*/ 24 h 93"/>
                <a:gd name="T16" fmla="*/ 15 w 15"/>
                <a:gd name="T17" fmla="*/ 24 h 93"/>
                <a:gd name="T18" fmla="*/ 15 w 15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93">
                  <a:moveTo>
                    <a:pt x="15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2"/>
                  </a:lnTo>
                  <a:close/>
                  <a:moveTo>
                    <a:pt x="15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5" y="24"/>
                  </a:lnTo>
                  <a:lnTo>
                    <a:pt x="15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46"/>
            <p:cNvSpPr>
              <a:spLocks/>
            </p:cNvSpPr>
            <p:nvPr userDrawn="1"/>
          </p:nvSpPr>
          <p:spPr bwMode="auto">
            <a:xfrm>
              <a:off x="5871577" y="2833713"/>
              <a:ext cx="76201" cy="150813"/>
            </a:xfrm>
            <a:custGeom>
              <a:avLst/>
              <a:gdLst>
                <a:gd name="T0" fmla="*/ 20 w 20"/>
                <a:gd name="T1" fmla="*/ 5 h 40"/>
                <a:gd name="T2" fmla="*/ 16 w 20"/>
                <a:gd name="T3" fmla="*/ 5 h 40"/>
                <a:gd name="T4" fmla="*/ 11 w 20"/>
                <a:gd name="T5" fmla="*/ 10 h 40"/>
                <a:gd name="T6" fmla="*/ 11 w 20"/>
                <a:gd name="T7" fmla="*/ 11 h 40"/>
                <a:gd name="T8" fmla="*/ 18 w 20"/>
                <a:gd name="T9" fmla="*/ 11 h 40"/>
                <a:gd name="T10" fmla="*/ 18 w 20"/>
                <a:gd name="T11" fmla="*/ 15 h 40"/>
                <a:gd name="T12" fmla="*/ 11 w 20"/>
                <a:gd name="T13" fmla="*/ 15 h 40"/>
                <a:gd name="T14" fmla="*/ 11 w 20"/>
                <a:gd name="T15" fmla="*/ 40 h 40"/>
                <a:gd name="T16" fmla="*/ 5 w 20"/>
                <a:gd name="T17" fmla="*/ 40 h 40"/>
                <a:gd name="T18" fmla="*/ 5 w 20"/>
                <a:gd name="T19" fmla="*/ 15 h 40"/>
                <a:gd name="T20" fmla="*/ 0 w 20"/>
                <a:gd name="T21" fmla="*/ 15 h 40"/>
                <a:gd name="T22" fmla="*/ 0 w 20"/>
                <a:gd name="T23" fmla="*/ 11 h 40"/>
                <a:gd name="T24" fmla="*/ 5 w 20"/>
                <a:gd name="T25" fmla="*/ 11 h 40"/>
                <a:gd name="T26" fmla="*/ 5 w 20"/>
                <a:gd name="T27" fmla="*/ 10 h 40"/>
                <a:gd name="T28" fmla="*/ 14 w 20"/>
                <a:gd name="T29" fmla="*/ 0 h 40"/>
                <a:gd name="T30" fmla="*/ 20 w 20"/>
                <a:gd name="T31" fmla="*/ 1 h 40"/>
                <a:gd name="T32" fmla="*/ 20 w 20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40">
                  <a:moveTo>
                    <a:pt x="20" y="5"/>
                  </a:moveTo>
                  <a:cubicBezTo>
                    <a:pt x="18" y="5"/>
                    <a:pt x="17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4"/>
                    <a:pt x="8" y="0"/>
                    <a:pt x="14" y="0"/>
                  </a:cubicBezTo>
                  <a:cubicBezTo>
                    <a:pt x="16" y="0"/>
                    <a:pt x="18" y="0"/>
                    <a:pt x="20" y="1"/>
                  </a:cubicBezTo>
                  <a:lnTo>
                    <a:pt x="20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Freeform 47"/>
            <p:cNvSpPr>
              <a:spLocks noEditPoints="1"/>
            </p:cNvSpPr>
            <p:nvPr userDrawn="1"/>
          </p:nvSpPr>
          <p:spPr bwMode="auto">
            <a:xfrm>
              <a:off x="5943015" y="2871813"/>
              <a:ext cx="106363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4372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accent6"/>
          </a:solidFill>
          <a:latin typeface="Montreal-DemiBold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lang="en-US" sz="1600" kern="1200" cap="all" baseline="0" dirty="0" smtClean="0">
          <a:solidFill>
            <a:schemeClr val="accent6">
              <a:lumMod val="60000"/>
              <a:lumOff val="40000"/>
            </a:schemeClr>
          </a:solidFill>
          <a:latin typeface="+mn-lt"/>
          <a:ea typeface="+mn-ea"/>
          <a:cs typeface="+mn-cs"/>
        </a:defRPr>
      </a:lvl1pPr>
      <a:lvl2pPr marL="355600" indent="-173038" algn="l" defTabSz="9144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Font typeface="Wingdings" pitchFamily="2" charset="2"/>
        <a:buChar char="§"/>
        <a:tabLst>
          <a:tab pos="355600" algn="l"/>
        </a:tabLst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538163" indent="-182563" algn="l" defTabSz="9144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3pPr>
      <a:lvl4pPr marL="720725" indent="-182563" algn="l" defTabSz="9144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Font typeface="Wingdings" pitchFamily="2" charset="2"/>
        <a:buChar char="§"/>
        <a:defRPr sz="1100" kern="1200">
          <a:solidFill>
            <a:schemeClr val="tx2"/>
          </a:solidFill>
          <a:latin typeface="+mn-lt"/>
          <a:ea typeface="+mn-ea"/>
          <a:cs typeface="+mn-cs"/>
        </a:defRPr>
      </a:lvl4pPr>
      <a:lvl5pPr marL="892175" indent="-171450" algn="l" defTabSz="9144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Font typeface="Wingdings" pitchFamily="2" charset="2"/>
        <a:buChar char="§"/>
        <a:defRPr sz="11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 46"/>
          <p:cNvSpPr>
            <a:spLocks/>
          </p:cNvSpPr>
          <p:nvPr/>
        </p:nvSpPr>
        <p:spPr bwMode="auto">
          <a:xfrm>
            <a:off x="238921" y="4528947"/>
            <a:ext cx="8666161" cy="442912"/>
          </a:xfrm>
          <a:custGeom>
            <a:avLst/>
            <a:gdLst>
              <a:gd name="T0" fmla="*/ 5257 w 5313"/>
              <a:gd name="T1" fmla="*/ 0 h 269"/>
              <a:gd name="T2" fmla="*/ 3721 w 5313"/>
              <a:gd name="T3" fmla="*/ 0 h 269"/>
              <a:gd name="T4" fmla="*/ 1592 w 5313"/>
              <a:gd name="T5" fmla="*/ 0 h 269"/>
              <a:gd name="T6" fmla="*/ 87 w 5313"/>
              <a:gd name="T7" fmla="*/ 0 h 269"/>
              <a:gd name="T8" fmla="*/ 87 w 5313"/>
              <a:gd name="T9" fmla="*/ 0 h 269"/>
              <a:gd name="T10" fmla="*/ 0 w 5313"/>
              <a:gd name="T11" fmla="*/ 0 h 269"/>
              <a:gd name="T12" fmla="*/ 0 w 5313"/>
              <a:gd name="T13" fmla="*/ 56 h 269"/>
              <a:gd name="T14" fmla="*/ 0 w 5313"/>
              <a:gd name="T15" fmla="*/ 74 h 269"/>
              <a:gd name="T16" fmla="*/ 0 w 5313"/>
              <a:gd name="T17" fmla="*/ 90 h 269"/>
              <a:gd name="T18" fmla="*/ 0 w 5313"/>
              <a:gd name="T19" fmla="*/ 130 h 269"/>
              <a:gd name="T20" fmla="*/ 0 w 5313"/>
              <a:gd name="T21" fmla="*/ 139 h 269"/>
              <a:gd name="T22" fmla="*/ 0 w 5313"/>
              <a:gd name="T23" fmla="*/ 170 h 269"/>
              <a:gd name="T24" fmla="*/ 0 w 5313"/>
              <a:gd name="T25" fmla="*/ 213 h 269"/>
              <a:gd name="T26" fmla="*/ 56 w 5313"/>
              <a:gd name="T27" fmla="*/ 269 h 269"/>
              <a:gd name="T28" fmla="*/ 1592 w 5313"/>
              <a:gd name="T29" fmla="*/ 269 h 269"/>
              <a:gd name="T30" fmla="*/ 3721 w 5313"/>
              <a:gd name="T31" fmla="*/ 269 h 269"/>
              <a:gd name="T32" fmla="*/ 5257 w 5313"/>
              <a:gd name="T33" fmla="*/ 269 h 269"/>
              <a:gd name="T34" fmla="*/ 5313 w 5313"/>
              <a:gd name="T35" fmla="*/ 213 h 269"/>
              <a:gd name="T36" fmla="*/ 5313 w 5313"/>
              <a:gd name="T37" fmla="*/ 195 h 269"/>
              <a:gd name="T38" fmla="*/ 5313 w 5313"/>
              <a:gd name="T39" fmla="*/ 139 h 269"/>
              <a:gd name="T40" fmla="*/ 5313 w 5313"/>
              <a:gd name="T41" fmla="*/ 130 h 269"/>
              <a:gd name="T42" fmla="*/ 5313 w 5313"/>
              <a:gd name="T43" fmla="*/ 99 h 269"/>
              <a:gd name="T44" fmla="*/ 5313 w 5313"/>
              <a:gd name="T45" fmla="*/ 56 h 269"/>
              <a:gd name="T46" fmla="*/ 5257 w 5313"/>
              <a:gd name="T47" fmla="*/ 0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313" h="269">
                <a:moveTo>
                  <a:pt x="5257" y="0"/>
                </a:moveTo>
                <a:cubicBezTo>
                  <a:pt x="3721" y="0"/>
                  <a:pt x="3721" y="0"/>
                  <a:pt x="3721" y="0"/>
                </a:cubicBezTo>
                <a:cubicBezTo>
                  <a:pt x="1592" y="0"/>
                  <a:pt x="1592" y="0"/>
                  <a:pt x="1592" y="0"/>
                </a:cubicBezTo>
                <a:cubicBezTo>
                  <a:pt x="477" y="0"/>
                  <a:pt x="171" y="0"/>
                  <a:pt x="87" y="0"/>
                </a:cubicBezTo>
                <a:cubicBezTo>
                  <a:pt x="87" y="0"/>
                  <a:pt x="87" y="0"/>
                  <a:pt x="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3"/>
                  <a:pt x="0" y="69"/>
                  <a:pt x="0" y="74"/>
                </a:cubicBezTo>
                <a:cubicBezTo>
                  <a:pt x="0" y="80"/>
                  <a:pt x="0" y="85"/>
                  <a:pt x="0" y="90"/>
                </a:cubicBezTo>
                <a:cubicBezTo>
                  <a:pt x="0" y="130"/>
                  <a:pt x="0" y="130"/>
                  <a:pt x="0" y="130"/>
                </a:cubicBezTo>
                <a:cubicBezTo>
                  <a:pt x="0" y="133"/>
                  <a:pt x="0" y="136"/>
                  <a:pt x="0" y="139"/>
                </a:cubicBezTo>
                <a:cubicBezTo>
                  <a:pt x="0" y="170"/>
                  <a:pt x="0" y="170"/>
                  <a:pt x="0" y="170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243"/>
                  <a:pt x="25" y="269"/>
                  <a:pt x="56" y="269"/>
                </a:cubicBezTo>
                <a:cubicBezTo>
                  <a:pt x="1592" y="269"/>
                  <a:pt x="1592" y="269"/>
                  <a:pt x="1592" y="269"/>
                </a:cubicBezTo>
                <a:cubicBezTo>
                  <a:pt x="3721" y="269"/>
                  <a:pt x="3721" y="269"/>
                  <a:pt x="3721" y="269"/>
                </a:cubicBezTo>
                <a:cubicBezTo>
                  <a:pt x="5257" y="269"/>
                  <a:pt x="5257" y="269"/>
                  <a:pt x="5257" y="269"/>
                </a:cubicBezTo>
                <a:cubicBezTo>
                  <a:pt x="5288" y="269"/>
                  <a:pt x="5313" y="243"/>
                  <a:pt x="5313" y="213"/>
                </a:cubicBezTo>
                <a:cubicBezTo>
                  <a:pt x="5313" y="207"/>
                  <a:pt x="5313" y="201"/>
                  <a:pt x="5313" y="195"/>
                </a:cubicBezTo>
                <a:cubicBezTo>
                  <a:pt x="5313" y="164"/>
                  <a:pt x="5313" y="148"/>
                  <a:pt x="5313" y="139"/>
                </a:cubicBezTo>
                <a:cubicBezTo>
                  <a:pt x="5313" y="130"/>
                  <a:pt x="5313" y="130"/>
                  <a:pt x="5313" y="130"/>
                </a:cubicBezTo>
                <a:cubicBezTo>
                  <a:pt x="5313" y="99"/>
                  <a:pt x="5313" y="99"/>
                  <a:pt x="5313" y="99"/>
                </a:cubicBezTo>
                <a:cubicBezTo>
                  <a:pt x="5313" y="56"/>
                  <a:pt x="5313" y="56"/>
                  <a:pt x="5313" y="56"/>
                </a:cubicBezTo>
                <a:cubicBezTo>
                  <a:pt x="5313" y="26"/>
                  <a:pt x="5288" y="0"/>
                  <a:pt x="5257" y="0"/>
                </a:cubicBezTo>
                <a:close/>
              </a:path>
            </a:pathLst>
          </a:custGeom>
          <a:gradFill>
            <a:gsLst>
              <a:gs pos="78000">
                <a:schemeClr val="bg2"/>
              </a:gs>
              <a:gs pos="0">
                <a:schemeClr val="accent5">
                  <a:lumMod val="20000"/>
                  <a:lumOff val="8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8530" y="206723"/>
            <a:ext cx="8429934" cy="996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8530" y="1275606"/>
            <a:ext cx="8429934" cy="2957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lvl="0" indent="0" algn="l" defTabSz="914378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  <a:p>
            <a:pPr marL="0" lvl="1" indent="0" algn="l" defTabSz="914378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smtClean="0"/>
              <a:t>Second level</a:t>
            </a:r>
          </a:p>
          <a:p>
            <a:pPr marL="0" lvl="2" indent="0" algn="l" defTabSz="914378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smtClean="0"/>
              <a:t>Third level</a:t>
            </a:r>
          </a:p>
          <a:p>
            <a:pPr marL="0" lvl="3" indent="0" algn="l" defTabSz="914378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smtClean="0"/>
              <a:t>Fourth level</a:t>
            </a:r>
          </a:p>
          <a:p>
            <a:pPr marL="0" lvl="4" indent="0" algn="l" defTabSz="914378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smtClean="0"/>
              <a:t>Fifth level</a:t>
            </a:r>
            <a:endParaRPr lang="en-GB" dirty="0"/>
          </a:p>
        </p:txBody>
      </p:sp>
      <p:grpSp>
        <p:nvGrpSpPr>
          <p:cNvPr id="51" name="Group 50"/>
          <p:cNvGrpSpPr/>
          <p:nvPr/>
        </p:nvGrpSpPr>
        <p:grpSpPr>
          <a:xfrm>
            <a:off x="395537" y="4565787"/>
            <a:ext cx="841030" cy="362692"/>
            <a:chOff x="2639403" y="1492269"/>
            <a:chExt cx="3556026" cy="1533532"/>
          </a:xfrm>
        </p:grpSpPr>
        <p:sp>
          <p:nvSpPr>
            <p:cNvPr id="52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639403" y="1492269"/>
              <a:ext cx="3556026" cy="1530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53" name="Freeform 9"/>
            <p:cNvSpPr>
              <a:spLocks/>
            </p:cNvSpPr>
            <p:nvPr userDrawn="1"/>
          </p:nvSpPr>
          <p:spPr bwMode="auto">
            <a:xfrm>
              <a:off x="3109306" y="1855808"/>
              <a:ext cx="238127" cy="225426"/>
            </a:xfrm>
            <a:custGeom>
              <a:avLst/>
              <a:gdLst>
                <a:gd name="T0" fmla="*/ 76 w 150"/>
                <a:gd name="T1" fmla="*/ 109 h 142"/>
                <a:gd name="T2" fmla="*/ 29 w 150"/>
                <a:gd name="T3" fmla="*/ 142 h 142"/>
                <a:gd name="T4" fmla="*/ 45 w 150"/>
                <a:gd name="T5" fmla="*/ 88 h 142"/>
                <a:gd name="T6" fmla="*/ 0 w 150"/>
                <a:gd name="T7" fmla="*/ 54 h 142"/>
                <a:gd name="T8" fmla="*/ 57 w 150"/>
                <a:gd name="T9" fmla="*/ 54 h 142"/>
                <a:gd name="T10" fmla="*/ 76 w 150"/>
                <a:gd name="T11" fmla="*/ 0 h 142"/>
                <a:gd name="T12" fmla="*/ 93 w 150"/>
                <a:gd name="T13" fmla="*/ 54 h 142"/>
                <a:gd name="T14" fmla="*/ 150 w 150"/>
                <a:gd name="T15" fmla="*/ 54 h 142"/>
                <a:gd name="T16" fmla="*/ 105 w 150"/>
                <a:gd name="T17" fmla="*/ 88 h 142"/>
                <a:gd name="T18" fmla="*/ 121 w 150"/>
                <a:gd name="T19" fmla="*/ 142 h 142"/>
                <a:gd name="T20" fmla="*/ 76 w 150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0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54" name="Freeform 10"/>
            <p:cNvSpPr>
              <a:spLocks/>
            </p:cNvSpPr>
            <p:nvPr userDrawn="1"/>
          </p:nvSpPr>
          <p:spPr bwMode="auto">
            <a:xfrm>
              <a:off x="3383946" y="1601807"/>
              <a:ext cx="241302" cy="227014"/>
            </a:xfrm>
            <a:custGeom>
              <a:avLst/>
              <a:gdLst>
                <a:gd name="T0" fmla="*/ 76 w 152"/>
                <a:gd name="T1" fmla="*/ 110 h 143"/>
                <a:gd name="T2" fmla="*/ 29 w 152"/>
                <a:gd name="T3" fmla="*/ 143 h 143"/>
                <a:gd name="T4" fmla="*/ 48 w 152"/>
                <a:gd name="T5" fmla="*/ 88 h 143"/>
                <a:gd name="T6" fmla="*/ 0 w 152"/>
                <a:gd name="T7" fmla="*/ 55 h 143"/>
                <a:gd name="T8" fmla="*/ 57 w 152"/>
                <a:gd name="T9" fmla="*/ 55 h 143"/>
                <a:gd name="T10" fmla="*/ 76 w 152"/>
                <a:gd name="T11" fmla="*/ 0 h 143"/>
                <a:gd name="T12" fmla="*/ 95 w 152"/>
                <a:gd name="T13" fmla="*/ 55 h 143"/>
                <a:gd name="T14" fmla="*/ 152 w 152"/>
                <a:gd name="T15" fmla="*/ 55 h 143"/>
                <a:gd name="T16" fmla="*/ 105 w 152"/>
                <a:gd name="T17" fmla="*/ 88 h 143"/>
                <a:gd name="T18" fmla="*/ 124 w 152"/>
                <a:gd name="T19" fmla="*/ 143 h 143"/>
                <a:gd name="T20" fmla="*/ 76 w 152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3">
                  <a:moveTo>
                    <a:pt x="76" y="110"/>
                  </a:moveTo>
                  <a:lnTo>
                    <a:pt x="29" y="143"/>
                  </a:lnTo>
                  <a:lnTo>
                    <a:pt x="48" y="88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5" y="55"/>
                  </a:lnTo>
                  <a:lnTo>
                    <a:pt x="152" y="55"/>
                  </a:lnTo>
                  <a:lnTo>
                    <a:pt x="105" y="88"/>
                  </a:lnTo>
                  <a:lnTo>
                    <a:pt x="124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55" name="Freeform 11"/>
            <p:cNvSpPr>
              <a:spLocks/>
            </p:cNvSpPr>
            <p:nvPr userDrawn="1"/>
          </p:nvSpPr>
          <p:spPr bwMode="auto">
            <a:xfrm>
              <a:off x="3742724" y="1495444"/>
              <a:ext cx="239714" cy="227014"/>
            </a:xfrm>
            <a:custGeom>
              <a:avLst/>
              <a:gdLst>
                <a:gd name="T0" fmla="*/ 75 w 151"/>
                <a:gd name="T1" fmla="*/ 110 h 143"/>
                <a:gd name="T2" fmla="*/ 28 w 151"/>
                <a:gd name="T3" fmla="*/ 143 h 143"/>
                <a:gd name="T4" fmla="*/ 47 w 151"/>
                <a:gd name="T5" fmla="*/ 89 h 143"/>
                <a:gd name="T6" fmla="*/ 0 w 151"/>
                <a:gd name="T7" fmla="*/ 55 h 143"/>
                <a:gd name="T8" fmla="*/ 56 w 151"/>
                <a:gd name="T9" fmla="*/ 55 h 143"/>
                <a:gd name="T10" fmla="*/ 75 w 151"/>
                <a:gd name="T11" fmla="*/ 0 h 143"/>
                <a:gd name="T12" fmla="*/ 92 w 151"/>
                <a:gd name="T13" fmla="*/ 55 h 143"/>
                <a:gd name="T14" fmla="*/ 151 w 151"/>
                <a:gd name="T15" fmla="*/ 55 h 143"/>
                <a:gd name="T16" fmla="*/ 104 w 151"/>
                <a:gd name="T17" fmla="*/ 89 h 143"/>
                <a:gd name="T18" fmla="*/ 123 w 151"/>
                <a:gd name="T19" fmla="*/ 143 h 143"/>
                <a:gd name="T20" fmla="*/ 75 w 151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1" h="143">
                  <a:moveTo>
                    <a:pt x="75" y="110"/>
                  </a:moveTo>
                  <a:lnTo>
                    <a:pt x="28" y="143"/>
                  </a:lnTo>
                  <a:lnTo>
                    <a:pt x="47" y="89"/>
                  </a:lnTo>
                  <a:lnTo>
                    <a:pt x="0" y="55"/>
                  </a:lnTo>
                  <a:lnTo>
                    <a:pt x="56" y="55"/>
                  </a:lnTo>
                  <a:lnTo>
                    <a:pt x="75" y="0"/>
                  </a:lnTo>
                  <a:lnTo>
                    <a:pt x="92" y="55"/>
                  </a:lnTo>
                  <a:lnTo>
                    <a:pt x="151" y="55"/>
                  </a:lnTo>
                  <a:lnTo>
                    <a:pt x="104" y="89"/>
                  </a:lnTo>
                  <a:lnTo>
                    <a:pt x="123" y="143"/>
                  </a:lnTo>
                  <a:lnTo>
                    <a:pt x="75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56" name="Freeform 12"/>
            <p:cNvSpPr>
              <a:spLocks/>
            </p:cNvSpPr>
            <p:nvPr userDrawn="1"/>
          </p:nvSpPr>
          <p:spPr bwMode="auto">
            <a:xfrm>
              <a:off x="4111026" y="1557357"/>
              <a:ext cx="236539" cy="225426"/>
            </a:xfrm>
            <a:custGeom>
              <a:avLst/>
              <a:gdLst>
                <a:gd name="T0" fmla="*/ 76 w 149"/>
                <a:gd name="T1" fmla="*/ 109 h 142"/>
                <a:gd name="T2" fmla="*/ 28 w 149"/>
                <a:gd name="T3" fmla="*/ 142 h 142"/>
                <a:gd name="T4" fmla="*/ 45 w 149"/>
                <a:gd name="T5" fmla="*/ 88 h 142"/>
                <a:gd name="T6" fmla="*/ 0 w 149"/>
                <a:gd name="T7" fmla="*/ 54 h 142"/>
                <a:gd name="T8" fmla="*/ 57 w 149"/>
                <a:gd name="T9" fmla="*/ 54 h 142"/>
                <a:gd name="T10" fmla="*/ 76 w 149"/>
                <a:gd name="T11" fmla="*/ 0 h 142"/>
                <a:gd name="T12" fmla="*/ 92 w 149"/>
                <a:gd name="T13" fmla="*/ 54 h 142"/>
                <a:gd name="T14" fmla="*/ 149 w 149"/>
                <a:gd name="T15" fmla="*/ 54 h 142"/>
                <a:gd name="T16" fmla="*/ 104 w 149"/>
                <a:gd name="T17" fmla="*/ 88 h 142"/>
                <a:gd name="T18" fmla="*/ 121 w 149"/>
                <a:gd name="T19" fmla="*/ 142 h 142"/>
                <a:gd name="T20" fmla="*/ 76 w 149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2">
                  <a:moveTo>
                    <a:pt x="76" y="109"/>
                  </a:moveTo>
                  <a:lnTo>
                    <a:pt x="28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2" y="54"/>
                  </a:lnTo>
                  <a:lnTo>
                    <a:pt x="149" y="54"/>
                  </a:lnTo>
                  <a:lnTo>
                    <a:pt x="104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57" name="Freeform 13"/>
            <p:cNvSpPr>
              <a:spLocks/>
            </p:cNvSpPr>
            <p:nvPr userDrawn="1"/>
          </p:nvSpPr>
          <p:spPr bwMode="auto">
            <a:xfrm>
              <a:off x="4415828" y="1763733"/>
              <a:ext cx="236539" cy="227014"/>
            </a:xfrm>
            <a:custGeom>
              <a:avLst/>
              <a:gdLst>
                <a:gd name="T0" fmla="*/ 76 w 149"/>
                <a:gd name="T1" fmla="*/ 110 h 143"/>
                <a:gd name="T2" fmla="*/ 28 w 149"/>
                <a:gd name="T3" fmla="*/ 143 h 143"/>
                <a:gd name="T4" fmla="*/ 45 w 149"/>
                <a:gd name="T5" fmla="*/ 89 h 143"/>
                <a:gd name="T6" fmla="*/ 0 w 149"/>
                <a:gd name="T7" fmla="*/ 55 h 143"/>
                <a:gd name="T8" fmla="*/ 57 w 149"/>
                <a:gd name="T9" fmla="*/ 55 h 143"/>
                <a:gd name="T10" fmla="*/ 76 w 149"/>
                <a:gd name="T11" fmla="*/ 0 h 143"/>
                <a:gd name="T12" fmla="*/ 92 w 149"/>
                <a:gd name="T13" fmla="*/ 55 h 143"/>
                <a:gd name="T14" fmla="*/ 149 w 149"/>
                <a:gd name="T15" fmla="*/ 55 h 143"/>
                <a:gd name="T16" fmla="*/ 104 w 149"/>
                <a:gd name="T17" fmla="*/ 89 h 143"/>
                <a:gd name="T18" fmla="*/ 121 w 149"/>
                <a:gd name="T19" fmla="*/ 143 h 143"/>
                <a:gd name="T20" fmla="*/ 76 w 149"/>
                <a:gd name="T21" fmla="*/ 1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43">
                  <a:moveTo>
                    <a:pt x="76" y="110"/>
                  </a:moveTo>
                  <a:lnTo>
                    <a:pt x="28" y="143"/>
                  </a:lnTo>
                  <a:lnTo>
                    <a:pt x="45" y="89"/>
                  </a:lnTo>
                  <a:lnTo>
                    <a:pt x="0" y="55"/>
                  </a:lnTo>
                  <a:lnTo>
                    <a:pt x="57" y="55"/>
                  </a:lnTo>
                  <a:lnTo>
                    <a:pt x="76" y="0"/>
                  </a:lnTo>
                  <a:lnTo>
                    <a:pt x="92" y="55"/>
                  </a:lnTo>
                  <a:lnTo>
                    <a:pt x="149" y="55"/>
                  </a:lnTo>
                  <a:lnTo>
                    <a:pt x="104" y="89"/>
                  </a:lnTo>
                  <a:lnTo>
                    <a:pt x="121" y="143"/>
                  </a:lnTo>
                  <a:lnTo>
                    <a:pt x="76" y="1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58" name="Freeform 14"/>
            <p:cNvSpPr>
              <a:spLocks/>
            </p:cNvSpPr>
            <p:nvPr userDrawn="1"/>
          </p:nvSpPr>
          <p:spPr bwMode="auto">
            <a:xfrm>
              <a:off x="4561880" y="2105047"/>
              <a:ext cx="241302" cy="225426"/>
            </a:xfrm>
            <a:custGeom>
              <a:avLst/>
              <a:gdLst>
                <a:gd name="T0" fmla="*/ 76 w 152"/>
                <a:gd name="T1" fmla="*/ 109 h 142"/>
                <a:gd name="T2" fmla="*/ 29 w 152"/>
                <a:gd name="T3" fmla="*/ 142 h 142"/>
                <a:gd name="T4" fmla="*/ 45 w 152"/>
                <a:gd name="T5" fmla="*/ 88 h 142"/>
                <a:gd name="T6" fmla="*/ 0 w 152"/>
                <a:gd name="T7" fmla="*/ 54 h 142"/>
                <a:gd name="T8" fmla="*/ 57 w 152"/>
                <a:gd name="T9" fmla="*/ 54 h 142"/>
                <a:gd name="T10" fmla="*/ 76 w 152"/>
                <a:gd name="T11" fmla="*/ 0 h 142"/>
                <a:gd name="T12" fmla="*/ 93 w 152"/>
                <a:gd name="T13" fmla="*/ 54 h 142"/>
                <a:gd name="T14" fmla="*/ 152 w 152"/>
                <a:gd name="T15" fmla="*/ 54 h 142"/>
                <a:gd name="T16" fmla="*/ 105 w 152"/>
                <a:gd name="T17" fmla="*/ 88 h 142"/>
                <a:gd name="T18" fmla="*/ 121 w 152"/>
                <a:gd name="T19" fmla="*/ 142 h 142"/>
                <a:gd name="T20" fmla="*/ 76 w 152"/>
                <a:gd name="T21" fmla="*/ 10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142">
                  <a:moveTo>
                    <a:pt x="76" y="109"/>
                  </a:moveTo>
                  <a:lnTo>
                    <a:pt x="29" y="142"/>
                  </a:lnTo>
                  <a:lnTo>
                    <a:pt x="45" y="88"/>
                  </a:lnTo>
                  <a:lnTo>
                    <a:pt x="0" y="54"/>
                  </a:lnTo>
                  <a:lnTo>
                    <a:pt x="57" y="54"/>
                  </a:lnTo>
                  <a:lnTo>
                    <a:pt x="76" y="0"/>
                  </a:lnTo>
                  <a:lnTo>
                    <a:pt x="93" y="54"/>
                  </a:lnTo>
                  <a:lnTo>
                    <a:pt x="152" y="54"/>
                  </a:lnTo>
                  <a:lnTo>
                    <a:pt x="105" y="88"/>
                  </a:lnTo>
                  <a:lnTo>
                    <a:pt x="121" y="142"/>
                  </a:lnTo>
                  <a:lnTo>
                    <a:pt x="76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59" name="Freeform 15"/>
            <p:cNvSpPr>
              <a:spLocks/>
            </p:cNvSpPr>
            <p:nvPr userDrawn="1"/>
          </p:nvSpPr>
          <p:spPr bwMode="auto">
            <a:xfrm>
              <a:off x="3937987" y="2190772"/>
              <a:ext cx="544516" cy="798516"/>
            </a:xfrm>
            <a:custGeom>
              <a:avLst/>
              <a:gdLst>
                <a:gd name="T0" fmla="*/ 0 w 343"/>
                <a:gd name="T1" fmla="*/ 0 h 503"/>
                <a:gd name="T2" fmla="*/ 0 w 343"/>
                <a:gd name="T3" fmla="*/ 503 h 503"/>
                <a:gd name="T4" fmla="*/ 142 w 343"/>
                <a:gd name="T5" fmla="*/ 503 h 503"/>
                <a:gd name="T6" fmla="*/ 142 w 343"/>
                <a:gd name="T7" fmla="*/ 310 h 503"/>
                <a:gd name="T8" fmla="*/ 324 w 343"/>
                <a:gd name="T9" fmla="*/ 310 h 503"/>
                <a:gd name="T10" fmla="*/ 324 w 343"/>
                <a:gd name="T11" fmla="*/ 196 h 503"/>
                <a:gd name="T12" fmla="*/ 142 w 343"/>
                <a:gd name="T13" fmla="*/ 196 h 503"/>
                <a:gd name="T14" fmla="*/ 142 w 343"/>
                <a:gd name="T15" fmla="*/ 115 h 503"/>
                <a:gd name="T16" fmla="*/ 343 w 343"/>
                <a:gd name="T17" fmla="*/ 115 h 503"/>
                <a:gd name="T18" fmla="*/ 343 w 343"/>
                <a:gd name="T19" fmla="*/ 0 h 503"/>
                <a:gd name="T20" fmla="*/ 0 w 343"/>
                <a:gd name="T21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3" h="503">
                  <a:moveTo>
                    <a:pt x="0" y="0"/>
                  </a:moveTo>
                  <a:lnTo>
                    <a:pt x="0" y="503"/>
                  </a:lnTo>
                  <a:lnTo>
                    <a:pt x="142" y="503"/>
                  </a:lnTo>
                  <a:lnTo>
                    <a:pt x="142" y="310"/>
                  </a:lnTo>
                  <a:lnTo>
                    <a:pt x="324" y="310"/>
                  </a:lnTo>
                  <a:lnTo>
                    <a:pt x="324" y="196"/>
                  </a:lnTo>
                  <a:lnTo>
                    <a:pt x="142" y="196"/>
                  </a:lnTo>
                  <a:lnTo>
                    <a:pt x="142" y="115"/>
                  </a:lnTo>
                  <a:lnTo>
                    <a:pt x="343" y="115"/>
                  </a:lnTo>
                  <a:lnTo>
                    <a:pt x="3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60" name="Freeform 16"/>
            <p:cNvSpPr>
              <a:spLocks/>
            </p:cNvSpPr>
            <p:nvPr userDrawn="1"/>
          </p:nvSpPr>
          <p:spPr bwMode="auto">
            <a:xfrm>
              <a:off x="3268058" y="2190772"/>
              <a:ext cx="598492" cy="798516"/>
            </a:xfrm>
            <a:custGeom>
              <a:avLst/>
              <a:gdLst>
                <a:gd name="T0" fmla="*/ 377 w 377"/>
                <a:gd name="T1" fmla="*/ 0 h 503"/>
                <a:gd name="T2" fmla="*/ 0 w 377"/>
                <a:gd name="T3" fmla="*/ 0 h 503"/>
                <a:gd name="T4" fmla="*/ 0 w 377"/>
                <a:gd name="T5" fmla="*/ 115 h 503"/>
                <a:gd name="T6" fmla="*/ 118 w 377"/>
                <a:gd name="T7" fmla="*/ 115 h 503"/>
                <a:gd name="T8" fmla="*/ 118 w 377"/>
                <a:gd name="T9" fmla="*/ 503 h 503"/>
                <a:gd name="T10" fmla="*/ 261 w 377"/>
                <a:gd name="T11" fmla="*/ 503 h 503"/>
                <a:gd name="T12" fmla="*/ 261 w 377"/>
                <a:gd name="T13" fmla="*/ 115 h 503"/>
                <a:gd name="T14" fmla="*/ 377 w 377"/>
                <a:gd name="T15" fmla="*/ 115 h 503"/>
                <a:gd name="T16" fmla="*/ 377 w 377"/>
                <a:gd name="T17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503">
                  <a:moveTo>
                    <a:pt x="377" y="0"/>
                  </a:moveTo>
                  <a:lnTo>
                    <a:pt x="0" y="0"/>
                  </a:lnTo>
                  <a:lnTo>
                    <a:pt x="0" y="115"/>
                  </a:lnTo>
                  <a:lnTo>
                    <a:pt x="118" y="115"/>
                  </a:lnTo>
                  <a:lnTo>
                    <a:pt x="118" y="503"/>
                  </a:lnTo>
                  <a:lnTo>
                    <a:pt x="261" y="503"/>
                  </a:lnTo>
                  <a:lnTo>
                    <a:pt x="261" y="115"/>
                  </a:lnTo>
                  <a:lnTo>
                    <a:pt x="377" y="115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61" name="Freeform 17"/>
            <p:cNvSpPr>
              <a:spLocks/>
            </p:cNvSpPr>
            <p:nvPr userDrawn="1"/>
          </p:nvSpPr>
          <p:spPr bwMode="auto">
            <a:xfrm>
              <a:off x="2642578" y="2190772"/>
              <a:ext cx="546104" cy="798516"/>
            </a:xfrm>
            <a:custGeom>
              <a:avLst/>
              <a:gdLst>
                <a:gd name="T0" fmla="*/ 344 w 344"/>
                <a:gd name="T1" fmla="*/ 115 h 503"/>
                <a:gd name="T2" fmla="*/ 344 w 344"/>
                <a:gd name="T3" fmla="*/ 0 h 503"/>
                <a:gd name="T4" fmla="*/ 0 w 344"/>
                <a:gd name="T5" fmla="*/ 0 h 503"/>
                <a:gd name="T6" fmla="*/ 0 w 344"/>
                <a:gd name="T7" fmla="*/ 503 h 503"/>
                <a:gd name="T8" fmla="*/ 344 w 344"/>
                <a:gd name="T9" fmla="*/ 503 h 503"/>
                <a:gd name="T10" fmla="*/ 344 w 344"/>
                <a:gd name="T11" fmla="*/ 388 h 503"/>
                <a:gd name="T12" fmla="*/ 143 w 344"/>
                <a:gd name="T13" fmla="*/ 388 h 503"/>
                <a:gd name="T14" fmla="*/ 143 w 344"/>
                <a:gd name="T15" fmla="*/ 310 h 503"/>
                <a:gd name="T16" fmla="*/ 325 w 344"/>
                <a:gd name="T17" fmla="*/ 310 h 503"/>
                <a:gd name="T18" fmla="*/ 325 w 344"/>
                <a:gd name="T19" fmla="*/ 196 h 503"/>
                <a:gd name="T20" fmla="*/ 143 w 344"/>
                <a:gd name="T21" fmla="*/ 196 h 503"/>
                <a:gd name="T22" fmla="*/ 143 w 344"/>
                <a:gd name="T23" fmla="*/ 115 h 503"/>
                <a:gd name="T24" fmla="*/ 344 w 344"/>
                <a:gd name="T25" fmla="*/ 115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503">
                  <a:moveTo>
                    <a:pt x="344" y="115"/>
                  </a:moveTo>
                  <a:lnTo>
                    <a:pt x="344" y="0"/>
                  </a:lnTo>
                  <a:lnTo>
                    <a:pt x="0" y="0"/>
                  </a:lnTo>
                  <a:lnTo>
                    <a:pt x="0" y="503"/>
                  </a:lnTo>
                  <a:lnTo>
                    <a:pt x="344" y="503"/>
                  </a:lnTo>
                  <a:lnTo>
                    <a:pt x="344" y="388"/>
                  </a:lnTo>
                  <a:lnTo>
                    <a:pt x="143" y="388"/>
                  </a:lnTo>
                  <a:lnTo>
                    <a:pt x="143" y="310"/>
                  </a:lnTo>
                  <a:lnTo>
                    <a:pt x="325" y="310"/>
                  </a:lnTo>
                  <a:lnTo>
                    <a:pt x="325" y="196"/>
                  </a:lnTo>
                  <a:lnTo>
                    <a:pt x="143" y="196"/>
                  </a:lnTo>
                  <a:lnTo>
                    <a:pt x="143" y="115"/>
                  </a:lnTo>
                  <a:lnTo>
                    <a:pt x="344" y="1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62" name="Freeform 18"/>
            <p:cNvSpPr>
              <a:spLocks/>
            </p:cNvSpPr>
            <p:nvPr userDrawn="1"/>
          </p:nvSpPr>
          <p:spPr bwMode="auto">
            <a:xfrm>
              <a:off x="4596805" y="2581299"/>
              <a:ext cx="179389" cy="146051"/>
            </a:xfrm>
            <a:custGeom>
              <a:avLst/>
              <a:gdLst>
                <a:gd name="T0" fmla="*/ 0 w 113"/>
                <a:gd name="T1" fmla="*/ 0 h 92"/>
                <a:gd name="T2" fmla="*/ 16 w 113"/>
                <a:gd name="T3" fmla="*/ 0 h 92"/>
                <a:gd name="T4" fmla="*/ 33 w 113"/>
                <a:gd name="T5" fmla="*/ 71 h 92"/>
                <a:gd name="T6" fmla="*/ 52 w 113"/>
                <a:gd name="T7" fmla="*/ 0 h 92"/>
                <a:gd name="T8" fmla="*/ 66 w 113"/>
                <a:gd name="T9" fmla="*/ 0 h 92"/>
                <a:gd name="T10" fmla="*/ 83 w 113"/>
                <a:gd name="T11" fmla="*/ 71 h 92"/>
                <a:gd name="T12" fmla="*/ 101 w 113"/>
                <a:gd name="T13" fmla="*/ 0 h 92"/>
                <a:gd name="T14" fmla="*/ 113 w 113"/>
                <a:gd name="T15" fmla="*/ 0 h 92"/>
                <a:gd name="T16" fmla="*/ 90 w 113"/>
                <a:gd name="T17" fmla="*/ 92 h 92"/>
                <a:gd name="T18" fmla="*/ 75 w 113"/>
                <a:gd name="T19" fmla="*/ 92 h 92"/>
                <a:gd name="T20" fmla="*/ 56 w 113"/>
                <a:gd name="T21" fmla="*/ 26 h 92"/>
                <a:gd name="T22" fmla="*/ 40 w 113"/>
                <a:gd name="T23" fmla="*/ 92 h 92"/>
                <a:gd name="T24" fmla="*/ 23 w 113"/>
                <a:gd name="T25" fmla="*/ 92 h 92"/>
                <a:gd name="T26" fmla="*/ 0 w 113"/>
                <a:gd name="T2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92">
                  <a:moveTo>
                    <a:pt x="0" y="0"/>
                  </a:moveTo>
                  <a:lnTo>
                    <a:pt x="16" y="0"/>
                  </a:lnTo>
                  <a:lnTo>
                    <a:pt x="33" y="71"/>
                  </a:lnTo>
                  <a:lnTo>
                    <a:pt x="52" y="0"/>
                  </a:lnTo>
                  <a:lnTo>
                    <a:pt x="66" y="0"/>
                  </a:lnTo>
                  <a:lnTo>
                    <a:pt x="83" y="71"/>
                  </a:lnTo>
                  <a:lnTo>
                    <a:pt x="101" y="0"/>
                  </a:lnTo>
                  <a:lnTo>
                    <a:pt x="113" y="0"/>
                  </a:lnTo>
                  <a:lnTo>
                    <a:pt x="90" y="92"/>
                  </a:lnTo>
                  <a:lnTo>
                    <a:pt x="75" y="92"/>
                  </a:lnTo>
                  <a:lnTo>
                    <a:pt x="56" y="26"/>
                  </a:lnTo>
                  <a:lnTo>
                    <a:pt x="40" y="92"/>
                  </a:lnTo>
                  <a:lnTo>
                    <a:pt x="23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63" name="Freeform 19"/>
            <p:cNvSpPr>
              <a:spLocks noEditPoints="1"/>
            </p:cNvSpPr>
            <p:nvPr userDrawn="1"/>
          </p:nvSpPr>
          <p:spPr bwMode="auto">
            <a:xfrm>
              <a:off x="4776194" y="2614637"/>
              <a:ext cx="106363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10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64" name="Freeform 20"/>
            <p:cNvSpPr>
              <a:spLocks/>
            </p:cNvSpPr>
            <p:nvPr userDrawn="1"/>
          </p:nvSpPr>
          <p:spPr bwMode="auto">
            <a:xfrm>
              <a:off x="4901607" y="2614637"/>
              <a:ext cx="58738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6 w 16"/>
                <a:gd name="T5" fmla="*/ 16 h 30"/>
                <a:gd name="T6" fmla="*/ 6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65" name="Freeform 21"/>
            <p:cNvSpPr>
              <a:spLocks/>
            </p:cNvSpPr>
            <p:nvPr userDrawn="1"/>
          </p:nvSpPr>
          <p:spPr bwMode="auto">
            <a:xfrm>
              <a:off x="4973045" y="2581299"/>
              <a:ext cx="96838" cy="146051"/>
            </a:xfrm>
            <a:custGeom>
              <a:avLst/>
              <a:gdLst>
                <a:gd name="T0" fmla="*/ 14 w 61"/>
                <a:gd name="T1" fmla="*/ 0 h 92"/>
                <a:gd name="T2" fmla="*/ 14 w 61"/>
                <a:gd name="T3" fmla="*/ 57 h 92"/>
                <a:gd name="T4" fmla="*/ 42 w 61"/>
                <a:gd name="T5" fmla="*/ 23 h 92"/>
                <a:gd name="T6" fmla="*/ 59 w 61"/>
                <a:gd name="T7" fmla="*/ 23 h 92"/>
                <a:gd name="T8" fmla="*/ 38 w 61"/>
                <a:gd name="T9" fmla="*/ 47 h 92"/>
                <a:gd name="T10" fmla="*/ 61 w 61"/>
                <a:gd name="T11" fmla="*/ 92 h 92"/>
                <a:gd name="T12" fmla="*/ 45 w 61"/>
                <a:gd name="T13" fmla="*/ 92 h 92"/>
                <a:gd name="T14" fmla="*/ 26 w 61"/>
                <a:gd name="T15" fmla="*/ 57 h 92"/>
                <a:gd name="T16" fmla="*/ 14 w 61"/>
                <a:gd name="T17" fmla="*/ 71 h 92"/>
                <a:gd name="T18" fmla="*/ 14 w 61"/>
                <a:gd name="T19" fmla="*/ 92 h 92"/>
                <a:gd name="T20" fmla="*/ 0 w 61"/>
                <a:gd name="T21" fmla="*/ 92 h 92"/>
                <a:gd name="T22" fmla="*/ 0 w 61"/>
                <a:gd name="T23" fmla="*/ 0 h 92"/>
                <a:gd name="T24" fmla="*/ 14 w 61"/>
                <a:gd name="T2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92">
                  <a:moveTo>
                    <a:pt x="14" y="0"/>
                  </a:moveTo>
                  <a:lnTo>
                    <a:pt x="14" y="57"/>
                  </a:lnTo>
                  <a:lnTo>
                    <a:pt x="42" y="23"/>
                  </a:lnTo>
                  <a:lnTo>
                    <a:pt x="59" y="23"/>
                  </a:lnTo>
                  <a:lnTo>
                    <a:pt x="38" y="47"/>
                  </a:lnTo>
                  <a:lnTo>
                    <a:pt x="61" y="92"/>
                  </a:lnTo>
                  <a:lnTo>
                    <a:pt x="45" y="92"/>
                  </a:lnTo>
                  <a:lnTo>
                    <a:pt x="26" y="57"/>
                  </a:lnTo>
                  <a:lnTo>
                    <a:pt x="14" y="71"/>
                  </a:lnTo>
                  <a:lnTo>
                    <a:pt x="14" y="92"/>
                  </a:lnTo>
                  <a:lnTo>
                    <a:pt x="0" y="92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66" name="Freeform 22"/>
            <p:cNvSpPr>
              <a:spLocks noEditPoints="1"/>
            </p:cNvSpPr>
            <p:nvPr userDrawn="1"/>
          </p:nvSpPr>
          <p:spPr bwMode="auto">
            <a:xfrm>
              <a:off x="5080996" y="2581299"/>
              <a:ext cx="26988" cy="146051"/>
            </a:xfrm>
            <a:custGeom>
              <a:avLst/>
              <a:gdLst>
                <a:gd name="T0" fmla="*/ 17 w 17"/>
                <a:gd name="T1" fmla="*/ 14 h 92"/>
                <a:gd name="T2" fmla="*/ 0 w 17"/>
                <a:gd name="T3" fmla="*/ 14 h 92"/>
                <a:gd name="T4" fmla="*/ 0 w 17"/>
                <a:gd name="T5" fmla="*/ 0 h 92"/>
                <a:gd name="T6" fmla="*/ 17 w 17"/>
                <a:gd name="T7" fmla="*/ 0 h 92"/>
                <a:gd name="T8" fmla="*/ 17 w 17"/>
                <a:gd name="T9" fmla="*/ 14 h 92"/>
                <a:gd name="T10" fmla="*/ 17 w 17"/>
                <a:gd name="T11" fmla="*/ 92 h 92"/>
                <a:gd name="T12" fmla="*/ 0 w 17"/>
                <a:gd name="T13" fmla="*/ 92 h 92"/>
                <a:gd name="T14" fmla="*/ 0 w 17"/>
                <a:gd name="T15" fmla="*/ 23 h 92"/>
                <a:gd name="T16" fmla="*/ 17 w 17"/>
                <a:gd name="T17" fmla="*/ 23 h 92"/>
                <a:gd name="T18" fmla="*/ 17 w 17"/>
                <a:gd name="T1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92">
                  <a:moveTo>
                    <a:pt x="17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7" y="0"/>
                  </a:lnTo>
                  <a:lnTo>
                    <a:pt x="17" y="14"/>
                  </a:lnTo>
                  <a:close/>
                  <a:moveTo>
                    <a:pt x="17" y="92"/>
                  </a:moveTo>
                  <a:lnTo>
                    <a:pt x="0" y="92"/>
                  </a:lnTo>
                  <a:lnTo>
                    <a:pt x="0" y="23"/>
                  </a:lnTo>
                  <a:lnTo>
                    <a:pt x="17" y="23"/>
                  </a:lnTo>
                  <a:lnTo>
                    <a:pt x="17" y="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67" name="Freeform 23"/>
            <p:cNvSpPr>
              <a:spLocks/>
            </p:cNvSpPr>
            <p:nvPr userDrawn="1"/>
          </p:nvSpPr>
          <p:spPr bwMode="auto">
            <a:xfrm>
              <a:off x="5130209" y="2614637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2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4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2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8"/>
                    <a:pt x="16" y="5"/>
                    <a:pt x="13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68" name="Freeform 24"/>
            <p:cNvSpPr>
              <a:spLocks noEditPoints="1"/>
            </p:cNvSpPr>
            <p:nvPr userDrawn="1"/>
          </p:nvSpPr>
          <p:spPr bwMode="auto">
            <a:xfrm>
              <a:off x="5236572" y="2598762"/>
              <a:ext cx="107951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20 w 29"/>
                <a:gd name="T17" fmla="*/ 29 h 45"/>
                <a:gd name="T18" fmla="*/ 29 w 29"/>
                <a:gd name="T19" fmla="*/ 36 h 45"/>
                <a:gd name="T20" fmla="*/ 15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9 w 29"/>
                <a:gd name="T55" fmla="*/ 14 h 45"/>
                <a:gd name="T56" fmla="*/ 14 w 29"/>
                <a:gd name="T57" fmla="*/ 20 h 45"/>
                <a:gd name="T58" fmla="*/ 20 w 29"/>
                <a:gd name="T59" fmla="*/ 14 h 45"/>
                <a:gd name="T60" fmla="*/ 14 w 29"/>
                <a:gd name="T61" fmla="*/ 9 h 45"/>
                <a:gd name="T62" fmla="*/ 9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2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5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2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4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1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1" y="41"/>
                    <a:pt x="23" y="40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4"/>
                    <a:pt x="6" y="35"/>
                    <a:pt x="6" y="37"/>
                  </a:cubicBezTo>
                  <a:moveTo>
                    <a:pt x="9" y="14"/>
                  </a:moveTo>
                  <a:cubicBezTo>
                    <a:pt x="9" y="18"/>
                    <a:pt x="11" y="20"/>
                    <a:pt x="14" y="20"/>
                  </a:cubicBezTo>
                  <a:cubicBezTo>
                    <a:pt x="18" y="20"/>
                    <a:pt x="20" y="18"/>
                    <a:pt x="20" y="14"/>
                  </a:cubicBezTo>
                  <a:cubicBezTo>
                    <a:pt x="20" y="11"/>
                    <a:pt x="17" y="9"/>
                    <a:pt x="14" y="9"/>
                  </a:cubicBezTo>
                  <a:cubicBezTo>
                    <a:pt x="11" y="9"/>
                    <a:pt x="9" y="11"/>
                    <a:pt x="9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69" name="Freeform 25"/>
            <p:cNvSpPr>
              <a:spLocks/>
            </p:cNvSpPr>
            <p:nvPr userDrawn="1"/>
          </p:nvSpPr>
          <p:spPr bwMode="auto">
            <a:xfrm>
              <a:off x="5409611" y="2587649"/>
              <a:ext cx="66675" cy="144463"/>
            </a:xfrm>
            <a:custGeom>
              <a:avLst/>
              <a:gdLst>
                <a:gd name="T0" fmla="*/ 11 w 18"/>
                <a:gd name="T1" fmla="*/ 8 h 38"/>
                <a:gd name="T2" fmla="*/ 18 w 18"/>
                <a:gd name="T3" fmla="*/ 8 h 38"/>
                <a:gd name="T4" fmla="*/ 18 w 18"/>
                <a:gd name="T5" fmla="*/ 13 h 38"/>
                <a:gd name="T6" fmla="*/ 11 w 18"/>
                <a:gd name="T7" fmla="*/ 13 h 38"/>
                <a:gd name="T8" fmla="*/ 11 w 18"/>
                <a:gd name="T9" fmla="*/ 27 h 38"/>
                <a:gd name="T10" fmla="*/ 15 w 18"/>
                <a:gd name="T11" fmla="*/ 33 h 38"/>
                <a:gd name="T12" fmla="*/ 18 w 18"/>
                <a:gd name="T13" fmla="*/ 33 h 38"/>
                <a:gd name="T14" fmla="*/ 18 w 18"/>
                <a:gd name="T15" fmla="*/ 38 h 38"/>
                <a:gd name="T16" fmla="*/ 14 w 18"/>
                <a:gd name="T17" fmla="*/ 38 h 38"/>
                <a:gd name="T18" fmla="*/ 5 w 18"/>
                <a:gd name="T19" fmla="*/ 27 h 38"/>
                <a:gd name="T20" fmla="*/ 5 w 18"/>
                <a:gd name="T21" fmla="*/ 13 h 38"/>
                <a:gd name="T22" fmla="*/ 0 w 18"/>
                <a:gd name="T23" fmla="*/ 13 h 38"/>
                <a:gd name="T24" fmla="*/ 0 w 18"/>
                <a:gd name="T25" fmla="*/ 8 h 38"/>
                <a:gd name="T26" fmla="*/ 5 w 18"/>
                <a:gd name="T27" fmla="*/ 8 h 38"/>
                <a:gd name="T28" fmla="*/ 5 w 18"/>
                <a:gd name="T29" fmla="*/ 1 h 38"/>
                <a:gd name="T30" fmla="*/ 11 w 18"/>
                <a:gd name="T31" fmla="*/ 0 h 38"/>
                <a:gd name="T32" fmla="*/ 11 w 18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38">
                  <a:moveTo>
                    <a:pt x="11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31"/>
                    <a:pt x="12" y="33"/>
                    <a:pt x="15" y="33"/>
                  </a:cubicBezTo>
                  <a:cubicBezTo>
                    <a:pt x="16" y="33"/>
                    <a:pt x="17" y="33"/>
                    <a:pt x="18" y="33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7" y="38"/>
                    <a:pt x="15" y="38"/>
                    <a:pt x="14" y="38"/>
                  </a:cubicBezTo>
                  <a:cubicBezTo>
                    <a:pt x="7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70" name="Freeform 26"/>
            <p:cNvSpPr>
              <a:spLocks noEditPoints="1"/>
            </p:cNvSpPr>
            <p:nvPr userDrawn="1"/>
          </p:nvSpPr>
          <p:spPr bwMode="auto">
            <a:xfrm>
              <a:off x="5484224" y="2614637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3"/>
                    <a:pt x="9" y="26"/>
                    <a:pt x="14" y="26"/>
                  </a:cubicBezTo>
                  <a:cubicBezTo>
                    <a:pt x="18" y="26"/>
                    <a:pt x="21" y="23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71" name="Freeform 27"/>
            <p:cNvSpPr>
              <a:spLocks noEditPoints="1"/>
            </p:cNvSpPr>
            <p:nvPr userDrawn="1"/>
          </p:nvSpPr>
          <p:spPr bwMode="auto">
            <a:xfrm>
              <a:off x="5596937" y="2598762"/>
              <a:ext cx="109538" cy="171451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8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6 h 45"/>
                <a:gd name="T14" fmla="*/ 11 w 29"/>
                <a:gd name="T15" fmla="*/ 28 h 45"/>
                <a:gd name="T16" fmla="*/ 19 w 29"/>
                <a:gd name="T17" fmla="*/ 29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2 h 45"/>
                <a:gd name="T26" fmla="*/ 1 w 29"/>
                <a:gd name="T27" fmla="*/ 27 h 45"/>
                <a:gd name="T28" fmla="*/ 6 w 29"/>
                <a:gd name="T29" fmla="*/ 22 h 45"/>
                <a:gd name="T30" fmla="*/ 2 w 29"/>
                <a:gd name="T31" fmla="*/ 14 h 45"/>
                <a:gd name="T32" fmla="*/ 14 w 29"/>
                <a:gd name="T33" fmla="*/ 5 h 45"/>
                <a:gd name="T34" fmla="*/ 20 w 29"/>
                <a:gd name="T35" fmla="*/ 6 h 45"/>
                <a:gd name="T36" fmla="*/ 26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7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7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9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7" y="5"/>
                    <a:pt x="27" y="5"/>
                  </a:cubicBezTo>
                  <a:cubicBezTo>
                    <a:pt x="25" y="5"/>
                    <a:pt x="23" y="6"/>
                    <a:pt x="23" y="8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4"/>
                    <a:pt x="10" y="23"/>
                  </a:cubicBezTo>
                  <a:cubicBezTo>
                    <a:pt x="8" y="24"/>
                    <a:pt x="7" y="25"/>
                    <a:pt x="7" y="26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2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3"/>
                    <a:pt x="4" y="32"/>
                  </a:cubicBezTo>
                  <a:cubicBezTo>
                    <a:pt x="2" y="31"/>
                    <a:pt x="1" y="29"/>
                    <a:pt x="1" y="27"/>
                  </a:cubicBezTo>
                  <a:cubicBezTo>
                    <a:pt x="1" y="25"/>
                    <a:pt x="3" y="23"/>
                    <a:pt x="6" y="22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5"/>
                    <a:pt x="14" y="5"/>
                  </a:cubicBezTo>
                  <a:cubicBezTo>
                    <a:pt x="16" y="5"/>
                    <a:pt x="18" y="5"/>
                    <a:pt x="20" y="6"/>
                  </a:cubicBezTo>
                  <a:cubicBezTo>
                    <a:pt x="20" y="2"/>
                    <a:pt x="23" y="0"/>
                    <a:pt x="26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7"/>
                  </a:moveTo>
                  <a:cubicBezTo>
                    <a:pt x="6" y="40"/>
                    <a:pt x="9" y="41"/>
                    <a:pt x="15" y="41"/>
                  </a:cubicBezTo>
                  <a:cubicBezTo>
                    <a:pt x="20" y="41"/>
                    <a:pt x="23" y="40"/>
                    <a:pt x="23" y="37"/>
                  </a:cubicBezTo>
                  <a:cubicBezTo>
                    <a:pt x="23" y="35"/>
                    <a:pt x="21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7"/>
                  </a:cubicBezTo>
                  <a:moveTo>
                    <a:pt x="8" y="14"/>
                  </a:moveTo>
                  <a:cubicBezTo>
                    <a:pt x="8" y="18"/>
                    <a:pt x="11" y="20"/>
                    <a:pt x="14" y="20"/>
                  </a:cubicBezTo>
                  <a:cubicBezTo>
                    <a:pt x="17" y="20"/>
                    <a:pt x="19" y="18"/>
                    <a:pt x="19" y="14"/>
                  </a:cubicBezTo>
                  <a:cubicBezTo>
                    <a:pt x="19" y="11"/>
                    <a:pt x="17" y="9"/>
                    <a:pt x="14" y="9"/>
                  </a:cubicBezTo>
                  <a:cubicBezTo>
                    <a:pt x="11" y="9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72" name="Freeform 28"/>
            <p:cNvSpPr>
              <a:spLocks noEditPoints="1"/>
            </p:cNvSpPr>
            <p:nvPr userDrawn="1"/>
          </p:nvSpPr>
          <p:spPr bwMode="auto">
            <a:xfrm>
              <a:off x="5706475" y="2614637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5 w 28"/>
                <a:gd name="T3" fmla="*/ 26 h 31"/>
                <a:gd name="T4" fmla="*/ 22 w 28"/>
                <a:gd name="T5" fmla="*/ 21 h 31"/>
                <a:gd name="T6" fmla="*/ 28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6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3 h 31"/>
                <a:gd name="T22" fmla="*/ 14 w 28"/>
                <a:gd name="T23" fmla="*/ 5 h 31"/>
                <a:gd name="T24" fmla="*/ 7 w 28"/>
                <a:gd name="T25" fmla="*/ 13 h 31"/>
                <a:gd name="T26" fmla="*/ 21 w 28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5" y="26"/>
                  </a:cubicBezTo>
                  <a:cubicBezTo>
                    <a:pt x="18" y="26"/>
                    <a:pt x="20" y="24"/>
                    <a:pt x="22" y="21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6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3" y="0"/>
                    <a:pt x="28" y="6"/>
                    <a:pt x="28" y="16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1" y="8"/>
                    <a:pt x="19" y="5"/>
                    <a:pt x="14" y="5"/>
                  </a:cubicBezTo>
                  <a:cubicBezTo>
                    <a:pt x="10" y="5"/>
                    <a:pt x="8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73" name="Freeform 29"/>
            <p:cNvSpPr>
              <a:spLocks/>
            </p:cNvSpPr>
            <p:nvPr userDrawn="1"/>
          </p:nvSpPr>
          <p:spPr bwMode="auto">
            <a:xfrm>
              <a:off x="5816014" y="2587649"/>
              <a:ext cx="71438" cy="144463"/>
            </a:xfrm>
            <a:custGeom>
              <a:avLst/>
              <a:gdLst>
                <a:gd name="T0" fmla="*/ 12 w 19"/>
                <a:gd name="T1" fmla="*/ 8 h 38"/>
                <a:gd name="T2" fmla="*/ 18 w 19"/>
                <a:gd name="T3" fmla="*/ 8 h 38"/>
                <a:gd name="T4" fmla="*/ 18 w 19"/>
                <a:gd name="T5" fmla="*/ 13 h 38"/>
                <a:gd name="T6" fmla="*/ 12 w 19"/>
                <a:gd name="T7" fmla="*/ 13 h 38"/>
                <a:gd name="T8" fmla="*/ 12 w 19"/>
                <a:gd name="T9" fmla="*/ 27 h 38"/>
                <a:gd name="T10" fmla="*/ 16 w 19"/>
                <a:gd name="T11" fmla="*/ 33 h 38"/>
                <a:gd name="T12" fmla="*/ 19 w 19"/>
                <a:gd name="T13" fmla="*/ 33 h 38"/>
                <a:gd name="T14" fmla="*/ 19 w 19"/>
                <a:gd name="T15" fmla="*/ 38 h 38"/>
                <a:gd name="T16" fmla="*/ 14 w 19"/>
                <a:gd name="T17" fmla="*/ 38 h 38"/>
                <a:gd name="T18" fmla="*/ 5 w 19"/>
                <a:gd name="T19" fmla="*/ 27 h 38"/>
                <a:gd name="T20" fmla="*/ 5 w 19"/>
                <a:gd name="T21" fmla="*/ 13 h 38"/>
                <a:gd name="T22" fmla="*/ 0 w 19"/>
                <a:gd name="T23" fmla="*/ 13 h 38"/>
                <a:gd name="T24" fmla="*/ 0 w 19"/>
                <a:gd name="T25" fmla="*/ 8 h 38"/>
                <a:gd name="T26" fmla="*/ 5 w 19"/>
                <a:gd name="T27" fmla="*/ 8 h 38"/>
                <a:gd name="T28" fmla="*/ 6 w 19"/>
                <a:gd name="T29" fmla="*/ 1 h 38"/>
                <a:gd name="T30" fmla="*/ 12 w 19"/>
                <a:gd name="T31" fmla="*/ 0 h 38"/>
                <a:gd name="T32" fmla="*/ 12 w 19"/>
                <a:gd name="T33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38">
                  <a:moveTo>
                    <a:pt x="12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31"/>
                    <a:pt x="12" y="33"/>
                    <a:pt x="16" y="33"/>
                  </a:cubicBezTo>
                  <a:cubicBezTo>
                    <a:pt x="17" y="33"/>
                    <a:pt x="18" y="33"/>
                    <a:pt x="19" y="33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8" y="38"/>
                    <a:pt x="16" y="38"/>
                    <a:pt x="14" y="38"/>
                  </a:cubicBezTo>
                  <a:cubicBezTo>
                    <a:pt x="8" y="38"/>
                    <a:pt x="5" y="35"/>
                    <a:pt x="5" y="2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2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74" name="Freeform 30"/>
            <p:cNvSpPr>
              <a:spLocks/>
            </p:cNvSpPr>
            <p:nvPr userDrawn="1"/>
          </p:nvSpPr>
          <p:spPr bwMode="auto">
            <a:xfrm>
              <a:off x="5901739" y="2581299"/>
              <a:ext cx="90488" cy="146051"/>
            </a:xfrm>
            <a:custGeom>
              <a:avLst/>
              <a:gdLst>
                <a:gd name="T0" fmla="*/ 6 w 24"/>
                <a:gd name="T1" fmla="*/ 0 h 39"/>
                <a:gd name="T2" fmla="*/ 6 w 24"/>
                <a:gd name="T3" fmla="*/ 15 h 39"/>
                <a:gd name="T4" fmla="*/ 15 w 24"/>
                <a:gd name="T5" fmla="*/ 9 h 39"/>
                <a:gd name="T6" fmla="*/ 24 w 24"/>
                <a:gd name="T7" fmla="*/ 21 h 39"/>
                <a:gd name="T8" fmla="*/ 24 w 24"/>
                <a:gd name="T9" fmla="*/ 39 h 39"/>
                <a:gd name="T10" fmla="*/ 18 w 24"/>
                <a:gd name="T11" fmla="*/ 39 h 39"/>
                <a:gd name="T12" fmla="*/ 18 w 24"/>
                <a:gd name="T13" fmla="*/ 21 h 39"/>
                <a:gd name="T14" fmla="*/ 13 w 24"/>
                <a:gd name="T15" fmla="*/ 14 h 39"/>
                <a:gd name="T16" fmla="*/ 6 w 24"/>
                <a:gd name="T17" fmla="*/ 23 h 39"/>
                <a:gd name="T18" fmla="*/ 6 w 24"/>
                <a:gd name="T19" fmla="*/ 39 h 39"/>
                <a:gd name="T20" fmla="*/ 0 w 24"/>
                <a:gd name="T21" fmla="*/ 39 h 39"/>
                <a:gd name="T22" fmla="*/ 0 w 24"/>
                <a:gd name="T23" fmla="*/ 0 h 39"/>
                <a:gd name="T24" fmla="*/ 6 w 24"/>
                <a:gd name="T25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9">
                  <a:moveTo>
                    <a:pt x="6" y="0"/>
                  </a:moveTo>
                  <a:cubicBezTo>
                    <a:pt x="6" y="15"/>
                    <a:pt x="6" y="15"/>
                    <a:pt x="6" y="15"/>
                  </a:cubicBezTo>
                  <a:cubicBezTo>
                    <a:pt x="8" y="11"/>
                    <a:pt x="11" y="9"/>
                    <a:pt x="15" y="9"/>
                  </a:cubicBezTo>
                  <a:cubicBezTo>
                    <a:pt x="21" y="9"/>
                    <a:pt x="24" y="13"/>
                    <a:pt x="24" y="21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17"/>
                    <a:pt x="16" y="14"/>
                    <a:pt x="13" y="14"/>
                  </a:cubicBezTo>
                  <a:cubicBezTo>
                    <a:pt x="9" y="14"/>
                    <a:pt x="6" y="18"/>
                    <a:pt x="6" y="23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75" name="Freeform 31"/>
            <p:cNvSpPr>
              <a:spLocks noEditPoints="1"/>
            </p:cNvSpPr>
            <p:nvPr userDrawn="1"/>
          </p:nvSpPr>
          <p:spPr bwMode="auto">
            <a:xfrm>
              <a:off x="6011278" y="2614637"/>
              <a:ext cx="101601" cy="117476"/>
            </a:xfrm>
            <a:custGeom>
              <a:avLst/>
              <a:gdLst>
                <a:gd name="T0" fmla="*/ 7 w 27"/>
                <a:gd name="T1" fmla="*/ 17 h 31"/>
                <a:gd name="T2" fmla="*/ 14 w 27"/>
                <a:gd name="T3" fmla="*/ 26 h 31"/>
                <a:gd name="T4" fmla="*/ 21 w 27"/>
                <a:gd name="T5" fmla="*/ 21 h 31"/>
                <a:gd name="T6" fmla="*/ 27 w 27"/>
                <a:gd name="T7" fmla="*/ 22 h 31"/>
                <a:gd name="T8" fmla="*/ 14 w 27"/>
                <a:gd name="T9" fmla="*/ 31 h 31"/>
                <a:gd name="T10" fmla="*/ 0 w 27"/>
                <a:gd name="T11" fmla="*/ 16 h 31"/>
                <a:gd name="T12" fmla="*/ 14 w 27"/>
                <a:gd name="T13" fmla="*/ 0 h 31"/>
                <a:gd name="T14" fmla="*/ 27 w 27"/>
                <a:gd name="T15" fmla="*/ 16 h 31"/>
                <a:gd name="T16" fmla="*/ 27 w 27"/>
                <a:gd name="T17" fmla="*/ 17 h 31"/>
                <a:gd name="T18" fmla="*/ 7 w 27"/>
                <a:gd name="T19" fmla="*/ 17 h 31"/>
                <a:gd name="T20" fmla="*/ 21 w 27"/>
                <a:gd name="T21" fmla="*/ 13 h 31"/>
                <a:gd name="T22" fmla="*/ 14 w 27"/>
                <a:gd name="T23" fmla="*/ 5 h 31"/>
                <a:gd name="T24" fmla="*/ 7 w 27"/>
                <a:gd name="T25" fmla="*/ 13 h 31"/>
                <a:gd name="T26" fmla="*/ 21 w 27"/>
                <a:gd name="T27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0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7"/>
                    <a:pt x="5" y="0"/>
                    <a:pt x="14" y="0"/>
                  </a:cubicBezTo>
                  <a:cubicBezTo>
                    <a:pt x="22" y="0"/>
                    <a:pt x="27" y="6"/>
                    <a:pt x="27" y="16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3"/>
                  </a:moveTo>
                  <a:cubicBezTo>
                    <a:pt x="20" y="8"/>
                    <a:pt x="18" y="5"/>
                    <a:pt x="14" y="5"/>
                  </a:cubicBezTo>
                  <a:cubicBezTo>
                    <a:pt x="10" y="5"/>
                    <a:pt x="7" y="8"/>
                    <a:pt x="7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76" name="Freeform 32"/>
            <p:cNvSpPr>
              <a:spLocks/>
            </p:cNvSpPr>
            <p:nvPr userDrawn="1"/>
          </p:nvSpPr>
          <p:spPr bwMode="auto">
            <a:xfrm>
              <a:off x="6131929" y="2614637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5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8 h 30"/>
                <a:gd name="T16" fmla="*/ 14 w 16"/>
                <a:gd name="T17" fmla="*/ 0 h 30"/>
                <a:gd name="T18" fmla="*/ 16 w 16"/>
                <a:gd name="T19" fmla="*/ 1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1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77" name="Freeform 33"/>
            <p:cNvSpPr>
              <a:spLocks/>
            </p:cNvSpPr>
            <p:nvPr userDrawn="1"/>
          </p:nvSpPr>
          <p:spPr bwMode="auto">
            <a:xfrm>
              <a:off x="4603155" y="2836888"/>
              <a:ext cx="95251" cy="147638"/>
            </a:xfrm>
            <a:custGeom>
              <a:avLst/>
              <a:gdLst>
                <a:gd name="T0" fmla="*/ 17 w 60"/>
                <a:gd name="T1" fmla="*/ 0 h 93"/>
                <a:gd name="T2" fmla="*/ 17 w 60"/>
                <a:gd name="T3" fmla="*/ 79 h 93"/>
                <a:gd name="T4" fmla="*/ 60 w 60"/>
                <a:gd name="T5" fmla="*/ 79 h 93"/>
                <a:gd name="T6" fmla="*/ 60 w 60"/>
                <a:gd name="T7" fmla="*/ 93 h 93"/>
                <a:gd name="T8" fmla="*/ 0 w 60"/>
                <a:gd name="T9" fmla="*/ 93 h 93"/>
                <a:gd name="T10" fmla="*/ 0 w 60"/>
                <a:gd name="T11" fmla="*/ 0 h 93"/>
                <a:gd name="T12" fmla="*/ 17 w 60"/>
                <a:gd name="T1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93">
                  <a:moveTo>
                    <a:pt x="17" y="0"/>
                  </a:moveTo>
                  <a:lnTo>
                    <a:pt x="17" y="79"/>
                  </a:lnTo>
                  <a:lnTo>
                    <a:pt x="60" y="79"/>
                  </a:lnTo>
                  <a:lnTo>
                    <a:pt x="60" y="93"/>
                  </a:lnTo>
                  <a:lnTo>
                    <a:pt x="0" y="93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78" name="Freeform 34"/>
            <p:cNvSpPr>
              <a:spLocks noEditPoints="1"/>
            </p:cNvSpPr>
            <p:nvPr userDrawn="1"/>
          </p:nvSpPr>
          <p:spPr bwMode="auto">
            <a:xfrm>
              <a:off x="4701581" y="2871813"/>
              <a:ext cx="104776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7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79" name="Freeform 35"/>
            <p:cNvSpPr>
              <a:spLocks noEditPoints="1"/>
            </p:cNvSpPr>
            <p:nvPr userDrawn="1"/>
          </p:nvSpPr>
          <p:spPr bwMode="auto">
            <a:xfrm>
              <a:off x="4817469" y="2871813"/>
              <a:ext cx="101601" cy="117476"/>
            </a:xfrm>
            <a:custGeom>
              <a:avLst/>
              <a:gdLst>
                <a:gd name="T0" fmla="*/ 14 w 27"/>
                <a:gd name="T1" fmla="*/ 0 h 31"/>
                <a:gd name="T2" fmla="*/ 26 w 27"/>
                <a:gd name="T3" fmla="*/ 12 h 31"/>
                <a:gd name="T4" fmla="*/ 26 w 27"/>
                <a:gd name="T5" fmla="*/ 24 h 31"/>
                <a:gd name="T6" fmla="*/ 27 w 27"/>
                <a:gd name="T7" fmla="*/ 30 h 31"/>
                <a:gd name="T8" fmla="*/ 20 w 27"/>
                <a:gd name="T9" fmla="*/ 30 h 31"/>
                <a:gd name="T10" fmla="*/ 20 w 27"/>
                <a:gd name="T11" fmla="*/ 25 h 31"/>
                <a:gd name="T12" fmla="*/ 10 w 27"/>
                <a:gd name="T13" fmla="*/ 31 h 31"/>
                <a:gd name="T14" fmla="*/ 0 w 27"/>
                <a:gd name="T15" fmla="*/ 22 h 31"/>
                <a:gd name="T16" fmla="*/ 19 w 27"/>
                <a:gd name="T17" fmla="*/ 12 h 31"/>
                <a:gd name="T18" fmla="*/ 20 w 27"/>
                <a:gd name="T19" fmla="*/ 12 h 31"/>
                <a:gd name="T20" fmla="*/ 20 w 27"/>
                <a:gd name="T21" fmla="*/ 10 h 31"/>
                <a:gd name="T22" fmla="*/ 13 w 27"/>
                <a:gd name="T23" fmla="*/ 5 h 31"/>
                <a:gd name="T24" fmla="*/ 7 w 27"/>
                <a:gd name="T25" fmla="*/ 9 h 31"/>
                <a:gd name="T26" fmla="*/ 1 w 27"/>
                <a:gd name="T27" fmla="*/ 9 h 31"/>
                <a:gd name="T28" fmla="*/ 14 w 27"/>
                <a:gd name="T29" fmla="*/ 0 h 31"/>
                <a:gd name="T30" fmla="*/ 18 w 27"/>
                <a:gd name="T31" fmla="*/ 16 h 31"/>
                <a:gd name="T32" fmla="*/ 7 w 27"/>
                <a:gd name="T33" fmla="*/ 22 h 31"/>
                <a:gd name="T34" fmla="*/ 12 w 27"/>
                <a:gd name="T35" fmla="*/ 26 h 31"/>
                <a:gd name="T36" fmla="*/ 20 w 27"/>
                <a:gd name="T37" fmla="*/ 18 h 31"/>
                <a:gd name="T38" fmla="*/ 20 w 27"/>
                <a:gd name="T39" fmla="*/ 16 h 31"/>
                <a:gd name="T40" fmla="*/ 18 w 27"/>
                <a:gd name="T41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" h="31">
                  <a:moveTo>
                    <a:pt x="14" y="0"/>
                  </a:moveTo>
                  <a:cubicBezTo>
                    <a:pt x="23" y="0"/>
                    <a:pt x="26" y="4"/>
                    <a:pt x="26" y="12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7"/>
                    <a:pt x="26" y="29"/>
                    <a:pt x="27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29"/>
                    <a:pt x="20" y="27"/>
                    <a:pt x="20" y="25"/>
                  </a:cubicBezTo>
                  <a:cubicBezTo>
                    <a:pt x="18" y="29"/>
                    <a:pt x="14" y="31"/>
                    <a:pt x="10" y="31"/>
                  </a:cubicBezTo>
                  <a:cubicBezTo>
                    <a:pt x="4" y="31"/>
                    <a:pt x="0" y="27"/>
                    <a:pt x="0" y="22"/>
                  </a:cubicBezTo>
                  <a:cubicBezTo>
                    <a:pt x="0" y="15"/>
                    <a:pt x="6" y="12"/>
                    <a:pt x="19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7"/>
                    <a:pt x="18" y="5"/>
                    <a:pt x="13" y="5"/>
                  </a:cubicBezTo>
                  <a:cubicBezTo>
                    <a:pt x="10" y="5"/>
                    <a:pt x="7" y="6"/>
                    <a:pt x="7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3"/>
                    <a:pt x="6" y="0"/>
                    <a:pt x="14" y="0"/>
                  </a:cubicBezTo>
                  <a:moveTo>
                    <a:pt x="18" y="16"/>
                  </a:moveTo>
                  <a:cubicBezTo>
                    <a:pt x="10" y="16"/>
                    <a:pt x="7" y="18"/>
                    <a:pt x="7" y="22"/>
                  </a:cubicBezTo>
                  <a:cubicBezTo>
                    <a:pt x="7" y="24"/>
                    <a:pt x="9" y="26"/>
                    <a:pt x="12" y="26"/>
                  </a:cubicBezTo>
                  <a:cubicBezTo>
                    <a:pt x="16" y="26"/>
                    <a:pt x="20" y="22"/>
                    <a:pt x="20" y="18"/>
                  </a:cubicBezTo>
                  <a:cubicBezTo>
                    <a:pt x="20" y="16"/>
                    <a:pt x="20" y="16"/>
                    <a:pt x="20" y="16"/>
                  </a:cubicBezTo>
                  <a:lnTo>
                    <a:pt x="18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80" name="Freeform 36"/>
            <p:cNvSpPr>
              <a:spLocks/>
            </p:cNvSpPr>
            <p:nvPr userDrawn="1"/>
          </p:nvSpPr>
          <p:spPr bwMode="auto">
            <a:xfrm>
              <a:off x="4938120" y="2871813"/>
              <a:ext cx="60325" cy="112713"/>
            </a:xfrm>
            <a:custGeom>
              <a:avLst/>
              <a:gdLst>
                <a:gd name="T0" fmla="*/ 16 w 16"/>
                <a:gd name="T1" fmla="*/ 7 h 30"/>
                <a:gd name="T2" fmla="*/ 14 w 16"/>
                <a:gd name="T3" fmla="*/ 7 h 30"/>
                <a:gd name="T4" fmla="*/ 7 w 16"/>
                <a:gd name="T5" fmla="*/ 16 h 30"/>
                <a:gd name="T6" fmla="*/ 7 w 16"/>
                <a:gd name="T7" fmla="*/ 30 h 30"/>
                <a:gd name="T8" fmla="*/ 0 w 16"/>
                <a:gd name="T9" fmla="*/ 30 h 30"/>
                <a:gd name="T10" fmla="*/ 0 w 16"/>
                <a:gd name="T11" fmla="*/ 1 h 30"/>
                <a:gd name="T12" fmla="*/ 6 w 16"/>
                <a:gd name="T13" fmla="*/ 1 h 30"/>
                <a:gd name="T14" fmla="*/ 6 w 16"/>
                <a:gd name="T15" fmla="*/ 7 h 30"/>
                <a:gd name="T16" fmla="*/ 14 w 16"/>
                <a:gd name="T17" fmla="*/ 0 h 30"/>
                <a:gd name="T18" fmla="*/ 16 w 16"/>
                <a:gd name="T19" fmla="*/ 0 h 30"/>
                <a:gd name="T20" fmla="*/ 16 w 16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30">
                  <a:moveTo>
                    <a:pt x="16" y="7"/>
                  </a:moveTo>
                  <a:cubicBezTo>
                    <a:pt x="15" y="7"/>
                    <a:pt x="15" y="7"/>
                    <a:pt x="14" y="7"/>
                  </a:cubicBezTo>
                  <a:cubicBezTo>
                    <a:pt x="10" y="7"/>
                    <a:pt x="7" y="10"/>
                    <a:pt x="7" y="1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15" y="0"/>
                    <a:pt x="15" y="0"/>
                    <a:pt x="16" y="0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81" name="Freeform 37"/>
            <p:cNvSpPr>
              <a:spLocks/>
            </p:cNvSpPr>
            <p:nvPr userDrawn="1"/>
          </p:nvSpPr>
          <p:spPr bwMode="auto">
            <a:xfrm>
              <a:off x="5009558" y="2871813"/>
              <a:ext cx="90488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82" name="Freeform 38"/>
            <p:cNvSpPr>
              <a:spLocks noEditPoints="1"/>
            </p:cNvSpPr>
            <p:nvPr userDrawn="1"/>
          </p:nvSpPr>
          <p:spPr bwMode="auto">
            <a:xfrm>
              <a:off x="5127034" y="2836888"/>
              <a:ext cx="22225" cy="147638"/>
            </a:xfrm>
            <a:custGeom>
              <a:avLst/>
              <a:gdLst>
                <a:gd name="T0" fmla="*/ 14 w 14"/>
                <a:gd name="T1" fmla="*/ 12 h 93"/>
                <a:gd name="T2" fmla="*/ 0 w 14"/>
                <a:gd name="T3" fmla="*/ 12 h 93"/>
                <a:gd name="T4" fmla="*/ 0 w 14"/>
                <a:gd name="T5" fmla="*/ 0 h 93"/>
                <a:gd name="T6" fmla="*/ 14 w 14"/>
                <a:gd name="T7" fmla="*/ 0 h 93"/>
                <a:gd name="T8" fmla="*/ 14 w 14"/>
                <a:gd name="T9" fmla="*/ 12 h 93"/>
                <a:gd name="T10" fmla="*/ 14 w 14"/>
                <a:gd name="T11" fmla="*/ 93 h 93"/>
                <a:gd name="T12" fmla="*/ 0 w 14"/>
                <a:gd name="T13" fmla="*/ 93 h 93"/>
                <a:gd name="T14" fmla="*/ 0 w 14"/>
                <a:gd name="T15" fmla="*/ 24 h 93"/>
                <a:gd name="T16" fmla="*/ 14 w 14"/>
                <a:gd name="T17" fmla="*/ 24 h 93"/>
                <a:gd name="T18" fmla="*/ 14 w 14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93">
                  <a:moveTo>
                    <a:pt x="14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12"/>
                  </a:lnTo>
                  <a:close/>
                  <a:moveTo>
                    <a:pt x="14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4" y="24"/>
                  </a:lnTo>
                  <a:lnTo>
                    <a:pt x="14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83" name="Freeform 39"/>
            <p:cNvSpPr>
              <a:spLocks/>
            </p:cNvSpPr>
            <p:nvPr userDrawn="1"/>
          </p:nvSpPr>
          <p:spPr bwMode="auto">
            <a:xfrm>
              <a:off x="5176247" y="2871813"/>
              <a:ext cx="88901" cy="112713"/>
            </a:xfrm>
            <a:custGeom>
              <a:avLst/>
              <a:gdLst>
                <a:gd name="T0" fmla="*/ 6 w 24"/>
                <a:gd name="T1" fmla="*/ 1 h 30"/>
                <a:gd name="T2" fmla="*/ 6 w 24"/>
                <a:gd name="T3" fmla="*/ 6 h 30"/>
                <a:gd name="T4" fmla="*/ 15 w 24"/>
                <a:gd name="T5" fmla="*/ 0 h 30"/>
                <a:gd name="T6" fmla="*/ 24 w 24"/>
                <a:gd name="T7" fmla="*/ 11 h 30"/>
                <a:gd name="T8" fmla="*/ 24 w 24"/>
                <a:gd name="T9" fmla="*/ 30 h 30"/>
                <a:gd name="T10" fmla="*/ 18 w 24"/>
                <a:gd name="T11" fmla="*/ 30 h 30"/>
                <a:gd name="T12" fmla="*/ 18 w 24"/>
                <a:gd name="T13" fmla="*/ 12 h 30"/>
                <a:gd name="T14" fmla="*/ 13 w 24"/>
                <a:gd name="T15" fmla="*/ 5 h 30"/>
                <a:gd name="T16" fmla="*/ 6 w 24"/>
                <a:gd name="T17" fmla="*/ 13 h 30"/>
                <a:gd name="T18" fmla="*/ 6 w 24"/>
                <a:gd name="T19" fmla="*/ 30 h 30"/>
                <a:gd name="T20" fmla="*/ 0 w 24"/>
                <a:gd name="T21" fmla="*/ 30 h 30"/>
                <a:gd name="T22" fmla="*/ 0 w 24"/>
                <a:gd name="T23" fmla="*/ 1 h 30"/>
                <a:gd name="T24" fmla="*/ 6 w 24"/>
                <a:gd name="T2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30">
                  <a:moveTo>
                    <a:pt x="6" y="1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21" y="0"/>
                    <a:pt x="24" y="4"/>
                    <a:pt x="24" y="1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7"/>
                    <a:pt x="16" y="5"/>
                    <a:pt x="13" y="5"/>
                  </a:cubicBezTo>
                  <a:cubicBezTo>
                    <a:pt x="9" y="5"/>
                    <a:pt x="6" y="8"/>
                    <a:pt x="6" y="1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84" name="Freeform 40"/>
            <p:cNvSpPr>
              <a:spLocks noEditPoints="1"/>
            </p:cNvSpPr>
            <p:nvPr userDrawn="1"/>
          </p:nvSpPr>
          <p:spPr bwMode="auto">
            <a:xfrm>
              <a:off x="5281022" y="2855938"/>
              <a:ext cx="109538" cy="169863"/>
            </a:xfrm>
            <a:custGeom>
              <a:avLst/>
              <a:gdLst>
                <a:gd name="T0" fmla="*/ 29 w 29"/>
                <a:gd name="T1" fmla="*/ 5 h 45"/>
                <a:gd name="T2" fmla="*/ 27 w 29"/>
                <a:gd name="T3" fmla="*/ 5 h 45"/>
                <a:gd name="T4" fmla="*/ 23 w 29"/>
                <a:gd name="T5" fmla="*/ 7 h 45"/>
                <a:gd name="T6" fmla="*/ 26 w 29"/>
                <a:gd name="T7" fmla="*/ 14 h 45"/>
                <a:gd name="T8" fmla="*/ 14 w 29"/>
                <a:gd name="T9" fmla="*/ 24 h 45"/>
                <a:gd name="T10" fmla="*/ 10 w 29"/>
                <a:gd name="T11" fmla="*/ 23 h 45"/>
                <a:gd name="T12" fmla="*/ 7 w 29"/>
                <a:gd name="T13" fmla="*/ 25 h 45"/>
                <a:gd name="T14" fmla="*/ 11 w 29"/>
                <a:gd name="T15" fmla="*/ 28 h 45"/>
                <a:gd name="T16" fmla="*/ 19 w 29"/>
                <a:gd name="T17" fmla="*/ 28 h 45"/>
                <a:gd name="T18" fmla="*/ 29 w 29"/>
                <a:gd name="T19" fmla="*/ 36 h 45"/>
                <a:gd name="T20" fmla="*/ 14 w 29"/>
                <a:gd name="T21" fmla="*/ 45 h 45"/>
                <a:gd name="T22" fmla="*/ 0 w 29"/>
                <a:gd name="T23" fmla="*/ 37 h 45"/>
                <a:gd name="T24" fmla="*/ 4 w 29"/>
                <a:gd name="T25" fmla="*/ 31 h 45"/>
                <a:gd name="T26" fmla="*/ 1 w 29"/>
                <a:gd name="T27" fmla="*/ 27 h 45"/>
                <a:gd name="T28" fmla="*/ 6 w 29"/>
                <a:gd name="T29" fmla="*/ 21 h 45"/>
                <a:gd name="T30" fmla="*/ 2 w 29"/>
                <a:gd name="T31" fmla="*/ 14 h 45"/>
                <a:gd name="T32" fmla="*/ 14 w 29"/>
                <a:gd name="T33" fmla="*/ 4 h 45"/>
                <a:gd name="T34" fmla="*/ 20 w 29"/>
                <a:gd name="T35" fmla="*/ 6 h 45"/>
                <a:gd name="T36" fmla="*/ 27 w 29"/>
                <a:gd name="T37" fmla="*/ 0 h 45"/>
                <a:gd name="T38" fmla="*/ 29 w 29"/>
                <a:gd name="T39" fmla="*/ 0 h 45"/>
                <a:gd name="T40" fmla="*/ 29 w 29"/>
                <a:gd name="T41" fmla="*/ 5 h 45"/>
                <a:gd name="T42" fmla="*/ 6 w 29"/>
                <a:gd name="T43" fmla="*/ 36 h 45"/>
                <a:gd name="T44" fmla="*/ 15 w 29"/>
                <a:gd name="T45" fmla="*/ 41 h 45"/>
                <a:gd name="T46" fmla="*/ 23 w 29"/>
                <a:gd name="T47" fmla="*/ 37 h 45"/>
                <a:gd name="T48" fmla="*/ 18 w 29"/>
                <a:gd name="T49" fmla="*/ 34 h 45"/>
                <a:gd name="T50" fmla="*/ 8 w 29"/>
                <a:gd name="T51" fmla="*/ 33 h 45"/>
                <a:gd name="T52" fmla="*/ 6 w 29"/>
                <a:gd name="T53" fmla="*/ 36 h 45"/>
                <a:gd name="T54" fmla="*/ 8 w 29"/>
                <a:gd name="T55" fmla="*/ 14 h 45"/>
                <a:gd name="T56" fmla="*/ 14 w 29"/>
                <a:gd name="T57" fmla="*/ 20 h 45"/>
                <a:gd name="T58" fmla="*/ 19 w 29"/>
                <a:gd name="T59" fmla="*/ 14 h 45"/>
                <a:gd name="T60" fmla="*/ 14 w 29"/>
                <a:gd name="T61" fmla="*/ 8 h 45"/>
                <a:gd name="T62" fmla="*/ 8 w 29"/>
                <a:gd name="T63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" h="45">
                  <a:moveTo>
                    <a:pt x="29" y="5"/>
                  </a:moveTo>
                  <a:cubicBezTo>
                    <a:pt x="28" y="5"/>
                    <a:pt x="28" y="5"/>
                    <a:pt x="27" y="5"/>
                  </a:cubicBezTo>
                  <a:cubicBezTo>
                    <a:pt x="25" y="5"/>
                    <a:pt x="23" y="6"/>
                    <a:pt x="23" y="7"/>
                  </a:cubicBezTo>
                  <a:cubicBezTo>
                    <a:pt x="25" y="10"/>
                    <a:pt x="26" y="12"/>
                    <a:pt x="26" y="14"/>
                  </a:cubicBezTo>
                  <a:cubicBezTo>
                    <a:pt x="26" y="20"/>
                    <a:pt x="21" y="24"/>
                    <a:pt x="14" y="24"/>
                  </a:cubicBezTo>
                  <a:cubicBezTo>
                    <a:pt x="13" y="24"/>
                    <a:pt x="11" y="23"/>
                    <a:pt x="10" y="23"/>
                  </a:cubicBezTo>
                  <a:cubicBezTo>
                    <a:pt x="8" y="24"/>
                    <a:pt x="7" y="24"/>
                    <a:pt x="7" y="25"/>
                  </a:cubicBezTo>
                  <a:cubicBezTo>
                    <a:pt x="7" y="27"/>
                    <a:pt x="8" y="28"/>
                    <a:pt x="11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6" y="29"/>
                    <a:pt x="29" y="32"/>
                    <a:pt x="29" y="36"/>
                  </a:cubicBezTo>
                  <a:cubicBezTo>
                    <a:pt x="29" y="41"/>
                    <a:pt x="24" y="45"/>
                    <a:pt x="14" y="45"/>
                  </a:cubicBezTo>
                  <a:cubicBezTo>
                    <a:pt x="5" y="45"/>
                    <a:pt x="0" y="42"/>
                    <a:pt x="0" y="37"/>
                  </a:cubicBezTo>
                  <a:cubicBezTo>
                    <a:pt x="0" y="35"/>
                    <a:pt x="1" y="32"/>
                    <a:pt x="4" y="31"/>
                  </a:cubicBezTo>
                  <a:cubicBezTo>
                    <a:pt x="2" y="30"/>
                    <a:pt x="1" y="29"/>
                    <a:pt x="1" y="27"/>
                  </a:cubicBezTo>
                  <a:cubicBezTo>
                    <a:pt x="1" y="24"/>
                    <a:pt x="3" y="22"/>
                    <a:pt x="6" y="21"/>
                  </a:cubicBezTo>
                  <a:cubicBezTo>
                    <a:pt x="3" y="20"/>
                    <a:pt x="2" y="17"/>
                    <a:pt x="2" y="14"/>
                  </a:cubicBezTo>
                  <a:cubicBezTo>
                    <a:pt x="2" y="9"/>
                    <a:pt x="7" y="4"/>
                    <a:pt x="14" y="4"/>
                  </a:cubicBezTo>
                  <a:cubicBezTo>
                    <a:pt x="16" y="4"/>
                    <a:pt x="18" y="5"/>
                    <a:pt x="20" y="6"/>
                  </a:cubicBezTo>
                  <a:cubicBezTo>
                    <a:pt x="20" y="2"/>
                    <a:pt x="23" y="0"/>
                    <a:pt x="27" y="0"/>
                  </a:cubicBezTo>
                  <a:cubicBezTo>
                    <a:pt x="27" y="0"/>
                    <a:pt x="28" y="0"/>
                    <a:pt x="29" y="0"/>
                  </a:cubicBezTo>
                  <a:lnTo>
                    <a:pt x="29" y="5"/>
                  </a:lnTo>
                  <a:close/>
                  <a:moveTo>
                    <a:pt x="6" y="36"/>
                  </a:moveTo>
                  <a:cubicBezTo>
                    <a:pt x="6" y="39"/>
                    <a:pt x="9" y="41"/>
                    <a:pt x="15" y="41"/>
                  </a:cubicBezTo>
                  <a:cubicBezTo>
                    <a:pt x="20" y="41"/>
                    <a:pt x="23" y="39"/>
                    <a:pt x="23" y="37"/>
                  </a:cubicBezTo>
                  <a:cubicBezTo>
                    <a:pt x="23" y="35"/>
                    <a:pt x="22" y="34"/>
                    <a:pt x="1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6" y="34"/>
                    <a:pt x="6" y="35"/>
                    <a:pt x="6" y="36"/>
                  </a:cubicBezTo>
                  <a:moveTo>
                    <a:pt x="8" y="14"/>
                  </a:moveTo>
                  <a:cubicBezTo>
                    <a:pt x="8" y="17"/>
                    <a:pt x="11" y="20"/>
                    <a:pt x="14" y="20"/>
                  </a:cubicBezTo>
                  <a:cubicBezTo>
                    <a:pt x="17" y="20"/>
                    <a:pt x="19" y="17"/>
                    <a:pt x="19" y="14"/>
                  </a:cubicBezTo>
                  <a:cubicBezTo>
                    <a:pt x="19" y="11"/>
                    <a:pt x="17" y="8"/>
                    <a:pt x="14" y="8"/>
                  </a:cubicBezTo>
                  <a:cubicBezTo>
                    <a:pt x="11" y="8"/>
                    <a:pt x="8" y="11"/>
                    <a:pt x="8" y="1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85" name="Freeform 41"/>
            <p:cNvSpPr>
              <a:spLocks/>
            </p:cNvSpPr>
            <p:nvPr userDrawn="1"/>
          </p:nvSpPr>
          <p:spPr bwMode="auto">
            <a:xfrm>
              <a:off x="5454061" y="2833713"/>
              <a:ext cx="71438" cy="150813"/>
            </a:xfrm>
            <a:custGeom>
              <a:avLst/>
              <a:gdLst>
                <a:gd name="T0" fmla="*/ 19 w 19"/>
                <a:gd name="T1" fmla="*/ 5 h 40"/>
                <a:gd name="T2" fmla="*/ 16 w 19"/>
                <a:gd name="T3" fmla="*/ 5 h 40"/>
                <a:gd name="T4" fmla="*/ 11 w 19"/>
                <a:gd name="T5" fmla="*/ 10 h 40"/>
                <a:gd name="T6" fmla="*/ 11 w 19"/>
                <a:gd name="T7" fmla="*/ 11 h 40"/>
                <a:gd name="T8" fmla="*/ 18 w 19"/>
                <a:gd name="T9" fmla="*/ 11 h 40"/>
                <a:gd name="T10" fmla="*/ 18 w 19"/>
                <a:gd name="T11" fmla="*/ 15 h 40"/>
                <a:gd name="T12" fmla="*/ 11 w 19"/>
                <a:gd name="T13" fmla="*/ 15 h 40"/>
                <a:gd name="T14" fmla="*/ 11 w 19"/>
                <a:gd name="T15" fmla="*/ 40 h 40"/>
                <a:gd name="T16" fmla="*/ 4 w 19"/>
                <a:gd name="T17" fmla="*/ 40 h 40"/>
                <a:gd name="T18" fmla="*/ 4 w 19"/>
                <a:gd name="T19" fmla="*/ 15 h 40"/>
                <a:gd name="T20" fmla="*/ 0 w 19"/>
                <a:gd name="T21" fmla="*/ 15 h 40"/>
                <a:gd name="T22" fmla="*/ 0 w 19"/>
                <a:gd name="T23" fmla="*/ 11 h 40"/>
                <a:gd name="T24" fmla="*/ 4 w 19"/>
                <a:gd name="T25" fmla="*/ 11 h 40"/>
                <a:gd name="T26" fmla="*/ 4 w 19"/>
                <a:gd name="T27" fmla="*/ 10 h 40"/>
                <a:gd name="T28" fmla="*/ 14 w 19"/>
                <a:gd name="T29" fmla="*/ 0 h 40"/>
                <a:gd name="T30" fmla="*/ 19 w 19"/>
                <a:gd name="T31" fmla="*/ 1 h 40"/>
                <a:gd name="T32" fmla="*/ 19 w 19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40">
                  <a:moveTo>
                    <a:pt x="19" y="5"/>
                  </a:moveTo>
                  <a:cubicBezTo>
                    <a:pt x="18" y="5"/>
                    <a:pt x="16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4"/>
                    <a:pt x="7" y="0"/>
                    <a:pt x="14" y="0"/>
                  </a:cubicBezTo>
                  <a:cubicBezTo>
                    <a:pt x="16" y="0"/>
                    <a:pt x="18" y="0"/>
                    <a:pt x="19" y="1"/>
                  </a:cubicBezTo>
                  <a:lnTo>
                    <a:pt x="19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86" name="Freeform 42"/>
            <p:cNvSpPr>
              <a:spLocks noEditPoints="1"/>
            </p:cNvSpPr>
            <p:nvPr userDrawn="1"/>
          </p:nvSpPr>
          <p:spPr bwMode="auto">
            <a:xfrm>
              <a:off x="5525499" y="2871813"/>
              <a:ext cx="104776" cy="117476"/>
            </a:xfrm>
            <a:custGeom>
              <a:avLst/>
              <a:gdLst>
                <a:gd name="T0" fmla="*/ 28 w 28"/>
                <a:gd name="T1" fmla="*/ 16 h 31"/>
                <a:gd name="T2" fmla="*/ 14 w 28"/>
                <a:gd name="T3" fmla="*/ 31 h 31"/>
                <a:gd name="T4" fmla="*/ 0 w 28"/>
                <a:gd name="T5" fmla="*/ 16 h 31"/>
                <a:gd name="T6" fmla="*/ 14 w 28"/>
                <a:gd name="T7" fmla="*/ 0 h 31"/>
                <a:gd name="T8" fmla="*/ 28 w 28"/>
                <a:gd name="T9" fmla="*/ 16 h 31"/>
                <a:gd name="T10" fmla="*/ 7 w 28"/>
                <a:gd name="T11" fmla="*/ 16 h 31"/>
                <a:gd name="T12" fmla="*/ 14 w 28"/>
                <a:gd name="T13" fmla="*/ 26 h 31"/>
                <a:gd name="T14" fmla="*/ 21 w 28"/>
                <a:gd name="T15" fmla="*/ 16 h 31"/>
                <a:gd name="T16" fmla="*/ 14 w 28"/>
                <a:gd name="T17" fmla="*/ 5 h 31"/>
                <a:gd name="T18" fmla="*/ 7 w 28"/>
                <a:gd name="T1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1">
                  <a:moveTo>
                    <a:pt x="28" y="16"/>
                  </a:moveTo>
                  <a:cubicBezTo>
                    <a:pt x="28" y="25"/>
                    <a:pt x="22" y="31"/>
                    <a:pt x="14" y="31"/>
                  </a:cubicBezTo>
                  <a:cubicBezTo>
                    <a:pt x="5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6"/>
                  </a:cubicBezTo>
                  <a:moveTo>
                    <a:pt x="7" y="16"/>
                  </a:moveTo>
                  <a:cubicBezTo>
                    <a:pt x="7" y="22"/>
                    <a:pt x="9" y="26"/>
                    <a:pt x="14" y="26"/>
                  </a:cubicBezTo>
                  <a:cubicBezTo>
                    <a:pt x="18" y="26"/>
                    <a:pt x="21" y="22"/>
                    <a:pt x="21" y="16"/>
                  </a:cubicBezTo>
                  <a:cubicBezTo>
                    <a:pt x="21" y="9"/>
                    <a:pt x="18" y="5"/>
                    <a:pt x="14" y="5"/>
                  </a:cubicBezTo>
                  <a:cubicBezTo>
                    <a:pt x="9" y="5"/>
                    <a:pt x="7" y="9"/>
                    <a:pt x="7" y="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87" name="Freeform 43"/>
            <p:cNvSpPr>
              <a:spLocks/>
            </p:cNvSpPr>
            <p:nvPr userDrawn="1"/>
          </p:nvSpPr>
          <p:spPr bwMode="auto">
            <a:xfrm>
              <a:off x="5649325" y="2871813"/>
              <a:ext cx="57150" cy="112713"/>
            </a:xfrm>
            <a:custGeom>
              <a:avLst/>
              <a:gdLst>
                <a:gd name="T0" fmla="*/ 15 w 15"/>
                <a:gd name="T1" fmla="*/ 7 h 30"/>
                <a:gd name="T2" fmla="*/ 14 w 15"/>
                <a:gd name="T3" fmla="*/ 7 h 30"/>
                <a:gd name="T4" fmla="*/ 6 w 15"/>
                <a:gd name="T5" fmla="*/ 16 h 30"/>
                <a:gd name="T6" fmla="*/ 6 w 15"/>
                <a:gd name="T7" fmla="*/ 30 h 30"/>
                <a:gd name="T8" fmla="*/ 0 w 15"/>
                <a:gd name="T9" fmla="*/ 30 h 30"/>
                <a:gd name="T10" fmla="*/ 0 w 15"/>
                <a:gd name="T11" fmla="*/ 1 h 30"/>
                <a:gd name="T12" fmla="*/ 5 w 15"/>
                <a:gd name="T13" fmla="*/ 1 h 30"/>
                <a:gd name="T14" fmla="*/ 5 w 15"/>
                <a:gd name="T15" fmla="*/ 7 h 30"/>
                <a:gd name="T16" fmla="*/ 14 w 15"/>
                <a:gd name="T17" fmla="*/ 0 h 30"/>
                <a:gd name="T18" fmla="*/ 15 w 15"/>
                <a:gd name="T19" fmla="*/ 0 h 30"/>
                <a:gd name="T20" fmla="*/ 15 w 15"/>
                <a:gd name="T2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30">
                  <a:moveTo>
                    <a:pt x="15" y="7"/>
                  </a:moveTo>
                  <a:cubicBezTo>
                    <a:pt x="15" y="7"/>
                    <a:pt x="14" y="7"/>
                    <a:pt x="14" y="7"/>
                  </a:cubicBezTo>
                  <a:cubicBezTo>
                    <a:pt x="9" y="7"/>
                    <a:pt x="6" y="10"/>
                    <a:pt x="6" y="1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88" name="Rectangle 44"/>
            <p:cNvSpPr>
              <a:spLocks noChangeArrowheads="1"/>
            </p:cNvSpPr>
            <p:nvPr userDrawn="1"/>
          </p:nvSpPr>
          <p:spPr bwMode="auto">
            <a:xfrm>
              <a:off x="5785851" y="2836888"/>
              <a:ext cx="22225" cy="147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89" name="Freeform 45"/>
            <p:cNvSpPr>
              <a:spLocks noEditPoints="1"/>
            </p:cNvSpPr>
            <p:nvPr userDrawn="1"/>
          </p:nvSpPr>
          <p:spPr bwMode="auto">
            <a:xfrm>
              <a:off x="5833476" y="2836888"/>
              <a:ext cx="23813" cy="147638"/>
            </a:xfrm>
            <a:custGeom>
              <a:avLst/>
              <a:gdLst>
                <a:gd name="T0" fmla="*/ 15 w 15"/>
                <a:gd name="T1" fmla="*/ 12 h 93"/>
                <a:gd name="T2" fmla="*/ 0 w 15"/>
                <a:gd name="T3" fmla="*/ 12 h 93"/>
                <a:gd name="T4" fmla="*/ 0 w 15"/>
                <a:gd name="T5" fmla="*/ 0 h 93"/>
                <a:gd name="T6" fmla="*/ 15 w 15"/>
                <a:gd name="T7" fmla="*/ 0 h 93"/>
                <a:gd name="T8" fmla="*/ 15 w 15"/>
                <a:gd name="T9" fmla="*/ 12 h 93"/>
                <a:gd name="T10" fmla="*/ 15 w 15"/>
                <a:gd name="T11" fmla="*/ 93 h 93"/>
                <a:gd name="T12" fmla="*/ 0 w 15"/>
                <a:gd name="T13" fmla="*/ 93 h 93"/>
                <a:gd name="T14" fmla="*/ 0 w 15"/>
                <a:gd name="T15" fmla="*/ 24 h 93"/>
                <a:gd name="T16" fmla="*/ 15 w 15"/>
                <a:gd name="T17" fmla="*/ 24 h 93"/>
                <a:gd name="T18" fmla="*/ 15 w 15"/>
                <a:gd name="T1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93">
                  <a:moveTo>
                    <a:pt x="15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2"/>
                  </a:lnTo>
                  <a:close/>
                  <a:moveTo>
                    <a:pt x="15" y="93"/>
                  </a:moveTo>
                  <a:lnTo>
                    <a:pt x="0" y="93"/>
                  </a:lnTo>
                  <a:lnTo>
                    <a:pt x="0" y="24"/>
                  </a:lnTo>
                  <a:lnTo>
                    <a:pt x="15" y="24"/>
                  </a:lnTo>
                  <a:lnTo>
                    <a:pt x="15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90" name="Freeform 46"/>
            <p:cNvSpPr>
              <a:spLocks/>
            </p:cNvSpPr>
            <p:nvPr userDrawn="1"/>
          </p:nvSpPr>
          <p:spPr bwMode="auto">
            <a:xfrm>
              <a:off x="5871577" y="2833713"/>
              <a:ext cx="76201" cy="150813"/>
            </a:xfrm>
            <a:custGeom>
              <a:avLst/>
              <a:gdLst>
                <a:gd name="T0" fmla="*/ 20 w 20"/>
                <a:gd name="T1" fmla="*/ 5 h 40"/>
                <a:gd name="T2" fmla="*/ 16 w 20"/>
                <a:gd name="T3" fmla="*/ 5 h 40"/>
                <a:gd name="T4" fmla="*/ 11 w 20"/>
                <a:gd name="T5" fmla="*/ 10 h 40"/>
                <a:gd name="T6" fmla="*/ 11 w 20"/>
                <a:gd name="T7" fmla="*/ 11 h 40"/>
                <a:gd name="T8" fmla="*/ 18 w 20"/>
                <a:gd name="T9" fmla="*/ 11 h 40"/>
                <a:gd name="T10" fmla="*/ 18 w 20"/>
                <a:gd name="T11" fmla="*/ 15 h 40"/>
                <a:gd name="T12" fmla="*/ 11 w 20"/>
                <a:gd name="T13" fmla="*/ 15 h 40"/>
                <a:gd name="T14" fmla="*/ 11 w 20"/>
                <a:gd name="T15" fmla="*/ 40 h 40"/>
                <a:gd name="T16" fmla="*/ 5 w 20"/>
                <a:gd name="T17" fmla="*/ 40 h 40"/>
                <a:gd name="T18" fmla="*/ 5 w 20"/>
                <a:gd name="T19" fmla="*/ 15 h 40"/>
                <a:gd name="T20" fmla="*/ 0 w 20"/>
                <a:gd name="T21" fmla="*/ 15 h 40"/>
                <a:gd name="T22" fmla="*/ 0 w 20"/>
                <a:gd name="T23" fmla="*/ 11 h 40"/>
                <a:gd name="T24" fmla="*/ 5 w 20"/>
                <a:gd name="T25" fmla="*/ 11 h 40"/>
                <a:gd name="T26" fmla="*/ 5 w 20"/>
                <a:gd name="T27" fmla="*/ 10 h 40"/>
                <a:gd name="T28" fmla="*/ 14 w 20"/>
                <a:gd name="T29" fmla="*/ 0 h 40"/>
                <a:gd name="T30" fmla="*/ 20 w 20"/>
                <a:gd name="T31" fmla="*/ 1 h 40"/>
                <a:gd name="T32" fmla="*/ 20 w 20"/>
                <a:gd name="T33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40">
                  <a:moveTo>
                    <a:pt x="20" y="5"/>
                  </a:moveTo>
                  <a:cubicBezTo>
                    <a:pt x="18" y="5"/>
                    <a:pt x="17" y="5"/>
                    <a:pt x="16" y="5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4"/>
                    <a:pt x="8" y="0"/>
                    <a:pt x="14" y="0"/>
                  </a:cubicBezTo>
                  <a:cubicBezTo>
                    <a:pt x="16" y="0"/>
                    <a:pt x="18" y="0"/>
                    <a:pt x="20" y="1"/>
                  </a:cubicBezTo>
                  <a:lnTo>
                    <a:pt x="20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  <p:sp>
          <p:nvSpPr>
            <p:cNvPr id="91" name="Freeform 47"/>
            <p:cNvSpPr>
              <a:spLocks noEditPoints="1"/>
            </p:cNvSpPr>
            <p:nvPr userDrawn="1"/>
          </p:nvSpPr>
          <p:spPr bwMode="auto">
            <a:xfrm>
              <a:off x="5943015" y="2871813"/>
              <a:ext cx="106363" cy="117476"/>
            </a:xfrm>
            <a:custGeom>
              <a:avLst/>
              <a:gdLst>
                <a:gd name="T0" fmla="*/ 7 w 28"/>
                <a:gd name="T1" fmla="*/ 17 h 31"/>
                <a:gd name="T2" fmla="*/ 14 w 28"/>
                <a:gd name="T3" fmla="*/ 26 h 31"/>
                <a:gd name="T4" fmla="*/ 21 w 28"/>
                <a:gd name="T5" fmla="*/ 21 h 31"/>
                <a:gd name="T6" fmla="*/ 27 w 28"/>
                <a:gd name="T7" fmla="*/ 22 h 31"/>
                <a:gd name="T8" fmla="*/ 14 w 28"/>
                <a:gd name="T9" fmla="*/ 31 h 31"/>
                <a:gd name="T10" fmla="*/ 0 w 28"/>
                <a:gd name="T11" fmla="*/ 16 h 31"/>
                <a:gd name="T12" fmla="*/ 14 w 28"/>
                <a:gd name="T13" fmla="*/ 0 h 31"/>
                <a:gd name="T14" fmla="*/ 28 w 28"/>
                <a:gd name="T15" fmla="*/ 15 h 31"/>
                <a:gd name="T16" fmla="*/ 28 w 28"/>
                <a:gd name="T17" fmla="*/ 17 h 31"/>
                <a:gd name="T18" fmla="*/ 7 w 28"/>
                <a:gd name="T19" fmla="*/ 17 h 31"/>
                <a:gd name="T20" fmla="*/ 21 w 28"/>
                <a:gd name="T21" fmla="*/ 12 h 31"/>
                <a:gd name="T22" fmla="*/ 14 w 28"/>
                <a:gd name="T23" fmla="*/ 5 h 31"/>
                <a:gd name="T24" fmla="*/ 7 w 28"/>
                <a:gd name="T25" fmla="*/ 12 h 31"/>
                <a:gd name="T26" fmla="*/ 21 w 28"/>
                <a:gd name="T27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31">
                  <a:moveTo>
                    <a:pt x="7" y="17"/>
                  </a:moveTo>
                  <a:cubicBezTo>
                    <a:pt x="7" y="23"/>
                    <a:pt x="10" y="26"/>
                    <a:pt x="14" y="26"/>
                  </a:cubicBezTo>
                  <a:cubicBezTo>
                    <a:pt x="18" y="26"/>
                    <a:pt x="20" y="24"/>
                    <a:pt x="21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5" y="28"/>
                    <a:pt x="21" y="31"/>
                    <a:pt x="14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5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7" y="17"/>
                    <a:pt x="7" y="17"/>
                    <a:pt x="7" y="17"/>
                  </a:cubicBezTo>
                  <a:close/>
                  <a:moveTo>
                    <a:pt x="21" y="12"/>
                  </a:moveTo>
                  <a:cubicBezTo>
                    <a:pt x="21" y="7"/>
                    <a:pt x="18" y="5"/>
                    <a:pt x="14" y="5"/>
                  </a:cubicBezTo>
                  <a:cubicBezTo>
                    <a:pt x="10" y="5"/>
                    <a:pt x="7" y="8"/>
                    <a:pt x="7" y="12"/>
                  </a:cubicBezTo>
                  <a:lnTo>
                    <a:pt x="21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prstClr val="black"/>
                </a:solidFill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548B2-332D-4240-BF4A-8629655DFC2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126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378" rtl="0" eaLnBrk="1" latinLnBrk="0" hangingPunct="1">
        <a:spcBef>
          <a:spcPct val="0"/>
        </a:spcBef>
        <a:buNone/>
        <a:defRPr sz="2800" kern="1200" cap="all" baseline="0">
          <a:solidFill>
            <a:schemeClr val="bg2"/>
          </a:solidFill>
          <a:latin typeface="Montreal-DemiBold" pitchFamily="2" charset="0"/>
          <a:ea typeface="+mj-ea"/>
          <a:cs typeface="+mj-cs"/>
        </a:defRPr>
      </a:lvl1pPr>
    </p:titleStyle>
    <p:bodyStyle>
      <a:lvl1pPr marL="0" indent="0" algn="l" defTabSz="914378" rtl="0" eaLnBrk="1" latinLnBrk="0" hangingPunct="1">
        <a:spcBef>
          <a:spcPct val="20000"/>
        </a:spcBef>
        <a:buFont typeface="Arial" pitchFamily="34" charset="0"/>
        <a:buNone/>
        <a:defRPr lang="en-US" sz="1600" kern="1200" cap="all" baseline="0" dirty="0" smtClean="0">
          <a:solidFill>
            <a:schemeClr val="accent1"/>
          </a:solidFill>
          <a:latin typeface="+mn-lt"/>
          <a:ea typeface="+mn-ea"/>
          <a:cs typeface="+mn-cs"/>
        </a:defRPr>
      </a:lvl1pPr>
      <a:lvl2pPr marL="355591" indent="-173034" algn="l" defTabSz="914378" rtl="0" eaLnBrk="1" latinLnBrk="0" hangingPunct="1">
        <a:spcBef>
          <a:spcPct val="20000"/>
        </a:spcBef>
        <a:spcAft>
          <a:spcPts val="600"/>
        </a:spcAft>
        <a:buClr>
          <a:schemeClr val="accent3"/>
        </a:buClr>
        <a:buFont typeface="Wingdings" pitchFamily="2" charset="2"/>
        <a:buChar char="§"/>
        <a:tabLst>
          <a:tab pos="355591" algn="l"/>
        </a:tabLst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538150" indent="-182558" algn="l" defTabSz="914378" rtl="0" eaLnBrk="1" latinLnBrk="0" hangingPunct="1">
        <a:spcBef>
          <a:spcPct val="20000"/>
        </a:spcBef>
        <a:spcAft>
          <a:spcPts val="600"/>
        </a:spcAft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3pPr>
      <a:lvl4pPr marL="720707" indent="-182558" algn="l" defTabSz="914378" rtl="0" eaLnBrk="1" latinLnBrk="0" hangingPunct="1">
        <a:spcBef>
          <a:spcPct val="20000"/>
        </a:spcBef>
        <a:spcAft>
          <a:spcPts val="600"/>
        </a:spcAft>
        <a:buClr>
          <a:schemeClr val="accent3"/>
        </a:buClr>
        <a:buFont typeface="Wingdings" pitchFamily="2" charset="2"/>
        <a:buChar char="§"/>
        <a:defRPr sz="1100" kern="1200">
          <a:solidFill>
            <a:schemeClr val="tx2"/>
          </a:solidFill>
          <a:latin typeface="+mn-lt"/>
          <a:ea typeface="+mn-ea"/>
          <a:cs typeface="+mn-cs"/>
        </a:defRPr>
      </a:lvl4pPr>
      <a:lvl5pPr marL="892153" indent="-171446" algn="l" defTabSz="914378" rtl="0" eaLnBrk="1" latinLnBrk="0" hangingPunct="1">
        <a:spcBef>
          <a:spcPct val="20000"/>
        </a:spcBef>
        <a:spcAft>
          <a:spcPts val="600"/>
        </a:spcAft>
        <a:buClr>
          <a:schemeClr val="accent3"/>
        </a:buClr>
        <a:buFont typeface="Wingdings" pitchFamily="2" charset="2"/>
        <a:buChar char="§"/>
        <a:defRPr sz="11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#ntr*1-C_2017189EN.01002201-E0001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6533" y="1131590"/>
            <a:ext cx="8424862" cy="57554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3200" dirty="0"/>
              <a:t/>
            </a:r>
            <a:br>
              <a:rPr lang="en-GB" sz="3200" dirty="0"/>
            </a:br>
            <a:endParaRPr lang="en-GB" sz="3000" dirty="0">
              <a:solidFill>
                <a:srgbClr val="0092BB"/>
              </a:solidFill>
              <a:ea typeface="+mn-ea"/>
              <a:cs typeface="+mn-cs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6533" y="483518"/>
            <a:ext cx="8064500" cy="3457071"/>
          </a:xfrm>
        </p:spPr>
        <p:txBody>
          <a:bodyPr>
            <a:noAutofit/>
          </a:bodyPr>
          <a:lstStyle/>
          <a:p>
            <a:pPr marL="0" lvl="1" indent="0" algn="just">
              <a:lnSpc>
                <a:spcPct val="120000"/>
              </a:lnSpc>
              <a:spcBef>
                <a:spcPts val="1800"/>
              </a:spcBef>
              <a:buNone/>
              <a:defRPr/>
            </a:pP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lvl="1" indent="0" algn="just">
              <a:spcBef>
                <a:spcPts val="600"/>
              </a:spcBef>
              <a:buNone/>
              <a:defRPr/>
            </a:pPr>
            <a:r>
              <a:rPr lang="it-IT" sz="20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Level 5 in ETF Partner </a:t>
            </a:r>
            <a:r>
              <a:rPr lang="it-IT" sz="20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Countries</a:t>
            </a:r>
            <a:r>
              <a:rPr lang="it-IT" sz="20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</a:p>
          <a:p>
            <a:pPr marL="0" lvl="1" indent="0" algn="just">
              <a:spcBef>
                <a:spcPts val="600"/>
              </a:spcBef>
              <a:buNone/>
              <a:defRPr/>
            </a:pPr>
            <a:r>
              <a:rPr lang="it-IT" sz="20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4 </a:t>
            </a:r>
            <a:r>
              <a:rPr lang="it-IT" sz="20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September</a:t>
            </a:r>
            <a:r>
              <a:rPr lang="it-IT" sz="20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2018 </a:t>
            </a:r>
          </a:p>
          <a:p>
            <a:pPr marL="0" lvl="1" indent="0" algn="just">
              <a:lnSpc>
                <a:spcPct val="120000"/>
              </a:lnSpc>
              <a:spcBef>
                <a:spcPts val="1800"/>
              </a:spcBef>
              <a:buNone/>
              <a:defRPr/>
            </a:pPr>
            <a:endParaRPr lang="it-IT" sz="2000" dirty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lvl="1" indent="0" algn="r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it-IT" sz="2000" i="1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Michael Graham, ETF</a:t>
            </a:r>
            <a:endParaRPr lang="it-IT" sz="2000" i="1" dirty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endParaRPr lang="en-GB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548B2-332D-4240-BF4A-8629655DFC2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11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6533" y="1131590"/>
            <a:ext cx="8424862" cy="57554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3200" dirty="0"/>
              <a:t/>
            </a:r>
            <a:br>
              <a:rPr lang="en-GB" sz="3200" dirty="0"/>
            </a:br>
            <a:endParaRPr lang="en-GB" sz="3000" dirty="0">
              <a:solidFill>
                <a:srgbClr val="0092BB"/>
              </a:solidFill>
              <a:ea typeface="+mn-ea"/>
              <a:cs typeface="+mn-cs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95486"/>
            <a:ext cx="8064500" cy="3457071"/>
          </a:xfrm>
        </p:spPr>
        <p:txBody>
          <a:bodyPr>
            <a:noAutofit/>
          </a:bodyPr>
          <a:lstStyle/>
          <a:p>
            <a:pPr marL="0" lvl="1" indent="0" algn="just">
              <a:lnSpc>
                <a:spcPct val="120000"/>
              </a:lnSpc>
              <a:spcBef>
                <a:spcPts val="1800"/>
              </a:spcBef>
              <a:buNone/>
              <a:defRPr/>
            </a:pP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lvl="1" indent="0" algn="just">
              <a:lnSpc>
                <a:spcPct val="120000"/>
              </a:lnSpc>
              <a:spcBef>
                <a:spcPts val="1800"/>
              </a:spcBef>
              <a:buNone/>
              <a:defRPr/>
            </a:pPr>
            <a:endParaRPr lang="it-IT" sz="1800" dirty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lvl="1" indent="0" algn="just">
              <a:lnSpc>
                <a:spcPct val="120000"/>
              </a:lnSpc>
              <a:spcBef>
                <a:spcPts val="1800"/>
              </a:spcBef>
              <a:buNone/>
              <a:defRPr/>
            </a:pPr>
            <a:endParaRPr lang="en-GB" sz="1800" dirty="0">
              <a:solidFill>
                <a:schemeClr val="bg2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548B2-332D-4240-BF4A-8629655DFC2D}" type="slidenum">
              <a:rPr lang="en-GB" smtClean="0"/>
              <a:t>2</a:t>
            </a:fld>
            <a:endParaRPr lang="en-GB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679388"/>
              </p:ext>
            </p:extLst>
          </p:nvPr>
        </p:nvGraphicFramePr>
        <p:xfrm>
          <a:off x="1084022" y="483518"/>
          <a:ext cx="7629883" cy="338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786"/>
                <a:gridCol w="2025716"/>
                <a:gridCol w="2047146"/>
                <a:gridCol w="1797235"/>
              </a:tblGrid>
              <a:tr h="648072">
                <a:tc>
                  <a:txBody>
                    <a:bodyPr/>
                    <a:lstStyle/>
                    <a:p>
                      <a:r>
                        <a:rPr lang="it-IT" dirty="0" smtClean="0"/>
                        <a:t>EQF Level 5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Knowledge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Skills</a:t>
                      </a:r>
                      <a:r>
                        <a:rPr lang="it-IT" dirty="0" smtClean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Responsibility</a:t>
                      </a:r>
                      <a:endParaRPr lang="it-IT" dirty="0" smtClean="0"/>
                    </a:p>
                    <a:p>
                      <a:r>
                        <a:rPr lang="it-IT" dirty="0" smtClean="0"/>
                        <a:t>and </a:t>
                      </a:r>
                      <a:r>
                        <a:rPr lang="it-IT" dirty="0" err="1" smtClean="0"/>
                        <a:t>autonomy</a:t>
                      </a:r>
                      <a:endParaRPr lang="en-GB" dirty="0"/>
                    </a:p>
                  </a:txBody>
                  <a:tcPr/>
                </a:tc>
              </a:tr>
              <a:tr h="2736304">
                <a:tc>
                  <a:txBody>
                    <a:bodyPr/>
                    <a:lstStyle/>
                    <a:p>
                      <a:r>
                        <a:rPr lang="en-GB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Level 5</a:t>
                      </a:r>
                      <a:r>
                        <a:rPr lang="en-GB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action="ppaction://hlinkfile"/>
                        </a:rPr>
                        <a:t> (*1)</a:t>
                      </a:r>
                      <a:endParaRPr lang="en-GB" sz="14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Learning </a:t>
                      </a:r>
                      <a:r>
                        <a:rPr lang="it-IT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outcomes</a:t>
                      </a:r>
                      <a:r>
                        <a:rPr lang="it-IT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relevant</a:t>
                      </a:r>
                      <a:r>
                        <a:rPr lang="it-IT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Level 5 are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comprehensive, specialised, factual and theoretical knowledge within a field of work or study and an awareness of the boundaries of that knowledge</a:t>
                      </a:r>
                    </a:p>
                    <a:p>
                      <a:r>
                        <a:rPr lang="en-GB" dirty="0"/>
                        <a:t/>
                      </a:r>
                      <a:br>
                        <a:rPr lang="en-GB" dirty="0"/>
                      </a:br>
                      <a:endParaRPr lang="en-GB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GB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comprehensive range of cognitive and practical skills required to develop creative solutions to abstract problems</a:t>
                      </a:r>
                      <a:endParaRPr lang="en-GB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GB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exercise management and supervision in contexts of work or study activities where there is unpredictable change;</a:t>
                      </a:r>
                    </a:p>
                    <a:p>
                      <a:r>
                        <a:rPr lang="en-GB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review and develop performance of self and others</a:t>
                      </a:r>
                    </a:p>
                    <a:p>
                      <a:endParaRPr lang="en-GB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806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" t="-3178" r="22919" b="33908"/>
          <a:stretch/>
        </p:blipFill>
        <p:spPr>
          <a:xfrm>
            <a:off x="648549" y="483518"/>
            <a:ext cx="9756099" cy="405298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87257" y="4659982"/>
            <a:ext cx="2133600" cy="274637"/>
          </a:xfrm>
          <a:prstGeom prst="rect">
            <a:avLst/>
          </a:prstGeom>
        </p:spPr>
        <p:txBody>
          <a:bodyPr/>
          <a:lstStyle/>
          <a:p>
            <a:fld id="{D1E0AE72-E1C4-499C-856A-E026A047B260}" type="slidenum">
              <a:rPr lang="en-GB" smtClean="0"/>
              <a:t>3</a:t>
            </a:fld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2476306" y="274094"/>
            <a:ext cx="1805175" cy="2016224"/>
          </a:xfrm>
          <a:prstGeom prst="rect">
            <a:avLst/>
          </a:prstGeom>
          <a:solidFill>
            <a:srgbClr val="7323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t-IT" sz="1600" b="1" dirty="0">
                <a:solidFill>
                  <a:schemeClr val="bg1"/>
                </a:solidFill>
                <a:latin typeface="Calibri" pitchFamily="34" charset="0"/>
              </a:rPr>
              <a:t>Southern and </a:t>
            </a:r>
            <a:r>
              <a:rPr lang="it-IT" sz="1600" b="1" dirty="0" err="1">
                <a:solidFill>
                  <a:schemeClr val="bg1"/>
                </a:solidFill>
                <a:latin typeface="Calibri" pitchFamily="34" charset="0"/>
              </a:rPr>
              <a:t>Eastern</a:t>
            </a:r>
            <a:r>
              <a:rPr lang="it-IT" sz="1600" b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it-IT" sz="1600" b="1" dirty="0" err="1">
                <a:solidFill>
                  <a:schemeClr val="bg1"/>
                </a:solidFill>
                <a:latin typeface="Calibri" pitchFamily="34" charset="0"/>
              </a:rPr>
              <a:t>Mediterranean</a:t>
            </a:r>
            <a:endParaRPr lang="it-IT" sz="1600" b="1" dirty="0">
              <a:solidFill>
                <a:schemeClr val="bg1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t-IT" sz="1600" dirty="0">
                <a:solidFill>
                  <a:schemeClr val="bg1"/>
                </a:solidFill>
                <a:latin typeface="Calibri" pitchFamily="34" charset="0"/>
              </a:rPr>
              <a:t>Algeria, </a:t>
            </a:r>
            <a:r>
              <a:rPr lang="it-IT" sz="1600" dirty="0" err="1">
                <a:solidFill>
                  <a:schemeClr val="bg1"/>
                </a:solidFill>
                <a:latin typeface="Calibri" pitchFamily="34" charset="0"/>
              </a:rPr>
              <a:t>Egypt</a:t>
            </a:r>
            <a:r>
              <a:rPr lang="it-IT" sz="1600" dirty="0">
                <a:solidFill>
                  <a:schemeClr val="bg1"/>
                </a:solidFill>
                <a:latin typeface="Calibri" pitchFamily="34" charset="0"/>
              </a:rPr>
              <a:t>, Jordan, Lebanon, Libya, Morocco, </a:t>
            </a:r>
            <a:r>
              <a:rPr lang="it-IT" sz="1600" dirty="0" smtClean="0">
                <a:solidFill>
                  <a:schemeClr val="bg1"/>
                </a:solidFill>
                <a:latin typeface="Calibri" pitchFamily="34" charset="0"/>
              </a:rPr>
              <a:t>Palestine</a:t>
            </a:r>
            <a:r>
              <a:rPr lang="it-IT" sz="1600" baseline="30000" dirty="0" smtClean="0">
                <a:solidFill>
                  <a:schemeClr val="bg1"/>
                </a:solidFill>
                <a:latin typeface="Calibri" pitchFamily="34" charset="0"/>
              </a:rPr>
              <a:t>**</a:t>
            </a:r>
            <a:r>
              <a:rPr lang="it-IT" sz="1600" dirty="0" smtClean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it-IT" sz="1600" dirty="0">
                <a:solidFill>
                  <a:schemeClr val="bg1"/>
                </a:solidFill>
                <a:latin typeface="Calibri" pitchFamily="34" charset="0"/>
              </a:rPr>
              <a:t>Syria, Tunisia and </a:t>
            </a:r>
            <a:r>
              <a:rPr lang="it-IT" sz="1600" dirty="0" err="1">
                <a:solidFill>
                  <a:schemeClr val="bg1"/>
                </a:solidFill>
                <a:latin typeface="Calibri" pitchFamily="34" charset="0"/>
              </a:rPr>
              <a:t>Israel</a:t>
            </a:r>
            <a:endParaRPr lang="it-IT" sz="1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4400818" y="283096"/>
            <a:ext cx="1539334" cy="2288653"/>
          </a:xfrm>
          <a:prstGeom prst="rec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t-IT" sz="1600" b="1" dirty="0" err="1">
                <a:solidFill>
                  <a:schemeClr val="bg1"/>
                </a:solidFill>
                <a:latin typeface="Calibri" pitchFamily="34" charset="0"/>
                <a:cs typeface="Arial" charset="0"/>
              </a:rPr>
              <a:t>Eastern</a:t>
            </a:r>
            <a:r>
              <a:rPr lang="it-IT" sz="1600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 </a:t>
            </a:r>
            <a:r>
              <a:rPr lang="it-IT" sz="1600" b="1" dirty="0" smtClean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Partnership:</a:t>
            </a:r>
            <a:endParaRPr lang="it-IT" sz="1600" b="1" dirty="0">
              <a:solidFill>
                <a:schemeClr val="bg1"/>
              </a:solidFill>
              <a:latin typeface="Calibri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t-IT" sz="1600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Armenia, Azerbaijan, Belarus, Georgia, Republic of Moldova, Ukraine</a:t>
            </a:r>
            <a:endParaRPr lang="it-IT" sz="1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359556" y="283097"/>
            <a:ext cx="1997413" cy="2134618"/>
          </a:xfrm>
          <a:prstGeom prst="rect">
            <a:avLst/>
          </a:prstGeom>
          <a:solidFill>
            <a:srgbClr val="33C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600" b="1" dirty="0" smtClean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South </a:t>
            </a:r>
            <a:r>
              <a:rPr lang="it-IT" sz="1600" b="1" dirty="0" err="1" smtClean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Eastern</a:t>
            </a:r>
            <a:r>
              <a:rPr lang="it-IT" sz="1600" b="1" dirty="0" smtClean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 Europe </a:t>
            </a:r>
            <a:br>
              <a:rPr lang="it-IT" sz="1600" b="1" dirty="0" smtClean="0">
                <a:solidFill>
                  <a:schemeClr val="bg1"/>
                </a:solidFill>
                <a:latin typeface="Calibri" pitchFamily="34" charset="0"/>
                <a:cs typeface="Arial" charset="0"/>
              </a:rPr>
            </a:br>
            <a:r>
              <a:rPr lang="it-IT" sz="1600" dirty="0" smtClean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Albania, Bosnia  and </a:t>
            </a:r>
            <a:r>
              <a:rPr lang="it-IT" sz="1600" dirty="0" err="1" smtClean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Herzegovina</a:t>
            </a:r>
            <a:r>
              <a:rPr lang="it-IT" sz="1600" dirty="0" smtClean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, Kosovo*, </a:t>
            </a:r>
            <a:r>
              <a:rPr lang="it-IT" sz="1600" dirty="0" err="1" smtClean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former</a:t>
            </a:r>
            <a:r>
              <a:rPr lang="it-IT" sz="1600" dirty="0" smtClean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 </a:t>
            </a:r>
            <a:r>
              <a:rPr lang="it-IT" sz="1600" dirty="0" err="1" smtClean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Yugoslav</a:t>
            </a:r>
            <a:r>
              <a:rPr lang="it-IT" sz="1600" dirty="0" smtClean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  Republic of Macedonia, </a:t>
            </a:r>
            <a:r>
              <a:rPr lang="it-IT" sz="1600" dirty="0" smtClean="0">
                <a:solidFill>
                  <a:schemeClr val="bg1"/>
                </a:solidFill>
                <a:latin typeface="Calibri" pitchFamily="34" charset="0"/>
              </a:rPr>
              <a:t>Montenegro, Serbia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600" dirty="0" err="1" smtClean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Turkey</a:t>
            </a:r>
            <a:endParaRPr lang="it-IT" sz="1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012160" y="286021"/>
            <a:ext cx="1515227" cy="163765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600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Central Asia: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600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Kazakhstan, Kyrgyzstan, Tajikistan, Turkmenistan, Uzbekistan</a:t>
            </a:r>
          </a:p>
        </p:txBody>
      </p:sp>
      <p:sp>
        <p:nvSpPr>
          <p:cNvPr id="59" name="Rectangle 58"/>
          <p:cNvSpPr/>
          <p:nvPr/>
        </p:nvSpPr>
        <p:spPr>
          <a:xfrm>
            <a:off x="7596336" y="283097"/>
            <a:ext cx="1036753" cy="40112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t-IT" sz="1600" b="1" dirty="0" smtClean="0">
                <a:solidFill>
                  <a:schemeClr val="bg1"/>
                </a:solidFill>
                <a:latin typeface="Calibri" pitchFamily="34" charset="0"/>
              </a:rPr>
              <a:t>Russia</a:t>
            </a:r>
            <a:endParaRPr lang="it-IT" sz="1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27849" y="3876903"/>
            <a:ext cx="2377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 This designation is without prejudice to positions on status, and is in line with UNSCR 1244 and the ICJ Opinion on the Kosovo declaration of independence.</a:t>
            </a:r>
          </a:p>
          <a:p>
            <a:r>
              <a:rPr lang="en-GB" sz="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** </a:t>
            </a:r>
            <a:r>
              <a:rPr lang="en-GB" sz="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This designation shall not be construed as recognition of the State of Palestine and is without prejudice to the individual positions of the EU Member States on this issue</a:t>
            </a:r>
            <a:r>
              <a:rPr lang="en-GB" sz="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n-GB" sz="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23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6533" y="1131590"/>
            <a:ext cx="8424862" cy="57554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3200" dirty="0"/>
              <a:t/>
            </a:r>
            <a:br>
              <a:rPr lang="en-GB" sz="3200" dirty="0"/>
            </a:br>
            <a:endParaRPr lang="en-GB" sz="3000" dirty="0">
              <a:solidFill>
                <a:srgbClr val="0092BB"/>
              </a:solidFill>
              <a:ea typeface="+mn-ea"/>
              <a:cs typeface="+mn-cs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6533" y="483518"/>
            <a:ext cx="8064500" cy="3457071"/>
          </a:xfrm>
        </p:spPr>
        <p:txBody>
          <a:bodyPr>
            <a:noAutofit/>
          </a:bodyPr>
          <a:lstStyle/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it-IT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ETF and Level 5: </a:t>
            </a:r>
            <a:r>
              <a:rPr lang="it-IT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local</a:t>
            </a:r>
            <a:r>
              <a:rPr lang="it-IT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it-IT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conditions</a:t>
            </a:r>
            <a:r>
              <a:rPr lang="it-IT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and </a:t>
            </a:r>
            <a:r>
              <a:rPr lang="it-IT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our</a:t>
            </a:r>
            <a:r>
              <a:rPr lang="it-IT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it-IT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strategy</a:t>
            </a:r>
            <a:r>
              <a:rPr lang="it-IT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 </a:t>
            </a: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Actions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and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outputs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integral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to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our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support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to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wider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NQF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reform</a:t>
            </a: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But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our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picture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is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partial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– HE and VET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walls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…..</a:t>
            </a: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14 ETF partner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countries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in Bologna</a:t>
            </a: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Level 5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opens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door to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levels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6-8;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aim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: link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sectors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,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achieve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parity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 </a:t>
            </a:r>
            <a:endParaRPr lang="it-IT" sz="1800" dirty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endParaRPr lang="en-GB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548B2-332D-4240-BF4A-8629655DFC2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85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6533" y="1131590"/>
            <a:ext cx="8424862" cy="57554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3200" dirty="0"/>
              <a:t/>
            </a:r>
            <a:br>
              <a:rPr lang="en-GB" sz="3200" dirty="0"/>
            </a:br>
            <a:endParaRPr lang="en-GB" sz="3000" dirty="0">
              <a:solidFill>
                <a:srgbClr val="0092BB"/>
              </a:solidFill>
              <a:ea typeface="+mn-ea"/>
              <a:cs typeface="+mn-cs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6533" y="483518"/>
            <a:ext cx="8064500" cy="3457071"/>
          </a:xfrm>
        </p:spPr>
        <p:txBody>
          <a:bodyPr>
            <a:noAutofit/>
          </a:bodyPr>
          <a:lstStyle/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it-IT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ETF Partner country </a:t>
            </a:r>
            <a:r>
              <a:rPr lang="it-IT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provision</a:t>
            </a:r>
            <a:r>
              <a:rPr lang="it-IT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it-IT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at</a:t>
            </a:r>
            <a:r>
              <a:rPr lang="it-IT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L5:  </a:t>
            </a:r>
            <a:r>
              <a:rPr lang="it-IT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issues</a:t>
            </a:r>
            <a:endParaRPr lang="it-IT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2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Numbers</a:t>
            </a:r>
            <a:r>
              <a:rPr lang="it-IT" sz="12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of </a:t>
            </a:r>
            <a:r>
              <a:rPr lang="it-IT" sz="12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qualifications</a:t>
            </a:r>
            <a:r>
              <a:rPr lang="it-IT" sz="12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2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available</a:t>
            </a:r>
            <a:r>
              <a:rPr lang="it-IT" sz="12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; </a:t>
            </a:r>
            <a:r>
              <a:rPr lang="it-IT" sz="12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types</a:t>
            </a:r>
            <a:r>
              <a:rPr lang="it-IT" sz="12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, </a:t>
            </a:r>
            <a:r>
              <a:rPr lang="it-IT" sz="12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characteristics</a:t>
            </a:r>
            <a:r>
              <a:rPr lang="it-IT" sz="12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– </a:t>
            </a:r>
            <a:r>
              <a:rPr lang="it-IT" sz="12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outcomes</a:t>
            </a:r>
            <a:r>
              <a:rPr lang="it-IT" sz="12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, </a:t>
            </a:r>
            <a:r>
              <a:rPr lang="it-IT" sz="12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units</a:t>
            </a:r>
            <a:r>
              <a:rPr lang="it-IT" sz="12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etc. </a:t>
            </a: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2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Providers</a:t>
            </a: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2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Place</a:t>
            </a:r>
            <a:r>
              <a:rPr lang="it-IT" sz="12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in NQF</a:t>
            </a:r>
          </a:p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it-IT" b="1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Above</a:t>
            </a:r>
            <a:r>
              <a:rPr lang="it-IT" b="1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b="1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all</a:t>
            </a:r>
            <a:r>
              <a:rPr lang="it-IT" b="1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- </a:t>
            </a:r>
            <a:r>
              <a:rPr lang="it-IT" b="1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function</a:t>
            </a:r>
            <a:r>
              <a:rPr lang="it-IT" b="1" dirty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b="1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(</a:t>
            </a:r>
            <a:r>
              <a:rPr lang="it-IT" b="1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related</a:t>
            </a:r>
            <a:r>
              <a:rPr lang="it-IT" b="1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to </a:t>
            </a:r>
            <a:r>
              <a:rPr lang="it-IT" b="1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type</a:t>
            </a:r>
            <a:r>
              <a:rPr lang="it-IT" b="1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)</a:t>
            </a:r>
          </a:p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it-IT" b="1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Identify</a:t>
            </a:r>
            <a:r>
              <a:rPr lang="it-IT" b="1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b="1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our</a:t>
            </a:r>
            <a:r>
              <a:rPr lang="it-IT" b="1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b="1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role</a:t>
            </a:r>
            <a:r>
              <a:rPr lang="it-IT" b="1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relative to </a:t>
            </a:r>
            <a:r>
              <a:rPr lang="it-IT" b="1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other</a:t>
            </a:r>
            <a:r>
              <a:rPr lang="it-IT" b="1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b="1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actors</a:t>
            </a:r>
            <a:r>
              <a:rPr lang="it-IT" b="1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endParaRPr lang="en-GB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548B2-332D-4240-BF4A-8629655DFC2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43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6533" y="1131590"/>
            <a:ext cx="8424862" cy="57554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3200" dirty="0"/>
              <a:t/>
            </a:r>
            <a:br>
              <a:rPr lang="en-GB" sz="3200" dirty="0"/>
            </a:br>
            <a:endParaRPr lang="en-GB" sz="3000" dirty="0">
              <a:solidFill>
                <a:srgbClr val="0092BB"/>
              </a:solidFill>
              <a:ea typeface="+mn-ea"/>
              <a:cs typeface="+mn-cs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6533" y="483518"/>
            <a:ext cx="8064500" cy="3457071"/>
          </a:xfrm>
        </p:spPr>
        <p:txBody>
          <a:bodyPr>
            <a:noAutofit/>
          </a:bodyPr>
          <a:lstStyle/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it-IT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ETF Partner country </a:t>
            </a:r>
            <a:r>
              <a:rPr lang="it-IT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picture</a:t>
            </a:r>
            <a:r>
              <a:rPr lang="it-IT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: general </a:t>
            </a:r>
            <a:r>
              <a:rPr lang="it-IT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findings</a:t>
            </a:r>
            <a:r>
              <a:rPr lang="it-IT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on </a:t>
            </a:r>
            <a:r>
              <a:rPr lang="it-IT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qualifications</a:t>
            </a:r>
            <a:endParaRPr lang="it-IT" sz="20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Information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not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easily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accessible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;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absence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of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databases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/non-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formal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provision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/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unused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qualifications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from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projects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or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donors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Many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qualifications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not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outcomes-based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;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not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levelled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in NQF</a:t>
            </a: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Little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coverage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of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transversal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skills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, ICT,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languages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, team-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working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etc. </a:t>
            </a: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endParaRPr lang="en-GB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548B2-332D-4240-BF4A-8629655DFC2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35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6533" y="1131590"/>
            <a:ext cx="8424862" cy="57554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3200" dirty="0"/>
              <a:t/>
            </a:r>
            <a:br>
              <a:rPr lang="en-GB" sz="3200" dirty="0"/>
            </a:br>
            <a:endParaRPr lang="en-GB" sz="3000" dirty="0">
              <a:solidFill>
                <a:srgbClr val="0092BB"/>
              </a:solidFill>
              <a:ea typeface="+mn-ea"/>
              <a:cs typeface="+mn-cs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6533" y="483518"/>
            <a:ext cx="8064500" cy="3457071"/>
          </a:xfrm>
        </p:spPr>
        <p:txBody>
          <a:bodyPr>
            <a:noAutofit/>
          </a:bodyPr>
          <a:lstStyle/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it-IT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ETF Partner country </a:t>
            </a:r>
            <a:r>
              <a:rPr lang="it-IT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picture</a:t>
            </a:r>
            <a:r>
              <a:rPr lang="it-IT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Balkans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: no short-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cycle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HE</a:t>
            </a: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Turkey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: strong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links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, VET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colleges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to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HEIs</a:t>
            </a: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Eastern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Europe: diverse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functions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,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labour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market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access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and short-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cycle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HE</a:t>
            </a:r>
          </a:p>
          <a:p>
            <a:pPr marL="0" lvl="1" indent="0" algn="just">
              <a:lnSpc>
                <a:spcPct val="120000"/>
              </a:lnSpc>
              <a:spcBef>
                <a:spcPts val="1800"/>
              </a:spcBef>
              <a:buNone/>
              <a:defRPr/>
            </a:pPr>
            <a:endParaRPr lang="it-IT" sz="1800" dirty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endParaRPr lang="en-GB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548B2-332D-4240-BF4A-8629655DFC2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046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6533" y="1131590"/>
            <a:ext cx="8424862" cy="57554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3200" dirty="0"/>
              <a:t/>
            </a:r>
            <a:br>
              <a:rPr lang="en-GB" sz="3200" dirty="0"/>
            </a:br>
            <a:endParaRPr lang="en-GB" sz="3000" dirty="0">
              <a:solidFill>
                <a:srgbClr val="0092BB"/>
              </a:solidFill>
              <a:ea typeface="+mn-ea"/>
              <a:cs typeface="+mn-cs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6533" y="483518"/>
            <a:ext cx="8064500" cy="3457071"/>
          </a:xfrm>
        </p:spPr>
        <p:txBody>
          <a:bodyPr>
            <a:noAutofit/>
          </a:bodyPr>
          <a:lstStyle/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it-IT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ETF Partner country </a:t>
            </a:r>
            <a:r>
              <a:rPr lang="it-IT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picture</a:t>
            </a:r>
            <a:r>
              <a:rPr lang="it-IT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:</a:t>
            </a:r>
            <a:r>
              <a:rPr lang="it-IT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challenges</a:t>
            </a:r>
            <a:endParaRPr lang="it-IT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Limited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permeability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up the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levels</a:t>
            </a: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Where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NQF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is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slow in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implementation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, L5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is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scarce</a:t>
            </a: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Weak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employer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role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Capacity</a:t>
            </a: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endParaRPr lang="en-GB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548B2-332D-4240-BF4A-8629655DFC2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28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6533" y="1131590"/>
            <a:ext cx="8424862" cy="57554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3200" dirty="0"/>
              <a:t/>
            </a:r>
            <a:br>
              <a:rPr lang="en-GB" sz="3200" dirty="0"/>
            </a:br>
            <a:endParaRPr lang="en-GB" sz="3000" dirty="0">
              <a:solidFill>
                <a:srgbClr val="0092BB"/>
              </a:solidFill>
              <a:ea typeface="+mn-ea"/>
              <a:cs typeface="+mn-cs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6533" y="483518"/>
            <a:ext cx="8064500" cy="3457071"/>
          </a:xfrm>
        </p:spPr>
        <p:txBody>
          <a:bodyPr>
            <a:noAutofit/>
          </a:bodyPr>
          <a:lstStyle/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it-IT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Aims</a:t>
            </a:r>
            <a:r>
              <a:rPr lang="it-IT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, </a:t>
            </a:r>
            <a:r>
              <a:rPr lang="it-IT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actions</a:t>
            </a:r>
            <a:r>
              <a:rPr lang="it-IT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, </a:t>
            </a:r>
            <a:r>
              <a:rPr lang="it-IT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outputs</a:t>
            </a:r>
            <a:r>
              <a:rPr lang="it-IT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, 2019-20</a:t>
            </a: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In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Balkans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,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expand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types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and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provision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;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linked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to Bologna and HE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provision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. </a:t>
            </a: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In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Eastern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Partnership,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build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and consolidate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integration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of HE and VET via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NQFs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. </a:t>
            </a:r>
          </a:p>
          <a:p>
            <a:pPr marL="285750" lvl="1" indent="-285750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Ensure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outcomes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in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qualifications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(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all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)and curricula;  and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train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it-IT" sz="1800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teachers</a:t>
            </a: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. </a:t>
            </a:r>
          </a:p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endParaRPr lang="it-IT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lvl="1" indent="0" algn="ctr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it-IT" sz="1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endParaRPr lang="en-GB" sz="180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548B2-332D-4240-BF4A-8629655DFC2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81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2b5e03d6ff2dac033996b556dbe18189b89c2ec"/>
</p:tagLst>
</file>

<file path=ppt/theme/theme1.xml><?xml version="1.0" encoding="utf-8"?>
<a:theme xmlns:a="http://schemas.openxmlformats.org/drawingml/2006/main" name="Corporate Template PPT_221112">
  <a:themeElements>
    <a:clrScheme name="ETF">
      <a:dk1>
        <a:sysClr val="windowText" lastClr="000000"/>
      </a:dk1>
      <a:lt1>
        <a:sysClr val="window" lastClr="FFFFFF"/>
      </a:lt1>
      <a:dk2>
        <a:srgbClr val="455560"/>
      </a:dk2>
      <a:lt2>
        <a:srgbClr val="0092BB"/>
      </a:lt2>
      <a:accent1>
        <a:srgbClr val="66BED6"/>
      </a:accent1>
      <a:accent2>
        <a:srgbClr val="CBD300"/>
      </a:accent2>
      <a:accent3>
        <a:srgbClr val="DC006B"/>
      </a:accent3>
      <a:accent4>
        <a:srgbClr val="FFDC00"/>
      </a:accent4>
      <a:accent5>
        <a:srgbClr val="009CDA"/>
      </a:accent5>
      <a:accent6>
        <a:srgbClr val="F39900"/>
      </a:accent6>
      <a:hlink>
        <a:srgbClr val="583119"/>
      </a:hlink>
      <a:folHlink>
        <a:srgbClr val="750D6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reen Theme">
  <a:themeElements>
    <a:clrScheme name="ETF">
      <a:dk1>
        <a:sysClr val="windowText" lastClr="000000"/>
      </a:dk1>
      <a:lt1>
        <a:sysClr val="window" lastClr="FFFFFF"/>
      </a:lt1>
      <a:dk2>
        <a:srgbClr val="455560"/>
      </a:dk2>
      <a:lt2>
        <a:srgbClr val="0092BB"/>
      </a:lt2>
      <a:accent1>
        <a:srgbClr val="66BED6"/>
      </a:accent1>
      <a:accent2>
        <a:srgbClr val="CBD300"/>
      </a:accent2>
      <a:accent3>
        <a:srgbClr val="DC006B"/>
      </a:accent3>
      <a:accent4>
        <a:srgbClr val="FFDC00"/>
      </a:accent4>
      <a:accent5>
        <a:srgbClr val="009CDA"/>
      </a:accent5>
      <a:accent6>
        <a:srgbClr val="F39900"/>
      </a:accent6>
      <a:hlink>
        <a:srgbClr val="583119"/>
      </a:hlink>
      <a:folHlink>
        <a:srgbClr val="750D6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range Theme">
  <a:themeElements>
    <a:clrScheme name="ETF">
      <a:dk1>
        <a:sysClr val="windowText" lastClr="000000"/>
      </a:dk1>
      <a:lt1>
        <a:sysClr val="window" lastClr="FFFFFF"/>
      </a:lt1>
      <a:dk2>
        <a:srgbClr val="455560"/>
      </a:dk2>
      <a:lt2>
        <a:srgbClr val="0092BB"/>
      </a:lt2>
      <a:accent1>
        <a:srgbClr val="66BED6"/>
      </a:accent1>
      <a:accent2>
        <a:srgbClr val="CBD300"/>
      </a:accent2>
      <a:accent3>
        <a:srgbClr val="DC006B"/>
      </a:accent3>
      <a:accent4>
        <a:srgbClr val="FFDC00"/>
      </a:accent4>
      <a:accent5>
        <a:srgbClr val="009CDA"/>
      </a:accent5>
      <a:accent6>
        <a:srgbClr val="F39900"/>
      </a:accent6>
      <a:hlink>
        <a:srgbClr val="583119"/>
      </a:hlink>
      <a:folHlink>
        <a:srgbClr val="750D6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Yellow Theme">
  <a:themeElements>
    <a:clrScheme name="ETF">
      <a:dk1>
        <a:sysClr val="windowText" lastClr="000000"/>
      </a:dk1>
      <a:lt1>
        <a:sysClr val="window" lastClr="FFFFFF"/>
      </a:lt1>
      <a:dk2>
        <a:srgbClr val="455560"/>
      </a:dk2>
      <a:lt2>
        <a:srgbClr val="0092BB"/>
      </a:lt2>
      <a:accent1>
        <a:srgbClr val="66BED6"/>
      </a:accent1>
      <a:accent2>
        <a:srgbClr val="CBD300"/>
      </a:accent2>
      <a:accent3>
        <a:srgbClr val="DC006B"/>
      </a:accent3>
      <a:accent4>
        <a:srgbClr val="FFDC00"/>
      </a:accent4>
      <a:accent5>
        <a:srgbClr val="009CDA"/>
      </a:accent5>
      <a:accent6>
        <a:srgbClr val="F39900"/>
      </a:accent6>
      <a:hlink>
        <a:srgbClr val="583119"/>
      </a:hlink>
      <a:folHlink>
        <a:srgbClr val="750D6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Corporate Template PPT_221112">
  <a:themeElements>
    <a:clrScheme name="ETF">
      <a:dk1>
        <a:sysClr val="windowText" lastClr="000000"/>
      </a:dk1>
      <a:lt1>
        <a:sysClr val="window" lastClr="FFFFFF"/>
      </a:lt1>
      <a:dk2>
        <a:srgbClr val="455560"/>
      </a:dk2>
      <a:lt2>
        <a:srgbClr val="0092BB"/>
      </a:lt2>
      <a:accent1>
        <a:srgbClr val="66BED6"/>
      </a:accent1>
      <a:accent2>
        <a:srgbClr val="CBD300"/>
      </a:accent2>
      <a:accent3>
        <a:srgbClr val="DC006B"/>
      </a:accent3>
      <a:accent4>
        <a:srgbClr val="FFDC00"/>
      </a:accent4>
      <a:accent5>
        <a:srgbClr val="009CDA"/>
      </a:accent5>
      <a:accent6>
        <a:srgbClr val="F39900"/>
      </a:accent6>
      <a:hlink>
        <a:srgbClr val="583119"/>
      </a:hlink>
      <a:folHlink>
        <a:srgbClr val="750D6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TF">
    <a:dk1>
      <a:sysClr val="windowText" lastClr="000000"/>
    </a:dk1>
    <a:lt1>
      <a:sysClr val="window" lastClr="FFFFFF"/>
    </a:lt1>
    <a:dk2>
      <a:srgbClr val="455560"/>
    </a:dk2>
    <a:lt2>
      <a:srgbClr val="0092BB"/>
    </a:lt2>
    <a:accent1>
      <a:srgbClr val="66BED6"/>
    </a:accent1>
    <a:accent2>
      <a:srgbClr val="CBD300"/>
    </a:accent2>
    <a:accent3>
      <a:srgbClr val="DC006B"/>
    </a:accent3>
    <a:accent4>
      <a:srgbClr val="FFDC00"/>
    </a:accent4>
    <a:accent5>
      <a:srgbClr val="009CDA"/>
    </a:accent5>
    <a:accent6>
      <a:srgbClr val="F39900"/>
    </a:accent6>
    <a:hlink>
      <a:srgbClr val="583119"/>
    </a:hlink>
    <a:folHlink>
      <a:srgbClr val="750D68"/>
    </a:folHlink>
  </a:clrScheme>
</a:themeOverride>
</file>

<file path=ppt/theme/themeOverride2.xml><?xml version="1.0" encoding="utf-8"?>
<a:themeOverride xmlns:a="http://schemas.openxmlformats.org/drawingml/2006/main">
  <a:clrScheme name="ETF">
    <a:dk1>
      <a:sysClr val="windowText" lastClr="000000"/>
    </a:dk1>
    <a:lt1>
      <a:sysClr val="window" lastClr="FFFFFF"/>
    </a:lt1>
    <a:dk2>
      <a:srgbClr val="455560"/>
    </a:dk2>
    <a:lt2>
      <a:srgbClr val="0092BB"/>
    </a:lt2>
    <a:accent1>
      <a:srgbClr val="66BED6"/>
    </a:accent1>
    <a:accent2>
      <a:srgbClr val="CBD300"/>
    </a:accent2>
    <a:accent3>
      <a:srgbClr val="DC006B"/>
    </a:accent3>
    <a:accent4>
      <a:srgbClr val="FFDC00"/>
    </a:accent4>
    <a:accent5>
      <a:srgbClr val="009CDA"/>
    </a:accent5>
    <a:accent6>
      <a:srgbClr val="F39900"/>
    </a:accent6>
    <a:hlink>
      <a:srgbClr val="583119"/>
    </a:hlink>
    <a:folHlink>
      <a:srgbClr val="750D68"/>
    </a:folHlink>
  </a:clrScheme>
</a:themeOverride>
</file>

<file path=ppt/theme/themeOverride3.xml><?xml version="1.0" encoding="utf-8"?>
<a:themeOverride xmlns:a="http://schemas.openxmlformats.org/drawingml/2006/main">
  <a:clrScheme name="ETF">
    <a:dk1>
      <a:sysClr val="windowText" lastClr="000000"/>
    </a:dk1>
    <a:lt1>
      <a:sysClr val="window" lastClr="FFFFFF"/>
    </a:lt1>
    <a:dk2>
      <a:srgbClr val="455560"/>
    </a:dk2>
    <a:lt2>
      <a:srgbClr val="0092BB"/>
    </a:lt2>
    <a:accent1>
      <a:srgbClr val="66BED6"/>
    </a:accent1>
    <a:accent2>
      <a:srgbClr val="CBD300"/>
    </a:accent2>
    <a:accent3>
      <a:srgbClr val="DC006B"/>
    </a:accent3>
    <a:accent4>
      <a:srgbClr val="FFDC00"/>
    </a:accent4>
    <a:accent5>
      <a:srgbClr val="009CDA"/>
    </a:accent5>
    <a:accent6>
      <a:srgbClr val="F39900"/>
    </a:accent6>
    <a:hlink>
      <a:srgbClr val="583119"/>
    </a:hlink>
    <a:folHlink>
      <a:srgbClr val="750D68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ther_x0020_Document_x0020_Type xmlns="df6b2545-d15d-4d63-86ca-644416e434f8">Presentation</Other_x0020_Document_x0020_Type>
    <ETFLanguage xmlns="365cd7fe-1c86-43d4-891b-05a6047b13eb">English</ETFLanguage>
    <CPSubArea xmlns="365cd7fe-1c86-43d4-891b-05a6047b13eb">Governing Board</CPSubArea>
    <ReferenceYear xmlns="365cd7fe-1c86-43d4-891b-05a6047b13eb">2015</ReferenceYear>
    <ReferenceNumber xmlns="365cd7fe-1c86-43d4-891b-05a6047b13eb" xsi:nil="true"/>
    <Corporate_x0020_Performance_x0020_Keywords xmlns="df6b2545-d15d-4d63-86ca-644416e434f8">
      <Value>Governing Board</Value>
    </Corporate_x0020_Performance_x0020_Keywords>
    <Authors xmlns="365cd7fe-1c86-43d4-891b-05a6047b13eb" xsi:nil="true"/>
    <Origin xmlns="365cd7fe-1c86-43d4-891b-05a6047b13eb">ETF</Origin>
    <General_x0020_Keywords xmlns="df6b2545-d15d-4d63-86ca-644416e434f8">
      <Value>Corporate</Value>
    </General_x0020_Keywords>
    <Status xmlns="365cd7fe-1c86-43d4-891b-05a6047b13eb">Draft</Statu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Other Document" ma:contentTypeID="0x01010018C77CAB493C4CC28C851D171ACDEB5D00FCF6565F3E957449B85F2E7ADC7E3518002841E4B0C566AA45AF3A1C7F7EC3EBFE" ma:contentTypeVersion="12" ma:contentTypeDescription="" ma:contentTypeScope="" ma:versionID="127d2acfb9b230d44132585a8e7de46a">
  <xsd:schema xmlns:xsd="http://www.w3.org/2001/XMLSchema" xmlns:xs="http://www.w3.org/2001/XMLSchema" xmlns:p="http://schemas.microsoft.com/office/2006/metadata/properties" xmlns:ns1="df6b2545-d15d-4d63-86ca-644416e434f8" xmlns:ns2="365cd7fe-1c86-43d4-891b-05a6047b13eb" targetNamespace="http://schemas.microsoft.com/office/2006/metadata/properties" ma:root="true" ma:fieldsID="f53c698c5282847105776dd4217a0d53" ns1:_="" ns2:_="">
    <xsd:import namespace="df6b2545-d15d-4d63-86ca-644416e434f8"/>
    <xsd:import namespace="365cd7fe-1c86-43d4-891b-05a6047b13eb"/>
    <xsd:element name="properties">
      <xsd:complexType>
        <xsd:sequence>
          <xsd:element name="documentManagement">
            <xsd:complexType>
              <xsd:all>
                <xsd:element ref="ns1:Other_x0020_Document_x0020_Type"/>
                <xsd:element ref="ns2:CPSubArea"/>
                <xsd:element ref="ns2:ReferenceYear"/>
                <xsd:element ref="ns2:ReferenceNumber" minOccurs="0"/>
                <xsd:element ref="ns2:Origin"/>
                <xsd:element ref="ns2:Status"/>
                <xsd:element ref="ns2:Authors" minOccurs="0"/>
                <xsd:element ref="ns2:ETFLanguage" minOccurs="0"/>
                <xsd:element ref="ns1:General_x0020_Keywords" minOccurs="0"/>
                <xsd:element ref="ns1:Corporate_x0020_Performance_x0020_Keywor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6b2545-d15d-4d63-86ca-644416e434f8" elementFormDefault="qualified">
    <xsd:import namespace="http://schemas.microsoft.com/office/2006/documentManagement/types"/>
    <xsd:import namespace="http://schemas.microsoft.com/office/infopath/2007/PartnerControls"/>
    <xsd:element name="Other_x0020_Document_x0020_Type" ma:index="0" ma:displayName="Other Document Type" ma:format="Dropdown" ma:internalName="Other_x0020_Document_x0020_Type" ma:readOnly="false">
      <xsd:simpleType>
        <xsd:restriction base="dms:Choice">
          <xsd:enumeration value="Contract-agreement"/>
          <xsd:enumeration value="Cooperation agreement"/>
          <xsd:enumeration value="Correspondence"/>
          <xsd:enumeration value="Evaluation report"/>
          <xsd:enumeration value="Final report"/>
          <xsd:enumeration value="Inception report"/>
          <xsd:enumeration value="Interim report"/>
          <xsd:enumeration value="Agenda"/>
          <xsd:enumeration value="Minutes"/>
          <xsd:enumeration value="Memo"/>
          <xsd:enumeration value="Memorandum of understanding"/>
          <xsd:enumeration value="Mission report"/>
          <xsd:enumeration value="Monitoring report"/>
          <xsd:enumeration value="Other"/>
          <xsd:enumeration value="Presentation"/>
          <xsd:enumeration value="Progress report"/>
          <xsd:enumeration value="Project leaflet"/>
          <xsd:enumeration value="Project plan"/>
          <xsd:enumeration value="Proposal"/>
          <xsd:enumeration value="Report"/>
          <xsd:enumeration value="Service level agreement"/>
        </xsd:restriction>
      </xsd:simpleType>
    </xsd:element>
    <xsd:element name="General_x0020_Keywords" ma:index="10" nillable="true" ma:displayName="General Keywords" ma:internalName="General_x0020_Keywords" ma:readOnly="fals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dministration"/>
                    <xsd:enumeration value="Annual reporting"/>
                    <xsd:enumeration value="Audit"/>
                    <xsd:enumeration value="Budget"/>
                    <xsd:enumeration value="Communication"/>
                    <xsd:enumeration value="Corporate"/>
                    <xsd:enumeration value="Correspondence"/>
                    <xsd:enumeration value="Evaluation"/>
                    <xsd:enumeration value="Facilities"/>
                    <xsd:enumeration value="Finance"/>
                    <xsd:enumeration value="Human resources"/>
                    <xsd:enumeration value="ICT"/>
                    <xsd:enumeration value="Intranet"/>
                    <xsd:enumeration value="Management"/>
                    <xsd:enumeration value="Monitoring"/>
                    <xsd:enumeration value="Operations"/>
                    <xsd:enumeration value="Organisational development"/>
                    <xsd:enumeration value="Planning"/>
                    <xsd:enumeration value="Procurement"/>
                    <xsd:enumeration value="Quarterly reporting"/>
                    <xsd:enumeration value="Staff committee"/>
                    <xsd:enumeration value="Strategy"/>
                  </xsd:restriction>
                </xsd:simpleType>
              </xsd:element>
            </xsd:sequence>
          </xsd:extension>
        </xsd:complexContent>
      </xsd:complexType>
    </xsd:element>
    <xsd:element name="Corporate_x0020_Performance_x0020_Keywords" ma:index="11" nillable="true" ma:displayName="Corporate Performance Keywords" ma:internalName="Corporate_x0020_Performance_x0020_Keywords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nnual reporting"/>
                    <xsd:enumeration value="Archiving"/>
                    <xsd:enumeration value="Assessment"/>
                    <xsd:enumeration value="Audit"/>
                    <xsd:enumeration value="CAF"/>
                    <xsd:enumeration value="Classified"/>
                    <xsd:enumeration value="Compliance"/>
                    <xsd:enumeration value="Data protection"/>
                    <xsd:enumeration value="Discharge"/>
                    <xsd:enumeration value="Document management"/>
                    <xsd:enumeration value="Ethics and integrity"/>
                    <xsd:enumeration value="European Court of Auditors"/>
                    <xsd:enumeration value="Evaluation"/>
                    <xsd:enumeration value="External audit"/>
                    <xsd:enumeration value="Filing"/>
                    <xsd:enumeration value="Governance"/>
                    <xsd:enumeration value="Governing Board"/>
                    <xsd:enumeration value="Improvement"/>
                    <xsd:enumeration value="Indicators"/>
                    <xsd:enumeration value="Internal Audit Service"/>
                    <xsd:enumeration value="Internal Control Standards"/>
                    <xsd:enumeration value="Membership"/>
                    <xsd:enumeration value="Mid term perspective"/>
                    <xsd:enumeration value="Monitoring"/>
                    <xsd:enumeration value="Performance"/>
                    <xsd:enumeration value="Performance management"/>
                    <xsd:enumeration value="Planning"/>
                    <xsd:enumeration value="Process management"/>
                    <xsd:enumeration value="Quality"/>
                    <xsd:enumeration value="Quarterly reporting"/>
                    <xsd:enumeration value="Registration"/>
                    <xsd:enumeration value="Retention"/>
                    <xsd:enumeration value="Risk management"/>
                    <xsd:enumeration value="Self assessment"/>
                    <xsd:enumeration value="Social partners"/>
                    <xsd:enumeration value="Stakeholders"/>
                    <xsd:enumeration value="Survey"/>
                    <xsd:enumeration value="Written procedure"/>
                  </xsd:restriction>
                </xsd:simple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5cd7fe-1c86-43d4-891b-05a6047b13eb" elementFormDefault="qualified">
    <xsd:import namespace="http://schemas.microsoft.com/office/2006/documentManagement/types"/>
    <xsd:import namespace="http://schemas.microsoft.com/office/infopath/2007/PartnerControls"/>
    <xsd:element name="CPSubArea" ma:index="1" ma:displayName="Corporate Performance Sub Area" ma:format="Dropdown" ma:internalName="CPSubArea" ma:readOnly="false">
      <xsd:simpleType>
        <xsd:restriction base="dms:Choice">
          <xsd:enumeration value="Corporate Planning and Reporting"/>
          <xsd:enumeration value="Quality Audit and Risk Management"/>
          <xsd:enumeration value="Monitoring and Evaluation"/>
          <xsd:enumeration value="Process Development"/>
          <xsd:enumeration value="Stakeholders Cooperation"/>
          <xsd:enumeration value="Document management"/>
          <xsd:enumeration value="Governing Board"/>
          <xsd:enumeration value="Management and coordination"/>
          <xsd:enumeration value="Planning monitoring and reporting"/>
          <xsd:enumeration value="Finance and procurement"/>
        </xsd:restriction>
      </xsd:simpleType>
    </xsd:element>
    <xsd:element name="ReferenceYear" ma:index="4" ma:displayName="Reference Year" ma:format="Dropdown" ma:internalName="ReferenceYear">
      <xsd:simpleType>
        <xsd:restriction base="dms:Choice">
          <xsd:enumeration value="2030"/>
          <xsd:enumeration value="2029"/>
          <xsd:enumeration value="2028"/>
          <xsd:enumeration value="2027"/>
          <xsd:enumeration value="2026"/>
          <xsd:enumeration value="2025"/>
          <xsd:enumeration value="2024"/>
          <xsd:enumeration value="2023"/>
          <xsd:enumeration value="2021"/>
          <xsd:enumeration value="2020"/>
          <xsd:enumeration value="2019"/>
          <xsd:enumeration value="2018"/>
          <xsd:enumeration value="2017"/>
          <xsd:enumeration value="2016"/>
          <xsd:enumeration value="2015"/>
          <xsd:enumeration value="2014"/>
          <xsd:enumeration value="2013"/>
          <xsd:enumeration value="2012"/>
          <xsd:enumeration value="2011"/>
          <xsd:enumeration value="2010"/>
          <xsd:enumeration value="2009"/>
          <xsd:enumeration value="2008"/>
          <xsd:enumeration value="2007"/>
          <xsd:enumeration value="2006"/>
          <xsd:enumeration value="2005"/>
          <xsd:enumeration value="2004"/>
          <xsd:enumeration value="2003"/>
          <xsd:enumeration value="2002"/>
          <xsd:enumeration value="2001"/>
          <xsd:enumeration value="2000"/>
          <xsd:enumeration value="1999"/>
          <xsd:enumeration value="1998"/>
          <xsd:enumeration value="1997"/>
          <xsd:enumeration value="1996"/>
          <xsd:enumeration value="1995"/>
          <xsd:enumeration value="1994"/>
          <xsd:enumeration value="1993"/>
          <xsd:enumeration value="1992"/>
          <xsd:enumeration value="1991"/>
          <xsd:enumeration value="1990"/>
          <xsd:enumeration value="1989"/>
          <xsd:enumeration value="1988"/>
          <xsd:enumeration value="1987"/>
          <xsd:enumeration value="1986"/>
          <xsd:enumeration value="1985"/>
          <xsd:enumeration value="0000"/>
        </xsd:restriction>
      </xsd:simpleType>
    </xsd:element>
    <xsd:element name="ReferenceNumber" ma:index="5" nillable="true" ma:displayName="Reference Number" ma:internalName="ReferenceNumber">
      <xsd:simpleType>
        <xsd:restriction base="dms:Text"/>
      </xsd:simpleType>
    </xsd:element>
    <xsd:element name="Origin" ma:index="6" ma:displayName="Origin" ma:internalName="Origin">
      <xsd:simpleType>
        <xsd:restriction base="dms:Choice">
          <xsd:enumeration value="ETF"/>
          <xsd:enumeration value="External"/>
          <xsd:enumeration value="Commission"/>
        </xsd:restriction>
      </xsd:simpleType>
    </xsd:element>
    <xsd:element name="Status" ma:index="7" ma:displayName="Status" ma:internalName="Status">
      <xsd:simpleType>
        <xsd:restriction base="dms:Choice">
          <xsd:enumeration value="Draft"/>
          <xsd:enumeration value="Final"/>
          <xsd:enumeration value="Expired"/>
        </xsd:restriction>
      </xsd:simpleType>
    </xsd:element>
    <xsd:element name="Authors" ma:index="8" nillable="true" ma:displayName="Authors" ma:internalName="Authors">
      <xsd:simpleType>
        <xsd:restriction base="dms:Text"/>
      </xsd:simpleType>
    </xsd:element>
    <xsd:element name="ETFLanguage" ma:index="9" nillable="true" ma:displayName="Language" ma:default="English" ma:format="Dropdown" ma:internalName="ETFLanguage">
      <xsd:simpleType>
        <xsd:restriction base="dms:Choice">
          <xsd:enumeration value="English"/>
          <xsd:enumeration value="Italian"/>
          <xsd:enumeration value="French"/>
          <xsd:enumeration value="German"/>
          <xsd:enumeration value="Spanish"/>
          <xsd:enumeration value="Arabic"/>
          <xsd:enumeration value="Russian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202824-CE94-4259-A7E7-9984D524E3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6EDF84-8992-43E7-A63D-A5F327F697A1}">
  <ds:schemaRefs>
    <ds:schemaRef ds:uri="df6b2545-d15d-4d63-86ca-644416e434f8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365cd7fe-1c86-43d4-891b-05a6047b13eb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5ED7023-057B-4D02-BBD9-7A00D35261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6b2545-d15d-4d63-86ca-644416e434f8"/>
    <ds:schemaRef ds:uri="365cd7fe-1c86-43d4-891b-05a6047b13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Corporate Template PPT_221112</Template>
  <TotalTime>9633</TotalTime>
  <Words>507</Words>
  <Application>Microsoft Office PowerPoint</Application>
  <PresentationFormat>On-screen Show (16:9)</PresentationFormat>
  <Paragraphs>114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Arial</vt:lpstr>
      <vt:lpstr>Wingdings</vt:lpstr>
      <vt:lpstr>ＭＳ Ｐゴシック</vt:lpstr>
      <vt:lpstr>Times New Roman</vt:lpstr>
      <vt:lpstr>Calibri</vt:lpstr>
      <vt:lpstr>Montreal-DemiBold</vt:lpstr>
      <vt:lpstr>Corporate Template PPT_221112</vt:lpstr>
      <vt:lpstr>Green Theme</vt:lpstr>
      <vt:lpstr>Orange Theme</vt:lpstr>
      <vt:lpstr>Yellow Theme</vt:lpstr>
      <vt:lpstr>1_Corporate Template PPT_221112</vt:lpstr>
      <vt:lpstr> </vt:lpstr>
      <vt:lpstr> </vt:lpstr>
      <vt:lpstr>PowerPoint Presentation</vt:lpstr>
      <vt:lpstr> </vt:lpstr>
      <vt:lpstr> </vt:lpstr>
      <vt:lpstr> </vt:lpstr>
      <vt:lpstr> </vt:lpstr>
      <vt:lpstr> </vt:lpstr>
      <vt:lpstr> </vt:lpstr>
    </vt:vector>
  </TitlesOfParts>
  <Company>European Training Foundation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TRENDS &amp; DEVELOPMENTS  AT THE ETF</dc:title>
  <dc:creator>Alina Codrescu</dc:creator>
  <cp:lastModifiedBy>RESTOUEIX Jean-Philippe</cp:lastModifiedBy>
  <cp:revision>337</cp:revision>
  <cp:lastPrinted>2018-08-02T12:03:15Z</cp:lastPrinted>
  <dcterms:created xsi:type="dcterms:W3CDTF">2013-06-05T06:46:40Z</dcterms:created>
  <dcterms:modified xsi:type="dcterms:W3CDTF">2018-09-05T14:16:59Z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0x01010018C77CAB493C4CC28C851D171ACDEB5D00FCF6565F3E957449B85F2E7ADC7E3518002841E4B0C566AA45AF3A1C7F7EC3EBFE</vt:lpwstr>
  </property>
  <property fmtid="{D5CDD505-2E9C-101B-9397-08002B2CF9AE}" pid="3" name="Area">
    <vt:lpwstr>Corporate Performance</vt:lpwstr>
  </property>
</Properties>
</file>