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65" r:id="rId5"/>
    <p:sldId id="370" r:id="rId6"/>
    <p:sldId id="371" r:id="rId7"/>
    <p:sldId id="366" r:id="rId8"/>
    <p:sldId id="380" r:id="rId9"/>
    <p:sldId id="382" r:id="rId10"/>
    <p:sldId id="369" r:id="rId11"/>
    <p:sldId id="376" r:id="rId12"/>
    <p:sldId id="372" r:id="rId13"/>
    <p:sldId id="373" r:id="rId14"/>
    <p:sldId id="374" r:id="rId15"/>
    <p:sldId id="375" r:id="rId16"/>
    <p:sldId id="377" r:id="rId17"/>
    <p:sldId id="383" r:id="rId18"/>
    <p:sldId id="384" r:id="rId19"/>
    <p:sldId id="3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20" d="100"/>
          <a:sy n="120" d="100"/>
        </p:scale>
        <p:origin x="120" y="324"/>
      </p:cViewPr>
      <p:guideLst/>
    </p:cSldViewPr>
  </p:slideViewPr>
  <p:notesTextViewPr>
    <p:cViewPr>
      <p:scale>
        <a:sx n="1" d="1"/>
        <a:sy n="1" d="1"/>
      </p:scale>
      <p:origin x="0" y="0"/>
    </p:cViewPr>
  </p:notesTextViewPr>
  <p:sorterViewPr>
    <p:cViewPr>
      <p:scale>
        <a:sx n="100" d="100"/>
        <a:sy n="100" d="100"/>
      </p:scale>
      <p:origin x="0" y="-58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Austria</a:t>
            </a:r>
          </a:p>
        </c:rich>
      </c:tx>
      <c:layout>
        <c:manualLayout>
          <c:xMode val="edge"/>
          <c:yMode val="edge"/>
          <c:x val="0.74200695475360345"/>
          <c:y val="3.210433149365402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Sheet1!$B$1</c:f>
              <c:strCache>
                <c:ptCount val="1"/>
                <c:pt idx="0">
                  <c:v>SPO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Sheet1!$A$2:$A$10</c:f>
              <c:strCache>
                <c:ptCount val="9"/>
                <c:pt idx="0">
                  <c:v>1990</c:v>
                </c:pt>
                <c:pt idx="1">
                  <c:v>1994</c:v>
                </c:pt>
                <c:pt idx="2">
                  <c:v>1995</c:v>
                </c:pt>
                <c:pt idx="3">
                  <c:v>1999</c:v>
                </c:pt>
                <c:pt idx="4">
                  <c:v>2002</c:v>
                </c:pt>
                <c:pt idx="5">
                  <c:v>2006</c:v>
                </c:pt>
                <c:pt idx="6">
                  <c:v>2008</c:v>
                </c:pt>
                <c:pt idx="7">
                  <c:v>2013</c:v>
                </c:pt>
                <c:pt idx="8">
                  <c:v>2017</c:v>
                </c:pt>
              </c:strCache>
            </c:strRef>
          </c:cat>
          <c:val>
            <c:numRef>
              <c:f>Sheet1!$B$2:$B$10</c:f>
              <c:numCache>
                <c:formatCode>0.0</c:formatCode>
                <c:ptCount val="9"/>
                <c:pt idx="0">
                  <c:v>42.780708768359077</c:v>
                </c:pt>
                <c:pt idx="1">
                  <c:v>34.918286059872472</c:v>
                </c:pt>
                <c:pt idx="2">
                  <c:v>38.055494714990566</c:v>
                </c:pt>
                <c:pt idx="3">
                  <c:v>33.152977898274344</c:v>
                </c:pt>
                <c:pt idx="4">
                  <c:v>36.509747649779158</c:v>
                </c:pt>
                <c:pt idx="5">
                  <c:v>35.341688399651595</c:v>
                </c:pt>
                <c:pt idx="6">
                  <c:v>29.254361321292329</c:v>
                </c:pt>
                <c:pt idx="7" formatCode="General">
                  <c:v>26.82</c:v>
                </c:pt>
                <c:pt idx="8" formatCode="General">
                  <c:v>26.9</c:v>
                </c:pt>
              </c:numCache>
            </c:numRef>
          </c:val>
          <c:smooth val="0"/>
          <c:extLst>
            <c:ext xmlns:c16="http://schemas.microsoft.com/office/drawing/2014/chart" uri="{C3380CC4-5D6E-409C-BE32-E72D297353CC}">
              <c16:uniqueId val="{00000000-B709-4FF7-8998-C10E9E7D45AA}"/>
            </c:ext>
          </c:extLst>
        </c:ser>
        <c:ser>
          <c:idx val="1"/>
          <c:order val="1"/>
          <c:tx>
            <c:strRef>
              <c:f>Sheet1!$C$1</c:f>
              <c:strCache>
                <c:ptCount val="1"/>
                <c:pt idx="0">
                  <c:v>OVP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1990</c:v>
                </c:pt>
                <c:pt idx="1">
                  <c:v>1994</c:v>
                </c:pt>
                <c:pt idx="2">
                  <c:v>1995</c:v>
                </c:pt>
                <c:pt idx="3">
                  <c:v>1999</c:v>
                </c:pt>
                <c:pt idx="4">
                  <c:v>2002</c:v>
                </c:pt>
                <c:pt idx="5">
                  <c:v>2006</c:v>
                </c:pt>
                <c:pt idx="6">
                  <c:v>2008</c:v>
                </c:pt>
                <c:pt idx="7">
                  <c:v>2013</c:v>
                </c:pt>
                <c:pt idx="8">
                  <c:v>2017</c:v>
                </c:pt>
              </c:strCache>
            </c:strRef>
          </c:cat>
          <c:val>
            <c:numRef>
              <c:f>Sheet1!$C$2:$C$10</c:f>
              <c:numCache>
                <c:formatCode>0.0</c:formatCode>
                <c:ptCount val="9"/>
                <c:pt idx="0">
                  <c:v>32.06448434332421</c:v>
                </c:pt>
                <c:pt idx="1">
                  <c:v>27.667050713623709</c:v>
                </c:pt>
                <c:pt idx="2">
                  <c:v>28.291929293194112</c:v>
                </c:pt>
                <c:pt idx="3">
                  <c:v>26.905598316355693</c:v>
                </c:pt>
                <c:pt idx="4">
                  <c:v>42.301082868516971</c:v>
                </c:pt>
                <c:pt idx="5">
                  <c:v>34.332976302816249</c:v>
                </c:pt>
                <c:pt idx="6">
                  <c:v>25.945975323877111</c:v>
                </c:pt>
                <c:pt idx="7" formatCode="General">
                  <c:v>23.99</c:v>
                </c:pt>
                <c:pt idx="8" formatCode="General">
                  <c:v>31.5</c:v>
                </c:pt>
              </c:numCache>
            </c:numRef>
          </c:val>
          <c:smooth val="0"/>
          <c:extLst>
            <c:ext xmlns:c16="http://schemas.microsoft.com/office/drawing/2014/chart" uri="{C3380CC4-5D6E-409C-BE32-E72D297353CC}">
              <c16:uniqueId val="{00000001-B709-4FF7-8998-C10E9E7D45AA}"/>
            </c:ext>
          </c:extLst>
        </c:ser>
        <c:ser>
          <c:idx val="2"/>
          <c:order val="2"/>
          <c:tx>
            <c:strRef>
              <c:f>Sheet1!$D$1</c:f>
              <c:strCache>
                <c:ptCount val="1"/>
                <c:pt idx="0">
                  <c:v>FPO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Sheet1!$A$2:$A$10</c:f>
              <c:strCache>
                <c:ptCount val="9"/>
                <c:pt idx="0">
                  <c:v>1990</c:v>
                </c:pt>
                <c:pt idx="1">
                  <c:v>1994</c:v>
                </c:pt>
                <c:pt idx="2">
                  <c:v>1995</c:v>
                </c:pt>
                <c:pt idx="3">
                  <c:v>1999</c:v>
                </c:pt>
                <c:pt idx="4">
                  <c:v>2002</c:v>
                </c:pt>
                <c:pt idx="5">
                  <c:v>2006</c:v>
                </c:pt>
                <c:pt idx="6">
                  <c:v>2008</c:v>
                </c:pt>
                <c:pt idx="7">
                  <c:v>2013</c:v>
                </c:pt>
                <c:pt idx="8">
                  <c:v>2017</c:v>
                </c:pt>
              </c:strCache>
            </c:strRef>
          </c:cat>
          <c:val>
            <c:numRef>
              <c:f>Sheet1!$D$2:$D$10</c:f>
              <c:numCache>
                <c:formatCode>0.0</c:formatCode>
                <c:ptCount val="9"/>
                <c:pt idx="0">
                  <c:v>16.634763716249505</c:v>
                </c:pt>
                <c:pt idx="1">
                  <c:v>22.497439087404281</c:v>
                </c:pt>
                <c:pt idx="2">
                  <c:v>21.889742583512191</c:v>
                </c:pt>
                <c:pt idx="3">
                  <c:v>26.914576425777859</c:v>
                </c:pt>
                <c:pt idx="4">
                  <c:v>10.007403793960663</c:v>
                </c:pt>
                <c:pt idx="5">
                  <c:v>11.035832398278693</c:v>
                </c:pt>
                <c:pt idx="6">
                  <c:v>17.45835294832273</c:v>
                </c:pt>
                <c:pt idx="7" formatCode="General">
                  <c:v>20.51</c:v>
                </c:pt>
                <c:pt idx="8" formatCode="General">
                  <c:v>26</c:v>
                </c:pt>
              </c:numCache>
            </c:numRef>
          </c:val>
          <c:smooth val="0"/>
          <c:extLst>
            <c:ext xmlns:c16="http://schemas.microsoft.com/office/drawing/2014/chart" uri="{C3380CC4-5D6E-409C-BE32-E72D297353CC}">
              <c16:uniqueId val="{00000002-B709-4FF7-8998-C10E9E7D45AA}"/>
            </c:ext>
          </c:extLst>
        </c:ser>
        <c:ser>
          <c:idx val="3"/>
          <c:order val="3"/>
          <c:tx>
            <c:strRef>
              <c:f>Sheet1!$E$1</c:f>
              <c:strCache>
                <c:ptCount val="1"/>
                <c:pt idx="0">
                  <c:v>Grune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Sheet1!$A$2:$A$10</c:f>
              <c:strCache>
                <c:ptCount val="9"/>
                <c:pt idx="0">
                  <c:v>1990</c:v>
                </c:pt>
                <c:pt idx="1">
                  <c:v>1994</c:v>
                </c:pt>
                <c:pt idx="2">
                  <c:v>1995</c:v>
                </c:pt>
                <c:pt idx="3">
                  <c:v>1999</c:v>
                </c:pt>
                <c:pt idx="4">
                  <c:v>2002</c:v>
                </c:pt>
                <c:pt idx="5">
                  <c:v>2006</c:v>
                </c:pt>
                <c:pt idx="6">
                  <c:v>2008</c:v>
                </c:pt>
                <c:pt idx="7">
                  <c:v>2013</c:v>
                </c:pt>
                <c:pt idx="8">
                  <c:v>2017</c:v>
                </c:pt>
              </c:strCache>
            </c:strRef>
          </c:cat>
          <c:val>
            <c:numRef>
              <c:f>Sheet1!$E$2:$E$10</c:f>
              <c:numCache>
                <c:formatCode>0.0</c:formatCode>
                <c:ptCount val="9"/>
                <c:pt idx="1">
                  <c:v>7.306921435561482</c:v>
                </c:pt>
                <c:pt idx="2">
                  <c:v>4.8141963550847588</c:v>
                </c:pt>
                <c:pt idx="3">
                  <c:v>7.4044523634494457</c:v>
                </c:pt>
                <c:pt idx="4">
                  <c:v>9.4707458482232418</c:v>
                </c:pt>
                <c:pt idx="5">
                  <c:v>11.0471316389145</c:v>
                </c:pt>
                <c:pt idx="6">
                  <c:v>10.637671649473413</c:v>
                </c:pt>
                <c:pt idx="7" formatCode="General">
                  <c:v>12.42</c:v>
                </c:pt>
                <c:pt idx="8" formatCode="General">
                  <c:v>3.8</c:v>
                </c:pt>
              </c:numCache>
            </c:numRef>
          </c:val>
          <c:smooth val="0"/>
          <c:extLst>
            <c:ext xmlns:c16="http://schemas.microsoft.com/office/drawing/2014/chart" uri="{C3380CC4-5D6E-409C-BE32-E72D297353CC}">
              <c16:uniqueId val="{00000003-B709-4FF7-8998-C10E9E7D45AA}"/>
            </c:ext>
          </c:extLst>
        </c:ser>
        <c:ser>
          <c:idx val="4"/>
          <c:order val="4"/>
          <c:tx>
            <c:strRef>
              <c:f>Sheet1!$F$1</c:f>
              <c:strCache>
                <c:ptCount val="1"/>
                <c:pt idx="0">
                  <c:v>LIF</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Sheet1!$A$2:$A$10</c:f>
              <c:strCache>
                <c:ptCount val="9"/>
                <c:pt idx="0">
                  <c:v>1990</c:v>
                </c:pt>
                <c:pt idx="1">
                  <c:v>1994</c:v>
                </c:pt>
                <c:pt idx="2">
                  <c:v>1995</c:v>
                </c:pt>
                <c:pt idx="3">
                  <c:v>1999</c:v>
                </c:pt>
                <c:pt idx="4">
                  <c:v>2002</c:v>
                </c:pt>
                <c:pt idx="5">
                  <c:v>2006</c:v>
                </c:pt>
                <c:pt idx="6">
                  <c:v>2008</c:v>
                </c:pt>
                <c:pt idx="7">
                  <c:v>2013</c:v>
                </c:pt>
                <c:pt idx="8">
                  <c:v>2017</c:v>
                </c:pt>
              </c:strCache>
            </c:strRef>
          </c:cat>
          <c:val>
            <c:numRef>
              <c:f>Sheet1!$F$2:$F$10</c:f>
              <c:numCache>
                <c:formatCode>0.0</c:formatCode>
                <c:ptCount val="9"/>
                <c:pt idx="1">
                  <c:v>5.9696351093454636</c:v>
                </c:pt>
                <c:pt idx="2">
                  <c:v>5.512313453710262</c:v>
                </c:pt>
                <c:pt idx="3">
                  <c:v>3.6477517732306959</c:v>
                </c:pt>
                <c:pt idx="4">
                  <c:v>0.97935797802081415</c:v>
                </c:pt>
                <c:pt idx="6">
                  <c:v>2.1748860465692483</c:v>
                </c:pt>
              </c:numCache>
            </c:numRef>
          </c:val>
          <c:smooth val="0"/>
          <c:extLst>
            <c:ext xmlns:c16="http://schemas.microsoft.com/office/drawing/2014/chart" uri="{C3380CC4-5D6E-409C-BE32-E72D297353CC}">
              <c16:uniqueId val="{00000004-B709-4FF7-8998-C10E9E7D45AA}"/>
            </c:ext>
          </c:extLst>
        </c:ser>
        <c:ser>
          <c:idx val="5"/>
          <c:order val="5"/>
          <c:tx>
            <c:strRef>
              <c:f>Sheet1!$G$1</c:f>
              <c:strCache>
                <c:ptCount val="1"/>
                <c:pt idx="0">
                  <c:v>BZO</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Sheet1!$A$2:$A$10</c:f>
              <c:strCache>
                <c:ptCount val="9"/>
                <c:pt idx="0">
                  <c:v>1990</c:v>
                </c:pt>
                <c:pt idx="1">
                  <c:v>1994</c:v>
                </c:pt>
                <c:pt idx="2">
                  <c:v>1995</c:v>
                </c:pt>
                <c:pt idx="3">
                  <c:v>1999</c:v>
                </c:pt>
                <c:pt idx="4">
                  <c:v>2002</c:v>
                </c:pt>
                <c:pt idx="5">
                  <c:v>2006</c:v>
                </c:pt>
                <c:pt idx="6">
                  <c:v>2008</c:v>
                </c:pt>
                <c:pt idx="7">
                  <c:v>2013</c:v>
                </c:pt>
                <c:pt idx="8">
                  <c:v>2017</c:v>
                </c:pt>
              </c:strCache>
            </c:strRef>
          </c:cat>
          <c:val>
            <c:numRef>
              <c:f>Sheet1!$G$2:$G$10</c:f>
              <c:numCache>
                <c:formatCode>General</c:formatCode>
                <c:ptCount val="9"/>
                <c:pt idx="5" formatCode="0.0">
                  <c:v>4.110608521454008</c:v>
                </c:pt>
                <c:pt idx="6" formatCode="0.0">
                  <c:v>10.551532207079939</c:v>
                </c:pt>
                <c:pt idx="7">
                  <c:v>3.53</c:v>
                </c:pt>
              </c:numCache>
            </c:numRef>
          </c:val>
          <c:smooth val="0"/>
          <c:extLst>
            <c:ext xmlns:c16="http://schemas.microsoft.com/office/drawing/2014/chart" uri="{C3380CC4-5D6E-409C-BE32-E72D297353CC}">
              <c16:uniqueId val="{00000005-B709-4FF7-8998-C10E9E7D45AA}"/>
            </c:ext>
          </c:extLst>
        </c:ser>
        <c:ser>
          <c:idx val="6"/>
          <c:order val="6"/>
          <c:tx>
            <c:strRef>
              <c:f>Sheet1!$H$1</c:f>
              <c:strCache>
                <c:ptCount val="1"/>
                <c:pt idx="0">
                  <c:v>NEOS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Sheet1!$A$2:$A$10</c:f>
              <c:strCache>
                <c:ptCount val="9"/>
                <c:pt idx="0">
                  <c:v>1990</c:v>
                </c:pt>
                <c:pt idx="1">
                  <c:v>1994</c:v>
                </c:pt>
                <c:pt idx="2">
                  <c:v>1995</c:v>
                </c:pt>
                <c:pt idx="3">
                  <c:v>1999</c:v>
                </c:pt>
                <c:pt idx="4">
                  <c:v>2002</c:v>
                </c:pt>
                <c:pt idx="5">
                  <c:v>2006</c:v>
                </c:pt>
                <c:pt idx="6">
                  <c:v>2008</c:v>
                </c:pt>
                <c:pt idx="7">
                  <c:v>2013</c:v>
                </c:pt>
                <c:pt idx="8">
                  <c:v>2017</c:v>
                </c:pt>
              </c:strCache>
            </c:strRef>
          </c:cat>
          <c:val>
            <c:numRef>
              <c:f>Sheet1!$H$2:$H$10</c:f>
              <c:numCache>
                <c:formatCode>General</c:formatCode>
                <c:ptCount val="9"/>
                <c:pt idx="7">
                  <c:v>4.96</c:v>
                </c:pt>
                <c:pt idx="8">
                  <c:v>5.3</c:v>
                </c:pt>
              </c:numCache>
            </c:numRef>
          </c:val>
          <c:smooth val="0"/>
          <c:extLst>
            <c:ext xmlns:c16="http://schemas.microsoft.com/office/drawing/2014/chart" uri="{C3380CC4-5D6E-409C-BE32-E72D297353CC}">
              <c16:uniqueId val="{00000006-B709-4FF7-8998-C10E9E7D45AA}"/>
            </c:ext>
          </c:extLst>
        </c:ser>
        <c:dLbls>
          <c:showLegendKey val="0"/>
          <c:showVal val="0"/>
          <c:showCatName val="0"/>
          <c:showSerName val="0"/>
          <c:showPercent val="0"/>
          <c:showBubbleSize val="0"/>
        </c:dLbls>
        <c:marker val="1"/>
        <c:smooth val="0"/>
        <c:axId val="254905120"/>
        <c:axId val="254905680"/>
      </c:lineChart>
      <c:catAx>
        <c:axId val="25490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4905680"/>
        <c:crosses val="autoZero"/>
        <c:auto val="1"/>
        <c:lblAlgn val="ctr"/>
        <c:lblOffset val="100"/>
        <c:noMultiLvlLbl val="0"/>
      </c:catAx>
      <c:valAx>
        <c:axId val="254905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4905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Czech Republic</a:t>
            </a:r>
          </a:p>
        </c:rich>
      </c:tx>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Sheet1!$B$1</c:f>
              <c:strCache>
                <c:ptCount val="1"/>
                <c:pt idx="0">
                  <c:v>OF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Sheet1!$B$2:$B$10</c:f>
              <c:numCache>
                <c:formatCode>General</c:formatCode>
                <c:ptCount val="9"/>
                <c:pt idx="0" formatCode="0.0">
                  <c:v>49.5</c:v>
                </c:pt>
              </c:numCache>
            </c:numRef>
          </c:val>
          <c:smooth val="0"/>
          <c:extLst>
            <c:ext xmlns:c16="http://schemas.microsoft.com/office/drawing/2014/chart" uri="{C3380CC4-5D6E-409C-BE32-E72D297353CC}">
              <c16:uniqueId val="{00000000-810C-4A77-B60A-8286E5B12F70}"/>
            </c:ext>
          </c:extLst>
        </c:ser>
        <c:ser>
          <c:idx val="1"/>
          <c:order val="1"/>
          <c:tx>
            <c:strRef>
              <c:f>Sheet1!$C$1</c:f>
              <c:strCache>
                <c:ptCount val="1"/>
                <c:pt idx="0">
                  <c:v>KSCM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Sheet1!$C$2:$C$10</c:f>
              <c:numCache>
                <c:formatCode>0.0</c:formatCode>
                <c:ptCount val="9"/>
                <c:pt idx="0">
                  <c:v>13.24</c:v>
                </c:pt>
                <c:pt idx="1">
                  <c:v>14.05</c:v>
                </c:pt>
                <c:pt idx="2">
                  <c:v>10.33</c:v>
                </c:pt>
                <c:pt idx="3">
                  <c:v>11.03</c:v>
                </c:pt>
                <c:pt idx="4">
                  <c:v>18.510000000000002</c:v>
                </c:pt>
                <c:pt idx="5">
                  <c:v>12.81</c:v>
                </c:pt>
                <c:pt idx="6">
                  <c:v>11.27</c:v>
                </c:pt>
                <c:pt idx="7" formatCode="General">
                  <c:v>14.91</c:v>
                </c:pt>
                <c:pt idx="8" formatCode="General">
                  <c:v>7.76</c:v>
                </c:pt>
              </c:numCache>
            </c:numRef>
          </c:val>
          <c:smooth val="0"/>
          <c:extLst>
            <c:ext xmlns:c16="http://schemas.microsoft.com/office/drawing/2014/chart" uri="{C3380CC4-5D6E-409C-BE32-E72D297353CC}">
              <c16:uniqueId val="{00000001-810C-4A77-B60A-8286E5B12F70}"/>
            </c:ext>
          </c:extLst>
        </c:ser>
        <c:ser>
          <c:idx val="2"/>
          <c:order val="2"/>
          <c:tx>
            <c:strRef>
              <c:f>Sheet1!$D$1</c:f>
              <c:strCache>
                <c:ptCount val="1"/>
                <c:pt idx="0">
                  <c:v>MORSL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Sheet1!$D$2:$D$10</c:f>
              <c:numCache>
                <c:formatCode>0.0</c:formatCode>
                <c:ptCount val="9"/>
                <c:pt idx="0">
                  <c:v>10.029999999999999</c:v>
                </c:pt>
                <c:pt idx="1">
                  <c:v>5.87</c:v>
                </c:pt>
              </c:numCache>
            </c:numRef>
          </c:val>
          <c:smooth val="0"/>
          <c:extLst>
            <c:ext xmlns:c16="http://schemas.microsoft.com/office/drawing/2014/chart" uri="{C3380CC4-5D6E-409C-BE32-E72D297353CC}">
              <c16:uniqueId val="{00000002-810C-4A77-B60A-8286E5B12F70}"/>
            </c:ext>
          </c:extLst>
        </c:ser>
        <c:ser>
          <c:idx val="3"/>
          <c:order val="3"/>
          <c:tx>
            <c:strRef>
              <c:f>Sheet1!$E$1</c:f>
              <c:strCache>
                <c:ptCount val="1"/>
                <c:pt idx="0">
                  <c:v>KDU-CSL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Sheet1!$E$2:$E$10</c:f>
              <c:numCache>
                <c:formatCode>0.0</c:formatCode>
                <c:ptCount val="9"/>
                <c:pt idx="0">
                  <c:v>8.42</c:v>
                </c:pt>
                <c:pt idx="1">
                  <c:v>6.28</c:v>
                </c:pt>
                <c:pt idx="2">
                  <c:v>8.08</c:v>
                </c:pt>
                <c:pt idx="3">
                  <c:v>9</c:v>
                </c:pt>
                <c:pt idx="4">
                  <c:v>14.28</c:v>
                </c:pt>
                <c:pt idx="5">
                  <c:v>7.23</c:v>
                </c:pt>
                <c:pt idx="6">
                  <c:v>4.3899999999999997</c:v>
                </c:pt>
                <c:pt idx="7" formatCode="General">
                  <c:v>6.78</c:v>
                </c:pt>
                <c:pt idx="8" formatCode="General">
                  <c:v>5.8</c:v>
                </c:pt>
              </c:numCache>
            </c:numRef>
          </c:val>
          <c:smooth val="0"/>
          <c:extLst>
            <c:ext xmlns:c16="http://schemas.microsoft.com/office/drawing/2014/chart" uri="{C3380CC4-5D6E-409C-BE32-E72D297353CC}">
              <c16:uniqueId val="{00000003-810C-4A77-B60A-8286E5B12F70}"/>
            </c:ext>
          </c:extLst>
        </c:ser>
        <c:ser>
          <c:idx val="4"/>
          <c:order val="4"/>
          <c:tx>
            <c:strRef>
              <c:f>Sheet1!$F$1</c:f>
              <c:strCache>
                <c:ptCount val="1"/>
                <c:pt idx="0">
                  <c:v>CSSD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Sheet1!$F$2:$F$10</c:f>
              <c:numCache>
                <c:formatCode>0.0</c:formatCode>
                <c:ptCount val="9"/>
                <c:pt idx="0">
                  <c:v>4.1100000000000003</c:v>
                </c:pt>
                <c:pt idx="1">
                  <c:v>6.53</c:v>
                </c:pt>
                <c:pt idx="2">
                  <c:v>26.44</c:v>
                </c:pt>
                <c:pt idx="3">
                  <c:v>32.31</c:v>
                </c:pt>
                <c:pt idx="4">
                  <c:v>30.21</c:v>
                </c:pt>
                <c:pt idx="5">
                  <c:v>32.32</c:v>
                </c:pt>
                <c:pt idx="6">
                  <c:v>22.09</c:v>
                </c:pt>
                <c:pt idx="7" formatCode="General">
                  <c:v>20.46</c:v>
                </c:pt>
                <c:pt idx="8" formatCode="General">
                  <c:v>7.27</c:v>
                </c:pt>
              </c:numCache>
            </c:numRef>
          </c:val>
          <c:smooth val="0"/>
          <c:extLst>
            <c:ext xmlns:c16="http://schemas.microsoft.com/office/drawing/2014/chart" uri="{C3380CC4-5D6E-409C-BE32-E72D297353CC}">
              <c16:uniqueId val="{00000004-810C-4A77-B60A-8286E5B12F70}"/>
            </c:ext>
          </c:extLst>
        </c:ser>
        <c:ser>
          <c:idx val="5"/>
          <c:order val="5"/>
          <c:tx>
            <c:strRef>
              <c:f>Sheet1!$G$1</c:f>
              <c:strCache>
                <c:ptCount val="1"/>
                <c:pt idx="0">
                  <c:v>ODS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Sheet1!$G$2:$G$10</c:f>
              <c:numCache>
                <c:formatCode>0.0</c:formatCode>
                <c:ptCount val="9"/>
                <c:pt idx="0">
                  <c:v>0</c:v>
                </c:pt>
                <c:pt idx="1">
                  <c:v>29.73</c:v>
                </c:pt>
                <c:pt idx="2">
                  <c:v>29.62</c:v>
                </c:pt>
                <c:pt idx="3">
                  <c:v>27.74</c:v>
                </c:pt>
                <c:pt idx="4">
                  <c:v>24.48</c:v>
                </c:pt>
                <c:pt idx="5">
                  <c:v>35.380000000000003</c:v>
                </c:pt>
                <c:pt idx="6">
                  <c:v>20.22</c:v>
                </c:pt>
                <c:pt idx="7" formatCode="General">
                  <c:v>7.73</c:v>
                </c:pt>
                <c:pt idx="8" formatCode="General">
                  <c:v>11.32</c:v>
                </c:pt>
              </c:numCache>
            </c:numRef>
          </c:val>
          <c:smooth val="0"/>
          <c:extLst>
            <c:ext xmlns:c16="http://schemas.microsoft.com/office/drawing/2014/chart" uri="{C3380CC4-5D6E-409C-BE32-E72D297353CC}">
              <c16:uniqueId val="{00000005-810C-4A77-B60A-8286E5B12F70}"/>
            </c:ext>
          </c:extLst>
        </c:ser>
        <c:ser>
          <c:idx val="6"/>
          <c:order val="6"/>
          <c:tx>
            <c:strRef>
              <c:f>Sheet1!$H$1</c:f>
              <c:strCache>
                <c:ptCount val="1"/>
                <c:pt idx="0">
                  <c:v>SZV</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Sheet1!$H$2:$H$10</c:f>
              <c:numCache>
                <c:formatCode>General</c:formatCode>
                <c:ptCount val="9"/>
                <c:pt idx="0" formatCode="0.0">
                  <c:v>4.1100000000000003</c:v>
                </c:pt>
              </c:numCache>
            </c:numRef>
          </c:val>
          <c:smooth val="0"/>
          <c:extLst>
            <c:ext xmlns:c16="http://schemas.microsoft.com/office/drawing/2014/chart" uri="{C3380CC4-5D6E-409C-BE32-E72D297353CC}">
              <c16:uniqueId val="{00000006-810C-4A77-B60A-8286E5B12F70}"/>
            </c:ext>
          </c:extLst>
        </c:ser>
        <c:ser>
          <c:idx val="7"/>
          <c:order val="7"/>
          <c:tx>
            <c:strRef>
              <c:f>Sheet1!$I$1</c:f>
              <c:strCache>
                <c:ptCount val="1"/>
                <c:pt idx="0">
                  <c:v>TOP09</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Sheet1!$I$2:$I$10</c:f>
              <c:numCache>
                <c:formatCode>General</c:formatCode>
                <c:ptCount val="9"/>
                <c:pt idx="6" formatCode="0.0">
                  <c:v>16.71</c:v>
                </c:pt>
                <c:pt idx="7">
                  <c:v>12</c:v>
                </c:pt>
                <c:pt idx="8">
                  <c:v>5.31</c:v>
                </c:pt>
              </c:numCache>
            </c:numRef>
          </c:val>
          <c:smooth val="0"/>
          <c:extLst>
            <c:ext xmlns:c16="http://schemas.microsoft.com/office/drawing/2014/chart" uri="{C3380CC4-5D6E-409C-BE32-E72D297353CC}">
              <c16:uniqueId val="{00000007-810C-4A77-B60A-8286E5B12F70}"/>
            </c:ext>
          </c:extLst>
        </c:ser>
        <c:ser>
          <c:idx val="8"/>
          <c:order val="8"/>
          <c:tx>
            <c:strRef>
              <c:f>Sheet1!$J$1</c:f>
              <c:strCache>
                <c:ptCount val="1"/>
                <c:pt idx="0">
                  <c:v>SZ</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Sheet1!$J$2:$J$10</c:f>
              <c:numCache>
                <c:formatCode>0.0</c:formatCode>
                <c:ptCount val="9"/>
                <c:pt idx="0">
                  <c:v>4.0999999999999996</c:v>
                </c:pt>
                <c:pt idx="1">
                  <c:v>6.52</c:v>
                </c:pt>
                <c:pt idx="2">
                  <c:v>0</c:v>
                </c:pt>
                <c:pt idx="3">
                  <c:v>1.1200000000000001</c:v>
                </c:pt>
                <c:pt idx="4">
                  <c:v>2.37</c:v>
                </c:pt>
                <c:pt idx="5">
                  <c:v>6.29</c:v>
                </c:pt>
                <c:pt idx="6">
                  <c:v>2.44</c:v>
                </c:pt>
                <c:pt idx="7" formatCode="General">
                  <c:v>3.2</c:v>
                </c:pt>
              </c:numCache>
            </c:numRef>
          </c:val>
          <c:smooth val="0"/>
          <c:extLst>
            <c:ext xmlns:c16="http://schemas.microsoft.com/office/drawing/2014/chart" uri="{C3380CC4-5D6E-409C-BE32-E72D297353CC}">
              <c16:uniqueId val="{00000008-810C-4A77-B60A-8286E5B12F70}"/>
            </c:ext>
          </c:extLst>
        </c:ser>
        <c:ser>
          <c:idx val="9"/>
          <c:order val="9"/>
          <c:tx>
            <c:strRef>
              <c:f>Sheet1!$K$1</c:f>
              <c:strCache>
                <c:ptCount val="1"/>
                <c:pt idx="0">
                  <c:v>VV</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Sheet1!$K$2:$K$10</c:f>
              <c:numCache>
                <c:formatCode>General</c:formatCode>
                <c:ptCount val="9"/>
                <c:pt idx="6" formatCode="0.0">
                  <c:v>10.88</c:v>
                </c:pt>
              </c:numCache>
            </c:numRef>
          </c:val>
          <c:smooth val="0"/>
          <c:extLst>
            <c:ext xmlns:c16="http://schemas.microsoft.com/office/drawing/2014/chart" uri="{C3380CC4-5D6E-409C-BE32-E72D297353CC}">
              <c16:uniqueId val="{00000009-810C-4A77-B60A-8286E5B12F70}"/>
            </c:ext>
          </c:extLst>
        </c:ser>
        <c:ser>
          <c:idx val="10"/>
          <c:order val="10"/>
          <c:tx>
            <c:strRef>
              <c:f>Sheet1!$L$1</c:f>
              <c:strCache>
                <c:ptCount val="1"/>
                <c:pt idx="0">
                  <c:v>ODA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Sheet1!$L$2:$L$10</c:f>
              <c:numCache>
                <c:formatCode>0.0</c:formatCode>
                <c:ptCount val="9"/>
                <c:pt idx="0">
                  <c:v>0</c:v>
                </c:pt>
                <c:pt idx="1">
                  <c:v>5.93</c:v>
                </c:pt>
                <c:pt idx="2">
                  <c:v>6.36</c:v>
                </c:pt>
                <c:pt idx="3">
                  <c:v>0</c:v>
                </c:pt>
                <c:pt idx="4">
                  <c:v>0.51</c:v>
                </c:pt>
                <c:pt idx="5">
                  <c:v>0</c:v>
                </c:pt>
              </c:numCache>
            </c:numRef>
          </c:val>
          <c:smooth val="0"/>
          <c:extLst>
            <c:ext xmlns:c16="http://schemas.microsoft.com/office/drawing/2014/chart" uri="{C3380CC4-5D6E-409C-BE32-E72D297353CC}">
              <c16:uniqueId val="{0000000A-810C-4A77-B60A-8286E5B12F70}"/>
            </c:ext>
          </c:extLst>
        </c:ser>
        <c:ser>
          <c:idx val="11"/>
          <c:order val="11"/>
          <c:tx>
            <c:strRef>
              <c:f>Sheet1!$M$1</c:f>
              <c:strCache>
                <c:ptCount val="1"/>
                <c:pt idx="0">
                  <c:v>US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Sheet1!$M$2:$M$10</c:f>
              <c:numCache>
                <c:formatCode>General</c:formatCode>
                <c:ptCount val="9"/>
                <c:pt idx="3" formatCode="0.0">
                  <c:v>8.6</c:v>
                </c:pt>
              </c:numCache>
            </c:numRef>
          </c:val>
          <c:smooth val="0"/>
          <c:extLst>
            <c:ext xmlns:c16="http://schemas.microsoft.com/office/drawing/2014/chart" uri="{C3380CC4-5D6E-409C-BE32-E72D297353CC}">
              <c16:uniqueId val="{0000000B-810C-4A77-B60A-8286E5B12F70}"/>
            </c:ext>
          </c:extLst>
        </c:ser>
        <c:ser>
          <c:idx val="12"/>
          <c:order val="12"/>
          <c:tx>
            <c:strRef>
              <c:f>Sheet1!$N$1</c:f>
              <c:strCache>
                <c:ptCount val="1"/>
                <c:pt idx="0">
                  <c:v>RMS</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Sheet1!$N$2:$N$10</c:f>
              <c:numCache>
                <c:formatCode>0.0</c:formatCode>
                <c:ptCount val="9"/>
                <c:pt idx="0">
                  <c:v>1</c:v>
                </c:pt>
                <c:pt idx="1">
                  <c:v>5.98</c:v>
                </c:pt>
                <c:pt idx="2">
                  <c:v>8.01</c:v>
                </c:pt>
                <c:pt idx="3">
                  <c:v>3.9</c:v>
                </c:pt>
                <c:pt idx="4">
                  <c:v>0.97</c:v>
                </c:pt>
              </c:numCache>
            </c:numRef>
          </c:val>
          <c:smooth val="0"/>
          <c:extLst>
            <c:ext xmlns:c16="http://schemas.microsoft.com/office/drawing/2014/chart" uri="{C3380CC4-5D6E-409C-BE32-E72D297353CC}">
              <c16:uniqueId val="{0000000C-810C-4A77-B60A-8286E5B12F70}"/>
            </c:ext>
          </c:extLst>
        </c:ser>
        <c:ser>
          <c:idx val="13"/>
          <c:order val="13"/>
          <c:tx>
            <c:strRef>
              <c:f>Sheet1!$O$1</c:f>
              <c:strCache>
                <c:ptCount val="1"/>
                <c:pt idx="0">
                  <c:v>ANO 2011</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Sheet1!$O$2:$O$10</c:f>
              <c:numCache>
                <c:formatCode>General</c:formatCode>
                <c:ptCount val="9"/>
                <c:pt idx="7">
                  <c:v>18.66</c:v>
                </c:pt>
                <c:pt idx="8">
                  <c:v>29.64</c:v>
                </c:pt>
              </c:numCache>
            </c:numRef>
          </c:val>
          <c:smooth val="0"/>
          <c:extLst>
            <c:ext xmlns:c16="http://schemas.microsoft.com/office/drawing/2014/chart" uri="{C3380CC4-5D6E-409C-BE32-E72D297353CC}">
              <c16:uniqueId val="{0000000D-810C-4A77-B60A-8286E5B12F70}"/>
            </c:ext>
          </c:extLst>
        </c:ser>
        <c:ser>
          <c:idx val="14"/>
          <c:order val="14"/>
          <c:tx>
            <c:strRef>
              <c:f>Sheet1!$P$1</c:f>
              <c:strCache>
                <c:ptCount val="1"/>
                <c:pt idx="0">
                  <c:v>USVIT</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Sheet1!$P$2:$P$10</c:f>
              <c:numCache>
                <c:formatCode>General</c:formatCode>
                <c:ptCount val="9"/>
                <c:pt idx="7">
                  <c:v>6.89</c:v>
                </c:pt>
              </c:numCache>
            </c:numRef>
          </c:val>
          <c:smooth val="0"/>
          <c:extLst>
            <c:ext xmlns:c16="http://schemas.microsoft.com/office/drawing/2014/chart" uri="{C3380CC4-5D6E-409C-BE32-E72D297353CC}">
              <c16:uniqueId val="{0000000E-810C-4A77-B60A-8286E5B12F70}"/>
            </c:ext>
          </c:extLst>
        </c:ser>
        <c:ser>
          <c:idx val="15"/>
          <c:order val="15"/>
          <c:tx>
            <c:strRef>
              <c:f>Sheet1!$Q$1</c:f>
              <c:strCache>
                <c:ptCount val="1"/>
                <c:pt idx="0">
                  <c:v>CPS</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Sheet1!$Q$2:$Q$10</c:f>
              <c:numCache>
                <c:formatCode>General</c:formatCode>
                <c:ptCount val="9"/>
                <c:pt idx="6" formatCode="0.0">
                  <c:v>0.8</c:v>
                </c:pt>
                <c:pt idx="7">
                  <c:v>2.66</c:v>
                </c:pt>
                <c:pt idx="8">
                  <c:v>7.27</c:v>
                </c:pt>
              </c:numCache>
            </c:numRef>
          </c:val>
          <c:smooth val="0"/>
          <c:extLst>
            <c:ext xmlns:c16="http://schemas.microsoft.com/office/drawing/2014/chart" uri="{C3380CC4-5D6E-409C-BE32-E72D297353CC}">
              <c16:uniqueId val="{0000000F-810C-4A77-B60A-8286E5B12F70}"/>
            </c:ext>
          </c:extLst>
        </c:ser>
        <c:ser>
          <c:idx val="16"/>
          <c:order val="16"/>
          <c:tx>
            <c:strRef>
              <c:f>Sheet1!$R$1</c:f>
              <c:strCache>
                <c:ptCount val="1"/>
                <c:pt idx="0">
                  <c:v>Freedom &amp; Direct</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Sheet1!$R$2:$R$10</c:f>
              <c:numCache>
                <c:formatCode>General</c:formatCode>
                <c:ptCount val="9"/>
                <c:pt idx="8">
                  <c:v>10.64</c:v>
                </c:pt>
              </c:numCache>
            </c:numRef>
          </c:val>
          <c:smooth val="0"/>
          <c:extLst>
            <c:ext xmlns:c16="http://schemas.microsoft.com/office/drawing/2014/chart" uri="{C3380CC4-5D6E-409C-BE32-E72D297353CC}">
              <c16:uniqueId val="{00000010-810C-4A77-B60A-8286E5B12F70}"/>
            </c:ext>
          </c:extLst>
        </c:ser>
        <c:ser>
          <c:idx val="17"/>
          <c:order val="17"/>
          <c:tx>
            <c:strRef>
              <c:f>Sheet1!$S$1</c:f>
              <c:strCache>
                <c:ptCount val="1"/>
                <c:pt idx="0">
                  <c:v>Mayors &amp; Independents</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Sheet1!$S$2:$S$10</c:f>
              <c:numCache>
                <c:formatCode>General</c:formatCode>
                <c:ptCount val="9"/>
                <c:pt idx="8">
                  <c:v>5.18</c:v>
                </c:pt>
              </c:numCache>
            </c:numRef>
          </c:val>
          <c:smooth val="0"/>
          <c:extLst>
            <c:ext xmlns:c16="http://schemas.microsoft.com/office/drawing/2014/chart" uri="{C3380CC4-5D6E-409C-BE32-E72D297353CC}">
              <c16:uniqueId val="{00000011-810C-4A77-B60A-8286E5B12F70}"/>
            </c:ext>
          </c:extLst>
        </c:ser>
        <c:ser>
          <c:idx val="18"/>
          <c:order val="18"/>
          <c:tx>
            <c:strRef>
              <c:f>Sheet1!$T$1</c:f>
              <c:strCache>
                <c:ptCount val="1"/>
                <c:pt idx="0">
                  <c:v>other</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numRef>
              <c:f>Sheet1!$A$2:$A$10</c:f>
              <c:numCache>
                <c:formatCode>0</c:formatCode>
                <c:ptCount val="9"/>
                <c:pt idx="0">
                  <c:v>1990</c:v>
                </c:pt>
                <c:pt idx="1">
                  <c:v>1992</c:v>
                </c:pt>
                <c:pt idx="2">
                  <c:v>1996</c:v>
                </c:pt>
                <c:pt idx="3">
                  <c:v>1998</c:v>
                </c:pt>
                <c:pt idx="4">
                  <c:v>2002</c:v>
                </c:pt>
                <c:pt idx="5">
                  <c:v>2006</c:v>
                </c:pt>
                <c:pt idx="6">
                  <c:v>2010</c:v>
                </c:pt>
                <c:pt idx="7">
                  <c:v>2013</c:v>
                </c:pt>
                <c:pt idx="8">
                  <c:v>2017</c:v>
                </c:pt>
              </c:numCache>
            </c:numRef>
          </c:cat>
          <c:val>
            <c:numRef>
              <c:f>Sheet1!$T$2:$T$10</c:f>
              <c:numCache>
                <c:formatCode>0.0</c:formatCode>
                <c:ptCount val="9"/>
                <c:pt idx="0">
                  <c:v>2.81</c:v>
                </c:pt>
                <c:pt idx="1">
                  <c:v>4.91</c:v>
                </c:pt>
                <c:pt idx="2">
                  <c:v>3.22</c:v>
                </c:pt>
                <c:pt idx="3">
                  <c:v>1.78</c:v>
                </c:pt>
                <c:pt idx="4">
                  <c:v>5.03</c:v>
                </c:pt>
                <c:pt idx="5">
                  <c:v>3.88</c:v>
                </c:pt>
                <c:pt idx="6">
                  <c:v>3.2</c:v>
                </c:pt>
                <c:pt idx="7" formatCode="General">
                  <c:v>5.1999999999999886</c:v>
                </c:pt>
                <c:pt idx="8" formatCode="General">
                  <c:v>9.8100000000000023</c:v>
                </c:pt>
              </c:numCache>
            </c:numRef>
          </c:val>
          <c:smooth val="0"/>
          <c:extLst>
            <c:ext xmlns:c16="http://schemas.microsoft.com/office/drawing/2014/chart" uri="{C3380CC4-5D6E-409C-BE32-E72D297353CC}">
              <c16:uniqueId val="{00000012-810C-4A77-B60A-8286E5B12F70}"/>
            </c:ext>
          </c:extLst>
        </c:ser>
        <c:dLbls>
          <c:showLegendKey val="0"/>
          <c:showVal val="0"/>
          <c:showCatName val="0"/>
          <c:showSerName val="0"/>
          <c:showPercent val="0"/>
          <c:showBubbleSize val="0"/>
        </c:dLbls>
        <c:marker val="1"/>
        <c:smooth val="0"/>
        <c:axId val="209411904"/>
        <c:axId val="209412464"/>
      </c:lineChart>
      <c:catAx>
        <c:axId val="20941190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09412464"/>
        <c:crosses val="autoZero"/>
        <c:auto val="1"/>
        <c:lblAlgn val="ctr"/>
        <c:lblOffset val="100"/>
        <c:noMultiLvlLbl val="0"/>
      </c:catAx>
      <c:valAx>
        <c:axId val="209412464"/>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0941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Greece</a:t>
            </a:r>
          </a:p>
        </c:rich>
      </c:tx>
      <c:layout>
        <c:manualLayout>
          <c:xMode val="edge"/>
          <c:yMode val="edge"/>
          <c:x val="0.22756388133707089"/>
          <c:y val="0.2447955276391119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Sheet1!$B$1</c:f>
              <c:strCache>
                <c:ptCount val="1"/>
                <c:pt idx="0">
                  <c:v>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Sheet1!$B$2:$B$12</c:f>
              <c:numCache>
                <c:formatCode>General</c:formatCode>
                <c:ptCount val="11"/>
                <c:pt idx="0">
                  <c:v>46.89</c:v>
                </c:pt>
                <c:pt idx="1">
                  <c:v>39.299999999999997</c:v>
                </c:pt>
                <c:pt idx="2">
                  <c:v>38.119999999999997</c:v>
                </c:pt>
                <c:pt idx="3">
                  <c:v>42.74</c:v>
                </c:pt>
                <c:pt idx="4">
                  <c:v>45.36</c:v>
                </c:pt>
                <c:pt idx="5">
                  <c:v>41.84</c:v>
                </c:pt>
                <c:pt idx="6">
                  <c:v>33.479999999999997</c:v>
                </c:pt>
                <c:pt idx="7">
                  <c:v>18.850000000000001</c:v>
                </c:pt>
                <c:pt idx="8">
                  <c:v>29.66</c:v>
                </c:pt>
                <c:pt idx="9">
                  <c:v>27.81</c:v>
                </c:pt>
                <c:pt idx="10">
                  <c:v>28.09</c:v>
                </c:pt>
              </c:numCache>
            </c:numRef>
          </c:val>
          <c:smooth val="0"/>
          <c:extLst>
            <c:ext xmlns:c16="http://schemas.microsoft.com/office/drawing/2014/chart" uri="{C3380CC4-5D6E-409C-BE32-E72D297353CC}">
              <c16:uniqueId val="{00000000-BF6E-4B10-B60A-0AD13A3B4611}"/>
            </c:ext>
          </c:extLst>
        </c:ser>
        <c:ser>
          <c:idx val="1"/>
          <c:order val="1"/>
          <c:tx>
            <c:strRef>
              <c:f>Sheet1!$C$1</c:f>
              <c:strCache>
                <c:ptCount val="1"/>
                <c:pt idx="0">
                  <c:v>PASOK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Sheet1!$C$2:$C$12</c:f>
              <c:numCache>
                <c:formatCode>General</c:formatCode>
                <c:ptCount val="11"/>
                <c:pt idx="0">
                  <c:v>38.61</c:v>
                </c:pt>
                <c:pt idx="1">
                  <c:v>46.88</c:v>
                </c:pt>
                <c:pt idx="2">
                  <c:v>41.49</c:v>
                </c:pt>
                <c:pt idx="3">
                  <c:v>43.79</c:v>
                </c:pt>
                <c:pt idx="4">
                  <c:v>40.549999999999997</c:v>
                </c:pt>
                <c:pt idx="5">
                  <c:v>38.1</c:v>
                </c:pt>
                <c:pt idx="6">
                  <c:v>43.92</c:v>
                </c:pt>
                <c:pt idx="7">
                  <c:v>13.18</c:v>
                </c:pt>
                <c:pt idx="8">
                  <c:v>12.28</c:v>
                </c:pt>
                <c:pt idx="9">
                  <c:v>4.68</c:v>
                </c:pt>
                <c:pt idx="10">
                  <c:v>6.29</c:v>
                </c:pt>
              </c:numCache>
            </c:numRef>
          </c:val>
          <c:smooth val="0"/>
          <c:extLst>
            <c:ext xmlns:c16="http://schemas.microsoft.com/office/drawing/2014/chart" uri="{C3380CC4-5D6E-409C-BE32-E72D297353CC}">
              <c16:uniqueId val="{00000001-BF6E-4B10-B60A-0AD13A3B4611}"/>
            </c:ext>
          </c:extLst>
        </c:ser>
        <c:ser>
          <c:idx val="2"/>
          <c:order val="2"/>
          <c:tx>
            <c:strRef>
              <c:f>Sheet1!$D$1</c:f>
              <c:strCache>
                <c:ptCount val="1"/>
                <c:pt idx="0">
                  <c:v>SYRIZA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Sheet1!$D$2:$D$12</c:f>
              <c:numCache>
                <c:formatCode>General</c:formatCode>
                <c:ptCount val="11"/>
                <c:pt idx="0">
                  <c:v>10.28</c:v>
                </c:pt>
                <c:pt idx="1">
                  <c:v>2.94</c:v>
                </c:pt>
                <c:pt idx="2">
                  <c:v>5.12</c:v>
                </c:pt>
                <c:pt idx="3">
                  <c:v>3.2</c:v>
                </c:pt>
                <c:pt idx="4">
                  <c:v>3.26</c:v>
                </c:pt>
                <c:pt idx="5">
                  <c:v>5.04</c:v>
                </c:pt>
                <c:pt idx="6">
                  <c:v>4.5999999999999996</c:v>
                </c:pt>
                <c:pt idx="7">
                  <c:v>16.78</c:v>
                </c:pt>
                <c:pt idx="8">
                  <c:v>26.89</c:v>
                </c:pt>
                <c:pt idx="9">
                  <c:v>36.340000000000003</c:v>
                </c:pt>
                <c:pt idx="10">
                  <c:v>35.46</c:v>
                </c:pt>
              </c:numCache>
            </c:numRef>
          </c:val>
          <c:smooth val="0"/>
          <c:extLst>
            <c:ext xmlns:c16="http://schemas.microsoft.com/office/drawing/2014/chart" uri="{C3380CC4-5D6E-409C-BE32-E72D297353CC}">
              <c16:uniqueId val="{00000002-BF6E-4B10-B60A-0AD13A3B4611}"/>
            </c:ext>
          </c:extLst>
        </c:ser>
        <c:ser>
          <c:idx val="3"/>
          <c:order val="3"/>
          <c:tx>
            <c:strRef>
              <c:f>Sheet1!$E$1</c:f>
              <c:strCache>
                <c:ptCount val="1"/>
                <c:pt idx="0">
                  <c:v>AE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Sheet1!$E$2:$E$12</c:f>
              <c:numCache>
                <c:formatCode>General</c:formatCode>
                <c:ptCount val="11"/>
                <c:pt idx="7">
                  <c:v>10.6</c:v>
                </c:pt>
                <c:pt idx="8">
                  <c:v>7.51</c:v>
                </c:pt>
                <c:pt idx="9">
                  <c:v>4.75</c:v>
                </c:pt>
                <c:pt idx="10">
                  <c:v>3.69</c:v>
                </c:pt>
              </c:numCache>
            </c:numRef>
          </c:val>
          <c:smooth val="0"/>
          <c:extLst>
            <c:ext xmlns:c16="http://schemas.microsoft.com/office/drawing/2014/chart" uri="{C3380CC4-5D6E-409C-BE32-E72D297353CC}">
              <c16:uniqueId val="{00000003-BF6E-4B10-B60A-0AD13A3B4611}"/>
            </c:ext>
          </c:extLst>
        </c:ser>
        <c:ser>
          <c:idx val="4"/>
          <c:order val="4"/>
          <c:tx>
            <c:strRef>
              <c:f>Sheet1!$F$1</c:f>
              <c:strCache>
                <c:ptCount val="1"/>
                <c:pt idx="0">
                  <c:v>KKE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Sheet1!$F$2:$F$12</c:f>
              <c:numCache>
                <c:formatCode>General</c:formatCode>
                <c:ptCount val="11"/>
                <c:pt idx="0">
                  <c:v>0</c:v>
                </c:pt>
                <c:pt idx="1">
                  <c:v>4.54</c:v>
                </c:pt>
                <c:pt idx="2">
                  <c:v>5.61</c:v>
                </c:pt>
                <c:pt idx="3">
                  <c:v>5.52</c:v>
                </c:pt>
                <c:pt idx="4">
                  <c:v>5.9</c:v>
                </c:pt>
                <c:pt idx="5">
                  <c:v>8.15</c:v>
                </c:pt>
                <c:pt idx="6">
                  <c:v>7.54</c:v>
                </c:pt>
                <c:pt idx="7">
                  <c:v>8.48</c:v>
                </c:pt>
                <c:pt idx="8">
                  <c:v>3.98</c:v>
                </c:pt>
                <c:pt idx="9">
                  <c:v>5.47</c:v>
                </c:pt>
                <c:pt idx="10">
                  <c:v>5.55</c:v>
                </c:pt>
              </c:numCache>
            </c:numRef>
          </c:val>
          <c:smooth val="0"/>
          <c:extLst>
            <c:ext xmlns:c16="http://schemas.microsoft.com/office/drawing/2014/chart" uri="{C3380CC4-5D6E-409C-BE32-E72D297353CC}">
              <c16:uniqueId val="{00000004-BF6E-4B10-B60A-0AD13A3B4611}"/>
            </c:ext>
          </c:extLst>
        </c:ser>
        <c:ser>
          <c:idx val="5"/>
          <c:order val="5"/>
          <c:tx>
            <c:strRef>
              <c:f>Sheet1!$G$1</c:f>
              <c:strCache>
                <c:ptCount val="1"/>
                <c:pt idx="0">
                  <c:v>Chrysi Aygi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Sheet1!$G$2:$G$12</c:f>
              <c:numCache>
                <c:formatCode>General</c:formatCode>
                <c:ptCount val="11"/>
                <c:pt idx="7">
                  <c:v>6.97</c:v>
                </c:pt>
                <c:pt idx="8">
                  <c:v>6.92</c:v>
                </c:pt>
                <c:pt idx="9">
                  <c:v>6.28</c:v>
                </c:pt>
                <c:pt idx="10">
                  <c:v>6.99</c:v>
                </c:pt>
              </c:numCache>
            </c:numRef>
          </c:val>
          <c:smooth val="0"/>
          <c:extLst>
            <c:ext xmlns:c16="http://schemas.microsoft.com/office/drawing/2014/chart" uri="{C3380CC4-5D6E-409C-BE32-E72D297353CC}">
              <c16:uniqueId val="{00000005-BF6E-4B10-B60A-0AD13A3B4611}"/>
            </c:ext>
          </c:extLst>
        </c:ser>
        <c:ser>
          <c:idx val="6"/>
          <c:order val="6"/>
          <c:tx>
            <c:strRef>
              <c:f>Sheet1!$H$1</c:f>
              <c:strCache>
                <c:ptCount val="1"/>
                <c:pt idx="0">
                  <c:v>DIKKI</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Sheet1!$H$2:$H$12</c:f>
              <c:numCache>
                <c:formatCode>General</c:formatCode>
                <c:ptCount val="11"/>
                <c:pt idx="2">
                  <c:v>4.43</c:v>
                </c:pt>
                <c:pt idx="3">
                  <c:v>2.69</c:v>
                </c:pt>
                <c:pt idx="4">
                  <c:v>1.79</c:v>
                </c:pt>
              </c:numCache>
            </c:numRef>
          </c:val>
          <c:smooth val="0"/>
          <c:extLst>
            <c:ext xmlns:c16="http://schemas.microsoft.com/office/drawing/2014/chart" uri="{C3380CC4-5D6E-409C-BE32-E72D297353CC}">
              <c16:uniqueId val="{00000006-BF6E-4B10-B60A-0AD13A3B4611}"/>
            </c:ext>
          </c:extLst>
        </c:ser>
        <c:ser>
          <c:idx val="7"/>
          <c:order val="7"/>
          <c:tx>
            <c:strRef>
              <c:f>Sheet1!$I$1</c:f>
              <c:strCache>
                <c:ptCount val="1"/>
                <c:pt idx="0">
                  <c:v>DIMAR</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Sheet1!$I$2:$I$12</c:f>
              <c:numCache>
                <c:formatCode>General</c:formatCode>
                <c:ptCount val="11"/>
                <c:pt idx="7">
                  <c:v>6.11</c:v>
                </c:pt>
                <c:pt idx="8">
                  <c:v>6.25</c:v>
                </c:pt>
                <c:pt idx="9">
                  <c:v>0.48</c:v>
                </c:pt>
              </c:numCache>
            </c:numRef>
          </c:val>
          <c:smooth val="0"/>
          <c:extLst>
            <c:ext xmlns:c16="http://schemas.microsoft.com/office/drawing/2014/chart" uri="{C3380CC4-5D6E-409C-BE32-E72D297353CC}">
              <c16:uniqueId val="{00000007-BF6E-4B10-B60A-0AD13A3B4611}"/>
            </c:ext>
          </c:extLst>
        </c:ser>
        <c:ser>
          <c:idx val="8"/>
          <c:order val="8"/>
          <c:tx>
            <c:strRef>
              <c:f>Sheet1!$J$1</c:f>
              <c:strCache>
                <c:ptCount val="1"/>
                <c:pt idx="0">
                  <c:v>LA.O.S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Sheet1!$J$2:$J$12</c:f>
              <c:numCache>
                <c:formatCode>General</c:formatCode>
                <c:ptCount val="11"/>
                <c:pt idx="4">
                  <c:v>2.19</c:v>
                </c:pt>
                <c:pt idx="5">
                  <c:v>3.8</c:v>
                </c:pt>
                <c:pt idx="6">
                  <c:v>5.63</c:v>
                </c:pt>
                <c:pt idx="7">
                  <c:v>2.9</c:v>
                </c:pt>
                <c:pt idx="8">
                  <c:v>1.58</c:v>
                </c:pt>
              </c:numCache>
            </c:numRef>
          </c:val>
          <c:smooth val="0"/>
          <c:extLst>
            <c:ext xmlns:c16="http://schemas.microsoft.com/office/drawing/2014/chart" uri="{C3380CC4-5D6E-409C-BE32-E72D297353CC}">
              <c16:uniqueId val="{00000008-BF6E-4B10-B60A-0AD13A3B4611}"/>
            </c:ext>
          </c:extLst>
        </c:ser>
        <c:ser>
          <c:idx val="9"/>
          <c:order val="9"/>
          <c:tx>
            <c:strRef>
              <c:f>Sheet1!$K$1</c:f>
              <c:strCache>
                <c:ptCount val="1"/>
                <c:pt idx="0">
                  <c:v>The River</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Sheet1!$K$2:$K$12</c:f>
              <c:numCache>
                <c:formatCode>General</c:formatCode>
                <c:ptCount val="11"/>
                <c:pt idx="9">
                  <c:v>6.05</c:v>
                </c:pt>
                <c:pt idx="10">
                  <c:v>4.09</c:v>
                </c:pt>
              </c:numCache>
            </c:numRef>
          </c:val>
          <c:smooth val="0"/>
          <c:extLst>
            <c:ext xmlns:c16="http://schemas.microsoft.com/office/drawing/2014/chart" uri="{C3380CC4-5D6E-409C-BE32-E72D297353CC}">
              <c16:uniqueId val="{00000009-BF6E-4B10-B60A-0AD13A3B4611}"/>
            </c:ext>
          </c:extLst>
        </c:ser>
        <c:ser>
          <c:idx val="10"/>
          <c:order val="10"/>
          <c:tx>
            <c:strRef>
              <c:f>Sheet1!$L$1</c:f>
              <c:strCache>
                <c:ptCount val="1"/>
                <c:pt idx="0">
                  <c:v>Other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Sheet1!$A$2:$A$12</c:f>
              <c:strCache>
                <c:ptCount val="11"/>
                <c:pt idx="0">
                  <c:v>1990</c:v>
                </c:pt>
                <c:pt idx="1">
                  <c:v>1993</c:v>
                </c:pt>
                <c:pt idx="2">
                  <c:v>1996</c:v>
                </c:pt>
                <c:pt idx="3">
                  <c:v>2000</c:v>
                </c:pt>
                <c:pt idx="4">
                  <c:v>2004</c:v>
                </c:pt>
                <c:pt idx="5">
                  <c:v>2007</c:v>
                </c:pt>
                <c:pt idx="6">
                  <c:v>2009</c:v>
                </c:pt>
                <c:pt idx="7">
                  <c:v>2012 (May)</c:v>
                </c:pt>
                <c:pt idx="8">
                  <c:v>2012 (June)</c:v>
                </c:pt>
                <c:pt idx="9">
                  <c:v>2015 (Jan)</c:v>
                </c:pt>
                <c:pt idx="10">
                  <c:v>2015 (Sep)</c:v>
                </c:pt>
              </c:strCache>
            </c:strRef>
          </c:cat>
          <c:val>
            <c:numRef>
              <c:f>Sheet1!$L$2:$L$12</c:f>
              <c:numCache>
                <c:formatCode>General</c:formatCode>
                <c:ptCount val="11"/>
                <c:pt idx="0">
                  <c:v>4.22</c:v>
                </c:pt>
                <c:pt idx="1">
                  <c:v>1.47</c:v>
                </c:pt>
                <c:pt idx="2">
                  <c:v>2.2799999999999998</c:v>
                </c:pt>
                <c:pt idx="3">
                  <c:v>2.06</c:v>
                </c:pt>
                <c:pt idx="4">
                  <c:v>0.95</c:v>
                </c:pt>
                <c:pt idx="5">
                  <c:v>2.02</c:v>
                </c:pt>
                <c:pt idx="6">
                  <c:v>2.2999999999999998</c:v>
                </c:pt>
                <c:pt idx="7">
                  <c:v>5.5</c:v>
                </c:pt>
                <c:pt idx="8">
                  <c:v>2.1299999999999955</c:v>
                </c:pt>
                <c:pt idx="9">
                  <c:v>5.0300000000000011</c:v>
                </c:pt>
                <c:pt idx="10">
                  <c:v>9.8400000000000034</c:v>
                </c:pt>
              </c:numCache>
            </c:numRef>
          </c:val>
          <c:smooth val="0"/>
          <c:extLst>
            <c:ext xmlns:c16="http://schemas.microsoft.com/office/drawing/2014/chart" uri="{C3380CC4-5D6E-409C-BE32-E72D297353CC}">
              <c16:uniqueId val="{0000000A-BF6E-4B10-B60A-0AD13A3B4611}"/>
            </c:ext>
          </c:extLst>
        </c:ser>
        <c:dLbls>
          <c:showLegendKey val="0"/>
          <c:showVal val="0"/>
          <c:showCatName val="0"/>
          <c:showSerName val="0"/>
          <c:showPercent val="0"/>
          <c:showBubbleSize val="0"/>
        </c:dLbls>
        <c:marker val="1"/>
        <c:smooth val="0"/>
        <c:axId val="256280432"/>
        <c:axId val="256280992"/>
      </c:lineChart>
      <c:catAx>
        <c:axId val="25628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6280992"/>
        <c:crosses val="autoZero"/>
        <c:auto val="1"/>
        <c:lblAlgn val="ctr"/>
        <c:lblOffset val="100"/>
        <c:noMultiLvlLbl val="0"/>
      </c:catAx>
      <c:valAx>
        <c:axId val="25628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628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Hungary</a:t>
            </a:r>
          </a:p>
        </c:rich>
      </c:tx>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Sheet1!$B$1</c:f>
              <c:strCache>
                <c:ptCount val="1"/>
                <c:pt idx="0">
                  <c:v>FIDESZ</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Sheet1!$B$2:$B$9</c:f>
              <c:numCache>
                <c:formatCode>General</c:formatCode>
                <c:ptCount val="8"/>
                <c:pt idx="0">
                  <c:v>8.9499999999999993</c:v>
                </c:pt>
                <c:pt idx="1">
                  <c:v>7.02</c:v>
                </c:pt>
                <c:pt idx="2">
                  <c:v>28.18</c:v>
                </c:pt>
                <c:pt idx="3">
                  <c:v>41.07</c:v>
                </c:pt>
                <c:pt idx="4">
                  <c:v>42.03</c:v>
                </c:pt>
                <c:pt idx="5">
                  <c:v>52.73</c:v>
                </c:pt>
                <c:pt idx="6">
                  <c:v>44.87</c:v>
                </c:pt>
                <c:pt idx="7">
                  <c:v>49.27</c:v>
                </c:pt>
              </c:numCache>
            </c:numRef>
          </c:val>
          <c:smooth val="0"/>
          <c:extLst>
            <c:ext xmlns:c16="http://schemas.microsoft.com/office/drawing/2014/chart" uri="{C3380CC4-5D6E-409C-BE32-E72D297353CC}">
              <c16:uniqueId val="{00000000-F958-472E-A8AC-E6DF4A42F396}"/>
            </c:ext>
          </c:extLst>
        </c:ser>
        <c:ser>
          <c:idx val="1"/>
          <c:order val="1"/>
          <c:tx>
            <c:strRef>
              <c:f>Sheet1!$C$1</c:f>
              <c:strCache>
                <c:ptCount val="1"/>
                <c:pt idx="0">
                  <c:v>MSZP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Sheet1!$C$2:$C$9</c:f>
              <c:numCache>
                <c:formatCode>General</c:formatCode>
                <c:ptCount val="8"/>
                <c:pt idx="0">
                  <c:v>10.9</c:v>
                </c:pt>
                <c:pt idx="1">
                  <c:v>32.99</c:v>
                </c:pt>
                <c:pt idx="2">
                  <c:v>32.25</c:v>
                </c:pt>
                <c:pt idx="3">
                  <c:v>42.05</c:v>
                </c:pt>
                <c:pt idx="4">
                  <c:v>43.21</c:v>
                </c:pt>
                <c:pt idx="5">
                  <c:v>19.3</c:v>
                </c:pt>
                <c:pt idx="6">
                  <c:v>25.57</c:v>
                </c:pt>
                <c:pt idx="7">
                  <c:v>11.91</c:v>
                </c:pt>
              </c:numCache>
            </c:numRef>
          </c:val>
          <c:smooth val="0"/>
          <c:extLst>
            <c:ext xmlns:c16="http://schemas.microsoft.com/office/drawing/2014/chart" uri="{C3380CC4-5D6E-409C-BE32-E72D297353CC}">
              <c16:uniqueId val="{00000001-F958-472E-A8AC-E6DF4A42F396}"/>
            </c:ext>
          </c:extLst>
        </c:ser>
        <c:ser>
          <c:idx val="2"/>
          <c:order val="2"/>
          <c:tx>
            <c:strRef>
              <c:f>Sheet1!$D$1</c:f>
              <c:strCache>
                <c:ptCount val="1"/>
                <c:pt idx="0">
                  <c:v>Jobbik</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Sheet1!$D$2:$D$9</c:f>
              <c:numCache>
                <c:formatCode>General</c:formatCode>
                <c:ptCount val="8"/>
                <c:pt idx="5">
                  <c:v>16.670000000000002</c:v>
                </c:pt>
                <c:pt idx="6">
                  <c:v>20.22</c:v>
                </c:pt>
                <c:pt idx="7">
                  <c:v>19.059999999999999</c:v>
                </c:pt>
              </c:numCache>
            </c:numRef>
          </c:val>
          <c:smooth val="0"/>
          <c:extLst>
            <c:ext xmlns:c16="http://schemas.microsoft.com/office/drawing/2014/chart" uri="{C3380CC4-5D6E-409C-BE32-E72D297353CC}">
              <c16:uniqueId val="{00000002-F958-472E-A8AC-E6DF4A42F396}"/>
            </c:ext>
          </c:extLst>
        </c:ser>
        <c:ser>
          <c:idx val="3"/>
          <c:order val="3"/>
          <c:tx>
            <c:strRef>
              <c:f>Sheet1!$E$1</c:f>
              <c:strCache>
                <c:ptCount val="1"/>
                <c:pt idx="0">
                  <c:v>LMP</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Sheet1!$E$2:$E$9</c:f>
              <c:numCache>
                <c:formatCode>General</c:formatCode>
                <c:ptCount val="8"/>
                <c:pt idx="5">
                  <c:v>7.48</c:v>
                </c:pt>
                <c:pt idx="6">
                  <c:v>5.34</c:v>
                </c:pt>
                <c:pt idx="7">
                  <c:v>7.06</c:v>
                </c:pt>
              </c:numCache>
            </c:numRef>
          </c:val>
          <c:smooth val="0"/>
          <c:extLst>
            <c:ext xmlns:c16="http://schemas.microsoft.com/office/drawing/2014/chart" uri="{C3380CC4-5D6E-409C-BE32-E72D297353CC}">
              <c16:uniqueId val="{00000003-F958-472E-A8AC-E6DF4A42F396}"/>
            </c:ext>
          </c:extLst>
        </c:ser>
        <c:ser>
          <c:idx val="4"/>
          <c:order val="4"/>
          <c:tx>
            <c:strRef>
              <c:f>Sheet1!$F$1</c:f>
              <c:strCache>
                <c:ptCount val="1"/>
                <c:pt idx="0">
                  <c:v>MDF</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Sheet1!$F$2:$F$9</c:f>
              <c:numCache>
                <c:formatCode>General</c:formatCode>
                <c:ptCount val="8"/>
                <c:pt idx="0">
                  <c:v>24.73</c:v>
                </c:pt>
                <c:pt idx="1">
                  <c:v>11.74</c:v>
                </c:pt>
                <c:pt idx="2">
                  <c:v>3.12</c:v>
                </c:pt>
                <c:pt idx="4">
                  <c:v>5.04</c:v>
                </c:pt>
                <c:pt idx="5">
                  <c:v>2.67</c:v>
                </c:pt>
              </c:numCache>
            </c:numRef>
          </c:val>
          <c:smooth val="0"/>
          <c:extLst>
            <c:ext xmlns:c16="http://schemas.microsoft.com/office/drawing/2014/chart" uri="{C3380CC4-5D6E-409C-BE32-E72D297353CC}">
              <c16:uniqueId val="{00000004-F958-472E-A8AC-E6DF4A42F396}"/>
            </c:ext>
          </c:extLst>
        </c:ser>
        <c:ser>
          <c:idx val="5"/>
          <c:order val="5"/>
          <c:tx>
            <c:strRef>
              <c:f>Sheet1!$G$1</c:f>
              <c:strCache>
                <c:ptCount val="1"/>
                <c:pt idx="0">
                  <c:v>SZDSZ</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Sheet1!$G$2:$G$9</c:f>
              <c:numCache>
                <c:formatCode>General</c:formatCode>
                <c:ptCount val="8"/>
                <c:pt idx="0">
                  <c:v>21.4</c:v>
                </c:pt>
                <c:pt idx="1">
                  <c:v>19.739999999999998</c:v>
                </c:pt>
                <c:pt idx="2">
                  <c:v>7.88</c:v>
                </c:pt>
                <c:pt idx="3">
                  <c:v>5.57</c:v>
                </c:pt>
                <c:pt idx="4">
                  <c:v>6.5</c:v>
                </c:pt>
              </c:numCache>
            </c:numRef>
          </c:val>
          <c:smooth val="0"/>
          <c:extLst>
            <c:ext xmlns:c16="http://schemas.microsoft.com/office/drawing/2014/chart" uri="{C3380CC4-5D6E-409C-BE32-E72D297353CC}">
              <c16:uniqueId val="{00000005-F958-472E-A8AC-E6DF4A42F396}"/>
            </c:ext>
          </c:extLst>
        </c:ser>
        <c:ser>
          <c:idx val="6"/>
          <c:order val="6"/>
          <c:tx>
            <c:strRef>
              <c:f>Sheet1!$H$1</c:f>
              <c:strCache>
                <c:ptCount val="1"/>
                <c:pt idx="0">
                  <c:v>FKgP</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Sheet1!$H$2:$H$9</c:f>
              <c:numCache>
                <c:formatCode>General</c:formatCode>
                <c:ptCount val="8"/>
                <c:pt idx="0">
                  <c:v>11.74</c:v>
                </c:pt>
                <c:pt idx="1">
                  <c:v>8.82</c:v>
                </c:pt>
                <c:pt idx="2">
                  <c:v>13.78</c:v>
                </c:pt>
              </c:numCache>
            </c:numRef>
          </c:val>
          <c:smooth val="0"/>
          <c:extLst>
            <c:ext xmlns:c16="http://schemas.microsoft.com/office/drawing/2014/chart" uri="{C3380CC4-5D6E-409C-BE32-E72D297353CC}">
              <c16:uniqueId val="{00000006-F958-472E-A8AC-E6DF4A42F396}"/>
            </c:ext>
          </c:extLst>
        </c:ser>
        <c:ser>
          <c:idx val="7"/>
          <c:order val="7"/>
          <c:tx>
            <c:strRef>
              <c:f>Sheet1!$I$1</c:f>
              <c:strCache>
                <c:ptCount val="1"/>
                <c:pt idx="0">
                  <c:v>KDNP</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Sheet1!$I$2:$I$9</c:f>
              <c:numCache>
                <c:formatCode>General</c:formatCode>
                <c:ptCount val="8"/>
                <c:pt idx="0">
                  <c:v>6.46</c:v>
                </c:pt>
                <c:pt idx="1">
                  <c:v>7.03</c:v>
                </c:pt>
                <c:pt idx="2">
                  <c:v>2.59</c:v>
                </c:pt>
              </c:numCache>
            </c:numRef>
          </c:val>
          <c:smooth val="0"/>
          <c:extLst>
            <c:ext xmlns:c16="http://schemas.microsoft.com/office/drawing/2014/chart" uri="{C3380CC4-5D6E-409C-BE32-E72D297353CC}">
              <c16:uniqueId val="{00000007-F958-472E-A8AC-E6DF4A42F396}"/>
            </c:ext>
          </c:extLst>
        </c:ser>
        <c:ser>
          <c:idx val="8"/>
          <c:order val="8"/>
          <c:tx>
            <c:strRef>
              <c:f>Sheet1!$J$1</c:f>
              <c:strCache>
                <c:ptCount val="1"/>
                <c:pt idx="0">
                  <c:v>MIEP</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Sheet1!$J$2:$J$9</c:f>
              <c:numCache>
                <c:formatCode>General</c:formatCode>
                <c:ptCount val="8"/>
                <c:pt idx="1">
                  <c:v>1.59</c:v>
                </c:pt>
                <c:pt idx="2">
                  <c:v>5.55</c:v>
                </c:pt>
                <c:pt idx="3">
                  <c:v>4.37</c:v>
                </c:pt>
                <c:pt idx="4">
                  <c:v>2.2000000000000002</c:v>
                </c:pt>
                <c:pt idx="5">
                  <c:v>0.3</c:v>
                </c:pt>
              </c:numCache>
            </c:numRef>
          </c:val>
          <c:smooth val="0"/>
          <c:extLst>
            <c:ext xmlns:c16="http://schemas.microsoft.com/office/drawing/2014/chart" uri="{C3380CC4-5D6E-409C-BE32-E72D297353CC}">
              <c16:uniqueId val="{00000008-F958-472E-A8AC-E6DF4A42F396}"/>
            </c:ext>
          </c:extLst>
        </c:ser>
        <c:ser>
          <c:idx val="9"/>
          <c:order val="9"/>
          <c:tx>
            <c:strRef>
              <c:f>Sheet1!$K$1</c:f>
              <c:strCache>
                <c:ptCount val="1"/>
                <c:pt idx="0">
                  <c:v>Democratic coalition</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Sheet1!$K$2:$K$9</c:f>
              <c:numCache>
                <c:formatCode>General</c:formatCode>
                <c:ptCount val="8"/>
                <c:pt idx="7">
                  <c:v>5.38</c:v>
                </c:pt>
              </c:numCache>
            </c:numRef>
          </c:val>
          <c:smooth val="0"/>
          <c:extLst>
            <c:ext xmlns:c16="http://schemas.microsoft.com/office/drawing/2014/chart" uri="{C3380CC4-5D6E-409C-BE32-E72D297353CC}">
              <c16:uniqueId val="{00000009-F958-472E-A8AC-E6DF4A42F396}"/>
            </c:ext>
          </c:extLst>
        </c:ser>
        <c:dLbls>
          <c:showLegendKey val="0"/>
          <c:showVal val="0"/>
          <c:showCatName val="0"/>
          <c:showSerName val="0"/>
          <c:showPercent val="0"/>
          <c:showBubbleSize val="0"/>
        </c:dLbls>
        <c:marker val="1"/>
        <c:smooth val="0"/>
        <c:axId val="259626480"/>
        <c:axId val="259627040"/>
      </c:lineChart>
      <c:catAx>
        <c:axId val="25962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9627040"/>
        <c:crosses val="autoZero"/>
        <c:auto val="1"/>
        <c:lblAlgn val="ctr"/>
        <c:lblOffset val="100"/>
        <c:noMultiLvlLbl val="0"/>
      </c:catAx>
      <c:valAx>
        <c:axId val="25962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962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jpg"/></Relationships>
</file>

<file path=ppt/diagrams/_rels/data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png"/></Relationships>
</file>

<file path=ppt/diagrams/_rels/data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g"/></Relationships>
</file>

<file path=ppt/diagrams/_rels/data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s>
</file>

<file path=ppt/diagrams/_rels/data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5.jpg"/><Relationship Id="rId1"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diagrams/_rels/data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 Id="rId4" Type="http://schemas.openxmlformats.org/officeDocument/2006/relationships/image" Target="../media/image31.jpg"/></Relationships>
</file>

<file path=ppt/diagrams/_rels/data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ata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ata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_rels/data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iamexpat.nl/expat-info/dutch-expat-news/video-brexit-explained-what-happens-when-uk-leaves-eu" TargetMode="External"/><Relationship Id="rId1" Type="http://schemas.openxmlformats.org/officeDocument/2006/relationships/image" Target="../media/image12.jpg"/><Relationship Id="rId4" Type="http://schemas.openxmlformats.org/officeDocument/2006/relationships/hyperlink" Target="https://commons.wikimedia.org/wiki/File:Donald_Trump_October_2016.jpg"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g"/></Relationships>
</file>

<file path=ppt/diagrams/_rels/drawing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s>
</file>

<file path=ppt/diagrams/_rels/drawing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5.jpg"/><Relationship Id="rId1"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diagrams/_rels/drawing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1.jpg"/><Relationship Id="rId1" Type="http://schemas.openxmlformats.org/officeDocument/2006/relationships/image" Target="../media/image28.jpg"/><Relationship Id="rId4" Type="http://schemas.openxmlformats.org/officeDocument/2006/relationships/image" Target="../media/image3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rawing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iamexpat.nl/expat-info/dutch-expat-news/video-brexit-explained-what-happens-when-uk-leaves-eu" TargetMode="External"/><Relationship Id="rId1" Type="http://schemas.openxmlformats.org/officeDocument/2006/relationships/image" Target="../media/image12.jpg"/><Relationship Id="rId4" Type="http://schemas.openxmlformats.org/officeDocument/2006/relationships/hyperlink" Target="https://commons.wikimedia.org/wiki/File:Donald_Trump_October_2016.jp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1C090-B10C-4702-A9FA-A04FCE35A17E}"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288B79BC-5B00-4AC8-9E9C-2AAE43E4AE8D}">
      <dgm:prSet phldrT="[Text]"/>
      <dgm:spPr/>
      <dgm:t>
        <a:bodyPr/>
        <a:lstStyle/>
        <a:p>
          <a:r>
            <a:rPr lang="en-US"/>
            <a:t>'About eighty-five institutions in the western world established by 1520 still exist in recognisable forms ... including the Catholic Church, the parliaments of the Isle of Man, of Iceland, and of Great Britain, several Swiss cantons, and seventy universities.'</a:t>
          </a:r>
          <a:endParaRPr lang="en-GB"/>
        </a:p>
      </dgm:t>
    </dgm:pt>
    <dgm:pt modelId="{4F6EB3D9-825B-4D70-A8D8-2CD183807601}" type="parTrans" cxnId="{FEAE0DD1-58E9-4D51-8094-FD22F479B605}">
      <dgm:prSet/>
      <dgm:spPr/>
      <dgm:t>
        <a:bodyPr/>
        <a:lstStyle/>
        <a:p>
          <a:endParaRPr lang="en-GB"/>
        </a:p>
      </dgm:t>
    </dgm:pt>
    <dgm:pt modelId="{B0BB6741-81A0-4649-969D-B65F0100259F}" type="sibTrans" cxnId="{FEAE0DD1-58E9-4D51-8094-FD22F479B605}">
      <dgm:prSet/>
      <dgm:spPr/>
      <dgm:t>
        <a:bodyPr/>
        <a:lstStyle/>
        <a:p>
          <a:endParaRPr lang="en-GB"/>
        </a:p>
      </dgm:t>
    </dgm:pt>
    <dgm:pt modelId="{E7600266-5669-4A94-A894-49EF9A363D9A}">
      <dgm:prSet phldrT="[Text]"/>
      <dgm:spPr/>
      <dgm:t>
        <a:bodyPr/>
        <a:lstStyle/>
        <a:p>
          <a:r>
            <a:rPr lang="en-US" dirty="0" err="1"/>
            <a:t>Labaree</a:t>
          </a:r>
          <a:r>
            <a:rPr lang="en-US" dirty="0"/>
            <a:t>, 2017, A Perfect Mess: the unlikely ascendancy of American higher education.</a:t>
          </a:r>
          <a:endParaRPr lang="en-GB" dirty="0"/>
        </a:p>
      </dgm:t>
    </dgm:pt>
    <dgm:pt modelId="{0020F7C7-D65E-4107-B092-F3E8F8B3BB4E}" type="parTrans" cxnId="{FFBC3D7B-7A24-4D44-A033-5DF45E291DB8}">
      <dgm:prSet/>
      <dgm:spPr/>
      <dgm:t>
        <a:bodyPr/>
        <a:lstStyle/>
        <a:p>
          <a:endParaRPr lang="en-GB"/>
        </a:p>
      </dgm:t>
    </dgm:pt>
    <dgm:pt modelId="{4BB06580-ACA1-4BBD-87D1-F47DEABA0547}" type="sibTrans" cxnId="{FFBC3D7B-7A24-4D44-A033-5DF45E291DB8}">
      <dgm:prSet/>
      <dgm:spPr/>
      <dgm:t>
        <a:bodyPr/>
        <a:lstStyle/>
        <a:p>
          <a:endParaRPr lang="en-GB"/>
        </a:p>
      </dgm:t>
    </dgm:pt>
    <dgm:pt modelId="{8CC82B25-9974-4DCA-8C41-EEDED82A27B4}" type="pres">
      <dgm:prSet presAssocID="{8401C090-B10C-4702-A9FA-A04FCE35A17E}" presName="Name0" presStyleCnt="0">
        <dgm:presLayoutVars>
          <dgm:dir/>
          <dgm:resizeHandles val="exact"/>
        </dgm:presLayoutVars>
      </dgm:prSet>
      <dgm:spPr/>
    </dgm:pt>
    <dgm:pt modelId="{422218D8-7437-43CA-8ABA-76675D42ADA3}" type="pres">
      <dgm:prSet presAssocID="{288B79BC-5B00-4AC8-9E9C-2AAE43E4AE8D}" presName="composite" presStyleCnt="0"/>
      <dgm:spPr/>
    </dgm:pt>
    <dgm:pt modelId="{B695791D-5C2C-40E4-93E4-A77576DE3383}" type="pres">
      <dgm:prSet presAssocID="{288B79BC-5B00-4AC8-9E9C-2AAE43E4AE8D}" presName="rect1" presStyleLbl="trAlignAcc1" presStyleIdx="0" presStyleCnt="1">
        <dgm:presLayoutVars>
          <dgm:bulletEnabled val="1"/>
        </dgm:presLayoutVars>
      </dgm:prSet>
      <dgm:spPr/>
    </dgm:pt>
    <dgm:pt modelId="{0C1DCB2D-22ED-4E39-BE93-A83519CA037E}" type="pres">
      <dgm:prSet presAssocID="{288B79BC-5B00-4AC8-9E9C-2AAE43E4AE8D}"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Lst>
  <dgm:cxnLst>
    <dgm:cxn modelId="{71425B27-988D-4C8C-9BC1-F29DC142D02C}" type="presOf" srcId="{E7600266-5669-4A94-A894-49EF9A363D9A}" destId="{B695791D-5C2C-40E4-93E4-A77576DE3383}" srcOrd="0" destOrd="1" presId="urn:microsoft.com/office/officeart/2008/layout/PictureStrips"/>
    <dgm:cxn modelId="{FFBC3D7B-7A24-4D44-A033-5DF45E291DB8}" srcId="{288B79BC-5B00-4AC8-9E9C-2AAE43E4AE8D}" destId="{E7600266-5669-4A94-A894-49EF9A363D9A}" srcOrd="0" destOrd="0" parTransId="{0020F7C7-D65E-4107-B092-F3E8F8B3BB4E}" sibTransId="{4BB06580-ACA1-4BBD-87D1-F47DEABA0547}"/>
    <dgm:cxn modelId="{E5A2CF9D-3925-45A9-921E-4AB64B1B8B2E}" type="presOf" srcId="{8401C090-B10C-4702-A9FA-A04FCE35A17E}" destId="{8CC82B25-9974-4DCA-8C41-EEDED82A27B4}" srcOrd="0" destOrd="0" presId="urn:microsoft.com/office/officeart/2008/layout/PictureStrips"/>
    <dgm:cxn modelId="{FEAE0DD1-58E9-4D51-8094-FD22F479B605}" srcId="{8401C090-B10C-4702-A9FA-A04FCE35A17E}" destId="{288B79BC-5B00-4AC8-9E9C-2AAE43E4AE8D}" srcOrd="0" destOrd="0" parTransId="{4F6EB3D9-825B-4D70-A8D8-2CD183807601}" sibTransId="{B0BB6741-81A0-4649-969D-B65F0100259F}"/>
    <dgm:cxn modelId="{2418E5D4-BF01-49B1-A1F0-1CDB0C4B4400}" type="presOf" srcId="{288B79BC-5B00-4AC8-9E9C-2AAE43E4AE8D}" destId="{B695791D-5C2C-40E4-93E4-A77576DE3383}" srcOrd="0" destOrd="0" presId="urn:microsoft.com/office/officeart/2008/layout/PictureStrips"/>
    <dgm:cxn modelId="{E6FCA8C8-8AF8-408B-A43C-1662E09465D9}" type="presParOf" srcId="{8CC82B25-9974-4DCA-8C41-EEDED82A27B4}" destId="{422218D8-7437-43CA-8ABA-76675D42ADA3}" srcOrd="0" destOrd="0" presId="urn:microsoft.com/office/officeart/2008/layout/PictureStrips"/>
    <dgm:cxn modelId="{5B689B2C-F4E7-4A51-89DE-B538321E8485}" type="presParOf" srcId="{422218D8-7437-43CA-8ABA-76675D42ADA3}" destId="{B695791D-5C2C-40E4-93E4-A77576DE3383}" srcOrd="0" destOrd="0" presId="urn:microsoft.com/office/officeart/2008/layout/PictureStrips"/>
    <dgm:cxn modelId="{5727A667-ACA7-4EF4-9890-43337511FF51}" type="presParOf" srcId="{422218D8-7437-43CA-8ABA-76675D42ADA3}" destId="{0C1DCB2D-22ED-4E39-BE93-A83519CA037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2F11AA-5D2B-4B16-8DE5-41C8C0C4DA08}"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en-GB"/>
        </a:p>
      </dgm:t>
    </dgm:pt>
    <dgm:pt modelId="{5E65DFFB-09E9-4739-9FC0-D4E94E17046A}">
      <dgm:prSet phldrT="[Text]"/>
      <dgm:spPr/>
      <dgm:t>
        <a:bodyPr/>
        <a:lstStyle/>
        <a:p>
          <a:r>
            <a:rPr lang="en-GB" dirty="0"/>
            <a:t>Academic freedom</a:t>
          </a:r>
        </a:p>
      </dgm:t>
    </dgm:pt>
    <dgm:pt modelId="{BBC5AC40-6F84-4441-A998-5FA79EBAB767}" type="parTrans" cxnId="{40A4DFEA-D8E2-43D4-AF21-832F5F5B536C}">
      <dgm:prSet/>
      <dgm:spPr/>
      <dgm:t>
        <a:bodyPr/>
        <a:lstStyle/>
        <a:p>
          <a:endParaRPr lang="en-GB"/>
        </a:p>
      </dgm:t>
    </dgm:pt>
    <dgm:pt modelId="{C6552421-1493-44B8-A662-3268F407B683}" type="sibTrans" cxnId="{40A4DFEA-D8E2-43D4-AF21-832F5F5B536C}">
      <dgm:prSet/>
      <dgm:spPr/>
      <dgm:t>
        <a:bodyPr/>
        <a:lstStyle/>
        <a:p>
          <a:endParaRPr lang="en-GB"/>
        </a:p>
      </dgm:t>
    </dgm:pt>
    <dgm:pt modelId="{40B7760A-0353-4B6A-B043-D03A8689E592}">
      <dgm:prSet phldrT="[Text]"/>
      <dgm:spPr/>
      <dgm:t>
        <a:bodyPr/>
        <a:lstStyle/>
        <a:p>
          <a:r>
            <a:rPr lang="en-GB" dirty="0"/>
            <a:t>Freedom of expression</a:t>
          </a:r>
        </a:p>
      </dgm:t>
    </dgm:pt>
    <dgm:pt modelId="{8FF7B9B2-E9F8-43FF-BA1B-E810642C4FA8}" type="parTrans" cxnId="{E02059F8-4BCE-4BAA-ACEC-409480A9FB81}">
      <dgm:prSet/>
      <dgm:spPr/>
      <dgm:t>
        <a:bodyPr/>
        <a:lstStyle/>
        <a:p>
          <a:endParaRPr lang="en-GB"/>
        </a:p>
      </dgm:t>
    </dgm:pt>
    <dgm:pt modelId="{CFE01ECF-9D3E-4B5C-9992-52ACA1F141EF}" type="sibTrans" cxnId="{E02059F8-4BCE-4BAA-ACEC-409480A9FB81}">
      <dgm:prSet/>
      <dgm:spPr/>
      <dgm:t>
        <a:bodyPr/>
        <a:lstStyle/>
        <a:p>
          <a:endParaRPr lang="en-GB"/>
        </a:p>
      </dgm:t>
    </dgm:pt>
    <dgm:pt modelId="{F5B3A288-56BF-48D0-ABE8-B7FB171F5E77}" type="pres">
      <dgm:prSet presAssocID="{F82F11AA-5D2B-4B16-8DE5-41C8C0C4DA08}" presName="Name0" presStyleCnt="0">
        <dgm:presLayoutVars>
          <dgm:chMax/>
          <dgm:chPref/>
          <dgm:dir/>
        </dgm:presLayoutVars>
      </dgm:prSet>
      <dgm:spPr/>
    </dgm:pt>
    <dgm:pt modelId="{D9364DDC-2883-4EFF-9CF3-9FE6F8C6E733}" type="pres">
      <dgm:prSet presAssocID="{5E65DFFB-09E9-4739-9FC0-D4E94E17046A}" presName="composite" presStyleCnt="0">
        <dgm:presLayoutVars>
          <dgm:chMax/>
          <dgm:chPref/>
        </dgm:presLayoutVars>
      </dgm:prSet>
      <dgm:spPr/>
    </dgm:pt>
    <dgm:pt modelId="{7C0BFB76-DDD5-4C04-A1F4-6B9C6F81A88D}" type="pres">
      <dgm:prSet presAssocID="{5E65DFFB-09E9-4739-9FC0-D4E94E17046A}" presName="Image"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91A9A9B-FC94-4037-84D3-4BFD62612D49}" type="pres">
      <dgm:prSet presAssocID="{5E65DFFB-09E9-4739-9FC0-D4E94E17046A}" presName="ParentText" presStyleLbl="revTx" presStyleIdx="0" presStyleCnt="2">
        <dgm:presLayoutVars>
          <dgm:chMax val="0"/>
          <dgm:chPref val="0"/>
          <dgm:bulletEnabled val="1"/>
        </dgm:presLayoutVars>
      </dgm:prSet>
      <dgm:spPr/>
    </dgm:pt>
    <dgm:pt modelId="{F9DE6BBD-1A73-477A-BA81-15428EFB8FE0}" type="pres">
      <dgm:prSet presAssocID="{5E65DFFB-09E9-4739-9FC0-D4E94E17046A}" presName="tlFrame" presStyleLbl="node1" presStyleIdx="0" presStyleCnt="8"/>
      <dgm:spPr/>
    </dgm:pt>
    <dgm:pt modelId="{1830C87C-E73D-4BE0-A928-53E0EE5F46A0}" type="pres">
      <dgm:prSet presAssocID="{5E65DFFB-09E9-4739-9FC0-D4E94E17046A}" presName="trFrame" presStyleLbl="node1" presStyleIdx="1" presStyleCnt="8"/>
      <dgm:spPr/>
    </dgm:pt>
    <dgm:pt modelId="{14B293BA-382A-4269-BC37-A87E0D18BE0A}" type="pres">
      <dgm:prSet presAssocID="{5E65DFFB-09E9-4739-9FC0-D4E94E17046A}" presName="blFrame" presStyleLbl="node1" presStyleIdx="2" presStyleCnt="8"/>
      <dgm:spPr/>
    </dgm:pt>
    <dgm:pt modelId="{35C5E886-2599-4828-A12C-E1CDA8886255}" type="pres">
      <dgm:prSet presAssocID="{5E65DFFB-09E9-4739-9FC0-D4E94E17046A}" presName="brFrame" presStyleLbl="node1" presStyleIdx="3" presStyleCnt="8"/>
      <dgm:spPr/>
    </dgm:pt>
    <dgm:pt modelId="{1BB88B00-9827-42B4-A50A-60ACBC2C0488}" type="pres">
      <dgm:prSet presAssocID="{C6552421-1493-44B8-A662-3268F407B683}" presName="sibTrans" presStyleCnt="0"/>
      <dgm:spPr/>
    </dgm:pt>
    <dgm:pt modelId="{72FBE0DD-F17C-419B-8C24-A4F2A47F31F2}" type="pres">
      <dgm:prSet presAssocID="{40B7760A-0353-4B6A-B043-D03A8689E592}" presName="composite" presStyleCnt="0">
        <dgm:presLayoutVars>
          <dgm:chMax/>
          <dgm:chPref/>
        </dgm:presLayoutVars>
      </dgm:prSet>
      <dgm:spPr/>
    </dgm:pt>
    <dgm:pt modelId="{B4E413B7-3E1A-41DD-8BDD-76125A605263}" type="pres">
      <dgm:prSet presAssocID="{40B7760A-0353-4B6A-B043-D03A8689E592}" presName="Image"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pt>
    <dgm:pt modelId="{D9D854C8-0FFA-44BF-991B-49BF47598CD1}" type="pres">
      <dgm:prSet presAssocID="{40B7760A-0353-4B6A-B043-D03A8689E592}" presName="ParentText" presStyleLbl="revTx" presStyleIdx="1" presStyleCnt="2">
        <dgm:presLayoutVars>
          <dgm:chMax val="0"/>
          <dgm:chPref val="0"/>
          <dgm:bulletEnabled val="1"/>
        </dgm:presLayoutVars>
      </dgm:prSet>
      <dgm:spPr/>
    </dgm:pt>
    <dgm:pt modelId="{AE7A16CF-29A8-430F-91D8-D4F0352B8880}" type="pres">
      <dgm:prSet presAssocID="{40B7760A-0353-4B6A-B043-D03A8689E592}" presName="tlFrame" presStyleLbl="node1" presStyleIdx="4" presStyleCnt="8"/>
      <dgm:spPr/>
    </dgm:pt>
    <dgm:pt modelId="{4EF7A4D3-A1BD-47C9-B06B-983A0DF8B926}" type="pres">
      <dgm:prSet presAssocID="{40B7760A-0353-4B6A-B043-D03A8689E592}" presName="trFrame" presStyleLbl="node1" presStyleIdx="5" presStyleCnt="8"/>
      <dgm:spPr/>
    </dgm:pt>
    <dgm:pt modelId="{6FAE937A-7C7B-4A53-B329-FB67AB01D2C6}" type="pres">
      <dgm:prSet presAssocID="{40B7760A-0353-4B6A-B043-D03A8689E592}" presName="blFrame" presStyleLbl="node1" presStyleIdx="6" presStyleCnt="8"/>
      <dgm:spPr/>
    </dgm:pt>
    <dgm:pt modelId="{4BF38053-02D6-441E-8604-3C4760044BD8}" type="pres">
      <dgm:prSet presAssocID="{40B7760A-0353-4B6A-B043-D03A8689E592}" presName="brFrame" presStyleLbl="node1" presStyleIdx="7" presStyleCnt="8"/>
      <dgm:spPr/>
    </dgm:pt>
  </dgm:ptLst>
  <dgm:cxnLst>
    <dgm:cxn modelId="{02A36E04-2741-4948-818C-943772D7F289}" type="presOf" srcId="{40B7760A-0353-4B6A-B043-D03A8689E592}" destId="{D9D854C8-0FFA-44BF-991B-49BF47598CD1}" srcOrd="0" destOrd="0" presId="urn:microsoft.com/office/officeart/2009/3/layout/FramedTextPicture"/>
    <dgm:cxn modelId="{2BD7B0AA-EB23-4D29-9209-9E01425B534A}" type="presOf" srcId="{F82F11AA-5D2B-4B16-8DE5-41C8C0C4DA08}" destId="{F5B3A288-56BF-48D0-ABE8-B7FB171F5E77}" srcOrd="0" destOrd="0" presId="urn:microsoft.com/office/officeart/2009/3/layout/FramedTextPicture"/>
    <dgm:cxn modelId="{2F5890E6-917F-4CDB-A391-F9AF27054AD3}" type="presOf" srcId="{5E65DFFB-09E9-4739-9FC0-D4E94E17046A}" destId="{B91A9A9B-FC94-4037-84D3-4BFD62612D49}" srcOrd="0" destOrd="0" presId="urn:microsoft.com/office/officeart/2009/3/layout/FramedTextPicture"/>
    <dgm:cxn modelId="{40A4DFEA-D8E2-43D4-AF21-832F5F5B536C}" srcId="{F82F11AA-5D2B-4B16-8DE5-41C8C0C4DA08}" destId="{5E65DFFB-09E9-4739-9FC0-D4E94E17046A}" srcOrd="0" destOrd="0" parTransId="{BBC5AC40-6F84-4441-A998-5FA79EBAB767}" sibTransId="{C6552421-1493-44B8-A662-3268F407B683}"/>
    <dgm:cxn modelId="{E02059F8-4BCE-4BAA-ACEC-409480A9FB81}" srcId="{F82F11AA-5D2B-4B16-8DE5-41C8C0C4DA08}" destId="{40B7760A-0353-4B6A-B043-D03A8689E592}" srcOrd="1" destOrd="0" parTransId="{8FF7B9B2-E9F8-43FF-BA1B-E810642C4FA8}" sibTransId="{CFE01ECF-9D3E-4B5C-9992-52ACA1F141EF}"/>
    <dgm:cxn modelId="{F2794515-20D5-40E7-B0A8-14F4E5DBDF9C}" type="presParOf" srcId="{F5B3A288-56BF-48D0-ABE8-B7FB171F5E77}" destId="{D9364DDC-2883-4EFF-9CF3-9FE6F8C6E733}" srcOrd="0" destOrd="0" presId="urn:microsoft.com/office/officeart/2009/3/layout/FramedTextPicture"/>
    <dgm:cxn modelId="{235D329F-E4F0-4F53-9676-69879C62A638}" type="presParOf" srcId="{D9364DDC-2883-4EFF-9CF3-9FE6F8C6E733}" destId="{7C0BFB76-DDD5-4C04-A1F4-6B9C6F81A88D}" srcOrd="0" destOrd="0" presId="urn:microsoft.com/office/officeart/2009/3/layout/FramedTextPicture"/>
    <dgm:cxn modelId="{B6A4E850-2130-4769-89E1-8A8D7B583996}" type="presParOf" srcId="{D9364DDC-2883-4EFF-9CF3-9FE6F8C6E733}" destId="{B91A9A9B-FC94-4037-84D3-4BFD62612D49}" srcOrd="1" destOrd="0" presId="urn:microsoft.com/office/officeart/2009/3/layout/FramedTextPicture"/>
    <dgm:cxn modelId="{EA522CAD-F452-4182-AE8F-48A9A166C1AA}" type="presParOf" srcId="{D9364DDC-2883-4EFF-9CF3-9FE6F8C6E733}" destId="{F9DE6BBD-1A73-477A-BA81-15428EFB8FE0}" srcOrd="2" destOrd="0" presId="urn:microsoft.com/office/officeart/2009/3/layout/FramedTextPicture"/>
    <dgm:cxn modelId="{3B24E45C-629E-4095-8F58-157DBD58D517}" type="presParOf" srcId="{D9364DDC-2883-4EFF-9CF3-9FE6F8C6E733}" destId="{1830C87C-E73D-4BE0-A928-53E0EE5F46A0}" srcOrd="3" destOrd="0" presId="urn:microsoft.com/office/officeart/2009/3/layout/FramedTextPicture"/>
    <dgm:cxn modelId="{4EA3B687-D08C-4901-B1FB-171F5A5079AD}" type="presParOf" srcId="{D9364DDC-2883-4EFF-9CF3-9FE6F8C6E733}" destId="{14B293BA-382A-4269-BC37-A87E0D18BE0A}" srcOrd="4" destOrd="0" presId="urn:microsoft.com/office/officeart/2009/3/layout/FramedTextPicture"/>
    <dgm:cxn modelId="{1C446D72-75A0-4D03-8C38-AAD69E6CF02E}" type="presParOf" srcId="{D9364DDC-2883-4EFF-9CF3-9FE6F8C6E733}" destId="{35C5E886-2599-4828-A12C-E1CDA8886255}" srcOrd="5" destOrd="0" presId="urn:microsoft.com/office/officeart/2009/3/layout/FramedTextPicture"/>
    <dgm:cxn modelId="{975BC9F6-AE3D-4C8A-9232-15D3F138B5E8}" type="presParOf" srcId="{F5B3A288-56BF-48D0-ABE8-B7FB171F5E77}" destId="{1BB88B00-9827-42B4-A50A-60ACBC2C0488}" srcOrd="1" destOrd="0" presId="urn:microsoft.com/office/officeart/2009/3/layout/FramedTextPicture"/>
    <dgm:cxn modelId="{3A478AB8-1F95-4562-A5B0-2E8C00B8D97F}" type="presParOf" srcId="{F5B3A288-56BF-48D0-ABE8-B7FB171F5E77}" destId="{72FBE0DD-F17C-419B-8C24-A4F2A47F31F2}" srcOrd="2" destOrd="0" presId="urn:microsoft.com/office/officeart/2009/3/layout/FramedTextPicture"/>
    <dgm:cxn modelId="{439D9B0A-DE40-4D8B-B3D3-26354342D001}" type="presParOf" srcId="{72FBE0DD-F17C-419B-8C24-A4F2A47F31F2}" destId="{B4E413B7-3E1A-41DD-8BDD-76125A605263}" srcOrd="0" destOrd="0" presId="urn:microsoft.com/office/officeart/2009/3/layout/FramedTextPicture"/>
    <dgm:cxn modelId="{4B0A8680-2E3D-4BE5-B11E-BD39FB3D6C87}" type="presParOf" srcId="{72FBE0DD-F17C-419B-8C24-A4F2A47F31F2}" destId="{D9D854C8-0FFA-44BF-991B-49BF47598CD1}" srcOrd="1" destOrd="0" presId="urn:microsoft.com/office/officeart/2009/3/layout/FramedTextPicture"/>
    <dgm:cxn modelId="{A305DC0E-C384-4F7E-B4C9-C2B24D3FFDE2}" type="presParOf" srcId="{72FBE0DD-F17C-419B-8C24-A4F2A47F31F2}" destId="{AE7A16CF-29A8-430F-91D8-D4F0352B8880}" srcOrd="2" destOrd="0" presId="urn:microsoft.com/office/officeart/2009/3/layout/FramedTextPicture"/>
    <dgm:cxn modelId="{67394D5C-821F-4498-9A00-2DCF1E7C1371}" type="presParOf" srcId="{72FBE0DD-F17C-419B-8C24-A4F2A47F31F2}" destId="{4EF7A4D3-A1BD-47C9-B06B-983A0DF8B926}" srcOrd="3" destOrd="0" presId="urn:microsoft.com/office/officeart/2009/3/layout/FramedTextPicture"/>
    <dgm:cxn modelId="{0B63BA20-53E8-4836-B7AA-BDF5AD825F26}" type="presParOf" srcId="{72FBE0DD-F17C-419B-8C24-A4F2A47F31F2}" destId="{6FAE937A-7C7B-4A53-B329-FB67AB01D2C6}" srcOrd="4" destOrd="0" presId="urn:microsoft.com/office/officeart/2009/3/layout/FramedTextPicture"/>
    <dgm:cxn modelId="{D05D2B7B-E43B-47BA-8001-0219D2088730}" type="presParOf" srcId="{72FBE0DD-F17C-419B-8C24-A4F2A47F31F2}" destId="{4BF38053-02D6-441E-8604-3C4760044BD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69E64F-FD0E-4EAB-B89F-64BFEC170CCA}"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GB"/>
        </a:p>
      </dgm:t>
    </dgm:pt>
    <dgm:pt modelId="{B2ECFA27-A472-459C-B413-1144623A9F2B}">
      <dgm:prSet phldrT="[Text]"/>
      <dgm:spPr/>
      <dgm:t>
        <a:bodyPr/>
        <a:lstStyle/>
        <a:p>
          <a:r>
            <a:rPr lang="en-GB" dirty="0">
              <a:effectLst>
                <a:outerShdw blurRad="38100" dist="38100" dir="2700000" algn="tl">
                  <a:srgbClr val="000000">
                    <a:alpha val="43137"/>
                  </a:srgbClr>
                </a:outerShdw>
              </a:effectLst>
            </a:rPr>
            <a:t>Professional space</a:t>
          </a:r>
        </a:p>
      </dgm:t>
    </dgm:pt>
    <dgm:pt modelId="{FD23DD8D-AC1B-4FC2-9B71-9FD136406E43}" type="parTrans" cxnId="{4C01EDA7-2B66-4183-8F30-777F1C95C39E}">
      <dgm:prSet/>
      <dgm:spPr/>
      <dgm:t>
        <a:bodyPr/>
        <a:lstStyle/>
        <a:p>
          <a:endParaRPr lang="en-GB"/>
        </a:p>
      </dgm:t>
    </dgm:pt>
    <dgm:pt modelId="{C292FE08-53A5-4C0E-AD23-5C7AFAA0CAAF}" type="sibTrans" cxnId="{4C01EDA7-2B66-4183-8F30-777F1C95C39E}">
      <dgm:prSet/>
      <dgm:spPr/>
      <dgm:t>
        <a:bodyPr/>
        <a:lstStyle/>
        <a:p>
          <a:endParaRPr lang="en-GB"/>
        </a:p>
      </dgm:t>
    </dgm:pt>
    <dgm:pt modelId="{425CCFF5-9AA6-4FC7-B93D-74560A557F8F}">
      <dgm:prSet phldrT="[Text]"/>
      <dgm:spPr/>
      <dgm:t>
        <a:bodyPr/>
        <a:lstStyle/>
        <a:p>
          <a:r>
            <a:rPr lang="en-GB" dirty="0">
              <a:effectLst>
                <a:outerShdw blurRad="38100" dist="38100" dir="2700000" algn="tl">
                  <a:srgbClr val="000000">
                    <a:alpha val="43137"/>
                  </a:srgbClr>
                </a:outerShdw>
              </a:effectLst>
            </a:rPr>
            <a:t>Public space </a:t>
          </a:r>
        </a:p>
      </dgm:t>
    </dgm:pt>
    <dgm:pt modelId="{42858D1B-C1F2-4B80-A858-6607FC387B86}" type="parTrans" cxnId="{167ABD59-7053-456D-8176-FFE996D6E678}">
      <dgm:prSet/>
      <dgm:spPr/>
      <dgm:t>
        <a:bodyPr/>
        <a:lstStyle/>
        <a:p>
          <a:endParaRPr lang="en-GB"/>
        </a:p>
      </dgm:t>
    </dgm:pt>
    <dgm:pt modelId="{4B09B2FC-6BCA-492C-A357-BB2331CF258C}" type="sibTrans" cxnId="{167ABD59-7053-456D-8176-FFE996D6E678}">
      <dgm:prSet/>
      <dgm:spPr/>
      <dgm:t>
        <a:bodyPr/>
        <a:lstStyle/>
        <a:p>
          <a:endParaRPr lang="en-GB"/>
        </a:p>
      </dgm:t>
    </dgm:pt>
    <dgm:pt modelId="{FBD67C8C-0F33-4FA3-96AE-65599D76EABE}" type="pres">
      <dgm:prSet presAssocID="{A469E64F-FD0E-4EAB-B89F-64BFEC170CCA}" presName="Name0" presStyleCnt="0">
        <dgm:presLayoutVars>
          <dgm:dir/>
          <dgm:resizeHandles val="exact"/>
        </dgm:presLayoutVars>
      </dgm:prSet>
      <dgm:spPr/>
    </dgm:pt>
    <dgm:pt modelId="{9A6B26AD-C7C7-416F-8660-D594108BE566}" type="pres">
      <dgm:prSet presAssocID="{B2ECFA27-A472-459C-B413-1144623A9F2B}" presName="composite" presStyleCnt="0"/>
      <dgm:spPr/>
    </dgm:pt>
    <dgm:pt modelId="{9A61A2DF-A537-4118-9038-828D016A8627}" type="pres">
      <dgm:prSet presAssocID="{B2ECFA27-A472-459C-B413-1144623A9F2B}" presName="rect1"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3A0CC99-5DF4-413A-85EB-C10AA3625EDA}" type="pres">
      <dgm:prSet presAssocID="{B2ECFA27-A472-459C-B413-1144623A9F2B}" presName="wedgeRectCallout1" presStyleLbl="node1" presStyleIdx="0" presStyleCnt="2">
        <dgm:presLayoutVars>
          <dgm:bulletEnabled val="1"/>
        </dgm:presLayoutVars>
      </dgm:prSet>
      <dgm:spPr/>
    </dgm:pt>
    <dgm:pt modelId="{25E8D76C-0847-401C-80E3-53DA63427CDA}" type="pres">
      <dgm:prSet presAssocID="{C292FE08-53A5-4C0E-AD23-5C7AFAA0CAAF}" presName="sibTrans" presStyleCnt="0"/>
      <dgm:spPr/>
    </dgm:pt>
    <dgm:pt modelId="{51042F65-B015-4BF5-A3C6-AC606FFEDA2C}" type="pres">
      <dgm:prSet presAssocID="{425CCFF5-9AA6-4FC7-B93D-74560A557F8F}" presName="composite" presStyleCnt="0"/>
      <dgm:spPr/>
    </dgm:pt>
    <dgm:pt modelId="{7AD14222-5D44-473B-ADD8-E56DE1F38A41}" type="pres">
      <dgm:prSet presAssocID="{425CCFF5-9AA6-4FC7-B93D-74560A557F8F}" presName="rect1"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9AE4C226-6AB0-4B36-82D6-B96460B65915}" type="pres">
      <dgm:prSet presAssocID="{425CCFF5-9AA6-4FC7-B93D-74560A557F8F}" presName="wedgeRectCallout1" presStyleLbl="node1" presStyleIdx="1" presStyleCnt="2">
        <dgm:presLayoutVars>
          <dgm:bulletEnabled val="1"/>
        </dgm:presLayoutVars>
      </dgm:prSet>
      <dgm:spPr/>
    </dgm:pt>
  </dgm:ptLst>
  <dgm:cxnLst>
    <dgm:cxn modelId="{2B8D3602-1924-4429-8836-AD62B7F42DDB}" type="presOf" srcId="{B2ECFA27-A472-459C-B413-1144623A9F2B}" destId="{B3A0CC99-5DF4-413A-85EB-C10AA3625EDA}" srcOrd="0" destOrd="0" presId="urn:microsoft.com/office/officeart/2008/layout/BendingPictureCaptionList"/>
    <dgm:cxn modelId="{61DB222E-370D-48DB-AD72-F345C0F84D55}" type="presOf" srcId="{425CCFF5-9AA6-4FC7-B93D-74560A557F8F}" destId="{9AE4C226-6AB0-4B36-82D6-B96460B65915}" srcOrd="0" destOrd="0" presId="urn:microsoft.com/office/officeart/2008/layout/BendingPictureCaptionList"/>
    <dgm:cxn modelId="{167ABD59-7053-456D-8176-FFE996D6E678}" srcId="{A469E64F-FD0E-4EAB-B89F-64BFEC170CCA}" destId="{425CCFF5-9AA6-4FC7-B93D-74560A557F8F}" srcOrd="1" destOrd="0" parTransId="{42858D1B-C1F2-4B80-A858-6607FC387B86}" sibTransId="{4B09B2FC-6BCA-492C-A357-BB2331CF258C}"/>
    <dgm:cxn modelId="{4C01EDA7-2B66-4183-8F30-777F1C95C39E}" srcId="{A469E64F-FD0E-4EAB-B89F-64BFEC170CCA}" destId="{B2ECFA27-A472-459C-B413-1144623A9F2B}" srcOrd="0" destOrd="0" parTransId="{FD23DD8D-AC1B-4FC2-9B71-9FD136406E43}" sibTransId="{C292FE08-53A5-4C0E-AD23-5C7AFAA0CAAF}"/>
    <dgm:cxn modelId="{CBFB96C8-04D3-4265-9CE4-3AC7B79B3EFA}" type="presOf" srcId="{A469E64F-FD0E-4EAB-B89F-64BFEC170CCA}" destId="{FBD67C8C-0F33-4FA3-96AE-65599D76EABE}" srcOrd="0" destOrd="0" presId="urn:microsoft.com/office/officeart/2008/layout/BendingPictureCaptionList"/>
    <dgm:cxn modelId="{1B4C51AB-AF5A-4243-BB24-A15C35FBE195}" type="presParOf" srcId="{FBD67C8C-0F33-4FA3-96AE-65599D76EABE}" destId="{9A6B26AD-C7C7-416F-8660-D594108BE566}" srcOrd="0" destOrd="0" presId="urn:microsoft.com/office/officeart/2008/layout/BendingPictureCaptionList"/>
    <dgm:cxn modelId="{1BC14CB4-5011-44CA-A95A-DB31A4C99BE9}" type="presParOf" srcId="{9A6B26AD-C7C7-416F-8660-D594108BE566}" destId="{9A61A2DF-A537-4118-9038-828D016A8627}" srcOrd="0" destOrd="0" presId="urn:microsoft.com/office/officeart/2008/layout/BendingPictureCaptionList"/>
    <dgm:cxn modelId="{68B1EB4B-76AA-4E5E-89C1-39A7DBEE801B}" type="presParOf" srcId="{9A6B26AD-C7C7-416F-8660-D594108BE566}" destId="{B3A0CC99-5DF4-413A-85EB-C10AA3625EDA}" srcOrd="1" destOrd="0" presId="urn:microsoft.com/office/officeart/2008/layout/BendingPictureCaptionList"/>
    <dgm:cxn modelId="{F5C963B4-C36C-4011-8180-0AC27B619B5B}" type="presParOf" srcId="{FBD67C8C-0F33-4FA3-96AE-65599D76EABE}" destId="{25E8D76C-0847-401C-80E3-53DA63427CDA}" srcOrd="1" destOrd="0" presId="urn:microsoft.com/office/officeart/2008/layout/BendingPictureCaptionList"/>
    <dgm:cxn modelId="{363C36D5-F034-4175-B083-71FFCA732B0C}" type="presParOf" srcId="{FBD67C8C-0F33-4FA3-96AE-65599D76EABE}" destId="{51042F65-B015-4BF5-A3C6-AC606FFEDA2C}" srcOrd="2" destOrd="0" presId="urn:microsoft.com/office/officeart/2008/layout/BendingPictureCaptionList"/>
    <dgm:cxn modelId="{F04EAACD-E7F5-4AC6-AF15-4298D50ACCB6}" type="presParOf" srcId="{51042F65-B015-4BF5-A3C6-AC606FFEDA2C}" destId="{7AD14222-5D44-473B-ADD8-E56DE1F38A41}" srcOrd="0" destOrd="0" presId="urn:microsoft.com/office/officeart/2008/layout/BendingPictureCaptionList"/>
    <dgm:cxn modelId="{586735EA-3DF2-4B00-B6E7-B9E607EE369D}" type="presParOf" srcId="{51042F65-B015-4BF5-A3C6-AC606FFEDA2C}" destId="{9AE4C226-6AB0-4B36-82D6-B96460B65915}"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06A9A7-9889-475C-8DA1-64FA295EAB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8E1B30D8-6FBA-4887-8BDE-DF6AFD4D2B91}">
      <dgm:prSet phldrT="[Text]"/>
      <dgm:spPr/>
      <dgm:t>
        <a:bodyPr/>
        <a:lstStyle/>
        <a:p>
          <a:r>
            <a:rPr lang="en-GB" dirty="0"/>
            <a:t>The problem(s) with academic freedom</a:t>
          </a:r>
        </a:p>
      </dgm:t>
    </dgm:pt>
    <dgm:pt modelId="{B6E0A9D0-9565-4696-B04B-FAC9D5A97B69}" type="parTrans" cxnId="{80561321-87E6-4B12-8DCF-3C93726D56F1}">
      <dgm:prSet/>
      <dgm:spPr/>
      <dgm:t>
        <a:bodyPr/>
        <a:lstStyle/>
        <a:p>
          <a:endParaRPr lang="en-GB"/>
        </a:p>
      </dgm:t>
    </dgm:pt>
    <dgm:pt modelId="{6C3DB7C2-A12F-4BD3-978E-ACAC0EFD0664}" type="sibTrans" cxnId="{80561321-87E6-4B12-8DCF-3C93726D56F1}">
      <dgm:prSet/>
      <dgm:spPr/>
      <dgm:t>
        <a:bodyPr/>
        <a:lstStyle/>
        <a:p>
          <a:endParaRPr lang="en-GB"/>
        </a:p>
      </dgm:t>
    </dgm:pt>
    <dgm:pt modelId="{774822B7-C355-4C1D-A72B-6FCE33385019}">
      <dgm:prSet phldrT="[Text]"/>
      <dgm:spPr/>
      <dgm:t>
        <a:bodyPr/>
        <a:lstStyle/>
        <a:p>
          <a:r>
            <a:rPr lang="en-US" dirty="0"/>
            <a:t>We have not articulated with clarity what we mean by academic freedom within our own community</a:t>
          </a:r>
          <a:endParaRPr lang="en-GB" dirty="0"/>
        </a:p>
      </dgm:t>
    </dgm:pt>
    <dgm:pt modelId="{29CAAA70-0F44-4521-84DC-2CCAC845B3EB}" type="parTrans" cxnId="{1FF7FF26-FEE2-4A54-B50C-D16380C25EDE}">
      <dgm:prSet/>
      <dgm:spPr/>
      <dgm:t>
        <a:bodyPr/>
        <a:lstStyle/>
        <a:p>
          <a:endParaRPr lang="en-GB"/>
        </a:p>
      </dgm:t>
    </dgm:pt>
    <dgm:pt modelId="{D71F0568-0155-45D5-B00B-554B91DF9975}" type="sibTrans" cxnId="{1FF7FF26-FEE2-4A54-B50C-D16380C25EDE}">
      <dgm:prSet/>
      <dgm:spPr/>
      <dgm:t>
        <a:bodyPr/>
        <a:lstStyle/>
        <a:p>
          <a:endParaRPr lang="en-GB"/>
        </a:p>
      </dgm:t>
    </dgm:pt>
    <dgm:pt modelId="{17174A23-3A3A-4644-932B-E3F69F757678}">
      <dgm:prSet/>
      <dgm:spPr/>
      <dgm:t>
        <a:bodyPr/>
        <a:lstStyle/>
        <a:p>
          <a:pPr>
            <a:buFont typeface="Courier New" panose="02070309020205020404" pitchFamily="49" charset="0"/>
            <a:buChar char="o"/>
          </a:pPr>
          <a:r>
            <a:rPr lang="en-US" dirty="0"/>
            <a:t>We are unable to negotiate with public authorities as we are unclear what we want or need</a:t>
          </a:r>
          <a:endParaRPr lang="en-GB" dirty="0"/>
        </a:p>
      </dgm:t>
    </dgm:pt>
    <dgm:pt modelId="{CD01CC54-E3B8-49C5-AAEB-B313100D12F8}" type="parTrans" cxnId="{1F486596-0564-4A8F-A0DB-03E073E95236}">
      <dgm:prSet/>
      <dgm:spPr/>
      <dgm:t>
        <a:bodyPr/>
        <a:lstStyle/>
        <a:p>
          <a:endParaRPr lang="en-GB"/>
        </a:p>
      </dgm:t>
    </dgm:pt>
    <dgm:pt modelId="{1AFDEAF4-C7CA-40C7-B8CF-9CA1863AC118}" type="sibTrans" cxnId="{1F486596-0564-4A8F-A0DB-03E073E95236}">
      <dgm:prSet/>
      <dgm:spPr/>
      <dgm:t>
        <a:bodyPr/>
        <a:lstStyle/>
        <a:p>
          <a:endParaRPr lang="en-GB"/>
        </a:p>
      </dgm:t>
    </dgm:pt>
    <dgm:pt modelId="{8B697561-3892-4651-8A64-C5A70DD93D8F}">
      <dgm:prSet/>
      <dgm:spPr/>
      <dgm:t>
        <a:bodyPr/>
        <a:lstStyle/>
        <a:p>
          <a:pPr>
            <a:buFont typeface="Courier New" panose="02070309020205020404" pitchFamily="49" charset="0"/>
            <a:buChar char="o"/>
          </a:pPr>
          <a:r>
            <a:rPr lang="en-US" dirty="0"/>
            <a:t>We are unable to consider the relationship between academic freedom and  institutional autonomy while our understanding of the former is opaque</a:t>
          </a:r>
          <a:endParaRPr lang="en-GB" dirty="0"/>
        </a:p>
      </dgm:t>
    </dgm:pt>
    <dgm:pt modelId="{D101A6E2-7C4B-4863-BDA0-E640A5F573E3}" type="parTrans" cxnId="{A49DEC6D-51C1-456E-9B2F-395CFC37440E}">
      <dgm:prSet/>
      <dgm:spPr/>
      <dgm:t>
        <a:bodyPr/>
        <a:lstStyle/>
        <a:p>
          <a:endParaRPr lang="en-GB"/>
        </a:p>
      </dgm:t>
    </dgm:pt>
    <dgm:pt modelId="{E3F4C973-DA51-411E-82A3-17C21C1C5506}" type="sibTrans" cxnId="{A49DEC6D-51C1-456E-9B2F-395CFC37440E}">
      <dgm:prSet/>
      <dgm:spPr/>
      <dgm:t>
        <a:bodyPr/>
        <a:lstStyle/>
        <a:p>
          <a:endParaRPr lang="en-GB"/>
        </a:p>
      </dgm:t>
    </dgm:pt>
    <dgm:pt modelId="{FE341BA1-1174-4079-8A2D-2925B9768047}" type="pres">
      <dgm:prSet presAssocID="{9306A9A7-9889-475C-8DA1-64FA295EABF4}" presName="vert0" presStyleCnt="0">
        <dgm:presLayoutVars>
          <dgm:dir/>
          <dgm:animOne val="branch"/>
          <dgm:animLvl val="lvl"/>
        </dgm:presLayoutVars>
      </dgm:prSet>
      <dgm:spPr/>
    </dgm:pt>
    <dgm:pt modelId="{5FBF4430-ABAF-4D1B-BF52-4D75EB38A6D1}" type="pres">
      <dgm:prSet presAssocID="{8E1B30D8-6FBA-4887-8BDE-DF6AFD4D2B91}" presName="thickLine" presStyleLbl="alignNode1" presStyleIdx="0" presStyleCnt="1"/>
      <dgm:spPr/>
    </dgm:pt>
    <dgm:pt modelId="{A337DDB1-0344-4056-9DBF-D5CD508B9A0D}" type="pres">
      <dgm:prSet presAssocID="{8E1B30D8-6FBA-4887-8BDE-DF6AFD4D2B91}" presName="horz1" presStyleCnt="0"/>
      <dgm:spPr/>
    </dgm:pt>
    <dgm:pt modelId="{C390BBDA-2099-45ED-BCE5-2B7D88DB131F}" type="pres">
      <dgm:prSet presAssocID="{8E1B30D8-6FBA-4887-8BDE-DF6AFD4D2B91}" presName="tx1" presStyleLbl="revTx" presStyleIdx="0" presStyleCnt="4" custScaleX="244882"/>
      <dgm:spPr/>
    </dgm:pt>
    <dgm:pt modelId="{241D5C57-A5F6-414B-8EBE-D59036C47592}" type="pres">
      <dgm:prSet presAssocID="{8E1B30D8-6FBA-4887-8BDE-DF6AFD4D2B91}" presName="vert1" presStyleCnt="0"/>
      <dgm:spPr/>
    </dgm:pt>
    <dgm:pt modelId="{58680482-B49F-4AB6-B730-AA5A8D44B925}" type="pres">
      <dgm:prSet presAssocID="{774822B7-C355-4C1D-A72B-6FCE33385019}" presName="vertSpace2a" presStyleCnt="0"/>
      <dgm:spPr/>
    </dgm:pt>
    <dgm:pt modelId="{0F6E8B79-30D7-4C63-A6F7-85B8EDE6F52B}" type="pres">
      <dgm:prSet presAssocID="{774822B7-C355-4C1D-A72B-6FCE33385019}" presName="horz2" presStyleCnt="0"/>
      <dgm:spPr/>
    </dgm:pt>
    <dgm:pt modelId="{72E4471D-9AF8-4DDA-8076-763747CF73F9}" type="pres">
      <dgm:prSet presAssocID="{774822B7-C355-4C1D-A72B-6FCE33385019}" presName="horzSpace2" presStyleCnt="0"/>
      <dgm:spPr/>
    </dgm:pt>
    <dgm:pt modelId="{CE2C443C-385D-4670-A7CB-24778841CA07}" type="pres">
      <dgm:prSet presAssocID="{774822B7-C355-4C1D-A72B-6FCE33385019}" presName="tx2" presStyleLbl="revTx" presStyleIdx="1" presStyleCnt="4"/>
      <dgm:spPr/>
    </dgm:pt>
    <dgm:pt modelId="{EAD38C1F-85B8-4848-A471-3DFA8C19B828}" type="pres">
      <dgm:prSet presAssocID="{774822B7-C355-4C1D-A72B-6FCE33385019}" presName="vert2" presStyleCnt="0"/>
      <dgm:spPr/>
    </dgm:pt>
    <dgm:pt modelId="{931FBBF7-84D8-4A48-96AB-758A26DF413F}" type="pres">
      <dgm:prSet presAssocID="{774822B7-C355-4C1D-A72B-6FCE33385019}" presName="thinLine2b" presStyleLbl="callout" presStyleIdx="0" presStyleCnt="3"/>
      <dgm:spPr/>
    </dgm:pt>
    <dgm:pt modelId="{B63EAB47-67C7-4D4B-A919-C64B96C53E29}" type="pres">
      <dgm:prSet presAssocID="{774822B7-C355-4C1D-A72B-6FCE33385019}" presName="vertSpace2b" presStyleCnt="0"/>
      <dgm:spPr/>
    </dgm:pt>
    <dgm:pt modelId="{8B95287A-A005-416A-A9A9-EB943D5ADD78}" type="pres">
      <dgm:prSet presAssocID="{17174A23-3A3A-4644-932B-E3F69F757678}" presName="horz2" presStyleCnt="0"/>
      <dgm:spPr/>
    </dgm:pt>
    <dgm:pt modelId="{7D557090-0F25-456A-978C-38805CE743F0}" type="pres">
      <dgm:prSet presAssocID="{17174A23-3A3A-4644-932B-E3F69F757678}" presName="horzSpace2" presStyleCnt="0"/>
      <dgm:spPr/>
    </dgm:pt>
    <dgm:pt modelId="{36118888-3D4C-4D03-B6DE-361C181482F1}" type="pres">
      <dgm:prSet presAssocID="{17174A23-3A3A-4644-932B-E3F69F757678}" presName="tx2" presStyleLbl="revTx" presStyleIdx="2" presStyleCnt="4"/>
      <dgm:spPr/>
    </dgm:pt>
    <dgm:pt modelId="{50E23FBF-21A5-47EA-B31D-D51495F79C10}" type="pres">
      <dgm:prSet presAssocID="{17174A23-3A3A-4644-932B-E3F69F757678}" presName="vert2" presStyleCnt="0"/>
      <dgm:spPr/>
    </dgm:pt>
    <dgm:pt modelId="{0DCCD221-708F-4A56-8711-A38BDB431A0E}" type="pres">
      <dgm:prSet presAssocID="{17174A23-3A3A-4644-932B-E3F69F757678}" presName="thinLine2b" presStyleLbl="callout" presStyleIdx="1" presStyleCnt="3"/>
      <dgm:spPr/>
    </dgm:pt>
    <dgm:pt modelId="{2C25F60A-19BB-488A-9589-1ABB7DBFCCDA}" type="pres">
      <dgm:prSet presAssocID="{17174A23-3A3A-4644-932B-E3F69F757678}" presName="vertSpace2b" presStyleCnt="0"/>
      <dgm:spPr/>
    </dgm:pt>
    <dgm:pt modelId="{3AD28498-6079-4A42-8E63-59859E517845}" type="pres">
      <dgm:prSet presAssocID="{8B697561-3892-4651-8A64-C5A70DD93D8F}" presName="horz2" presStyleCnt="0"/>
      <dgm:spPr/>
    </dgm:pt>
    <dgm:pt modelId="{673A6172-0173-4E67-8A76-885B5DE73A49}" type="pres">
      <dgm:prSet presAssocID="{8B697561-3892-4651-8A64-C5A70DD93D8F}" presName="horzSpace2" presStyleCnt="0"/>
      <dgm:spPr/>
    </dgm:pt>
    <dgm:pt modelId="{7EE69683-519A-4734-A22B-8B66BD76D79A}" type="pres">
      <dgm:prSet presAssocID="{8B697561-3892-4651-8A64-C5A70DD93D8F}" presName="tx2" presStyleLbl="revTx" presStyleIdx="3" presStyleCnt="4"/>
      <dgm:spPr/>
    </dgm:pt>
    <dgm:pt modelId="{17125881-BF81-43CE-9189-C077C51A33DF}" type="pres">
      <dgm:prSet presAssocID="{8B697561-3892-4651-8A64-C5A70DD93D8F}" presName="vert2" presStyleCnt="0"/>
      <dgm:spPr/>
    </dgm:pt>
    <dgm:pt modelId="{0A128DB5-A54A-47A6-9A61-F60A2D1F6797}" type="pres">
      <dgm:prSet presAssocID="{8B697561-3892-4651-8A64-C5A70DD93D8F}" presName="thinLine2b" presStyleLbl="callout" presStyleIdx="2" presStyleCnt="3"/>
      <dgm:spPr/>
    </dgm:pt>
    <dgm:pt modelId="{204CBFE9-57D1-418B-957D-F6177C054B46}" type="pres">
      <dgm:prSet presAssocID="{8B697561-3892-4651-8A64-C5A70DD93D8F}" presName="vertSpace2b" presStyleCnt="0"/>
      <dgm:spPr/>
    </dgm:pt>
  </dgm:ptLst>
  <dgm:cxnLst>
    <dgm:cxn modelId="{80561321-87E6-4B12-8DCF-3C93726D56F1}" srcId="{9306A9A7-9889-475C-8DA1-64FA295EABF4}" destId="{8E1B30D8-6FBA-4887-8BDE-DF6AFD4D2B91}" srcOrd="0" destOrd="0" parTransId="{B6E0A9D0-9565-4696-B04B-FAC9D5A97B69}" sibTransId="{6C3DB7C2-A12F-4BD3-978E-ACAC0EFD0664}"/>
    <dgm:cxn modelId="{1FF7FF26-FEE2-4A54-B50C-D16380C25EDE}" srcId="{8E1B30D8-6FBA-4887-8BDE-DF6AFD4D2B91}" destId="{774822B7-C355-4C1D-A72B-6FCE33385019}" srcOrd="0" destOrd="0" parTransId="{29CAAA70-0F44-4521-84DC-2CCAC845B3EB}" sibTransId="{D71F0568-0155-45D5-B00B-554B91DF9975}"/>
    <dgm:cxn modelId="{53F7F249-F8CE-4FDF-8A78-C361CABF64AF}" type="presOf" srcId="{17174A23-3A3A-4644-932B-E3F69F757678}" destId="{36118888-3D4C-4D03-B6DE-361C181482F1}" srcOrd="0" destOrd="0" presId="urn:microsoft.com/office/officeart/2008/layout/LinedList"/>
    <dgm:cxn modelId="{5F55666D-2AC6-408A-9B51-45CD06345E99}" type="presOf" srcId="{8B697561-3892-4651-8A64-C5A70DD93D8F}" destId="{7EE69683-519A-4734-A22B-8B66BD76D79A}" srcOrd="0" destOrd="0" presId="urn:microsoft.com/office/officeart/2008/layout/LinedList"/>
    <dgm:cxn modelId="{A49DEC6D-51C1-456E-9B2F-395CFC37440E}" srcId="{8E1B30D8-6FBA-4887-8BDE-DF6AFD4D2B91}" destId="{8B697561-3892-4651-8A64-C5A70DD93D8F}" srcOrd="2" destOrd="0" parTransId="{D101A6E2-7C4B-4863-BDA0-E640A5F573E3}" sibTransId="{E3F4C973-DA51-411E-82A3-17C21C1C5506}"/>
    <dgm:cxn modelId="{1F486596-0564-4A8F-A0DB-03E073E95236}" srcId="{8E1B30D8-6FBA-4887-8BDE-DF6AFD4D2B91}" destId="{17174A23-3A3A-4644-932B-E3F69F757678}" srcOrd="1" destOrd="0" parTransId="{CD01CC54-E3B8-49C5-AAEB-B313100D12F8}" sibTransId="{1AFDEAF4-C7CA-40C7-B8CF-9CA1863AC118}"/>
    <dgm:cxn modelId="{E1A9A4A0-69C6-424D-9976-A92C81ADACA0}" type="presOf" srcId="{8E1B30D8-6FBA-4887-8BDE-DF6AFD4D2B91}" destId="{C390BBDA-2099-45ED-BCE5-2B7D88DB131F}" srcOrd="0" destOrd="0" presId="urn:microsoft.com/office/officeart/2008/layout/LinedList"/>
    <dgm:cxn modelId="{019E5DB7-6905-445D-942F-6BACCCD790F8}" type="presOf" srcId="{9306A9A7-9889-475C-8DA1-64FA295EABF4}" destId="{FE341BA1-1174-4079-8A2D-2925B9768047}" srcOrd="0" destOrd="0" presId="urn:microsoft.com/office/officeart/2008/layout/LinedList"/>
    <dgm:cxn modelId="{C3D0A7B9-3B85-4437-89C2-D019E55A9998}" type="presOf" srcId="{774822B7-C355-4C1D-A72B-6FCE33385019}" destId="{CE2C443C-385D-4670-A7CB-24778841CA07}" srcOrd="0" destOrd="0" presId="urn:microsoft.com/office/officeart/2008/layout/LinedList"/>
    <dgm:cxn modelId="{BCCB379C-08C3-4A92-A88F-E373213F6789}" type="presParOf" srcId="{FE341BA1-1174-4079-8A2D-2925B9768047}" destId="{5FBF4430-ABAF-4D1B-BF52-4D75EB38A6D1}" srcOrd="0" destOrd="0" presId="urn:microsoft.com/office/officeart/2008/layout/LinedList"/>
    <dgm:cxn modelId="{EBBC7E1C-1EA1-40F7-9078-05209C82AF62}" type="presParOf" srcId="{FE341BA1-1174-4079-8A2D-2925B9768047}" destId="{A337DDB1-0344-4056-9DBF-D5CD508B9A0D}" srcOrd="1" destOrd="0" presId="urn:microsoft.com/office/officeart/2008/layout/LinedList"/>
    <dgm:cxn modelId="{17182C62-AF0A-4161-AA28-BF471D9511A4}" type="presParOf" srcId="{A337DDB1-0344-4056-9DBF-D5CD508B9A0D}" destId="{C390BBDA-2099-45ED-BCE5-2B7D88DB131F}" srcOrd="0" destOrd="0" presId="urn:microsoft.com/office/officeart/2008/layout/LinedList"/>
    <dgm:cxn modelId="{2A65B007-419A-4798-B66C-FA01D15B6CBE}" type="presParOf" srcId="{A337DDB1-0344-4056-9DBF-D5CD508B9A0D}" destId="{241D5C57-A5F6-414B-8EBE-D59036C47592}" srcOrd="1" destOrd="0" presId="urn:microsoft.com/office/officeart/2008/layout/LinedList"/>
    <dgm:cxn modelId="{89AF845E-2FD9-4961-9911-CD90AA7EAB7C}" type="presParOf" srcId="{241D5C57-A5F6-414B-8EBE-D59036C47592}" destId="{58680482-B49F-4AB6-B730-AA5A8D44B925}" srcOrd="0" destOrd="0" presId="urn:microsoft.com/office/officeart/2008/layout/LinedList"/>
    <dgm:cxn modelId="{1E581A9D-5E8E-40E2-AAF9-F3425DEA638A}" type="presParOf" srcId="{241D5C57-A5F6-414B-8EBE-D59036C47592}" destId="{0F6E8B79-30D7-4C63-A6F7-85B8EDE6F52B}" srcOrd="1" destOrd="0" presId="urn:microsoft.com/office/officeart/2008/layout/LinedList"/>
    <dgm:cxn modelId="{1B6ABB6F-B1DA-4579-A1ED-39004830CFD3}" type="presParOf" srcId="{0F6E8B79-30D7-4C63-A6F7-85B8EDE6F52B}" destId="{72E4471D-9AF8-4DDA-8076-763747CF73F9}" srcOrd="0" destOrd="0" presId="urn:microsoft.com/office/officeart/2008/layout/LinedList"/>
    <dgm:cxn modelId="{F118BB67-FB6B-4FEB-BC65-662F8D5CE600}" type="presParOf" srcId="{0F6E8B79-30D7-4C63-A6F7-85B8EDE6F52B}" destId="{CE2C443C-385D-4670-A7CB-24778841CA07}" srcOrd="1" destOrd="0" presId="urn:microsoft.com/office/officeart/2008/layout/LinedList"/>
    <dgm:cxn modelId="{AF87D148-3CF6-498F-96C3-12CDCF629110}" type="presParOf" srcId="{0F6E8B79-30D7-4C63-A6F7-85B8EDE6F52B}" destId="{EAD38C1F-85B8-4848-A471-3DFA8C19B828}" srcOrd="2" destOrd="0" presId="urn:microsoft.com/office/officeart/2008/layout/LinedList"/>
    <dgm:cxn modelId="{67BE29FD-1309-49FA-A273-249F4AD87FA7}" type="presParOf" srcId="{241D5C57-A5F6-414B-8EBE-D59036C47592}" destId="{931FBBF7-84D8-4A48-96AB-758A26DF413F}" srcOrd="2" destOrd="0" presId="urn:microsoft.com/office/officeart/2008/layout/LinedList"/>
    <dgm:cxn modelId="{D2FFFD8F-8B1E-4AF9-9542-01627158FCDB}" type="presParOf" srcId="{241D5C57-A5F6-414B-8EBE-D59036C47592}" destId="{B63EAB47-67C7-4D4B-A919-C64B96C53E29}" srcOrd="3" destOrd="0" presId="urn:microsoft.com/office/officeart/2008/layout/LinedList"/>
    <dgm:cxn modelId="{10164F5A-5593-46E2-9C94-D1BBD1EC3EDE}" type="presParOf" srcId="{241D5C57-A5F6-414B-8EBE-D59036C47592}" destId="{8B95287A-A005-416A-A9A9-EB943D5ADD78}" srcOrd="4" destOrd="0" presId="urn:microsoft.com/office/officeart/2008/layout/LinedList"/>
    <dgm:cxn modelId="{5A1B9BA6-FF00-4D30-A04E-78C1D74C357E}" type="presParOf" srcId="{8B95287A-A005-416A-A9A9-EB943D5ADD78}" destId="{7D557090-0F25-456A-978C-38805CE743F0}" srcOrd="0" destOrd="0" presId="urn:microsoft.com/office/officeart/2008/layout/LinedList"/>
    <dgm:cxn modelId="{2E555E5D-7301-4B98-B8DF-40A78536E2C1}" type="presParOf" srcId="{8B95287A-A005-416A-A9A9-EB943D5ADD78}" destId="{36118888-3D4C-4D03-B6DE-361C181482F1}" srcOrd="1" destOrd="0" presId="urn:microsoft.com/office/officeart/2008/layout/LinedList"/>
    <dgm:cxn modelId="{42B179A2-1CDB-408C-A216-5DEDCDA6868F}" type="presParOf" srcId="{8B95287A-A005-416A-A9A9-EB943D5ADD78}" destId="{50E23FBF-21A5-47EA-B31D-D51495F79C10}" srcOrd="2" destOrd="0" presId="urn:microsoft.com/office/officeart/2008/layout/LinedList"/>
    <dgm:cxn modelId="{6157FFD9-CBC9-4895-9186-F6ABE8ED3B19}" type="presParOf" srcId="{241D5C57-A5F6-414B-8EBE-D59036C47592}" destId="{0DCCD221-708F-4A56-8711-A38BDB431A0E}" srcOrd="5" destOrd="0" presId="urn:microsoft.com/office/officeart/2008/layout/LinedList"/>
    <dgm:cxn modelId="{5620B771-3F1D-4925-A3FB-DBF067F499FF}" type="presParOf" srcId="{241D5C57-A5F6-414B-8EBE-D59036C47592}" destId="{2C25F60A-19BB-488A-9589-1ABB7DBFCCDA}" srcOrd="6" destOrd="0" presId="urn:microsoft.com/office/officeart/2008/layout/LinedList"/>
    <dgm:cxn modelId="{A3A592C2-1F57-4A18-940F-A135DE5CCF6C}" type="presParOf" srcId="{241D5C57-A5F6-414B-8EBE-D59036C47592}" destId="{3AD28498-6079-4A42-8E63-59859E517845}" srcOrd="7" destOrd="0" presId="urn:microsoft.com/office/officeart/2008/layout/LinedList"/>
    <dgm:cxn modelId="{4C87C063-E976-40F7-B756-4F16B8EDA14C}" type="presParOf" srcId="{3AD28498-6079-4A42-8E63-59859E517845}" destId="{673A6172-0173-4E67-8A76-885B5DE73A49}" srcOrd="0" destOrd="0" presId="urn:microsoft.com/office/officeart/2008/layout/LinedList"/>
    <dgm:cxn modelId="{58453EB1-DA86-4530-B19E-17BCCE101CA9}" type="presParOf" srcId="{3AD28498-6079-4A42-8E63-59859E517845}" destId="{7EE69683-519A-4734-A22B-8B66BD76D79A}" srcOrd="1" destOrd="0" presId="urn:microsoft.com/office/officeart/2008/layout/LinedList"/>
    <dgm:cxn modelId="{1CB26C05-7063-4DFD-83F4-28930B09CEEC}" type="presParOf" srcId="{3AD28498-6079-4A42-8E63-59859E517845}" destId="{17125881-BF81-43CE-9189-C077C51A33DF}" srcOrd="2" destOrd="0" presId="urn:microsoft.com/office/officeart/2008/layout/LinedList"/>
    <dgm:cxn modelId="{38C75AE6-0DD3-430A-BBF3-5DF7FD7BE959}" type="presParOf" srcId="{241D5C57-A5F6-414B-8EBE-D59036C47592}" destId="{0A128DB5-A54A-47A6-9A61-F60A2D1F6797}" srcOrd="8" destOrd="0" presId="urn:microsoft.com/office/officeart/2008/layout/LinedList"/>
    <dgm:cxn modelId="{842BC926-0341-47ED-B671-050B2C4C8819}" type="presParOf" srcId="{241D5C57-A5F6-414B-8EBE-D59036C47592}" destId="{204CBFE9-57D1-418B-957D-F6177C054B4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B6CE22-FAB1-4EFB-A067-430C211C8AE6}" type="doc">
      <dgm:prSet loTypeId="urn:microsoft.com/office/officeart/2008/layout/CircularPictureCallout" loCatId="picture" qsTypeId="urn:microsoft.com/office/officeart/2005/8/quickstyle/simple5" qsCatId="simple" csTypeId="urn:microsoft.com/office/officeart/2005/8/colors/accent1_2" csCatId="accent1" phldr="1"/>
      <dgm:spPr/>
      <dgm:t>
        <a:bodyPr/>
        <a:lstStyle/>
        <a:p>
          <a:endParaRPr lang="en-GB"/>
        </a:p>
      </dgm:t>
    </dgm:pt>
    <dgm:pt modelId="{6329DFB3-A9C2-492C-954C-26B5319DE14D}">
      <dgm:prSet/>
      <dgm:spPr/>
      <dgm:t>
        <a:bodyPr/>
        <a:lstStyle/>
        <a:p>
          <a:endParaRPr lang="en-GB"/>
        </a:p>
      </dgm:t>
    </dgm:pt>
    <dgm:pt modelId="{06D55927-5EC6-4639-B5F1-CE82D17675F8}" type="parTrans" cxnId="{FD081E82-5CF0-4AD7-9D3A-AC536066954A}">
      <dgm:prSet/>
      <dgm:spPr/>
      <dgm:t>
        <a:bodyPr/>
        <a:lstStyle/>
        <a:p>
          <a:endParaRPr lang="en-GB"/>
        </a:p>
      </dgm:t>
    </dgm:pt>
    <dgm:pt modelId="{448DF8CE-0027-401E-882E-B80B8DAB9FB6}" type="sibTrans" cxnId="{FD081E82-5CF0-4AD7-9D3A-AC536066954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dgm:spPr>
      <dgm:t>
        <a:bodyPr/>
        <a:lstStyle/>
        <a:p>
          <a:endParaRPr lang="en-GB"/>
        </a:p>
      </dgm:t>
    </dgm:pt>
    <dgm:pt modelId="{703A48E9-BFEA-4949-A4D3-A9E6DF421534}">
      <dgm:prSet phldrT="[Text]" phldr="1"/>
      <dgm:spPr/>
      <dgm:t>
        <a:bodyPr/>
        <a:lstStyle/>
        <a:p>
          <a:endParaRPr lang="en-GB" dirty="0"/>
        </a:p>
      </dgm:t>
    </dgm:pt>
    <dgm:pt modelId="{284C0048-A7F5-455A-849C-29C2B6874373}" type="parTrans" cxnId="{15B98095-BF4C-4C14-8189-58C588ED4790}">
      <dgm:prSet/>
      <dgm:spPr/>
      <dgm:t>
        <a:bodyPr/>
        <a:lstStyle/>
        <a:p>
          <a:endParaRPr lang="en-GB"/>
        </a:p>
      </dgm:t>
    </dgm:pt>
    <dgm:pt modelId="{8FD1DFE5-B391-4BCE-A75E-2FC975EF6487}" type="sibTrans" cxnId="{15B98095-BF4C-4C14-8189-58C588ED479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GB"/>
        </a:p>
      </dgm:t>
    </dgm:pt>
    <dgm:pt modelId="{0584E08E-FBE5-4698-A6C3-2648A84929EE}">
      <dgm:prSet phldrT="[Text]" phldr="1"/>
      <dgm:spPr/>
      <dgm:t>
        <a:bodyPr/>
        <a:lstStyle/>
        <a:p>
          <a:endParaRPr lang="en-GB" dirty="0"/>
        </a:p>
      </dgm:t>
    </dgm:pt>
    <dgm:pt modelId="{313C715E-0D65-4B97-B111-6D6C94058E0D}" type="parTrans" cxnId="{CEFC2401-4BED-4B2C-88FD-EF10B98E702F}">
      <dgm:prSet/>
      <dgm:spPr/>
      <dgm:t>
        <a:bodyPr/>
        <a:lstStyle/>
        <a:p>
          <a:endParaRPr lang="en-GB"/>
        </a:p>
      </dgm:t>
    </dgm:pt>
    <dgm:pt modelId="{07096EF6-3D02-43FA-BD4B-86D5575F8272}" type="sibTrans" cxnId="{CEFC2401-4BED-4B2C-88FD-EF10B98E702F}">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9246" t="453" r="-34754" b="-453"/>
          </a:stretch>
        </a:blipFill>
      </dgm:spPr>
      <dgm:t>
        <a:bodyPr/>
        <a:lstStyle/>
        <a:p>
          <a:endParaRPr lang="en-GB"/>
        </a:p>
      </dgm:t>
    </dgm:pt>
    <dgm:pt modelId="{6F686F79-CE7F-4330-B06F-E2577AF1F08A}" type="pres">
      <dgm:prSet presAssocID="{AAB6CE22-FAB1-4EFB-A067-430C211C8AE6}" presName="Name0" presStyleCnt="0">
        <dgm:presLayoutVars>
          <dgm:chMax val="7"/>
          <dgm:chPref val="7"/>
          <dgm:dir/>
        </dgm:presLayoutVars>
      </dgm:prSet>
      <dgm:spPr/>
    </dgm:pt>
    <dgm:pt modelId="{DC0510C9-C170-4FE2-A72E-2209EC714BFF}" type="pres">
      <dgm:prSet presAssocID="{AAB6CE22-FAB1-4EFB-A067-430C211C8AE6}" presName="Name1" presStyleCnt="0"/>
      <dgm:spPr/>
    </dgm:pt>
    <dgm:pt modelId="{55B9CC37-41E7-466E-B49B-5B9FFFA52F37}" type="pres">
      <dgm:prSet presAssocID="{448DF8CE-0027-401E-882E-B80B8DAB9FB6}" presName="picture_1" presStyleCnt="0"/>
      <dgm:spPr/>
    </dgm:pt>
    <dgm:pt modelId="{FE42BF59-82A3-431F-837B-0E01645FD3B7}" type="pres">
      <dgm:prSet presAssocID="{448DF8CE-0027-401E-882E-B80B8DAB9FB6}" presName="pictureRepeatNode" presStyleLbl="alignImgPlace1" presStyleIdx="0" presStyleCnt="3"/>
      <dgm:spPr/>
    </dgm:pt>
    <dgm:pt modelId="{A51C35D9-2661-482C-8894-532F856281CE}" type="pres">
      <dgm:prSet presAssocID="{6329DFB3-A9C2-492C-954C-26B5319DE14D}" presName="text_1" presStyleLbl="node1" presStyleIdx="0" presStyleCnt="0">
        <dgm:presLayoutVars>
          <dgm:bulletEnabled val="1"/>
        </dgm:presLayoutVars>
      </dgm:prSet>
      <dgm:spPr/>
    </dgm:pt>
    <dgm:pt modelId="{AA3E152A-1A9F-4E2D-9415-75A1F2DD2C1E}" type="pres">
      <dgm:prSet presAssocID="{8FD1DFE5-B391-4BCE-A75E-2FC975EF6487}" presName="picture_2" presStyleCnt="0"/>
      <dgm:spPr/>
    </dgm:pt>
    <dgm:pt modelId="{35CB64B6-D65E-4796-BC6C-3FB9B3877891}" type="pres">
      <dgm:prSet presAssocID="{8FD1DFE5-B391-4BCE-A75E-2FC975EF6487}" presName="pictureRepeatNode" presStyleLbl="alignImgPlace1" presStyleIdx="1" presStyleCnt="3"/>
      <dgm:spPr/>
    </dgm:pt>
    <dgm:pt modelId="{F1AF6DF7-3D52-4150-8127-B1BB9B8BADC1}" type="pres">
      <dgm:prSet presAssocID="{703A48E9-BFEA-4949-A4D3-A9E6DF421534}" presName="line_2" presStyleLbl="parChTrans1D1" presStyleIdx="0" presStyleCnt="2"/>
      <dgm:spPr/>
    </dgm:pt>
    <dgm:pt modelId="{2DF2BC35-8983-4A35-912B-E31149F3FE31}" type="pres">
      <dgm:prSet presAssocID="{703A48E9-BFEA-4949-A4D3-A9E6DF421534}" presName="textparent_2" presStyleLbl="node1" presStyleIdx="0" presStyleCnt="0"/>
      <dgm:spPr/>
    </dgm:pt>
    <dgm:pt modelId="{708E6656-D6E6-4C4B-BE5E-C9793C0B4082}" type="pres">
      <dgm:prSet presAssocID="{703A48E9-BFEA-4949-A4D3-A9E6DF421534}" presName="text_2" presStyleLbl="revTx" presStyleIdx="0" presStyleCnt="2">
        <dgm:presLayoutVars>
          <dgm:bulletEnabled val="1"/>
        </dgm:presLayoutVars>
      </dgm:prSet>
      <dgm:spPr/>
    </dgm:pt>
    <dgm:pt modelId="{BDC39FBF-A7F6-4644-BA4F-BFF9BF31ED8D}" type="pres">
      <dgm:prSet presAssocID="{07096EF6-3D02-43FA-BD4B-86D5575F8272}" presName="picture_3" presStyleCnt="0"/>
      <dgm:spPr/>
    </dgm:pt>
    <dgm:pt modelId="{98394A23-E04A-4F3A-9C01-2408A9C98B54}" type="pres">
      <dgm:prSet presAssocID="{07096EF6-3D02-43FA-BD4B-86D5575F8272}" presName="pictureRepeatNode" presStyleLbl="alignImgPlace1" presStyleIdx="2" presStyleCnt="3"/>
      <dgm:spPr/>
    </dgm:pt>
    <dgm:pt modelId="{95B80097-B356-4328-898D-F873905CE3A6}" type="pres">
      <dgm:prSet presAssocID="{0584E08E-FBE5-4698-A6C3-2648A84929EE}" presName="line_3" presStyleLbl="parChTrans1D1" presStyleIdx="1" presStyleCnt="2"/>
      <dgm:spPr/>
    </dgm:pt>
    <dgm:pt modelId="{304BF425-B342-41A0-80F5-DC286E52B12F}" type="pres">
      <dgm:prSet presAssocID="{0584E08E-FBE5-4698-A6C3-2648A84929EE}" presName="textparent_3" presStyleLbl="node1" presStyleIdx="0" presStyleCnt="0"/>
      <dgm:spPr/>
    </dgm:pt>
    <dgm:pt modelId="{092EC10F-9DA7-4829-B5F9-3A59AD4FF9E1}" type="pres">
      <dgm:prSet presAssocID="{0584E08E-FBE5-4698-A6C3-2648A84929EE}" presName="text_3" presStyleLbl="revTx" presStyleIdx="1" presStyleCnt="2">
        <dgm:presLayoutVars>
          <dgm:bulletEnabled val="1"/>
        </dgm:presLayoutVars>
      </dgm:prSet>
      <dgm:spPr/>
    </dgm:pt>
  </dgm:ptLst>
  <dgm:cxnLst>
    <dgm:cxn modelId="{CEFC2401-4BED-4B2C-88FD-EF10B98E702F}" srcId="{AAB6CE22-FAB1-4EFB-A067-430C211C8AE6}" destId="{0584E08E-FBE5-4698-A6C3-2648A84929EE}" srcOrd="2" destOrd="0" parTransId="{313C715E-0D65-4B97-B111-6D6C94058E0D}" sibTransId="{07096EF6-3D02-43FA-BD4B-86D5575F8272}"/>
    <dgm:cxn modelId="{7AF12B08-11A4-40DB-A168-B74B9986D945}" type="presOf" srcId="{6329DFB3-A9C2-492C-954C-26B5319DE14D}" destId="{A51C35D9-2661-482C-8894-532F856281CE}" srcOrd="0" destOrd="0" presId="urn:microsoft.com/office/officeart/2008/layout/CircularPictureCallout"/>
    <dgm:cxn modelId="{2F37F02D-72A4-4CC9-B0BB-862BAB972FF9}" type="presOf" srcId="{AAB6CE22-FAB1-4EFB-A067-430C211C8AE6}" destId="{6F686F79-CE7F-4330-B06F-E2577AF1F08A}" srcOrd="0" destOrd="0" presId="urn:microsoft.com/office/officeart/2008/layout/CircularPictureCallout"/>
    <dgm:cxn modelId="{23F5A12E-7A62-478A-B8F9-9BF3A883E7F1}" type="presOf" srcId="{0584E08E-FBE5-4698-A6C3-2648A84929EE}" destId="{092EC10F-9DA7-4829-B5F9-3A59AD4FF9E1}" srcOrd="0" destOrd="0" presId="urn:microsoft.com/office/officeart/2008/layout/CircularPictureCallout"/>
    <dgm:cxn modelId="{CF21C339-2A37-4EE7-B071-300FFE1554AE}" type="presOf" srcId="{448DF8CE-0027-401E-882E-B80B8DAB9FB6}" destId="{FE42BF59-82A3-431F-837B-0E01645FD3B7}" srcOrd="0" destOrd="0" presId="urn:microsoft.com/office/officeart/2008/layout/CircularPictureCallout"/>
    <dgm:cxn modelId="{5B198B6D-4292-4D1D-AA4A-EC776400FF6F}" type="presOf" srcId="{703A48E9-BFEA-4949-A4D3-A9E6DF421534}" destId="{708E6656-D6E6-4C4B-BE5E-C9793C0B4082}" srcOrd="0" destOrd="0" presId="urn:microsoft.com/office/officeart/2008/layout/CircularPictureCallout"/>
    <dgm:cxn modelId="{F099297E-DE02-45C9-A6C1-4B08F71D35E0}" type="presOf" srcId="{8FD1DFE5-B391-4BCE-A75E-2FC975EF6487}" destId="{35CB64B6-D65E-4796-BC6C-3FB9B3877891}" srcOrd="0" destOrd="0" presId="urn:microsoft.com/office/officeart/2008/layout/CircularPictureCallout"/>
    <dgm:cxn modelId="{FD081E82-5CF0-4AD7-9D3A-AC536066954A}" srcId="{AAB6CE22-FAB1-4EFB-A067-430C211C8AE6}" destId="{6329DFB3-A9C2-492C-954C-26B5319DE14D}" srcOrd="0" destOrd="0" parTransId="{06D55927-5EC6-4639-B5F1-CE82D17675F8}" sibTransId="{448DF8CE-0027-401E-882E-B80B8DAB9FB6}"/>
    <dgm:cxn modelId="{E440DA8B-F789-4BC1-B83C-4BAC954A78DB}" type="presOf" srcId="{07096EF6-3D02-43FA-BD4B-86D5575F8272}" destId="{98394A23-E04A-4F3A-9C01-2408A9C98B54}" srcOrd="0" destOrd="0" presId="urn:microsoft.com/office/officeart/2008/layout/CircularPictureCallout"/>
    <dgm:cxn modelId="{15B98095-BF4C-4C14-8189-58C588ED4790}" srcId="{AAB6CE22-FAB1-4EFB-A067-430C211C8AE6}" destId="{703A48E9-BFEA-4949-A4D3-A9E6DF421534}" srcOrd="1" destOrd="0" parTransId="{284C0048-A7F5-455A-849C-29C2B6874373}" sibTransId="{8FD1DFE5-B391-4BCE-A75E-2FC975EF6487}"/>
    <dgm:cxn modelId="{B6F348E0-A255-48E0-9A8E-D8825E77CB7B}" type="presParOf" srcId="{6F686F79-CE7F-4330-B06F-E2577AF1F08A}" destId="{DC0510C9-C170-4FE2-A72E-2209EC714BFF}" srcOrd="0" destOrd="0" presId="urn:microsoft.com/office/officeart/2008/layout/CircularPictureCallout"/>
    <dgm:cxn modelId="{8D0C272B-DE9C-4085-A07A-C4FAF0B8A63D}" type="presParOf" srcId="{DC0510C9-C170-4FE2-A72E-2209EC714BFF}" destId="{55B9CC37-41E7-466E-B49B-5B9FFFA52F37}" srcOrd="0" destOrd="0" presId="urn:microsoft.com/office/officeart/2008/layout/CircularPictureCallout"/>
    <dgm:cxn modelId="{742F497E-6ABB-47B5-8239-47451CE883FA}" type="presParOf" srcId="{55B9CC37-41E7-466E-B49B-5B9FFFA52F37}" destId="{FE42BF59-82A3-431F-837B-0E01645FD3B7}" srcOrd="0" destOrd="0" presId="urn:microsoft.com/office/officeart/2008/layout/CircularPictureCallout"/>
    <dgm:cxn modelId="{B9B845A6-2F34-4010-B64D-B111DB3EB9F9}" type="presParOf" srcId="{DC0510C9-C170-4FE2-A72E-2209EC714BFF}" destId="{A51C35D9-2661-482C-8894-532F856281CE}" srcOrd="1" destOrd="0" presId="urn:microsoft.com/office/officeart/2008/layout/CircularPictureCallout"/>
    <dgm:cxn modelId="{683E73DD-9E22-4DC2-BA67-78BD50FA2E80}" type="presParOf" srcId="{DC0510C9-C170-4FE2-A72E-2209EC714BFF}" destId="{AA3E152A-1A9F-4E2D-9415-75A1F2DD2C1E}" srcOrd="2" destOrd="0" presId="urn:microsoft.com/office/officeart/2008/layout/CircularPictureCallout"/>
    <dgm:cxn modelId="{6DE856C7-B865-4812-8A32-AA877885B503}" type="presParOf" srcId="{AA3E152A-1A9F-4E2D-9415-75A1F2DD2C1E}" destId="{35CB64B6-D65E-4796-BC6C-3FB9B3877891}" srcOrd="0" destOrd="0" presId="urn:microsoft.com/office/officeart/2008/layout/CircularPictureCallout"/>
    <dgm:cxn modelId="{F5325160-4049-4396-969C-2BA4F6F9FD4A}" type="presParOf" srcId="{DC0510C9-C170-4FE2-A72E-2209EC714BFF}" destId="{F1AF6DF7-3D52-4150-8127-B1BB9B8BADC1}" srcOrd="3" destOrd="0" presId="urn:microsoft.com/office/officeart/2008/layout/CircularPictureCallout"/>
    <dgm:cxn modelId="{89DFC885-F328-4F68-9BDA-23E052BCB265}" type="presParOf" srcId="{DC0510C9-C170-4FE2-A72E-2209EC714BFF}" destId="{2DF2BC35-8983-4A35-912B-E31149F3FE31}" srcOrd="4" destOrd="0" presId="urn:microsoft.com/office/officeart/2008/layout/CircularPictureCallout"/>
    <dgm:cxn modelId="{79A1F79B-4718-4BEA-BA36-21B822E1BE08}" type="presParOf" srcId="{2DF2BC35-8983-4A35-912B-E31149F3FE31}" destId="{708E6656-D6E6-4C4B-BE5E-C9793C0B4082}" srcOrd="0" destOrd="0" presId="urn:microsoft.com/office/officeart/2008/layout/CircularPictureCallout"/>
    <dgm:cxn modelId="{90B562F1-6C0D-4231-BDC2-948833A994B1}" type="presParOf" srcId="{DC0510C9-C170-4FE2-A72E-2209EC714BFF}" destId="{BDC39FBF-A7F6-4644-BA4F-BFF9BF31ED8D}" srcOrd="5" destOrd="0" presId="urn:microsoft.com/office/officeart/2008/layout/CircularPictureCallout"/>
    <dgm:cxn modelId="{01341B21-98B2-4724-8110-2172284403A6}" type="presParOf" srcId="{BDC39FBF-A7F6-4644-BA4F-BFF9BF31ED8D}" destId="{98394A23-E04A-4F3A-9C01-2408A9C98B54}" srcOrd="0" destOrd="0" presId="urn:microsoft.com/office/officeart/2008/layout/CircularPictureCallout"/>
    <dgm:cxn modelId="{734F6EFF-EED2-4BBA-8FA0-FD86DD1191F7}" type="presParOf" srcId="{DC0510C9-C170-4FE2-A72E-2209EC714BFF}" destId="{95B80097-B356-4328-898D-F873905CE3A6}" srcOrd="6" destOrd="0" presId="urn:microsoft.com/office/officeart/2008/layout/CircularPictureCallout"/>
    <dgm:cxn modelId="{711B39DD-7E95-47D9-9173-638B3AF27C16}" type="presParOf" srcId="{DC0510C9-C170-4FE2-A72E-2209EC714BFF}" destId="{304BF425-B342-41A0-80F5-DC286E52B12F}" srcOrd="7" destOrd="0" presId="urn:microsoft.com/office/officeart/2008/layout/CircularPictureCallout"/>
    <dgm:cxn modelId="{D8F6BC8D-537E-4FA2-A0F2-A50CE6BF6EC6}" type="presParOf" srcId="{304BF425-B342-41A0-80F5-DC286E52B12F}" destId="{092EC10F-9DA7-4829-B5F9-3A59AD4FF9E1}"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B6E604-A09D-4DB2-A2DF-852551A1750A}" type="doc">
      <dgm:prSet loTypeId="urn:microsoft.com/office/officeart/2008/layout/AccentedPicture" loCatId="picture" qsTypeId="urn:microsoft.com/office/officeart/2005/8/quickstyle/simple5" qsCatId="simple" csTypeId="urn:microsoft.com/office/officeart/2005/8/colors/accent1_2" csCatId="accent1" phldr="1"/>
      <dgm:spPr/>
      <dgm:t>
        <a:bodyPr/>
        <a:lstStyle/>
        <a:p>
          <a:endParaRPr lang="en-GB"/>
        </a:p>
      </dgm:t>
    </dgm:pt>
    <dgm:pt modelId="{8A868E7E-80C0-4CAB-BE3D-8C110099412D}">
      <dgm:prSet phldrT="[Text]"/>
      <dgm:spPr/>
      <dgm:t>
        <a:bodyPr/>
        <a:lstStyle/>
        <a:p>
          <a:endParaRPr lang="en-GB" dirty="0"/>
        </a:p>
      </dgm:t>
    </dgm:pt>
    <dgm:pt modelId="{E3B2CF3B-5D53-4BA0-81A1-1D825D261CBA}" type="parTrans" cxnId="{ED8068D5-2BA4-423D-A840-E7FB05C06254}">
      <dgm:prSet/>
      <dgm:spPr/>
      <dgm:t>
        <a:bodyPr/>
        <a:lstStyle/>
        <a:p>
          <a:endParaRPr lang="en-GB"/>
        </a:p>
      </dgm:t>
    </dgm:pt>
    <dgm:pt modelId="{9C17587A-757B-4744-858E-C1E7D6A984DC}" type="sibTrans" cxnId="{ED8068D5-2BA4-423D-A840-E7FB05C06254}">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667" t="222" r="-72333" b="-222"/>
          </a:stretch>
        </a:blipFill>
      </dgm:spPr>
      <dgm:t>
        <a:bodyPr/>
        <a:lstStyle/>
        <a:p>
          <a:endParaRPr lang="en-GB"/>
        </a:p>
      </dgm:t>
    </dgm:pt>
    <dgm:pt modelId="{8D8D7C6E-6A0D-4357-AA42-5A3590EFD975}">
      <dgm:prSet phldrT="[Text]" custT="1"/>
      <dgm:spPr/>
      <dgm:t>
        <a:bodyPr/>
        <a:lstStyle/>
        <a:p>
          <a:r>
            <a:rPr lang="en-GB" sz="4000" dirty="0"/>
            <a:t>Ethics</a:t>
          </a:r>
        </a:p>
      </dgm:t>
    </dgm:pt>
    <dgm:pt modelId="{B34A4ADF-F10C-4A08-8B09-D88E15D87151}" type="parTrans" cxnId="{934D4FBA-EB3E-44D5-811C-C3A5F7A66C4C}">
      <dgm:prSet/>
      <dgm:spPr/>
      <dgm:t>
        <a:bodyPr/>
        <a:lstStyle/>
        <a:p>
          <a:endParaRPr lang="en-GB"/>
        </a:p>
      </dgm:t>
    </dgm:pt>
    <dgm:pt modelId="{34497673-34DD-4482-91E7-2059CE66E801}" type="sibTrans" cxnId="{934D4FBA-EB3E-44D5-811C-C3A5F7A66C4C}">
      <dgm:prSet/>
      <dgm:spPr/>
      <dgm:t>
        <a:bodyPr/>
        <a:lstStyle/>
        <a:p>
          <a:endParaRPr lang="en-GB"/>
        </a:p>
      </dgm:t>
    </dgm:pt>
    <dgm:pt modelId="{F9C1B6E1-8B0B-4C98-B3A2-D285392183EE}">
      <dgm:prSet phldrT="[Text]" custT="1"/>
      <dgm:spPr/>
      <dgm:t>
        <a:bodyPr/>
        <a:lstStyle/>
        <a:p>
          <a:r>
            <a:rPr lang="en-GB" sz="4000" dirty="0"/>
            <a:t>Academic</a:t>
          </a:r>
        </a:p>
      </dgm:t>
    </dgm:pt>
    <dgm:pt modelId="{DB71C9A4-96E7-4F09-8917-1A3644A8DFE0}" type="parTrans" cxnId="{4419A786-BB77-4F1F-BC77-F08ED9D9DEE8}">
      <dgm:prSet/>
      <dgm:spPr/>
      <dgm:t>
        <a:bodyPr/>
        <a:lstStyle/>
        <a:p>
          <a:endParaRPr lang="en-GB"/>
        </a:p>
      </dgm:t>
    </dgm:pt>
    <dgm:pt modelId="{BD94E2C1-8587-4B55-AA1F-63B12DDD43A0}" type="sibTrans" cxnId="{4419A786-BB77-4F1F-BC77-F08ED9D9DEE8}">
      <dgm:prSet/>
      <dgm:spPr/>
      <dgm:t>
        <a:bodyPr/>
        <a:lstStyle/>
        <a:p>
          <a:endParaRPr lang="en-GB"/>
        </a:p>
      </dgm:t>
    </dgm:pt>
    <dgm:pt modelId="{A11B7C4B-54E5-4E83-89D4-0B6DA53D249C}">
      <dgm:prSet phldrT="[Text]" custT="1"/>
      <dgm:spPr/>
      <dgm:t>
        <a:bodyPr/>
        <a:lstStyle/>
        <a:p>
          <a:r>
            <a:rPr lang="en-GB" sz="4000" dirty="0"/>
            <a:t>Professional</a:t>
          </a:r>
        </a:p>
      </dgm:t>
    </dgm:pt>
    <dgm:pt modelId="{43D6C684-6F81-40A2-A921-EFDCF24AF9D1}" type="parTrans" cxnId="{9DB50A68-152C-4DB7-B697-49AB55504C99}">
      <dgm:prSet/>
      <dgm:spPr/>
      <dgm:t>
        <a:bodyPr/>
        <a:lstStyle/>
        <a:p>
          <a:endParaRPr lang="en-GB"/>
        </a:p>
      </dgm:t>
    </dgm:pt>
    <dgm:pt modelId="{90494AE1-41B0-45B2-94FA-C4463A35339E}" type="sibTrans" cxnId="{9DB50A68-152C-4DB7-B697-49AB55504C99}">
      <dgm:prSet/>
      <dgm:spPr/>
      <dgm:t>
        <a:bodyPr/>
        <a:lstStyle/>
        <a:p>
          <a:endParaRPr lang="en-GB"/>
        </a:p>
      </dgm:t>
    </dgm:pt>
    <dgm:pt modelId="{61F3AAF8-8400-4CE9-BACD-69162366A336}">
      <dgm:prSet phldrT="[Text]" custT="1"/>
      <dgm:spPr/>
      <dgm:t>
        <a:bodyPr/>
        <a:lstStyle/>
        <a:p>
          <a:r>
            <a:rPr lang="en-GB" sz="4000" dirty="0"/>
            <a:t>Legal</a:t>
          </a:r>
        </a:p>
      </dgm:t>
    </dgm:pt>
    <dgm:pt modelId="{B9F3F79A-0825-44F2-AD57-215C6FDF9EB2}" type="parTrans" cxnId="{E6DCED3F-B54F-44F8-BCF0-E7E8C730ABD8}">
      <dgm:prSet/>
      <dgm:spPr/>
      <dgm:t>
        <a:bodyPr/>
        <a:lstStyle/>
        <a:p>
          <a:endParaRPr lang="en-GB"/>
        </a:p>
      </dgm:t>
    </dgm:pt>
    <dgm:pt modelId="{00163FAC-04D3-4CF2-B95F-FA0C9DB8B31C}" type="sibTrans" cxnId="{E6DCED3F-B54F-44F8-BCF0-E7E8C730ABD8}">
      <dgm:prSet/>
      <dgm:spPr/>
      <dgm:t>
        <a:bodyPr/>
        <a:lstStyle/>
        <a:p>
          <a:endParaRPr lang="en-GB"/>
        </a:p>
      </dgm:t>
    </dgm:pt>
    <dgm:pt modelId="{314CD4A2-BE8F-4836-AAF9-70AD44F60C88}" type="pres">
      <dgm:prSet presAssocID="{7EB6E604-A09D-4DB2-A2DF-852551A1750A}" presName="Name0" presStyleCnt="0">
        <dgm:presLayoutVars>
          <dgm:dir/>
        </dgm:presLayoutVars>
      </dgm:prSet>
      <dgm:spPr/>
    </dgm:pt>
    <dgm:pt modelId="{2EBCE928-1C9A-4D95-B7BF-C2630E7552D1}" type="pres">
      <dgm:prSet presAssocID="{9C17587A-757B-4744-858E-C1E7D6A984DC}" presName="picture_1" presStyleLbl="bgImgPlace1" presStyleIdx="0" presStyleCnt="1"/>
      <dgm:spPr/>
    </dgm:pt>
    <dgm:pt modelId="{C8B97F8B-09FE-4AAB-B25B-68FF025621EA}" type="pres">
      <dgm:prSet presAssocID="{8A868E7E-80C0-4CAB-BE3D-8C110099412D}" presName="text_1" presStyleLbl="node1" presStyleIdx="0" presStyleCnt="0">
        <dgm:presLayoutVars>
          <dgm:bulletEnabled val="1"/>
        </dgm:presLayoutVars>
      </dgm:prSet>
      <dgm:spPr/>
    </dgm:pt>
    <dgm:pt modelId="{E6141F62-B05A-452F-B93C-4468B2CAFCA6}" type="pres">
      <dgm:prSet presAssocID="{7EB6E604-A09D-4DB2-A2DF-852551A1750A}" presName="linV" presStyleCnt="0"/>
      <dgm:spPr/>
    </dgm:pt>
    <dgm:pt modelId="{71C90D2A-CBA1-4F66-B27D-C7BBF5A1D325}" type="pres">
      <dgm:prSet presAssocID="{8D8D7C6E-6A0D-4357-AA42-5A3590EFD975}" presName="pair" presStyleCnt="0"/>
      <dgm:spPr/>
    </dgm:pt>
    <dgm:pt modelId="{5221C062-B1D8-431A-ADFA-C5FFCAB992F3}" type="pres">
      <dgm:prSet presAssocID="{8D8D7C6E-6A0D-4357-AA42-5A3590EFD975}" presName="spaceH" presStyleLbl="node1" presStyleIdx="0" presStyleCnt="0"/>
      <dgm:spPr/>
    </dgm:pt>
    <dgm:pt modelId="{3A4B112F-71B3-424C-91F6-D580B11983DE}" type="pres">
      <dgm:prSet presAssocID="{8D8D7C6E-6A0D-4357-AA42-5A3590EFD975}" presName="desPictures" presStyleLbl="alignImgPlace1" presStyleIdx="0"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CE22359-3D71-4DB4-8122-AF45A408DA51}" type="pres">
      <dgm:prSet presAssocID="{8D8D7C6E-6A0D-4357-AA42-5A3590EFD975}" presName="desTextWrapper" presStyleCnt="0"/>
      <dgm:spPr/>
    </dgm:pt>
    <dgm:pt modelId="{3C401110-7E4B-4D7E-A36F-E7DA0134D7BB}" type="pres">
      <dgm:prSet presAssocID="{8D8D7C6E-6A0D-4357-AA42-5A3590EFD975}" presName="desText" presStyleLbl="revTx" presStyleIdx="0" presStyleCnt="4">
        <dgm:presLayoutVars>
          <dgm:bulletEnabled val="1"/>
        </dgm:presLayoutVars>
      </dgm:prSet>
      <dgm:spPr/>
    </dgm:pt>
    <dgm:pt modelId="{8499E0CF-3AA1-425B-BAAE-EC640F8D900E}" type="pres">
      <dgm:prSet presAssocID="{34497673-34DD-4482-91E7-2059CE66E801}" presName="spaceV" presStyleCnt="0"/>
      <dgm:spPr/>
    </dgm:pt>
    <dgm:pt modelId="{A95DE25C-ACED-49D4-A94C-8ECB2A0FA147}" type="pres">
      <dgm:prSet presAssocID="{F9C1B6E1-8B0B-4C98-B3A2-D285392183EE}" presName="pair" presStyleCnt="0"/>
      <dgm:spPr/>
    </dgm:pt>
    <dgm:pt modelId="{18F63F90-CEAF-418B-8A68-05811CD84120}" type="pres">
      <dgm:prSet presAssocID="{F9C1B6E1-8B0B-4C98-B3A2-D285392183EE}" presName="spaceH" presStyleLbl="node1" presStyleIdx="0" presStyleCnt="0"/>
      <dgm:spPr/>
    </dgm:pt>
    <dgm:pt modelId="{D79ED4B2-1F2E-4AF8-98C8-1F7354D8819B}" type="pres">
      <dgm:prSet presAssocID="{F9C1B6E1-8B0B-4C98-B3A2-D285392183EE}" presName="desPictures" presStyleLbl="alignImgPlace1" presStyleIdx="1"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9832333-87D5-41B3-9EF7-B95BB3E1A417}" type="pres">
      <dgm:prSet presAssocID="{F9C1B6E1-8B0B-4C98-B3A2-D285392183EE}" presName="desTextWrapper" presStyleCnt="0"/>
      <dgm:spPr/>
    </dgm:pt>
    <dgm:pt modelId="{8F359623-6C3B-44C9-BF37-F0161BAC9EE1}" type="pres">
      <dgm:prSet presAssocID="{F9C1B6E1-8B0B-4C98-B3A2-D285392183EE}" presName="desText" presStyleLbl="revTx" presStyleIdx="1" presStyleCnt="4">
        <dgm:presLayoutVars>
          <dgm:bulletEnabled val="1"/>
        </dgm:presLayoutVars>
      </dgm:prSet>
      <dgm:spPr/>
    </dgm:pt>
    <dgm:pt modelId="{FAF92964-2904-4B2F-830D-C9341772DD72}" type="pres">
      <dgm:prSet presAssocID="{BD94E2C1-8587-4B55-AA1F-63B12DDD43A0}" presName="spaceV" presStyleCnt="0"/>
      <dgm:spPr/>
    </dgm:pt>
    <dgm:pt modelId="{D4E0CF7E-A9C0-46E4-AE22-85300DA73266}" type="pres">
      <dgm:prSet presAssocID="{A11B7C4B-54E5-4E83-89D4-0B6DA53D249C}" presName="pair" presStyleCnt="0"/>
      <dgm:spPr/>
    </dgm:pt>
    <dgm:pt modelId="{17B19936-0D10-46C0-9CD9-A1269BB9DC81}" type="pres">
      <dgm:prSet presAssocID="{A11B7C4B-54E5-4E83-89D4-0B6DA53D249C}" presName="spaceH" presStyleLbl="node1" presStyleIdx="0" presStyleCnt="0"/>
      <dgm:spPr/>
    </dgm:pt>
    <dgm:pt modelId="{7BB90B13-F5DF-45E6-95BB-697224345F6E}" type="pres">
      <dgm:prSet presAssocID="{A11B7C4B-54E5-4E83-89D4-0B6DA53D249C}" presName="desPictures" presStyleLbl="alignImgPlace1" presStyleIdx="2"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115" t="-3993" r="-49885" b="3993"/>
          </a:stretch>
        </a:blipFill>
      </dgm:spPr>
    </dgm:pt>
    <dgm:pt modelId="{EB2A6531-9089-4D08-BA8C-3A9BE686EE94}" type="pres">
      <dgm:prSet presAssocID="{A11B7C4B-54E5-4E83-89D4-0B6DA53D249C}" presName="desTextWrapper" presStyleCnt="0"/>
      <dgm:spPr/>
    </dgm:pt>
    <dgm:pt modelId="{942CDC97-CB77-4CA2-A5CF-0B343B74EF14}" type="pres">
      <dgm:prSet presAssocID="{A11B7C4B-54E5-4E83-89D4-0B6DA53D249C}" presName="desText" presStyleLbl="revTx" presStyleIdx="2" presStyleCnt="4">
        <dgm:presLayoutVars>
          <dgm:bulletEnabled val="1"/>
        </dgm:presLayoutVars>
      </dgm:prSet>
      <dgm:spPr/>
    </dgm:pt>
    <dgm:pt modelId="{A00C668C-EF3E-4C90-8EC9-AA5849139835}" type="pres">
      <dgm:prSet presAssocID="{90494AE1-41B0-45B2-94FA-C4463A35339E}" presName="spaceV" presStyleCnt="0"/>
      <dgm:spPr/>
    </dgm:pt>
    <dgm:pt modelId="{2A1F7270-F38E-4E9C-B1BE-9644B13EE633}" type="pres">
      <dgm:prSet presAssocID="{61F3AAF8-8400-4CE9-BACD-69162366A336}" presName="pair" presStyleCnt="0"/>
      <dgm:spPr/>
    </dgm:pt>
    <dgm:pt modelId="{4930ADA5-9C9F-4A71-ABD9-0CE2138A00C0}" type="pres">
      <dgm:prSet presAssocID="{61F3AAF8-8400-4CE9-BACD-69162366A336}" presName="spaceH" presStyleLbl="node1" presStyleIdx="0" presStyleCnt="0"/>
      <dgm:spPr/>
    </dgm:pt>
    <dgm:pt modelId="{B6F6BE45-1976-477C-A012-AC09F4BBFBA9}" type="pres">
      <dgm:prSet presAssocID="{61F3AAF8-8400-4CE9-BACD-69162366A336}" presName="desPictures" presStyleLbl="alignImgPlace1" presStyleIdx="3"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BAB0D29C-0332-424F-90E3-5F02FE7CDDC1}" type="pres">
      <dgm:prSet presAssocID="{61F3AAF8-8400-4CE9-BACD-69162366A336}" presName="desTextWrapper" presStyleCnt="0"/>
      <dgm:spPr/>
    </dgm:pt>
    <dgm:pt modelId="{F11AC876-53BF-44E2-ABC7-9233E76BE145}" type="pres">
      <dgm:prSet presAssocID="{61F3AAF8-8400-4CE9-BACD-69162366A336}" presName="desText" presStyleLbl="revTx" presStyleIdx="3" presStyleCnt="4">
        <dgm:presLayoutVars>
          <dgm:bulletEnabled val="1"/>
        </dgm:presLayoutVars>
      </dgm:prSet>
      <dgm:spPr/>
    </dgm:pt>
    <dgm:pt modelId="{DBD42C2B-030E-4EEB-8420-2361A2465B36}" type="pres">
      <dgm:prSet presAssocID="{7EB6E604-A09D-4DB2-A2DF-852551A1750A}" presName="maxNode" presStyleCnt="0"/>
      <dgm:spPr/>
    </dgm:pt>
    <dgm:pt modelId="{ED839278-27EC-4A7D-A841-D5899DF064E6}" type="pres">
      <dgm:prSet presAssocID="{7EB6E604-A09D-4DB2-A2DF-852551A1750A}" presName="Name33" presStyleCnt="0"/>
      <dgm:spPr/>
    </dgm:pt>
  </dgm:ptLst>
  <dgm:cxnLst>
    <dgm:cxn modelId="{A75D2106-483C-48A2-B6BA-8D02E28847B3}" type="presOf" srcId="{61F3AAF8-8400-4CE9-BACD-69162366A336}" destId="{F11AC876-53BF-44E2-ABC7-9233E76BE145}" srcOrd="0" destOrd="0" presId="urn:microsoft.com/office/officeart/2008/layout/AccentedPicture"/>
    <dgm:cxn modelId="{801E650C-0701-47D4-88E6-213E3E6471AA}" type="presOf" srcId="{8D8D7C6E-6A0D-4357-AA42-5A3590EFD975}" destId="{3C401110-7E4B-4D7E-A36F-E7DA0134D7BB}" srcOrd="0" destOrd="0" presId="urn:microsoft.com/office/officeart/2008/layout/AccentedPicture"/>
    <dgm:cxn modelId="{E6DCED3F-B54F-44F8-BCF0-E7E8C730ABD8}" srcId="{7EB6E604-A09D-4DB2-A2DF-852551A1750A}" destId="{61F3AAF8-8400-4CE9-BACD-69162366A336}" srcOrd="4" destOrd="0" parTransId="{B9F3F79A-0825-44F2-AD57-215C6FDF9EB2}" sibTransId="{00163FAC-04D3-4CF2-B95F-FA0C9DB8B31C}"/>
    <dgm:cxn modelId="{A33C5F5C-ECB2-48DE-95BA-55D37BDB2055}" type="presOf" srcId="{8A868E7E-80C0-4CAB-BE3D-8C110099412D}" destId="{C8B97F8B-09FE-4AAB-B25B-68FF025621EA}" srcOrd="0" destOrd="0" presId="urn:microsoft.com/office/officeart/2008/layout/AccentedPicture"/>
    <dgm:cxn modelId="{9DB50A68-152C-4DB7-B697-49AB55504C99}" srcId="{7EB6E604-A09D-4DB2-A2DF-852551A1750A}" destId="{A11B7C4B-54E5-4E83-89D4-0B6DA53D249C}" srcOrd="3" destOrd="0" parTransId="{43D6C684-6F81-40A2-A921-EFDCF24AF9D1}" sibTransId="{90494AE1-41B0-45B2-94FA-C4463A35339E}"/>
    <dgm:cxn modelId="{4419A786-BB77-4F1F-BC77-F08ED9D9DEE8}" srcId="{7EB6E604-A09D-4DB2-A2DF-852551A1750A}" destId="{F9C1B6E1-8B0B-4C98-B3A2-D285392183EE}" srcOrd="2" destOrd="0" parTransId="{DB71C9A4-96E7-4F09-8917-1A3644A8DFE0}" sibTransId="{BD94E2C1-8587-4B55-AA1F-63B12DDD43A0}"/>
    <dgm:cxn modelId="{C1F95F96-9141-4633-A96B-EB2E158515DB}" type="presOf" srcId="{F9C1B6E1-8B0B-4C98-B3A2-D285392183EE}" destId="{8F359623-6C3B-44C9-BF37-F0161BAC9EE1}" srcOrd="0" destOrd="0" presId="urn:microsoft.com/office/officeart/2008/layout/AccentedPicture"/>
    <dgm:cxn modelId="{CDC313A9-FC98-461D-B2D7-91D54673D639}" type="presOf" srcId="{7EB6E604-A09D-4DB2-A2DF-852551A1750A}" destId="{314CD4A2-BE8F-4836-AAF9-70AD44F60C88}" srcOrd="0" destOrd="0" presId="urn:microsoft.com/office/officeart/2008/layout/AccentedPicture"/>
    <dgm:cxn modelId="{934D4FBA-EB3E-44D5-811C-C3A5F7A66C4C}" srcId="{7EB6E604-A09D-4DB2-A2DF-852551A1750A}" destId="{8D8D7C6E-6A0D-4357-AA42-5A3590EFD975}" srcOrd="1" destOrd="0" parTransId="{B34A4ADF-F10C-4A08-8B09-D88E15D87151}" sibTransId="{34497673-34DD-4482-91E7-2059CE66E801}"/>
    <dgm:cxn modelId="{9D9170BC-E89D-41F7-80BA-D93F6E25C3C6}" type="presOf" srcId="{9C17587A-757B-4744-858E-C1E7D6A984DC}" destId="{2EBCE928-1C9A-4D95-B7BF-C2630E7552D1}" srcOrd="0" destOrd="0" presId="urn:microsoft.com/office/officeart/2008/layout/AccentedPicture"/>
    <dgm:cxn modelId="{447642C9-8F3F-4E97-8323-2B4F141A8BF1}" type="presOf" srcId="{A11B7C4B-54E5-4E83-89D4-0B6DA53D249C}" destId="{942CDC97-CB77-4CA2-A5CF-0B343B74EF14}" srcOrd="0" destOrd="0" presId="urn:microsoft.com/office/officeart/2008/layout/AccentedPicture"/>
    <dgm:cxn modelId="{ED8068D5-2BA4-423D-A840-E7FB05C06254}" srcId="{7EB6E604-A09D-4DB2-A2DF-852551A1750A}" destId="{8A868E7E-80C0-4CAB-BE3D-8C110099412D}" srcOrd="0" destOrd="0" parTransId="{E3B2CF3B-5D53-4BA0-81A1-1D825D261CBA}" sibTransId="{9C17587A-757B-4744-858E-C1E7D6A984DC}"/>
    <dgm:cxn modelId="{2A761CBD-1757-415A-82AC-A179E605AE8E}" type="presParOf" srcId="{314CD4A2-BE8F-4836-AAF9-70AD44F60C88}" destId="{2EBCE928-1C9A-4D95-B7BF-C2630E7552D1}" srcOrd="0" destOrd="0" presId="urn:microsoft.com/office/officeart/2008/layout/AccentedPicture"/>
    <dgm:cxn modelId="{662F919B-A970-472D-B0A0-02B7E1CFA1C5}" type="presParOf" srcId="{314CD4A2-BE8F-4836-AAF9-70AD44F60C88}" destId="{C8B97F8B-09FE-4AAB-B25B-68FF025621EA}" srcOrd="1" destOrd="0" presId="urn:microsoft.com/office/officeart/2008/layout/AccentedPicture"/>
    <dgm:cxn modelId="{34A65CDA-CEC6-4852-BD8D-C2B767A3A631}" type="presParOf" srcId="{314CD4A2-BE8F-4836-AAF9-70AD44F60C88}" destId="{E6141F62-B05A-452F-B93C-4468B2CAFCA6}" srcOrd="2" destOrd="0" presId="urn:microsoft.com/office/officeart/2008/layout/AccentedPicture"/>
    <dgm:cxn modelId="{67855BE6-CE1D-46EF-9F51-E0B6E6D40DF7}" type="presParOf" srcId="{E6141F62-B05A-452F-B93C-4468B2CAFCA6}" destId="{71C90D2A-CBA1-4F66-B27D-C7BBF5A1D325}" srcOrd="0" destOrd="0" presId="urn:microsoft.com/office/officeart/2008/layout/AccentedPicture"/>
    <dgm:cxn modelId="{B2B0E30D-187F-47AE-B179-E34CC9C5D16D}" type="presParOf" srcId="{71C90D2A-CBA1-4F66-B27D-C7BBF5A1D325}" destId="{5221C062-B1D8-431A-ADFA-C5FFCAB992F3}" srcOrd="0" destOrd="0" presId="urn:microsoft.com/office/officeart/2008/layout/AccentedPicture"/>
    <dgm:cxn modelId="{FA43B195-330C-4863-8AA4-2C859654368B}" type="presParOf" srcId="{71C90D2A-CBA1-4F66-B27D-C7BBF5A1D325}" destId="{3A4B112F-71B3-424C-91F6-D580B11983DE}" srcOrd="1" destOrd="0" presId="urn:microsoft.com/office/officeart/2008/layout/AccentedPicture"/>
    <dgm:cxn modelId="{881F05C0-AE0E-4184-B67B-675E9C9E66E5}" type="presParOf" srcId="{71C90D2A-CBA1-4F66-B27D-C7BBF5A1D325}" destId="{4CE22359-3D71-4DB4-8122-AF45A408DA51}" srcOrd="2" destOrd="0" presId="urn:microsoft.com/office/officeart/2008/layout/AccentedPicture"/>
    <dgm:cxn modelId="{16FC19C5-6554-4A68-9B3D-A5A29702707D}" type="presParOf" srcId="{4CE22359-3D71-4DB4-8122-AF45A408DA51}" destId="{3C401110-7E4B-4D7E-A36F-E7DA0134D7BB}" srcOrd="0" destOrd="0" presId="urn:microsoft.com/office/officeart/2008/layout/AccentedPicture"/>
    <dgm:cxn modelId="{6F9948F9-AEB3-43BA-937E-4D506559688F}" type="presParOf" srcId="{E6141F62-B05A-452F-B93C-4468B2CAFCA6}" destId="{8499E0CF-3AA1-425B-BAAE-EC640F8D900E}" srcOrd="1" destOrd="0" presId="urn:microsoft.com/office/officeart/2008/layout/AccentedPicture"/>
    <dgm:cxn modelId="{0BC3330E-38B2-4473-93A1-A608D399A412}" type="presParOf" srcId="{E6141F62-B05A-452F-B93C-4468B2CAFCA6}" destId="{A95DE25C-ACED-49D4-A94C-8ECB2A0FA147}" srcOrd="2" destOrd="0" presId="urn:microsoft.com/office/officeart/2008/layout/AccentedPicture"/>
    <dgm:cxn modelId="{23E67E05-0EEF-4DED-A334-DA0A2BF19AFD}" type="presParOf" srcId="{A95DE25C-ACED-49D4-A94C-8ECB2A0FA147}" destId="{18F63F90-CEAF-418B-8A68-05811CD84120}" srcOrd="0" destOrd="0" presId="urn:microsoft.com/office/officeart/2008/layout/AccentedPicture"/>
    <dgm:cxn modelId="{2086BF6E-1C2C-492D-B3DF-6F10FDDEF48F}" type="presParOf" srcId="{A95DE25C-ACED-49D4-A94C-8ECB2A0FA147}" destId="{D79ED4B2-1F2E-4AF8-98C8-1F7354D8819B}" srcOrd="1" destOrd="0" presId="urn:microsoft.com/office/officeart/2008/layout/AccentedPicture"/>
    <dgm:cxn modelId="{9FD78F73-BE37-404F-B99A-EB2FB2438220}" type="presParOf" srcId="{A95DE25C-ACED-49D4-A94C-8ECB2A0FA147}" destId="{49832333-87D5-41B3-9EF7-B95BB3E1A417}" srcOrd="2" destOrd="0" presId="urn:microsoft.com/office/officeart/2008/layout/AccentedPicture"/>
    <dgm:cxn modelId="{06B1E570-E4BA-4B7C-B409-B6DAFC8CAC9C}" type="presParOf" srcId="{49832333-87D5-41B3-9EF7-B95BB3E1A417}" destId="{8F359623-6C3B-44C9-BF37-F0161BAC9EE1}" srcOrd="0" destOrd="0" presId="urn:microsoft.com/office/officeart/2008/layout/AccentedPicture"/>
    <dgm:cxn modelId="{A73D3BDE-EDD2-4764-8AA3-303E80BCF691}" type="presParOf" srcId="{E6141F62-B05A-452F-B93C-4468B2CAFCA6}" destId="{FAF92964-2904-4B2F-830D-C9341772DD72}" srcOrd="3" destOrd="0" presId="urn:microsoft.com/office/officeart/2008/layout/AccentedPicture"/>
    <dgm:cxn modelId="{18539DFB-3556-420C-AA9D-444E485A20E4}" type="presParOf" srcId="{E6141F62-B05A-452F-B93C-4468B2CAFCA6}" destId="{D4E0CF7E-A9C0-46E4-AE22-85300DA73266}" srcOrd="4" destOrd="0" presId="urn:microsoft.com/office/officeart/2008/layout/AccentedPicture"/>
    <dgm:cxn modelId="{E5D565C0-BB74-4EB4-96EF-289F76A70F86}" type="presParOf" srcId="{D4E0CF7E-A9C0-46E4-AE22-85300DA73266}" destId="{17B19936-0D10-46C0-9CD9-A1269BB9DC81}" srcOrd="0" destOrd="0" presId="urn:microsoft.com/office/officeart/2008/layout/AccentedPicture"/>
    <dgm:cxn modelId="{567B9819-EF66-41E4-9C66-CA6A6E07A246}" type="presParOf" srcId="{D4E0CF7E-A9C0-46E4-AE22-85300DA73266}" destId="{7BB90B13-F5DF-45E6-95BB-697224345F6E}" srcOrd="1" destOrd="0" presId="urn:microsoft.com/office/officeart/2008/layout/AccentedPicture"/>
    <dgm:cxn modelId="{F5D206F2-D463-4B8C-BABE-5010B3AE09D1}" type="presParOf" srcId="{D4E0CF7E-A9C0-46E4-AE22-85300DA73266}" destId="{EB2A6531-9089-4D08-BA8C-3A9BE686EE94}" srcOrd="2" destOrd="0" presId="urn:microsoft.com/office/officeart/2008/layout/AccentedPicture"/>
    <dgm:cxn modelId="{BA3B0AE7-7FA7-46DA-A34B-73351CDE29EB}" type="presParOf" srcId="{EB2A6531-9089-4D08-BA8C-3A9BE686EE94}" destId="{942CDC97-CB77-4CA2-A5CF-0B343B74EF14}" srcOrd="0" destOrd="0" presId="urn:microsoft.com/office/officeart/2008/layout/AccentedPicture"/>
    <dgm:cxn modelId="{3C7EE032-AA1A-44BA-BC2D-4DB81583EDB4}" type="presParOf" srcId="{E6141F62-B05A-452F-B93C-4468B2CAFCA6}" destId="{A00C668C-EF3E-4C90-8EC9-AA5849139835}" srcOrd="5" destOrd="0" presId="urn:microsoft.com/office/officeart/2008/layout/AccentedPicture"/>
    <dgm:cxn modelId="{8812D456-2163-488D-8F8C-4C32F3E030B8}" type="presParOf" srcId="{E6141F62-B05A-452F-B93C-4468B2CAFCA6}" destId="{2A1F7270-F38E-4E9C-B1BE-9644B13EE633}" srcOrd="6" destOrd="0" presId="urn:microsoft.com/office/officeart/2008/layout/AccentedPicture"/>
    <dgm:cxn modelId="{49281BBC-E686-44E0-A4B3-2A0DE26E788F}" type="presParOf" srcId="{2A1F7270-F38E-4E9C-B1BE-9644B13EE633}" destId="{4930ADA5-9C9F-4A71-ABD9-0CE2138A00C0}" srcOrd="0" destOrd="0" presId="urn:microsoft.com/office/officeart/2008/layout/AccentedPicture"/>
    <dgm:cxn modelId="{4B506913-3B67-41A2-91B9-EF88AC9E2171}" type="presParOf" srcId="{2A1F7270-F38E-4E9C-B1BE-9644B13EE633}" destId="{B6F6BE45-1976-477C-A012-AC09F4BBFBA9}" srcOrd="1" destOrd="0" presId="urn:microsoft.com/office/officeart/2008/layout/AccentedPicture"/>
    <dgm:cxn modelId="{1225AD05-7EDC-4268-A683-2095019F91E6}" type="presParOf" srcId="{2A1F7270-F38E-4E9C-B1BE-9644B13EE633}" destId="{BAB0D29C-0332-424F-90E3-5F02FE7CDDC1}" srcOrd="2" destOrd="0" presId="urn:microsoft.com/office/officeart/2008/layout/AccentedPicture"/>
    <dgm:cxn modelId="{B3DCB6A3-892E-48B2-8184-FB730EC6AF0D}" type="presParOf" srcId="{BAB0D29C-0332-424F-90E3-5F02FE7CDDC1}" destId="{F11AC876-53BF-44E2-ABC7-9233E76BE145}" srcOrd="0" destOrd="0" presId="urn:microsoft.com/office/officeart/2008/layout/AccentedPicture"/>
    <dgm:cxn modelId="{54E73722-8C0C-4D82-A2BD-F386A25015D6}" type="presParOf" srcId="{314CD4A2-BE8F-4836-AAF9-70AD44F60C88}" destId="{DBD42C2B-030E-4EEB-8420-2361A2465B36}" srcOrd="3" destOrd="0" presId="urn:microsoft.com/office/officeart/2008/layout/AccentedPicture"/>
    <dgm:cxn modelId="{F19AF25B-CB78-427C-BDE9-329B0B6DCD79}" type="presParOf" srcId="{DBD42C2B-030E-4EEB-8420-2361A2465B36}" destId="{ED839278-27EC-4A7D-A841-D5899DF064E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8C46FD7-B75E-40AB-8BAB-80D83D9F6EC4}" type="doc">
      <dgm:prSet loTypeId="urn:microsoft.com/office/officeart/2008/layout/CircularPictureCallout" loCatId="picture" qsTypeId="urn:microsoft.com/office/officeart/2005/8/quickstyle/simple5" qsCatId="simple" csTypeId="urn:microsoft.com/office/officeart/2005/8/colors/accent1_2" csCatId="accent1" phldr="1"/>
      <dgm:spPr/>
      <dgm:t>
        <a:bodyPr/>
        <a:lstStyle/>
        <a:p>
          <a:endParaRPr lang="en-GB"/>
        </a:p>
      </dgm:t>
    </dgm:pt>
    <dgm:pt modelId="{D0740D14-222B-470E-8424-C913F7562FB0}">
      <dgm:prSet phldrT="[Text]"/>
      <dgm:spPr/>
      <dgm:t>
        <a:bodyPr/>
        <a:lstStyle/>
        <a:p>
          <a:r>
            <a:rPr lang="en-GB" b="1">
              <a:effectLst>
                <a:outerShdw blurRad="38100" dist="38100" dir="2700000" algn="tl">
                  <a:srgbClr val="000000">
                    <a:alpha val="43137"/>
                  </a:srgbClr>
                </a:outerShdw>
              </a:effectLst>
            </a:rPr>
            <a:t>Democratic culture</a:t>
          </a:r>
          <a:endParaRPr lang="en-GB" b="1" dirty="0">
            <a:effectLst>
              <a:outerShdw blurRad="38100" dist="38100" dir="2700000" algn="tl">
                <a:srgbClr val="000000">
                  <a:alpha val="43137"/>
                </a:srgbClr>
              </a:outerShdw>
            </a:effectLst>
          </a:endParaRPr>
        </a:p>
      </dgm:t>
    </dgm:pt>
    <dgm:pt modelId="{B433363F-3628-4E30-9A13-3A5030ACD885}" type="parTrans" cxnId="{71FD41A6-10E4-42E1-8D71-E71A4ACA0A17}">
      <dgm:prSet/>
      <dgm:spPr/>
      <dgm:t>
        <a:bodyPr/>
        <a:lstStyle/>
        <a:p>
          <a:endParaRPr lang="en-GB"/>
        </a:p>
      </dgm:t>
    </dgm:pt>
    <dgm:pt modelId="{2C0B87B0-2F3B-4BD7-AD70-0C0459B2DDBC}" type="sibTrans" cxnId="{71FD41A6-10E4-42E1-8D71-E71A4ACA0A17}">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175" t="-247" r="-1175" b="-41753"/>
          </a:stretch>
        </a:blipFill>
      </dgm:spPr>
      <dgm:t>
        <a:bodyPr/>
        <a:lstStyle/>
        <a:p>
          <a:endParaRPr lang="en-GB"/>
        </a:p>
      </dgm:t>
    </dgm:pt>
    <dgm:pt modelId="{01C06C95-FCD1-4DA9-AE87-0E27BE799FA3}">
      <dgm:prSet/>
      <dgm:spPr/>
      <dgm:t>
        <a:bodyPr/>
        <a:lstStyle/>
        <a:p>
          <a:r>
            <a:rPr lang="en-GB" dirty="0"/>
            <a:t>Affirmatively acting in the interests of democracy</a:t>
          </a:r>
        </a:p>
      </dgm:t>
    </dgm:pt>
    <dgm:pt modelId="{0F50D050-0AD2-4734-82DA-58F735EAF6E3}" type="parTrans" cxnId="{70555FA6-A45B-45EE-ADD0-7C78DCF28AAD}">
      <dgm:prSet/>
      <dgm:spPr/>
      <dgm:t>
        <a:bodyPr/>
        <a:lstStyle/>
        <a:p>
          <a:endParaRPr lang="en-GB"/>
        </a:p>
      </dgm:t>
    </dgm:pt>
    <dgm:pt modelId="{C30A19B2-4541-4368-86B1-A3CDD5B8E94C}" type="sibTrans" cxnId="{70555FA6-A45B-45EE-ADD0-7C78DCF28AAD}">
      <dgm:prSet/>
      <dgm:spPr>
        <a:blipFill>
          <a:blip xmlns:r="http://schemas.openxmlformats.org/officeDocument/2006/relationships" r:embed="rId2"/>
          <a:srcRect/>
          <a:stretch>
            <a:fillRect l="-35000" r="-35000"/>
          </a:stretch>
        </a:blipFill>
      </dgm:spPr>
      <dgm:t>
        <a:bodyPr/>
        <a:lstStyle/>
        <a:p>
          <a:endParaRPr lang="en-GB"/>
        </a:p>
      </dgm:t>
    </dgm:pt>
    <dgm:pt modelId="{49A34F19-8288-4A77-AFF2-979F1D7327E1}">
      <dgm:prSet/>
      <dgm:spPr/>
      <dgm:t>
        <a:bodyPr/>
        <a:lstStyle/>
        <a:p>
          <a:r>
            <a:rPr lang="en-GB" dirty="0"/>
            <a:t>Doing what needs to be done even when it is risky</a:t>
          </a:r>
        </a:p>
      </dgm:t>
    </dgm:pt>
    <dgm:pt modelId="{2C9B7F36-3F40-4EE2-BF5E-5869BAA13C8C}" type="parTrans" cxnId="{2AD0530E-7584-4C8F-BC57-9A6DEC45B2EB}">
      <dgm:prSet/>
      <dgm:spPr/>
      <dgm:t>
        <a:bodyPr/>
        <a:lstStyle/>
        <a:p>
          <a:endParaRPr lang="en-GB"/>
        </a:p>
      </dgm:t>
    </dgm:pt>
    <dgm:pt modelId="{3B0B3185-B84E-42FF-A4F2-A2BEB1DFD639}" type="sibTrans" cxnId="{2AD0530E-7584-4C8F-BC57-9A6DEC45B2EB}">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t>
        <a:bodyPr/>
        <a:lstStyle/>
        <a:p>
          <a:endParaRPr lang="en-GB"/>
        </a:p>
      </dgm:t>
    </dgm:pt>
    <dgm:pt modelId="{4F32E12C-56AE-4582-BDB5-BFF853EE9753}">
      <dgm:prSet phldrT="[Text]"/>
      <dgm:spPr/>
      <dgm:t>
        <a:bodyPr/>
        <a:lstStyle/>
        <a:p>
          <a:r>
            <a:rPr lang="en-GB" dirty="0"/>
            <a:t>Promoting equity in inequitable societies</a:t>
          </a:r>
        </a:p>
      </dgm:t>
    </dgm:pt>
    <dgm:pt modelId="{46A281BE-49C2-4B57-A97F-92FCED6CFA4C}" type="parTrans" cxnId="{FFA526D9-1DEF-4704-849D-1870E6944F8D}">
      <dgm:prSet/>
      <dgm:spPr/>
      <dgm:t>
        <a:bodyPr/>
        <a:lstStyle/>
        <a:p>
          <a:endParaRPr lang="en-GB"/>
        </a:p>
      </dgm:t>
    </dgm:pt>
    <dgm:pt modelId="{5CCE5D07-718D-4CD8-AAD3-7AC7FEB3B223}" type="sibTrans" cxnId="{FFA526D9-1DEF-4704-849D-1870E6944F8D}">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t>
        <a:bodyPr/>
        <a:lstStyle/>
        <a:p>
          <a:endParaRPr lang="en-GB"/>
        </a:p>
      </dgm:t>
    </dgm:pt>
    <dgm:pt modelId="{646FB6B0-AE84-4731-B43B-2FD57CB0A2A5}" type="pres">
      <dgm:prSet presAssocID="{C8C46FD7-B75E-40AB-8BAB-80D83D9F6EC4}" presName="Name0" presStyleCnt="0">
        <dgm:presLayoutVars>
          <dgm:chMax val="7"/>
          <dgm:chPref val="7"/>
          <dgm:dir/>
        </dgm:presLayoutVars>
      </dgm:prSet>
      <dgm:spPr/>
    </dgm:pt>
    <dgm:pt modelId="{1FC61D93-33D2-4441-9032-CA7CEF0BF271}" type="pres">
      <dgm:prSet presAssocID="{C8C46FD7-B75E-40AB-8BAB-80D83D9F6EC4}" presName="Name1" presStyleCnt="0"/>
      <dgm:spPr/>
    </dgm:pt>
    <dgm:pt modelId="{47198A5F-1E7D-4034-A729-46E1E2323551}" type="pres">
      <dgm:prSet presAssocID="{2C0B87B0-2F3B-4BD7-AD70-0C0459B2DDBC}" presName="picture_1" presStyleCnt="0"/>
      <dgm:spPr/>
    </dgm:pt>
    <dgm:pt modelId="{7B1279B7-B3C1-40FD-875F-5962A896BE97}" type="pres">
      <dgm:prSet presAssocID="{2C0B87B0-2F3B-4BD7-AD70-0C0459B2DDBC}" presName="pictureRepeatNode" presStyleLbl="alignImgPlace1" presStyleIdx="0" presStyleCnt="4"/>
      <dgm:spPr/>
    </dgm:pt>
    <dgm:pt modelId="{B5AC8304-32C5-40C1-A644-0866A2B668E7}" type="pres">
      <dgm:prSet presAssocID="{D0740D14-222B-470E-8424-C913F7562FB0}" presName="text_1" presStyleLbl="node1" presStyleIdx="0" presStyleCnt="0">
        <dgm:presLayoutVars>
          <dgm:bulletEnabled val="1"/>
        </dgm:presLayoutVars>
      </dgm:prSet>
      <dgm:spPr/>
    </dgm:pt>
    <dgm:pt modelId="{BA3F6782-60C2-4F5D-B243-C6A2DBED24F6}" type="pres">
      <dgm:prSet presAssocID="{5CCE5D07-718D-4CD8-AAD3-7AC7FEB3B223}" presName="picture_2" presStyleCnt="0"/>
      <dgm:spPr/>
    </dgm:pt>
    <dgm:pt modelId="{B9CE79E4-C929-4AD8-B30F-81C357CF2576}" type="pres">
      <dgm:prSet presAssocID="{5CCE5D07-718D-4CD8-AAD3-7AC7FEB3B223}" presName="pictureRepeatNode" presStyleLbl="alignImgPlace1" presStyleIdx="1" presStyleCnt="4"/>
      <dgm:spPr/>
    </dgm:pt>
    <dgm:pt modelId="{B5829403-158D-47D7-BD2B-5D76B7F98097}" type="pres">
      <dgm:prSet presAssocID="{4F32E12C-56AE-4582-BDB5-BFF853EE9753}" presName="line_2" presStyleLbl="parChTrans1D1" presStyleIdx="0" presStyleCnt="3"/>
      <dgm:spPr/>
    </dgm:pt>
    <dgm:pt modelId="{B831DCF7-F741-4FA2-9ABC-8C419A8E7A38}" type="pres">
      <dgm:prSet presAssocID="{4F32E12C-56AE-4582-BDB5-BFF853EE9753}" presName="textparent_2" presStyleLbl="node1" presStyleIdx="0" presStyleCnt="0"/>
      <dgm:spPr/>
    </dgm:pt>
    <dgm:pt modelId="{A99192DC-5AF4-4383-8BB1-C38C98F51BDE}" type="pres">
      <dgm:prSet presAssocID="{4F32E12C-56AE-4582-BDB5-BFF853EE9753}" presName="text_2" presStyleLbl="revTx" presStyleIdx="0" presStyleCnt="3">
        <dgm:presLayoutVars>
          <dgm:bulletEnabled val="1"/>
        </dgm:presLayoutVars>
      </dgm:prSet>
      <dgm:spPr/>
    </dgm:pt>
    <dgm:pt modelId="{E5DFC7D1-9458-4423-AEB4-7C66B95BC562}" type="pres">
      <dgm:prSet presAssocID="{C30A19B2-4541-4368-86B1-A3CDD5B8E94C}" presName="picture_3" presStyleCnt="0"/>
      <dgm:spPr/>
    </dgm:pt>
    <dgm:pt modelId="{1F37F600-B611-4BCF-B2F6-11A4C5BDF688}" type="pres">
      <dgm:prSet presAssocID="{C30A19B2-4541-4368-86B1-A3CDD5B8E94C}" presName="pictureRepeatNode" presStyleLbl="alignImgPlace1" presStyleIdx="2" presStyleCnt="4"/>
      <dgm:spPr/>
    </dgm:pt>
    <dgm:pt modelId="{D730EEEC-1ECA-49BD-B035-749A903C553D}" type="pres">
      <dgm:prSet presAssocID="{01C06C95-FCD1-4DA9-AE87-0E27BE799FA3}" presName="line_3" presStyleLbl="parChTrans1D1" presStyleIdx="1" presStyleCnt="3"/>
      <dgm:spPr/>
    </dgm:pt>
    <dgm:pt modelId="{4109A893-96A4-4D41-B500-B1C0346AAE13}" type="pres">
      <dgm:prSet presAssocID="{01C06C95-FCD1-4DA9-AE87-0E27BE799FA3}" presName="textparent_3" presStyleLbl="node1" presStyleIdx="0" presStyleCnt="0"/>
      <dgm:spPr/>
    </dgm:pt>
    <dgm:pt modelId="{6CC47FDD-F1DF-4234-93F6-DBBA46FD3458}" type="pres">
      <dgm:prSet presAssocID="{01C06C95-FCD1-4DA9-AE87-0E27BE799FA3}" presName="text_3" presStyleLbl="revTx" presStyleIdx="1" presStyleCnt="3">
        <dgm:presLayoutVars>
          <dgm:bulletEnabled val="1"/>
        </dgm:presLayoutVars>
      </dgm:prSet>
      <dgm:spPr/>
    </dgm:pt>
    <dgm:pt modelId="{DE458BCE-AC7D-43BB-A841-9AB1B2742F6D}" type="pres">
      <dgm:prSet presAssocID="{3B0B3185-B84E-42FF-A4F2-A2BEB1DFD639}" presName="picture_4" presStyleCnt="0"/>
      <dgm:spPr/>
    </dgm:pt>
    <dgm:pt modelId="{F65FB0AB-F903-4C5E-9629-9F3E2EE9589C}" type="pres">
      <dgm:prSet presAssocID="{3B0B3185-B84E-42FF-A4F2-A2BEB1DFD639}" presName="pictureRepeatNode" presStyleLbl="alignImgPlace1" presStyleIdx="3" presStyleCnt="4"/>
      <dgm:spPr/>
    </dgm:pt>
    <dgm:pt modelId="{A6000829-9ABE-40A0-A597-4610F6E00554}" type="pres">
      <dgm:prSet presAssocID="{49A34F19-8288-4A77-AFF2-979F1D7327E1}" presName="line_4" presStyleLbl="parChTrans1D1" presStyleIdx="2" presStyleCnt="3"/>
      <dgm:spPr/>
    </dgm:pt>
    <dgm:pt modelId="{C964784B-1245-4D83-AECD-D852325F5022}" type="pres">
      <dgm:prSet presAssocID="{49A34F19-8288-4A77-AFF2-979F1D7327E1}" presName="textparent_4" presStyleLbl="node1" presStyleIdx="0" presStyleCnt="0"/>
      <dgm:spPr/>
    </dgm:pt>
    <dgm:pt modelId="{3E8B3934-5FF2-471D-B781-F7D8CEB46DE6}" type="pres">
      <dgm:prSet presAssocID="{49A34F19-8288-4A77-AFF2-979F1D7327E1}" presName="text_4" presStyleLbl="revTx" presStyleIdx="2" presStyleCnt="3">
        <dgm:presLayoutVars>
          <dgm:bulletEnabled val="1"/>
        </dgm:presLayoutVars>
      </dgm:prSet>
      <dgm:spPr/>
    </dgm:pt>
  </dgm:ptLst>
  <dgm:cxnLst>
    <dgm:cxn modelId="{8EBA1808-7ED9-4AEE-AAEE-0A6B842C16AC}" type="presOf" srcId="{2C0B87B0-2F3B-4BD7-AD70-0C0459B2DDBC}" destId="{7B1279B7-B3C1-40FD-875F-5962A896BE97}" srcOrd="0" destOrd="0" presId="urn:microsoft.com/office/officeart/2008/layout/CircularPictureCallout"/>
    <dgm:cxn modelId="{2AD0530E-7584-4C8F-BC57-9A6DEC45B2EB}" srcId="{C8C46FD7-B75E-40AB-8BAB-80D83D9F6EC4}" destId="{49A34F19-8288-4A77-AFF2-979F1D7327E1}" srcOrd="3" destOrd="0" parTransId="{2C9B7F36-3F40-4EE2-BF5E-5869BAA13C8C}" sibTransId="{3B0B3185-B84E-42FF-A4F2-A2BEB1DFD639}"/>
    <dgm:cxn modelId="{717EB40F-4B74-42D7-BE0A-605574CE865D}" type="presOf" srcId="{49A34F19-8288-4A77-AFF2-979F1D7327E1}" destId="{3E8B3934-5FF2-471D-B781-F7D8CEB46DE6}" srcOrd="0" destOrd="0" presId="urn:microsoft.com/office/officeart/2008/layout/CircularPictureCallout"/>
    <dgm:cxn modelId="{BA8F112F-4FCE-4475-977E-60DB8DB40B38}" type="presOf" srcId="{5CCE5D07-718D-4CD8-AAD3-7AC7FEB3B223}" destId="{B9CE79E4-C929-4AD8-B30F-81C357CF2576}" srcOrd="0" destOrd="0" presId="urn:microsoft.com/office/officeart/2008/layout/CircularPictureCallout"/>
    <dgm:cxn modelId="{D4B8B436-8B1D-4B8C-B0EB-23405BE3E6BB}" type="presOf" srcId="{D0740D14-222B-470E-8424-C913F7562FB0}" destId="{B5AC8304-32C5-40C1-A644-0866A2B668E7}" srcOrd="0" destOrd="0" presId="urn:microsoft.com/office/officeart/2008/layout/CircularPictureCallout"/>
    <dgm:cxn modelId="{E7FCFF37-8063-497D-93C1-DA92C6793001}" type="presOf" srcId="{01C06C95-FCD1-4DA9-AE87-0E27BE799FA3}" destId="{6CC47FDD-F1DF-4234-93F6-DBBA46FD3458}" srcOrd="0" destOrd="0" presId="urn:microsoft.com/office/officeart/2008/layout/CircularPictureCallout"/>
    <dgm:cxn modelId="{8D389C8F-A90E-4515-A78C-2A4A686EB165}" type="presOf" srcId="{4F32E12C-56AE-4582-BDB5-BFF853EE9753}" destId="{A99192DC-5AF4-4383-8BB1-C38C98F51BDE}" srcOrd="0" destOrd="0" presId="urn:microsoft.com/office/officeart/2008/layout/CircularPictureCallout"/>
    <dgm:cxn modelId="{70555FA6-A45B-45EE-ADD0-7C78DCF28AAD}" srcId="{C8C46FD7-B75E-40AB-8BAB-80D83D9F6EC4}" destId="{01C06C95-FCD1-4DA9-AE87-0E27BE799FA3}" srcOrd="2" destOrd="0" parTransId="{0F50D050-0AD2-4734-82DA-58F735EAF6E3}" sibTransId="{C30A19B2-4541-4368-86B1-A3CDD5B8E94C}"/>
    <dgm:cxn modelId="{71FD41A6-10E4-42E1-8D71-E71A4ACA0A17}" srcId="{C8C46FD7-B75E-40AB-8BAB-80D83D9F6EC4}" destId="{D0740D14-222B-470E-8424-C913F7562FB0}" srcOrd="0" destOrd="0" parTransId="{B433363F-3628-4E30-9A13-3A5030ACD885}" sibTransId="{2C0B87B0-2F3B-4BD7-AD70-0C0459B2DDBC}"/>
    <dgm:cxn modelId="{922634AF-4E33-4EFE-A716-891587A39173}" type="presOf" srcId="{C30A19B2-4541-4368-86B1-A3CDD5B8E94C}" destId="{1F37F600-B611-4BCF-B2F6-11A4C5BDF688}" srcOrd="0" destOrd="0" presId="urn:microsoft.com/office/officeart/2008/layout/CircularPictureCallout"/>
    <dgm:cxn modelId="{40EFF0B4-C65C-4D0D-B298-D947EAA48A29}" type="presOf" srcId="{3B0B3185-B84E-42FF-A4F2-A2BEB1DFD639}" destId="{F65FB0AB-F903-4C5E-9629-9F3E2EE9589C}" srcOrd="0" destOrd="0" presId="urn:microsoft.com/office/officeart/2008/layout/CircularPictureCallout"/>
    <dgm:cxn modelId="{734983C1-B9D4-4867-974F-12BDABD53936}" type="presOf" srcId="{C8C46FD7-B75E-40AB-8BAB-80D83D9F6EC4}" destId="{646FB6B0-AE84-4731-B43B-2FD57CB0A2A5}" srcOrd="0" destOrd="0" presId="urn:microsoft.com/office/officeart/2008/layout/CircularPictureCallout"/>
    <dgm:cxn modelId="{FFA526D9-1DEF-4704-849D-1870E6944F8D}" srcId="{C8C46FD7-B75E-40AB-8BAB-80D83D9F6EC4}" destId="{4F32E12C-56AE-4582-BDB5-BFF853EE9753}" srcOrd="1" destOrd="0" parTransId="{46A281BE-49C2-4B57-A97F-92FCED6CFA4C}" sibTransId="{5CCE5D07-718D-4CD8-AAD3-7AC7FEB3B223}"/>
    <dgm:cxn modelId="{91976821-14F5-4588-8690-8D82B9249046}" type="presParOf" srcId="{646FB6B0-AE84-4731-B43B-2FD57CB0A2A5}" destId="{1FC61D93-33D2-4441-9032-CA7CEF0BF271}" srcOrd="0" destOrd="0" presId="urn:microsoft.com/office/officeart/2008/layout/CircularPictureCallout"/>
    <dgm:cxn modelId="{25945393-C5CC-45D8-8329-2F8D794CA544}" type="presParOf" srcId="{1FC61D93-33D2-4441-9032-CA7CEF0BF271}" destId="{47198A5F-1E7D-4034-A729-46E1E2323551}" srcOrd="0" destOrd="0" presId="urn:microsoft.com/office/officeart/2008/layout/CircularPictureCallout"/>
    <dgm:cxn modelId="{20F0D6DE-16A2-4930-8014-85FFBA4FD7C0}" type="presParOf" srcId="{47198A5F-1E7D-4034-A729-46E1E2323551}" destId="{7B1279B7-B3C1-40FD-875F-5962A896BE97}" srcOrd="0" destOrd="0" presId="urn:microsoft.com/office/officeart/2008/layout/CircularPictureCallout"/>
    <dgm:cxn modelId="{49F5D04F-BEDD-415D-BFE3-10EE88D30054}" type="presParOf" srcId="{1FC61D93-33D2-4441-9032-CA7CEF0BF271}" destId="{B5AC8304-32C5-40C1-A644-0866A2B668E7}" srcOrd="1" destOrd="0" presId="urn:microsoft.com/office/officeart/2008/layout/CircularPictureCallout"/>
    <dgm:cxn modelId="{52141F09-54F0-4F0C-A840-2F2D799E02BB}" type="presParOf" srcId="{1FC61D93-33D2-4441-9032-CA7CEF0BF271}" destId="{BA3F6782-60C2-4F5D-B243-C6A2DBED24F6}" srcOrd="2" destOrd="0" presId="urn:microsoft.com/office/officeart/2008/layout/CircularPictureCallout"/>
    <dgm:cxn modelId="{A5B3DD86-4573-493D-8553-60FCA0FF0A66}" type="presParOf" srcId="{BA3F6782-60C2-4F5D-B243-C6A2DBED24F6}" destId="{B9CE79E4-C929-4AD8-B30F-81C357CF2576}" srcOrd="0" destOrd="0" presId="urn:microsoft.com/office/officeart/2008/layout/CircularPictureCallout"/>
    <dgm:cxn modelId="{03D735A9-6C6D-46B6-B8D5-48CB41BE0476}" type="presParOf" srcId="{1FC61D93-33D2-4441-9032-CA7CEF0BF271}" destId="{B5829403-158D-47D7-BD2B-5D76B7F98097}" srcOrd="3" destOrd="0" presId="urn:microsoft.com/office/officeart/2008/layout/CircularPictureCallout"/>
    <dgm:cxn modelId="{9877C8B8-A918-4557-8C30-B66C3EEBB994}" type="presParOf" srcId="{1FC61D93-33D2-4441-9032-CA7CEF0BF271}" destId="{B831DCF7-F741-4FA2-9ABC-8C419A8E7A38}" srcOrd="4" destOrd="0" presId="urn:microsoft.com/office/officeart/2008/layout/CircularPictureCallout"/>
    <dgm:cxn modelId="{783EC1BD-7B38-4448-8B39-85E5B775C60B}" type="presParOf" srcId="{B831DCF7-F741-4FA2-9ABC-8C419A8E7A38}" destId="{A99192DC-5AF4-4383-8BB1-C38C98F51BDE}" srcOrd="0" destOrd="0" presId="urn:microsoft.com/office/officeart/2008/layout/CircularPictureCallout"/>
    <dgm:cxn modelId="{C32DB559-60A5-43F6-8497-E8ECCFE890A3}" type="presParOf" srcId="{1FC61D93-33D2-4441-9032-CA7CEF0BF271}" destId="{E5DFC7D1-9458-4423-AEB4-7C66B95BC562}" srcOrd="5" destOrd="0" presId="urn:microsoft.com/office/officeart/2008/layout/CircularPictureCallout"/>
    <dgm:cxn modelId="{E7FBD14E-0073-4BE8-8D4E-321CA3F5F02A}" type="presParOf" srcId="{E5DFC7D1-9458-4423-AEB4-7C66B95BC562}" destId="{1F37F600-B611-4BCF-B2F6-11A4C5BDF688}" srcOrd="0" destOrd="0" presId="urn:microsoft.com/office/officeart/2008/layout/CircularPictureCallout"/>
    <dgm:cxn modelId="{FB5F2FA2-9C65-4B96-A1C9-7956E8DC1AC0}" type="presParOf" srcId="{1FC61D93-33D2-4441-9032-CA7CEF0BF271}" destId="{D730EEEC-1ECA-49BD-B035-749A903C553D}" srcOrd="6" destOrd="0" presId="urn:microsoft.com/office/officeart/2008/layout/CircularPictureCallout"/>
    <dgm:cxn modelId="{B614D47A-96D0-4DF3-8981-B654C0301961}" type="presParOf" srcId="{1FC61D93-33D2-4441-9032-CA7CEF0BF271}" destId="{4109A893-96A4-4D41-B500-B1C0346AAE13}" srcOrd="7" destOrd="0" presId="urn:microsoft.com/office/officeart/2008/layout/CircularPictureCallout"/>
    <dgm:cxn modelId="{DEFEDB6E-FD02-43C5-A29B-F80C04DF725F}" type="presParOf" srcId="{4109A893-96A4-4D41-B500-B1C0346AAE13}" destId="{6CC47FDD-F1DF-4234-93F6-DBBA46FD3458}" srcOrd="0" destOrd="0" presId="urn:microsoft.com/office/officeart/2008/layout/CircularPictureCallout"/>
    <dgm:cxn modelId="{42040CE5-B617-467F-B2F7-252314F42023}" type="presParOf" srcId="{1FC61D93-33D2-4441-9032-CA7CEF0BF271}" destId="{DE458BCE-AC7D-43BB-A841-9AB1B2742F6D}" srcOrd="8" destOrd="0" presId="urn:microsoft.com/office/officeart/2008/layout/CircularPictureCallout"/>
    <dgm:cxn modelId="{A3ACBC3B-4F7B-41A7-B02D-A41390B01FBA}" type="presParOf" srcId="{DE458BCE-AC7D-43BB-A841-9AB1B2742F6D}" destId="{F65FB0AB-F903-4C5E-9629-9F3E2EE9589C}" srcOrd="0" destOrd="0" presId="urn:microsoft.com/office/officeart/2008/layout/CircularPictureCallout"/>
    <dgm:cxn modelId="{607608BF-8171-4857-BA75-24489B9EDE25}" type="presParOf" srcId="{1FC61D93-33D2-4441-9032-CA7CEF0BF271}" destId="{A6000829-9ABE-40A0-A597-4610F6E00554}" srcOrd="9" destOrd="0" presId="urn:microsoft.com/office/officeart/2008/layout/CircularPictureCallout"/>
    <dgm:cxn modelId="{5A2C959C-ABD9-461D-B88B-F5E308082DB2}" type="presParOf" srcId="{1FC61D93-33D2-4441-9032-CA7CEF0BF271}" destId="{C964784B-1245-4D83-AECD-D852325F5022}" srcOrd="10" destOrd="0" presId="urn:microsoft.com/office/officeart/2008/layout/CircularPictureCallout"/>
    <dgm:cxn modelId="{D801FBD6-DC2F-4533-9DED-D6F66C297842}" type="presParOf" srcId="{C964784B-1245-4D83-AECD-D852325F5022}" destId="{3E8B3934-5FF2-471D-B781-F7D8CEB46DE6}"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B82790-AC25-4337-B2A8-807E5470BCDB}"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GB"/>
        </a:p>
      </dgm:t>
    </dgm:pt>
    <dgm:pt modelId="{6E2ED7AC-AF5C-4FA3-8F30-34BEC4CF67E6}">
      <dgm:prSet phldrT="[Text]"/>
      <dgm:spPr/>
      <dgm:t>
        <a:bodyPr/>
        <a:lstStyle/>
        <a:p>
          <a:r>
            <a:rPr lang="en-GB" dirty="0"/>
            <a:t>Mass higher education</a:t>
          </a:r>
        </a:p>
      </dgm:t>
    </dgm:pt>
    <dgm:pt modelId="{B2627DB9-A69F-450A-A277-231B5D9F00B6}" type="parTrans" cxnId="{8B381DCB-D3C5-4834-9D1C-C9C435873828}">
      <dgm:prSet/>
      <dgm:spPr/>
      <dgm:t>
        <a:bodyPr/>
        <a:lstStyle/>
        <a:p>
          <a:endParaRPr lang="en-GB"/>
        </a:p>
      </dgm:t>
    </dgm:pt>
    <dgm:pt modelId="{BFB576A7-D8DF-434B-B28B-6D15EB582D98}" type="sibTrans" cxnId="{8B381DCB-D3C5-4834-9D1C-C9C435873828}">
      <dgm:prSet/>
      <dgm:spPr/>
      <dgm:t>
        <a:bodyPr/>
        <a:lstStyle/>
        <a:p>
          <a:endParaRPr lang="en-GB"/>
        </a:p>
      </dgm:t>
    </dgm:pt>
    <dgm:pt modelId="{372CC7B5-16EF-489C-B232-EDF43345491B}">
      <dgm:prSet phldrT="[Text]"/>
      <dgm:spPr/>
      <dgm:t>
        <a:bodyPr/>
        <a:lstStyle/>
        <a:p>
          <a:r>
            <a:rPr lang="en-GB" dirty="0"/>
            <a:t>More institutions</a:t>
          </a:r>
        </a:p>
      </dgm:t>
    </dgm:pt>
    <dgm:pt modelId="{04D97FF0-A2F6-4FE0-AED8-972ED5321017}" type="parTrans" cxnId="{49B441D9-D6BA-4F7B-8AB5-2BA6ECC0C916}">
      <dgm:prSet/>
      <dgm:spPr/>
      <dgm:t>
        <a:bodyPr/>
        <a:lstStyle/>
        <a:p>
          <a:endParaRPr lang="en-GB"/>
        </a:p>
      </dgm:t>
    </dgm:pt>
    <dgm:pt modelId="{CB8ED31D-57C8-44C8-8ACC-4990BA5EE923}" type="sibTrans" cxnId="{49B441D9-D6BA-4F7B-8AB5-2BA6ECC0C916}">
      <dgm:prSet/>
      <dgm:spPr/>
      <dgm:t>
        <a:bodyPr/>
        <a:lstStyle/>
        <a:p>
          <a:endParaRPr lang="en-GB"/>
        </a:p>
      </dgm:t>
    </dgm:pt>
    <dgm:pt modelId="{549DAA46-602E-4208-A588-7066B1C83A84}">
      <dgm:prSet phldrT="[Text]"/>
      <dgm:spPr/>
      <dgm:t>
        <a:bodyPr/>
        <a:lstStyle/>
        <a:p>
          <a:r>
            <a:rPr lang="en-GB" dirty="0"/>
            <a:t>More diverse students</a:t>
          </a:r>
        </a:p>
      </dgm:t>
    </dgm:pt>
    <dgm:pt modelId="{C5632D03-6FA7-4016-9094-890AE8E63D8A}" type="parTrans" cxnId="{7B27FD1E-AF19-42DC-8423-58C40ACA64A4}">
      <dgm:prSet/>
      <dgm:spPr/>
      <dgm:t>
        <a:bodyPr/>
        <a:lstStyle/>
        <a:p>
          <a:endParaRPr lang="en-GB"/>
        </a:p>
      </dgm:t>
    </dgm:pt>
    <dgm:pt modelId="{6AF70E47-9BEC-477C-AA7E-A45CF7BEE672}" type="sibTrans" cxnId="{7B27FD1E-AF19-42DC-8423-58C40ACA64A4}">
      <dgm:prSet/>
      <dgm:spPr/>
      <dgm:t>
        <a:bodyPr/>
        <a:lstStyle/>
        <a:p>
          <a:endParaRPr lang="en-GB"/>
        </a:p>
      </dgm:t>
    </dgm:pt>
    <dgm:pt modelId="{2FFE0A82-9546-4214-8277-F9574E0B8471}">
      <dgm:prSet phldrT="[Text]"/>
      <dgm:spPr/>
      <dgm:t>
        <a:bodyPr/>
        <a:lstStyle/>
        <a:p>
          <a:r>
            <a:rPr lang="en-GB" dirty="0"/>
            <a:t>More young institutions</a:t>
          </a:r>
        </a:p>
      </dgm:t>
    </dgm:pt>
    <dgm:pt modelId="{C972C188-4CC6-4B03-B980-DEFC66652AAE}" type="parTrans" cxnId="{4F75A8F6-170F-450F-9491-6FF6F052978C}">
      <dgm:prSet/>
      <dgm:spPr/>
      <dgm:t>
        <a:bodyPr/>
        <a:lstStyle/>
        <a:p>
          <a:endParaRPr lang="en-GB"/>
        </a:p>
      </dgm:t>
    </dgm:pt>
    <dgm:pt modelId="{6E34C076-DC4E-4B94-8747-67A18373A782}" type="sibTrans" cxnId="{4F75A8F6-170F-450F-9491-6FF6F052978C}">
      <dgm:prSet/>
      <dgm:spPr/>
      <dgm:t>
        <a:bodyPr/>
        <a:lstStyle/>
        <a:p>
          <a:endParaRPr lang="en-GB"/>
        </a:p>
      </dgm:t>
    </dgm:pt>
    <dgm:pt modelId="{C0CAC4BA-5EAA-4576-A5A9-C157F9813543}">
      <dgm:prSet phldrT="[Text]"/>
      <dgm:spPr/>
      <dgm:t>
        <a:bodyPr/>
        <a:lstStyle/>
        <a:p>
          <a:r>
            <a:rPr lang="en-GB" dirty="0"/>
            <a:t>More diverse missions</a:t>
          </a:r>
        </a:p>
      </dgm:t>
    </dgm:pt>
    <dgm:pt modelId="{5870C0E9-1F3A-4A32-BAE4-22F3A612ABBA}" type="parTrans" cxnId="{06C87834-676C-44C4-8B72-D11BAE4D333B}">
      <dgm:prSet/>
      <dgm:spPr/>
      <dgm:t>
        <a:bodyPr/>
        <a:lstStyle/>
        <a:p>
          <a:endParaRPr lang="en-GB"/>
        </a:p>
      </dgm:t>
    </dgm:pt>
    <dgm:pt modelId="{5025A189-BA35-4CE1-B379-411F86513713}" type="sibTrans" cxnId="{06C87834-676C-44C4-8B72-D11BAE4D333B}">
      <dgm:prSet/>
      <dgm:spPr/>
      <dgm:t>
        <a:bodyPr/>
        <a:lstStyle/>
        <a:p>
          <a:endParaRPr lang="en-GB"/>
        </a:p>
      </dgm:t>
    </dgm:pt>
    <dgm:pt modelId="{E47DA74B-4EFE-4197-9F07-2F9B9FF2E71E}">
      <dgm:prSet phldrT="[Text]"/>
      <dgm:spPr/>
      <dgm:t>
        <a:bodyPr/>
        <a:lstStyle/>
        <a:p>
          <a:r>
            <a:rPr lang="en-GB" dirty="0"/>
            <a:t>Diverse political contexts</a:t>
          </a:r>
        </a:p>
      </dgm:t>
    </dgm:pt>
    <dgm:pt modelId="{30D6DB93-33F1-4015-A06A-106428FEF932}" type="parTrans" cxnId="{50E3CB0D-6621-4A35-8069-C620DD86F2A0}">
      <dgm:prSet/>
      <dgm:spPr/>
      <dgm:t>
        <a:bodyPr/>
        <a:lstStyle/>
        <a:p>
          <a:endParaRPr lang="en-GB"/>
        </a:p>
      </dgm:t>
    </dgm:pt>
    <dgm:pt modelId="{8643384D-C2EB-413A-B82C-8B700503924A}" type="sibTrans" cxnId="{50E3CB0D-6621-4A35-8069-C620DD86F2A0}">
      <dgm:prSet/>
      <dgm:spPr/>
      <dgm:t>
        <a:bodyPr/>
        <a:lstStyle/>
        <a:p>
          <a:endParaRPr lang="en-GB"/>
        </a:p>
      </dgm:t>
    </dgm:pt>
    <dgm:pt modelId="{15981088-1EBA-464F-9BA6-2DF3DF9B48E6}" type="pres">
      <dgm:prSet presAssocID="{CAB82790-AC25-4337-B2A8-807E5470BCDB}" presName="layout" presStyleCnt="0">
        <dgm:presLayoutVars>
          <dgm:chMax/>
          <dgm:chPref/>
          <dgm:dir/>
          <dgm:resizeHandles/>
        </dgm:presLayoutVars>
      </dgm:prSet>
      <dgm:spPr/>
    </dgm:pt>
    <dgm:pt modelId="{956FE366-8F0A-47DE-ABB1-89A786FB25D5}" type="pres">
      <dgm:prSet presAssocID="{6E2ED7AC-AF5C-4FA3-8F30-34BEC4CF67E6}" presName="root" presStyleCnt="0">
        <dgm:presLayoutVars>
          <dgm:chMax/>
          <dgm:chPref/>
        </dgm:presLayoutVars>
      </dgm:prSet>
      <dgm:spPr/>
    </dgm:pt>
    <dgm:pt modelId="{4587C98E-D4B4-4075-9359-F987F1101215}" type="pres">
      <dgm:prSet presAssocID="{6E2ED7AC-AF5C-4FA3-8F30-34BEC4CF67E6}" presName="rootComposite" presStyleCnt="0">
        <dgm:presLayoutVars/>
      </dgm:prSet>
      <dgm:spPr/>
    </dgm:pt>
    <dgm:pt modelId="{DDBD26E9-839E-4AC1-AE22-40800932A606}" type="pres">
      <dgm:prSet presAssocID="{6E2ED7AC-AF5C-4FA3-8F30-34BEC4CF67E6}" presName="ParentAccent" presStyleLbl="alignNode1" presStyleIdx="0" presStyleCnt="1"/>
      <dgm:spPr/>
    </dgm:pt>
    <dgm:pt modelId="{CE7D28D1-1396-440B-B190-1C21CAFA5D0A}" type="pres">
      <dgm:prSet presAssocID="{6E2ED7AC-AF5C-4FA3-8F30-34BEC4CF67E6}" presName="ParentSmallAccent" presStyleLbl="fgAcc1" presStyleIdx="0" presStyleCnt="1"/>
      <dgm:spPr/>
    </dgm:pt>
    <dgm:pt modelId="{2D45EB7F-D627-4AC7-9EE0-32806AEC2283}" type="pres">
      <dgm:prSet presAssocID="{6E2ED7AC-AF5C-4FA3-8F30-34BEC4CF67E6}" presName="Parent" presStyleLbl="revTx" presStyleIdx="0" presStyleCnt="6">
        <dgm:presLayoutVars>
          <dgm:chMax/>
          <dgm:chPref val="4"/>
          <dgm:bulletEnabled val="1"/>
        </dgm:presLayoutVars>
      </dgm:prSet>
      <dgm:spPr/>
    </dgm:pt>
    <dgm:pt modelId="{BB4D712F-F649-4E82-B3DA-200FE5D3DCAD}" type="pres">
      <dgm:prSet presAssocID="{6E2ED7AC-AF5C-4FA3-8F30-34BEC4CF67E6}" presName="childShape" presStyleCnt="0">
        <dgm:presLayoutVars>
          <dgm:chMax val="0"/>
          <dgm:chPref val="0"/>
        </dgm:presLayoutVars>
      </dgm:prSet>
      <dgm:spPr/>
    </dgm:pt>
    <dgm:pt modelId="{6543947D-D86F-4AB2-8186-6D1319EE49AB}" type="pres">
      <dgm:prSet presAssocID="{372CC7B5-16EF-489C-B232-EDF43345491B}" presName="childComposite" presStyleCnt="0">
        <dgm:presLayoutVars>
          <dgm:chMax val="0"/>
          <dgm:chPref val="0"/>
        </dgm:presLayoutVars>
      </dgm:prSet>
      <dgm:spPr/>
    </dgm:pt>
    <dgm:pt modelId="{284DE971-8FAF-4E0B-A8A7-586B3D65FCD7}" type="pres">
      <dgm:prSet presAssocID="{372CC7B5-16EF-489C-B232-EDF43345491B}" presName="ChildAccent" presStyleLbl="solidFgAcc1" presStyleIdx="0" presStyleCnt="5"/>
      <dgm:spPr/>
    </dgm:pt>
    <dgm:pt modelId="{0E4354F7-E270-4E18-A18A-A6CFC172FEB6}" type="pres">
      <dgm:prSet presAssocID="{372CC7B5-16EF-489C-B232-EDF43345491B}" presName="Child" presStyleLbl="revTx" presStyleIdx="1" presStyleCnt="6">
        <dgm:presLayoutVars>
          <dgm:chMax val="0"/>
          <dgm:chPref val="0"/>
          <dgm:bulletEnabled val="1"/>
        </dgm:presLayoutVars>
      </dgm:prSet>
      <dgm:spPr/>
    </dgm:pt>
    <dgm:pt modelId="{72E63BC7-045A-4D77-8F10-386595937E6E}" type="pres">
      <dgm:prSet presAssocID="{2FFE0A82-9546-4214-8277-F9574E0B8471}" presName="childComposite" presStyleCnt="0">
        <dgm:presLayoutVars>
          <dgm:chMax val="0"/>
          <dgm:chPref val="0"/>
        </dgm:presLayoutVars>
      </dgm:prSet>
      <dgm:spPr/>
    </dgm:pt>
    <dgm:pt modelId="{422FA878-8B5C-4B7D-97BE-1A8C02AAEE6F}" type="pres">
      <dgm:prSet presAssocID="{2FFE0A82-9546-4214-8277-F9574E0B8471}" presName="ChildAccent" presStyleLbl="solidFgAcc1" presStyleIdx="1" presStyleCnt="5"/>
      <dgm:spPr/>
    </dgm:pt>
    <dgm:pt modelId="{BC71C3F8-C9CD-4914-9F05-77FA77B7BE0E}" type="pres">
      <dgm:prSet presAssocID="{2FFE0A82-9546-4214-8277-F9574E0B8471}" presName="Child" presStyleLbl="revTx" presStyleIdx="2" presStyleCnt="6">
        <dgm:presLayoutVars>
          <dgm:chMax val="0"/>
          <dgm:chPref val="0"/>
          <dgm:bulletEnabled val="1"/>
        </dgm:presLayoutVars>
      </dgm:prSet>
      <dgm:spPr/>
    </dgm:pt>
    <dgm:pt modelId="{F0623AED-E111-485C-B54C-F9F459240D90}" type="pres">
      <dgm:prSet presAssocID="{549DAA46-602E-4208-A588-7066B1C83A84}" presName="childComposite" presStyleCnt="0">
        <dgm:presLayoutVars>
          <dgm:chMax val="0"/>
          <dgm:chPref val="0"/>
        </dgm:presLayoutVars>
      </dgm:prSet>
      <dgm:spPr/>
    </dgm:pt>
    <dgm:pt modelId="{8299FDC4-9F9B-4216-8D50-55BB0E98EFB7}" type="pres">
      <dgm:prSet presAssocID="{549DAA46-602E-4208-A588-7066B1C83A84}" presName="ChildAccent" presStyleLbl="solidFgAcc1" presStyleIdx="2" presStyleCnt="5"/>
      <dgm:spPr/>
    </dgm:pt>
    <dgm:pt modelId="{291C9460-157A-4BCE-BE80-83683D7EC17C}" type="pres">
      <dgm:prSet presAssocID="{549DAA46-602E-4208-A588-7066B1C83A84}" presName="Child" presStyleLbl="revTx" presStyleIdx="3" presStyleCnt="6">
        <dgm:presLayoutVars>
          <dgm:chMax val="0"/>
          <dgm:chPref val="0"/>
          <dgm:bulletEnabled val="1"/>
        </dgm:presLayoutVars>
      </dgm:prSet>
      <dgm:spPr/>
    </dgm:pt>
    <dgm:pt modelId="{78932C3E-5EF8-486D-89B0-611F3E74B74B}" type="pres">
      <dgm:prSet presAssocID="{C0CAC4BA-5EAA-4576-A5A9-C157F9813543}" presName="childComposite" presStyleCnt="0">
        <dgm:presLayoutVars>
          <dgm:chMax val="0"/>
          <dgm:chPref val="0"/>
        </dgm:presLayoutVars>
      </dgm:prSet>
      <dgm:spPr/>
    </dgm:pt>
    <dgm:pt modelId="{3AC550D8-EAF5-41A6-9115-EF4BF259881B}" type="pres">
      <dgm:prSet presAssocID="{C0CAC4BA-5EAA-4576-A5A9-C157F9813543}" presName="ChildAccent" presStyleLbl="solidFgAcc1" presStyleIdx="3" presStyleCnt="5"/>
      <dgm:spPr/>
    </dgm:pt>
    <dgm:pt modelId="{316E1EF3-F862-467F-86CF-6EAD47B78122}" type="pres">
      <dgm:prSet presAssocID="{C0CAC4BA-5EAA-4576-A5A9-C157F9813543}" presName="Child" presStyleLbl="revTx" presStyleIdx="4" presStyleCnt="6">
        <dgm:presLayoutVars>
          <dgm:chMax val="0"/>
          <dgm:chPref val="0"/>
          <dgm:bulletEnabled val="1"/>
        </dgm:presLayoutVars>
      </dgm:prSet>
      <dgm:spPr/>
    </dgm:pt>
    <dgm:pt modelId="{40FBDE97-3F4B-44CD-94B1-6E3972301274}" type="pres">
      <dgm:prSet presAssocID="{E47DA74B-4EFE-4197-9F07-2F9B9FF2E71E}" presName="childComposite" presStyleCnt="0">
        <dgm:presLayoutVars>
          <dgm:chMax val="0"/>
          <dgm:chPref val="0"/>
        </dgm:presLayoutVars>
      </dgm:prSet>
      <dgm:spPr/>
    </dgm:pt>
    <dgm:pt modelId="{AA731FBE-6F03-44C9-9D02-441D4D36A90B}" type="pres">
      <dgm:prSet presAssocID="{E47DA74B-4EFE-4197-9F07-2F9B9FF2E71E}" presName="ChildAccent" presStyleLbl="solidFgAcc1" presStyleIdx="4" presStyleCnt="5"/>
      <dgm:spPr/>
    </dgm:pt>
    <dgm:pt modelId="{07A3DDA0-973F-42CF-8468-0462C381BE3D}" type="pres">
      <dgm:prSet presAssocID="{E47DA74B-4EFE-4197-9F07-2F9B9FF2E71E}" presName="Child" presStyleLbl="revTx" presStyleIdx="5" presStyleCnt="6">
        <dgm:presLayoutVars>
          <dgm:chMax val="0"/>
          <dgm:chPref val="0"/>
          <dgm:bulletEnabled val="1"/>
        </dgm:presLayoutVars>
      </dgm:prSet>
      <dgm:spPr/>
    </dgm:pt>
  </dgm:ptLst>
  <dgm:cxnLst>
    <dgm:cxn modelId="{A9454C02-2B7C-4A82-9F52-F64B0987998C}" type="presOf" srcId="{2FFE0A82-9546-4214-8277-F9574E0B8471}" destId="{BC71C3F8-C9CD-4914-9F05-77FA77B7BE0E}" srcOrd="0" destOrd="0" presId="urn:microsoft.com/office/officeart/2008/layout/SquareAccentList"/>
    <dgm:cxn modelId="{50E3CB0D-6621-4A35-8069-C620DD86F2A0}" srcId="{6E2ED7AC-AF5C-4FA3-8F30-34BEC4CF67E6}" destId="{E47DA74B-4EFE-4197-9F07-2F9B9FF2E71E}" srcOrd="4" destOrd="0" parTransId="{30D6DB93-33F1-4015-A06A-106428FEF932}" sibTransId="{8643384D-C2EB-413A-B82C-8B700503924A}"/>
    <dgm:cxn modelId="{7B27FD1E-AF19-42DC-8423-58C40ACA64A4}" srcId="{6E2ED7AC-AF5C-4FA3-8F30-34BEC4CF67E6}" destId="{549DAA46-602E-4208-A588-7066B1C83A84}" srcOrd="2" destOrd="0" parTransId="{C5632D03-6FA7-4016-9094-890AE8E63D8A}" sibTransId="{6AF70E47-9BEC-477C-AA7E-A45CF7BEE672}"/>
    <dgm:cxn modelId="{04146A32-FFD1-41CC-96A4-2A383E9F93D6}" type="presOf" srcId="{549DAA46-602E-4208-A588-7066B1C83A84}" destId="{291C9460-157A-4BCE-BE80-83683D7EC17C}" srcOrd="0" destOrd="0" presId="urn:microsoft.com/office/officeart/2008/layout/SquareAccentList"/>
    <dgm:cxn modelId="{06C87834-676C-44C4-8B72-D11BAE4D333B}" srcId="{6E2ED7AC-AF5C-4FA3-8F30-34BEC4CF67E6}" destId="{C0CAC4BA-5EAA-4576-A5A9-C157F9813543}" srcOrd="3" destOrd="0" parTransId="{5870C0E9-1F3A-4A32-BAE4-22F3A612ABBA}" sibTransId="{5025A189-BA35-4CE1-B379-411F86513713}"/>
    <dgm:cxn modelId="{656DA061-DC3A-4974-9309-53A79D2BF080}" type="presOf" srcId="{C0CAC4BA-5EAA-4576-A5A9-C157F9813543}" destId="{316E1EF3-F862-467F-86CF-6EAD47B78122}" srcOrd="0" destOrd="0" presId="urn:microsoft.com/office/officeart/2008/layout/SquareAccentList"/>
    <dgm:cxn modelId="{5FD29776-E88D-4095-A51B-4E38CB7F0219}" type="presOf" srcId="{6E2ED7AC-AF5C-4FA3-8F30-34BEC4CF67E6}" destId="{2D45EB7F-D627-4AC7-9EE0-32806AEC2283}" srcOrd="0" destOrd="0" presId="urn:microsoft.com/office/officeart/2008/layout/SquareAccentList"/>
    <dgm:cxn modelId="{EC25C58B-440D-4377-AB02-A9B1D90508B6}" type="presOf" srcId="{E47DA74B-4EFE-4197-9F07-2F9B9FF2E71E}" destId="{07A3DDA0-973F-42CF-8468-0462C381BE3D}" srcOrd="0" destOrd="0" presId="urn:microsoft.com/office/officeart/2008/layout/SquareAccentList"/>
    <dgm:cxn modelId="{05A00ABF-5E56-480E-9E5A-CE2E0A1DEEF5}" type="presOf" srcId="{372CC7B5-16EF-489C-B232-EDF43345491B}" destId="{0E4354F7-E270-4E18-A18A-A6CFC172FEB6}" srcOrd="0" destOrd="0" presId="urn:microsoft.com/office/officeart/2008/layout/SquareAccentList"/>
    <dgm:cxn modelId="{8B381DCB-D3C5-4834-9D1C-C9C435873828}" srcId="{CAB82790-AC25-4337-B2A8-807E5470BCDB}" destId="{6E2ED7AC-AF5C-4FA3-8F30-34BEC4CF67E6}" srcOrd="0" destOrd="0" parTransId="{B2627DB9-A69F-450A-A277-231B5D9F00B6}" sibTransId="{BFB576A7-D8DF-434B-B28B-6D15EB582D98}"/>
    <dgm:cxn modelId="{49B441D9-D6BA-4F7B-8AB5-2BA6ECC0C916}" srcId="{6E2ED7AC-AF5C-4FA3-8F30-34BEC4CF67E6}" destId="{372CC7B5-16EF-489C-B232-EDF43345491B}" srcOrd="0" destOrd="0" parTransId="{04D97FF0-A2F6-4FE0-AED8-972ED5321017}" sibTransId="{CB8ED31D-57C8-44C8-8ACC-4990BA5EE923}"/>
    <dgm:cxn modelId="{634D67DC-018E-4D28-B666-3660D31953BE}" type="presOf" srcId="{CAB82790-AC25-4337-B2A8-807E5470BCDB}" destId="{15981088-1EBA-464F-9BA6-2DF3DF9B48E6}" srcOrd="0" destOrd="0" presId="urn:microsoft.com/office/officeart/2008/layout/SquareAccentList"/>
    <dgm:cxn modelId="{4F75A8F6-170F-450F-9491-6FF6F052978C}" srcId="{6E2ED7AC-AF5C-4FA3-8F30-34BEC4CF67E6}" destId="{2FFE0A82-9546-4214-8277-F9574E0B8471}" srcOrd="1" destOrd="0" parTransId="{C972C188-4CC6-4B03-B980-DEFC66652AAE}" sibTransId="{6E34C076-DC4E-4B94-8747-67A18373A782}"/>
    <dgm:cxn modelId="{89513472-C96B-47C8-AAFA-45F467F95DE5}" type="presParOf" srcId="{15981088-1EBA-464F-9BA6-2DF3DF9B48E6}" destId="{956FE366-8F0A-47DE-ABB1-89A786FB25D5}" srcOrd="0" destOrd="0" presId="urn:microsoft.com/office/officeart/2008/layout/SquareAccentList"/>
    <dgm:cxn modelId="{98A33028-B763-4D1A-AFE7-5A8FEDB53F70}" type="presParOf" srcId="{956FE366-8F0A-47DE-ABB1-89A786FB25D5}" destId="{4587C98E-D4B4-4075-9359-F987F1101215}" srcOrd="0" destOrd="0" presId="urn:microsoft.com/office/officeart/2008/layout/SquareAccentList"/>
    <dgm:cxn modelId="{DAD9C55B-0278-4E7E-9860-3032BC56CF7A}" type="presParOf" srcId="{4587C98E-D4B4-4075-9359-F987F1101215}" destId="{DDBD26E9-839E-4AC1-AE22-40800932A606}" srcOrd="0" destOrd="0" presId="urn:microsoft.com/office/officeart/2008/layout/SquareAccentList"/>
    <dgm:cxn modelId="{00A9A4E3-336A-4E93-AB5F-31C3C0CE68AE}" type="presParOf" srcId="{4587C98E-D4B4-4075-9359-F987F1101215}" destId="{CE7D28D1-1396-440B-B190-1C21CAFA5D0A}" srcOrd="1" destOrd="0" presId="urn:microsoft.com/office/officeart/2008/layout/SquareAccentList"/>
    <dgm:cxn modelId="{F17E2C86-5DD0-4F50-9DB3-ACCA949E488D}" type="presParOf" srcId="{4587C98E-D4B4-4075-9359-F987F1101215}" destId="{2D45EB7F-D627-4AC7-9EE0-32806AEC2283}" srcOrd="2" destOrd="0" presId="urn:microsoft.com/office/officeart/2008/layout/SquareAccentList"/>
    <dgm:cxn modelId="{A50323EB-1741-4E0F-B840-FC18E2BDC254}" type="presParOf" srcId="{956FE366-8F0A-47DE-ABB1-89A786FB25D5}" destId="{BB4D712F-F649-4E82-B3DA-200FE5D3DCAD}" srcOrd="1" destOrd="0" presId="urn:microsoft.com/office/officeart/2008/layout/SquareAccentList"/>
    <dgm:cxn modelId="{8D573E43-B2BE-48D6-9B05-ACC43B42D489}" type="presParOf" srcId="{BB4D712F-F649-4E82-B3DA-200FE5D3DCAD}" destId="{6543947D-D86F-4AB2-8186-6D1319EE49AB}" srcOrd="0" destOrd="0" presId="urn:microsoft.com/office/officeart/2008/layout/SquareAccentList"/>
    <dgm:cxn modelId="{EBB51FC2-B6AB-4002-B1CF-0E9D0A7CEA23}" type="presParOf" srcId="{6543947D-D86F-4AB2-8186-6D1319EE49AB}" destId="{284DE971-8FAF-4E0B-A8A7-586B3D65FCD7}" srcOrd="0" destOrd="0" presId="urn:microsoft.com/office/officeart/2008/layout/SquareAccentList"/>
    <dgm:cxn modelId="{D651DA49-6A0D-47F9-A164-509C3A45B759}" type="presParOf" srcId="{6543947D-D86F-4AB2-8186-6D1319EE49AB}" destId="{0E4354F7-E270-4E18-A18A-A6CFC172FEB6}" srcOrd="1" destOrd="0" presId="urn:microsoft.com/office/officeart/2008/layout/SquareAccentList"/>
    <dgm:cxn modelId="{8A41B0BA-51E9-42A0-AE55-3ED34B650089}" type="presParOf" srcId="{BB4D712F-F649-4E82-B3DA-200FE5D3DCAD}" destId="{72E63BC7-045A-4D77-8F10-386595937E6E}" srcOrd="1" destOrd="0" presId="urn:microsoft.com/office/officeart/2008/layout/SquareAccentList"/>
    <dgm:cxn modelId="{98620F60-EF89-4F3E-B9C1-B145FEEEDCE1}" type="presParOf" srcId="{72E63BC7-045A-4D77-8F10-386595937E6E}" destId="{422FA878-8B5C-4B7D-97BE-1A8C02AAEE6F}" srcOrd="0" destOrd="0" presId="urn:microsoft.com/office/officeart/2008/layout/SquareAccentList"/>
    <dgm:cxn modelId="{C3A30D77-BFB1-4839-AACC-FC882D6379D9}" type="presParOf" srcId="{72E63BC7-045A-4D77-8F10-386595937E6E}" destId="{BC71C3F8-C9CD-4914-9F05-77FA77B7BE0E}" srcOrd="1" destOrd="0" presId="urn:microsoft.com/office/officeart/2008/layout/SquareAccentList"/>
    <dgm:cxn modelId="{D5332F51-E718-411C-B02C-C34B65DD4B04}" type="presParOf" srcId="{BB4D712F-F649-4E82-B3DA-200FE5D3DCAD}" destId="{F0623AED-E111-485C-B54C-F9F459240D90}" srcOrd="2" destOrd="0" presId="urn:microsoft.com/office/officeart/2008/layout/SquareAccentList"/>
    <dgm:cxn modelId="{E50E4D31-1886-4730-B8DA-10B087738106}" type="presParOf" srcId="{F0623AED-E111-485C-B54C-F9F459240D90}" destId="{8299FDC4-9F9B-4216-8D50-55BB0E98EFB7}" srcOrd="0" destOrd="0" presId="urn:microsoft.com/office/officeart/2008/layout/SquareAccentList"/>
    <dgm:cxn modelId="{95188E69-4FE2-4A44-B938-133D899D1045}" type="presParOf" srcId="{F0623AED-E111-485C-B54C-F9F459240D90}" destId="{291C9460-157A-4BCE-BE80-83683D7EC17C}" srcOrd="1" destOrd="0" presId="urn:microsoft.com/office/officeart/2008/layout/SquareAccentList"/>
    <dgm:cxn modelId="{694E4EDE-4A1F-47D4-B3F9-E4E049BBEDC3}" type="presParOf" srcId="{BB4D712F-F649-4E82-B3DA-200FE5D3DCAD}" destId="{78932C3E-5EF8-486D-89B0-611F3E74B74B}" srcOrd="3" destOrd="0" presId="urn:microsoft.com/office/officeart/2008/layout/SquareAccentList"/>
    <dgm:cxn modelId="{7B03C654-8065-4C9A-A925-D3152F270238}" type="presParOf" srcId="{78932C3E-5EF8-486D-89B0-611F3E74B74B}" destId="{3AC550D8-EAF5-41A6-9115-EF4BF259881B}" srcOrd="0" destOrd="0" presId="urn:microsoft.com/office/officeart/2008/layout/SquareAccentList"/>
    <dgm:cxn modelId="{F0D009A8-E5F3-4409-994F-C8202D080E95}" type="presParOf" srcId="{78932C3E-5EF8-486D-89B0-611F3E74B74B}" destId="{316E1EF3-F862-467F-86CF-6EAD47B78122}" srcOrd="1" destOrd="0" presId="urn:microsoft.com/office/officeart/2008/layout/SquareAccentList"/>
    <dgm:cxn modelId="{32CED91A-9B99-4327-A4C9-392AC6F4BA06}" type="presParOf" srcId="{BB4D712F-F649-4E82-B3DA-200FE5D3DCAD}" destId="{40FBDE97-3F4B-44CD-94B1-6E3972301274}" srcOrd="4" destOrd="0" presId="urn:microsoft.com/office/officeart/2008/layout/SquareAccentList"/>
    <dgm:cxn modelId="{7183CE39-C6B3-4D20-8C88-5461CE7153F3}" type="presParOf" srcId="{40FBDE97-3F4B-44CD-94B1-6E3972301274}" destId="{AA731FBE-6F03-44C9-9D02-441D4D36A90B}" srcOrd="0" destOrd="0" presId="urn:microsoft.com/office/officeart/2008/layout/SquareAccentList"/>
    <dgm:cxn modelId="{ABA3B532-2519-4215-A374-27456E7F1B83}" type="presParOf" srcId="{40FBDE97-3F4B-44CD-94B1-6E3972301274}" destId="{07A3DDA0-973F-42CF-8468-0462C381BE3D}"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6119C-1A46-4792-A79F-B2D6B1C4114B}" type="doc">
      <dgm:prSet loTypeId="urn:microsoft.com/office/officeart/2008/layout/PictureLineup" loCatId="picture" qsTypeId="urn:microsoft.com/office/officeart/2005/8/quickstyle/simple5" qsCatId="simple" csTypeId="urn:microsoft.com/office/officeart/2005/8/colors/accent1_2" csCatId="accent1" phldr="1"/>
      <dgm:spPr/>
      <dgm:t>
        <a:bodyPr/>
        <a:lstStyle/>
        <a:p>
          <a:endParaRPr lang="en-GB"/>
        </a:p>
      </dgm:t>
    </dgm:pt>
    <dgm:pt modelId="{AD20E611-76C9-42C8-8C7E-EDAEB9888354}">
      <dgm:prSet phldrT="[Text]"/>
      <dgm:spPr/>
      <dgm:t>
        <a:bodyPr/>
        <a:lstStyle/>
        <a:p>
          <a:r>
            <a:rPr lang="en-GB" dirty="0">
              <a:effectLst/>
            </a:rPr>
            <a:t>Preparing for the labour market</a:t>
          </a:r>
        </a:p>
      </dgm:t>
    </dgm:pt>
    <dgm:pt modelId="{BC87089A-D530-4AAF-91AE-B243713B4157}" type="parTrans" cxnId="{5AFEC1C6-6572-4F41-B740-C9D9F4D9319B}">
      <dgm:prSet/>
      <dgm:spPr/>
      <dgm:t>
        <a:bodyPr/>
        <a:lstStyle/>
        <a:p>
          <a:endParaRPr lang="en-GB">
            <a:effectLst/>
          </a:endParaRPr>
        </a:p>
      </dgm:t>
    </dgm:pt>
    <dgm:pt modelId="{BA898F13-D407-4EB9-A934-3369C2973848}" type="sibTrans" cxnId="{5AFEC1C6-6572-4F41-B740-C9D9F4D9319B}">
      <dgm:prSet/>
      <dgm:spPr/>
      <dgm:t>
        <a:bodyPr/>
        <a:lstStyle/>
        <a:p>
          <a:endParaRPr lang="en-GB">
            <a:effectLst/>
          </a:endParaRPr>
        </a:p>
      </dgm:t>
    </dgm:pt>
    <dgm:pt modelId="{DD866866-2C6F-4B6A-9E71-E53B49F1A7CC}">
      <dgm:prSet phldrT="[Text]"/>
      <dgm:spPr/>
      <dgm:t>
        <a:bodyPr/>
        <a:lstStyle/>
        <a:p>
          <a:r>
            <a:rPr lang="en-GB" dirty="0">
              <a:effectLst/>
            </a:rPr>
            <a:t>Personal development</a:t>
          </a:r>
        </a:p>
      </dgm:t>
    </dgm:pt>
    <dgm:pt modelId="{E66FC6B8-FD13-47AD-BD1D-E7F132EC6AAC}" type="parTrans" cxnId="{2DFCB23C-DC05-4B78-BA85-887D4777FEF3}">
      <dgm:prSet/>
      <dgm:spPr/>
      <dgm:t>
        <a:bodyPr/>
        <a:lstStyle/>
        <a:p>
          <a:endParaRPr lang="en-GB">
            <a:effectLst/>
          </a:endParaRPr>
        </a:p>
      </dgm:t>
    </dgm:pt>
    <dgm:pt modelId="{B5EC72B1-24A2-4F99-AA1C-BA2610177AFD}" type="sibTrans" cxnId="{2DFCB23C-DC05-4B78-BA85-887D4777FEF3}">
      <dgm:prSet/>
      <dgm:spPr/>
      <dgm:t>
        <a:bodyPr/>
        <a:lstStyle/>
        <a:p>
          <a:endParaRPr lang="en-GB">
            <a:effectLst/>
          </a:endParaRPr>
        </a:p>
      </dgm:t>
    </dgm:pt>
    <dgm:pt modelId="{5476582F-1E3A-445C-B5C9-2742C8DD90B5}">
      <dgm:prSet phldrT="[Text]"/>
      <dgm:spPr/>
      <dgm:t>
        <a:bodyPr/>
        <a:lstStyle/>
        <a:p>
          <a:r>
            <a:rPr lang="en-GB" dirty="0">
              <a:effectLst/>
            </a:rPr>
            <a:t>Development of a broad and advanced knowledge base </a:t>
          </a:r>
        </a:p>
      </dgm:t>
    </dgm:pt>
    <dgm:pt modelId="{36506F93-C114-4464-937E-5BEDAE1EEA42}" type="parTrans" cxnId="{E765230E-2F42-4942-AB4B-141DC863A93F}">
      <dgm:prSet/>
      <dgm:spPr/>
      <dgm:t>
        <a:bodyPr/>
        <a:lstStyle/>
        <a:p>
          <a:endParaRPr lang="en-GB">
            <a:effectLst/>
          </a:endParaRPr>
        </a:p>
      </dgm:t>
    </dgm:pt>
    <dgm:pt modelId="{C8091454-0798-4680-967A-8AEB4882ED6A}" type="sibTrans" cxnId="{E765230E-2F42-4942-AB4B-141DC863A93F}">
      <dgm:prSet/>
      <dgm:spPr/>
      <dgm:t>
        <a:bodyPr/>
        <a:lstStyle/>
        <a:p>
          <a:endParaRPr lang="en-GB">
            <a:effectLst/>
          </a:endParaRPr>
        </a:p>
      </dgm:t>
    </dgm:pt>
    <dgm:pt modelId="{EA384C55-AE24-47D4-8889-90E5C69B0999}">
      <dgm:prSet phldrT="[Text]"/>
      <dgm:spPr/>
      <dgm:t>
        <a:bodyPr/>
        <a:lstStyle/>
        <a:p>
          <a:r>
            <a:rPr lang="en-GB">
              <a:effectLst/>
            </a:rPr>
            <a:t>Preparing for life as active citizens in democratic societies</a:t>
          </a:r>
          <a:endParaRPr lang="en-GB" dirty="0">
            <a:effectLst/>
          </a:endParaRPr>
        </a:p>
      </dgm:t>
    </dgm:pt>
    <dgm:pt modelId="{12883642-FE68-4FBE-A71B-AC0889937C5D}" type="parTrans" cxnId="{A2354D74-2ABB-48B6-B075-9CCE87D3DBE9}">
      <dgm:prSet/>
      <dgm:spPr/>
      <dgm:t>
        <a:bodyPr/>
        <a:lstStyle/>
        <a:p>
          <a:endParaRPr lang="en-GB"/>
        </a:p>
      </dgm:t>
    </dgm:pt>
    <dgm:pt modelId="{A1B0923E-1124-4404-9DB2-59051EE19A5D}" type="sibTrans" cxnId="{A2354D74-2ABB-48B6-B075-9CCE87D3DBE9}">
      <dgm:prSet/>
      <dgm:spPr/>
      <dgm:t>
        <a:bodyPr/>
        <a:lstStyle/>
        <a:p>
          <a:endParaRPr lang="en-GB"/>
        </a:p>
      </dgm:t>
    </dgm:pt>
    <dgm:pt modelId="{21485ECA-E276-4F7C-91EF-4F3D50621C1F}" type="pres">
      <dgm:prSet presAssocID="{F0A6119C-1A46-4792-A79F-B2D6B1C4114B}" presName="Name0" presStyleCnt="0">
        <dgm:presLayoutVars>
          <dgm:chMax/>
          <dgm:chPref/>
          <dgm:dir/>
          <dgm:animLvl val="lvl"/>
          <dgm:resizeHandles val="exact"/>
        </dgm:presLayoutVars>
      </dgm:prSet>
      <dgm:spPr/>
    </dgm:pt>
    <dgm:pt modelId="{937017ED-7A34-4CD1-A0E8-4094AC91768B}" type="pres">
      <dgm:prSet presAssocID="{AD20E611-76C9-42C8-8C7E-EDAEB9888354}" presName="composite" presStyleCnt="0"/>
      <dgm:spPr/>
    </dgm:pt>
    <dgm:pt modelId="{AD8814D8-365A-4375-98FE-C37FDCF8B57B}" type="pres">
      <dgm:prSet presAssocID="{AD20E611-76C9-42C8-8C7E-EDAEB9888354}" presName="Image" presStyleLbl="align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A858F3B-3DE5-41DA-A3FE-FB9EE0C8F78F}" type="pres">
      <dgm:prSet presAssocID="{AD20E611-76C9-42C8-8C7E-EDAEB9888354}" presName="Accent" presStyleLbl="parChTrans1D1" presStyleIdx="0" presStyleCnt="4"/>
      <dgm:spPr/>
    </dgm:pt>
    <dgm:pt modelId="{D366F69A-02B6-41A4-BB7B-2A90EA06BAE0}" type="pres">
      <dgm:prSet presAssocID="{AD20E611-76C9-42C8-8C7E-EDAEB9888354}" presName="Parent" presStyleLbl="revTx" presStyleIdx="0" presStyleCnt="4">
        <dgm:presLayoutVars>
          <dgm:chMax val="0"/>
          <dgm:chPref val="0"/>
          <dgm:bulletEnabled val="1"/>
        </dgm:presLayoutVars>
      </dgm:prSet>
      <dgm:spPr/>
    </dgm:pt>
    <dgm:pt modelId="{8531BAD5-7359-4C84-A44F-0A61E795FC39}" type="pres">
      <dgm:prSet presAssocID="{BA898F13-D407-4EB9-A934-3369C2973848}" presName="sibTrans" presStyleCnt="0"/>
      <dgm:spPr/>
    </dgm:pt>
    <dgm:pt modelId="{AE51F2BA-700E-4FD9-A9DC-8093E0123B96}" type="pres">
      <dgm:prSet presAssocID="{DD866866-2C6F-4B6A-9E71-E53B49F1A7CC}" presName="composite" presStyleCnt="0"/>
      <dgm:spPr/>
    </dgm:pt>
    <dgm:pt modelId="{1823388D-8538-4C46-ACF3-F2A68918900D}" type="pres">
      <dgm:prSet presAssocID="{DD866866-2C6F-4B6A-9E71-E53B49F1A7CC}" presName="Image" presStyleLbl="align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A2B1215-C089-44BC-B5F7-746ECD04E751}" type="pres">
      <dgm:prSet presAssocID="{DD866866-2C6F-4B6A-9E71-E53B49F1A7CC}" presName="Accent" presStyleLbl="parChTrans1D1" presStyleIdx="1" presStyleCnt="4"/>
      <dgm:spPr/>
    </dgm:pt>
    <dgm:pt modelId="{ACD49E81-518D-4C65-B3B3-E99A9E4931B9}" type="pres">
      <dgm:prSet presAssocID="{DD866866-2C6F-4B6A-9E71-E53B49F1A7CC}" presName="Parent" presStyleLbl="revTx" presStyleIdx="1" presStyleCnt="4">
        <dgm:presLayoutVars>
          <dgm:chMax val="0"/>
          <dgm:chPref val="0"/>
          <dgm:bulletEnabled val="1"/>
        </dgm:presLayoutVars>
      </dgm:prSet>
      <dgm:spPr/>
    </dgm:pt>
    <dgm:pt modelId="{FE8BE03C-5092-4EEB-9F20-FA26AEC9F101}" type="pres">
      <dgm:prSet presAssocID="{B5EC72B1-24A2-4F99-AA1C-BA2610177AFD}" presName="sibTrans" presStyleCnt="0"/>
      <dgm:spPr/>
    </dgm:pt>
    <dgm:pt modelId="{AB225819-E5B8-4C2D-920E-1BFF46683FF6}" type="pres">
      <dgm:prSet presAssocID="{5476582F-1E3A-445C-B5C9-2742C8DD90B5}" presName="composite" presStyleCnt="0"/>
      <dgm:spPr/>
    </dgm:pt>
    <dgm:pt modelId="{F84B6DAC-2C69-4234-88AB-8E43D99E1D53}" type="pres">
      <dgm:prSet presAssocID="{5476582F-1E3A-445C-B5C9-2742C8DD90B5}" presName="Image" presStyleLbl="align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55857740-AE79-42C2-BE93-6239E0F19DE8}" type="pres">
      <dgm:prSet presAssocID="{5476582F-1E3A-445C-B5C9-2742C8DD90B5}" presName="Accent" presStyleLbl="parChTrans1D1" presStyleIdx="2" presStyleCnt="4"/>
      <dgm:spPr/>
    </dgm:pt>
    <dgm:pt modelId="{8B4ABFD3-4288-4ABB-B513-83CFDA76E3FD}" type="pres">
      <dgm:prSet presAssocID="{5476582F-1E3A-445C-B5C9-2742C8DD90B5}" presName="Parent" presStyleLbl="revTx" presStyleIdx="2" presStyleCnt="4">
        <dgm:presLayoutVars>
          <dgm:chMax val="0"/>
          <dgm:chPref val="0"/>
          <dgm:bulletEnabled val="1"/>
        </dgm:presLayoutVars>
      </dgm:prSet>
      <dgm:spPr/>
    </dgm:pt>
    <dgm:pt modelId="{ADD3EE14-FDDE-4631-B59D-7E2B78891995}" type="pres">
      <dgm:prSet presAssocID="{C8091454-0798-4680-967A-8AEB4882ED6A}" presName="sibTrans" presStyleCnt="0"/>
      <dgm:spPr/>
    </dgm:pt>
    <dgm:pt modelId="{A2A7130D-7B69-4BC6-80B2-A9FC7D7B7861}" type="pres">
      <dgm:prSet presAssocID="{EA384C55-AE24-47D4-8889-90E5C69B0999}" presName="composite" presStyleCnt="0"/>
      <dgm:spPr/>
    </dgm:pt>
    <dgm:pt modelId="{9AFF3B88-3898-45BA-A06E-3B210C0F588E}" type="pres">
      <dgm:prSet presAssocID="{EA384C55-AE24-47D4-8889-90E5C69B0999}" presName="Image" presStyleLbl="alignNod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dgm:spPr>
    </dgm:pt>
    <dgm:pt modelId="{D696250B-B65D-4291-9B30-708BFAB5EF78}" type="pres">
      <dgm:prSet presAssocID="{EA384C55-AE24-47D4-8889-90E5C69B0999}" presName="Accent" presStyleLbl="parChTrans1D1" presStyleIdx="3" presStyleCnt="4"/>
      <dgm:spPr/>
    </dgm:pt>
    <dgm:pt modelId="{EA8A5012-1B8E-45F6-A703-70F3733898FC}" type="pres">
      <dgm:prSet presAssocID="{EA384C55-AE24-47D4-8889-90E5C69B0999}" presName="Parent" presStyleLbl="revTx" presStyleIdx="3" presStyleCnt="4">
        <dgm:presLayoutVars>
          <dgm:chMax val="0"/>
          <dgm:chPref val="0"/>
          <dgm:bulletEnabled val="1"/>
        </dgm:presLayoutVars>
      </dgm:prSet>
      <dgm:spPr/>
    </dgm:pt>
  </dgm:ptLst>
  <dgm:cxnLst>
    <dgm:cxn modelId="{E765230E-2F42-4942-AB4B-141DC863A93F}" srcId="{F0A6119C-1A46-4792-A79F-B2D6B1C4114B}" destId="{5476582F-1E3A-445C-B5C9-2742C8DD90B5}" srcOrd="2" destOrd="0" parTransId="{36506F93-C114-4464-937E-5BEDAE1EEA42}" sibTransId="{C8091454-0798-4680-967A-8AEB4882ED6A}"/>
    <dgm:cxn modelId="{88BD071A-80FF-4E93-8111-4A4DC1A93A0D}" type="presOf" srcId="{F0A6119C-1A46-4792-A79F-B2D6B1C4114B}" destId="{21485ECA-E276-4F7C-91EF-4F3D50621C1F}" srcOrd="0" destOrd="0" presId="urn:microsoft.com/office/officeart/2008/layout/PictureLineup"/>
    <dgm:cxn modelId="{2DFCB23C-DC05-4B78-BA85-887D4777FEF3}" srcId="{F0A6119C-1A46-4792-A79F-B2D6B1C4114B}" destId="{DD866866-2C6F-4B6A-9E71-E53B49F1A7CC}" srcOrd="1" destOrd="0" parTransId="{E66FC6B8-FD13-47AD-BD1D-E7F132EC6AAC}" sibTransId="{B5EC72B1-24A2-4F99-AA1C-BA2610177AFD}"/>
    <dgm:cxn modelId="{BBFD0868-9FDA-4A92-8CE0-D5A0320E4749}" type="presOf" srcId="{EA384C55-AE24-47D4-8889-90E5C69B0999}" destId="{EA8A5012-1B8E-45F6-A703-70F3733898FC}" srcOrd="0" destOrd="0" presId="urn:microsoft.com/office/officeart/2008/layout/PictureLineup"/>
    <dgm:cxn modelId="{A2354D74-2ABB-48B6-B075-9CCE87D3DBE9}" srcId="{F0A6119C-1A46-4792-A79F-B2D6B1C4114B}" destId="{EA384C55-AE24-47D4-8889-90E5C69B0999}" srcOrd="3" destOrd="0" parTransId="{12883642-FE68-4FBE-A71B-AC0889937C5D}" sibTransId="{A1B0923E-1124-4404-9DB2-59051EE19A5D}"/>
    <dgm:cxn modelId="{92B95BAA-8CD5-4AF2-853D-4DA444753B6B}" type="presOf" srcId="{DD866866-2C6F-4B6A-9E71-E53B49F1A7CC}" destId="{ACD49E81-518D-4C65-B3B3-E99A9E4931B9}" srcOrd="0" destOrd="0" presId="urn:microsoft.com/office/officeart/2008/layout/PictureLineup"/>
    <dgm:cxn modelId="{D04BD8C3-50EC-4940-B611-6BD0869E0541}" type="presOf" srcId="{AD20E611-76C9-42C8-8C7E-EDAEB9888354}" destId="{D366F69A-02B6-41A4-BB7B-2A90EA06BAE0}" srcOrd="0" destOrd="0" presId="urn:microsoft.com/office/officeart/2008/layout/PictureLineup"/>
    <dgm:cxn modelId="{5AFEC1C6-6572-4F41-B740-C9D9F4D9319B}" srcId="{F0A6119C-1A46-4792-A79F-B2D6B1C4114B}" destId="{AD20E611-76C9-42C8-8C7E-EDAEB9888354}" srcOrd="0" destOrd="0" parTransId="{BC87089A-D530-4AAF-91AE-B243713B4157}" sibTransId="{BA898F13-D407-4EB9-A934-3369C2973848}"/>
    <dgm:cxn modelId="{0BEF2AC7-0340-4A5A-8E31-57628B584ADD}" type="presOf" srcId="{5476582F-1E3A-445C-B5C9-2742C8DD90B5}" destId="{8B4ABFD3-4288-4ABB-B513-83CFDA76E3FD}" srcOrd="0" destOrd="0" presId="urn:microsoft.com/office/officeart/2008/layout/PictureLineup"/>
    <dgm:cxn modelId="{0E2E3D9F-3430-41B4-9DCC-EBFA1B7F4B2D}" type="presParOf" srcId="{21485ECA-E276-4F7C-91EF-4F3D50621C1F}" destId="{937017ED-7A34-4CD1-A0E8-4094AC91768B}" srcOrd="0" destOrd="0" presId="urn:microsoft.com/office/officeart/2008/layout/PictureLineup"/>
    <dgm:cxn modelId="{C92ADB32-A397-47E5-A205-69FECD7ED362}" type="presParOf" srcId="{937017ED-7A34-4CD1-A0E8-4094AC91768B}" destId="{AD8814D8-365A-4375-98FE-C37FDCF8B57B}" srcOrd="0" destOrd="0" presId="urn:microsoft.com/office/officeart/2008/layout/PictureLineup"/>
    <dgm:cxn modelId="{1F44C10F-2DF8-418F-BAE3-B53FA5A41394}" type="presParOf" srcId="{937017ED-7A34-4CD1-A0E8-4094AC91768B}" destId="{9A858F3B-3DE5-41DA-A3FE-FB9EE0C8F78F}" srcOrd="1" destOrd="0" presId="urn:microsoft.com/office/officeart/2008/layout/PictureLineup"/>
    <dgm:cxn modelId="{7A451BF3-9A50-4C1D-AF59-7AD93F243F83}" type="presParOf" srcId="{937017ED-7A34-4CD1-A0E8-4094AC91768B}" destId="{D366F69A-02B6-41A4-BB7B-2A90EA06BAE0}" srcOrd="2" destOrd="0" presId="urn:microsoft.com/office/officeart/2008/layout/PictureLineup"/>
    <dgm:cxn modelId="{C9103411-631C-4215-B29F-7D97C5AF6FAB}" type="presParOf" srcId="{21485ECA-E276-4F7C-91EF-4F3D50621C1F}" destId="{8531BAD5-7359-4C84-A44F-0A61E795FC39}" srcOrd="1" destOrd="0" presId="urn:microsoft.com/office/officeart/2008/layout/PictureLineup"/>
    <dgm:cxn modelId="{C0E6E8DC-C5F8-451D-BED1-DFB08BF6B0DC}" type="presParOf" srcId="{21485ECA-E276-4F7C-91EF-4F3D50621C1F}" destId="{AE51F2BA-700E-4FD9-A9DC-8093E0123B96}" srcOrd="2" destOrd="0" presId="urn:microsoft.com/office/officeart/2008/layout/PictureLineup"/>
    <dgm:cxn modelId="{7D604728-4A37-48E4-BAB4-C9539C1A42B1}" type="presParOf" srcId="{AE51F2BA-700E-4FD9-A9DC-8093E0123B96}" destId="{1823388D-8538-4C46-ACF3-F2A68918900D}" srcOrd="0" destOrd="0" presId="urn:microsoft.com/office/officeart/2008/layout/PictureLineup"/>
    <dgm:cxn modelId="{4F764A11-3210-4402-A19E-D40A22A7B532}" type="presParOf" srcId="{AE51F2BA-700E-4FD9-A9DC-8093E0123B96}" destId="{7A2B1215-C089-44BC-B5F7-746ECD04E751}" srcOrd="1" destOrd="0" presId="urn:microsoft.com/office/officeart/2008/layout/PictureLineup"/>
    <dgm:cxn modelId="{54C95D30-9DB0-4072-90D4-55DEC5B53EC9}" type="presParOf" srcId="{AE51F2BA-700E-4FD9-A9DC-8093E0123B96}" destId="{ACD49E81-518D-4C65-B3B3-E99A9E4931B9}" srcOrd="2" destOrd="0" presId="urn:microsoft.com/office/officeart/2008/layout/PictureLineup"/>
    <dgm:cxn modelId="{75FF27CC-67CB-49EF-9450-AFF8CA834ADD}" type="presParOf" srcId="{21485ECA-E276-4F7C-91EF-4F3D50621C1F}" destId="{FE8BE03C-5092-4EEB-9F20-FA26AEC9F101}" srcOrd="3" destOrd="0" presId="urn:microsoft.com/office/officeart/2008/layout/PictureLineup"/>
    <dgm:cxn modelId="{E0187EF6-F823-4F88-B163-DBAEEFD84A61}" type="presParOf" srcId="{21485ECA-E276-4F7C-91EF-4F3D50621C1F}" destId="{AB225819-E5B8-4C2D-920E-1BFF46683FF6}" srcOrd="4" destOrd="0" presId="urn:microsoft.com/office/officeart/2008/layout/PictureLineup"/>
    <dgm:cxn modelId="{A36BD671-84FC-4593-B889-5270799556B3}" type="presParOf" srcId="{AB225819-E5B8-4C2D-920E-1BFF46683FF6}" destId="{F84B6DAC-2C69-4234-88AB-8E43D99E1D53}" srcOrd="0" destOrd="0" presId="urn:microsoft.com/office/officeart/2008/layout/PictureLineup"/>
    <dgm:cxn modelId="{A9EB8849-4B87-4A2E-9800-3AEE818DFAF9}" type="presParOf" srcId="{AB225819-E5B8-4C2D-920E-1BFF46683FF6}" destId="{55857740-AE79-42C2-BE93-6239E0F19DE8}" srcOrd="1" destOrd="0" presId="urn:microsoft.com/office/officeart/2008/layout/PictureLineup"/>
    <dgm:cxn modelId="{FDE2D910-58C9-49E5-80AE-374111D917D2}" type="presParOf" srcId="{AB225819-E5B8-4C2D-920E-1BFF46683FF6}" destId="{8B4ABFD3-4288-4ABB-B513-83CFDA76E3FD}" srcOrd="2" destOrd="0" presId="urn:microsoft.com/office/officeart/2008/layout/PictureLineup"/>
    <dgm:cxn modelId="{CAEC9B06-F703-43E2-83ED-5265FB5D249D}" type="presParOf" srcId="{21485ECA-E276-4F7C-91EF-4F3D50621C1F}" destId="{ADD3EE14-FDDE-4631-B59D-7E2B78891995}" srcOrd="5" destOrd="0" presId="urn:microsoft.com/office/officeart/2008/layout/PictureLineup"/>
    <dgm:cxn modelId="{0D87E514-A1E8-4C44-9473-F3401B9CC0A6}" type="presParOf" srcId="{21485ECA-E276-4F7C-91EF-4F3D50621C1F}" destId="{A2A7130D-7B69-4BC6-80B2-A9FC7D7B7861}" srcOrd="6" destOrd="0" presId="urn:microsoft.com/office/officeart/2008/layout/PictureLineup"/>
    <dgm:cxn modelId="{5F5F37F6-2F3B-45C6-B6B9-351CC2EEF26D}" type="presParOf" srcId="{A2A7130D-7B69-4BC6-80B2-A9FC7D7B7861}" destId="{9AFF3B88-3898-45BA-A06E-3B210C0F588E}" srcOrd="0" destOrd="0" presId="urn:microsoft.com/office/officeart/2008/layout/PictureLineup"/>
    <dgm:cxn modelId="{E46A1BC9-E6E6-4E64-91CB-FF7A12394024}" type="presParOf" srcId="{A2A7130D-7B69-4BC6-80B2-A9FC7D7B7861}" destId="{D696250B-B65D-4291-9B30-708BFAB5EF78}" srcOrd="1" destOrd="0" presId="urn:microsoft.com/office/officeart/2008/layout/PictureLineup"/>
    <dgm:cxn modelId="{08216E92-90F2-44D8-919B-5FC61172E81E}" type="presParOf" srcId="{A2A7130D-7B69-4BC6-80B2-A9FC7D7B7861}" destId="{EA8A5012-1B8E-45F6-A703-70F3733898FC}"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BB517-CDD1-4C52-B42F-150058E9BBB7}" type="doc">
      <dgm:prSet loTypeId="urn:microsoft.com/office/officeart/2008/layout/BendingPictureCaptionList" loCatId="picture" qsTypeId="urn:microsoft.com/office/officeart/2005/8/quickstyle/simple5" qsCatId="simple" csTypeId="urn:microsoft.com/office/officeart/2005/8/colors/accent1_2" csCatId="accent1" phldr="1"/>
      <dgm:spPr/>
      <dgm:t>
        <a:bodyPr/>
        <a:lstStyle/>
        <a:p>
          <a:endParaRPr lang="en-GB"/>
        </a:p>
      </dgm:t>
    </dgm:pt>
    <dgm:pt modelId="{71A71824-33A8-47F6-A405-C971F9D34F06}">
      <dgm:prSet phldrT="[Text]"/>
      <dgm:spPr/>
      <dgm:t>
        <a:bodyPr/>
        <a:lstStyle/>
        <a:p>
          <a:r>
            <a:rPr lang="en-GB" dirty="0"/>
            <a:t>Universities … must be </a:t>
          </a:r>
          <a:r>
            <a:rPr lang="en-GB" i="1" dirty="0"/>
            <a:t>morally and intellectually independent </a:t>
          </a:r>
          <a:r>
            <a:rPr lang="en-GB" dirty="0"/>
            <a:t>of all political authority and economic power</a:t>
          </a:r>
        </a:p>
      </dgm:t>
    </dgm:pt>
    <dgm:pt modelId="{CB71D52A-886F-4988-9E9C-5AF4CFEC61FD}" type="parTrans" cxnId="{8C2B14E0-6B69-4070-8AAF-3BBD2579C812}">
      <dgm:prSet/>
      <dgm:spPr/>
      <dgm:t>
        <a:bodyPr/>
        <a:lstStyle/>
        <a:p>
          <a:endParaRPr lang="en-GB"/>
        </a:p>
      </dgm:t>
    </dgm:pt>
    <dgm:pt modelId="{DA52842A-7E41-4123-AA5C-FA9150368CAA}" type="sibTrans" cxnId="{8C2B14E0-6B69-4070-8AAF-3BBD2579C812}">
      <dgm:prSet/>
      <dgm:spPr/>
      <dgm:t>
        <a:bodyPr/>
        <a:lstStyle/>
        <a:p>
          <a:endParaRPr lang="en-GB"/>
        </a:p>
      </dgm:t>
    </dgm:pt>
    <dgm:pt modelId="{C25E8749-794D-41C4-A225-663166808EAF}">
      <dgm:prSet phldrT="[Text]"/>
      <dgm:spPr/>
      <dgm:t>
        <a:bodyPr/>
        <a:lstStyle/>
        <a:p>
          <a:r>
            <a:rPr lang="en-GB" i="1" dirty="0"/>
            <a:t>Rejecting intolerance and always open to dialogue</a:t>
          </a:r>
          <a:r>
            <a:rPr lang="en-GB" dirty="0"/>
            <a:t> … meeting-ground for teachers capable of imparting their knowledge and for students entitled, able and willing to enrich their mind with that knowledge</a:t>
          </a:r>
        </a:p>
      </dgm:t>
    </dgm:pt>
    <dgm:pt modelId="{4BC8E67C-E247-43D2-B08A-8458A80AC6BA}" type="parTrans" cxnId="{D2B801BE-D688-4DCD-A881-93FD704FF597}">
      <dgm:prSet/>
      <dgm:spPr/>
      <dgm:t>
        <a:bodyPr/>
        <a:lstStyle/>
        <a:p>
          <a:endParaRPr lang="en-GB"/>
        </a:p>
      </dgm:t>
    </dgm:pt>
    <dgm:pt modelId="{03AD81CA-FFE5-4DF5-8516-2445F679329B}" type="sibTrans" cxnId="{D2B801BE-D688-4DCD-A881-93FD704FF597}">
      <dgm:prSet/>
      <dgm:spPr/>
      <dgm:t>
        <a:bodyPr/>
        <a:lstStyle/>
        <a:p>
          <a:endParaRPr lang="en-GB"/>
        </a:p>
      </dgm:t>
    </dgm:pt>
    <dgm:pt modelId="{3791DB3D-9A27-47FE-8C6B-2852A37E9312}" type="pres">
      <dgm:prSet presAssocID="{8C3BB517-CDD1-4C52-B42F-150058E9BBB7}" presName="Name0" presStyleCnt="0">
        <dgm:presLayoutVars>
          <dgm:dir/>
          <dgm:resizeHandles val="exact"/>
        </dgm:presLayoutVars>
      </dgm:prSet>
      <dgm:spPr/>
    </dgm:pt>
    <dgm:pt modelId="{3F78880E-9E36-4B11-9625-2EC3FA3F5AF6}" type="pres">
      <dgm:prSet presAssocID="{71A71824-33A8-47F6-A405-C971F9D34F06}" presName="composite" presStyleCnt="0"/>
      <dgm:spPr/>
    </dgm:pt>
    <dgm:pt modelId="{F1903442-CFE6-4FD8-A3AE-A295D5F85AF8}" type="pres">
      <dgm:prSet presAssocID="{71A71824-33A8-47F6-A405-C971F9D34F06}" presName="rect1" presStyleLbl="bgImgPlace1" presStyleIdx="0" presStyleCnt="2"/>
      <dgm:spPr>
        <a:blipFill dpi="0" rotWithShape="1">
          <a:blip xmlns:r="http://schemas.openxmlformats.org/officeDocument/2006/relationships" r:embed="rId1"/>
          <a:srcRect/>
          <a:stretch>
            <a:fillRect l="-24999" r="1875"/>
          </a:stretch>
        </a:blipFill>
      </dgm:spPr>
    </dgm:pt>
    <dgm:pt modelId="{6F888864-E968-4E3D-AFCF-5AE0AF327ACB}" type="pres">
      <dgm:prSet presAssocID="{71A71824-33A8-47F6-A405-C971F9D34F06}" presName="wedgeRectCallout1" presStyleLbl="node1" presStyleIdx="0" presStyleCnt="2">
        <dgm:presLayoutVars>
          <dgm:bulletEnabled val="1"/>
        </dgm:presLayoutVars>
      </dgm:prSet>
      <dgm:spPr/>
    </dgm:pt>
    <dgm:pt modelId="{916E1F88-A6F5-4AEF-BD1E-78A7B73093AC}" type="pres">
      <dgm:prSet presAssocID="{DA52842A-7E41-4123-AA5C-FA9150368CAA}" presName="sibTrans" presStyleCnt="0"/>
      <dgm:spPr/>
    </dgm:pt>
    <dgm:pt modelId="{CCEE2281-8549-4691-A280-755D39CF65B3}" type="pres">
      <dgm:prSet presAssocID="{C25E8749-794D-41C4-A225-663166808EAF}" presName="composite" presStyleCnt="0"/>
      <dgm:spPr/>
    </dgm:pt>
    <dgm:pt modelId="{D3BA30D4-D74C-45B6-8019-9698CE4C5AF3}" type="pres">
      <dgm:prSet presAssocID="{C25E8749-794D-41C4-A225-663166808EAF}" presName="rect1"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DBE5D773-9B7B-45E5-9A2D-6641D4413D27}" type="pres">
      <dgm:prSet presAssocID="{C25E8749-794D-41C4-A225-663166808EAF}" presName="wedgeRectCallout1" presStyleLbl="node1" presStyleIdx="1" presStyleCnt="2">
        <dgm:presLayoutVars>
          <dgm:bulletEnabled val="1"/>
        </dgm:presLayoutVars>
      </dgm:prSet>
      <dgm:spPr/>
    </dgm:pt>
  </dgm:ptLst>
  <dgm:cxnLst>
    <dgm:cxn modelId="{211A0611-5931-4CC6-85CA-CD770C76832A}" type="presOf" srcId="{71A71824-33A8-47F6-A405-C971F9D34F06}" destId="{6F888864-E968-4E3D-AFCF-5AE0AF327ACB}" srcOrd="0" destOrd="0" presId="urn:microsoft.com/office/officeart/2008/layout/BendingPictureCaptionList"/>
    <dgm:cxn modelId="{69CB5F70-0BA1-4312-AE7F-75B0C5E735FA}" type="presOf" srcId="{C25E8749-794D-41C4-A225-663166808EAF}" destId="{DBE5D773-9B7B-45E5-9A2D-6641D4413D27}" srcOrd="0" destOrd="0" presId="urn:microsoft.com/office/officeart/2008/layout/BendingPictureCaptionList"/>
    <dgm:cxn modelId="{187B19B3-3660-463F-90C5-240CAC5D64B0}" type="presOf" srcId="{8C3BB517-CDD1-4C52-B42F-150058E9BBB7}" destId="{3791DB3D-9A27-47FE-8C6B-2852A37E9312}" srcOrd="0" destOrd="0" presId="urn:microsoft.com/office/officeart/2008/layout/BendingPictureCaptionList"/>
    <dgm:cxn modelId="{D2B801BE-D688-4DCD-A881-93FD704FF597}" srcId="{8C3BB517-CDD1-4C52-B42F-150058E9BBB7}" destId="{C25E8749-794D-41C4-A225-663166808EAF}" srcOrd="1" destOrd="0" parTransId="{4BC8E67C-E247-43D2-B08A-8458A80AC6BA}" sibTransId="{03AD81CA-FFE5-4DF5-8516-2445F679329B}"/>
    <dgm:cxn modelId="{8C2B14E0-6B69-4070-8AAF-3BBD2579C812}" srcId="{8C3BB517-CDD1-4C52-B42F-150058E9BBB7}" destId="{71A71824-33A8-47F6-A405-C971F9D34F06}" srcOrd="0" destOrd="0" parTransId="{CB71D52A-886F-4988-9E9C-5AF4CFEC61FD}" sibTransId="{DA52842A-7E41-4123-AA5C-FA9150368CAA}"/>
    <dgm:cxn modelId="{108F43DD-7460-49ED-8530-1B79B71B5E1A}" type="presParOf" srcId="{3791DB3D-9A27-47FE-8C6B-2852A37E9312}" destId="{3F78880E-9E36-4B11-9625-2EC3FA3F5AF6}" srcOrd="0" destOrd="0" presId="urn:microsoft.com/office/officeart/2008/layout/BendingPictureCaptionList"/>
    <dgm:cxn modelId="{10BED1AF-1D3C-4437-8447-D46B417A85B5}" type="presParOf" srcId="{3F78880E-9E36-4B11-9625-2EC3FA3F5AF6}" destId="{F1903442-CFE6-4FD8-A3AE-A295D5F85AF8}" srcOrd="0" destOrd="0" presId="urn:microsoft.com/office/officeart/2008/layout/BendingPictureCaptionList"/>
    <dgm:cxn modelId="{CC6CA78F-6F2D-4E33-ACD6-591F8F8999B0}" type="presParOf" srcId="{3F78880E-9E36-4B11-9625-2EC3FA3F5AF6}" destId="{6F888864-E968-4E3D-AFCF-5AE0AF327ACB}" srcOrd="1" destOrd="0" presId="urn:microsoft.com/office/officeart/2008/layout/BendingPictureCaptionList"/>
    <dgm:cxn modelId="{B5ECFED0-39C6-4741-BA9A-6A597F120E41}" type="presParOf" srcId="{3791DB3D-9A27-47FE-8C6B-2852A37E9312}" destId="{916E1F88-A6F5-4AEF-BD1E-78A7B73093AC}" srcOrd="1" destOrd="0" presId="urn:microsoft.com/office/officeart/2008/layout/BendingPictureCaptionList"/>
    <dgm:cxn modelId="{FD02F1CB-A091-47F1-A659-56842616E053}" type="presParOf" srcId="{3791DB3D-9A27-47FE-8C6B-2852A37E9312}" destId="{CCEE2281-8549-4691-A280-755D39CF65B3}" srcOrd="2" destOrd="0" presId="urn:microsoft.com/office/officeart/2008/layout/BendingPictureCaptionList"/>
    <dgm:cxn modelId="{A9706499-E04F-43E6-A580-CF00643D52E0}" type="presParOf" srcId="{CCEE2281-8549-4691-A280-755D39CF65B3}" destId="{D3BA30D4-D74C-45B6-8019-9698CE4C5AF3}" srcOrd="0" destOrd="0" presId="urn:microsoft.com/office/officeart/2008/layout/BendingPictureCaptionList"/>
    <dgm:cxn modelId="{CD86A357-5545-41D5-854D-26B9273B3CCA}" type="presParOf" srcId="{CCEE2281-8549-4691-A280-755D39CF65B3}" destId="{DBE5D773-9B7B-45E5-9A2D-6641D4413D27}"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2D832B-759F-4BC3-8D50-A87013CEE01D}"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GB"/>
        </a:p>
      </dgm:t>
    </dgm:pt>
    <dgm:pt modelId="{BC6A6173-D851-41DF-BF30-A691DDF08B85}">
      <dgm:prSet phldrT="[Text]"/>
      <dgm:spPr/>
      <dgm:t>
        <a:bodyPr/>
        <a:lstStyle/>
        <a:p>
          <a:r>
            <a:rPr lang="en-GB" dirty="0">
              <a:effectLst>
                <a:outerShdw blurRad="38100" dist="38100" dir="2700000" algn="tl">
                  <a:srgbClr val="000000">
                    <a:alpha val="43137"/>
                  </a:srgbClr>
                </a:outerShdw>
              </a:effectLst>
            </a:rPr>
            <a:t>Commodification </a:t>
          </a:r>
        </a:p>
      </dgm:t>
    </dgm:pt>
    <dgm:pt modelId="{5DC74EA2-1BFB-4E5C-B930-542F41941B8F}" type="parTrans" cxnId="{66692B7A-C1C6-4FCB-8046-60323ADC098F}">
      <dgm:prSet/>
      <dgm:spPr/>
      <dgm:t>
        <a:bodyPr/>
        <a:lstStyle/>
        <a:p>
          <a:endParaRPr lang="en-GB"/>
        </a:p>
      </dgm:t>
    </dgm:pt>
    <dgm:pt modelId="{9DED5259-4317-44A0-B801-1E66551C161B}" type="sibTrans" cxnId="{66692B7A-C1C6-4FCB-8046-60323ADC098F}">
      <dgm:prSet/>
      <dgm:spPr/>
      <dgm:t>
        <a:bodyPr/>
        <a:lstStyle/>
        <a:p>
          <a:endParaRPr lang="en-GB"/>
        </a:p>
      </dgm:t>
    </dgm:pt>
    <dgm:pt modelId="{219168F0-E6EF-4FE3-876C-3C4883E9B400}">
      <dgm:prSet phldrT="[Text]"/>
      <dgm:spPr/>
      <dgm:t>
        <a:bodyPr/>
        <a:lstStyle/>
        <a:p>
          <a:r>
            <a:rPr lang="en-GB" dirty="0">
              <a:effectLst>
                <a:outerShdw blurRad="38100" dist="38100" dir="2700000" algn="tl">
                  <a:srgbClr val="000000">
                    <a:alpha val="43137"/>
                  </a:srgbClr>
                </a:outerShdw>
              </a:effectLst>
            </a:rPr>
            <a:t>Populism </a:t>
          </a:r>
        </a:p>
      </dgm:t>
    </dgm:pt>
    <dgm:pt modelId="{7A3C1627-8633-41D1-9E1C-A3BB40A51D42}" type="parTrans" cxnId="{AB839E18-18D7-4A65-B865-5209B0B287E0}">
      <dgm:prSet/>
      <dgm:spPr/>
      <dgm:t>
        <a:bodyPr/>
        <a:lstStyle/>
        <a:p>
          <a:endParaRPr lang="en-GB"/>
        </a:p>
      </dgm:t>
    </dgm:pt>
    <dgm:pt modelId="{D0757778-1683-4D44-AA4A-67B7818814FE}" type="sibTrans" cxnId="{AB839E18-18D7-4A65-B865-5209B0B287E0}">
      <dgm:prSet/>
      <dgm:spPr/>
      <dgm:t>
        <a:bodyPr/>
        <a:lstStyle/>
        <a:p>
          <a:endParaRPr lang="en-GB"/>
        </a:p>
      </dgm:t>
    </dgm:pt>
    <dgm:pt modelId="{3002B99A-29D9-4E00-AE18-5D0993D6B669}" type="pres">
      <dgm:prSet presAssocID="{442D832B-759F-4BC3-8D50-A87013CEE01D}" presName="Name0" presStyleCnt="0">
        <dgm:presLayoutVars>
          <dgm:dir/>
          <dgm:resizeHandles val="exact"/>
        </dgm:presLayoutVars>
      </dgm:prSet>
      <dgm:spPr/>
    </dgm:pt>
    <dgm:pt modelId="{589F8D66-F5F6-4609-8E0A-B96797E86F8F}" type="pres">
      <dgm:prSet presAssocID="{BC6A6173-D851-41DF-BF30-A691DDF08B85}" presName="composite" presStyleCnt="0"/>
      <dgm:spPr/>
    </dgm:pt>
    <dgm:pt modelId="{A4237DAD-6C37-4718-AC70-C97E507D882B}" type="pres">
      <dgm:prSet presAssocID="{BC6A6173-D851-41DF-BF30-A691DDF08B85}" presName="rect1"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5365BD9A-3131-47CE-B7D0-678CD02A2436}" type="pres">
      <dgm:prSet presAssocID="{BC6A6173-D851-41DF-BF30-A691DDF08B85}" presName="wedgeRectCallout1" presStyleLbl="node1" presStyleIdx="0" presStyleCnt="2">
        <dgm:presLayoutVars>
          <dgm:bulletEnabled val="1"/>
        </dgm:presLayoutVars>
      </dgm:prSet>
      <dgm:spPr/>
    </dgm:pt>
    <dgm:pt modelId="{ED85EA0A-AD2D-45B3-875C-26A30CE139BC}" type="pres">
      <dgm:prSet presAssocID="{9DED5259-4317-44A0-B801-1E66551C161B}" presName="sibTrans" presStyleCnt="0"/>
      <dgm:spPr/>
    </dgm:pt>
    <dgm:pt modelId="{216C5D9F-F0A3-486D-9BCE-6DACE1801832}" type="pres">
      <dgm:prSet presAssocID="{219168F0-E6EF-4FE3-876C-3C4883E9B400}" presName="composite" presStyleCnt="0"/>
      <dgm:spPr/>
    </dgm:pt>
    <dgm:pt modelId="{64F1C04F-9714-4EE6-8E2D-2F43DAD2C77F}" type="pres">
      <dgm:prSet presAssocID="{219168F0-E6EF-4FE3-876C-3C4883E9B400}" presName="rect1"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0222B995-F84B-49BD-95A0-79648E2098AE}" type="pres">
      <dgm:prSet presAssocID="{219168F0-E6EF-4FE3-876C-3C4883E9B400}" presName="wedgeRectCallout1" presStyleLbl="node1" presStyleIdx="1" presStyleCnt="2">
        <dgm:presLayoutVars>
          <dgm:bulletEnabled val="1"/>
        </dgm:presLayoutVars>
      </dgm:prSet>
      <dgm:spPr/>
    </dgm:pt>
  </dgm:ptLst>
  <dgm:cxnLst>
    <dgm:cxn modelId="{AB839E18-18D7-4A65-B865-5209B0B287E0}" srcId="{442D832B-759F-4BC3-8D50-A87013CEE01D}" destId="{219168F0-E6EF-4FE3-876C-3C4883E9B400}" srcOrd="1" destOrd="0" parTransId="{7A3C1627-8633-41D1-9E1C-A3BB40A51D42}" sibTransId="{D0757778-1683-4D44-AA4A-67B7818814FE}"/>
    <dgm:cxn modelId="{66692B7A-C1C6-4FCB-8046-60323ADC098F}" srcId="{442D832B-759F-4BC3-8D50-A87013CEE01D}" destId="{BC6A6173-D851-41DF-BF30-A691DDF08B85}" srcOrd="0" destOrd="0" parTransId="{5DC74EA2-1BFB-4E5C-B930-542F41941B8F}" sibTransId="{9DED5259-4317-44A0-B801-1E66551C161B}"/>
    <dgm:cxn modelId="{635F9DB0-4C8B-4820-9536-5AADD0F8851B}" type="presOf" srcId="{219168F0-E6EF-4FE3-876C-3C4883E9B400}" destId="{0222B995-F84B-49BD-95A0-79648E2098AE}" srcOrd="0" destOrd="0" presId="urn:microsoft.com/office/officeart/2008/layout/BendingPictureCaptionList"/>
    <dgm:cxn modelId="{867570DD-4565-40C5-AD69-F1D3661D89B5}" type="presOf" srcId="{BC6A6173-D851-41DF-BF30-A691DDF08B85}" destId="{5365BD9A-3131-47CE-B7D0-678CD02A2436}" srcOrd="0" destOrd="0" presId="urn:microsoft.com/office/officeart/2008/layout/BendingPictureCaptionList"/>
    <dgm:cxn modelId="{9347BFED-660F-46F1-9338-10E22D237973}" type="presOf" srcId="{442D832B-759F-4BC3-8D50-A87013CEE01D}" destId="{3002B99A-29D9-4E00-AE18-5D0993D6B669}" srcOrd="0" destOrd="0" presId="urn:microsoft.com/office/officeart/2008/layout/BendingPictureCaptionList"/>
    <dgm:cxn modelId="{13D16C15-9474-4243-B23B-E8D3F4954D41}" type="presParOf" srcId="{3002B99A-29D9-4E00-AE18-5D0993D6B669}" destId="{589F8D66-F5F6-4609-8E0A-B96797E86F8F}" srcOrd="0" destOrd="0" presId="urn:microsoft.com/office/officeart/2008/layout/BendingPictureCaptionList"/>
    <dgm:cxn modelId="{5C50072A-DC4F-49C6-B43E-1700763F3937}" type="presParOf" srcId="{589F8D66-F5F6-4609-8E0A-B96797E86F8F}" destId="{A4237DAD-6C37-4718-AC70-C97E507D882B}" srcOrd="0" destOrd="0" presId="urn:microsoft.com/office/officeart/2008/layout/BendingPictureCaptionList"/>
    <dgm:cxn modelId="{EA0FF4E6-A842-43D0-9604-E21A31863EF4}" type="presParOf" srcId="{589F8D66-F5F6-4609-8E0A-B96797E86F8F}" destId="{5365BD9A-3131-47CE-B7D0-678CD02A2436}" srcOrd="1" destOrd="0" presId="urn:microsoft.com/office/officeart/2008/layout/BendingPictureCaptionList"/>
    <dgm:cxn modelId="{DD2BBD6C-5D0D-4E1E-B9B0-F21D0911DAE4}" type="presParOf" srcId="{3002B99A-29D9-4E00-AE18-5D0993D6B669}" destId="{ED85EA0A-AD2D-45B3-875C-26A30CE139BC}" srcOrd="1" destOrd="0" presId="urn:microsoft.com/office/officeart/2008/layout/BendingPictureCaptionList"/>
    <dgm:cxn modelId="{22D51CBB-4F99-4264-8298-C7C87064E521}" type="presParOf" srcId="{3002B99A-29D9-4E00-AE18-5D0993D6B669}" destId="{216C5D9F-F0A3-486D-9BCE-6DACE1801832}" srcOrd="2" destOrd="0" presId="urn:microsoft.com/office/officeart/2008/layout/BendingPictureCaptionList"/>
    <dgm:cxn modelId="{4BF90680-9366-4723-B3BD-3ABA72013F05}" type="presParOf" srcId="{216C5D9F-F0A3-486D-9BCE-6DACE1801832}" destId="{64F1C04F-9714-4EE6-8E2D-2F43DAD2C77F}" srcOrd="0" destOrd="0" presId="urn:microsoft.com/office/officeart/2008/layout/BendingPictureCaptionList"/>
    <dgm:cxn modelId="{9067193D-7311-4D02-AA37-7AA81E00F379}" type="presParOf" srcId="{216C5D9F-F0A3-486D-9BCE-6DACE1801832}" destId="{0222B995-F84B-49BD-95A0-79648E2098AE}"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607879-45A9-407A-9AA1-234C98AA524C}"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GB"/>
        </a:p>
      </dgm:t>
    </dgm:pt>
    <dgm:pt modelId="{2E5E9049-D69D-4154-B73A-182EDC3174B7}">
      <dgm:prSet phldrT="[Text]"/>
      <dgm:spPr/>
      <dgm:t>
        <a:bodyPr/>
        <a:lstStyle/>
        <a:p>
          <a:r>
            <a:rPr lang="en-GB" dirty="0">
              <a:effectLst>
                <a:outerShdw blurRad="38100" dist="38100" dir="2700000" algn="tl">
                  <a:srgbClr val="000000">
                    <a:alpha val="43137"/>
                  </a:srgbClr>
                </a:outerShdw>
              </a:effectLst>
            </a:rPr>
            <a:t>Brexit 2016</a:t>
          </a:r>
        </a:p>
      </dgm:t>
    </dgm:pt>
    <dgm:pt modelId="{FAF4AA0F-7D95-48BE-9350-E30B9CBB2D89}" type="parTrans" cxnId="{0585CC51-6A1C-436B-830B-7236C42FFF0A}">
      <dgm:prSet/>
      <dgm:spPr/>
      <dgm:t>
        <a:bodyPr/>
        <a:lstStyle/>
        <a:p>
          <a:endParaRPr lang="en-GB"/>
        </a:p>
      </dgm:t>
    </dgm:pt>
    <dgm:pt modelId="{E7840D9F-7DF5-459E-989F-6818ACA82692}" type="sibTrans" cxnId="{0585CC51-6A1C-436B-830B-7236C42FFF0A}">
      <dgm:prSet/>
      <dgm:spPr/>
      <dgm:t>
        <a:bodyPr/>
        <a:lstStyle/>
        <a:p>
          <a:endParaRPr lang="en-GB"/>
        </a:p>
      </dgm:t>
    </dgm:pt>
    <dgm:pt modelId="{84312185-2624-4455-B65A-36749FF1ABBD}">
      <dgm:prSet phldrT="[Text]"/>
      <dgm:spPr/>
      <dgm:t>
        <a:bodyPr/>
        <a:lstStyle/>
        <a:p>
          <a:r>
            <a:rPr lang="en-GB" dirty="0"/>
            <a:t>Under 37 </a:t>
          </a:r>
          <a:r>
            <a:rPr lang="en-GB" dirty="0" err="1"/>
            <a:t>yrs</a:t>
          </a:r>
          <a:r>
            <a:rPr lang="en-GB" dirty="0"/>
            <a:t> old voting REMAIN</a:t>
          </a:r>
        </a:p>
      </dgm:t>
    </dgm:pt>
    <dgm:pt modelId="{3B85D72B-2791-4740-A658-CAC3F003125C}" type="parTrans" cxnId="{DCA8C182-7DE7-4318-A39B-0B8B754BB2C8}">
      <dgm:prSet/>
      <dgm:spPr/>
      <dgm:t>
        <a:bodyPr/>
        <a:lstStyle/>
        <a:p>
          <a:endParaRPr lang="en-GB"/>
        </a:p>
      </dgm:t>
    </dgm:pt>
    <dgm:pt modelId="{70815512-EDEB-4605-8FB4-0566288CE6A6}" type="sibTrans" cxnId="{DCA8C182-7DE7-4318-A39B-0B8B754BB2C8}">
      <dgm:prSet/>
      <dgm:spPr/>
      <dgm:t>
        <a:bodyPr/>
        <a:lstStyle/>
        <a:p>
          <a:endParaRPr lang="en-GB"/>
        </a:p>
      </dgm:t>
    </dgm:pt>
    <dgm:pt modelId="{A24CDD33-762C-4495-998E-FA7FB38EC7D9}">
      <dgm:prSet/>
      <dgm:spPr/>
      <dgm:t>
        <a:bodyPr/>
        <a:lstStyle/>
        <a:p>
          <a:r>
            <a:rPr lang="en-GB" dirty="0"/>
            <a:t>80% of those with degrees</a:t>
          </a:r>
        </a:p>
      </dgm:t>
    </dgm:pt>
    <dgm:pt modelId="{76648F03-892E-4097-A0C9-B875E33ACF4B}" type="parTrans" cxnId="{92EBCD07-6BFA-40A8-8BB1-4AAD31DACA52}">
      <dgm:prSet/>
      <dgm:spPr/>
      <dgm:t>
        <a:bodyPr/>
        <a:lstStyle/>
        <a:p>
          <a:endParaRPr lang="en-GB"/>
        </a:p>
      </dgm:t>
    </dgm:pt>
    <dgm:pt modelId="{EC6325E3-A27A-45E4-A374-29F8B63B6EB1}" type="sibTrans" cxnId="{92EBCD07-6BFA-40A8-8BB1-4AAD31DACA52}">
      <dgm:prSet/>
      <dgm:spPr/>
      <dgm:t>
        <a:bodyPr/>
        <a:lstStyle/>
        <a:p>
          <a:endParaRPr lang="en-GB"/>
        </a:p>
      </dgm:t>
    </dgm:pt>
    <dgm:pt modelId="{5AA7BC60-3968-455E-B2CB-115C94AED6D2}">
      <dgm:prSet/>
      <dgm:spPr/>
      <dgm:t>
        <a:bodyPr/>
        <a:lstStyle/>
        <a:p>
          <a:r>
            <a:rPr lang="en-GB" dirty="0"/>
            <a:t>37% of those without degrees</a:t>
          </a:r>
        </a:p>
      </dgm:t>
    </dgm:pt>
    <dgm:pt modelId="{CFDFC532-957D-4AEC-A3A9-BBC294B31EC5}" type="parTrans" cxnId="{FD423993-BBB7-4E4D-AC11-29C21F40FB34}">
      <dgm:prSet/>
      <dgm:spPr/>
      <dgm:t>
        <a:bodyPr/>
        <a:lstStyle/>
        <a:p>
          <a:endParaRPr lang="en-GB"/>
        </a:p>
      </dgm:t>
    </dgm:pt>
    <dgm:pt modelId="{A2E5AF15-16D9-420B-B426-304674A472E3}" type="sibTrans" cxnId="{FD423993-BBB7-4E4D-AC11-29C21F40FB34}">
      <dgm:prSet/>
      <dgm:spPr/>
      <dgm:t>
        <a:bodyPr/>
        <a:lstStyle/>
        <a:p>
          <a:endParaRPr lang="en-GB"/>
        </a:p>
      </dgm:t>
    </dgm:pt>
    <dgm:pt modelId="{04F4D8A1-2170-47A4-9A67-42ACDEF5AAC0}">
      <dgm:prSet/>
      <dgm:spPr/>
      <dgm:t>
        <a:bodyPr/>
        <a:lstStyle/>
        <a:p>
          <a:r>
            <a:rPr lang="en-GB" dirty="0">
              <a:effectLst>
                <a:outerShdw blurRad="38100" dist="38100" dir="2700000" algn="tl">
                  <a:srgbClr val="000000">
                    <a:alpha val="43137"/>
                  </a:srgbClr>
                </a:outerShdw>
              </a:effectLst>
            </a:rPr>
            <a:t>Trump 2016</a:t>
          </a:r>
        </a:p>
      </dgm:t>
    </dgm:pt>
    <dgm:pt modelId="{236EBAFA-0C2E-4FCF-AADB-6A5E764BF974}" type="parTrans" cxnId="{603E94E2-EA3A-4BDD-A727-4890D557D4D0}">
      <dgm:prSet/>
      <dgm:spPr/>
      <dgm:t>
        <a:bodyPr/>
        <a:lstStyle/>
        <a:p>
          <a:endParaRPr lang="en-GB"/>
        </a:p>
      </dgm:t>
    </dgm:pt>
    <dgm:pt modelId="{8C5A8883-9B65-40CC-8042-DBBA41DA52DB}" type="sibTrans" cxnId="{603E94E2-EA3A-4BDD-A727-4890D557D4D0}">
      <dgm:prSet/>
      <dgm:spPr/>
      <dgm:t>
        <a:bodyPr/>
        <a:lstStyle/>
        <a:p>
          <a:endParaRPr lang="en-GB"/>
        </a:p>
      </dgm:t>
    </dgm:pt>
    <dgm:pt modelId="{B73A61FA-1F54-4C5C-B89E-E3332CDB9B64}">
      <dgm:prSet/>
      <dgm:spPr/>
      <dgm:t>
        <a:bodyPr/>
        <a:lstStyle/>
        <a:p>
          <a:r>
            <a:rPr lang="en-GB" b="0" i="0" dirty="0"/>
            <a:t>College graduates backed Clinton (52%-43%), while those without a college degree backed Trump (52%-44%)</a:t>
          </a:r>
          <a:endParaRPr lang="en-GB" dirty="0"/>
        </a:p>
      </dgm:t>
    </dgm:pt>
    <dgm:pt modelId="{C1DB2689-5935-47CF-8759-D8D5EAE6424D}" type="parTrans" cxnId="{6007D53E-294B-4D68-8FD4-89DC5140AF51}">
      <dgm:prSet/>
      <dgm:spPr/>
      <dgm:t>
        <a:bodyPr/>
        <a:lstStyle/>
        <a:p>
          <a:endParaRPr lang="en-GB"/>
        </a:p>
      </dgm:t>
    </dgm:pt>
    <dgm:pt modelId="{E8E401BA-7001-45D2-938A-043196FED178}" type="sibTrans" cxnId="{6007D53E-294B-4D68-8FD4-89DC5140AF51}">
      <dgm:prSet/>
      <dgm:spPr/>
      <dgm:t>
        <a:bodyPr/>
        <a:lstStyle/>
        <a:p>
          <a:endParaRPr lang="en-GB"/>
        </a:p>
      </dgm:t>
    </dgm:pt>
    <dgm:pt modelId="{50AB5366-BC95-4A04-A05A-547B52133980}" type="pres">
      <dgm:prSet presAssocID="{4F607879-45A9-407A-9AA1-234C98AA524C}" presName="Name0" presStyleCnt="0">
        <dgm:presLayoutVars>
          <dgm:dir/>
        </dgm:presLayoutVars>
      </dgm:prSet>
      <dgm:spPr/>
    </dgm:pt>
    <dgm:pt modelId="{EABF42CE-C12B-41E2-9EBA-0FB5485E4431}" type="pres">
      <dgm:prSet presAssocID="{2E5E9049-D69D-4154-B73A-182EDC3174B7}" presName="composite" presStyleCnt="0"/>
      <dgm:spPr/>
    </dgm:pt>
    <dgm:pt modelId="{3E10A11F-CDCD-478D-9666-B6E72978BD5C}" type="pres">
      <dgm:prSet presAssocID="{2E5E9049-D69D-4154-B73A-182EDC3174B7}" presName="Accent" presStyleLbl="alignAcc1" presStyleIdx="0" presStyleCnt="2"/>
      <dgm:spPr/>
    </dgm:pt>
    <dgm:pt modelId="{41DD2801-89F6-46FE-8C4B-A2B8A3E67241}" type="pres">
      <dgm:prSet presAssocID="{2E5E9049-D69D-4154-B73A-182EDC3174B7}"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1000" r="-21000"/>
          </a:stretch>
        </a:blipFill>
      </dgm:spPr>
    </dgm:pt>
    <dgm:pt modelId="{70AE41D0-1580-4D83-910E-BDC1DEF30500}" type="pres">
      <dgm:prSet presAssocID="{2E5E9049-D69D-4154-B73A-182EDC3174B7}" presName="Child" presStyleLbl="revTx" presStyleIdx="0" presStyleCnt="2">
        <dgm:presLayoutVars>
          <dgm:bulletEnabled val="1"/>
        </dgm:presLayoutVars>
      </dgm:prSet>
      <dgm:spPr/>
    </dgm:pt>
    <dgm:pt modelId="{D001CC81-4FE2-4A62-85AE-5651299AAEF8}" type="pres">
      <dgm:prSet presAssocID="{2E5E9049-D69D-4154-B73A-182EDC3174B7}" presName="Parent" presStyleLbl="alignNode1" presStyleIdx="0" presStyleCnt="2">
        <dgm:presLayoutVars>
          <dgm:bulletEnabled val="1"/>
        </dgm:presLayoutVars>
      </dgm:prSet>
      <dgm:spPr/>
    </dgm:pt>
    <dgm:pt modelId="{EEF29AE3-F44A-4626-AF71-2D5676655849}" type="pres">
      <dgm:prSet presAssocID="{E7840D9F-7DF5-459E-989F-6818ACA82692}" presName="sibTrans" presStyleCnt="0"/>
      <dgm:spPr/>
    </dgm:pt>
    <dgm:pt modelId="{0EB8453A-57F3-48FE-9263-60D3F9DF1D1A}" type="pres">
      <dgm:prSet presAssocID="{04F4D8A1-2170-47A4-9A67-42ACDEF5AAC0}" presName="composite" presStyleCnt="0"/>
      <dgm:spPr/>
    </dgm:pt>
    <dgm:pt modelId="{A0066D1B-F990-40B0-8D18-73E127305D07}" type="pres">
      <dgm:prSet presAssocID="{04F4D8A1-2170-47A4-9A67-42ACDEF5AAC0}" presName="Accent" presStyleLbl="alignAcc1" presStyleIdx="1" presStyleCnt="2"/>
      <dgm:spPr/>
    </dgm:pt>
    <dgm:pt modelId="{8781B97C-3EC2-4C54-8883-5376806C3580}" type="pres">
      <dgm:prSet presAssocID="{04F4D8A1-2170-47A4-9A67-42ACDEF5AAC0}" presName="Image"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32000" b="-32000"/>
          </a:stretch>
        </a:blipFill>
      </dgm:spPr>
    </dgm:pt>
    <dgm:pt modelId="{54E1814E-1DEE-46D2-A549-79B5EE131946}" type="pres">
      <dgm:prSet presAssocID="{04F4D8A1-2170-47A4-9A67-42ACDEF5AAC0}" presName="Child" presStyleLbl="revTx" presStyleIdx="1" presStyleCnt="2">
        <dgm:presLayoutVars>
          <dgm:bulletEnabled val="1"/>
        </dgm:presLayoutVars>
      </dgm:prSet>
      <dgm:spPr/>
    </dgm:pt>
    <dgm:pt modelId="{13911E36-F7BA-4E5F-8742-226F0D580CD4}" type="pres">
      <dgm:prSet presAssocID="{04F4D8A1-2170-47A4-9A67-42ACDEF5AAC0}" presName="Parent" presStyleLbl="alignNode1" presStyleIdx="1" presStyleCnt="2">
        <dgm:presLayoutVars>
          <dgm:bulletEnabled val="1"/>
        </dgm:presLayoutVars>
      </dgm:prSet>
      <dgm:spPr/>
    </dgm:pt>
  </dgm:ptLst>
  <dgm:cxnLst>
    <dgm:cxn modelId="{92EBCD07-6BFA-40A8-8BB1-4AAD31DACA52}" srcId="{84312185-2624-4455-B65A-36749FF1ABBD}" destId="{A24CDD33-762C-4495-998E-FA7FB38EC7D9}" srcOrd="0" destOrd="0" parTransId="{76648F03-892E-4097-A0C9-B875E33ACF4B}" sibTransId="{EC6325E3-A27A-45E4-A374-29F8B63B6EB1}"/>
    <dgm:cxn modelId="{6007D53E-294B-4D68-8FD4-89DC5140AF51}" srcId="{04F4D8A1-2170-47A4-9A67-42ACDEF5AAC0}" destId="{B73A61FA-1F54-4C5C-B89E-E3332CDB9B64}" srcOrd="0" destOrd="0" parTransId="{C1DB2689-5935-47CF-8759-D8D5EAE6424D}" sibTransId="{E8E401BA-7001-45D2-938A-043196FED178}"/>
    <dgm:cxn modelId="{9ACFD142-A4F2-4F5A-A9F7-7A888DD7572F}" type="presOf" srcId="{B73A61FA-1F54-4C5C-B89E-E3332CDB9B64}" destId="{54E1814E-1DEE-46D2-A549-79B5EE131946}" srcOrd="0" destOrd="0" presId="urn:microsoft.com/office/officeart/2008/layout/TitlePictureLineup"/>
    <dgm:cxn modelId="{0585CC51-6A1C-436B-830B-7236C42FFF0A}" srcId="{4F607879-45A9-407A-9AA1-234C98AA524C}" destId="{2E5E9049-D69D-4154-B73A-182EDC3174B7}" srcOrd="0" destOrd="0" parTransId="{FAF4AA0F-7D95-48BE-9350-E30B9CBB2D89}" sibTransId="{E7840D9F-7DF5-459E-989F-6818ACA82692}"/>
    <dgm:cxn modelId="{9FFD4C7E-087E-4600-8BF4-A66024B4C37B}" type="presOf" srcId="{A24CDD33-762C-4495-998E-FA7FB38EC7D9}" destId="{70AE41D0-1580-4D83-910E-BDC1DEF30500}" srcOrd="0" destOrd="1" presId="urn:microsoft.com/office/officeart/2008/layout/TitlePictureLineup"/>
    <dgm:cxn modelId="{DCA8C182-7DE7-4318-A39B-0B8B754BB2C8}" srcId="{2E5E9049-D69D-4154-B73A-182EDC3174B7}" destId="{84312185-2624-4455-B65A-36749FF1ABBD}" srcOrd="0" destOrd="0" parTransId="{3B85D72B-2791-4740-A658-CAC3F003125C}" sibTransId="{70815512-EDEB-4605-8FB4-0566288CE6A6}"/>
    <dgm:cxn modelId="{FD423993-BBB7-4E4D-AC11-29C21F40FB34}" srcId="{84312185-2624-4455-B65A-36749FF1ABBD}" destId="{5AA7BC60-3968-455E-B2CB-115C94AED6D2}" srcOrd="1" destOrd="0" parTransId="{CFDFC532-957D-4AEC-A3A9-BBC294B31EC5}" sibTransId="{A2E5AF15-16D9-420B-B426-304674A472E3}"/>
    <dgm:cxn modelId="{B7C8799D-D3D6-4954-9C79-A80EF9B1E26C}" type="presOf" srcId="{4F607879-45A9-407A-9AA1-234C98AA524C}" destId="{50AB5366-BC95-4A04-A05A-547B52133980}" srcOrd="0" destOrd="0" presId="urn:microsoft.com/office/officeart/2008/layout/TitlePictureLineup"/>
    <dgm:cxn modelId="{0DCEF79E-5FF0-488E-BAE6-87063E6CC56A}" type="presOf" srcId="{2E5E9049-D69D-4154-B73A-182EDC3174B7}" destId="{D001CC81-4FE2-4A62-85AE-5651299AAEF8}" srcOrd="0" destOrd="0" presId="urn:microsoft.com/office/officeart/2008/layout/TitlePictureLineup"/>
    <dgm:cxn modelId="{C2DF88A7-163E-4F17-B524-015482E0B298}" type="presOf" srcId="{84312185-2624-4455-B65A-36749FF1ABBD}" destId="{70AE41D0-1580-4D83-910E-BDC1DEF30500}" srcOrd="0" destOrd="0" presId="urn:microsoft.com/office/officeart/2008/layout/TitlePictureLineup"/>
    <dgm:cxn modelId="{E73B15AD-B2C8-46D3-B573-CD61ADB43CD9}" type="presOf" srcId="{04F4D8A1-2170-47A4-9A67-42ACDEF5AAC0}" destId="{13911E36-F7BA-4E5F-8742-226F0D580CD4}" srcOrd="0" destOrd="0" presId="urn:microsoft.com/office/officeart/2008/layout/TitlePictureLineup"/>
    <dgm:cxn modelId="{C66636AE-8F9B-4B96-AF02-01D3C0F8F025}" type="presOf" srcId="{5AA7BC60-3968-455E-B2CB-115C94AED6D2}" destId="{70AE41D0-1580-4D83-910E-BDC1DEF30500}" srcOrd="0" destOrd="2" presId="urn:microsoft.com/office/officeart/2008/layout/TitlePictureLineup"/>
    <dgm:cxn modelId="{603E94E2-EA3A-4BDD-A727-4890D557D4D0}" srcId="{4F607879-45A9-407A-9AA1-234C98AA524C}" destId="{04F4D8A1-2170-47A4-9A67-42ACDEF5AAC0}" srcOrd="1" destOrd="0" parTransId="{236EBAFA-0C2E-4FCF-AADB-6A5E764BF974}" sibTransId="{8C5A8883-9B65-40CC-8042-DBBA41DA52DB}"/>
    <dgm:cxn modelId="{71494A03-2A47-4FCC-9A14-C7483CDDBB98}" type="presParOf" srcId="{50AB5366-BC95-4A04-A05A-547B52133980}" destId="{EABF42CE-C12B-41E2-9EBA-0FB5485E4431}" srcOrd="0" destOrd="0" presId="urn:microsoft.com/office/officeart/2008/layout/TitlePictureLineup"/>
    <dgm:cxn modelId="{E26331B9-DDB1-4168-B11C-138779452036}" type="presParOf" srcId="{EABF42CE-C12B-41E2-9EBA-0FB5485E4431}" destId="{3E10A11F-CDCD-478D-9666-B6E72978BD5C}" srcOrd="0" destOrd="0" presId="urn:microsoft.com/office/officeart/2008/layout/TitlePictureLineup"/>
    <dgm:cxn modelId="{F9EC371B-C703-4648-9068-DE8E3B89A6A8}" type="presParOf" srcId="{EABF42CE-C12B-41E2-9EBA-0FB5485E4431}" destId="{41DD2801-89F6-46FE-8C4B-A2B8A3E67241}" srcOrd="1" destOrd="0" presId="urn:microsoft.com/office/officeart/2008/layout/TitlePictureLineup"/>
    <dgm:cxn modelId="{ECCF6ACF-69A0-41D8-B5AA-D65DC5F4799A}" type="presParOf" srcId="{EABF42CE-C12B-41E2-9EBA-0FB5485E4431}" destId="{70AE41D0-1580-4D83-910E-BDC1DEF30500}" srcOrd="2" destOrd="0" presId="urn:microsoft.com/office/officeart/2008/layout/TitlePictureLineup"/>
    <dgm:cxn modelId="{425FAAD8-2041-45D7-A43A-D43854D89964}" type="presParOf" srcId="{EABF42CE-C12B-41E2-9EBA-0FB5485E4431}" destId="{D001CC81-4FE2-4A62-85AE-5651299AAEF8}" srcOrd="3" destOrd="0" presId="urn:microsoft.com/office/officeart/2008/layout/TitlePictureLineup"/>
    <dgm:cxn modelId="{9A341893-0BD0-4B6C-ABD0-7069DD218DF6}" type="presParOf" srcId="{50AB5366-BC95-4A04-A05A-547B52133980}" destId="{EEF29AE3-F44A-4626-AF71-2D5676655849}" srcOrd="1" destOrd="0" presId="urn:microsoft.com/office/officeart/2008/layout/TitlePictureLineup"/>
    <dgm:cxn modelId="{72AACDF3-ABB0-40A4-98D6-D63297FF8B36}" type="presParOf" srcId="{50AB5366-BC95-4A04-A05A-547B52133980}" destId="{0EB8453A-57F3-48FE-9263-60D3F9DF1D1A}" srcOrd="2" destOrd="0" presId="urn:microsoft.com/office/officeart/2008/layout/TitlePictureLineup"/>
    <dgm:cxn modelId="{EEAE199C-51E0-4BAC-B3FF-B1CC4B3BC50A}" type="presParOf" srcId="{0EB8453A-57F3-48FE-9263-60D3F9DF1D1A}" destId="{A0066D1B-F990-40B0-8D18-73E127305D07}" srcOrd="0" destOrd="0" presId="urn:microsoft.com/office/officeart/2008/layout/TitlePictureLineup"/>
    <dgm:cxn modelId="{E986F53A-12D7-4764-9737-619AA291FCC5}" type="presParOf" srcId="{0EB8453A-57F3-48FE-9263-60D3F9DF1D1A}" destId="{8781B97C-3EC2-4C54-8883-5376806C3580}" srcOrd="1" destOrd="0" presId="urn:microsoft.com/office/officeart/2008/layout/TitlePictureLineup"/>
    <dgm:cxn modelId="{B26CE294-622F-41F8-97A7-A6A51410834A}" type="presParOf" srcId="{0EB8453A-57F3-48FE-9263-60D3F9DF1D1A}" destId="{54E1814E-1DEE-46D2-A549-79B5EE131946}" srcOrd="2" destOrd="0" presId="urn:microsoft.com/office/officeart/2008/layout/TitlePictureLineup"/>
    <dgm:cxn modelId="{E975540A-6FF3-493A-952A-3069ED809F7A}" type="presParOf" srcId="{0EB8453A-57F3-48FE-9263-60D3F9DF1D1A}" destId="{13911E36-F7BA-4E5F-8742-226F0D580CD4}"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2A79FD-09BA-40FD-9C5C-B1A0FE6479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0901C759-F69E-444A-89A7-EBE449A54B59}">
      <dgm:prSet phldrT="[Text]" phldr="1"/>
      <dgm:spPr/>
      <dgm:t>
        <a:bodyPr/>
        <a:lstStyle/>
        <a:p>
          <a:endParaRPr lang="en-GB" dirty="0"/>
        </a:p>
      </dgm:t>
    </dgm:pt>
    <dgm:pt modelId="{7E1249E3-9D02-48B4-B350-CAD009C9F355}" type="parTrans" cxnId="{024D6494-DC65-4BA2-AA73-E982F6CEC2BA}">
      <dgm:prSet/>
      <dgm:spPr/>
      <dgm:t>
        <a:bodyPr/>
        <a:lstStyle/>
        <a:p>
          <a:endParaRPr lang="en-GB"/>
        </a:p>
      </dgm:t>
    </dgm:pt>
    <dgm:pt modelId="{770BCD3B-2A63-42B5-BA97-972A1B4A3A19}" type="sibTrans" cxnId="{024D6494-DC65-4BA2-AA73-E982F6CEC2BA}">
      <dgm:prSet/>
      <dgm:spPr/>
      <dgm:t>
        <a:bodyPr/>
        <a:lstStyle/>
        <a:p>
          <a:endParaRPr lang="en-GB"/>
        </a:p>
      </dgm:t>
    </dgm:pt>
    <dgm:pt modelId="{9FAFF1A6-0030-4BE0-8860-756DB0E2EC77}">
      <dgm:prSet phldrT="[Text]"/>
      <dgm:spPr/>
      <dgm:t>
        <a:bodyPr/>
        <a:lstStyle/>
        <a:p>
          <a:r>
            <a:rPr lang="en-GB" i="1" dirty="0"/>
            <a:t>‘Education … has a very strong influence on our values and the way in which we interpret the world around us’ </a:t>
          </a:r>
          <a:r>
            <a:rPr lang="en-GB" dirty="0"/>
            <a:t>(Pp25-27)</a:t>
          </a:r>
        </a:p>
      </dgm:t>
    </dgm:pt>
    <dgm:pt modelId="{328DB811-97C1-46E1-AF08-B5CDC6224B5B}" type="parTrans" cxnId="{1DB354FD-7239-4DC8-B2FE-518BA9D543BD}">
      <dgm:prSet/>
      <dgm:spPr/>
      <dgm:t>
        <a:bodyPr/>
        <a:lstStyle/>
        <a:p>
          <a:endParaRPr lang="en-GB"/>
        </a:p>
      </dgm:t>
    </dgm:pt>
    <dgm:pt modelId="{86FD3284-2DBF-458E-AF7D-A2088CE1F219}" type="sibTrans" cxnId="{1DB354FD-7239-4DC8-B2FE-518BA9D543BD}">
      <dgm:prSet/>
      <dgm:spPr/>
      <dgm:t>
        <a:bodyPr/>
        <a:lstStyle/>
        <a:p>
          <a:endParaRPr lang="en-GB"/>
        </a:p>
      </dgm:t>
    </dgm:pt>
    <dgm:pt modelId="{94E924B7-A07D-48DD-A1BA-65C5A03E31F9}" type="pres">
      <dgm:prSet presAssocID="{F42A79FD-09BA-40FD-9C5C-B1A0FE64796F}" presName="vert0" presStyleCnt="0">
        <dgm:presLayoutVars>
          <dgm:dir/>
          <dgm:animOne val="branch"/>
          <dgm:animLvl val="lvl"/>
        </dgm:presLayoutVars>
      </dgm:prSet>
      <dgm:spPr/>
    </dgm:pt>
    <dgm:pt modelId="{1129DA6A-4A39-40FC-AB97-7BB1D15A2BEE}" type="pres">
      <dgm:prSet presAssocID="{0901C759-F69E-444A-89A7-EBE449A54B59}" presName="thickLine" presStyleLbl="alignNode1" presStyleIdx="0" presStyleCnt="1"/>
      <dgm:spPr/>
    </dgm:pt>
    <dgm:pt modelId="{80EAAC89-FBB8-4498-B73D-C1085B6C06E0}" type="pres">
      <dgm:prSet presAssocID="{0901C759-F69E-444A-89A7-EBE449A54B59}" presName="horz1" presStyleCnt="0"/>
      <dgm:spPr/>
    </dgm:pt>
    <dgm:pt modelId="{F6810ADD-382B-44F8-9E90-07737BC84B1B}" type="pres">
      <dgm:prSet presAssocID="{0901C759-F69E-444A-89A7-EBE449A54B59}" presName="tx1" presStyleLbl="revTx" presStyleIdx="0" presStyleCnt="2" custScaleX="4412"/>
      <dgm:spPr/>
    </dgm:pt>
    <dgm:pt modelId="{97A8F8EF-DA1F-451C-82DC-A662EA515E0A}" type="pres">
      <dgm:prSet presAssocID="{0901C759-F69E-444A-89A7-EBE449A54B59}" presName="vert1" presStyleCnt="0"/>
      <dgm:spPr/>
    </dgm:pt>
    <dgm:pt modelId="{6A16ED87-BEE5-4F65-AAB2-7B805F565D21}" type="pres">
      <dgm:prSet presAssocID="{9FAFF1A6-0030-4BE0-8860-756DB0E2EC77}" presName="vertSpace2a" presStyleCnt="0"/>
      <dgm:spPr/>
    </dgm:pt>
    <dgm:pt modelId="{1142517D-D9C7-4FC4-B300-E710B259FBBF}" type="pres">
      <dgm:prSet presAssocID="{9FAFF1A6-0030-4BE0-8860-756DB0E2EC77}" presName="horz2" presStyleCnt="0"/>
      <dgm:spPr/>
    </dgm:pt>
    <dgm:pt modelId="{2A8C6DE8-3E5B-40A9-9EE0-F87D286350F8}" type="pres">
      <dgm:prSet presAssocID="{9FAFF1A6-0030-4BE0-8860-756DB0E2EC77}" presName="horzSpace2" presStyleCnt="0"/>
      <dgm:spPr/>
    </dgm:pt>
    <dgm:pt modelId="{FDD00A0D-A4F6-4B76-BB90-16531E3A2A0C}" type="pres">
      <dgm:prSet presAssocID="{9FAFF1A6-0030-4BE0-8860-756DB0E2EC77}" presName="tx2" presStyleLbl="revTx" presStyleIdx="1" presStyleCnt="2"/>
      <dgm:spPr/>
    </dgm:pt>
    <dgm:pt modelId="{17A65F49-6396-4EDA-8895-297283B83A82}" type="pres">
      <dgm:prSet presAssocID="{9FAFF1A6-0030-4BE0-8860-756DB0E2EC77}" presName="vert2" presStyleCnt="0"/>
      <dgm:spPr/>
    </dgm:pt>
    <dgm:pt modelId="{9CB5D75B-36E2-4686-B61A-2F8A26E4389B}" type="pres">
      <dgm:prSet presAssocID="{9FAFF1A6-0030-4BE0-8860-756DB0E2EC77}" presName="thinLine2b" presStyleLbl="callout" presStyleIdx="0" presStyleCnt="1"/>
      <dgm:spPr/>
    </dgm:pt>
    <dgm:pt modelId="{DD8D1C4D-B285-402E-BBEA-5A12C83DA060}" type="pres">
      <dgm:prSet presAssocID="{9FAFF1A6-0030-4BE0-8860-756DB0E2EC77}" presName="vertSpace2b" presStyleCnt="0"/>
      <dgm:spPr/>
    </dgm:pt>
  </dgm:ptLst>
  <dgm:cxnLst>
    <dgm:cxn modelId="{024D6494-DC65-4BA2-AA73-E982F6CEC2BA}" srcId="{F42A79FD-09BA-40FD-9C5C-B1A0FE64796F}" destId="{0901C759-F69E-444A-89A7-EBE449A54B59}" srcOrd="0" destOrd="0" parTransId="{7E1249E3-9D02-48B4-B350-CAD009C9F355}" sibTransId="{770BCD3B-2A63-42B5-BA97-972A1B4A3A19}"/>
    <dgm:cxn modelId="{0918A0A2-3208-4E12-8983-625082980142}" type="presOf" srcId="{0901C759-F69E-444A-89A7-EBE449A54B59}" destId="{F6810ADD-382B-44F8-9E90-07737BC84B1B}" srcOrd="0" destOrd="0" presId="urn:microsoft.com/office/officeart/2008/layout/LinedList"/>
    <dgm:cxn modelId="{ED42E9E0-994B-41E6-AEC5-941CA39E7DF2}" type="presOf" srcId="{F42A79FD-09BA-40FD-9C5C-B1A0FE64796F}" destId="{94E924B7-A07D-48DD-A1BA-65C5A03E31F9}" srcOrd="0" destOrd="0" presId="urn:microsoft.com/office/officeart/2008/layout/LinedList"/>
    <dgm:cxn modelId="{D06BD8EB-7214-4295-94A7-777EBD5A0DCA}" type="presOf" srcId="{9FAFF1A6-0030-4BE0-8860-756DB0E2EC77}" destId="{FDD00A0D-A4F6-4B76-BB90-16531E3A2A0C}" srcOrd="0" destOrd="0" presId="urn:microsoft.com/office/officeart/2008/layout/LinedList"/>
    <dgm:cxn modelId="{1DB354FD-7239-4DC8-B2FE-518BA9D543BD}" srcId="{0901C759-F69E-444A-89A7-EBE449A54B59}" destId="{9FAFF1A6-0030-4BE0-8860-756DB0E2EC77}" srcOrd="0" destOrd="0" parTransId="{328DB811-97C1-46E1-AF08-B5CDC6224B5B}" sibTransId="{86FD3284-2DBF-458E-AF7D-A2088CE1F219}"/>
    <dgm:cxn modelId="{B7EE0E70-2ED6-420E-9659-DCE569E49B85}" type="presParOf" srcId="{94E924B7-A07D-48DD-A1BA-65C5A03E31F9}" destId="{1129DA6A-4A39-40FC-AB97-7BB1D15A2BEE}" srcOrd="0" destOrd="0" presId="urn:microsoft.com/office/officeart/2008/layout/LinedList"/>
    <dgm:cxn modelId="{AA48DCD2-8136-49FB-B855-BB611A1B087E}" type="presParOf" srcId="{94E924B7-A07D-48DD-A1BA-65C5A03E31F9}" destId="{80EAAC89-FBB8-4498-B73D-C1085B6C06E0}" srcOrd="1" destOrd="0" presId="urn:microsoft.com/office/officeart/2008/layout/LinedList"/>
    <dgm:cxn modelId="{9511A883-AE86-4F7D-9420-2505303663CD}" type="presParOf" srcId="{80EAAC89-FBB8-4498-B73D-C1085B6C06E0}" destId="{F6810ADD-382B-44F8-9E90-07737BC84B1B}" srcOrd="0" destOrd="0" presId="urn:microsoft.com/office/officeart/2008/layout/LinedList"/>
    <dgm:cxn modelId="{CDDB5B3F-739B-4E4E-9CFF-E96C30E33EB8}" type="presParOf" srcId="{80EAAC89-FBB8-4498-B73D-C1085B6C06E0}" destId="{97A8F8EF-DA1F-451C-82DC-A662EA515E0A}" srcOrd="1" destOrd="0" presId="urn:microsoft.com/office/officeart/2008/layout/LinedList"/>
    <dgm:cxn modelId="{07CFF95E-F903-4F6B-8E89-7782700E525E}" type="presParOf" srcId="{97A8F8EF-DA1F-451C-82DC-A662EA515E0A}" destId="{6A16ED87-BEE5-4F65-AAB2-7B805F565D21}" srcOrd="0" destOrd="0" presId="urn:microsoft.com/office/officeart/2008/layout/LinedList"/>
    <dgm:cxn modelId="{F56B442D-E7A9-4EB4-B396-C79C42395E3A}" type="presParOf" srcId="{97A8F8EF-DA1F-451C-82DC-A662EA515E0A}" destId="{1142517D-D9C7-4FC4-B300-E710B259FBBF}" srcOrd="1" destOrd="0" presId="urn:microsoft.com/office/officeart/2008/layout/LinedList"/>
    <dgm:cxn modelId="{C7490E26-86AF-4643-BBC8-7AAAD69EEA19}" type="presParOf" srcId="{1142517D-D9C7-4FC4-B300-E710B259FBBF}" destId="{2A8C6DE8-3E5B-40A9-9EE0-F87D286350F8}" srcOrd="0" destOrd="0" presId="urn:microsoft.com/office/officeart/2008/layout/LinedList"/>
    <dgm:cxn modelId="{1DB1A0D1-28DF-4A7F-A13E-F93CAD6C6CCC}" type="presParOf" srcId="{1142517D-D9C7-4FC4-B300-E710B259FBBF}" destId="{FDD00A0D-A4F6-4B76-BB90-16531E3A2A0C}" srcOrd="1" destOrd="0" presId="urn:microsoft.com/office/officeart/2008/layout/LinedList"/>
    <dgm:cxn modelId="{C6FD7A6A-3E1E-48C3-844E-6D8CCB13BABA}" type="presParOf" srcId="{1142517D-D9C7-4FC4-B300-E710B259FBBF}" destId="{17A65F49-6396-4EDA-8895-297283B83A82}" srcOrd="2" destOrd="0" presId="urn:microsoft.com/office/officeart/2008/layout/LinedList"/>
    <dgm:cxn modelId="{EAE9320A-D0C6-481B-A858-2ED16987D7A7}" type="presParOf" srcId="{97A8F8EF-DA1F-451C-82DC-A662EA515E0A}" destId="{9CB5D75B-36E2-4686-B61A-2F8A26E4389B}" srcOrd="2" destOrd="0" presId="urn:microsoft.com/office/officeart/2008/layout/LinedList"/>
    <dgm:cxn modelId="{80E776BA-98C3-40DC-A38C-AC9A98F3E09A}" type="presParOf" srcId="{97A8F8EF-DA1F-451C-82DC-A662EA515E0A}" destId="{DD8D1C4D-B285-402E-BBEA-5A12C83DA060}"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D51067-534E-4AEB-A983-294BF98E2D5B}" type="doc">
      <dgm:prSet loTypeId="urn:microsoft.com/office/officeart/2005/8/layout/venn1" loCatId="relationship" qsTypeId="urn:microsoft.com/office/officeart/2005/8/quickstyle/simple1" qsCatId="simple" csTypeId="urn:microsoft.com/office/officeart/2005/8/colors/accent1_2" csCatId="accent1" phldr="1"/>
      <dgm:spPr/>
    </dgm:pt>
    <dgm:pt modelId="{BE7FB9A6-3BDA-49FF-A35B-C448F7E77E2F}">
      <dgm:prSet phldrT="[Text]"/>
      <dgm:spPr/>
      <dgm:t>
        <a:bodyPr/>
        <a:lstStyle/>
        <a:p>
          <a:r>
            <a:rPr lang="en-GB" dirty="0"/>
            <a:t>Higher education</a:t>
          </a:r>
        </a:p>
      </dgm:t>
    </dgm:pt>
    <dgm:pt modelId="{C4B840D9-6F89-4BC9-B56F-88192B61F6C8}" type="parTrans" cxnId="{9A76988C-0B2C-462C-AC1A-6F8BF8537AD1}">
      <dgm:prSet/>
      <dgm:spPr/>
      <dgm:t>
        <a:bodyPr/>
        <a:lstStyle/>
        <a:p>
          <a:endParaRPr lang="en-GB"/>
        </a:p>
      </dgm:t>
    </dgm:pt>
    <dgm:pt modelId="{0E4437CE-2961-4A4C-B998-0409DE83DBCA}" type="sibTrans" cxnId="{9A76988C-0B2C-462C-AC1A-6F8BF8537AD1}">
      <dgm:prSet/>
      <dgm:spPr/>
      <dgm:t>
        <a:bodyPr/>
        <a:lstStyle/>
        <a:p>
          <a:endParaRPr lang="en-GB"/>
        </a:p>
      </dgm:t>
    </dgm:pt>
    <dgm:pt modelId="{F6478285-49D3-4F4C-86BA-2ACF7A3D8969}">
      <dgm:prSet phldrT="[Text]"/>
      <dgm:spPr/>
      <dgm:t>
        <a:bodyPr/>
        <a:lstStyle/>
        <a:p>
          <a:r>
            <a:rPr lang="en-GB" dirty="0"/>
            <a:t>Public authorities</a:t>
          </a:r>
        </a:p>
      </dgm:t>
    </dgm:pt>
    <dgm:pt modelId="{204891CB-A778-4E16-88E4-62CC7840B502}" type="parTrans" cxnId="{76733ECC-B48A-4D39-8468-D21B67593C23}">
      <dgm:prSet/>
      <dgm:spPr/>
      <dgm:t>
        <a:bodyPr/>
        <a:lstStyle/>
        <a:p>
          <a:endParaRPr lang="en-GB"/>
        </a:p>
      </dgm:t>
    </dgm:pt>
    <dgm:pt modelId="{4C7E356D-5877-4FB7-9731-400A4B47C940}" type="sibTrans" cxnId="{76733ECC-B48A-4D39-8468-D21B67593C23}">
      <dgm:prSet/>
      <dgm:spPr/>
      <dgm:t>
        <a:bodyPr/>
        <a:lstStyle/>
        <a:p>
          <a:endParaRPr lang="en-GB"/>
        </a:p>
      </dgm:t>
    </dgm:pt>
    <dgm:pt modelId="{74DBD7B4-2988-41CB-9383-6664360451B6}">
      <dgm:prSet phldrT="[Text]"/>
      <dgm:spPr/>
      <dgm:t>
        <a:bodyPr/>
        <a:lstStyle/>
        <a:p>
          <a:r>
            <a:rPr lang="en-GB" dirty="0"/>
            <a:t>Society</a:t>
          </a:r>
        </a:p>
      </dgm:t>
    </dgm:pt>
    <dgm:pt modelId="{E231F03C-7C5F-45CF-8DB9-B232E3819011}" type="parTrans" cxnId="{D1E6534D-D9BE-4BB1-9E6B-E6B5D714ADD1}">
      <dgm:prSet/>
      <dgm:spPr/>
      <dgm:t>
        <a:bodyPr/>
        <a:lstStyle/>
        <a:p>
          <a:endParaRPr lang="en-GB"/>
        </a:p>
      </dgm:t>
    </dgm:pt>
    <dgm:pt modelId="{D0D2D078-B687-4528-BD49-9990C017E8C5}" type="sibTrans" cxnId="{D1E6534D-D9BE-4BB1-9E6B-E6B5D714ADD1}">
      <dgm:prSet/>
      <dgm:spPr/>
      <dgm:t>
        <a:bodyPr/>
        <a:lstStyle/>
        <a:p>
          <a:endParaRPr lang="en-GB"/>
        </a:p>
      </dgm:t>
    </dgm:pt>
    <dgm:pt modelId="{B73C3431-FBE2-40BA-A19F-725A9667BFD8}" type="pres">
      <dgm:prSet presAssocID="{A8D51067-534E-4AEB-A983-294BF98E2D5B}" presName="compositeShape" presStyleCnt="0">
        <dgm:presLayoutVars>
          <dgm:chMax val="7"/>
          <dgm:dir/>
          <dgm:resizeHandles val="exact"/>
        </dgm:presLayoutVars>
      </dgm:prSet>
      <dgm:spPr/>
    </dgm:pt>
    <dgm:pt modelId="{AA0A2162-D502-4535-A04B-53DFC8B9B5D9}" type="pres">
      <dgm:prSet presAssocID="{BE7FB9A6-3BDA-49FF-A35B-C448F7E77E2F}" presName="circ1" presStyleLbl="vennNode1" presStyleIdx="0" presStyleCnt="3"/>
      <dgm:spPr/>
    </dgm:pt>
    <dgm:pt modelId="{8BE37053-8AFE-4136-ABAB-FC422A37875D}" type="pres">
      <dgm:prSet presAssocID="{BE7FB9A6-3BDA-49FF-A35B-C448F7E77E2F}" presName="circ1Tx" presStyleLbl="revTx" presStyleIdx="0" presStyleCnt="0">
        <dgm:presLayoutVars>
          <dgm:chMax val="0"/>
          <dgm:chPref val="0"/>
          <dgm:bulletEnabled val="1"/>
        </dgm:presLayoutVars>
      </dgm:prSet>
      <dgm:spPr/>
    </dgm:pt>
    <dgm:pt modelId="{5F72C75B-149A-4B7D-B14B-95A2BA8FB05E}" type="pres">
      <dgm:prSet presAssocID="{F6478285-49D3-4F4C-86BA-2ACF7A3D8969}" presName="circ2" presStyleLbl="vennNode1" presStyleIdx="1" presStyleCnt="3"/>
      <dgm:spPr/>
    </dgm:pt>
    <dgm:pt modelId="{0FFF7E93-E1B2-4E53-AE11-DFA38DD8A9F0}" type="pres">
      <dgm:prSet presAssocID="{F6478285-49D3-4F4C-86BA-2ACF7A3D8969}" presName="circ2Tx" presStyleLbl="revTx" presStyleIdx="0" presStyleCnt="0">
        <dgm:presLayoutVars>
          <dgm:chMax val="0"/>
          <dgm:chPref val="0"/>
          <dgm:bulletEnabled val="1"/>
        </dgm:presLayoutVars>
      </dgm:prSet>
      <dgm:spPr/>
    </dgm:pt>
    <dgm:pt modelId="{1A9AA284-D107-4CE8-8B2A-B09AFC943EE1}" type="pres">
      <dgm:prSet presAssocID="{74DBD7B4-2988-41CB-9383-6664360451B6}" presName="circ3" presStyleLbl="vennNode1" presStyleIdx="2" presStyleCnt="3"/>
      <dgm:spPr/>
    </dgm:pt>
    <dgm:pt modelId="{3921A89A-43A1-4BE2-9F51-53239014FC3F}" type="pres">
      <dgm:prSet presAssocID="{74DBD7B4-2988-41CB-9383-6664360451B6}" presName="circ3Tx" presStyleLbl="revTx" presStyleIdx="0" presStyleCnt="0">
        <dgm:presLayoutVars>
          <dgm:chMax val="0"/>
          <dgm:chPref val="0"/>
          <dgm:bulletEnabled val="1"/>
        </dgm:presLayoutVars>
      </dgm:prSet>
      <dgm:spPr/>
    </dgm:pt>
  </dgm:ptLst>
  <dgm:cxnLst>
    <dgm:cxn modelId="{46A10804-84EF-42BA-9680-5AE6E2C795F4}" type="presOf" srcId="{F6478285-49D3-4F4C-86BA-2ACF7A3D8969}" destId="{5F72C75B-149A-4B7D-B14B-95A2BA8FB05E}" srcOrd="0" destOrd="0" presId="urn:microsoft.com/office/officeart/2005/8/layout/venn1"/>
    <dgm:cxn modelId="{4F6D522A-6B3C-494C-B45C-2BFEA8AB7B68}" type="presOf" srcId="{BE7FB9A6-3BDA-49FF-A35B-C448F7E77E2F}" destId="{8BE37053-8AFE-4136-ABAB-FC422A37875D}" srcOrd="1" destOrd="0" presId="urn:microsoft.com/office/officeart/2005/8/layout/venn1"/>
    <dgm:cxn modelId="{EA8B1E37-C9C4-4C3D-BB09-A3B7CE132A20}" type="presOf" srcId="{A8D51067-534E-4AEB-A983-294BF98E2D5B}" destId="{B73C3431-FBE2-40BA-A19F-725A9667BFD8}" srcOrd="0" destOrd="0" presId="urn:microsoft.com/office/officeart/2005/8/layout/venn1"/>
    <dgm:cxn modelId="{06EE5A38-24EE-40A8-8CE5-CD9DC7FB484B}" type="presOf" srcId="{F6478285-49D3-4F4C-86BA-2ACF7A3D8969}" destId="{0FFF7E93-E1B2-4E53-AE11-DFA38DD8A9F0}" srcOrd="1" destOrd="0" presId="urn:microsoft.com/office/officeart/2005/8/layout/venn1"/>
    <dgm:cxn modelId="{5AD08F64-17A2-4AFB-A6FC-D0EC5B01E080}" type="presOf" srcId="{74DBD7B4-2988-41CB-9383-6664360451B6}" destId="{3921A89A-43A1-4BE2-9F51-53239014FC3F}" srcOrd="1" destOrd="0" presId="urn:microsoft.com/office/officeart/2005/8/layout/venn1"/>
    <dgm:cxn modelId="{D1E6534D-D9BE-4BB1-9E6B-E6B5D714ADD1}" srcId="{A8D51067-534E-4AEB-A983-294BF98E2D5B}" destId="{74DBD7B4-2988-41CB-9383-6664360451B6}" srcOrd="2" destOrd="0" parTransId="{E231F03C-7C5F-45CF-8DB9-B232E3819011}" sibTransId="{D0D2D078-B687-4528-BD49-9990C017E8C5}"/>
    <dgm:cxn modelId="{9A76988C-0B2C-462C-AC1A-6F8BF8537AD1}" srcId="{A8D51067-534E-4AEB-A983-294BF98E2D5B}" destId="{BE7FB9A6-3BDA-49FF-A35B-C448F7E77E2F}" srcOrd="0" destOrd="0" parTransId="{C4B840D9-6F89-4BC9-B56F-88192B61F6C8}" sibTransId="{0E4437CE-2961-4A4C-B998-0409DE83DBCA}"/>
    <dgm:cxn modelId="{4BDC54AD-DCE3-48BE-A62C-7A28DA477BCD}" type="presOf" srcId="{74DBD7B4-2988-41CB-9383-6664360451B6}" destId="{1A9AA284-D107-4CE8-8B2A-B09AFC943EE1}" srcOrd="0" destOrd="0" presId="urn:microsoft.com/office/officeart/2005/8/layout/venn1"/>
    <dgm:cxn modelId="{76733ECC-B48A-4D39-8468-D21B67593C23}" srcId="{A8D51067-534E-4AEB-A983-294BF98E2D5B}" destId="{F6478285-49D3-4F4C-86BA-2ACF7A3D8969}" srcOrd="1" destOrd="0" parTransId="{204891CB-A778-4E16-88E4-62CC7840B502}" sibTransId="{4C7E356D-5877-4FB7-9731-400A4B47C940}"/>
    <dgm:cxn modelId="{5F66CEF3-7C39-4D15-9E56-705EE4EA900A}" type="presOf" srcId="{BE7FB9A6-3BDA-49FF-A35B-C448F7E77E2F}" destId="{AA0A2162-D502-4535-A04B-53DFC8B9B5D9}" srcOrd="0" destOrd="0" presId="urn:microsoft.com/office/officeart/2005/8/layout/venn1"/>
    <dgm:cxn modelId="{DCAC111B-3906-4412-BB7F-C88BDCAFD1B1}" type="presParOf" srcId="{B73C3431-FBE2-40BA-A19F-725A9667BFD8}" destId="{AA0A2162-D502-4535-A04B-53DFC8B9B5D9}" srcOrd="0" destOrd="0" presId="urn:microsoft.com/office/officeart/2005/8/layout/venn1"/>
    <dgm:cxn modelId="{C4A5BEE2-017D-479C-B049-4A10044CBB02}" type="presParOf" srcId="{B73C3431-FBE2-40BA-A19F-725A9667BFD8}" destId="{8BE37053-8AFE-4136-ABAB-FC422A37875D}" srcOrd="1" destOrd="0" presId="urn:microsoft.com/office/officeart/2005/8/layout/venn1"/>
    <dgm:cxn modelId="{3AD4495A-D936-4953-8508-90E77A1E414E}" type="presParOf" srcId="{B73C3431-FBE2-40BA-A19F-725A9667BFD8}" destId="{5F72C75B-149A-4B7D-B14B-95A2BA8FB05E}" srcOrd="2" destOrd="0" presId="urn:microsoft.com/office/officeart/2005/8/layout/venn1"/>
    <dgm:cxn modelId="{A3205458-9E5E-4B0C-9F08-A51A0B038B12}" type="presParOf" srcId="{B73C3431-FBE2-40BA-A19F-725A9667BFD8}" destId="{0FFF7E93-E1B2-4E53-AE11-DFA38DD8A9F0}" srcOrd="3" destOrd="0" presId="urn:microsoft.com/office/officeart/2005/8/layout/venn1"/>
    <dgm:cxn modelId="{3F344A90-B283-43E9-971B-A9D4D0F4D73A}" type="presParOf" srcId="{B73C3431-FBE2-40BA-A19F-725A9667BFD8}" destId="{1A9AA284-D107-4CE8-8B2A-B09AFC943EE1}" srcOrd="4" destOrd="0" presId="urn:microsoft.com/office/officeart/2005/8/layout/venn1"/>
    <dgm:cxn modelId="{DBAA3B82-8589-40C0-B336-1ABAE0FC8F32}" type="presParOf" srcId="{B73C3431-FBE2-40BA-A19F-725A9667BFD8}" destId="{3921A89A-43A1-4BE2-9F51-53239014FC3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F1B36E-9D59-4D3F-9BC4-827B44202FA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8348F3A1-7B7C-4801-ACE7-52932E793DBA}">
      <dgm:prSet phldrT="[Text]"/>
      <dgm:spPr/>
      <dgm:t>
        <a:bodyPr/>
        <a:lstStyle/>
        <a:p>
          <a:r>
            <a:rPr lang="en-GB" b="1" dirty="0"/>
            <a:t>Institutional Autonomy</a:t>
          </a:r>
        </a:p>
      </dgm:t>
    </dgm:pt>
    <dgm:pt modelId="{FD3BC59E-CF1A-426D-909B-81DFFC11FA33}" type="parTrans" cxnId="{ADA87D74-F9BF-4B23-89F1-F2407979FAF9}">
      <dgm:prSet/>
      <dgm:spPr/>
      <dgm:t>
        <a:bodyPr/>
        <a:lstStyle/>
        <a:p>
          <a:endParaRPr lang="en-GB"/>
        </a:p>
      </dgm:t>
    </dgm:pt>
    <dgm:pt modelId="{3BB1325B-F448-4508-AA9C-E7C4E47EB53D}" type="sibTrans" cxnId="{ADA87D74-F9BF-4B23-89F1-F2407979FAF9}">
      <dgm:prSet/>
      <dgm:spPr/>
      <dgm:t>
        <a:bodyPr/>
        <a:lstStyle/>
        <a:p>
          <a:endParaRPr lang="en-GB"/>
        </a:p>
      </dgm:t>
    </dgm:pt>
    <dgm:pt modelId="{E31AAEF8-C810-44FC-AE69-6583A0A2F8C0}">
      <dgm:prSet phldrT="[Text]"/>
      <dgm:spPr/>
      <dgm:t>
        <a:bodyPr/>
        <a:lstStyle/>
        <a:p>
          <a:r>
            <a:rPr lang="en-GB" dirty="0"/>
            <a:t>Responsibility</a:t>
          </a:r>
        </a:p>
      </dgm:t>
    </dgm:pt>
    <dgm:pt modelId="{C4293364-B9A3-4173-AB31-0E06200A7EC8}" type="parTrans" cxnId="{FED16534-9ED3-4732-A455-423370B9036E}">
      <dgm:prSet/>
      <dgm:spPr/>
      <dgm:t>
        <a:bodyPr/>
        <a:lstStyle/>
        <a:p>
          <a:endParaRPr lang="en-GB"/>
        </a:p>
      </dgm:t>
    </dgm:pt>
    <dgm:pt modelId="{081CE224-3C35-4BC5-8835-FAAA25B91FBF}" type="sibTrans" cxnId="{FED16534-9ED3-4732-A455-423370B9036E}">
      <dgm:prSet/>
      <dgm:spPr/>
      <dgm:t>
        <a:bodyPr/>
        <a:lstStyle/>
        <a:p>
          <a:endParaRPr lang="en-GB"/>
        </a:p>
      </dgm:t>
    </dgm:pt>
    <dgm:pt modelId="{7B6603DF-D26D-4E40-9D87-73EFAAAAD106}">
      <dgm:prSet phldrT="[Text]"/>
      <dgm:spPr/>
      <dgm:t>
        <a:bodyPr/>
        <a:lstStyle/>
        <a:p>
          <a:r>
            <a:rPr lang="en-GB" dirty="0"/>
            <a:t>Engagement</a:t>
          </a:r>
        </a:p>
      </dgm:t>
    </dgm:pt>
    <dgm:pt modelId="{E71B941C-B018-41EA-9026-7E94ACB8E8BF}" type="parTrans" cxnId="{A0E9438B-7992-46E4-9177-757F1D1B5E4B}">
      <dgm:prSet/>
      <dgm:spPr/>
      <dgm:t>
        <a:bodyPr/>
        <a:lstStyle/>
        <a:p>
          <a:endParaRPr lang="en-GB"/>
        </a:p>
      </dgm:t>
    </dgm:pt>
    <dgm:pt modelId="{0747C0EE-850F-4D8A-A521-304EE0940236}" type="sibTrans" cxnId="{A0E9438B-7992-46E4-9177-757F1D1B5E4B}">
      <dgm:prSet/>
      <dgm:spPr/>
      <dgm:t>
        <a:bodyPr/>
        <a:lstStyle/>
        <a:p>
          <a:endParaRPr lang="en-GB"/>
        </a:p>
      </dgm:t>
    </dgm:pt>
    <dgm:pt modelId="{FB27BF55-5EEB-4C2E-AC95-9290FF608FB1}">
      <dgm:prSet phldrT="[Text]"/>
      <dgm:spPr/>
      <dgm:t>
        <a:bodyPr/>
        <a:lstStyle/>
        <a:p>
          <a:r>
            <a:rPr lang="en-GB" dirty="0"/>
            <a:t>Negotiation</a:t>
          </a:r>
        </a:p>
      </dgm:t>
    </dgm:pt>
    <dgm:pt modelId="{718E20DA-CE66-4164-B719-6FFAB0537C64}" type="parTrans" cxnId="{0732FBD5-51E2-4FDF-B82A-1C63357DBC5F}">
      <dgm:prSet/>
      <dgm:spPr/>
      <dgm:t>
        <a:bodyPr/>
        <a:lstStyle/>
        <a:p>
          <a:endParaRPr lang="en-GB"/>
        </a:p>
      </dgm:t>
    </dgm:pt>
    <dgm:pt modelId="{2A2ECDE7-2AE8-490A-82BA-67B66FAF70D4}" type="sibTrans" cxnId="{0732FBD5-51E2-4FDF-B82A-1C63357DBC5F}">
      <dgm:prSet/>
      <dgm:spPr/>
      <dgm:t>
        <a:bodyPr/>
        <a:lstStyle/>
        <a:p>
          <a:endParaRPr lang="en-GB"/>
        </a:p>
      </dgm:t>
    </dgm:pt>
    <dgm:pt modelId="{456D319F-38DF-4FD0-BCBD-C3E5FA917C32}">
      <dgm:prSet phldrT="[Text]"/>
      <dgm:spPr/>
      <dgm:t>
        <a:bodyPr/>
        <a:lstStyle/>
        <a:p>
          <a:endParaRPr lang="en-GB" dirty="0"/>
        </a:p>
      </dgm:t>
    </dgm:pt>
    <dgm:pt modelId="{05EEE9AF-E49B-4CF3-B4E7-E282BC9BC805}" type="parTrans" cxnId="{8F2C773F-D959-4B9C-A50E-1EF835DE2315}">
      <dgm:prSet/>
      <dgm:spPr/>
      <dgm:t>
        <a:bodyPr/>
        <a:lstStyle/>
        <a:p>
          <a:endParaRPr lang="en-GB"/>
        </a:p>
      </dgm:t>
    </dgm:pt>
    <dgm:pt modelId="{75C4A9FA-826B-4EAF-A2C0-C0EF987CEE49}" type="sibTrans" cxnId="{8F2C773F-D959-4B9C-A50E-1EF835DE2315}">
      <dgm:prSet/>
      <dgm:spPr/>
      <dgm:t>
        <a:bodyPr/>
        <a:lstStyle/>
        <a:p>
          <a:endParaRPr lang="en-GB"/>
        </a:p>
      </dgm:t>
    </dgm:pt>
    <dgm:pt modelId="{EBCB93D5-ED45-43B2-B430-52F233F5F0E1}">
      <dgm:prSet phldrT="[Text]"/>
      <dgm:spPr/>
      <dgm:t>
        <a:bodyPr/>
        <a:lstStyle/>
        <a:p>
          <a:r>
            <a:rPr lang="en-GB" dirty="0"/>
            <a:t>Context</a:t>
          </a:r>
        </a:p>
      </dgm:t>
    </dgm:pt>
    <dgm:pt modelId="{3BFB8E73-7073-4101-A3BC-A65DF0B124A2}" type="parTrans" cxnId="{80531FA3-B997-40F3-8D80-3635D9C6F478}">
      <dgm:prSet/>
      <dgm:spPr/>
      <dgm:t>
        <a:bodyPr/>
        <a:lstStyle/>
        <a:p>
          <a:endParaRPr lang="en-GB"/>
        </a:p>
      </dgm:t>
    </dgm:pt>
    <dgm:pt modelId="{29DE2B68-D249-400E-864C-40388B288F5A}" type="sibTrans" cxnId="{80531FA3-B997-40F3-8D80-3635D9C6F478}">
      <dgm:prSet/>
      <dgm:spPr/>
      <dgm:t>
        <a:bodyPr/>
        <a:lstStyle/>
        <a:p>
          <a:endParaRPr lang="en-GB"/>
        </a:p>
      </dgm:t>
    </dgm:pt>
    <dgm:pt modelId="{D19DD6C3-2533-4F77-BEE7-437186BBB49B}">
      <dgm:prSet phldrT="[Text]"/>
      <dgm:spPr/>
      <dgm:t>
        <a:bodyPr/>
        <a:lstStyle/>
        <a:p>
          <a:r>
            <a:rPr lang="en-GB" b="1" dirty="0"/>
            <a:t>Political legitimacy of public authorities</a:t>
          </a:r>
        </a:p>
      </dgm:t>
    </dgm:pt>
    <dgm:pt modelId="{C4144A25-45D1-4D68-830C-F0128A0E20C2}" type="parTrans" cxnId="{4F520806-CAA5-4C35-A67F-6DAFF35B399B}">
      <dgm:prSet/>
      <dgm:spPr/>
      <dgm:t>
        <a:bodyPr/>
        <a:lstStyle/>
        <a:p>
          <a:endParaRPr lang="en-GB"/>
        </a:p>
      </dgm:t>
    </dgm:pt>
    <dgm:pt modelId="{18195857-7A77-4D1B-9DD6-860DCD359410}" type="sibTrans" cxnId="{4F520806-CAA5-4C35-A67F-6DAFF35B399B}">
      <dgm:prSet/>
      <dgm:spPr/>
      <dgm:t>
        <a:bodyPr/>
        <a:lstStyle/>
        <a:p>
          <a:endParaRPr lang="en-GB"/>
        </a:p>
      </dgm:t>
    </dgm:pt>
    <dgm:pt modelId="{2A31566B-A372-4280-8507-960ABD59C48C}">
      <dgm:prSet phldrT="[Text]"/>
      <dgm:spPr/>
      <dgm:t>
        <a:bodyPr/>
        <a:lstStyle/>
        <a:p>
          <a:r>
            <a:rPr lang="en-GB" b="1" dirty="0"/>
            <a:t>Cultural consensus in society</a:t>
          </a:r>
        </a:p>
      </dgm:t>
    </dgm:pt>
    <dgm:pt modelId="{8FEE688E-A7C0-4ABA-855A-6E2546E0C0A6}" type="parTrans" cxnId="{EB213729-74CB-4C3E-A3AC-930010D00F86}">
      <dgm:prSet/>
      <dgm:spPr/>
      <dgm:t>
        <a:bodyPr/>
        <a:lstStyle/>
        <a:p>
          <a:endParaRPr lang="en-GB"/>
        </a:p>
      </dgm:t>
    </dgm:pt>
    <dgm:pt modelId="{38EBCFB8-6B65-45EA-8C17-20EAD7A5E4E8}" type="sibTrans" cxnId="{EB213729-74CB-4C3E-A3AC-930010D00F86}">
      <dgm:prSet/>
      <dgm:spPr/>
      <dgm:t>
        <a:bodyPr/>
        <a:lstStyle/>
        <a:p>
          <a:endParaRPr lang="en-GB"/>
        </a:p>
      </dgm:t>
    </dgm:pt>
    <dgm:pt modelId="{718ABF14-ED1C-4BBF-8451-980C44F921EF}" type="pres">
      <dgm:prSet presAssocID="{81F1B36E-9D59-4D3F-9BC4-827B44202FA8}" presName="vert0" presStyleCnt="0">
        <dgm:presLayoutVars>
          <dgm:dir/>
          <dgm:animOne val="branch"/>
          <dgm:animLvl val="lvl"/>
        </dgm:presLayoutVars>
      </dgm:prSet>
      <dgm:spPr/>
    </dgm:pt>
    <dgm:pt modelId="{B2282CF4-F482-4FDF-954A-4308C02FE1A1}" type="pres">
      <dgm:prSet presAssocID="{8348F3A1-7B7C-4801-ACE7-52932E793DBA}" presName="thickLine" presStyleLbl="alignNode1" presStyleIdx="0" presStyleCnt="1"/>
      <dgm:spPr/>
    </dgm:pt>
    <dgm:pt modelId="{31825CED-BCEE-4044-B9BC-1DB29E52468E}" type="pres">
      <dgm:prSet presAssocID="{8348F3A1-7B7C-4801-ACE7-52932E793DBA}" presName="horz1" presStyleCnt="0"/>
      <dgm:spPr/>
    </dgm:pt>
    <dgm:pt modelId="{8DCAFDCB-365A-4896-A8D5-75618D6BAADF}" type="pres">
      <dgm:prSet presAssocID="{8348F3A1-7B7C-4801-ACE7-52932E793DBA}" presName="tx1" presStyleLbl="revTx" presStyleIdx="0" presStyleCnt="8" custScaleX="167965"/>
      <dgm:spPr/>
    </dgm:pt>
    <dgm:pt modelId="{A87E4248-AA9F-41D2-9B4D-075465D995CF}" type="pres">
      <dgm:prSet presAssocID="{8348F3A1-7B7C-4801-ACE7-52932E793DBA}" presName="vert1" presStyleCnt="0"/>
      <dgm:spPr/>
    </dgm:pt>
    <dgm:pt modelId="{51431847-9B1A-41F5-8BC0-FED0BA4C90AB}" type="pres">
      <dgm:prSet presAssocID="{456D319F-38DF-4FD0-BCBD-C3E5FA917C32}" presName="vertSpace2a" presStyleCnt="0"/>
      <dgm:spPr/>
    </dgm:pt>
    <dgm:pt modelId="{FDFB8ECD-9E2A-42CC-A584-B08A9A1263E4}" type="pres">
      <dgm:prSet presAssocID="{456D319F-38DF-4FD0-BCBD-C3E5FA917C32}" presName="horz2" presStyleCnt="0"/>
      <dgm:spPr/>
    </dgm:pt>
    <dgm:pt modelId="{602025A3-0E7F-4F56-8651-557197071447}" type="pres">
      <dgm:prSet presAssocID="{456D319F-38DF-4FD0-BCBD-C3E5FA917C32}" presName="horzSpace2" presStyleCnt="0"/>
      <dgm:spPr/>
    </dgm:pt>
    <dgm:pt modelId="{14A7C893-4D09-4310-967D-97AC42EE5DF4}" type="pres">
      <dgm:prSet presAssocID="{456D319F-38DF-4FD0-BCBD-C3E5FA917C32}" presName="tx2" presStyleLbl="revTx" presStyleIdx="1" presStyleCnt="8"/>
      <dgm:spPr/>
    </dgm:pt>
    <dgm:pt modelId="{07AC9940-CDE5-483E-8051-7416FD9CEECA}" type="pres">
      <dgm:prSet presAssocID="{456D319F-38DF-4FD0-BCBD-C3E5FA917C32}" presName="vert2" presStyleCnt="0"/>
      <dgm:spPr/>
    </dgm:pt>
    <dgm:pt modelId="{C0435E4A-060B-4CE4-9B51-9E4548B38B0A}" type="pres">
      <dgm:prSet presAssocID="{456D319F-38DF-4FD0-BCBD-C3E5FA917C32}" presName="thinLine2b" presStyleLbl="callout" presStyleIdx="0" presStyleCnt="6"/>
      <dgm:spPr/>
    </dgm:pt>
    <dgm:pt modelId="{F87EFAFE-BC4A-40ED-926D-A512367337DD}" type="pres">
      <dgm:prSet presAssocID="{456D319F-38DF-4FD0-BCBD-C3E5FA917C32}" presName="vertSpace2b" presStyleCnt="0"/>
      <dgm:spPr/>
    </dgm:pt>
    <dgm:pt modelId="{1366933A-8D6B-4098-A9DC-77897A073A58}" type="pres">
      <dgm:prSet presAssocID="{E31AAEF8-C810-44FC-AE69-6583A0A2F8C0}" presName="horz2" presStyleCnt="0"/>
      <dgm:spPr/>
    </dgm:pt>
    <dgm:pt modelId="{4E65CFE4-E1D1-4B45-8C83-E88B62C71DD6}" type="pres">
      <dgm:prSet presAssocID="{E31AAEF8-C810-44FC-AE69-6583A0A2F8C0}" presName="horzSpace2" presStyleCnt="0"/>
      <dgm:spPr/>
    </dgm:pt>
    <dgm:pt modelId="{56380872-ECCB-43B7-9DB7-4A6B87E1E773}" type="pres">
      <dgm:prSet presAssocID="{E31AAEF8-C810-44FC-AE69-6583A0A2F8C0}" presName="tx2" presStyleLbl="revTx" presStyleIdx="2" presStyleCnt="8"/>
      <dgm:spPr/>
    </dgm:pt>
    <dgm:pt modelId="{0BF996EF-E686-4254-806E-70B91D59E4D2}" type="pres">
      <dgm:prSet presAssocID="{E31AAEF8-C810-44FC-AE69-6583A0A2F8C0}" presName="vert2" presStyleCnt="0"/>
      <dgm:spPr/>
    </dgm:pt>
    <dgm:pt modelId="{1201602D-8ACF-4AF5-94DF-323F2C8431BD}" type="pres">
      <dgm:prSet presAssocID="{E31AAEF8-C810-44FC-AE69-6583A0A2F8C0}" presName="thinLine2b" presStyleLbl="callout" presStyleIdx="1" presStyleCnt="6"/>
      <dgm:spPr/>
    </dgm:pt>
    <dgm:pt modelId="{2238A0B8-2835-4BF3-8C1D-5537816A603D}" type="pres">
      <dgm:prSet presAssocID="{E31AAEF8-C810-44FC-AE69-6583A0A2F8C0}" presName="vertSpace2b" presStyleCnt="0"/>
      <dgm:spPr/>
    </dgm:pt>
    <dgm:pt modelId="{D0F27ECA-87BC-48CF-A8EB-3B0F430C2B6A}" type="pres">
      <dgm:prSet presAssocID="{7B6603DF-D26D-4E40-9D87-73EFAAAAD106}" presName="horz2" presStyleCnt="0"/>
      <dgm:spPr/>
    </dgm:pt>
    <dgm:pt modelId="{4E863ECF-82B3-45AF-A0CE-8F1C1549B50A}" type="pres">
      <dgm:prSet presAssocID="{7B6603DF-D26D-4E40-9D87-73EFAAAAD106}" presName="horzSpace2" presStyleCnt="0"/>
      <dgm:spPr/>
    </dgm:pt>
    <dgm:pt modelId="{42D03D46-33F9-458F-B39E-038886D037D0}" type="pres">
      <dgm:prSet presAssocID="{7B6603DF-D26D-4E40-9D87-73EFAAAAD106}" presName="tx2" presStyleLbl="revTx" presStyleIdx="3" presStyleCnt="8"/>
      <dgm:spPr/>
    </dgm:pt>
    <dgm:pt modelId="{3FCE0B61-ED83-4A5F-8A8D-A023B00674BB}" type="pres">
      <dgm:prSet presAssocID="{7B6603DF-D26D-4E40-9D87-73EFAAAAD106}" presName="vert2" presStyleCnt="0"/>
      <dgm:spPr/>
    </dgm:pt>
    <dgm:pt modelId="{4240A5BF-4114-4AA7-88DD-4A8CA3719DCE}" type="pres">
      <dgm:prSet presAssocID="{7B6603DF-D26D-4E40-9D87-73EFAAAAD106}" presName="thinLine2b" presStyleLbl="callout" presStyleIdx="2" presStyleCnt="6"/>
      <dgm:spPr/>
    </dgm:pt>
    <dgm:pt modelId="{19A0270B-FAD3-4581-A6D3-3E8D561758E5}" type="pres">
      <dgm:prSet presAssocID="{7B6603DF-D26D-4E40-9D87-73EFAAAAD106}" presName="vertSpace2b" presStyleCnt="0"/>
      <dgm:spPr/>
    </dgm:pt>
    <dgm:pt modelId="{C7EC640A-CD33-4BD9-8848-BE20B906FD94}" type="pres">
      <dgm:prSet presAssocID="{FB27BF55-5EEB-4C2E-AC95-9290FF608FB1}" presName="horz2" presStyleCnt="0"/>
      <dgm:spPr/>
    </dgm:pt>
    <dgm:pt modelId="{1DB4FDC1-C386-46F8-81AC-81F657E7A10F}" type="pres">
      <dgm:prSet presAssocID="{FB27BF55-5EEB-4C2E-AC95-9290FF608FB1}" presName="horzSpace2" presStyleCnt="0"/>
      <dgm:spPr/>
    </dgm:pt>
    <dgm:pt modelId="{557541E4-1C4D-45AA-8B35-66A2B542DCA1}" type="pres">
      <dgm:prSet presAssocID="{FB27BF55-5EEB-4C2E-AC95-9290FF608FB1}" presName="tx2" presStyleLbl="revTx" presStyleIdx="4" presStyleCnt="8"/>
      <dgm:spPr/>
    </dgm:pt>
    <dgm:pt modelId="{23DD57BB-C937-46AB-8A5B-60894BE54DC8}" type="pres">
      <dgm:prSet presAssocID="{FB27BF55-5EEB-4C2E-AC95-9290FF608FB1}" presName="vert2" presStyleCnt="0"/>
      <dgm:spPr/>
    </dgm:pt>
    <dgm:pt modelId="{C620B0AE-B013-4CA0-89E8-51107BAEFD79}" type="pres">
      <dgm:prSet presAssocID="{FB27BF55-5EEB-4C2E-AC95-9290FF608FB1}" presName="thinLine2b" presStyleLbl="callout" presStyleIdx="3" presStyleCnt="6"/>
      <dgm:spPr/>
    </dgm:pt>
    <dgm:pt modelId="{D02B019A-16C9-48E1-9A22-1FF62D1F9C48}" type="pres">
      <dgm:prSet presAssocID="{FB27BF55-5EEB-4C2E-AC95-9290FF608FB1}" presName="vertSpace2b" presStyleCnt="0"/>
      <dgm:spPr/>
    </dgm:pt>
    <dgm:pt modelId="{871DE0B0-D6DE-4199-8F80-BB78D1B8E31D}" type="pres">
      <dgm:prSet presAssocID="{EBCB93D5-ED45-43B2-B430-52F233F5F0E1}" presName="horz2" presStyleCnt="0"/>
      <dgm:spPr/>
    </dgm:pt>
    <dgm:pt modelId="{20D79FB1-5A27-4ED8-BB5E-65C3A8CD6AFC}" type="pres">
      <dgm:prSet presAssocID="{EBCB93D5-ED45-43B2-B430-52F233F5F0E1}" presName="horzSpace2" presStyleCnt="0"/>
      <dgm:spPr/>
    </dgm:pt>
    <dgm:pt modelId="{C3D960D1-B409-4959-8951-05D846CDD333}" type="pres">
      <dgm:prSet presAssocID="{EBCB93D5-ED45-43B2-B430-52F233F5F0E1}" presName="tx2" presStyleLbl="revTx" presStyleIdx="5" presStyleCnt="8"/>
      <dgm:spPr/>
    </dgm:pt>
    <dgm:pt modelId="{306FC250-9A4A-499E-BCED-609A148D7F4C}" type="pres">
      <dgm:prSet presAssocID="{EBCB93D5-ED45-43B2-B430-52F233F5F0E1}" presName="vert2" presStyleCnt="0"/>
      <dgm:spPr/>
    </dgm:pt>
    <dgm:pt modelId="{686E5199-8C87-4B95-9E3B-3E25F26B656A}" type="pres">
      <dgm:prSet presAssocID="{D19DD6C3-2533-4F77-BEE7-437186BBB49B}" presName="horz3" presStyleCnt="0"/>
      <dgm:spPr/>
    </dgm:pt>
    <dgm:pt modelId="{F8BA5F74-FF4A-498A-A66A-81B3A28133A0}" type="pres">
      <dgm:prSet presAssocID="{D19DD6C3-2533-4F77-BEE7-437186BBB49B}" presName="horzSpace3" presStyleCnt="0"/>
      <dgm:spPr/>
    </dgm:pt>
    <dgm:pt modelId="{743CF34A-1EF0-4674-BB5C-CA35FB59C1D5}" type="pres">
      <dgm:prSet presAssocID="{D19DD6C3-2533-4F77-BEE7-437186BBB49B}" presName="tx3" presStyleLbl="revTx" presStyleIdx="6" presStyleCnt="8"/>
      <dgm:spPr/>
    </dgm:pt>
    <dgm:pt modelId="{56C36351-2CC1-4EFA-ABFE-72C9CE3C2A00}" type="pres">
      <dgm:prSet presAssocID="{D19DD6C3-2533-4F77-BEE7-437186BBB49B}" presName="vert3" presStyleCnt="0"/>
      <dgm:spPr/>
    </dgm:pt>
    <dgm:pt modelId="{FD17ECDE-88AB-438B-B0F0-C57BDF2FFA40}" type="pres">
      <dgm:prSet presAssocID="{18195857-7A77-4D1B-9DD6-860DCD359410}" presName="thinLine3" presStyleLbl="callout" presStyleIdx="4" presStyleCnt="6"/>
      <dgm:spPr/>
    </dgm:pt>
    <dgm:pt modelId="{C44A619E-3B39-440E-B90A-8E8C35C4AF2C}" type="pres">
      <dgm:prSet presAssocID="{2A31566B-A372-4280-8507-960ABD59C48C}" presName="horz3" presStyleCnt="0"/>
      <dgm:spPr/>
    </dgm:pt>
    <dgm:pt modelId="{C3922915-979C-4F2A-A38B-034C0B332CAB}" type="pres">
      <dgm:prSet presAssocID="{2A31566B-A372-4280-8507-960ABD59C48C}" presName="horzSpace3" presStyleCnt="0"/>
      <dgm:spPr/>
    </dgm:pt>
    <dgm:pt modelId="{8A7434B0-1F35-4965-B0A7-1DF1651773FD}" type="pres">
      <dgm:prSet presAssocID="{2A31566B-A372-4280-8507-960ABD59C48C}" presName="tx3" presStyleLbl="revTx" presStyleIdx="7" presStyleCnt="8"/>
      <dgm:spPr/>
    </dgm:pt>
    <dgm:pt modelId="{D92E30AB-8AA7-455B-A67B-7622D1FBD23B}" type="pres">
      <dgm:prSet presAssocID="{2A31566B-A372-4280-8507-960ABD59C48C}" presName="vert3" presStyleCnt="0"/>
      <dgm:spPr/>
    </dgm:pt>
    <dgm:pt modelId="{C0235AF7-2795-4075-891D-268D8B9229BA}" type="pres">
      <dgm:prSet presAssocID="{EBCB93D5-ED45-43B2-B430-52F233F5F0E1}" presName="thinLine2b" presStyleLbl="callout" presStyleIdx="5" presStyleCnt="6"/>
      <dgm:spPr/>
    </dgm:pt>
    <dgm:pt modelId="{52B86A17-A1BD-451B-8DAD-B518259D8ED3}" type="pres">
      <dgm:prSet presAssocID="{EBCB93D5-ED45-43B2-B430-52F233F5F0E1}" presName="vertSpace2b" presStyleCnt="0"/>
      <dgm:spPr/>
    </dgm:pt>
  </dgm:ptLst>
  <dgm:cxnLst>
    <dgm:cxn modelId="{4F520806-CAA5-4C35-A67F-6DAFF35B399B}" srcId="{EBCB93D5-ED45-43B2-B430-52F233F5F0E1}" destId="{D19DD6C3-2533-4F77-BEE7-437186BBB49B}" srcOrd="0" destOrd="0" parTransId="{C4144A25-45D1-4D68-830C-F0128A0E20C2}" sibTransId="{18195857-7A77-4D1B-9DD6-860DCD359410}"/>
    <dgm:cxn modelId="{EB213729-74CB-4C3E-A3AC-930010D00F86}" srcId="{EBCB93D5-ED45-43B2-B430-52F233F5F0E1}" destId="{2A31566B-A372-4280-8507-960ABD59C48C}" srcOrd="1" destOrd="0" parTransId="{8FEE688E-A7C0-4ABA-855A-6E2546E0C0A6}" sibTransId="{38EBCFB8-6B65-45EA-8C17-20EAD7A5E4E8}"/>
    <dgm:cxn modelId="{FED16534-9ED3-4732-A455-423370B9036E}" srcId="{8348F3A1-7B7C-4801-ACE7-52932E793DBA}" destId="{E31AAEF8-C810-44FC-AE69-6583A0A2F8C0}" srcOrd="1" destOrd="0" parTransId="{C4293364-B9A3-4173-AB31-0E06200A7EC8}" sibTransId="{081CE224-3C35-4BC5-8835-FAAA25B91FBF}"/>
    <dgm:cxn modelId="{5B75DC36-AAD7-40F2-8552-238C053BB437}" type="presOf" srcId="{FB27BF55-5EEB-4C2E-AC95-9290FF608FB1}" destId="{557541E4-1C4D-45AA-8B35-66A2B542DCA1}" srcOrd="0" destOrd="0" presId="urn:microsoft.com/office/officeart/2008/layout/LinedList"/>
    <dgm:cxn modelId="{591C473D-5534-442E-9799-DAF0651B5966}" type="presOf" srcId="{E31AAEF8-C810-44FC-AE69-6583A0A2F8C0}" destId="{56380872-ECCB-43B7-9DB7-4A6B87E1E773}" srcOrd="0" destOrd="0" presId="urn:microsoft.com/office/officeart/2008/layout/LinedList"/>
    <dgm:cxn modelId="{40F82C3F-7A20-403C-9E71-9271EAD332AD}" type="presOf" srcId="{81F1B36E-9D59-4D3F-9BC4-827B44202FA8}" destId="{718ABF14-ED1C-4BBF-8451-980C44F921EF}" srcOrd="0" destOrd="0" presId="urn:microsoft.com/office/officeart/2008/layout/LinedList"/>
    <dgm:cxn modelId="{8F2C773F-D959-4B9C-A50E-1EF835DE2315}" srcId="{8348F3A1-7B7C-4801-ACE7-52932E793DBA}" destId="{456D319F-38DF-4FD0-BCBD-C3E5FA917C32}" srcOrd="0" destOrd="0" parTransId="{05EEE9AF-E49B-4CF3-B4E7-E282BC9BC805}" sibTransId="{75C4A9FA-826B-4EAF-A2C0-C0EF987CEE49}"/>
    <dgm:cxn modelId="{F4704B5F-96F0-405A-9490-1C65E22FBA86}" type="presOf" srcId="{8348F3A1-7B7C-4801-ACE7-52932E793DBA}" destId="{8DCAFDCB-365A-4896-A8D5-75618D6BAADF}" srcOrd="0" destOrd="0" presId="urn:microsoft.com/office/officeart/2008/layout/LinedList"/>
    <dgm:cxn modelId="{85546A61-D63B-436E-A30F-AC1383464105}" type="presOf" srcId="{7B6603DF-D26D-4E40-9D87-73EFAAAAD106}" destId="{42D03D46-33F9-458F-B39E-038886D037D0}" srcOrd="0" destOrd="0" presId="urn:microsoft.com/office/officeart/2008/layout/LinedList"/>
    <dgm:cxn modelId="{ADA87D74-F9BF-4B23-89F1-F2407979FAF9}" srcId="{81F1B36E-9D59-4D3F-9BC4-827B44202FA8}" destId="{8348F3A1-7B7C-4801-ACE7-52932E793DBA}" srcOrd="0" destOrd="0" parTransId="{FD3BC59E-CF1A-426D-909B-81DFFC11FA33}" sibTransId="{3BB1325B-F448-4508-AA9C-E7C4E47EB53D}"/>
    <dgm:cxn modelId="{3383B887-FE8B-4F0F-BA27-E02ECF446108}" type="presOf" srcId="{D19DD6C3-2533-4F77-BEE7-437186BBB49B}" destId="{743CF34A-1EF0-4674-BB5C-CA35FB59C1D5}" srcOrd="0" destOrd="0" presId="urn:microsoft.com/office/officeart/2008/layout/LinedList"/>
    <dgm:cxn modelId="{A0E9438B-7992-46E4-9177-757F1D1B5E4B}" srcId="{8348F3A1-7B7C-4801-ACE7-52932E793DBA}" destId="{7B6603DF-D26D-4E40-9D87-73EFAAAAD106}" srcOrd="2" destOrd="0" parTransId="{E71B941C-B018-41EA-9026-7E94ACB8E8BF}" sibTransId="{0747C0EE-850F-4D8A-A521-304EE0940236}"/>
    <dgm:cxn modelId="{80531FA3-B997-40F3-8D80-3635D9C6F478}" srcId="{8348F3A1-7B7C-4801-ACE7-52932E793DBA}" destId="{EBCB93D5-ED45-43B2-B430-52F233F5F0E1}" srcOrd="4" destOrd="0" parTransId="{3BFB8E73-7073-4101-A3BC-A65DF0B124A2}" sibTransId="{29DE2B68-D249-400E-864C-40388B288F5A}"/>
    <dgm:cxn modelId="{4D5B75B3-07EC-4D58-8704-A18CC3F6404F}" type="presOf" srcId="{2A31566B-A372-4280-8507-960ABD59C48C}" destId="{8A7434B0-1F35-4965-B0A7-1DF1651773FD}" srcOrd="0" destOrd="0" presId="urn:microsoft.com/office/officeart/2008/layout/LinedList"/>
    <dgm:cxn modelId="{F3092FC9-C646-4CF6-8FBF-59BC16D0A05E}" type="presOf" srcId="{456D319F-38DF-4FD0-BCBD-C3E5FA917C32}" destId="{14A7C893-4D09-4310-967D-97AC42EE5DF4}" srcOrd="0" destOrd="0" presId="urn:microsoft.com/office/officeart/2008/layout/LinedList"/>
    <dgm:cxn modelId="{0732FBD5-51E2-4FDF-B82A-1C63357DBC5F}" srcId="{8348F3A1-7B7C-4801-ACE7-52932E793DBA}" destId="{FB27BF55-5EEB-4C2E-AC95-9290FF608FB1}" srcOrd="3" destOrd="0" parTransId="{718E20DA-CE66-4164-B719-6FFAB0537C64}" sibTransId="{2A2ECDE7-2AE8-490A-82BA-67B66FAF70D4}"/>
    <dgm:cxn modelId="{4D1CDDD8-5830-445B-8F8F-05D09D232A24}" type="presOf" srcId="{EBCB93D5-ED45-43B2-B430-52F233F5F0E1}" destId="{C3D960D1-B409-4959-8951-05D846CDD333}" srcOrd="0" destOrd="0" presId="urn:microsoft.com/office/officeart/2008/layout/LinedList"/>
    <dgm:cxn modelId="{8E8FEF55-3DAC-401E-A66A-4BC87C72CA48}" type="presParOf" srcId="{718ABF14-ED1C-4BBF-8451-980C44F921EF}" destId="{B2282CF4-F482-4FDF-954A-4308C02FE1A1}" srcOrd="0" destOrd="0" presId="urn:microsoft.com/office/officeart/2008/layout/LinedList"/>
    <dgm:cxn modelId="{B59EFB9B-6F56-4175-8E02-E358F300B4C5}" type="presParOf" srcId="{718ABF14-ED1C-4BBF-8451-980C44F921EF}" destId="{31825CED-BCEE-4044-B9BC-1DB29E52468E}" srcOrd="1" destOrd="0" presId="urn:microsoft.com/office/officeart/2008/layout/LinedList"/>
    <dgm:cxn modelId="{23DD4468-E73C-4227-B401-61574A8DF7C6}" type="presParOf" srcId="{31825CED-BCEE-4044-B9BC-1DB29E52468E}" destId="{8DCAFDCB-365A-4896-A8D5-75618D6BAADF}" srcOrd="0" destOrd="0" presId="urn:microsoft.com/office/officeart/2008/layout/LinedList"/>
    <dgm:cxn modelId="{8C67CF2F-B960-43E8-8304-9E7088FE916E}" type="presParOf" srcId="{31825CED-BCEE-4044-B9BC-1DB29E52468E}" destId="{A87E4248-AA9F-41D2-9B4D-075465D995CF}" srcOrd="1" destOrd="0" presId="urn:microsoft.com/office/officeart/2008/layout/LinedList"/>
    <dgm:cxn modelId="{F25FDAAD-A5BB-4724-B9EF-C4A10752ABFF}" type="presParOf" srcId="{A87E4248-AA9F-41D2-9B4D-075465D995CF}" destId="{51431847-9B1A-41F5-8BC0-FED0BA4C90AB}" srcOrd="0" destOrd="0" presId="urn:microsoft.com/office/officeart/2008/layout/LinedList"/>
    <dgm:cxn modelId="{86154538-9B22-4408-B243-1D547C465872}" type="presParOf" srcId="{A87E4248-AA9F-41D2-9B4D-075465D995CF}" destId="{FDFB8ECD-9E2A-42CC-A584-B08A9A1263E4}" srcOrd="1" destOrd="0" presId="urn:microsoft.com/office/officeart/2008/layout/LinedList"/>
    <dgm:cxn modelId="{727E1B1D-72EA-4F6E-A80C-804B22091476}" type="presParOf" srcId="{FDFB8ECD-9E2A-42CC-A584-B08A9A1263E4}" destId="{602025A3-0E7F-4F56-8651-557197071447}" srcOrd="0" destOrd="0" presId="urn:microsoft.com/office/officeart/2008/layout/LinedList"/>
    <dgm:cxn modelId="{769683AE-FF48-46C2-A014-508230967BA3}" type="presParOf" srcId="{FDFB8ECD-9E2A-42CC-A584-B08A9A1263E4}" destId="{14A7C893-4D09-4310-967D-97AC42EE5DF4}" srcOrd="1" destOrd="0" presId="urn:microsoft.com/office/officeart/2008/layout/LinedList"/>
    <dgm:cxn modelId="{8FB57636-641F-4908-A81E-E90F5210A3C9}" type="presParOf" srcId="{FDFB8ECD-9E2A-42CC-A584-B08A9A1263E4}" destId="{07AC9940-CDE5-483E-8051-7416FD9CEECA}" srcOrd="2" destOrd="0" presId="urn:microsoft.com/office/officeart/2008/layout/LinedList"/>
    <dgm:cxn modelId="{B889DB1F-4706-4947-AAAD-CA70CD02D78D}" type="presParOf" srcId="{A87E4248-AA9F-41D2-9B4D-075465D995CF}" destId="{C0435E4A-060B-4CE4-9B51-9E4548B38B0A}" srcOrd="2" destOrd="0" presId="urn:microsoft.com/office/officeart/2008/layout/LinedList"/>
    <dgm:cxn modelId="{4ED30225-8708-40A7-BCF1-86A09DDAFD98}" type="presParOf" srcId="{A87E4248-AA9F-41D2-9B4D-075465D995CF}" destId="{F87EFAFE-BC4A-40ED-926D-A512367337DD}" srcOrd="3" destOrd="0" presId="urn:microsoft.com/office/officeart/2008/layout/LinedList"/>
    <dgm:cxn modelId="{8AF7FE1D-F5B1-41A5-908E-FEF9CE11A134}" type="presParOf" srcId="{A87E4248-AA9F-41D2-9B4D-075465D995CF}" destId="{1366933A-8D6B-4098-A9DC-77897A073A58}" srcOrd="4" destOrd="0" presId="urn:microsoft.com/office/officeart/2008/layout/LinedList"/>
    <dgm:cxn modelId="{2C6F5192-ED4A-4225-86CC-E64A8F575423}" type="presParOf" srcId="{1366933A-8D6B-4098-A9DC-77897A073A58}" destId="{4E65CFE4-E1D1-4B45-8C83-E88B62C71DD6}" srcOrd="0" destOrd="0" presId="urn:microsoft.com/office/officeart/2008/layout/LinedList"/>
    <dgm:cxn modelId="{0A8DA861-538D-4835-8907-CF667C22B757}" type="presParOf" srcId="{1366933A-8D6B-4098-A9DC-77897A073A58}" destId="{56380872-ECCB-43B7-9DB7-4A6B87E1E773}" srcOrd="1" destOrd="0" presId="urn:microsoft.com/office/officeart/2008/layout/LinedList"/>
    <dgm:cxn modelId="{FB16F7BA-4C79-4A16-8EC5-1AE9AFA24847}" type="presParOf" srcId="{1366933A-8D6B-4098-A9DC-77897A073A58}" destId="{0BF996EF-E686-4254-806E-70B91D59E4D2}" srcOrd="2" destOrd="0" presId="urn:microsoft.com/office/officeart/2008/layout/LinedList"/>
    <dgm:cxn modelId="{8115BFE2-6565-4076-9DBD-0DAAFD12FD02}" type="presParOf" srcId="{A87E4248-AA9F-41D2-9B4D-075465D995CF}" destId="{1201602D-8ACF-4AF5-94DF-323F2C8431BD}" srcOrd="5" destOrd="0" presId="urn:microsoft.com/office/officeart/2008/layout/LinedList"/>
    <dgm:cxn modelId="{16A883BD-3E0D-4152-B339-0235227BEF45}" type="presParOf" srcId="{A87E4248-AA9F-41D2-9B4D-075465D995CF}" destId="{2238A0B8-2835-4BF3-8C1D-5537816A603D}" srcOrd="6" destOrd="0" presId="urn:microsoft.com/office/officeart/2008/layout/LinedList"/>
    <dgm:cxn modelId="{44130D0F-B6B6-4B23-85E1-94EFF36FE9E1}" type="presParOf" srcId="{A87E4248-AA9F-41D2-9B4D-075465D995CF}" destId="{D0F27ECA-87BC-48CF-A8EB-3B0F430C2B6A}" srcOrd="7" destOrd="0" presId="urn:microsoft.com/office/officeart/2008/layout/LinedList"/>
    <dgm:cxn modelId="{10C03E0F-8601-4162-BB51-68055B5A77AB}" type="presParOf" srcId="{D0F27ECA-87BC-48CF-A8EB-3B0F430C2B6A}" destId="{4E863ECF-82B3-45AF-A0CE-8F1C1549B50A}" srcOrd="0" destOrd="0" presId="urn:microsoft.com/office/officeart/2008/layout/LinedList"/>
    <dgm:cxn modelId="{6C45E0AD-AF00-4890-9421-7AF04C67D365}" type="presParOf" srcId="{D0F27ECA-87BC-48CF-A8EB-3B0F430C2B6A}" destId="{42D03D46-33F9-458F-B39E-038886D037D0}" srcOrd="1" destOrd="0" presId="urn:microsoft.com/office/officeart/2008/layout/LinedList"/>
    <dgm:cxn modelId="{4FF4D408-5B31-4F9C-8F00-7BADC738E303}" type="presParOf" srcId="{D0F27ECA-87BC-48CF-A8EB-3B0F430C2B6A}" destId="{3FCE0B61-ED83-4A5F-8A8D-A023B00674BB}" srcOrd="2" destOrd="0" presId="urn:microsoft.com/office/officeart/2008/layout/LinedList"/>
    <dgm:cxn modelId="{B8B95605-DCF8-4069-B465-331BCFBBA2AB}" type="presParOf" srcId="{A87E4248-AA9F-41D2-9B4D-075465D995CF}" destId="{4240A5BF-4114-4AA7-88DD-4A8CA3719DCE}" srcOrd="8" destOrd="0" presId="urn:microsoft.com/office/officeart/2008/layout/LinedList"/>
    <dgm:cxn modelId="{C064B6BA-C49E-4C06-94A5-C217973083E9}" type="presParOf" srcId="{A87E4248-AA9F-41D2-9B4D-075465D995CF}" destId="{19A0270B-FAD3-4581-A6D3-3E8D561758E5}" srcOrd="9" destOrd="0" presId="urn:microsoft.com/office/officeart/2008/layout/LinedList"/>
    <dgm:cxn modelId="{29A72584-CE90-4326-B7C1-A0CBD92C8B17}" type="presParOf" srcId="{A87E4248-AA9F-41D2-9B4D-075465D995CF}" destId="{C7EC640A-CD33-4BD9-8848-BE20B906FD94}" srcOrd="10" destOrd="0" presId="urn:microsoft.com/office/officeart/2008/layout/LinedList"/>
    <dgm:cxn modelId="{969EACF7-1C5D-45F1-BCE9-7E5B7E1FF7CB}" type="presParOf" srcId="{C7EC640A-CD33-4BD9-8848-BE20B906FD94}" destId="{1DB4FDC1-C386-46F8-81AC-81F657E7A10F}" srcOrd="0" destOrd="0" presId="urn:microsoft.com/office/officeart/2008/layout/LinedList"/>
    <dgm:cxn modelId="{1C87FABE-24F4-445F-8511-B8F61A335EB3}" type="presParOf" srcId="{C7EC640A-CD33-4BD9-8848-BE20B906FD94}" destId="{557541E4-1C4D-45AA-8B35-66A2B542DCA1}" srcOrd="1" destOrd="0" presId="urn:microsoft.com/office/officeart/2008/layout/LinedList"/>
    <dgm:cxn modelId="{09D9820E-1363-4089-AC81-3179AE66BC70}" type="presParOf" srcId="{C7EC640A-CD33-4BD9-8848-BE20B906FD94}" destId="{23DD57BB-C937-46AB-8A5B-60894BE54DC8}" srcOrd="2" destOrd="0" presId="urn:microsoft.com/office/officeart/2008/layout/LinedList"/>
    <dgm:cxn modelId="{5F476E16-7F9F-4A06-BFFA-EB543EED33F6}" type="presParOf" srcId="{A87E4248-AA9F-41D2-9B4D-075465D995CF}" destId="{C620B0AE-B013-4CA0-89E8-51107BAEFD79}" srcOrd="11" destOrd="0" presId="urn:microsoft.com/office/officeart/2008/layout/LinedList"/>
    <dgm:cxn modelId="{074C0B6E-5FE9-4E47-9DFF-E61592F858BA}" type="presParOf" srcId="{A87E4248-AA9F-41D2-9B4D-075465D995CF}" destId="{D02B019A-16C9-48E1-9A22-1FF62D1F9C48}" srcOrd="12" destOrd="0" presId="urn:microsoft.com/office/officeart/2008/layout/LinedList"/>
    <dgm:cxn modelId="{98C2067A-E9FE-4E2F-9CF7-02750F8517AB}" type="presParOf" srcId="{A87E4248-AA9F-41D2-9B4D-075465D995CF}" destId="{871DE0B0-D6DE-4199-8F80-BB78D1B8E31D}" srcOrd="13" destOrd="0" presId="urn:microsoft.com/office/officeart/2008/layout/LinedList"/>
    <dgm:cxn modelId="{3D7D4C7B-1222-413C-AE3F-5F117E336ED7}" type="presParOf" srcId="{871DE0B0-D6DE-4199-8F80-BB78D1B8E31D}" destId="{20D79FB1-5A27-4ED8-BB5E-65C3A8CD6AFC}" srcOrd="0" destOrd="0" presId="urn:microsoft.com/office/officeart/2008/layout/LinedList"/>
    <dgm:cxn modelId="{DE3F559A-A1A5-4914-9762-DC46CAAFAB36}" type="presParOf" srcId="{871DE0B0-D6DE-4199-8F80-BB78D1B8E31D}" destId="{C3D960D1-B409-4959-8951-05D846CDD333}" srcOrd="1" destOrd="0" presId="urn:microsoft.com/office/officeart/2008/layout/LinedList"/>
    <dgm:cxn modelId="{8AE02D06-F346-44EB-9746-F7342AB68CE6}" type="presParOf" srcId="{871DE0B0-D6DE-4199-8F80-BB78D1B8E31D}" destId="{306FC250-9A4A-499E-BCED-609A148D7F4C}" srcOrd="2" destOrd="0" presId="urn:microsoft.com/office/officeart/2008/layout/LinedList"/>
    <dgm:cxn modelId="{2C15B814-2DD0-4FAD-811E-884212340FB8}" type="presParOf" srcId="{306FC250-9A4A-499E-BCED-609A148D7F4C}" destId="{686E5199-8C87-4B95-9E3B-3E25F26B656A}" srcOrd="0" destOrd="0" presId="urn:microsoft.com/office/officeart/2008/layout/LinedList"/>
    <dgm:cxn modelId="{437C8198-5AB8-46E6-B07C-18580B5EF45D}" type="presParOf" srcId="{686E5199-8C87-4B95-9E3B-3E25F26B656A}" destId="{F8BA5F74-FF4A-498A-A66A-81B3A28133A0}" srcOrd="0" destOrd="0" presId="urn:microsoft.com/office/officeart/2008/layout/LinedList"/>
    <dgm:cxn modelId="{6A17500C-31EF-46DA-93B3-7A0B6DDD2651}" type="presParOf" srcId="{686E5199-8C87-4B95-9E3B-3E25F26B656A}" destId="{743CF34A-1EF0-4674-BB5C-CA35FB59C1D5}" srcOrd="1" destOrd="0" presId="urn:microsoft.com/office/officeart/2008/layout/LinedList"/>
    <dgm:cxn modelId="{1DE321B2-981A-45CF-94D0-B33A148AFE6C}" type="presParOf" srcId="{686E5199-8C87-4B95-9E3B-3E25F26B656A}" destId="{56C36351-2CC1-4EFA-ABFE-72C9CE3C2A00}" srcOrd="2" destOrd="0" presId="urn:microsoft.com/office/officeart/2008/layout/LinedList"/>
    <dgm:cxn modelId="{22E5C058-6DAF-4841-B4ED-2DC2910F0F20}" type="presParOf" srcId="{306FC250-9A4A-499E-BCED-609A148D7F4C}" destId="{FD17ECDE-88AB-438B-B0F0-C57BDF2FFA40}" srcOrd="1" destOrd="0" presId="urn:microsoft.com/office/officeart/2008/layout/LinedList"/>
    <dgm:cxn modelId="{6C96DA9D-826E-4F70-B083-17F56668363F}" type="presParOf" srcId="{306FC250-9A4A-499E-BCED-609A148D7F4C}" destId="{C44A619E-3B39-440E-B90A-8E8C35C4AF2C}" srcOrd="2" destOrd="0" presId="urn:microsoft.com/office/officeart/2008/layout/LinedList"/>
    <dgm:cxn modelId="{8EBB4E44-0CDF-442D-B859-BF96BDBFDB5D}" type="presParOf" srcId="{C44A619E-3B39-440E-B90A-8E8C35C4AF2C}" destId="{C3922915-979C-4F2A-A38B-034C0B332CAB}" srcOrd="0" destOrd="0" presId="urn:microsoft.com/office/officeart/2008/layout/LinedList"/>
    <dgm:cxn modelId="{3BCDBF0E-249B-4B8D-85C9-590EB40D5B22}" type="presParOf" srcId="{C44A619E-3B39-440E-B90A-8E8C35C4AF2C}" destId="{8A7434B0-1F35-4965-B0A7-1DF1651773FD}" srcOrd="1" destOrd="0" presId="urn:microsoft.com/office/officeart/2008/layout/LinedList"/>
    <dgm:cxn modelId="{4944D623-15AA-491D-90BD-747D97774AC5}" type="presParOf" srcId="{C44A619E-3B39-440E-B90A-8E8C35C4AF2C}" destId="{D92E30AB-8AA7-455B-A67B-7622D1FBD23B}" srcOrd="2" destOrd="0" presId="urn:microsoft.com/office/officeart/2008/layout/LinedList"/>
    <dgm:cxn modelId="{3BD28C2D-2CE0-4492-840B-84AC20A03E66}" type="presParOf" srcId="{A87E4248-AA9F-41D2-9B4D-075465D995CF}" destId="{C0235AF7-2795-4075-891D-268D8B9229BA}" srcOrd="14" destOrd="0" presId="urn:microsoft.com/office/officeart/2008/layout/LinedList"/>
    <dgm:cxn modelId="{D8A2D05E-C933-4502-9C1E-96045812A783}" type="presParOf" srcId="{A87E4248-AA9F-41D2-9B4D-075465D995CF}" destId="{52B86A17-A1BD-451B-8DAD-B518259D8ED3}" srcOrd="15"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5791D-5C2C-40E4-93E4-A77576DE3383}">
      <dsp:nvSpPr>
        <dsp:cNvPr id="0" name=""/>
        <dsp:cNvSpPr/>
      </dsp:nvSpPr>
      <dsp:spPr>
        <a:xfrm>
          <a:off x="420623" y="1460683"/>
          <a:ext cx="10094976" cy="31546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3677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'About eighty-five institutions in the western world established by 1520 still exist in recognisable forms ... including the Catholic Church, the parliaments of the Isle of Man, of Iceland, and of Great Britain, several Swiss cantons, and seventy universities.'</a:t>
          </a:r>
          <a:endParaRPr lang="en-GB" sz="2900" kern="1200"/>
        </a:p>
        <a:p>
          <a:pPr marL="228600" lvl="1" indent="-228600" algn="l" defTabSz="1022350">
            <a:lnSpc>
              <a:spcPct val="90000"/>
            </a:lnSpc>
            <a:spcBef>
              <a:spcPct val="0"/>
            </a:spcBef>
            <a:spcAft>
              <a:spcPct val="15000"/>
            </a:spcAft>
            <a:buChar char="•"/>
          </a:pPr>
          <a:r>
            <a:rPr lang="en-US" sz="2300" kern="1200" dirty="0" err="1"/>
            <a:t>Labaree</a:t>
          </a:r>
          <a:r>
            <a:rPr lang="en-US" sz="2300" kern="1200" dirty="0"/>
            <a:t>, 2017, A Perfect Mess: the unlikely ascendancy of American higher education.</a:t>
          </a:r>
          <a:endParaRPr lang="en-GB" sz="2300" kern="1200" dirty="0"/>
        </a:p>
      </dsp:txBody>
      <dsp:txXfrm>
        <a:off x="420623" y="1460683"/>
        <a:ext cx="10094976" cy="3154680"/>
      </dsp:txXfrm>
    </dsp:sp>
    <dsp:sp modelId="{0C1DCB2D-22ED-4E39-BE93-A83519CA037E}">
      <dsp:nvSpPr>
        <dsp:cNvPr id="0" name=""/>
        <dsp:cNvSpPr/>
      </dsp:nvSpPr>
      <dsp:spPr>
        <a:xfrm>
          <a:off x="0" y="1005007"/>
          <a:ext cx="2208276" cy="33124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BFB76-DDD5-4C04-A1F4-6B9C6F81A88D}">
      <dsp:nvSpPr>
        <dsp:cNvPr id="0" name=""/>
        <dsp:cNvSpPr/>
      </dsp:nvSpPr>
      <dsp:spPr>
        <a:xfrm>
          <a:off x="5859" y="1169961"/>
          <a:ext cx="1907146" cy="127142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91A9A9B-FC94-4037-84D3-4BFD62612D49}">
      <dsp:nvSpPr>
        <dsp:cNvPr id="0" name=""/>
        <dsp:cNvSpPr/>
      </dsp:nvSpPr>
      <dsp:spPr>
        <a:xfrm>
          <a:off x="1992635" y="2520892"/>
          <a:ext cx="2701956" cy="166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Academic freedom</a:t>
          </a:r>
        </a:p>
      </dsp:txBody>
      <dsp:txXfrm>
        <a:off x="1992635" y="2520892"/>
        <a:ext cx="2701956" cy="1668950"/>
      </dsp:txXfrm>
    </dsp:sp>
    <dsp:sp modelId="{F9DE6BBD-1A73-477A-BA81-15428EFB8FE0}">
      <dsp:nvSpPr>
        <dsp:cNvPr id="0" name=""/>
        <dsp:cNvSpPr/>
      </dsp:nvSpPr>
      <dsp:spPr>
        <a:xfrm>
          <a:off x="1754242" y="2282703"/>
          <a:ext cx="648904" cy="649072"/>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830C87C-E73D-4BE0-A928-53E0EE5F46A0}">
      <dsp:nvSpPr>
        <dsp:cNvPr id="0" name=""/>
        <dsp:cNvSpPr/>
      </dsp:nvSpPr>
      <dsp:spPr>
        <a:xfrm rot="5400000">
          <a:off x="4302790" y="2282787"/>
          <a:ext cx="649072" cy="648904"/>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4B293BA-382A-4269-BC37-A87E0D18BE0A}">
      <dsp:nvSpPr>
        <dsp:cNvPr id="0" name=""/>
        <dsp:cNvSpPr/>
      </dsp:nvSpPr>
      <dsp:spPr>
        <a:xfrm rot="16200000">
          <a:off x="1754158" y="3779369"/>
          <a:ext cx="649072" cy="648904"/>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C5E886-2599-4828-A12C-E1CDA8886255}">
      <dsp:nvSpPr>
        <dsp:cNvPr id="0" name=""/>
        <dsp:cNvSpPr/>
      </dsp:nvSpPr>
      <dsp:spPr>
        <a:xfrm rot="10800000">
          <a:off x="4302874" y="3779285"/>
          <a:ext cx="648904" cy="649072"/>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E413B7-3E1A-41DD-8BDD-76125A605263}">
      <dsp:nvSpPr>
        <dsp:cNvPr id="0" name=""/>
        <dsp:cNvSpPr/>
      </dsp:nvSpPr>
      <dsp:spPr>
        <a:xfrm>
          <a:off x="5563820" y="1169961"/>
          <a:ext cx="1907146" cy="127142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D854C8-0FFA-44BF-991B-49BF47598CD1}">
      <dsp:nvSpPr>
        <dsp:cNvPr id="0" name=""/>
        <dsp:cNvSpPr/>
      </dsp:nvSpPr>
      <dsp:spPr>
        <a:xfrm>
          <a:off x="7550596" y="2520892"/>
          <a:ext cx="2701956" cy="166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Freedom of expression</a:t>
          </a:r>
        </a:p>
      </dsp:txBody>
      <dsp:txXfrm>
        <a:off x="7550596" y="2520892"/>
        <a:ext cx="2701956" cy="1668950"/>
      </dsp:txXfrm>
    </dsp:sp>
    <dsp:sp modelId="{AE7A16CF-29A8-430F-91D8-D4F0352B8880}">
      <dsp:nvSpPr>
        <dsp:cNvPr id="0" name=""/>
        <dsp:cNvSpPr/>
      </dsp:nvSpPr>
      <dsp:spPr>
        <a:xfrm>
          <a:off x="7312203" y="2282703"/>
          <a:ext cx="648904" cy="649072"/>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EF7A4D3-A1BD-47C9-B06B-983A0DF8B926}">
      <dsp:nvSpPr>
        <dsp:cNvPr id="0" name=""/>
        <dsp:cNvSpPr/>
      </dsp:nvSpPr>
      <dsp:spPr>
        <a:xfrm rot="5400000">
          <a:off x="9860751" y="2282787"/>
          <a:ext cx="649072" cy="648904"/>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FAE937A-7C7B-4A53-B329-FB67AB01D2C6}">
      <dsp:nvSpPr>
        <dsp:cNvPr id="0" name=""/>
        <dsp:cNvSpPr/>
      </dsp:nvSpPr>
      <dsp:spPr>
        <a:xfrm rot="16200000">
          <a:off x="7312119" y="3779369"/>
          <a:ext cx="649072" cy="648904"/>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F38053-02D6-441E-8604-3C4760044BD8}">
      <dsp:nvSpPr>
        <dsp:cNvPr id="0" name=""/>
        <dsp:cNvSpPr/>
      </dsp:nvSpPr>
      <dsp:spPr>
        <a:xfrm rot="10800000">
          <a:off x="9860835" y="3779285"/>
          <a:ext cx="648904" cy="649072"/>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1A2DF-A537-4118-9038-828D016A8627}">
      <dsp:nvSpPr>
        <dsp:cNvPr id="0" name=""/>
        <dsp:cNvSpPr/>
      </dsp:nvSpPr>
      <dsp:spPr>
        <a:xfrm>
          <a:off x="691369" y="1178"/>
          <a:ext cx="4348981" cy="347918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A0CC99-5DF4-413A-85EB-C10AA3625EDA}">
      <dsp:nvSpPr>
        <dsp:cNvPr id="0" name=""/>
        <dsp:cNvSpPr/>
      </dsp:nvSpPr>
      <dsp:spPr>
        <a:xfrm>
          <a:off x="1082778" y="3132444"/>
          <a:ext cx="3870593" cy="121771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effectLst>
                <a:outerShdw blurRad="38100" dist="38100" dir="2700000" algn="tl">
                  <a:srgbClr val="000000">
                    <a:alpha val="43137"/>
                  </a:srgbClr>
                </a:outerShdw>
              </a:effectLst>
            </a:rPr>
            <a:t>Professional space</a:t>
          </a:r>
        </a:p>
      </dsp:txBody>
      <dsp:txXfrm>
        <a:off x="1082778" y="3132444"/>
        <a:ext cx="3870593" cy="1217714"/>
      </dsp:txXfrm>
    </dsp:sp>
    <dsp:sp modelId="{7AD14222-5D44-473B-ADD8-E56DE1F38A41}">
      <dsp:nvSpPr>
        <dsp:cNvPr id="0" name=""/>
        <dsp:cNvSpPr/>
      </dsp:nvSpPr>
      <dsp:spPr>
        <a:xfrm>
          <a:off x="5475249" y="1178"/>
          <a:ext cx="4348981" cy="347918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E4C226-6AB0-4B36-82D6-B96460B65915}">
      <dsp:nvSpPr>
        <dsp:cNvPr id="0" name=""/>
        <dsp:cNvSpPr/>
      </dsp:nvSpPr>
      <dsp:spPr>
        <a:xfrm>
          <a:off x="5866657" y="3132444"/>
          <a:ext cx="3870593" cy="121771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effectLst>
                <a:outerShdw blurRad="38100" dist="38100" dir="2700000" algn="tl">
                  <a:srgbClr val="000000">
                    <a:alpha val="43137"/>
                  </a:srgbClr>
                </a:outerShdw>
              </a:effectLst>
            </a:rPr>
            <a:t>Public space </a:t>
          </a:r>
        </a:p>
      </dsp:txBody>
      <dsp:txXfrm>
        <a:off x="5866657" y="3132444"/>
        <a:ext cx="3870593" cy="12177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F4430-ABAF-4D1B-BF52-4D75EB38A6D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0BBDA-2099-45ED-BCE5-2B7D88DB131F}">
      <dsp:nvSpPr>
        <dsp:cNvPr id="0" name=""/>
        <dsp:cNvSpPr/>
      </dsp:nvSpPr>
      <dsp:spPr>
        <a:xfrm>
          <a:off x="0" y="0"/>
          <a:ext cx="3988358" cy="561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GB" sz="6200" kern="1200" dirty="0"/>
            <a:t>The problem(s) with academic freedom</a:t>
          </a:r>
        </a:p>
      </dsp:txBody>
      <dsp:txXfrm>
        <a:off x="0" y="0"/>
        <a:ext cx="3988358" cy="5612607"/>
      </dsp:txXfrm>
    </dsp:sp>
    <dsp:sp modelId="{CE2C443C-385D-4670-A7CB-24778841CA07}">
      <dsp:nvSpPr>
        <dsp:cNvPr id="0" name=""/>
        <dsp:cNvSpPr/>
      </dsp:nvSpPr>
      <dsp:spPr>
        <a:xfrm>
          <a:off x="4110509" y="87696"/>
          <a:ext cx="6392591" cy="17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We have not articulated with clarity what we mean by academic freedom within our own community</a:t>
          </a:r>
          <a:endParaRPr lang="en-GB" sz="2700" kern="1200" dirty="0"/>
        </a:p>
      </dsp:txBody>
      <dsp:txXfrm>
        <a:off x="4110509" y="87696"/>
        <a:ext cx="6392591" cy="1753939"/>
      </dsp:txXfrm>
    </dsp:sp>
    <dsp:sp modelId="{931FBBF7-84D8-4A48-96AB-758A26DF413F}">
      <dsp:nvSpPr>
        <dsp:cNvPr id="0" name=""/>
        <dsp:cNvSpPr/>
      </dsp:nvSpPr>
      <dsp:spPr>
        <a:xfrm>
          <a:off x="3988358" y="1841636"/>
          <a:ext cx="65147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118888-3D4C-4D03-B6DE-361C181482F1}">
      <dsp:nvSpPr>
        <dsp:cNvPr id="0" name=""/>
        <dsp:cNvSpPr/>
      </dsp:nvSpPr>
      <dsp:spPr>
        <a:xfrm>
          <a:off x="4110509" y="1929333"/>
          <a:ext cx="6392591" cy="17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Courier New" panose="02070309020205020404" pitchFamily="49" charset="0"/>
            <a:buNone/>
          </a:pPr>
          <a:r>
            <a:rPr lang="en-US" sz="2700" kern="1200" dirty="0"/>
            <a:t>We are unable to negotiate with public authorities as we are unclear what we want or need</a:t>
          </a:r>
          <a:endParaRPr lang="en-GB" sz="2700" kern="1200" dirty="0"/>
        </a:p>
      </dsp:txBody>
      <dsp:txXfrm>
        <a:off x="4110509" y="1929333"/>
        <a:ext cx="6392591" cy="1753939"/>
      </dsp:txXfrm>
    </dsp:sp>
    <dsp:sp modelId="{0DCCD221-708F-4A56-8711-A38BDB431A0E}">
      <dsp:nvSpPr>
        <dsp:cNvPr id="0" name=""/>
        <dsp:cNvSpPr/>
      </dsp:nvSpPr>
      <dsp:spPr>
        <a:xfrm>
          <a:off x="3988358" y="3683273"/>
          <a:ext cx="65147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69683-519A-4734-A22B-8B66BD76D79A}">
      <dsp:nvSpPr>
        <dsp:cNvPr id="0" name=""/>
        <dsp:cNvSpPr/>
      </dsp:nvSpPr>
      <dsp:spPr>
        <a:xfrm>
          <a:off x="4110509" y="3770970"/>
          <a:ext cx="6392591" cy="17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Courier New" panose="02070309020205020404" pitchFamily="49" charset="0"/>
            <a:buNone/>
          </a:pPr>
          <a:r>
            <a:rPr lang="en-US" sz="2700" kern="1200" dirty="0"/>
            <a:t>We are unable to consider the relationship between academic freedom and  institutional autonomy while our understanding of the former is opaque</a:t>
          </a:r>
          <a:endParaRPr lang="en-GB" sz="2700" kern="1200" dirty="0"/>
        </a:p>
      </dsp:txBody>
      <dsp:txXfrm>
        <a:off x="4110509" y="3770970"/>
        <a:ext cx="6392591" cy="1753939"/>
      </dsp:txXfrm>
    </dsp:sp>
    <dsp:sp modelId="{0A128DB5-A54A-47A6-9A61-F60A2D1F6797}">
      <dsp:nvSpPr>
        <dsp:cNvPr id="0" name=""/>
        <dsp:cNvSpPr/>
      </dsp:nvSpPr>
      <dsp:spPr>
        <a:xfrm>
          <a:off x="3988358" y="5524910"/>
          <a:ext cx="65147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80097-B356-4328-898D-F873905CE3A6}">
      <dsp:nvSpPr>
        <dsp:cNvPr id="0" name=""/>
        <dsp:cNvSpPr/>
      </dsp:nvSpPr>
      <dsp:spPr>
        <a:xfrm>
          <a:off x="3610794" y="4467225"/>
          <a:ext cx="471887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AF6DF7-3D52-4150-8127-B1BB9B8BADC1}">
      <dsp:nvSpPr>
        <dsp:cNvPr id="0" name=""/>
        <dsp:cNvSpPr/>
      </dsp:nvSpPr>
      <dsp:spPr>
        <a:xfrm>
          <a:off x="3610794" y="1181100"/>
          <a:ext cx="471887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2BF59-82A3-431F-837B-0E01645FD3B7}">
      <dsp:nvSpPr>
        <dsp:cNvPr id="0" name=""/>
        <dsp:cNvSpPr/>
      </dsp:nvSpPr>
      <dsp:spPr>
        <a:xfrm>
          <a:off x="981894" y="195262"/>
          <a:ext cx="5257800" cy="52578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51C35D9-2661-482C-8894-532F856281CE}">
      <dsp:nvSpPr>
        <dsp:cNvPr id="0" name=""/>
        <dsp:cNvSpPr/>
      </dsp:nvSpPr>
      <dsp:spPr>
        <a:xfrm>
          <a:off x="1928298" y="2987154"/>
          <a:ext cx="3364992" cy="1735074"/>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GB" sz="6500" kern="1200"/>
        </a:p>
      </dsp:txBody>
      <dsp:txXfrm>
        <a:off x="1928298" y="2987154"/>
        <a:ext cx="3364992" cy="1735074"/>
      </dsp:txXfrm>
    </dsp:sp>
    <dsp:sp modelId="{35CB64B6-D65E-4796-BC6C-3FB9B3877891}">
      <dsp:nvSpPr>
        <dsp:cNvPr id="0" name=""/>
        <dsp:cNvSpPr/>
      </dsp:nvSpPr>
      <dsp:spPr>
        <a:xfrm>
          <a:off x="7343832" y="195262"/>
          <a:ext cx="1971675" cy="197167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08E6656-D6E6-4C4B-BE5E-C9793C0B4082}">
      <dsp:nvSpPr>
        <dsp:cNvPr id="0" name=""/>
        <dsp:cNvSpPr/>
      </dsp:nvSpPr>
      <dsp:spPr>
        <a:xfrm>
          <a:off x="9315507" y="195262"/>
          <a:ext cx="218198" cy="197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GB" sz="500" kern="1200"/>
        </a:p>
      </dsp:txBody>
      <dsp:txXfrm>
        <a:off x="9315507" y="195262"/>
        <a:ext cx="218198" cy="1971675"/>
      </dsp:txXfrm>
    </dsp:sp>
    <dsp:sp modelId="{98394A23-E04A-4F3A-9C01-2408A9C98B54}">
      <dsp:nvSpPr>
        <dsp:cNvPr id="0" name=""/>
        <dsp:cNvSpPr/>
      </dsp:nvSpPr>
      <dsp:spPr>
        <a:xfrm>
          <a:off x="7343832" y="3481387"/>
          <a:ext cx="1971675" cy="1971675"/>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9246" t="453" r="-34754" b="-453"/>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92EC10F-9DA7-4829-B5F9-3A59AD4FF9E1}">
      <dsp:nvSpPr>
        <dsp:cNvPr id="0" name=""/>
        <dsp:cNvSpPr/>
      </dsp:nvSpPr>
      <dsp:spPr>
        <a:xfrm>
          <a:off x="9315507" y="3481387"/>
          <a:ext cx="218198" cy="197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GB" sz="500" kern="1200"/>
        </a:p>
      </dsp:txBody>
      <dsp:txXfrm>
        <a:off x="9315507" y="3481387"/>
        <a:ext cx="218198" cy="19716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CE928-1C9A-4D95-B7BF-C2630E7552D1}">
      <dsp:nvSpPr>
        <dsp:cNvPr id="0" name=""/>
        <dsp:cNvSpPr/>
      </dsp:nvSpPr>
      <dsp:spPr>
        <a:xfrm>
          <a:off x="2099256" y="200140"/>
          <a:ext cx="3101007" cy="3955366"/>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667" t="222" r="-72333" b="-222"/>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8B97F8B-09FE-4AAB-B25B-68FF025621EA}">
      <dsp:nvSpPr>
        <dsp:cNvPr id="0" name=""/>
        <dsp:cNvSpPr/>
      </dsp:nvSpPr>
      <dsp:spPr>
        <a:xfrm>
          <a:off x="2223296" y="1624072"/>
          <a:ext cx="2387775" cy="2373219"/>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n-GB" sz="6500" kern="1200" dirty="0"/>
        </a:p>
      </dsp:txBody>
      <dsp:txXfrm>
        <a:off x="2223296" y="1624072"/>
        <a:ext cx="2387775" cy="2373219"/>
      </dsp:txXfrm>
    </dsp:sp>
    <dsp:sp modelId="{3A4B112F-71B3-424C-91F6-D580B11983DE}">
      <dsp:nvSpPr>
        <dsp:cNvPr id="0" name=""/>
        <dsp:cNvSpPr/>
      </dsp:nvSpPr>
      <dsp:spPr>
        <a:xfrm>
          <a:off x="4721563" y="2372"/>
          <a:ext cx="957399" cy="9573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C401110-7E4B-4D7E-A36F-E7DA0134D7BB}">
      <dsp:nvSpPr>
        <dsp:cNvPr id="0" name=""/>
        <dsp:cNvSpPr/>
      </dsp:nvSpPr>
      <dsp:spPr>
        <a:xfrm>
          <a:off x="5678963" y="2372"/>
          <a:ext cx="2737380" cy="9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50800" rIns="101600" bIns="50800" numCol="1" spcCol="1270" anchor="ctr" anchorCtr="0">
          <a:noAutofit/>
        </a:bodyPr>
        <a:lstStyle/>
        <a:p>
          <a:pPr marL="0" lvl="0" indent="0" algn="l" defTabSz="1778000">
            <a:lnSpc>
              <a:spcPct val="90000"/>
            </a:lnSpc>
            <a:spcBef>
              <a:spcPct val="0"/>
            </a:spcBef>
            <a:spcAft>
              <a:spcPct val="35000"/>
            </a:spcAft>
            <a:buNone/>
          </a:pPr>
          <a:r>
            <a:rPr lang="en-GB" sz="4000" kern="1200" dirty="0"/>
            <a:t>Ethics</a:t>
          </a:r>
        </a:p>
      </dsp:txBody>
      <dsp:txXfrm>
        <a:off x="5678963" y="2372"/>
        <a:ext cx="2737380" cy="957399"/>
      </dsp:txXfrm>
    </dsp:sp>
    <dsp:sp modelId="{D79ED4B2-1F2E-4AF8-98C8-1F7354D8819B}">
      <dsp:nvSpPr>
        <dsp:cNvPr id="0" name=""/>
        <dsp:cNvSpPr/>
      </dsp:nvSpPr>
      <dsp:spPr>
        <a:xfrm>
          <a:off x="4721563" y="1132103"/>
          <a:ext cx="957399" cy="9573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F359623-6C3B-44C9-BF37-F0161BAC9EE1}">
      <dsp:nvSpPr>
        <dsp:cNvPr id="0" name=""/>
        <dsp:cNvSpPr/>
      </dsp:nvSpPr>
      <dsp:spPr>
        <a:xfrm>
          <a:off x="5678963" y="1132103"/>
          <a:ext cx="2737380" cy="9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50800" rIns="101600" bIns="50800" numCol="1" spcCol="1270" anchor="ctr" anchorCtr="0">
          <a:noAutofit/>
        </a:bodyPr>
        <a:lstStyle/>
        <a:p>
          <a:pPr marL="0" lvl="0" indent="0" algn="l" defTabSz="1778000">
            <a:lnSpc>
              <a:spcPct val="90000"/>
            </a:lnSpc>
            <a:spcBef>
              <a:spcPct val="0"/>
            </a:spcBef>
            <a:spcAft>
              <a:spcPct val="35000"/>
            </a:spcAft>
            <a:buNone/>
          </a:pPr>
          <a:r>
            <a:rPr lang="en-GB" sz="4000" kern="1200" dirty="0"/>
            <a:t>Academic</a:t>
          </a:r>
        </a:p>
      </dsp:txBody>
      <dsp:txXfrm>
        <a:off x="5678963" y="1132103"/>
        <a:ext cx="2737380" cy="957399"/>
      </dsp:txXfrm>
    </dsp:sp>
    <dsp:sp modelId="{7BB90B13-F5DF-45E6-95BB-697224345F6E}">
      <dsp:nvSpPr>
        <dsp:cNvPr id="0" name=""/>
        <dsp:cNvSpPr/>
      </dsp:nvSpPr>
      <dsp:spPr>
        <a:xfrm>
          <a:off x="4721563" y="2261834"/>
          <a:ext cx="957399" cy="957399"/>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115" t="-3993" r="-49885" b="3993"/>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42CDC97-CB77-4CA2-A5CF-0B343B74EF14}">
      <dsp:nvSpPr>
        <dsp:cNvPr id="0" name=""/>
        <dsp:cNvSpPr/>
      </dsp:nvSpPr>
      <dsp:spPr>
        <a:xfrm>
          <a:off x="5678963" y="2261834"/>
          <a:ext cx="2737380" cy="9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50800" rIns="101600" bIns="50800" numCol="1" spcCol="1270" anchor="ctr" anchorCtr="0">
          <a:noAutofit/>
        </a:bodyPr>
        <a:lstStyle/>
        <a:p>
          <a:pPr marL="0" lvl="0" indent="0" algn="l" defTabSz="1778000">
            <a:lnSpc>
              <a:spcPct val="90000"/>
            </a:lnSpc>
            <a:spcBef>
              <a:spcPct val="0"/>
            </a:spcBef>
            <a:spcAft>
              <a:spcPct val="35000"/>
            </a:spcAft>
            <a:buNone/>
          </a:pPr>
          <a:r>
            <a:rPr lang="en-GB" sz="4000" kern="1200" dirty="0"/>
            <a:t>Professional</a:t>
          </a:r>
        </a:p>
      </dsp:txBody>
      <dsp:txXfrm>
        <a:off x="5678963" y="2261834"/>
        <a:ext cx="2737380" cy="957399"/>
      </dsp:txXfrm>
    </dsp:sp>
    <dsp:sp modelId="{B6F6BE45-1976-477C-A012-AC09F4BBFBA9}">
      <dsp:nvSpPr>
        <dsp:cNvPr id="0" name=""/>
        <dsp:cNvSpPr/>
      </dsp:nvSpPr>
      <dsp:spPr>
        <a:xfrm>
          <a:off x="4721563" y="3391566"/>
          <a:ext cx="957399" cy="9573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11AC876-53BF-44E2-ABC7-9233E76BE145}">
      <dsp:nvSpPr>
        <dsp:cNvPr id="0" name=""/>
        <dsp:cNvSpPr/>
      </dsp:nvSpPr>
      <dsp:spPr>
        <a:xfrm>
          <a:off x="5678963" y="3391566"/>
          <a:ext cx="2737380" cy="9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50800" rIns="101600" bIns="50800" numCol="1" spcCol="1270" anchor="ctr" anchorCtr="0">
          <a:noAutofit/>
        </a:bodyPr>
        <a:lstStyle/>
        <a:p>
          <a:pPr marL="0" lvl="0" indent="0" algn="l" defTabSz="1778000">
            <a:lnSpc>
              <a:spcPct val="90000"/>
            </a:lnSpc>
            <a:spcBef>
              <a:spcPct val="0"/>
            </a:spcBef>
            <a:spcAft>
              <a:spcPct val="35000"/>
            </a:spcAft>
            <a:buNone/>
          </a:pPr>
          <a:r>
            <a:rPr lang="en-GB" sz="4000" kern="1200" dirty="0"/>
            <a:t>Legal</a:t>
          </a:r>
        </a:p>
      </dsp:txBody>
      <dsp:txXfrm>
        <a:off x="5678963" y="3391566"/>
        <a:ext cx="2737380" cy="9573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00829-9ABE-40A0-A597-4610F6E00554}">
      <dsp:nvSpPr>
        <dsp:cNvPr id="0" name=""/>
        <dsp:cNvSpPr/>
      </dsp:nvSpPr>
      <dsp:spPr>
        <a:xfrm>
          <a:off x="2269001" y="3698637"/>
          <a:ext cx="436874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30EEEC-1ECA-49BD-B035-749A903C553D}">
      <dsp:nvSpPr>
        <dsp:cNvPr id="0" name=""/>
        <dsp:cNvSpPr/>
      </dsp:nvSpPr>
      <dsp:spPr>
        <a:xfrm>
          <a:off x="2269001" y="2175669"/>
          <a:ext cx="37421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829403-158D-47D7-BD2B-5D76B7F98097}">
      <dsp:nvSpPr>
        <dsp:cNvPr id="0" name=""/>
        <dsp:cNvSpPr/>
      </dsp:nvSpPr>
      <dsp:spPr>
        <a:xfrm>
          <a:off x="2269001" y="652700"/>
          <a:ext cx="436874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1279B7-B3C1-40FD-875F-5962A896BE97}">
      <dsp:nvSpPr>
        <dsp:cNvPr id="0" name=""/>
        <dsp:cNvSpPr/>
      </dsp:nvSpPr>
      <dsp:spPr>
        <a:xfrm>
          <a:off x="93332" y="0"/>
          <a:ext cx="4351338" cy="4351338"/>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175" t="-247" r="-1175" b="-41753"/>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5AC8304-32C5-40C1-A644-0866A2B668E7}">
      <dsp:nvSpPr>
        <dsp:cNvPr id="0" name=""/>
        <dsp:cNvSpPr/>
      </dsp:nvSpPr>
      <dsp:spPr>
        <a:xfrm>
          <a:off x="876573" y="2310560"/>
          <a:ext cx="2784856" cy="1435941"/>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044700">
            <a:lnSpc>
              <a:spcPct val="90000"/>
            </a:lnSpc>
            <a:spcBef>
              <a:spcPct val="0"/>
            </a:spcBef>
            <a:spcAft>
              <a:spcPct val="35000"/>
            </a:spcAft>
            <a:buNone/>
          </a:pPr>
          <a:r>
            <a:rPr lang="en-GB" sz="4600" b="1" kern="1200">
              <a:effectLst>
                <a:outerShdw blurRad="38100" dist="38100" dir="2700000" algn="tl">
                  <a:srgbClr val="000000">
                    <a:alpha val="43137"/>
                  </a:srgbClr>
                </a:outerShdw>
              </a:effectLst>
            </a:rPr>
            <a:t>Democratic culture</a:t>
          </a:r>
          <a:endParaRPr lang="en-GB" sz="4600" b="1" kern="1200" dirty="0">
            <a:effectLst>
              <a:outerShdw blurRad="38100" dist="38100" dir="2700000" algn="tl">
                <a:srgbClr val="000000">
                  <a:alpha val="43137"/>
                </a:srgbClr>
              </a:outerShdw>
            </a:effectLst>
          </a:endParaRPr>
        </a:p>
      </dsp:txBody>
      <dsp:txXfrm>
        <a:off x="876573" y="2310560"/>
        <a:ext cx="2784856" cy="1435941"/>
      </dsp:txXfrm>
    </dsp:sp>
    <dsp:sp modelId="{B9CE79E4-C929-4AD8-B30F-81C357CF2576}">
      <dsp:nvSpPr>
        <dsp:cNvPr id="0" name=""/>
        <dsp:cNvSpPr/>
      </dsp:nvSpPr>
      <dsp:spPr>
        <a:xfrm>
          <a:off x="5985044" y="0"/>
          <a:ext cx="1305401" cy="13054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99192DC-5AF4-4383-8BB1-C38C98F51BDE}">
      <dsp:nvSpPr>
        <dsp:cNvPr id="0" name=""/>
        <dsp:cNvSpPr/>
      </dsp:nvSpPr>
      <dsp:spPr>
        <a:xfrm>
          <a:off x="7290445" y="0"/>
          <a:ext cx="3038489"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0" rIns="118110" bIns="0" numCol="1" spcCol="1270" anchor="ctr" anchorCtr="0">
          <a:noAutofit/>
        </a:bodyPr>
        <a:lstStyle/>
        <a:p>
          <a:pPr marL="0" lvl="0" indent="0" algn="l" defTabSz="1377950">
            <a:lnSpc>
              <a:spcPct val="90000"/>
            </a:lnSpc>
            <a:spcBef>
              <a:spcPct val="0"/>
            </a:spcBef>
            <a:spcAft>
              <a:spcPct val="35000"/>
            </a:spcAft>
            <a:buNone/>
          </a:pPr>
          <a:r>
            <a:rPr lang="en-GB" sz="3100" kern="1200" dirty="0"/>
            <a:t>Promoting equity in inequitable societies</a:t>
          </a:r>
        </a:p>
      </dsp:txBody>
      <dsp:txXfrm>
        <a:off x="7290445" y="0"/>
        <a:ext cx="3038489" cy="1305401"/>
      </dsp:txXfrm>
    </dsp:sp>
    <dsp:sp modelId="{1F37F600-B611-4BCF-B2F6-11A4C5BDF688}">
      <dsp:nvSpPr>
        <dsp:cNvPr id="0" name=""/>
        <dsp:cNvSpPr/>
      </dsp:nvSpPr>
      <dsp:spPr>
        <a:xfrm>
          <a:off x="5358451" y="1522968"/>
          <a:ext cx="1305401" cy="1305401"/>
        </a:xfrm>
        <a:prstGeom prst="ellipse">
          <a:avLst/>
        </a:prstGeom>
        <a:blipFill>
          <a:blip xmlns:r="http://schemas.openxmlformats.org/officeDocument/2006/relationships" r:embed="rId3"/>
          <a:srcRect/>
          <a:stretch>
            <a:fillRect l="-35000" r="-3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CC47FDD-F1DF-4234-93F6-DBBA46FD3458}">
      <dsp:nvSpPr>
        <dsp:cNvPr id="0" name=""/>
        <dsp:cNvSpPr/>
      </dsp:nvSpPr>
      <dsp:spPr>
        <a:xfrm>
          <a:off x="6663852" y="1522968"/>
          <a:ext cx="339030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0" rIns="118110" bIns="0" numCol="1" spcCol="1270" anchor="ctr" anchorCtr="0">
          <a:noAutofit/>
        </a:bodyPr>
        <a:lstStyle/>
        <a:p>
          <a:pPr marL="0" lvl="0" indent="0" algn="l" defTabSz="1377950">
            <a:lnSpc>
              <a:spcPct val="90000"/>
            </a:lnSpc>
            <a:spcBef>
              <a:spcPct val="0"/>
            </a:spcBef>
            <a:spcAft>
              <a:spcPct val="35000"/>
            </a:spcAft>
            <a:buNone/>
          </a:pPr>
          <a:r>
            <a:rPr lang="en-GB" sz="3100" kern="1200" dirty="0"/>
            <a:t>Affirmatively acting in the interests of democracy</a:t>
          </a:r>
        </a:p>
      </dsp:txBody>
      <dsp:txXfrm>
        <a:off x="6663852" y="1522968"/>
        <a:ext cx="3390302" cy="1305401"/>
      </dsp:txXfrm>
    </dsp:sp>
    <dsp:sp modelId="{F65FB0AB-F903-4C5E-9629-9F3E2EE9589C}">
      <dsp:nvSpPr>
        <dsp:cNvPr id="0" name=""/>
        <dsp:cNvSpPr/>
      </dsp:nvSpPr>
      <dsp:spPr>
        <a:xfrm>
          <a:off x="5985044" y="3045936"/>
          <a:ext cx="1305401" cy="130540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E8B3934-5FF2-471D-B781-F7D8CEB46DE6}">
      <dsp:nvSpPr>
        <dsp:cNvPr id="0" name=""/>
        <dsp:cNvSpPr/>
      </dsp:nvSpPr>
      <dsp:spPr>
        <a:xfrm>
          <a:off x="7290445" y="3045936"/>
          <a:ext cx="313182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0" rIns="118110" bIns="0" numCol="1" spcCol="1270" anchor="ctr" anchorCtr="0">
          <a:noAutofit/>
        </a:bodyPr>
        <a:lstStyle/>
        <a:p>
          <a:pPr marL="0" lvl="0" indent="0" algn="l" defTabSz="1377950">
            <a:lnSpc>
              <a:spcPct val="90000"/>
            </a:lnSpc>
            <a:spcBef>
              <a:spcPct val="0"/>
            </a:spcBef>
            <a:spcAft>
              <a:spcPct val="35000"/>
            </a:spcAft>
            <a:buNone/>
          </a:pPr>
          <a:r>
            <a:rPr lang="en-GB" sz="3100" kern="1200" dirty="0"/>
            <a:t>Doing what needs to be done even when it is risky</a:t>
          </a:r>
        </a:p>
      </dsp:txBody>
      <dsp:txXfrm>
        <a:off x="7290445" y="3045936"/>
        <a:ext cx="3131822"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D26E9-839E-4AC1-AE22-40800932A606}">
      <dsp:nvSpPr>
        <dsp:cNvPr id="0" name=""/>
        <dsp:cNvSpPr/>
      </dsp:nvSpPr>
      <dsp:spPr>
        <a:xfrm>
          <a:off x="315385" y="961788"/>
          <a:ext cx="4550828" cy="53539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D28D1-1396-440B-B190-1C21CAFA5D0A}">
      <dsp:nvSpPr>
        <dsp:cNvPr id="0" name=""/>
        <dsp:cNvSpPr/>
      </dsp:nvSpPr>
      <dsp:spPr>
        <a:xfrm>
          <a:off x="315385" y="1162859"/>
          <a:ext cx="334320" cy="33432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45EB7F-D627-4AC7-9EE0-32806AEC2283}">
      <dsp:nvSpPr>
        <dsp:cNvPr id="0" name=""/>
        <dsp:cNvSpPr/>
      </dsp:nvSpPr>
      <dsp:spPr>
        <a:xfrm>
          <a:off x="315385" y="0"/>
          <a:ext cx="4550828" cy="96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l" defTabSz="1644650">
            <a:lnSpc>
              <a:spcPct val="90000"/>
            </a:lnSpc>
            <a:spcBef>
              <a:spcPct val="0"/>
            </a:spcBef>
            <a:spcAft>
              <a:spcPct val="35000"/>
            </a:spcAft>
            <a:buNone/>
          </a:pPr>
          <a:r>
            <a:rPr lang="en-GB" sz="3700" kern="1200" dirty="0"/>
            <a:t>Mass higher education</a:t>
          </a:r>
        </a:p>
      </dsp:txBody>
      <dsp:txXfrm>
        <a:off x="315385" y="0"/>
        <a:ext cx="4550828" cy="961788"/>
      </dsp:txXfrm>
    </dsp:sp>
    <dsp:sp modelId="{284DE971-8FAF-4E0B-A8A7-586B3D65FCD7}">
      <dsp:nvSpPr>
        <dsp:cNvPr id="0" name=""/>
        <dsp:cNvSpPr/>
      </dsp:nvSpPr>
      <dsp:spPr>
        <a:xfrm>
          <a:off x="315385" y="1942150"/>
          <a:ext cx="334312" cy="3343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4354F7-E270-4E18-A18A-A6CFC172FEB6}">
      <dsp:nvSpPr>
        <dsp:cNvPr id="0" name=""/>
        <dsp:cNvSpPr/>
      </dsp:nvSpPr>
      <dsp:spPr>
        <a:xfrm>
          <a:off x="633943" y="1719664"/>
          <a:ext cx="4232270" cy="77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GB" sz="2700" kern="1200" dirty="0"/>
            <a:t>More institutions</a:t>
          </a:r>
        </a:p>
      </dsp:txBody>
      <dsp:txXfrm>
        <a:off x="633943" y="1719664"/>
        <a:ext cx="4232270" cy="779282"/>
      </dsp:txXfrm>
    </dsp:sp>
    <dsp:sp modelId="{422FA878-8B5C-4B7D-97BE-1A8C02AAEE6F}">
      <dsp:nvSpPr>
        <dsp:cNvPr id="0" name=""/>
        <dsp:cNvSpPr/>
      </dsp:nvSpPr>
      <dsp:spPr>
        <a:xfrm>
          <a:off x="315385" y="2721432"/>
          <a:ext cx="334312" cy="3343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1C3F8-C9CD-4914-9F05-77FA77B7BE0E}">
      <dsp:nvSpPr>
        <dsp:cNvPr id="0" name=""/>
        <dsp:cNvSpPr/>
      </dsp:nvSpPr>
      <dsp:spPr>
        <a:xfrm>
          <a:off x="633943" y="2498947"/>
          <a:ext cx="4232270" cy="77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GB" sz="2700" kern="1200" dirty="0"/>
            <a:t>More young institutions</a:t>
          </a:r>
        </a:p>
      </dsp:txBody>
      <dsp:txXfrm>
        <a:off x="633943" y="2498947"/>
        <a:ext cx="4232270" cy="779282"/>
      </dsp:txXfrm>
    </dsp:sp>
    <dsp:sp modelId="{8299FDC4-9F9B-4216-8D50-55BB0E98EFB7}">
      <dsp:nvSpPr>
        <dsp:cNvPr id="0" name=""/>
        <dsp:cNvSpPr/>
      </dsp:nvSpPr>
      <dsp:spPr>
        <a:xfrm>
          <a:off x="315385" y="3500714"/>
          <a:ext cx="334312" cy="3343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C9460-157A-4BCE-BE80-83683D7EC17C}">
      <dsp:nvSpPr>
        <dsp:cNvPr id="0" name=""/>
        <dsp:cNvSpPr/>
      </dsp:nvSpPr>
      <dsp:spPr>
        <a:xfrm>
          <a:off x="633943" y="3278229"/>
          <a:ext cx="4232270" cy="77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GB" sz="2700" kern="1200" dirty="0"/>
            <a:t>More diverse students</a:t>
          </a:r>
        </a:p>
      </dsp:txBody>
      <dsp:txXfrm>
        <a:off x="633943" y="3278229"/>
        <a:ext cx="4232270" cy="779282"/>
      </dsp:txXfrm>
    </dsp:sp>
    <dsp:sp modelId="{3AC550D8-EAF5-41A6-9115-EF4BF259881B}">
      <dsp:nvSpPr>
        <dsp:cNvPr id="0" name=""/>
        <dsp:cNvSpPr/>
      </dsp:nvSpPr>
      <dsp:spPr>
        <a:xfrm>
          <a:off x="315385" y="4279996"/>
          <a:ext cx="334312" cy="3343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E1EF3-F862-467F-86CF-6EAD47B78122}">
      <dsp:nvSpPr>
        <dsp:cNvPr id="0" name=""/>
        <dsp:cNvSpPr/>
      </dsp:nvSpPr>
      <dsp:spPr>
        <a:xfrm>
          <a:off x="633943" y="4057511"/>
          <a:ext cx="4232270" cy="77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GB" sz="2700" kern="1200" dirty="0"/>
            <a:t>More diverse missions</a:t>
          </a:r>
        </a:p>
      </dsp:txBody>
      <dsp:txXfrm>
        <a:off x="633943" y="4057511"/>
        <a:ext cx="4232270" cy="779282"/>
      </dsp:txXfrm>
    </dsp:sp>
    <dsp:sp modelId="{AA731FBE-6F03-44C9-9D02-441D4D36A90B}">
      <dsp:nvSpPr>
        <dsp:cNvPr id="0" name=""/>
        <dsp:cNvSpPr/>
      </dsp:nvSpPr>
      <dsp:spPr>
        <a:xfrm>
          <a:off x="315385" y="5059278"/>
          <a:ext cx="334312" cy="3343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3DDA0-973F-42CF-8468-0462C381BE3D}">
      <dsp:nvSpPr>
        <dsp:cNvPr id="0" name=""/>
        <dsp:cNvSpPr/>
      </dsp:nvSpPr>
      <dsp:spPr>
        <a:xfrm>
          <a:off x="633943" y="4836793"/>
          <a:ext cx="4232270" cy="77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GB" sz="2700" kern="1200" dirty="0"/>
            <a:t>Diverse political contexts</a:t>
          </a:r>
        </a:p>
      </dsp:txBody>
      <dsp:txXfrm>
        <a:off x="633943" y="4836793"/>
        <a:ext cx="4232270" cy="779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814D8-365A-4375-98FE-C37FDCF8B57B}">
      <dsp:nvSpPr>
        <dsp:cNvPr id="0" name=""/>
        <dsp:cNvSpPr/>
      </dsp:nvSpPr>
      <dsp:spPr>
        <a:xfrm>
          <a:off x="904884" y="0"/>
          <a:ext cx="2175669" cy="217566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A858F3B-3DE5-41DA-A3FE-FB9EE0C8F78F}">
      <dsp:nvSpPr>
        <dsp:cNvPr id="0" name=""/>
        <dsp:cNvSpPr/>
      </dsp:nvSpPr>
      <dsp:spPr>
        <a:xfrm>
          <a:off x="904884" y="0"/>
          <a:ext cx="217" cy="435133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66F69A-02B6-41A4-BB7B-2A90EA06BAE0}">
      <dsp:nvSpPr>
        <dsp:cNvPr id="0" name=""/>
        <dsp:cNvSpPr/>
      </dsp:nvSpPr>
      <dsp:spPr>
        <a:xfrm>
          <a:off x="904884" y="2175669"/>
          <a:ext cx="2175669"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effectLst/>
            </a:rPr>
            <a:t>Preparing for the labour market</a:t>
          </a:r>
        </a:p>
      </dsp:txBody>
      <dsp:txXfrm>
        <a:off x="904884" y="2175669"/>
        <a:ext cx="2175669" cy="2175669"/>
      </dsp:txXfrm>
    </dsp:sp>
    <dsp:sp modelId="{1823388D-8538-4C46-ACF3-F2A68918900D}">
      <dsp:nvSpPr>
        <dsp:cNvPr id="0" name=""/>
        <dsp:cNvSpPr/>
      </dsp:nvSpPr>
      <dsp:spPr>
        <a:xfrm>
          <a:off x="3081605" y="0"/>
          <a:ext cx="2175669" cy="217566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2B1215-C089-44BC-B5F7-746ECD04E751}">
      <dsp:nvSpPr>
        <dsp:cNvPr id="0" name=""/>
        <dsp:cNvSpPr/>
      </dsp:nvSpPr>
      <dsp:spPr>
        <a:xfrm>
          <a:off x="3081605" y="0"/>
          <a:ext cx="217" cy="435133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D49E81-518D-4C65-B3B3-E99A9E4931B9}">
      <dsp:nvSpPr>
        <dsp:cNvPr id="0" name=""/>
        <dsp:cNvSpPr/>
      </dsp:nvSpPr>
      <dsp:spPr>
        <a:xfrm>
          <a:off x="3081605" y="2175669"/>
          <a:ext cx="2175669"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effectLst/>
            </a:rPr>
            <a:t>Personal development</a:t>
          </a:r>
        </a:p>
      </dsp:txBody>
      <dsp:txXfrm>
        <a:off x="3081605" y="2175669"/>
        <a:ext cx="2175669" cy="2175669"/>
      </dsp:txXfrm>
    </dsp:sp>
    <dsp:sp modelId="{F84B6DAC-2C69-4234-88AB-8E43D99E1D53}">
      <dsp:nvSpPr>
        <dsp:cNvPr id="0" name=""/>
        <dsp:cNvSpPr/>
      </dsp:nvSpPr>
      <dsp:spPr>
        <a:xfrm>
          <a:off x="5258325" y="0"/>
          <a:ext cx="2175669" cy="217566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5857740-AE79-42C2-BE93-6239E0F19DE8}">
      <dsp:nvSpPr>
        <dsp:cNvPr id="0" name=""/>
        <dsp:cNvSpPr/>
      </dsp:nvSpPr>
      <dsp:spPr>
        <a:xfrm>
          <a:off x="5258325" y="0"/>
          <a:ext cx="217" cy="435133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4ABFD3-4288-4ABB-B513-83CFDA76E3FD}">
      <dsp:nvSpPr>
        <dsp:cNvPr id="0" name=""/>
        <dsp:cNvSpPr/>
      </dsp:nvSpPr>
      <dsp:spPr>
        <a:xfrm>
          <a:off x="5258325" y="2175669"/>
          <a:ext cx="2175669"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effectLst/>
            </a:rPr>
            <a:t>Development of a broad and advanced knowledge base </a:t>
          </a:r>
        </a:p>
      </dsp:txBody>
      <dsp:txXfrm>
        <a:off x="5258325" y="2175669"/>
        <a:ext cx="2175669" cy="2175669"/>
      </dsp:txXfrm>
    </dsp:sp>
    <dsp:sp modelId="{9AFF3B88-3898-45BA-A06E-3B210C0F588E}">
      <dsp:nvSpPr>
        <dsp:cNvPr id="0" name=""/>
        <dsp:cNvSpPr/>
      </dsp:nvSpPr>
      <dsp:spPr>
        <a:xfrm>
          <a:off x="7435046" y="0"/>
          <a:ext cx="2175669" cy="2175669"/>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696250B-B65D-4291-9B30-708BFAB5EF78}">
      <dsp:nvSpPr>
        <dsp:cNvPr id="0" name=""/>
        <dsp:cNvSpPr/>
      </dsp:nvSpPr>
      <dsp:spPr>
        <a:xfrm>
          <a:off x="7435046" y="0"/>
          <a:ext cx="217" cy="435133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8A5012-1B8E-45F6-A703-70F3733898FC}">
      <dsp:nvSpPr>
        <dsp:cNvPr id="0" name=""/>
        <dsp:cNvSpPr/>
      </dsp:nvSpPr>
      <dsp:spPr>
        <a:xfrm>
          <a:off x="7435046" y="2175669"/>
          <a:ext cx="2175669"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effectLst/>
            </a:rPr>
            <a:t>Preparing for life as active citizens in democratic societies</a:t>
          </a:r>
          <a:endParaRPr lang="en-GB" sz="2700" kern="1200" dirty="0">
            <a:effectLst/>
          </a:endParaRPr>
        </a:p>
      </dsp:txBody>
      <dsp:txXfrm>
        <a:off x="7435046" y="2175669"/>
        <a:ext cx="2175669" cy="2175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03442-CFE6-4FD8-A3AE-A295D5F85AF8}">
      <dsp:nvSpPr>
        <dsp:cNvPr id="0" name=""/>
        <dsp:cNvSpPr/>
      </dsp:nvSpPr>
      <dsp:spPr>
        <a:xfrm>
          <a:off x="691369" y="1178"/>
          <a:ext cx="4348981" cy="3479184"/>
        </a:xfrm>
        <a:prstGeom prst="rect">
          <a:avLst/>
        </a:prstGeom>
        <a:blipFill dpi="0" rotWithShape="1">
          <a:blip xmlns:r="http://schemas.openxmlformats.org/officeDocument/2006/relationships" r:embed="rId1"/>
          <a:srcRect/>
          <a:stretch>
            <a:fillRect l="-24999" r="187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F888864-E968-4E3D-AFCF-5AE0AF327ACB}">
      <dsp:nvSpPr>
        <dsp:cNvPr id="0" name=""/>
        <dsp:cNvSpPr/>
      </dsp:nvSpPr>
      <dsp:spPr>
        <a:xfrm>
          <a:off x="1082778" y="3132444"/>
          <a:ext cx="3870593" cy="1217714"/>
        </a:xfrm>
        <a:prstGeom prst="wedgeRectCallout">
          <a:avLst>
            <a:gd name="adj1" fmla="val 20250"/>
            <a:gd name="adj2" fmla="val -607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Universities … must be </a:t>
          </a:r>
          <a:r>
            <a:rPr lang="en-GB" sz="1500" i="1" kern="1200" dirty="0"/>
            <a:t>morally and intellectually independent </a:t>
          </a:r>
          <a:r>
            <a:rPr lang="en-GB" sz="1500" kern="1200" dirty="0"/>
            <a:t>of all political authority and economic power</a:t>
          </a:r>
        </a:p>
      </dsp:txBody>
      <dsp:txXfrm>
        <a:off x="1082778" y="3132444"/>
        <a:ext cx="3870593" cy="1217714"/>
      </dsp:txXfrm>
    </dsp:sp>
    <dsp:sp modelId="{D3BA30D4-D74C-45B6-8019-9698CE4C5AF3}">
      <dsp:nvSpPr>
        <dsp:cNvPr id="0" name=""/>
        <dsp:cNvSpPr/>
      </dsp:nvSpPr>
      <dsp:spPr>
        <a:xfrm>
          <a:off x="5475249" y="1178"/>
          <a:ext cx="4348981" cy="347918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BE5D773-9B7B-45E5-9A2D-6641D4413D27}">
      <dsp:nvSpPr>
        <dsp:cNvPr id="0" name=""/>
        <dsp:cNvSpPr/>
      </dsp:nvSpPr>
      <dsp:spPr>
        <a:xfrm>
          <a:off x="5866657" y="3132444"/>
          <a:ext cx="3870593" cy="1217714"/>
        </a:xfrm>
        <a:prstGeom prst="wedgeRectCallout">
          <a:avLst>
            <a:gd name="adj1" fmla="val 20250"/>
            <a:gd name="adj2" fmla="val -607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i="1" kern="1200" dirty="0"/>
            <a:t>Rejecting intolerance and always open to dialogue</a:t>
          </a:r>
          <a:r>
            <a:rPr lang="en-GB" sz="1500" kern="1200" dirty="0"/>
            <a:t> … meeting-ground for teachers capable of imparting their knowledge and for students entitled, able and willing to enrich their mind with that knowledge</a:t>
          </a:r>
        </a:p>
      </dsp:txBody>
      <dsp:txXfrm>
        <a:off x="5866657" y="3132444"/>
        <a:ext cx="3870593" cy="1217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37DAD-6C37-4718-AC70-C97E507D882B}">
      <dsp:nvSpPr>
        <dsp:cNvPr id="0" name=""/>
        <dsp:cNvSpPr/>
      </dsp:nvSpPr>
      <dsp:spPr>
        <a:xfrm>
          <a:off x="691369" y="1178"/>
          <a:ext cx="4348981" cy="347918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65BD9A-3131-47CE-B7D0-678CD02A2436}">
      <dsp:nvSpPr>
        <dsp:cNvPr id="0" name=""/>
        <dsp:cNvSpPr/>
      </dsp:nvSpPr>
      <dsp:spPr>
        <a:xfrm>
          <a:off x="1082778" y="3132444"/>
          <a:ext cx="3870593" cy="121771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effectLst>
                <a:outerShdw blurRad="38100" dist="38100" dir="2700000" algn="tl">
                  <a:srgbClr val="000000">
                    <a:alpha val="43137"/>
                  </a:srgbClr>
                </a:outerShdw>
              </a:effectLst>
            </a:rPr>
            <a:t>Commodification </a:t>
          </a:r>
        </a:p>
      </dsp:txBody>
      <dsp:txXfrm>
        <a:off x="1082778" y="3132444"/>
        <a:ext cx="3870593" cy="1217714"/>
      </dsp:txXfrm>
    </dsp:sp>
    <dsp:sp modelId="{64F1C04F-9714-4EE6-8E2D-2F43DAD2C77F}">
      <dsp:nvSpPr>
        <dsp:cNvPr id="0" name=""/>
        <dsp:cNvSpPr/>
      </dsp:nvSpPr>
      <dsp:spPr>
        <a:xfrm>
          <a:off x="5475249" y="1178"/>
          <a:ext cx="4348981" cy="347918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22B995-F84B-49BD-95A0-79648E2098AE}">
      <dsp:nvSpPr>
        <dsp:cNvPr id="0" name=""/>
        <dsp:cNvSpPr/>
      </dsp:nvSpPr>
      <dsp:spPr>
        <a:xfrm>
          <a:off x="5866657" y="3132444"/>
          <a:ext cx="3870593" cy="121771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effectLst>
                <a:outerShdw blurRad="38100" dist="38100" dir="2700000" algn="tl">
                  <a:srgbClr val="000000">
                    <a:alpha val="43137"/>
                  </a:srgbClr>
                </a:outerShdw>
              </a:effectLst>
            </a:rPr>
            <a:t>Populism </a:t>
          </a:r>
        </a:p>
      </dsp:txBody>
      <dsp:txXfrm>
        <a:off x="5866657" y="3132444"/>
        <a:ext cx="3870593" cy="1217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0A11F-CDCD-478D-9666-B6E72978BD5C}">
      <dsp:nvSpPr>
        <dsp:cNvPr id="0" name=""/>
        <dsp:cNvSpPr/>
      </dsp:nvSpPr>
      <dsp:spPr>
        <a:xfrm>
          <a:off x="285590" y="435133"/>
          <a:ext cx="0" cy="3916204"/>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D2801-89F6-46FE-8C4B-A2B8A3E67241}">
      <dsp:nvSpPr>
        <dsp:cNvPr id="0" name=""/>
        <dsp:cNvSpPr/>
      </dsp:nvSpPr>
      <dsp:spPr>
        <a:xfrm>
          <a:off x="394374" y="565673"/>
          <a:ext cx="2059705" cy="176229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AE41D0-1580-4D83-910E-BDC1DEF30500}">
      <dsp:nvSpPr>
        <dsp:cNvPr id="0" name=""/>
        <dsp:cNvSpPr/>
      </dsp:nvSpPr>
      <dsp:spPr>
        <a:xfrm>
          <a:off x="394374" y="2327965"/>
          <a:ext cx="2059705" cy="2023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l" defTabSz="844550">
            <a:lnSpc>
              <a:spcPct val="90000"/>
            </a:lnSpc>
            <a:spcBef>
              <a:spcPct val="0"/>
            </a:spcBef>
            <a:spcAft>
              <a:spcPct val="35000"/>
            </a:spcAft>
            <a:buNone/>
          </a:pPr>
          <a:r>
            <a:rPr lang="en-GB" sz="1900" kern="1200" dirty="0"/>
            <a:t>Under 37 </a:t>
          </a:r>
          <a:r>
            <a:rPr lang="en-GB" sz="1900" kern="1200" dirty="0" err="1"/>
            <a:t>yrs</a:t>
          </a:r>
          <a:r>
            <a:rPr lang="en-GB" sz="1900" kern="1200" dirty="0"/>
            <a:t> old voting REMAIN</a:t>
          </a:r>
        </a:p>
        <a:p>
          <a:pPr marL="114300" lvl="1" indent="-114300" algn="l" defTabSz="666750">
            <a:lnSpc>
              <a:spcPct val="90000"/>
            </a:lnSpc>
            <a:spcBef>
              <a:spcPct val="0"/>
            </a:spcBef>
            <a:spcAft>
              <a:spcPct val="15000"/>
            </a:spcAft>
            <a:buChar char="•"/>
          </a:pPr>
          <a:r>
            <a:rPr lang="en-GB" sz="1500" kern="1200" dirty="0"/>
            <a:t>80% of those with degrees</a:t>
          </a:r>
        </a:p>
        <a:p>
          <a:pPr marL="114300" lvl="1" indent="-114300" algn="l" defTabSz="666750">
            <a:lnSpc>
              <a:spcPct val="90000"/>
            </a:lnSpc>
            <a:spcBef>
              <a:spcPct val="0"/>
            </a:spcBef>
            <a:spcAft>
              <a:spcPct val="15000"/>
            </a:spcAft>
            <a:buChar char="•"/>
          </a:pPr>
          <a:r>
            <a:rPr lang="en-GB" sz="1500" kern="1200" dirty="0"/>
            <a:t>37% of those without degrees</a:t>
          </a:r>
        </a:p>
      </dsp:txBody>
      <dsp:txXfrm>
        <a:off x="394374" y="2327965"/>
        <a:ext cx="2059705" cy="2023372"/>
      </dsp:txXfrm>
    </dsp:sp>
    <dsp:sp modelId="{D001CC81-4FE2-4A62-85AE-5651299AAEF8}">
      <dsp:nvSpPr>
        <dsp:cNvPr id="0" name=""/>
        <dsp:cNvSpPr/>
      </dsp:nvSpPr>
      <dsp:spPr>
        <a:xfrm>
          <a:off x="285590" y="0"/>
          <a:ext cx="2175669" cy="4351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effectLst>
                <a:outerShdw blurRad="38100" dist="38100" dir="2700000" algn="tl">
                  <a:srgbClr val="000000">
                    <a:alpha val="43137"/>
                  </a:srgbClr>
                </a:outerShdw>
              </a:effectLst>
            </a:rPr>
            <a:t>Brexit 2016</a:t>
          </a:r>
        </a:p>
      </dsp:txBody>
      <dsp:txXfrm>
        <a:off x="285590" y="0"/>
        <a:ext cx="2175669" cy="435133"/>
      </dsp:txXfrm>
    </dsp:sp>
    <dsp:sp modelId="{A0066D1B-F990-40B0-8D18-73E127305D07}">
      <dsp:nvSpPr>
        <dsp:cNvPr id="0" name=""/>
        <dsp:cNvSpPr/>
      </dsp:nvSpPr>
      <dsp:spPr>
        <a:xfrm>
          <a:off x="2720340" y="435133"/>
          <a:ext cx="0" cy="3916204"/>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81B97C-3EC2-4C54-8883-5376806C3580}">
      <dsp:nvSpPr>
        <dsp:cNvPr id="0" name=""/>
        <dsp:cNvSpPr/>
      </dsp:nvSpPr>
      <dsp:spPr>
        <a:xfrm>
          <a:off x="2829123" y="565673"/>
          <a:ext cx="2059705" cy="1762291"/>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1814E-1DEE-46D2-A549-79B5EE131946}">
      <dsp:nvSpPr>
        <dsp:cNvPr id="0" name=""/>
        <dsp:cNvSpPr/>
      </dsp:nvSpPr>
      <dsp:spPr>
        <a:xfrm>
          <a:off x="2829123" y="2327965"/>
          <a:ext cx="2059705" cy="2023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ctr" defTabSz="844550">
            <a:lnSpc>
              <a:spcPct val="90000"/>
            </a:lnSpc>
            <a:spcBef>
              <a:spcPct val="0"/>
            </a:spcBef>
            <a:spcAft>
              <a:spcPct val="35000"/>
            </a:spcAft>
            <a:buNone/>
          </a:pPr>
          <a:r>
            <a:rPr lang="en-GB" sz="1900" b="0" i="0" kern="1200" dirty="0"/>
            <a:t>College graduates backed Clinton (52%-43%), while those without a college degree backed Trump (52%-44%)</a:t>
          </a:r>
          <a:endParaRPr lang="en-GB" sz="1900" kern="1200" dirty="0"/>
        </a:p>
      </dsp:txBody>
      <dsp:txXfrm>
        <a:off x="2829123" y="2327965"/>
        <a:ext cx="2059705" cy="2023372"/>
      </dsp:txXfrm>
    </dsp:sp>
    <dsp:sp modelId="{13911E36-F7BA-4E5F-8742-226F0D580CD4}">
      <dsp:nvSpPr>
        <dsp:cNvPr id="0" name=""/>
        <dsp:cNvSpPr/>
      </dsp:nvSpPr>
      <dsp:spPr>
        <a:xfrm>
          <a:off x="2720340" y="0"/>
          <a:ext cx="2175669" cy="4351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effectLst>
                <a:outerShdw blurRad="38100" dist="38100" dir="2700000" algn="tl">
                  <a:srgbClr val="000000">
                    <a:alpha val="43137"/>
                  </a:srgbClr>
                </a:outerShdw>
              </a:effectLst>
            </a:rPr>
            <a:t>Trump 2016</a:t>
          </a:r>
        </a:p>
      </dsp:txBody>
      <dsp:txXfrm>
        <a:off x="2720340" y="0"/>
        <a:ext cx="2175669" cy="4351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9DA6A-4A39-40FC-AB97-7BB1D15A2BEE}">
      <dsp:nvSpPr>
        <dsp:cNvPr id="0" name=""/>
        <dsp:cNvSpPr/>
      </dsp:nvSpPr>
      <dsp:spPr>
        <a:xfrm>
          <a:off x="0" y="2124"/>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10ADD-382B-44F8-9E90-07737BC84B1B}">
      <dsp:nvSpPr>
        <dsp:cNvPr id="0" name=""/>
        <dsp:cNvSpPr/>
      </dsp:nvSpPr>
      <dsp:spPr>
        <a:xfrm>
          <a:off x="0" y="2124"/>
          <a:ext cx="45722" cy="434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GB" sz="500" kern="1200" dirty="0"/>
        </a:p>
      </dsp:txBody>
      <dsp:txXfrm>
        <a:off x="0" y="2124"/>
        <a:ext cx="45722" cy="4347088"/>
      </dsp:txXfrm>
    </dsp:sp>
    <dsp:sp modelId="{FDD00A0D-A4F6-4B76-BB90-16531E3A2A0C}">
      <dsp:nvSpPr>
        <dsp:cNvPr id="0" name=""/>
        <dsp:cNvSpPr/>
      </dsp:nvSpPr>
      <dsp:spPr>
        <a:xfrm>
          <a:off x="123446" y="199526"/>
          <a:ext cx="4067556" cy="3948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i="1" kern="1200" dirty="0"/>
            <a:t>‘Education … has a very strong influence on our values and the way in which we interpret the world around us’ </a:t>
          </a:r>
          <a:r>
            <a:rPr lang="en-GB" sz="3500" kern="1200" dirty="0"/>
            <a:t>(Pp25-27)</a:t>
          </a:r>
        </a:p>
      </dsp:txBody>
      <dsp:txXfrm>
        <a:off x="123446" y="199526"/>
        <a:ext cx="4067556" cy="3948039"/>
      </dsp:txXfrm>
    </dsp:sp>
    <dsp:sp modelId="{9CB5D75B-36E2-4686-B61A-2F8A26E4389B}">
      <dsp:nvSpPr>
        <dsp:cNvPr id="0" name=""/>
        <dsp:cNvSpPr/>
      </dsp:nvSpPr>
      <dsp:spPr>
        <a:xfrm>
          <a:off x="45722" y="4147566"/>
          <a:ext cx="4145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A2162-D502-4535-A04B-53DFC8B9B5D9}">
      <dsp:nvSpPr>
        <dsp:cNvPr id="0" name=""/>
        <dsp:cNvSpPr/>
      </dsp:nvSpPr>
      <dsp:spPr>
        <a:xfrm>
          <a:off x="1085979" y="368113"/>
          <a:ext cx="3009641" cy="30096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Higher education</a:t>
          </a:r>
        </a:p>
      </dsp:txBody>
      <dsp:txXfrm>
        <a:off x="1487264" y="894800"/>
        <a:ext cx="2207070" cy="1354338"/>
      </dsp:txXfrm>
    </dsp:sp>
    <dsp:sp modelId="{5F72C75B-149A-4B7D-B14B-95A2BA8FB05E}">
      <dsp:nvSpPr>
        <dsp:cNvPr id="0" name=""/>
        <dsp:cNvSpPr/>
      </dsp:nvSpPr>
      <dsp:spPr>
        <a:xfrm>
          <a:off x="2171958" y="2249139"/>
          <a:ext cx="3009641" cy="30096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Public authorities</a:t>
          </a:r>
        </a:p>
      </dsp:txBody>
      <dsp:txXfrm>
        <a:off x="3092406" y="3026629"/>
        <a:ext cx="1805785" cy="1655303"/>
      </dsp:txXfrm>
    </dsp:sp>
    <dsp:sp modelId="{1A9AA284-D107-4CE8-8B2A-B09AFC943EE1}">
      <dsp:nvSpPr>
        <dsp:cNvPr id="0" name=""/>
        <dsp:cNvSpPr/>
      </dsp:nvSpPr>
      <dsp:spPr>
        <a:xfrm>
          <a:off x="0" y="2249139"/>
          <a:ext cx="3009641" cy="30096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Society</a:t>
          </a:r>
        </a:p>
      </dsp:txBody>
      <dsp:txXfrm>
        <a:off x="283407" y="3026629"/>
        <a:ext cx="1805785" cy="16553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82CF4-F482-4FDF-954A-4308C02FE1A1}">
      <dsp:nvSpPr>
        <dsp:cNvPr id="0" name=""/>
        <dsp:cNvSpPr/>
      </dsp:nvSpPr>
      <dsp:spPr>
        <a:xfrm>
          <a:off x="0" y="0"/>
          <a:ext cx="68542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AFDCB-365A-4896-A8D5-75618D6BAADF}">
      <dsp:nvSpPr>
        <dsp:cNvPr id="0" name=""/>
        <dsp:cNvSpPr/>
      </dsp:nvSpPr>
      <dsp:spPr>
        <a:xfrm>
          <a:off x="0" y="0"/>
          <a:ext cx="2025963" cy="562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Institutional Autonomy</a:t>
          </a:r>
        </a:p>
      </dsp:txBody>
      <dsp:txXfrm>
        <a:off x="0" y="0"/>
        <a:ext cx="2025963" cy="5626894"/>
      </dsp:txXfrm>
    </dsp:sp>
    <dsp:sp modelId="{14A7C893-4D09-4310-967D-97AC42EE5DF4}">
      <dsp:nvSpPr>
        <dsp:cNvPr id="0" name=""/>
        <dsp:cNvSpPr/>
      </dsp:nvSpPr>
      <dsp:spPr>
        <a:xfrm>
          <a:off x="2116427" y="53026"/>
          <a:ext cx="2321900" cy="106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endParaRPr lang="en-GB" sz="2900" kern="1200" dirty="0"/>
        </a:p>
      </dsp:txBody>
      <dsp:txXfrm>
        <a:off x="2116427" y="53026"/>
        <a:ext cx="2321900" cy="1060537"/>
      </dsp:txXfrm>
    </dsp:sp>
    <dsp:sp modelId="{C0435E4A-060B-4CE4-9B51-9E4548B38B0A}">
      <dsp:nvSpPr>
        <dsp:cNvPr id="0" name=""/>
        <dsp:cNvSpPr/>
      </dsp:nvSpPr>
      <dsp:spPr>
        <a:xfrm>
          <a:off x="2025963" y="1113564"/>
          <a:ext cx="4824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80872-ECCB-43B7-9DB7-4A6B87E1E773}">
      <dsp:nvSpPr>
        <dsp:cNvPr id="0" name=""/>
        <dsp:cNvSpPr/>
      </dsp:nvSpPr>
      <dsp:spPr>
        <a:xfrm>
          <a:off x="2116427" y="1166591"/>
          <a:ext cx="2321900" cy="106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Responsibility</a:t>
          </a:r>
        </a:p>
      </dsp:txBody>
      <dsp:txXfrm>
        <a:off x="2116427" y="1166591"/>
        <a:ext cx="2321900" cy="1060537"/>
      </dsp:txXfrm>
    </dsp:sp>
    <dsp:sp modelId="{1201602D-8ACF-4AF5-94DF-323F2C8431BD}">
      <dsp:nvSpPr>
        <dsp:cNvPr id="0" name=""/>
        <dsp:cNvSpPr/>
      </dsp:nvSpPr>
      <dsp:spPr>
        <a:xfrm>
          <a:off x="2025963" y="2227129"/>
          <a:ext cx="4824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D03D46-33F9-458F-B39E-038886D037D0}">
      <dsp:nvSpPr>
        <dsp:cNvPr id="0" name=""/>
        <dsp:cNvSpPr/>
      </dsp:nvSpPr>
      <dsp:spPr>
        <a:xfrm>
          <a:off x="2116427" y="2280155"/>
          <a:ext cx="2321900" cy="106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Engagement</a:t>
          </a:r>
        </a:p>
      </dsp:txBody>
      <dsp:txXfrm>
        <a:off x="2116427" y="2280155"/>
        <a:ext cx="2321900" cy="1060537"/>
      </dsp:txXfrm>
    </dsp:sp>
    <dsp:sp modelId="{4240A5BF-4114-4AA7-88DD-4A8CA3719DCE}">
      <dsp:nvSpPr>
        <dsp:cNvPr id="0" name=""/>
        <dsp:cNvSpPr/>
      </dsp:nvSpPr>
      <dsp:spPr>
        <a:xfrm>
          <a:off x="2025963" y="3340693"/>
          <a:ext cx="4824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541E4-1C4D-45AA-8B35-66A2B542DCA1}">
      <dsp:nvSpPr>
        <dsp:cNvPr id="0" name=""/>
        <dsp:cNvSpPr/>
      </dsp:nvSpPr>
      <dsp:spPr>
        <a:xfrm>
          <a:off x="2116427" y="3393720"/>
          <a:ext cx="2321900" cy="106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Negotiation</a:t>
          </a:r>
        </a:p>
      </dsp:txBody>
      <dsp:txXfrm>
        <a:off x="2116427" y="3393720"/>
        <a:ext cx="2321900" cy="1060537"/>
      </dsp:txXfrm>
    </dsp:sp>
    <dsp:sp modelId="{C620B0AE-B013-4CA0-89E8-51107BAEFD79}">
      <dsp:nvSpPr>
        <dsp:cNvPr id="0" name=""/>
        <dsp:cNvSpPr/>
      </dsp:nvSpPr>
      <dsp:spPr>
        <a:xfrm>
          <a:off x="2025963" y="4454258"/>
          <a:ext cx="4824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D960D1-B409-4959-8951-05D846CDD333}">
      <dsp:nvSpPr>
        <dsp:cNvPr id="0" name=""/>
        <dsp:cNvSpPr/>
      </dsp:nvSpPr>
      <dsp:spPr>
        <a:xfrm>
          <a:off x="2116427" y="4507284"/>
          <a:ext cx="2321900" cy="106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Context</a:t>
          </a:r>
        </a:p>
      </dsp:txBody>
      <dsp:txXfrm>
        <a:off x="2116427" y="4507284"/>
        <a:ext cx="2321900" cy="1060537"/>
      </dsp:txXfrm>
    </dsp:sp>
    <dsp:sp modelId="{743CF34A-1EF0-4674-BB5C-CA35FB59C1D5}">
      <dsp:nvSpPr>
        <dsp:cNvPr id="0" name=""/>
        <dsp:cNvSpPr/>
      </dsp:nvSpPr>
      <dsp:spPr>
        <a:xfrm>
          <a:off x="4528790" y="4507284"/>
          <a:ext cx="2321900" cy="530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t>Political legitimacy of public authorities</a:t>
          </a:r>
        </a:p>
      </dsp:txBody>
      <dsp:txXfrm>
        <a:off x="4528790" y="4507284"/>
        <a:ext cx="2321900" cy="530268"/>
      </dsp:txXfrm>
    </dsp:sp>
    <dsp:sp modelId="{FD17ECDE-88AB-438B-B0F0-C57BDF2FFA40}">
      <dsp:nvSpPr>
        <dsp:cNvPr id="0" name=""/>
        <dsp:cNvSpPr/>
      </dsp:nvSpPr>
      <dsp:spPr>
        <a:xfrm>
          <a:off x="4438327" y="5037553"/>
          <a:ext cx="23219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7434B0-1F35-4965-B0A7-1DF1651773FD}">
      <dsp:nvSpPr>
        <dsp:cNvPr id="0" name=""/>
        <dsp:cNvSpPr/>
      </dsp:nvSpPr>
      <dsp:spPr>
        <a:xfrm>
          <a:off x="4528790" y="5037553"/>
          <a:ext cx="2321900" cy="530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t>Cultural consensus in society</a:t>
          </a:r>
        </a:p>
      </dsp:txBody>
      <dsp:txXfrm>
        <a:off x="4528790" y="5037553"/>
        <a:ext cx="2321900" cy="530268"/>
      </dsp:txXfrm>
    </dsp:sp>
    <dsp:sp modelId="{C0235AF7-2795-4075-891D-268D8B9229BA}">
      <dsp:nvSpPr>
        <dsp:cNvPr id="0" name=""/>
        <dsp:cNvSpPr/>
      </dsp:nvSpPr>
      <dsp:spPr>
        <a:xfrm>
          <a:off x="2025963" y="5567822"/>
          <a:ext cx="4824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E1DD-CAB1-4363-9678-30FF7C7F6B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ABC1F6-6ED8-4F9A-8749-DB8D5AB53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F5311C-409C-4A77-AAD8-B91110785081}"/>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5" name="Footer Placeholder 4">
            <a:extLst>
              <a:ext uri="{FF2B5EF4-FFF2-40B4-BE49-F238E27FC236}">
                <a16:creationId xmlns:a16="http://schemas.microsoft.com/office/drawing/2014/main" id="{90E1B990-5B8C-40AF-A141-7858A0A0C3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A4CAAE-70CB-4E8F-A823-103D1010A95B}"/>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80510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7A20-5F37-4AFD-AAF0-01EB7490DB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F589D9-5FC7-4706-B174-AE3B07ED2D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F0357F-BAEA-428B-873C-B54CA29F7BE6}"/>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5" name="Footer Placeholder 4">
            <a:extLst>
              <a:ext uri="{FF2B5EF4-FFF2-40B4-BE49-F238E27FC236}">
                <a16:creationId xmlns:a16="http://schemas.microsoft.com/office/drawing/2014/main" id="{C127E79E-9F80-4BE4-89BE-8D394D029A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3D7652-BA49-416E-B1EE-4527D64787B6}"/>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104996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93840-B2DA-47EE-A913-6939362D76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DE448D-A32E-49FA-A28A-8D6B2D055A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D30FF-ACD7-47E9-B38F-C52D97BB4D2D}"/>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5" name="Footer Placeholder 4">
            <a:extLst>
              <a:ext uri="{FF2B5EF4-FFF2-40B4-BE49-F238E27FC236}">
                <a16:creationId xmlns:a16="http://schemas.microsoft.com/office/drawing/2014/main" id="{283D9FE9-2429-47A4-8362-B1287F75A8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9BE140-59A1-48E5-839C-542753E986ED}"/>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105036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CCC6-7EEA-4CB7-A969-2E816BA728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ABA040-B9AF-444D-98AF-FE9363EBD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FF661-DF54-49BF-96C7-787997541E44}"/>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5" name="Footer Placeholder 4">
            <a:extLst>
              <a:ext uri="{FF2B5EF4-FFF2-40B4-BE49-F238E27FC236}">
                <a16:creationId xmlns:a16="http://schemas.microsoft.com/office/drawing/2014/main" id="{714BFF71-7BAE-4D09-A384-D9C769C1F7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DBE24-98DD-4530-9E3A-45392600A028}"/>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346522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967D-700C-47CF-94F4-26E82C4F3B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02A4D3-3649-4910-B0FB-FE305F02C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C60FCB-1100-4096-A27A-32FECFFC23F9}"/>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5" name="Footer Placeholder 4">
            <a:extLst>
              <a:ext uri="{FF2B5EF4-FFF2-40B4-BE49-F238E27FC236}">
                <a16:creationId xmlns:a16="http://schemas.microsoft.com/office/drawing/2014/main" id="{97F599F6-8475-42B1-88B9-99D860759A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4B3B2-948F-4249-93FE-1E45C1139498}"/>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139864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34AD-CB66-4089-A6AA-E5BAF04AAB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C5C701-7E5E-499C-91E1-7C3DFF43F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0D2585-8C62-476D-B1D7-878750FEC7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38F5B1-85BE-4231-91F2-0A023FF9F853}"/>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6" name="Footer Placeholder 5">
            <a:extLst>
              <a:ext uri="{FF2B5EF4-FFF2-40B4-BE49-F238E27FC236}">
                <a16:creationId xmlns:a16="http://schemas.microsoft.com/office/drawing/2014/main" id="{2B9F7B93-3DCC-4E2D-833B-047AAF5352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27868E-9218-42EC-90B6-8F320AA249D9}"/>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150401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C07D-6EE0-42AA-9772-5B0615B01E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36B76-065E-42A8-AF4A-8E75CFC1C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DFCF09-0ADF-4745-B058-3F0D1697B4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78B307-B97F-47B5-98BB-2ACB79D1F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446D4B-5D24-4C3E-BB66-79F8B294B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ACACF5-AB3E-425B-ABB7-AC5B15E95E44}"/>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8" name="Footer Placeholder 7">
            <a:extLst>
              <a:ext uri="{FF2B5EF4-FFF2-40B4-BE49-F238E27FC236}">
                <a16:creationId xmlns:a16="http://schemas.microsoft.com/office/drawing/2014/main" id="{BDA75773-4B7E-427A-91D5-CFDBA962EC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3CD5D1-AC2F-400B-A641-7C8D59EC0C1C}"/>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357684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0E58-06F9-45D4-B979-A3BEAA3459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DE3495-7EB2-4BF5-8996-923A31CE93F6}"/>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4" name="Footer Placeholder 3">
            <a:extLst>
              <a:ext uri="{FF2B5EF4-FFF2-40B4-BE49-F238E27FC236}">
                <a16:creationId xmlns:a16="http://schemas.microsoft.com/office/drawing/2014/main" id="{75E5C6A5-BFA3-41DA-8FB4-810B1412E0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0AEE43-9ED9-4FE8-AF7B-10ACC2FFA816}"/>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409501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544AC-7481-4846-95E6-C3310F56C330}"/>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3" name="Footer Placeholder 2">
            <a:extLst>
              <a:ext uri="{FF2B5EF4-FFF2-40B4-BE49-F238E27FC236}">
                <a16:creationId xmlns:a16="http://schemas.microsoft.com/office/drawing/2014/main" id="{0ABA73A9-F6C8-4AAF-BE4C-176C0AEB44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49BAF1-E54F-44DF-AF8B-A7A801F84BF1}"/>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258122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E5B1-BB9D-48A7-BDC2-AA502A1F6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7D290C-B98C-49C3-A7DA-E4BACF58A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CBA20C-89E6-4371-B5E1-129E4105C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49D00-3559-40D7-B655-9376883A3CDF}"/>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6" name="Footer Placeholder 5">
            <a:extLst>
              <a:ext uri="{FF2B5EF4-FFF2-40B4-BE49-F238E27FC236}">
                <a16:creationId xmlns:a16="http://schemas.microsoft.com/office/drawing/2014/main" id="{BD750126-C364-468A-8004-B95B949AA8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55F56-A3D9-4FA6-90DD-3671EFF0BB9A}"/>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64150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BB15-8AC7-42FE-98B8-EAA89CE65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9C9BBC-4F09-4028-8765-25938A417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DC4C3-73EB-40C1-8872-CA9F244A3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EFB9C-A4A2-4230-86A5-7C9774D4CECB}"/>
              </a:ext>
            </a:extLst>
          </p:cNvPr>
          <p:cNvSpPr>
            <a:spLocks noGrp="1"/>
          </p:cNvSpPr>
          <p:nvPr>
            <p:ph type="dt" sz="half" idx="10"/>
          </p:nvPr>
        </p:nvSpPr>
        <p:spPr/>
        <p:txBody>
          <a:bodyPr/>
          <a:lstStyle/>
          <a:p>
            <a:fld id="{A5747406-9C5A-41F2-8EF0-32682C6C3F77}" type="datetimeFigureOut">
              <a:rPr lang="en-GB" smtClean="0"/>
              <a:t>17/07/2019</a:t>
            </a:fld>
            <a:endParaRPr lang="en-GB"/>
          </a:p>
        </p:txBody>
      </p:sp>
      <p:sp>
        <p:nvSpPr>
          <p:cNvPr id="6" name="Footer Placeholder 5">
            <a:extLst>
              <a:ext uri="{FF2B5EF4-FFF2-40B4-BE49-F238E27FC236}">
                <a16:creationId xmlns:a16="http://schemas.microsoft.com/office/drawing/2014/main" id="{E077FF68-C758-426D-97F2-234B69E212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D8E099-410D-4799-82D1-70C0F2C1D1B5}"/>
              </a:ext>
            </a:extLst>
          </p:cNvPr>
          <p:cNvSpPr>
            <a:spLocks noGrp="1"/>
          </p:cNvSpPr>
          <p:nvPr>
            <p:ph type="sldNum" sz="quarter" idx="12"/>
          </p:nvPr>
        </p:nvSpPr>
        <p:spPr/>
        <p:txBody>
          <a:bodyPr/>
          <a:lstStyle/>
          <a:p>
            <a:fld id="{F2E06D1F-D0E6-4B20-A697-D0DEC8C34BE4}" type="slidenum">
              <a:rPr lang="en-GB" smtClean="0"/>
              <a:t>‹#›</a:t>
            </a:fld>
            <a:endParaRPr lang="en-GB"/>
          </a:p>
        </p:txBody>
      </p:sp>
    </p:spTree>
    <p:extLst>
      <p:ext uri="{BB962C8B-B14F-4D97-AF65-F5344CB8AC3E}">
        <p14:creationId xmlns:p14="http://schemas.microsoft.com/office/powerpoint/2010/main" val="356954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9E545-6C59-4155-9CC9-C47494317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9FF722-8531-46E8-9E99-FD8B5EA60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2592DF-1EE3-409C-A111-05EE2415AC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47406-9C5A-41F2-8EF0-32682C6C3F77}" type="datetimeFigureOut">
              <a:rPr lang="en-GB" smtClean="0"/>
              <a:t>17/07/2019</a:t>
            </a:fld>
            <a:endParaRPr lang="en-GB"/>
          </a:p>
        </p:txBody>
      </p:sp>
      <p:sp>
        <p:nvSpPr>
          <p:cNvPr id="5" name="Footer Placeholder 4">
            <a:extLst>
              <a:ext uri="{FF2B5EF4-FFF2-40B4-BE49-F238E27FC236}">
                <a16:creationId xmlns:a16="http://schemas.microsoft.com/office/drawing/2014/main" id="{1DA9D4C5-B059-4D60-A11F-15992DEE7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D1806A-44CA-4CCA-9240-368B6BF30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06D1F-D0E6-4B20-A697-D0DEC8C34BE4}" type="slidenum">
              <a:rPr lang="en-GB" smtClean="0"/>
              <a:t>‹#›</a:t>
            </a:fld>
            <a:endParaRPr lang="en-GB"/>
          </a:p>
        </p:txBody>
      </p:sp>
    </p:spTree>
    <p:extLst>
      <p:ext uri="{BB962C8B-B14F-4D97-AF65-F5344CB8AC3E}">
        <p14:creationId xmlns:p14="http://schemas.microsoft.com/office/powerpoint/2010/main" val="1463001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m.gallagher@qub.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www.university-autonomy.eu/" TargetMode="Externa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8" Type="http://schemas.openxmlformats.org/officeDocument/2006/relationships/hyperlink" Target="https://twitter.com/hashtag/climatestrike?src=hash" TargetMode="External"/><Relationship Id="rId3" Type="http://schemas.openxmlformats.org/officeDocument/2006/relationships/image" Target="../media/image33.jpeg"/><Relationship Id="rId7" Type="http://schemas.openxmlformats.org/officeDocument/2006/relationships/hyperlink" Target="https://twitter.com/hashtag/schoolstrike4climate?src=hash"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hyperlink" Target="https://twitter.com/hashtag/fridaysforfuture?src=hash" TargetMode="External"/><Relationship Id="rId5" Type="http://schemas.openxmlformats.org/officeDocument/2006/relationships/hyperlink" Target="https://twitter.com/GretaThunberg/status/1141954937238249472" TargetMode="External"/><Relationship Id="rId4" Type="http://schemas.openxmlformats.org/officeDocument/2006/relationships/hyperlink" Target="https://twitter.com/GretaThunber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7D8F-A730-4AA8-A6A4-6C6046B970DD}"/>
              </a:ext>
            </a:extLst>
          </p:cNvPr>
          <p:cNvSpPr>
            <a:spLocks noGrp="1"/>
          </p:cNvSpPr>
          <p:nvPr>
            <p:ph type="ctrTitle"/>
          </p:nvPr>
        </p:nvSpPr>
        <p:spPr/>
        <p:txBody>
          <a:bodyPr>
            <a:normAutofit fontScale="90000"/>
          </a:bodyPr>
          <a:lstStyle/>
          <a:p>
            <a:r>
              <a:rPr lang="en-GB" dirty="0"/>
              <a:t>Academic Freedom, Institutional Autonomy and the Future of Democracy</a:t>
            </a:r>
          </a:p>
        </p:txBody>
      </p:sp>
      <p:sp>
        <p:nvSpPr>
          <p:cNvPr id="3" name="Subtitle 2">
            <a:extLst>
              <a:ext uri="{FF2B5EF4-FFF2-40B4-BE49-F238E27FC236}">
                <a16:creationId xmlns:a16="http://schemas.microsoft.com/office/drawing/2014/main" id="{91B8C1EC-D54A-4B94-8312-8E2281065682}"/>
              </a:ext>
            </a:extLst>
          </p:cNvPr>
          <p:cNvSpPr>
            <a:spLocks noGrp="1"/>
          </p:cNvSpPr>
          <p:nvPr>
            <p:ph type="subTitle" idx="1"/>
          </p:nvPr>
        </p:nvSpPr>
        <p:spPr>
          <a:xfrm>
            <a:off x="1524000" y="3602037"/>
            <a:ext cx="9144000" cy="2713569"/>
          </a:xfrm>
        </p:spPr>
        <p:txBody>
          <a:bodyPr>
            <a:normAutofit fontScale="92500" lnSpcReduction="20000"/>
          </a:bodyPr>
          <a:lstStyle/>
          <a:p>
            <a:endParaRPr lang="en-GB" dirty="0"/>
          </a:p>
          <a:p>
            <a:r>
              <a:rPr lang="en-GB" dirty="0"/>
              <a:t>Council of Europe, June 20-21, 2019</a:t>
            </a:r>
          </a:p>
          <a:p>
            <a:endParaRPr lang="en-GB" dirty="0"/>
          </a:p>
          <a:p>
            <a:r>
              <a:rPr lang="en-GB" dirty="0"/>
              <a:t>Rapporteur’s Report</a:t>
            </a:r>
          </a:p>
          <a:p>
            <a:r>
              <a:rPr lang="en-GB" dirty="0"/>
              <a:t>Tony Gallagher, Queen’s University Belfast</a:t>
            </a:r>
          </a:p>
          <a:p>
            <a:r>
              <a:rPr lang="en-GB" dirty="0">
                <a:hlinkClick r:id="rId2"/>
              </a:rPr>
              <a:t>am.gallagher@qub.ac.uk</a:t>
            </a:r>
            <a:endParaRPr lang="en-GB" dirty="0"/>
          </a:p>
          <a:p>
            <a:r>
              <a:rPr lang="en-GB" dirty="0"/>
              <a:t>@tgeducation</a:t>
            </a:r>
          </a:p>
        </p:txBody>
      </p:sp>
    </p:spTree>
    <p:extLst>
      <p:ext uri="{BB962C8B-B14F-4D97-AF65-F5344CB8AC3E}">
        <p14:creationId xmlns:p14="http://schemas.microsoft.com/office/powerpoint/2010/main" val="5041088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E54D25-45F9-434D-924E-5A1AC3C1B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D368B95-C97F-4585-8721-FB235F1D3E7D}"/>
              </a:ext>
            </a:extLst>
          </p:cNvPr>
          <p:cNvSpPr txBox="1"/>
          <p:nvPr/>
        </p:nvSpPr>
        <p:spPr>
          <a:xfrm>
            <a:off x="1210010" y="4566456"/>
            <a:ext cx="10361308" cy="1938992"/>
          </a:xfrm>
          <a:prstGeom prst="rect">
            <a:avLst/>
          </a:prstGeom>
          <a:noFill/>
        </p:spPr>
        <p:txBody>
          <a:bodyPr wrap="square" rtlCol="0">
            <a:spAutoFit/>
          </a:bodyPr>
          <a:lstStyle/>
          <a:p>
            <a:pPr algn="ctr"/>
            <a:r>
              <a:rPr lang="en-GB" sz="6000" b="1" dirty="0">
                <a:solidFill>
                  <a:schemeClr val="bg1"/>
                </a:solidFill>
                <a:effectLst>
                  <a:outerShdw blurRad="38100" dist="38100" dir="2700000" algn="tl">
                    <a:srgbClr val="000000">
                      <a:alpha val="43137"/>
                    </a:srgbClr>
                  </a:outerShdw>
                </a:effectLst>
              </a:rPr>
              <a:t>‘</a:t>
            </a:r>
            <a:r>
              <a:rPr lang="en-GB" sz="6000" b="1" i="1" dirty="0">
                <a:solidFill>
                  <a:schemeClr val="bg1"/>
                </a:solidFill>
                <a:effectLst>
                  <a:outerShdw blurRad="38100" dist="38100" dir="2700000" algn="tl">
                    <a:srgbClr val="000000">
                      <a:alpha val="43137"/>
                    </a:srgbClr>
                  </a:outerShdw>
                </a:effectLst>
              </a:rPr>
              <a:t>It’s very difficult to find drinking water in a flood</a:t>
            </a:r>
            <a:r>
              <a:rPr lang="en-GB" sz="6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72364444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92AB6-1F36-4110-A983-E5AAF62C6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0"/>
            <a:ext cx="11430000" cy="4876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F3024D6-766A-44EB-BA39-B70B1595E08C}"/>
              </a:ext>
            </a:extLst>
          </p:cNvPr>
          <p:cNvPicPr>
            <a:picLocks noChangeAspect="1"/>
          </p:cNvPicPr>
          <p:nvPr/>
        </p:nvPicPr>
        <p:blipFill rotWithShape="1">
          <a:blip r:embed="rId3"/>
          <a:srcRect l="48583" t="33021" r="32427" b="34792"/>
          <a:stretch/>
        </p:blipFill>
        <p:spPr>
          <a:xfrm>
            <a:off x="9608344" y="2325290"/>
            <a:ext cx="2043113" cy="2207420"/>
          </a:xfrm>
          <a:prstGeom prst="rect">
            <a:avLst/>
          </a:prstGeom>
        </p:spPr>
      </p:pic>
      <p:sp>
        <p:nvSpPr>
          <p:cNvPr id="7" name="TextBox 6">
            <a:extLst>
              <a:ext uri="{FF2B5EF4-FFF2-40B4-BE49-F238E27FC236}">
                <a16:creationId xmlns:a16="http://schemas.microsoft.com/office/drawing/2014/main" id="{8C4E348B-86A5-4FED-AFE7-07823EC9E70E}"/>
              </a:ext>
            </a:extLst>
          </p:cNvPr>
          <p:cNvSpPr txBox="1"/>
          <p:nvPr/>
        </p:nvSpPr>
        <p:spPr>
          <a:xfrm>
            <a:off x="4216799" y="6165057"/>
            <a:ext cx="3758401" cy="369332"/>
          </a:xfrm>
          <a:prstGeom prst="rect">
            <a:avLst/>
          </a:prstGeom>
          <a:noFill/>
        </p:spPr>
        <p:txBody>
          <a:bodyPr wrap="none" rtlCol="0">
            <a:spAutoFit/>
          </a:bodyPr>
          <a:lstStyle/>
          <a:p>
            <a:r>
              <a:rPr lang="en-GB" dirty="0">
                <a:hlinkClick r:id="rId4"/>
              </a:rPr>
              <a:t>https://www.university-autonomy.eu/</a:t>
            </a:r>
            <a:endParaRPr lang="en-GB" dirty="0"/>
          </a:p>
        </p:txBody>
      </p:sp>
    </p:spTree>
    <p:extLst>
      <p:ext uri="{BB962C8B-B14F-4D97-AF65-F5344CB8AC3E}">
        <p14:creationId xmlns:p14="http://schemas.microsoft.com/office/powerpoint/2010/main" val="355523208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978AD76-734F-4C36-85DB-2CBF8B3492A5}"/>
              </a:ext>
            </a:extLst>
          </p:cNvPr>
          <p:cNvGraphicFramePr>
            <a:graphicFrameLocks noGrp="1"/>
          </p:cNvGraphicFramePr>
          <p:nvPr>
            <p:ph sz="half" idx="1"/>
            <p:extLst>
              <p:ext uri="{D42A27DB-BD31-4B8C-83A1-F6EECF244321}">
                <p14:modId xmlns:p14="http://schemas.microsoft.com/office/powerpoint/2010/main" val="284548790"/>
              </p:ext>
            </p:extLst>
          </p:nvPr>
        </p:nvGraphicFramePr>
        <p:xfrm>
          <a:off x="838200" y="550069"/>
          <a:ext cx="5181600" cy="5626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2744EB87-56B1-4620-B4A3-CAEA7D3B3A2A}"/>
              </a:ext>
            </a:extLst>
          </p:cNvPr>
          <p:cNvGraphicFramePr>
            <a:graphicFrameLocks noGrp="1"/>
          </p:cNvGraphicFramePr>
          <p:nvPr>
            <p:ph sz="half" idx="2"/>
            <p:extLst>
              <p:ext uri="{D42A27DB-BD31-4B8C-83A1-F6EECF244321}">
                <p14:modId xmlns:p14="http://schemas.microsoft.com/office/powerpoint/2010/main" val="2149386433"/>
              </p:ext>
            </p:extLst>
          </p:nvPr>
        </p:nvGraphicFramePr>
        <p:xfrm>
          <a:off x="4503846" y="550069"/>
          <a:ext cx="6854219" cy="56268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061628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DD04468-E23B-4CB1-AA66-D74BE99084BE}"/>
              </a:ext>
            </a:extLst>
          </p:cNvPr>
          <p:cNvGraphicFramePr>
            <a:graphicFrameLocks noGrp="1"/>
          </p:cNvGraphicFramePr>
          <p:nvPr>
            <p:ph idx="1"/>
            <p:extLst>
              <p:ext uri="{D42A27DB-BD31-4B8C-83A1-F6EECF244321}">
                <p14:modId xmlns:p14="http://schemas.microsoft.com/office/powerpoint/2010/main" val="1963507884"/>
              </p:ext>
            </p:extLst>
          </p:nvPr>
        </p:nvGraphicFramePr>
        <p:xfrm>
          <a:off x="838200" y="578644"/>
          <a:ext cx="10515600" cy="5598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8621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838F-48C1-41A7-9D4E-16EF98467C3B}"/>
              </a:ext>
            </a:extLst>
          </p:cNvPr>
          <p:cNvSpPr>
            <a:spLocks noGrp="1"/>
          </p:cNvSpPr>
          <p:nvPr>
            <p:ph type="title"/>
          </p:nvPr>
        </p:nvSpPr>
        <p:spPr/>
        <p:txBody>
          <a:bodyPr>
            <a:noAutofit/>
          </a:bodyPr>
          <a:lstStyle/>
          <a:p>
            <a:r>
              <a:rPr lang="en-US" sz="3600" dirty="0"/>
              <a:t>Chemerinsky, E and Gillman, H (2017) Free Speech on Campus, New Haven/London: Yale University Press</a:t>
            </a:r>
            <a:endParaRPr lang="en-GB" sz="3600" dirty="0"/>
          </a:p>
        </p:txBody>
      </p:sp>
      <p:graphicFrame>
        <p:nvGraphicFramePr>
          <p:cNvPr id="4" name="Content Placeholder 3">
            <a:extLst>
              <a:ext uri="{FF2B5EF4-FFF2-40B4-BE49-F238E27FC236}">
                <a16:creationId xmlns:a16="http://schemas.microsoft.com/office/drawing/2014/main" id="{D556CD46-EFBF-4290-B5D9-B690C1C84793}"/>
              </a:ext>
            </a:extLst>
          </p:cNvPr>
          <p:cNvGraphicFramePr>
            <a:graphicFrameLocks noGrp="1"/>
          </p:cNvGraphicFramePr>
          <p:nvPr>
            <p:ph idx="1"/>
            <p:extLst>
              <p:ext uri="{D42A27DB-BD31-4B8C-83A1-F6EECF244321}">
                <p14:modId xmlns:p14="http://schemas.microsoft.com/office/powerpoint/2010/main" val="2581324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44957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D9CC1F2-E5DE-42E0-BAB4-67BA3643A3BC}"/>
              </a:ext>
            </a:extLst>
          </p:cNvPr>
          <p:cNvGraphicFramePr>
            <a:graphicFrameLocks noGrp="1"/>
          </p:cNvGraphicFramePr>
          <p:nvPr>
            <p:ph idx="1"/>
            <p:extLst>
              <p:ext uri="{D42A27DB-BD31-4B8C-83A1-F6EECF244321}">
                <p14:modId xmlns:p14="http://schemas.microsoft.com/office/powerpoint/2010/main" val="2566910861"/>
              </p:ext>
            </p:extLst>
          </p:nvPr>
        </p:nvGraphicFramePr>
        <p:xfrm>
          <a:off x="838200" y="564356"/>
          <a:ext cx="10515600" cy="561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09648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11F8081-276D-4992-BFF4-E1C9167BB356}"/>
              </a:ext>
            </a:extLst>
          </p:cNvPr>
          <p:cNvGraphicFramePr>
            <a:graphicFrameLocks noGrp="1"/>
          </p:cNvGraphicFramePr>
          <p:nvPr>
            <p:ph idx="1"/>
            <p:extLst>
              <p:ext uri="{D42A27DB-BD31-4B8C-83A1-F6EECF244321}">
                <p14:modId xmlns:p14="http://schemas.microsoft.com/office/powerpoint/2010/main" val="2529167757"/>
              </p:ext>
            </p:extLst>
          </p:nvPr>
        </p:nvGraphicFramePr>
        <p:xfrm>
          <a:off x="838200" y="528638"/>
          <a:ext cx="10515600" cy="564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05601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6FB434-BC86-43D9-ACAE-E07F558FB762}"/>
              </a:ext>
            </a:extLst>
          </p:cNvPr>
          <p:cNvSpPr>
            <a:spLocks noGrp="1"/>
          </p:cNvSpPr>
          <p:nvPr>
            <p:ph type="title"/>
          </p:nvPr>
        </p:nvSpPr>
        <p:spPr/>
        <p:txBody>
          <a:bodyPr/>
          <a:lstStyle/>
          <a:p>
            <a:r>
              <a:rPr lang="en-GB" dirty="0"/>
              <a:t>Academic freedom: definition &amp; standards</a:t>
            </a:r>
          </a:p>
        </p:txBody>
      </p:sp>
      <p:graphicFrame>
        <p:nvGraphicFramePr>
          <p:cNvPr id="4" name="Content Placeholder 3">
            <a:extLst>
              <a:ext uri="{FF2B5EF4-FFF2-40B4-BE49-F238E27FC236}">
                <a16:creationId xmlns:a16="http://schemas.microsoft.com/office/drawing/2014/main" id="{685724DE-64CF-469F-B394-81B57363B208}"/>
              </a:ext>
            </a:extLst>
          </p:cNvPr>
          <p:cNvGraphicFramePr>
            <a:graphicFrameLocks noGrp="1"/>
          </p:cNvGraphicFramePr>
          <p:nvPr>
            <p:ph idx="1"/>
            <p:extLst>
              <p:ext uri="{D42A27DB-BD31-4B8C-83A1-F6EECF244321}">
                <p14:modId xmlns:p14="http://schemas.microsoft.com/office/powerpoint/2010/main" val="1803453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75257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A205-D7E1-42EA-8C82-B754161C9703}"/>
              </a:ext>
            </a:extLst>
          </p:cNvPr>
          <p:cNvSpPr>
            <a:spLocks noGrp="1"/>
          </p:cNvSpPr>
          <p:nvPr>
            <p:ph type="title"/>
          </p:nvPr>
        </p:nvSpPr>
        <p:spPr/>
        <p:txBody>
          <a:bodyPr/>
          <a:lstStyle/>
          <a:p>
            <a:r>
              <a:rPr lang="en-GB" dirty="0"/>
              <a:t>Aspiration into action</a:t>
            </a:r>
          </a:p>
        </p:txBody>
      </p:sp>
      <p:graphicFrame>
        <p:nvGraphicFramePr>
          <p:cNvPr id="4" name="Content Placeholder 3">
            <a:extLst>
              <a:ext uri="{FF2B5EF4-FFF2-40B4-BE49-F238E27FC236}">
                <a16:creationId xmlns:a16="http://schemas.microsoft.com/office/drawing/2014/main" id="{95C1EF49-BC1D-43EA-A297-90AF9ED6F28D}"/>
              </a:ext>
            </a:extLst>
          </p:cNvPr>
          <p:cNvGraphicFramePr>
            <a:graphicFrameLocks noGrp="1"/>
          </p:cNvGraphicFramePr>
          <p:nvPr>
            <p:ph idx="1"/>
            <p:extLst>
              <p:ext uri="{D42A27DB-BD31-4B8C-83A1-F6EECF244321}">
                <p14:modId xmlns:p14="http://schemas.microsoft.com/office/powerpoint/2010/main" val="4589955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747103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iversity students protesting">
            <a:extLst>
              <a:ext uri="{FF2B5EF4-FFF2-40B4-BE49-F238E27FC236}">
                <a16:creationId xmlns:a16="http://schemas.microsoft.com/office/drawing/2014/main" id="{4577E1AB-9ADA-41C6-9E6E-A91D30561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59" y="1144421"/>
            <a:ext cx="7410658" cy="38535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pbs.twimg.com/media/D9kJ9W0XoAAg0J6.jpg:large">
            <a:extLst>
              <a:ext uri="{FF2B5EF4-FFF2-40B4-BE49-F238E27FC236}">
                <a16:creationId xmlns:a16="http://schemas.microsoft.com/office/drawing/2014/main" id="{308A2943-CAD8-42F8-9E8F-0B6676C93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532" y="721298"/>
            <a:ext cx="3610034" cy="4813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339D2C5-4F9A-41F5-A626-40EE92A59D73}"/>
              </a:ext>
            </a:extLst>
          </p:cNvPr>
          <p:cNvSpPr/>
          <p:nvPr/>
        </p:nvSpPr>
        <p:spPr>
          <a:xfrm>
            <a:off x="7837714" y="5534676"/>
            <a:ext cx="4421365" cy="738664"/>
          </a:xfrm>
          <a:prstGeom prst="rect">
            <a:avLst/>
          </a:prstGeom>
        </p:spPr>
        <p:txBody>
          <a:bodyPr wrap="square">
            <a:spAutoFit/>
          </a:bodyPr>
          <a:lstStyle/>
          <a:p>
            <a:pPr lvl="0" eaLnBrk="0" fontAlgn="base" hangingPunct="0">
              <a:spcBef>
                <a:spcPct val="0"/>
              </a:spcBef>
              <a:spcAft>
                <a:spcPct val="0"/>
              </a:spcAft>
            </a:pPr>
            <a:r>
              <a:rPr lang="en-US" altLang="en-US" sz="1400" dirty="0">
                <a:solidFill>
                  <a:srgbClr val="FFFFFF"/>
                </a:solidFill>
                <a:latin typeface="Segoe UI" panose="020B0502040204020203" pitchFamily="34" charset="0"/>
                <a:cs typeface="Segoe UI" panose="020B0502040204020203" pitchFamily="34" charset="0"/>
                <a:hlinkClick r:id="rId4"/>
              </a:rPr>
              <a:t>@</a:t>
            </a:r>
            <a:r>
              <a:rPr lang="en-US" altLang="en-US" sz="1400" dirty="0" err="1">
                <a:solidFill>
                  <a:srgbClr val="FFFFFF"/>
                </a:solidFill>
                <a:latin typeface="Segoe UI" panose="020B0502040204020203" pitchFamily="34" charset="0"/>
                <a:cs typeface="Segoe UI" panose="020B0502040204020203" pitchFamily="34" charset="0"/>
                <a:hlinkClick r:id="rId4"/>
              </a:rPr>
              <a:t>GretaThunberg</a:t>
            </a:r>
            <a:r>
              <a:rPr lang="en-US" altLang="en-US" sz="1400" dirty="0">
                <a:solidFill>
                  <a:srgbClr val="FFFFFF"/>
                </a:solidFill>
                <a:latin typeface="Segoe UI" panose="020B0502040204020203" pitchFamily="34" charset="0"/>
                <a:cs typeface="Segoe UI" panose="020B0502040204020203" pitchFamily="34" charset="0"/>
              </a:rPr>
              <a:t>  </a:t>
            </a:r>
            <a:r>
              <a:rPr lang="en-US" altLang="en-US" sz="1400" dirty="0">
                <a:solidFill>
                  <a:srgbClr val="FFFFFF"/>
                </a:solidFill>
                <a:latin typeface="Segoe UI" panose="020B0502040204020203" pitchFamily="34" charset="0"/>
                <a:cs typeface="Segoe UI" panose="020B0502040204020203" pitchFamily="34" charset="0"/>
                <a:hlinkClick r:id="rId5" tooltip="7:24 AM - 21 Jun 2019"/>
              </a:rPr>
              <a:t>3h3 hours ago</a:t>
            </a:r>
            <a:endParaRPr lang="en-US" altLang="en-US" sz="600" dirty="0"/>
          </a:p>
          <a:p>
            <a:pPr lvl="0" eaLnBrk="0" fontAlgn="base" hangingPunct="0">
              <a:spcBef>
                <a:spcPct val="0"/>
              </a:spcBef>
              <a:spcAft>
                <a:spcPct val="0"/>
              </a:spcAft>
            </a:pPr>
            <a:r>
              <a:rPr lang="en-US" altLang="en-US" sz="1400" dirty="0">
                <a:solidFill>
                  <a:srgbClr val="FFFFFF"/>
                </a:solidFill>
                <a:latin typeface="Segoe UI" panose="020B0502040204020203" pitchFamily="34" charset="0"/>
                <a:cs typeface="Segoe UI" panose="020B0502040204020203" pitchFamily="34" charset="0"/>
              </a:rPr>
              <a:t>School strike week 44. And happy midsummer! </a:t>
            </a:r>
            <a:r>
              <a:rPr lang="en-US" altLang="en-US" sz="1400" dirty="0">
                <a:solidFill>
                  <a:srgbClr val="FFFFFF"/>
                </a:solidFill>
                <a:latin typeface="Segoe UI" panose="020B0502040204020203" pitchFamily="34" charset="0"/>
                <a:cs typeface="Segoe UI" panose="020B0502040204020203" pitchFamily="34" charset="0"/>
                <a:hlinkClick r:id="rId6"/>
              </a:rPr>
              <a:t>#</a:t>
            </a:r>
            <a:r>
              <a:rPr lang="en-US" altLang="en-US" sz="1400" dirty="0" err="1">
                <a:solidFill>
                  <a:srgbClr val="FFFFFF"/>
                </a:solidFill>
                <a:latin typeface="Segoe UI" panose="020B0502040204020203" pitchFamily="34" charset="0"/>
                <a:cs typeface="Segoe UI" panose="020B0502040204020203" pitchFamily="34" charset="0"/>
                <a:hlinkClick r:id="rId6"/>
              </a:rPr>
              <a:t>fridaysforfuture</a:t>
            </a:r>
            <a:r>
              <a:rPr lang="en-US" altLang="en-US" sz="1400" dirty="0">
                <a:solidFill>
                  <a:srgbClr val="FFFFFF"/>
                </a:solidFill>
                <a:latin typeface="Segoe UI" panose="020B0502040204020203" pitchFamily="34" charset="0"/>
                <a:cs typeface="Segoe UI" panose="020B0502040204020203" pitchFamily="34" charset="0"/>
              </a:rPr>
              <a:t> </a:t>
            </a:r>
            <a:r>
              <a:rPr lang="en-US" altLang="en-US" sz="1400" dirty="0">
                <a:solidFill>
                  <a:srgbClr val="FFFFFF"/>
                </a:solidFill>
                <a:latin typeface="Segoe UI" panose="020B0502040204020203" pitchFamily="34" charset="0"/>
                <a:cs typeface="Segoe UI" panose="020B0502040204020203" pitchFamily="34" charset="0"/>
                <a:hlinkClick r:id="rId7"/>
              </a:rPr>
              <a:t>#schoolstrike4climate</a:t>
            </a:r>
            <a:r>
              <a:rPr lang="en-US" altLang="en-US" sz="1400" dirty="0">
                <a:solidFill>
                  <a:srgbClr val="FFFFFF"/>
                </a:solidFill>
                <a:latin typeface="Segoe UI" panose="020B0502040204020203" pitchFamily="34" charset="0"/>
                <a:cs typeface="Segoe UI" panose="020B0502040204020203" pitchFamily="34" charset="0"/>
              </a:rPr>
              <a:t> </a:t>
            </a:r>
            <a:r>
              <a:rPr lang="en-US" altLang="en-US" sz="1400" dirty="0">
                <a:solidFill>
                  <a:srgbClr val="FFFFFF"/>
                </a:solidFill>
                <a:latin typeface="Segoe UI" panose="020B0502040204020203" pitchFamily="34" charset="0"/>
                <a:cs typeface="Segoe UI" panose="020B0502040204020203" pitchFamily="34" charset="0"/>
                <a:hlinkClick r:id="rId8"/>
              </a:rPr>
              <a:t>#</a:t>
            </a:r>
            <a:r>
              <a:rPr lang="en-US" altLang="en-US" sz="1400" dirty="0" err="1">
                <a:solidFill>
                  <a:srgbClr val="FFFFFF"/>
                </a:solidFill>
                <a:latin typeface="Segoe UI" panose="020B0502040204020203" pitchFamily="34" charset="0"/>
                <a:cs typeface="Segoe UI" panose="020B0502040204020203" pitchFamily="34" charset="0"/>
                <a:hlinkClick r:id="rId8"/>
              </a:rPr>
              <a:t>climatestrike</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269174437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AA53C7AB-DDFE-4E7F-B246-06D9AA2DAED1}"/>
              </a:ext>
            </a:extLst>
          </p:cNvPr>
          <p:cNvGraphicFramePr>
            <a:graphicFrameLocks noGrp="1"/>
          </p:cNvGraphicFramePr>
          <p:nvPr>
            <p:ph idx="1"/>
            <p:extLst>
              <p:ext uri="{D42A27DB-BD31-4B8C-83A1-F6EECF244321}">
                <p14:modId xmlns:p14="http://schemas.microsoft.com/office/powerpoint/2010/main" val="1649808211"/>
              </p:ext>
            </p:extLst>
          </p:nvPr>
        </p:nvGraphicFramePr>
        <p:xfrm>
          <a:off x="838200" y="556592"/>
          <a:ext cx="10515600" cy="5620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9021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84ED114-85E3-4BFF-BEEE-B4FC22E15F8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0365" y="550863"/>
            <a:ext cx="3657269" cy="5626100"/>
          </a:xfrm>
        </p:spPr>
      </p:pic>
      <p:graphicFrame>
        <p:nvGraphicFramePr>
          <p:cNvPr id="7" name="Content Placeholder 6">
            <a:extLst>
              <a:ext uri="{FF2B5EF4-FFF2-40B4-BE49-F238E27FC236}">
                <a16:creationId xmlns:a16="http://schemas.microsoft.com/office/drawing/2014/main" id="{4F6367A3-17D5-4632-AB15-7D993D6EF0E4}"/>
              </a:ext>
            </a:extLst>
          </p:cNvPr>
          <p:cNvGraphicFramePr>
            <a:graphicFrameLocks noGrp="1"/>
          </p:cNvGraphicFramePr>
          <p:nvPr>
            <p:ph sz="half" idx="2"/>
            <p:extLst>
              <p:ext uri="{D42A27DB-BD31-4B8C-83A1-F6EECF244321}">
                <p14:modId xmlns:p14="http://schemas.microsoft.com/office/powerpoint/2010/main" val="3218357123"/>
              </p:ext>
            </p:extLst>
          </p:nvPr>
        </p:nvGraphicFramePr>
        <p:xfrm>
          <a:off x="6172200" y="550863"/>
          <a:ext cx="5181600" cy="562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000601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A688-BFE8-47C9-9C2F-BEEA5F81C83E}"/>
              </a:ext>
            </a:extLst>
          </p:cNvPr>
          <p:cNvSpPr>
            <a:spLocks noGrp="1"/>
          </p:cNvSpPr>
          <p:nvPr>
            <p:ph type="title"/>
          </p:nvPr>
        </p:nvSpPr>
        <p:spPr/>
        <p:txBody>
          <a:bodyPr/>
          <a:lstStyle/>
          <a:p>
            <a:r>
              <a:rPr lang="en-GB" dirty="0"/>
              <a:t>The purpose of higher education</a:t>
            </a:r>
          </a:p>
        </p:txBody>
      </p:sp>
      <p:graphicFrame>
        <p:nvGraphicFramePr>
          <p:cNvPr id="4" name="Content Placeholder 3">
            <a:extLst>
              <a:ext uri="{FF2B5EF4-FFF2-40B4-BE49-F238E27FC236}">
                <a16:creationId xmlns:a16="http://schemas.microsoft.com/office/drawing/2014/main" id="{6D8CDC9B-10E7-4D5F-9217-B9B97361047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80094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CC481793-6D4C-45D4-94FF-49DE2B75FA6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1649" y="544513"/>
            <a:ext cx="4394701" cy="563245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98D3B920-1E54-453C-995B-36A37BB486A9}"/>
              </a:ext>
            </a:extLst>
          </p:cNvPr>
          <p:cNvSpPr txBox="1"/>
          <p:nvPr/>
        </p:nvSpPr>
        <p:spPr>
          <a:xfrm>
            <a:off x="6096000" y="1890117"/>
            <a:ext cx="5837738" cy="3077766"/>
          </a:xfrm>
          <a:prstGeom prst="rect">
            <a:avLst/>
          </a:prstGeom>
          <a:noFill/>
        </p:spPr>
        <p:txBody>
          <a:bodyPr wrap="square" rtlCol="0">
            <a:spAutoFit/>
          </a:bodyPr>
          <a:lstStyle/>
          <a:p>
            <a:pPr algn="ctr"/>
            <a:r>
              <a:rPr lang="en-US" sz="4400" b="1" dirty="0"/>
              <a:t>‘intelligence is not enough, intelligence plus character is the goal of education’</a:t>
            </a:r>
            <a:endParaRPr lang="en-GB" sz="4400" dirty="0"/>
          </a:p>
          <a:p>
            <a:endParaRPr lang="en-GB" dirty="0"/>
          </a:p>
        </p:txBody>
      </p:sp>
    </p:spTree>
    <p:extLst>
      <p:ext uri="{BB962C8B-B14F-4D97-AF65-F5344CB8AC3E}">
        <p14:creationId xmlns:p14="http://schemas.microsoft.com/office/powerpoint/2010/main" val="307031040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4761-E844-40F8-9ED1-067ED4552CA5}"/>
              </a:ext>
            </a:extLst>
          </p:cNvPr>
          <p:cNvSpPr>
            <a:spLocks noGrp="1"/>
          </p:cNvSpPr>
          <p:nvPr>
            <p:ph type="title"/>
          </p:nvPr>
        </p:nvSpPr>
        <p:spPr/>
        <p:txBody>
          <a:bodyPr/>
          <a:lstStyle/>
          <a:p>
            <a:r>
              <a:rPr lang="en-GB" dirty="0"/>
              <a:t>Magna Charta </a:t>
            </a:r>
            <a:r>
              <a:rPr lang="en-GB" dirty="0" err="1"/>
              <a:t>Universitatum</a:t>
            </a:r>
            <a:endParaRPr lang="en-GB" dirty="0"/>
          </a:p>
        </p:txBody>
      </p:sp>
      <p:graphicFrame>
        <p:nvGraphicFramePr>
          <p:cNvPr id="4" name="Content Placeholder 3">
            <a:extLst>
              <a:ext uri="{FF2B5EF4-FFF2-40B4-BE49-F238E27FC236}">
                <a16:creationId xmlns:a16="http://schemas.microsoft.com/office/drawing/2014/main" id="{01D5234D-F43B-4F4E-B72E-8D68DF02BCAC}"/>
              </a:ext>
            </a:extLst>
          </p:cNvPr>
          <p:cNvGraphicFramePr>
            <a:graphicFrameLocks noGrp="1"/>
          </p:cNvGraphicFramePr>
          <p:nvPr>
            <p:ph idx="1"/>
            <p:extLst>
              <p:ext uri="{D42A27DB-BD31-4B8C-83A1-F6EECF244321}">
                <p14:modId xmlns:p14="http://schemas.microsoft.com/office/powerpoint/2010/main" val="26396204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20099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48FA-1D4E-47C7-8E2D-A635DD91407C}"/>
              </a:ext>
            </a:extLst>
          </p:cNvPr>
          <p:cNvSpPr>
            <a:spLocks noGrp="1"/>
          </p:cNvSpPr>
          <p:nvPr>
            <p:ph type="title"/>
          </p:nvPr>
        </p:nvSpPr>
        <p:spPr/>
        <p:txBody>
          <a:bodyPr/>
          <a:lstStyle/>
          <a:p>
            <a:r>
              <a:rPr lang="en-GB" dirty="0"/>
              <a:t>The challenges</a:t>
            </a:r>
          </a:p>
        </p:txBody>
      </p:sp>
      <p:graphicFrame>
        <p:nvGraphicFramePr>
          <p:cNvPr id="4" name="Content Placeholder 3">
            <a:extLst>
              <a:ext uri="{FF2B5EF4-FFF2-40B4-BE49-F238E27FC236}">
                <a16:creationId xmlns:a16="http://schemas.microsoft.com/office/drawing/2014/main" id="{5E6BE22E-3981-4113-B656-E857A011F425}"/>
              </a:ext>
            </a:extLst>
          </p:cNvPr>
          <p:cNvGraphicFramePr>
            <a:graphicFrameLocks noGrp="1"/>
          </p:cNvGraphicFramePr>
          <p:nvPr>
            <p:ph idx="1"/>
            <p:extLst>
              <p:ext uri="{D42A27DB-BD31-4B8C-83A1-F6EECF244321}">
                <p14:modId xmlns:p14="http://schemas.microsoft.com/office/powerpoint/2010/main" val="4883429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39783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6DD4E18-DA7E-4179-B0A7-DAF2123490B5}"/>
              </a:ext>
            </a:extLst>
          </p:cNvPr>
          <p:cNvCxnSpPr/>
          <p:nvPr/>
        </p:nvCxnSpPr>
        <p:spPr>
          <a:xfrm>
            <a:off x="60960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553C29-48EA-4E12-86CD-0B00F24E6E60}"/>
              </a:ext>
            </a:extLst>
          </p:cNvPr>
          <p:cNvCxnSpPr/>
          <p:nvPr/>
        </p:nvCxnSpPr>
        <p:spPr>
          <a:xfrm>
            <a:off x="0" y="3429000"/>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Content Placeholder 10">
            <a:extLst>
              <a:ext uri="{FF2B5EF4-FFF2-40B4-BE49-F238E27FC236}">
                <a16:creationId xmlns:a16="http://schemas.microsoft.com/office/drawing/2014/main" id="{B721A248-B8AB-4799-844D-FC43CBB00F39}"/>
              </a:ext>
            </a:extLst>
          </p:cNvPr>
          <p:cNvGraphicFramePr>
            <a:graphicFrameLocks/>
          </p:cNvGraphicFramePr>
          <p:nvPr>
            <p:extLst>
              <p:ext uri="{D42A27DB-BD31-4B8C-83A1-F6EECF244321}">
                <p14:modId xmlns:p14="http://schemas.microsoft.com/office/powerpoint/2010/main" val="3983964494"/>
              </p:ext>
            </p:extLst>
          </p:nvPr>
        </p:nvGraphicFramePr>
        <p:xfrm>
          <a:off x="200025" y="121444"/>
          <a:ext cx="5679281" cy="31646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93A11E7E-A057-4A37-B054-5DDFB8CBA945}"/>
              </a:ext>
            </a:extLst>
          </p:cNvPr>
          <p:cNvGraphicFramePr>
            <a:graphicFrameLocks/>
          </p:cNvGraphicFramePr>
          <p:nvPr>
            <p:extLst>
              <p:ext uri="{D42A27DB-BD31-4B8C-83A1-F6EECF244321}">
                <p14:modId xmlns:p14="http://schemas.microsoft.com/office/powerpoint/2010/main" val="1344282794"/>
              </p:ext>
            </p:extLst>
          </p:nvPr>
        </p:nvGraphicFramePr>
        <p:xfrm>
          <a:off x="6312696" y="121444"/>
          <a:ext cx="5581648" cy="3164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D3F6F637-21E4-4FF5-8B98-2160F1685A07}"/>
              </a:ext>
            </a:extLst>
          </p:cNvPr>
          <p:cNvGraphicFramePr>
            <a:graphicFrameLocks/>
          </p:cNvGraphicFramePr>
          <p:nvPr>
            <p:extLst>
              <p:ext uri="{D42A27DB-BD31-4B8C-83A1-F6EECF244321}">
                <p14:modId xmlns:p14="http://schemas.microsoft.com/office/powerpoint/2010/main" val="4005371568"/>
              </p:ext>
            </p:extLst>
          </p:nvPr>
        </p:nvGraphicFramePr>
        <p:xfrm>
          <a:off x="200026" y="3568699"/>
          <a:ext cx="5679280" cy="31646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6">
            <a:extLst>
              <a:ext uri="{FF2B5EF4-FFF2-40B4-BE49-F238E27FC236}">
                <a16:creationId xmlns:a16="http://schemas.microsoft.com/office/drawing/2014/main" id="{927AB1CC-9E7D-46C3-A886-D023F6D6049A}"/>
              </a:ext>
            </a:extLst>
          </p:cNvPr>
          <p:cNvGraphicFramePr>
            <a:graphicFrameLocks/>
          </p:cNvGraphicFramePr>
          <p:nvPr>
            <p:extLst>
              <p:ext uri="{D42A27DB-BD31-4B8C-83A1-F6EECF244321}">
                <p14:modId xmlns:p14="http://schemas.microsoft.com/office/powerpoint/2010/main" val="3318599073"/>
              </p:ext>
            </p:extLst>
          </p:nvPr>
        </p:nvGraphicFramePr>
        <p:xfrm>
          <a:off x="6312696" y="3568699"/>
          <a:ext cx="5581648" cy="31646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820226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79F1-FE57-4D1E-9D84-4145BFDBBB4F}"/>
              </a:ext>
            </a:extLst>
          </p:cNvPr>
          <p:cNvSpPr>
            <a:spLocks noGrp="1"/>
          </p:cNvSpPr>
          <p:nvPr>
            <p:ph type="title"/>
          </p:nvPr>
        </p:nvSpPr>
        <p:spPr/>
        <p:txBody>
          <a:bodyPr>
            <a:noAutofit/>
          </a:bodyPr>
          <a:lstStyle/>
          <a:p>
            <a:r>
              <a:rPr lang="en-GB" sz="3600" dirty="0"/>
              <a:t>Eatwell, R and Goodwin, M (2018) National Populism: the revolt against liberal democracy, UK: Pelican</a:t>
            </a:r>
          </a:p>
        </p:txBody>
      </p:sp>
      <p:graphicFrame>
        <p:nvGraphicFramePr>
          <p:cNvPr id="5" name="Content Placeholder 4">
            <a:extLst>
              <a:ext uri="{FF2B5EF4-FFF2-40B4-BE49-F238E27FC236}">
                <a16:creationId xmlns:a16="http://schemas.microsoft.com/office/drawing/2014/main" id="{56D5D136-4F3D-4663-9C12-39B61D011409}"/>
              </a:ext>
            </a:extLst>
          </p:cNvPr>
          <p:cNvGraphicFramePr>
            <a:graphicFrameLocks noGrp="1"/>
          </p:cNvGraphicFramePr>
          <p:nvPr>
            <p:ph sz="half" idx="1"/>
            <p:extLst>
              <p:ext uri="{D42A27DB-BD31-4B8C-83A1-F6EECF244321}">
                <p14:modId xmlns:p14="http://schemas.microsoft.com/office/powerpoint/2010/main" val="3680010590"/>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89C7932C-5B23-4D32-A51B-ECA872F8782E}"/>
              </a:ext>
            </a:extLst>
          </p:cNvPr>
          <p:cNvGraphicFramePr>
            <a:graphicFrameLocks noGrp="1"/>
          </p:cNvGraphicFramePr>
          <p:nvPr>
            <p:ph sz="half" idx="2"/>
            <p:extLst>
              <p:ext uri="{D42A27DB-BD31-4B8C-83A1-F6EECF244321}">
                <p14:modId xmlns:p14="http://schemas.microsoft.com/office/powerpoint/2010/main" val="3796361112"/>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97198177"/>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483</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Segoe UI</vt:lpstr>
      <vt:lpstr>Office Theme</vt:lpstr>
      <vt:lpstr>Academic Freedom, Institutional Autonomy and the Future of Democracy</vt:lpstr>
      <vt:lpstr>PowerPoint Presentation</vt:lpstr>
      <vt:lpstr>PowerPoint Presentation</vt:lpstr>
      <vt:lpstr>The purpose of higher education</vt:lpstr>
      <vt:lpstr>PowerPoint Presentation</vt:lpstr>
      <vt:lpstr>Magna Charta Universitatum</vt:lpstr>
      <vt:lpstr>The challenges</vt:lpstr>
      <vt:lpstr>PowerPoint Presentation</vt:lpstr>
      <vt:lpstr>Eatwell, R and Goodwin, M (2018) National Populism: the revolt against liberal democracy, UK: Pelican</vt:lpstr>
      <vt:lpstr>PowerPoint Presentation</vt:lpstr>
      <vt:lpstr>PowerPoint Presentation</vt:lpstr>
      <vt:lpstr>PowerPoint Presentation</vt:lpstr>
      <vt:lpstr>PowerPoint Presentation</vt:lpstr>
      <vt:lpstr>Chemerinsky, E and Gillman, H (2017) Free Speech on Campus, New Haven/London: Yale University Press</vt:lpstr>
      <vt:lpstr>PowerPoint Presentation</vt:lpstr>
      <vt:lpstr>PowerPoint Presentation</vt:lpstr>
      <vt:lpstr>Academic freedom: definition &amp; standards</vt:lpstr>
      <vt:lpstr>Aspiration into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Freedom, Institutional Autonomy and the Future of Democracy</dc:title>
  <dc:creator>tony gallagher</dc:creator>
  <cp:lastModifiedBy>WENDLING Mireille</cp:lastModifiedBy>
  <cp:revision>24</cp:revision>
  <dcterms:created xsi:type="dcterms:W3CDTF">2019-06-20T18:34:39Z</dcterms:created>
  <dcterms:modified xsi:type="dcterms:W3CDTF">2019-07-17T13:46:44Z</dcterms:modified>
</cp:coreProperties>
</file>