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5" r:id="rId3"/>
    <p:sldId id="276" r:id="rId4"/>
    <p:sldId id="278" r:id="rId5"/>
    <p:sldId id="288" r:id="rId6"/>
    <p:sldId id="281" r:id="rId7"/>
    <p:sldId id="279" r:id="rId8"/>
    <p:sldId id="283" r:id="rId9"/>
    <p:sldId id="289" r:id="rId10"/>
    <p:sldId id="284"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8000"/>
    <a:srgbClr val="CC0000"/>
    <a:srgbClr val="FF3300"/>
    <a:srgbClr val="00CC66"/>
    <a:srgbClr val="99FF99"/>
    <a:srgbClr val="FFCCCC"/>
    <a:srgbClr val="CC99FF"/>
    <a:srgbClr val="CCCC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4D97EB-C7E9-466C-A9A4-CD50FBC57E8E}" v="17" dt="2022-06-23T11:05:57.655"/>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7" d="100"/>
          <a:sy n="97" d="100"/>
        </p:scale>
        <p:origin x="48" y="4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0F0332-A611-47CD-A508-B24EED52D99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EC21CAE-6F70-4DCE-8724-FB8AD63F26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CD1D91D-D612-415E-AF8D-90EF5F49D7F5}"/>
              </a:ext>
            </a:extLst>
          </p:cNvPr>
          <p:cNvSpPr>
            <a:spLocks noGrp="1"/>
          </p:cNvSpPr>
          <p:nvPr>
            <p:ph type="dt" sz="half" idx="10"/>
          </p:nvPr>
        </p:nvSpPr>
        <p:spPr/>
        <p:txBody>
          <a:bodyPr/>
          <a:lstStyle/>
          <a:p>
            <a:fld id="{F5876A68-98F3-4908-8FAF-D64124EB25AD}" type="datetimeFigureOut">
              <a:rPr lang="it-IT" smtClean="0"/>
              <a:pPr/>
              <a:t>28/06/2022</a:t>
            </a:fld>
            <a:endParaRPr lang="it-IT"/>
          </a:p>
        </p:txBody>
      </p:sp>
      <p:sp>
        <p:nvSpPr>
          <p:cNvPr id="5" name="Segnaposto piè di pagina 4">
            <a:extLst>
              <a:ext uri="{FF2B5EF4-FFF2-40B4-BE49-F238E27FC236}">
                <a16:creationId xmlns:a16="http://schemas.microsoft.com/office/drawing/2014/main" id="{6C721FD9-E06D-4625-9EF8-7E863F83B00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4D9F76B-7809-422A-B6D3-C86169264935}"/>
              </a:ext>
            </a:extLst>
          </p:cNvPr>
          <p:cNvSpPr>
            <a:spLocks noGrp="1"/>
          </p:cNvSpPr>
          <p:nvPr>
            <p:ph type="sldNum" sz="quarter" idx="12"/>
          </p:nvPr>
        </p:nvSpPr>
        <p:spPr/>
        <p:txBody>
          <a:bodyPr/>
          <a:lstStyle/>
          <a:p>
            <a:fld id="{9703AF71-9E62-47FE-A5CB-C108F2D39616}" type="slidenum">
              <a:rPr lang="it-IT" smtClean="0"/>
              <a:pPr/>
              <a:t>‹N›</a:t>
            </a:fld>
            <a:endParaRPr lang="it-IT"/>
          </a:p>
        </p:txBody>
      </p:sp>
    </p:spTree>
    <p:extLst>
      <p:ext uri="{BB962C8B-B14F-4D97-AF65-F5344CB8AC3E}">
        <p14:creationId xmlns:p14="http://schemas.microsoft.com/office/powerpoint/2010/main" val="1662702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041B25-98B4-4C33-8428-810F33022AC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4959CDE-D602-4818-BE94-56013444234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6779C30-0EFE-433C-8225-40F310594119}"/>
              </a:ext>
            </a:extLst>
          </p:cNvPr>
          <p:cNvSpPr>
            <a:spLocks noGrp="1"/>
          </p:cNvSpPr>
          <p:nvPr>
            <p:ph type="dt" sz="half" idx="10"/>
          </p:nvPr>
        </p:nvSpPr>
        <p:spPr/>
        <p:txBody>
          <a:bodyPr/>
          <a:lstStyle/>
          <a:p>
            <a:fld id="{F5876A68-98F3-4908-8FAF-D64124EB25AD}" type="datetimeFigureOut">
              <a:rPr lang="it-IT" smtClean="0"/>
              <a:pPr/>
              <a:t>28/06/2022</a:t>
            </a:fld>
            <a:endParaRPr lang="it-IT"/>
          </a:p>
        </p:txBody>
      </p:sp>
      <p:sp>
        <p:nvSpPr>
          <p:cNvPr id="5" name="Segnaposto piè di pagina 4">
            <a:extLst>
              <a:ext uri="{FF2B5EF4-FFF2-40B4-BE49-F238E27FC236}">
                <a16:creationId xmlns:a16="http://schemas.microsoft.com/office/drawing/2014/main" id="{56A80F4A-78F4-4C52-A553-155EF51495E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6F5DF7F-A736-47A4-83EE-04E84C0BDDCF}"/>
              </a:ext>
            </a:extLst>
          </p:cNvPr>
          <p:cNvSpPr>
            <a:spLocks noGrp="1"/>
          </p:cNvSpPr>
          <p:nvPr>
            <p:ph type="sldNum" sz="quarter" idx="12"/>
          </p:nvPr>
        </p:nvSpPr>
        <p:spPr/>
        <p:txBody>
          <a:bodyPr/>
          <a:lstStyle/>
          <a:p>
            <a:fld id="{9703AF71-9E62-47FE-A5CB-C108F2D39616}" type="slidenum">
              <a:rPr lang="it-IT" smtClean="0"/>
              <a:pPr/>
              <a:t>‹N›</a:t>
            </a:fld>
            <a:endParaRPr lang="it-IT"/>
          </a:p>
        </p:txBody>
      </p:sp>
    </p:spTree>
    <p:extLst>
      <p:ext uri="{BB962C8B-B14F-4D97-AF65-F5344CB8AC3E}">
        <p14:creationId xmlns:p14="http://schemas.microsoft.com/office/powerpoint/2010/main" val="2479255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4C36B12-31C5-49EC-A71F-3057DA69C88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708BBEA-9B65-4E0D-AF4A-5C6D7B5C4F8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BDE0A46-E43F-4BF3-BED3-7B4D94CD3D5E}"/>
              </a:ext>
            </a:extLst>
          </p:cNvPr>
          <p:cNvSpPr>
            <a:spLocks noGrp="1"/>
          </p:cNvSpPr>
          <p:nvPr>
            <p:ph type="dt" sz="half" idx="10"/>
          </p:nvPr>
        </p:nvSpPr>
        <p:spPr/>
        <p:txBody>
          <a:bodyPr/>
          <a:lstStyle/>
          <a:p>
            <a:fld id="{F5876A68-98F3-4908-8FAF-D64124EB25AD}" type="datetimeFigureOut">
              <a:rPr lang="it-IT" smtClean="0"/>
              <a:pPr/>
              <a:t>28/06/2022</a:t>
            </a:fld>
            <a:endParaRPr lang="it-IT"/>
          </a:p>
        </p:txBody>
      </p:sp>
      <p:sp>
        <p:nvSpPr>
          <p:cNvPr id="5" name="Segnaposto piè di pagina 4">
            <a:extLst>
              <a:ext uri="{FF2B5EF4-FFF2-40B4-BE49-F238E27FC236}">
                <a16:creationId xmlns:a16="http://schemas.microsoft.com/office/drawing/2014/main" id="{403FEBF2-23EA-4673-9EB0-BE9788175D1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EF31874-1EA6-45F2-ACC2-A05C32A58511}"/>
              </a:ext>
            </a:extLst>
          </p:cNvPr>
          <p:cNvSpPr>
            <a:spLocks noGrp="1"/>
          </p:cNvSpPr>
          <p:nvPr>
            <p:ph type="sldNum" sz="quarter" idx="12"/>
          </p:nvPr>
        </p:nvSpPr>
        <p:spPr/>
        <p:txBody>
          <a:bodyPr/>
          <a:lstStyle/>
          <a:p>
            <a:fld id="{9703AF71-9E62-47FE-A5CB-C108F2D39616}" type="slidenum">
              <a:rPr lang="it-IT" smtClean="0"/>
              <a:pPr/>
              <a:t>‹N›</a:t>
            </a:fld>
            <a:endParaRPr lang="it-IT"/>
          </a:p>
        </p:txBody>
      </p:sp>
    </p:spTree>
    <p:extLst>
      <p:ext uri="{BB962C8B-B14F-4D97-AF65-F5344CB8AC3E}">
        <p14:creationId xmlns:p14="http://schemas.microsoft.com/office/powerpoint/2010/main" val="2243795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70179C-FB59-458F-BE03-E6A2C448EAA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197EBE2-6AC2-4D73-B701-77849E929A3D}"/>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7A493ED-2617-4FFE-9A69-839273B72DCB}"/>
              </a:ext>
            </a:extLst>
          </p:cNvPr>
          <p:cNvSpPr>
            <a:spLocks noGrp="1"/>
          </p:cNvSpPr>
          <p:nvPr>
            <p:ph type="dt" sz="half" idx="10"/>
          </p:nvPr>
        </p:nvSpPr>
        <p:spPr/>
        <p:txBody>
          <a:bodyPr/>
          <a:lstStyle/>
          <a:p>
            <a:fld id="{F5876A68-98F3-4908-8FAF-D64124EB25AD}" type="datetimeFigureOut">
              <a:rPr lang="it-IT" smtClean="0"/>
              <a:pPr/>
              <a:t>28/06/2022</a:t>
            </a:fld>
            <a:endParaRPr lang="it-IT"/>
          </a:p>
        </p:txBody>
      </p:sp>
      <p:sp>
        <p:nvSpPr>
          <p:cNvPr id="5" name="Segnaposto piè di pagina 4">
            <a:extLst>
              <a:ext uri="{FF2B5EF4-FFF2-40B4-BE49-F238E27FC236}">
                <a16:creationId xmlns:a16="http://schemas.microsoft.com/office/drawing/2014/main" id="{B11D6D7B-0247-427E-A7FC-9120675BC5F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13C6F01-C763-49DE-81E4-140B63D6275C}"/>
              </a:ext>
            </a:extLst>
          </p:cNvPr>
          <p:cNvSpPr>
            <a:spLocks noGrp="1"/>
          </p:cNvSpPr>
          <p:nvPr>
            <p:ph type="sldNum" sz="quarter" idx="12"/>
          </p:nvPr>
        </p:nvSpPr>
        <p:spPr/>
        <p:txBody>
          <a:bodyPr/>
          <a:lstStyle/>
          <a:p>
            <a:fld id="{9703AF71-9E62-47FE-A5CB-C108F2D39616}" type="slidenum">
              <a:rPr lang="it-IT" smtClean="0"/>
              <a:pPr/>
              <a:t>‹N›</a:t>
            </a:fld>
            <a:endParaRPr lang="it-IT"/>
          </a:p>
        </p:txBody>
      </p:sp>
    </p:spTree>
    <p:extLst>
      <p:ext uri="{BB962C8B-B14F-4D97-AF65-F5344CB8AC3E}">
        <p14:creationId xmlns:p14="http://schemas.microsoft.com/office/powerpoint/2010/main" val="2776275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894FE0-4FFC-433A-B230-2DB57611C48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17A7474-F577-4B02-AF67-BDB3EA482E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E3093D0-C52E-4852-A83A-0198B8AF69B7}"/>
              </a:ext>
            </a:extLst>
          </p:cNvPr>
          <p:cNvSpPr>
            <a:spLocks noGrp="1"/>
          </p:cNvSpPr>
          <p:nvPr>
            <p:ph type="dt" sz="half" idx="10"/>
          </p:nvPr>
        </p:nvSpPr>
        <p:spPr/>
        <p:txBody>
          <a:bodyPr/>
          <a:lstStyle/>
          <a:p>
            <a:fld id="{F5876A68-98F3-4908-8FAF-D64124EB25AD}" type="datetimeFigureOut">
              <a:rPr lang="it-IT" smtClean="0"/>
              <a:pPr/>
              <a:t>28/06/2022</a:t>
            </a:fld>
            <a:endParaRPr lang="it-IT"/>
          </a:p>
        </p:txBody>
      </p:sp>
      <p:sp>
        <p:nvSpPr>
          <p:cNvPr id="5" name="Segnaposto piè di pagina 4">
            <a:extLst>
              <a:ext uri="{FF2B5EF4-FFF2-40B4-BE49-F238E27FC236}">
                <a16:creationId xmlns:a16="http://schemas.microsoft.com/office/drawing/2014/main" id="{E30920D3-2BBF-463F-BE53-DE0699D5910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1186EC6-244A-4C47-87B4-8B680580DEAD}"/>
              </a:ext>
            </a:extLst>
          </p:cNvPr>
          <p:cNvSpPr>
            <a:spLocks noGrp="1"/>
          </p:cNvSpPr>
          <p:nvPr>
            <p:ph type="sldNum" sz="quarter" idx="12"/>
          </p:nvPr>
        </p:nvSpPr>
        <p:spPr/>
        <p:txBody>
          <a:bodyPr/>
          <a:lstStyle/>
          <a:p>
            <a:fld id="{9703AF71-9E62-47FE-A5CB-C108F2D39616}" type="slidenum">
              <a:rPr lang="it-IT" smtClean="0"/>
              <a:pPr/>
              <a:t>‹N›</a:t>
            </a:fld>
            <a:endParaRPr lang="it-IT"/>
          </a:p>
        </p:txBody>
      </p:sp>
    </p:spTree>
    <p:extLst>
      <p:ext uri="{BB962C8B-B14F-4D97-AF65-F5344CB8AC3E}">
        <p14:creationId xmlns:p14="http://schemas.microsoft.com/office/powerpoint/2010/main" val="2510690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45C245-5C10-466C-8A2E-F5D8C48B36D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9FAF02C-06C2-45A2-8EEF-38EC0911141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54140C6-D4F5-44BD-8B33-F0508617B6B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FDAFBEF-F4F8-44B0-8330-DE4EED2B9CA2}"/>
              </a:ext>
            </a:extLst>
          </p:cNvPr>
          <p:cNvSpPr>
            <a:spLocks noGrp="1"/>
          </p:cNvSpPr>
          <p:nvPr>
            <p:ph type="dt" sz="half" idx="10"/>
          </p:nvPr>
        </p:nvSpPr>
        <p:spPr/>
        <p:txBody>
          <a:bodyPr/>
          <a:lstStyle/>
          <a:p>
            <a:fld id="{F5876A68-98F3-4908-8FAF-D64124EB25AD}" type="datetimeFigureOut">
              <a:rPr lang="it-IT" smtClean="0"/>
              <a:pPr/>
              <a:t>28/06/2022</a:t>
            </a:fld>
            <a:endParaRPr lang="it-IT"/>
          </a:p>
        </p:txBody>
      </p:sp>
      <p:sp>
        <p:nvSpPr>
          <p:cNvPr id="6" name="Segnaposto piè di pagina 5">
            <a:extLst>
              <a:ext uri="{FF2B5EF4-FFF2-40B4-BE49-F238E27FC236}">
                <a16:creationId xmlns:a16="http://schemas.microsoft.com/office/drawing/2014/main" id="{664ABAD6-EBF2-4C67-B8E2-E00DCA0E7A6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F9BCABE-F29D-4E05-BE95-23E4170504FF}"/>
              </a:ext>
            </a:extLst>
          </p:cNvPr>
          <p:cNvSpPr>
            <a:spLocks noGrp="1"/>
          </p:cNvSpPr>
          <p:nvPr>
            <p:ph type="sldNum" sz="quarter" idx="12"/>
          </p:nvPr>
        </p:nvSpPr>
        <p:spPr/>
        <p:txBody>
          <a:bodyPr/>
          <a:lstStyle/>
          <a:p>
            <a:fld id="{9703AF71-9E62-47FE-A5CB-C108F2D39616}" type="slidenum">
              <a:rPr lang="it-IT" smtClean="0"/>
              <a:pPr/>
              <a:t>‹N›</a:t>
            </a:fld>
            <a:endParaRPr lang="it-IT"/>
          </a:p>
        </p:txBody>
      </p:sp>
    </p:spTree>
    <p:extLst>
      <p:ext uri="{BB962C8B-B14F-4D97-AF65-F5344CB8AC3E}">
        <p14:creationId xmlns:p14="http://schemas.microsoft.com/office/powerpoint/2010/main" val="2417582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5194C4-E7C2-4CC5-934F-DE6EE0DFC7B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32E2C1E-86EE-4828-BEE8-1D89E9FF6B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69EFFB4-F57A-46D9-99F4-F30B0C45C2A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BE7C556-1B3B-42D1-B069-69C570C090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1306278-46A7-4A0F-8154-D89FD485D1F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5066C76-46BC-41E4-A146-B72178F6522D}"/>
              </a:ext>
            </a:extLst>
          </p:cNvPr>
          <p:cNvSpPr>
            <a:spLocks noGrp="1"/>
          </p:cNvSpPr>
          <p:nvPr>
            <p:ph type="dt" sz="half" idx="10"/>
          </p:nvPr>
        </p:nvSpPr>
        <p:spPr/>
        <p:txBody>
          <a:bodyPr/>
          <a:lstStyle/>
          <a:p>
            <a:fld id="{F5876A68-98F3-4908-8FAF-D64124EB25AD}" type="datetimeFigureOut">
              <a:rPr lang="it-IT" smtClean="0"/>
              <a:pPr/>
              <a:t>28/06/2022</a:t>
            </a:fld>
            <a:endParaRPr lang="it-IT"/>
          </a:p>
        </p:txBody>
      </p:sp>
      <p:sp>
        <p:nvSpPr>
          <p:cNvPr id="8" name="Segnaposto piè di pagina 7">
            <a:extLst>
              <a:ext uri="{FF2B5EF4-FFF2-40B4-BE49-F238E27FC236}">
                <a16:creationId xmlns:a16="http://schemas.microsoft.com/office/drawing/2014/main" id="{99855DEC-7D6D-4A98-8751-F1EE8C55016D}"/>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A2497AD-CF45-4F95-A7C2-B99FC92DA4F0}"/>
              </a:ext>
            </a:extLst>
          </p:cNvPr>
          <p:cNvSpPr>
            <a:spLocks noGrp="1"/>
          </p:cNvSpPr>
          <p:nvPr>
            <p:ph type="sldNum" sz="quarter" idx="12"/>
          </p:nvPr>
        </p:nvSpPr>
        <p:spPr/>
        <p:txBody>
          <a:bodyPr/>
          <a:lstStyle/>
          <a:p>
            <a:fld id="{9703AF71-9E62-47FE-A5CB-C108F2D39616}" type="slidenum">
              <a:rPr lang="it-IT" smtClean="0"/>
              <a:pPr/>
              <a:t>‹N›</a:t>
            </a:fld>
            <a:endParaRPr lang="it-IT"/>
          </a:p>
        </p:txBody>
      </p:sp>
    </p:spTree>
    <p:extLst>
      <p:ext uri="{BB962C8B-B14F-4D97-AF65-F5344CB8AC3E}">
        <p14:creationId xmlns:p14="http://schemas.microsoft.com/office/powerpoint/2010/main" val="1439757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472021-DA13-4352-B025-69F1640C714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0B358D7-9E84-4349-B767-E87F3D3C2261}"/>
              </a:ext>
            </a:extLst>
          </p:cNvPr>
          <p:cNvSpPr>
            <a:spLocks noGrp="1"/>
          </p:cNvSpPr>
          <p:nvPr>
            <p:ph type="dt" sz="half" idx="10"/>
          </p:nvPr>
        </p:nvSpPr>
        <p:spPr/>
        <p:txBody>
          <a:bodyPr/>
          <a:lstStyle/>
          <a:p>
            <a:fld id="{F5876A68-98F3-4908-8FAF-D64124EB25AD}" type="datetimeFigureOut">
              <a:rPr lang="it-IT" smtClean="0"/>
              <a:pPr/>
              <a:t>28/06/2022</a:t>
            </a:fld>
            <a:endParaRPr lang="it-IT"/>
          </a:p>
        </p:txBody>
      </p:sp>
      <p:sp>
        <p:nvSpPr>
          <p:cNvPr id="4" name="Segnaposto piè di pagina 3">
            <a:extLst>
              <a:ext uri="{FF2B5EF4-FFF2-40B4-BE49-F238E27FC236}">
                <a16:creationId xmlns:a16="http://schemas.microsoft.com/office/drawing/2014/main" id="{0A4549E0-C100-450A-9508-1D353374B01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2536521-7902-4ECF-A8C7-B961CAE0C909}"/>
              </a:ext>
            </a:extLst>
          </p:cNvPr>
          <p:cNvSpPr>
            <a:spLocks noGrp="1"/>
          </p:cNvSpPr>
          <p:nvPr>
            <p:ph type="sldNum" sz="quarter" idx="12"/>
          </p:nvPr>
        </p:nvSpPr>
        <p:spPr/>
        <p:txBody>
          <a:bodyPr/>
          <a:lstStyle/>
          <a:p>
            <a:fld id="{9703AF71-9E62-47FE-A5CB-C108F2D39616}" type="slidenum">
              <a:rPr lang="it-IT" smtClean="0"/>
              <a:pPr/>
              <a:t>‹N›</a:t>
            </a:fld>
            <a:endParaRPr lang="it-IT"/>
          </a:p>
        </p:txBody>
      </p:sp>
    </p:spTree>
    <p:extLst>
      <p:ext uri="{BB962C8B-B14F-4D97-AF65-F5344CB8AC3E}">
        <p14:creationId xmlns:p14="http://schemas.microsoft.com/office/powerpoint/2010/main" val="4186636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9959C41-E746-46FF-A2F0-DBAD5E48F862}"/>
              </a:ext>
            </a:extLst>
          </p:cNvPr>
          <p:cNvSpPr>
            <a:spLocks noGrp="1"/>
          </p:cNvSpPr>
          <p:nvPr>
            <p:ph type="dt" sz="half" idx="10"/>
          </p:nvPr>
        </p:nvSpPr>
        <p:spPr/>
        <p:txBody>
          <a:bodyPr/>
          <a:lstStyle/>
          <a:p>
            <a:fld id="{F5876A68-98F3-4908-8FAF-D64124EB25AD}" type="datetimeFigureOut">
              <a:rPr lang="it-IT" smtClean="0"/>
              <a:pPr/>
              <a:t>28/06/2022</a:t>
            </a:fld>
            <a:endParaRPr lang="it-IT"/>
          </a:p>
        </p:txBody>
      </p:sp>
      <p:sp>
        <p:nvSpPr>
          <p:cNvPr id="3" name="Segnaposto piè di pagina 2">
            <a:extLst>
              <a:ext uri="{FF2B5EF4-FFF2-40B4-BE49-F238E27FC236}">
                <a16:creationId xmlns:a16="http://schemas.microsoft.com/office/drawing/2014/main" id="{5ADF9E19-4E64-4B5D-91C9-1BC6AE80438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0BF9F06-5D4A-4F59-9BF7-1A88D52EA6ED}"/>
              </a:ext>
            </a:extLst>
          </p:cNvPr>
          <p:cNvSpPr>
            <a:spLocks noGrp="1"/>
          </p:cNvSpPr>
          <p:nvPr>
            <p:ph type="sldNum" sz="quarter" idx="12"/>
          </p:nvPr>
        </p:nvSpPr>
        <p:spPr/>
        <p:txBody>
          <a:bodyPr/>
          <a:lstStyle/>
          <a:p>
            <a:fld id="{9703AF71-9E62-47FE-A5CB-C108F2D39616}" type="slidenum">
              <a:rPr lang="it-IT" smtClean="0"/>
              <a:pPr/>
              <a:t>‹N›</a:t>
            </a:fld>
            <a:endParaRPr lang="it-IT"/>
          </a:p>
        </p:txBody>
      </p:sp>
    </p:spTree>
    <p:extLst>
      <p:ext uri="{BB962C8B-B14F-4D97-AF65-F5344CB8AC3E}">
        <p14:creationId xmlns:p14="http://schemas.microsoft.com/office/powerpoint/2010/main" val="3574846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59659C-A6BB-4570-8E91-E435144899F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BBD7822-092E-4B7F-897C-2CCD1FB1F1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07EA367-0B9B-412A-B7BE-B706DDD82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D05FEAA-D970-406D-9C95-E5214B27BFE3}"/>
              </a:ext>
            </a:extLst>
          </p:cNvPr>
          <p:cNvSpPr>
            <a:spLocks noGrp="1"/>
          </p:cNvSpPr>
          <p:nvPr>
            <p:ph type="dt" sz="half" idx="10"/>
          </p:nvPr>
        </p:nvSpPr>
        <p:spPr/>
        <p:txBody>
          <a:bodyPr/>
          <a:lstStyle/>
          <a:p>
            <a:fld id="{F5876A68-98F3-4908-8FAF-D64124EB25AD}" type="datetimeFigureOut">
              <a:rPr lang="it-IT" smtClean="0"/>
              <a:pPr/>
              <a:t>28/06/2022</a:t>
            </a:fld>
            <a:endParaRPr lang="it-IT"/>
          </a:p>
        </p:txBody>
      </p:sp>
      <p:sp>
        <p:nvSpPr>
          <p:cNvPr id="6" name="Segnaposto piè di pagina 5">
            <a:extLst>
              <a:ext uri="{FF2B5EF4-FFF2-40B4-BE49-F238E27FC236}">
                <a16:creationId xmlns:a16="http://schemas.microsoft.com/office/drawing/2014/main" id="{19F7E9D8-27DE-4112-BD7C-81FF658A69A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1778CA4-0A80-45AE-B1C4-B1DFCD4A3867}"/>
              </a:ext>
            </a:extLst>
          </p:cNvPr>
          <p:cNvSpPr>
            <a:spLocks noGrp="1"/>
          </p:cNvSpPr>
          <p:nvPr>
            <p:ph type="sldNum" sz="quarter" idx="12"/>
          </p:nvPr>
        </p:nvSpPr>
        <p:spPr/>
        <p:txBody>
          <a:bodyPr/>
          <a:lstStyle/>
          <a:p>
            <a:fld id="{9703AF71-9E62-47FE-A5CB-C108F2D39616}" type="slidenum">
              <a:rPr lang="it-IT" smtClean="0"/>
              <a:pPr/>
              <a:t>‹N›</a:t>
            </a:fld>
            <a:endParaRPr lang="it-IT"/>
          </a:p>
        </p:txBody>
      </p:sp>
    </p:spTree>
    <p:extLst>
      <p:ext uri="{BB962C8B-B14F-4D97-AF65-F5344CB8AC3E}">
        <p14:creationId xmlns:p14="http://schemas.microsoft.com/office/powerpoint/2010/main" val="1593518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F9727E-4843-43FF-A97E-2C102FB0CFE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D946388-344C-4BBC-9B23-75F0C144F9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5093B7B-2AA5-4448-B423-25CFD9372E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06C7230-848E-4F57-80DD-64664C36D481}"/>
              </a:ext>
            </a:extLst>
          </p:cNvPr>
          <p:cNvSpPr>
            <a:spLocks noGrp="1"/>
          </p:cNvSpPr>
          <p:nvPr>
            <p:ph type="dt" sz="half" idx="10"/>
          </p:nvPr>
        </p:nvSpPr>
        <p:spPr/>
        <p:txBody>
          <a:bodyPr/>
          <a:lstStyle/>
          <a:p>
            <a:fld id="{F5876A68-98F3-4908-8FAF-D64124EB25AD}" type="datetimeFigureOut">
              <a:rPr lang="it-IT" smtClean="0"/>
              <a:pPr/>
              <a:t>28/06/2022</a:t>
            </a:fld>
            <a:endParaRPr lang="it-IT"/>
          </a:p>
        </p:txBody>
      </p:sp>
      <p:sp>
        <p:nvSpPr>
          <p:cNvPr id="6" name="Segnaposto piè di pagina 5">
            <a:extLst>
              <a:ext uri="{FF2B5EF4-FFF2-40B4-BE49-F238E27FC236}">
                <a16:creationId xmlns:a16="http://schemas.microsoft.com/office/drawing/2014/main" id="{C464E45D-A673-43F1-8E5B-6BDE11CAD3D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0AA8DB1-8B02-49B8-9EF1-74144562A05F}"/>
              </a:ext>
            </a:extLst>
          </p:cNvPr>
          <p:cNvSpPr>
            <a:spLocks noGrp="1"/>
          </p:cNvSpPr>
          <p:nvPr>
            <p:ph type="sldNum" sz="quarter" idx="12"/>
          </p:nvPr>
        </p:nvSpPr>
        <p:spPr/>
        <p:txBody>
          <a:bodyPr/>
          <a:lstStyle/>
          <a:p>
            <a:fld id="{9703AF71-9E62-47FE-A5CB-C108F2D39616}" type="slidenum">
              <a:rPr lang="it-IT" smtClean="0"/>
              <a:pPr/>
              <a:t>‹N›</a:t>
            </a:fld>
            <a:endParaRPr lang="it-IT"/>
          </a:p>
        </p:txBody>
      </p:sp>
    </p:spTree>
    <p:extLst>
      <p:ext uri="{BB962C8B-B14F-4D97-AF65-F5344CB8AC3E}">
        <p14:creationId xmlns:p14="http://schemas.microsoft.com/office/powerpoint/2010/main" val="4156569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A7FB30C-BACD-4499-A2DA-8F114B6BA3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0F1E736-01DB-4031-B2F3-8353623438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9438820-B1BB-46B5-BD62-11A3604071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76A68-98F3-4908-8FAF-D64124EB25AD}" type="datetimeFigureOut">
              <a:rPr lang="it-IT" smtClean="0"/>
              <a:pPr/>
              <a:t>28/06/2022</a:t>
            </a:fld>
            <a:endParaRPr lang="it-IT"/>
          </a:p>
        </p:txBody>
      </p:sp>
      <p:sp>
        <p:nvSpPr>
          <p:cNvPr id="5" name="Segnaposto piè di pagina 4">
            <a:extLst>
              <a:ext uri="{FF2B5EF4-FFF2-40B4-BE49-F238E27FC236}">
                <a16:creationId xmlns:a16="http://schemas.microsoft.com/office/drawing/2014/main" id="{660F749E-60D2-4DEE-BE61-0F0E3B0205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DB5F28B-824D-45AC-AEB3-12A9FDDF51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3AF71-9E62-47FE-A5CB-C108F2D39616}" type="slidenum">
              <a:rPr lang="it-IT" smtClean="0"/>
              <a:pPr/>
              <a:t>‹N›</a:t>
            </a:fld>
            <a:endParaRPr lang="it-IT"/>
          </a:p>
        </p:txBody>
      </p:sp>
    </p:spTree>
    <p:extLst>
      <p:ext uri="{BB962C8B-B14F-4D97-AF65-F5344CB8AC3E}">
        <p14:creationId xmlns:p14="http://schemas.microsoft.com/office/powerpoint/2010/main" val="1278369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8730983-3652-42B4-9216-A2F1A73B1568}"/>
              </a:ext>
            </a:extLst>
          </p:cNvPr>
          <p:cNvPicPr>
            <a:picLocks noChangeAspect="1"/>
          </p:cNvPicPr>
          <p:nvPr/>
        </p:nvPicPr>
        <p:blipFill>
          <a:blip r:embed="rId2" cstate="print"/>
          <a:stretch>
            <a:fillRect/>
          </a:stretch>
        </p:blipFill>
        <p:spPr>
          <a:xfrm>
            <a:off x="0" y="4555066"/>
            <a:ext cx="2078993" cy="1394605"/>
          </a:xfrm>
          <a:prstGeom prst="rect">
            <a:avLst/>
          </a:prstGeom>
        </p:spPr>
      </p:pic>
      <p:pic>
        <p:nvPicPr>
          <p:cNvPr id="8" name="Immagine 7">
            <a:extLst>
              <a:ext uri="{FF2B5EF4-FFF2-40B4-BE49-F238E27FC236}">
                <a16:creationId xmlns:a16="http://schemas.microsoft.com/office/drawing/2014/main" id="{225B2476-20F5-4378-9E49-8E66AA319041}"/>
              </a:ext>
            </a:extLst>
          </p:cNvPr>
          <p:cNvPicPr>
            <a:picLocks noChangeAspect="1"/>
          </p:cNvPicPr>
          <p:nvPr/>
        </p:nvPicPr>
        <p:blipFill>
          <a:blip r:embed="rId3" cstate="print"/>
          <a:stretch>
            <a:fillRect/>
          </a:stretch>
        </p:blipFill>
        <p:spPr>
          <a:xfrm>
            <a:off x="2048933" y="4556322"/>
            <a:ext cx="1879600" cy="1393395"/>
          </a:xfrm>
          <a:prstGeom prst="rect">
            <a:avLst/>
          </a:prstGeom>
        </p:spPr>
      </p:pic>
      <p:pic>
        <p:nvPicPr>
          <p:cNvPr id="11" name="Immagine 10">
            <a:extLst>
              <a:ext uri="{FF2B5EF4-FFF2-40B4-BE49-F238E27FC236}">
                <a16:creationId xmlns:a16="http://schemas.microsoft.com/office/drawing/2014/main" id="{64ACBADC-F34B-4785-A6B8-F0F74FF70CD6}"/>
              </a:ext>
            </a:extLst>
          </p:cNvPr>
          <p:cNvPicPr>
            <a:picLocks noChangeAspect="1"/>
          </p:cNvPicPr>
          <p:nvPr/>
        </p:nvPicPr>
        <p:blipFill>
          <a:blip r:embed="rId4" cstate="print"/>
          <a:stretch>
            <a:fillRect/>
          </a:stretch>
        </p:blipFill>
        <p:spPr>
          <a:xfrm>
            <a:off x="5718230" y="4563532"/>
            <a:ext cx="2752532" cy="1545585"/>
          </a:xfrm>
          <a:prstGeom prst="rect">
            <a:avLst/>
          </a:prstGeom>
        </p:spPr>
      </p:pic>
      <p:pic>
        <p:nvPicPr>
          <p:cNvPr id="12" name="Immagine 11">
            <a:extLst>
              <a:ext uri="{FF2B5EF4-FFF2-40B4-BE49-F238E27FC236}">
                <a16:creationId xmlns:a16="http://schemas.microsoft.com/office/drawing/2014/main" id="{DDEB76E3-15F8-4C58-B6DD-9E8623EE53AC}"/>
              </a:ext>
            </a:extLst>
          </p:cNvPr>
          <p:cNvPicPr>
            <a:picLocks noChangeAspect="1"/>
          </p:cNvPicPr>
          <p:nvPr/>
        </p:nvPicPr>
        <p:blipFill>
          <a:blip r:embed="rId5" cstate="print"/>
          <a:stretch>
            <a:fillRect/>
          </a:stretch>
        </p:blipFill>
        <p:spPr>
          <a:xfrm>
            <a:off x="-1" y="5932783"/>
            <a:ext cx="12192000" cy="969264"/>
          </a:xfrm>
          <a:prstGeom prst="rect">
            <a:avLst/>
          </a:prstGeom>
        </p:spPr>
      </p:pic>
      <p:pic>
        <p:nvPicPr>
          <p:cNvPr id="10" name="Immagine 9">
            <a:extLst>
              <a:ext uri="{FF2B5EF4-FFF2-40B4-BE49-F238E27FC236}">
                <a16:creationId xmlns:a16="http://schemas.microsoft.com/office/drawing/2014/main" id="{8473995E-83AB-4529-9C46-FF1D4BFFC5E7}"/>
              </a:ext>
            </a:extLst>
          </p:cNvPr>
          <p:cNvPicPr>
            <a:picLocks noChangeAspect="1"/>
          </p:cNvPicPr>
          <p:nvPr/>
        </p:nvPicPr>
        <p:blipFill>
          <a:blip r:embed="rId6" cstate="print"/>
          <a:stretch>
            <a:fillRect/>
          </a:stretch>
        </p:blipFill>
        <p:spPr>
          <a:xfrm>
            <a:off x="3900685" y="4563533"/>
            <a:ext cx="1820031" cy="1360716"/>
          </a:xfrm>
          <a:prstGeom prst="rect">
            <a:avLst/>
          </a:prstGeom>
        </p:spPr>
      </p:pic>
      <p:pic>
        <p:nvPicPr>
          <p:cNvPr id="13" name="Immagine 12">
            <a:extLst>
              <a:ext uri="{FF2B5EF4-FFF2-40B4-BE49-F238E27FC236}">
                <a16:creationId xmlns:a16="http://schemas.microsoft.com/office/drawing/2014/main" id="{51FC170E-A9CB-41BE-BCF9-4BA2C522E9B7}"/>
              </a:ext>
            </a:extLst>
          </p:cNvPr>
          <p:cNvPicPr>
            <a:picLocks noChangeAspect="1"/>
          </p:cNvPicPr>
          <p:nvPr/>
        </p:nvPicPr>
        <p:blipFill>
          <a:blip r:embed="rId7" cstate="print"/>
          <a:stretch>
            <a:fillRect/>
          </a:stretch>
        </p:blipFill>
        <p:spPr>
          <a:xfrm>
            <a:off x="8696953" y="6067529"/>
            <a:ext cx="3084843" cy="634039"/>
          </a:xfrm>
          <a:prstGeom prst="rect">
            <a:avLst/>
          </a:prstGeom>
        </p:spPr>
      </p:pic>
      <p:pic>
        <p:nvPicPr>
          <p:cNvPr id="9" name="Immagine 8">
            <a:extLst>
              <a:ext uri="{FF2B5EF4-FFF2-40B4-BE49-F238E27FC236}">
                <a16:creationId xmlns:a16="http://schemas.microsoft.com/office/drawing/2014/main" id="{A2D403C7-74F0-41B5-B398-BC224102F133}"/>
              </a:ext>
            </a:extLst>
          </p:cNvPr>
          <p:cNvPicPr>
            <a:picLocks noChangeAspect="1"/>
          </p:cNvPicPr>
          <p:nvPr/>
        </p:nvPicPr>
        <p:blipFill>
          <a:blip r:embed="rId8" cstate="print"/>
          <a:stretch>
            <a:fillRect/>
          </a:stretch>
        </p:blipFill>
        <p:spPr>
          <a:xfrm>
            <a:off x="8418586" y="4555066"/>
            <a:ext cx="1752218" cy="1373211"/>
          </a:xfrm>
          <a:prstGeom prst="rect">
            <a:avLst/>
          </a:prstGeom>
        </p:spPr>
      </p:pic>
      <p:sp>
        <p:nvSpPr>
          <p:cNvPr id="15" name="Sottotitolo 12">
            <a:extLst>
              <a:ext uri="{FF2B5EF4-FFF2-40B4-BE49-F238E27FC236}">
                <a16:creationId xmlns:a16="http://schemas.microsoft.com/office/drawing/2014/main" id="{42D0FF1C-2668-455E-9C9E-15F7D4D36A26}"/>
              </a:ext>
            </a:extLst>
          </p:cNvPr>
          <p:cNvSpPr>
            <a:spLocks noGrp="1"/>
          </p:cNvSpPr>
          <p:nvPr>
            <p:ph type="subTitle" idx="1"/>
          </p:nvPr>
        </p:nvSpPr>
        <p:spPr>
          <a:xfrm>
            <a:off x="3304395" y="2096936"/>
            <a:ext cx="6428096" cy="2110738"/>
          </a:xfrm>
        </p:spPr>
        <p:txBody>
          <a:bodyPr>
            <a:normAutofit fontScale="85000" lnSpcReduction="20000"/>
          </a:bodyPr>
          <a:lstStyle/>
          <a:p>
            <a:r>
              <a:rPr lang="it-IT" sz="3200" dirty="0" err="1"/>
              <a:t>Italy</a:t>
            </a:r>
            <a:r>
              <a:rPr lang="it-IT" sz="3200" dirty="0"/>
              <a:t> – HELP COURSES </a:t>
            </a:r>
          </a:p>
          <a:p>
            <a:r>
              <a:rPr lang="it-IT" sz="3200" dirty="0"/>
              <a:t>National Training Programs for </a:t>
            </a:r>
            <a:r>
              <a:rPr lang="it-IT" sz="3200" dirty="0" err="1"/>
              <a:t>lawyers</a:t>
            </a:r>
            <a:endParaRPr lang="it-IT" sz="3200" dirty="0"/>
          </a:p>
          <a:p>
            <a:r>
              <a:rPr lang="it-IT" sz="3200" dirty="0"/>
              <a:t>Consiglio Nazionale Forense</a:t>
            </a:r>
          </a:p>
          <a:p>
            <a:r>
              <a:rPr lang="it-IT" sz="3200" dirty="0"/>
              <a:t>2020-2022</a:t>
            </a:r>
            <a:endParaRPr lang="en-US" dirty="0"/>
          </a:p>
          <a:p>
            <a:r>
              <a:rPr lang="it-IT" dirty="0"/>
              <a:t>Avv. Giovanni Pansini</a:t>
            </a:r>
          </a:p>
          <a:p>
            <a:endParaRPr lang="it-IT" sz="3200" dirty="0"/>
          </a:p>
          <a:p>
            <a:endParaRPr lang="it-IT" b="1" dirty="0">
              <a:latin typeface="Bookman Old Style" panose="02050604050505020204" pitchFamily="18" charset="0"/>
            </a:endParaRPr>
          </a:p>
        </p:txBody>
      </p:sp>
      <p:pic>
        <p:nvPicPr>
          <p:cNvPr id="14" name="Immagine 13"/>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43067" y="4563534"/>
            <a:ext cx="2048932" cy="1358372"/>
          </a:xfrm>
          <a:prstGeom prst="rect">
            <a:avLst/>
          </a:prstGeom>
          <a:noFill/>
          <a:ln>
            <a:noFill/>
          </a:ln>
        </p:spPr>
      </p:pic>
      <p:pic>
        <p:nvPicPr>
          <p:cNvPr id="2" name="Immagine 1">
            <a:extLst>
              <a:ext uri="{FF2B5EF4-FFF2-40B4-BE49-F238E27FC236}">
                <a16:creationId xmlns:a16="http://schemas.microsoft.com/office/drawing/2014/main" id="{F8C3CB86-3ABF-2C89-6DBC-0572D6370292}"/>
              </a:ext>
            </a:extLst>
          </p:cNvPr>
          <p:cNvPicPr>
            <a:picLocks noChangeAspect="1"/>
          </p:cNvPicPr>
          <p:nvPr/>
        </p:nvPicPr>
        <p:blipFill>
          <a:blip r:embed="rId10"/>
          <a:stretch>
            <a:fillRect/>
          </a:stretch>
        </p:blipFill>
        <p:spPr>
          <a:xfrm>
            <a:off x="4746525" y="553338"/>
            <a:ext cx="3084843" cy="634039"/>
          </a:xfrm>
          <a:prstGeom prst="rect">
            <a:avLst/>
          </a:prstGeom>
        </p:spPr>
      </p:pic>
    </p:spTree>
    <p:extLst>
      <p:ext uri="{BB962C8B-B14F-4D97-AF65-F5344CB8AC3E}">
        <p14:creationId xmlns:p14="http://schemas.microsoft.com/office/powerpoint/2010/main" val="11273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3000"/>
                                        <p:tgtEl>
                                          <p:spTgt spid="4"/>
                                        </p:tgtEl>
                                      </p:cBhvr>
                                    </p:animEffect>
                                  </p:childTnLst>
                                </p:cTn>
                              </p:par>
                              <p:par>
                                <p:cTn id="8" presetID="18" presetClass="entr" presetSubtype="3"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upRight)">
                                      <p:cBhvr>
                                        <p:cTn id="10" dur="3000"/>
                                        <p:tgtEl>
                                          <p:spTgt spid="8"/>
                                        </p:tgtEl>
                                      </p:cBhvr>
                                    </p:animEffect>
                                  </p:childTnLst>
                                </p:cTn>
                              </p:par>
                              <p:par>
                                <p:cTn id="11" presetID="18" presetClass="entr" presetSubtype="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Right)">
                                      <p:cBhvr>
                                        <p:cTn id="13" dur="3000"/>
                                        <p:tgtEl>
                                          <p:spTgt spid="10"/>
                                        </p:tgtEl>
                                      </p:cBhvr>
                                    </p:animEffect>
                                  </p:childTnLst>
                                </p:cTn>
                              </p:par>
                              <p:par>
                                <p:cTn id="14" presetID="18" presetClass="entr" presetSubtype="3"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upRight)">
                                      <p:cBhvr>
                                        <p:cTn id="16" dur="3000"/>
                                        <p:tgtEl>
                                          <p:spTgt spid="11"/>
                                        </p:tgtEl>
                                      </p:cBhvr>
                                    </p:animEffect>
                                  </p:childTnLst>
                                </p:cTn>
                              </p:par>
                              <p:par>
                                <p:cTn id="17" presetID="18" presetClass="entr" presetSubtype="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Right)">
                                      <p:cBhvr>
                                        <p:cTn id="19" dur="3000"/>
                                        <p:tgtEl>
                                          <p:spTgt spid="9"/>
                                        </p:tgtEl>
                                      </p:cBhvr>
                                    </p:animEffect>
                                  </p:childTnLst>
                                </p:cTn>
                              </p:par>
                              <p:par>
                                <p:cTn id="20" presetID="18" presetClass="entr" presetSubtype="3"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trips(upRight)">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8730983-3652-42B4-9216-A2F1A73B1568}"/>
              </a:ext>
            </a:extLst>
          </p:cNvPr>
          <p:cNvPicPr>
            <a:picLocks noChangeAspect="1"/>
          </p:cNvPicPr>
          <p:nvPr/>
        </p:nvPicPr>
        <p:blipFill>
          <a:blip r:embed="rId2" cstate="print"/>
          <a:stretch>
            <a:fillRect/>
          </a:stretch>
        </p:blipFill>
        <p:spPr>
          <a:xfrm>
            <a:off x="0" y="4555066"/>
            <a:ext cx="2078993" cy="1394605"/>
          </a:xfrm>
          <a:prstGeom prst="rect">
            <a:avLst/>
          </a:prstGeom>
        </p:spPr>
      </p:pic>
      <p:pic>
        <p:nvPicPr>
          <p:cNvPr id="8" name="Immagine 7">
            <a:extLst>
              <a:ext uri="{FF2B5EF4-FFF2-40B4-BE49-F238E27FC236}">
                <a16:creationId xmlns:a16="http://schemas.microsoft.com/office/drawing/2014/main" id="{225B2476-20F5-4378-9E49-8E66AA319041}"/>
              </a:ext>
            </a:extLst>
          </p:cNvPr>
          <p:cNvPicPr>
            <a:picLocks noChangeAspect="1"/>
          </p:cNvPicPr>
          <p:nvPr/>
        </p:nvPicPr>
        <p:blipFill>
          <a:blip r:embed="rId3" cstate="print"/>
          <a:stretch>
            <a:fillRect/>
          </a:stretch>
        </p:blipFill>
        <p:spPr>
          <a:xfrm>
            <a:off x="2048933" y="4556322"/>
            <a:ext cx="1879600" cy="1393395"/>
          </a:xfrm>
          <a:prstGeom prst="rect">
            <a:avLst/>
          </a:prstGeom>
        </p:spPr>
      </p:pic>
      <p:pic>
        <p:nvPicPr>
          <p:cNvPr id="11" name="Immagine 10">
            <a:extLst>
              <a:ext uri="{FF2B5EF4-FFF2-40B4-BE49-F238E27FC236}">
                <a16:creationId xmlns:a16="http://schemas.microsoft.com/office/drawing/2014/main" id="{64ACBADC-F34B-4785-A6B8-F0F74FF70CD6}"/>
              </a:ext>
            </a:extLst>
          </p:cNvPr>
          <p:cNvPicPr>
            <a:picLocks noChangeAspect="1"/>
          </p:cNvPicPr>
          <p:nvPr/>
        </p:nvPicPr>
        <p:blipFill>
          <a:blip r:embed="rId4" cstate="print"/>
          <a:stretch>
            <a:fillRect/>
          </a:stretch>
        </p:blipFill>
        <p:spPr>
          <a:xfrm>
            <a:off x="5718230" y="4563532"/>
            <a:ext cx="2752532" cy="1545585"/>
          </a:xfrm>
          <a:prstGeom prst="rect">
            <a:avLst/>
          </a:prstGeom>
        </p:spPr>
      </p:pic>
      <p:pic>
        <p:nvPicPr>
          <p:cNvPr id="12" name="Immagine 11">
            <a:extLst>
              <a:ext uri="{FF2B5EF4-FFF2-40B4-BE49-F238E27FC236}">
                <a16:creationId xmlns:a16="http://schemas.microsoft.com/office/drawing/2014/main" id="{DDEB76E3-15F8-4C58-B6DD-9E8623EE53AC}"/>
              </a:ext>
            </a:extLst>
          </p:cNvPr>
          <p:cNvPicPr>
            <a:picLocks noChangeAspect="1"/>
          </p:cNvPicPr>
          <p:nvPr/>
        </p:nvPicPr>
        <p:blipFill>
          <a:blip r:embed="rId5" cstate="print"/>
          <a:stretch>
            <a:fillRect/>
          </a:stretch>
        </p:blipFill>
        <p:spPr>
          <a:xfrm>
            <a:off x="-1" y="5932783"/>
            <a:ext cx="12192000" cy="969264"/>
          </a:xfrm>
          <a:prstGeom prst="rect">
            <a:avLst/>
          </a:prstGeom>
        </p:spPr>
      </p:pic>
      <p:pic>
        <p:nvPicPr>
          <p:cNvPr id="10" name="Immagine 9">
            <a:extLst>
              <a:ext uri="{FF2B5EF4-FFF2-40B4-BE49-F238E27FC236}">
                <a16:creationId xmlns:a16="http://schemas.microsoft.com/office/drawing/2014/main" id="{8473995E-83AB-4529-9C46-FF1D4BFFC5E7}"/>
              </a:ext>
            </a:extLst>
          </p:cNvPr>
          <p:cNvPicPr>
            <a:picLocks noChangeAspect="1"/>
          </p:cNvPicPr>
          <p:nvPr/>
        </p:nvPicPr>
        <p:blipFill>
          <a:blip r:embed="rId6" cstate="print"/>
          <a:stretch>
            <a:fillRect/>
          </a:stretch>
        </p:blipFill>
        <p:spPr>
          <a:xfrm>
            <a:off x="3900685" y="4563533"/>
            <a:ext cx="1820031" cy="1360716"/>
          </a:xfrm>
          <a:prstGeom prst="rect">
            <a:avLst/>
          </a:prstGeom>
        </p:spPr>
      </p:pic>
      <p:pic>
        <p:nvPicPr>
          <p:cNvPr id="13" name="Immagine 12">
            <a:extLst>
              <a:ext uri="{FF2B5EF4-FFF2-40B4-BE49-F238E27FC236}">
                <a16:creationId xmlns:a16="http://schemas.microsoft.com/office/drawing/2014/main" id="{51FC170E-A9CB-41BE-BCF9-4BA2C522E9B7}"/>
              </a:ext>
            </a:extLst>
          </p:cNvPr>
          <p:cNvPicPr>
            <a:picLocks noChangeAspect="1"/>
          </p:cNvPicPr>
          <p:nvPr/>
        </p:nvPicPr>
        <p:blipFill>
          <a:blip r:embed="rId7" cstate="print"/>
          <a:stretch>
            <a:fillRect/>
          </a:stretch>
        </p:blipFill>
        <p:spPr>
          <a:xfrm>
            <a:off x="8696953" y="6067529"/>
            <a:ext cx="3084843" cy="634039"/>
          </a:xfrm>
          <a:prstGeom prst="rect">
            <a:avLst/>
          </a:prstGeom>
        </p:spPr>
      </p:pic>
      <p:pic>
        <p:nvPicPr>
          <p:cNvPr id="9" name="Immagine 8">
            <a:extLst>
              <a:ext uri="{FF2B5EF4-FFF2-40B4-BE49-F238E27FC236}">
                <a16:creationId xmlns:a16="http://schemas.microsoft.com/office/drawing/2014/main" id="{A2D403C7-74F0-41B5-B398-BC224102F133}"/>
              </a:ext>
            </a:extLst>
          </p:cNvPr>
          <p:cNvPicPr>
            <a:picLocks noChangeAspect="1"/>
          </p:cNvPicPr>
          <p:nvPr/>
        </p:nvPicPr>
        <p:blipFill>
          <a:blip r:embed="rId8" cstate="print"/>
          <a:stretch>
            <a:fillRect/>
          </a:stretch>
        </p:blipFill>
        <p:spPr>
          <a:xfrm>
            <a:off x="8418586" y="4555066"/>
            <a:ext cx="1752218" cy="1373211"/>
          </a:xfrm>
          <a:prstGeom prst="rect">
            <a:avLst/>
          </a:prstGeom>
        </p:spPr>
      </p:pic>
      <p:sp>
        <p:nvSpPr>
          <p:cNvPr id="15" name="Sottotitolo 12">
            <a:extLst>
              <a:ext uri="{FF2B5EF4-FFF2-40B4-BE49-F238E27FC236}">
                <a16:creationId xmlns:a16="http://schemas.microsoft.com/office/drawing/2014/main" id="{42D0FF1C-2668-455E-9C9E-15F7D4D36A26}"/>
              </a:ext>
            </a:extLst>
          </p:cNvPr>
          <p:cNvSpPr>
            <a:spLocks noGrp="1"/>
          </p:cNvSpPr>
          <p:nvPr>
            <p:ph type="subTitle" idx="1"/>
          </p:nvPr>
        </p:nvSpPr>
        <p:spPr>
          <a:xfrm>
            <a:off x="3304395" y="2096936"/>
            <a:ext cx="6428096" cy="2110738"/>
          </a:xfrm>
        </p:spPr>
        <p:txBody>
          <a:bodyPr>
            <a:normAutofit/>
          </a:bodyPr>
          <a:lstStyle/>
          <a:p>
            <a:endParaRPr lang="en-US" sz="2000" dirty="0"/>
          </a:p>
          <a:p>
            <a:endParaRPr lang="it-IT" sz="2000" dirty="0"/>
          </a:p>
          <a:p>
            <a:r>
              <a:rPr lang="it-IT" sz="2000" dirty="0"/>
              <a:t>Avv. Giovanni Pansini</a:t>
            </a:r>
          </a:p>
          <a:p>
            <a:endParaRPr lang="it-IT" sz="2000" b="1" dirty="0">
              <a:latin typeface="Bookman Old Style" panose="02050604050505020204" pitchFamily="18" charset="0"/>
            </a:endParaRPr>
          </a:p>
          <a:p>
            <a:r>
              <a:rPr lang="it-IT" sz="2000" b="1" dirty="0">
                <a:latin typeface="Bookman Old Style" panose="02050604050505020204" pitchFamily="18" charset="0"/>
              </a:rPr>
              <a:t>Thanks!</a:t>
            </a:r>
          </a:p>
        </p:txBody>
      </p:sp>
      <p:pic>
        <p:nvPicPr>
          <p:cNvPr id="14" name="Immagine 13"/>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43067" y="4563534"/>
            <a:ext cx="2048932" cy="1358372"/>
          </a:xfrm>
          <a:prstGeom prst="rect">
            <a:avLst/>
          </a:prstGeom>
          <a:noFill/>
          <a:ln>
            <a:noFill/>
          </a:ln>
        </p:spPr>
      </p:pic>
      <p:pic>
        <p:nvPicPr>
          <p:cNvPr id="2" name="Immagine 1">
            <a:extLst>
              <a:ext uri="{FF2B5EF4-FFF2-40B4-BE49-F238E27FC236}">
                <a16:creationId xmlns:a16="http://schemas.microsoft.com/office/drawing/2014/main" id="{B7D4805E-01AD-54C8-4A7F-AF57E21E84D9}"/>
              </a:ext>
            </a:extLst>
          </p:cNvPr>
          <p:cNvPicPr>
            <a:picLocks noChangeAspect="1"/>
          </p:cNvPicPr>
          <p:nvPr/>
        </p:nvPicPr>
        <p:blipFill>
          <a:blip r:embed="rId10"/>
          <a:stretch>
            <a:fillRect/>
          </a:stretch>
        </p:blipFill>
        <p:spPr>
          <a:xfrm>
            <a:off x="4469688" y="431863"/>
            <a:ext cx="3084843" cy="634039"/>
          </a:xfrm>
          <a:prstGeom prst="rect">
            <a:avLst/>
          </a:prstGeom>
        </p:spPr>
      </p:pic>
      <p:pic>
        <p:nvPicPr>
          <p:cNvPr id="3" name="Immagine 2">
            <a:extLst>
              <a:ext uri="{FF2B5EF4-FFF2-40B4-BE49-F238E27FC236}">
                <a16:creationId xmlns:a16="http://schemas.microsoft.com/office/drawing/2014/main" id="{8DEE0C5D-4520-385C-E96A-F25C33FE048B}"/>
              </a:ext>
            </a:extLst>
          </p:cNvPr>
          <p:cNvPicPr>
            <a:picLocks noChangeAspect="1"/>
          </p:cNvPicPr>
          <p:nvPr/>
        </p:nvPicPr>
        <p:blipFill>
          <a:blip r:embed="rId11"/>
          <a:stretch>
            <a:fillRect/>
          </a:stretch>
        </p:blipFill>
        <p:spPr>
          <a:xfrm>
            <a:off x="3567470" y="2054120"/>
            <a:ext cx="6059949" cy="762066"/>
          </a:xfrm>
          <a:prstGeom prst="rect">
            <a:avLst/>
          </a:prstGeom>
        </p:spPr>
      </p:pic>
    </p:spTree>
    <p:extLst>
      <p:ext uri="{BB962C8B-B14F-4D97-AF65-F5344CB8AC3E}">
        <p14:creationId xmlns:p14="http://schemas.microsoft.com/office/powerpoint/2010/main" val="11418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3000"/>
                                        <p:tgtEl>
                                          <p:spTgt spid="4"/>
                                        </p:tgtEl>
                                      </p:cBhvr>
                                    </p:animEffect>
                                  </p:childTnLst>
                                </p:cTn>
                              </p:par>
                              <p:par>
                                <p:cTn id="8" presetID="18" presetClass="entr" presetSubtype="3"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upRight)">
                                      <p:cBhvr>
                                        <p:cTn id="10" dur="3000"/>
                                        <p:tgtEl>
                                          <p:spTgt spid="8"/>
                                        </p:tgtEl>
                                      </p:cBhvr>
                                    </p:animEffect>
                                  </p:childTnLst>
                                </p:cTn>
                              </p:par>
                              <p:par>
                                <p:cTn id="11" presetID="18" presetClass="entr" presetSubtype="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Right)">
                                      <p:cBhvr>
                                        <p:cTn id="13" dur="3000"/>
                                        <p:tgtEl>
                                          <p:spTgt spid="10"/>
                                        </p:tgtEl>
                                      </p:cBhvr>
                                    </p:animEffect>
                                  </p:childTnLst>
                                </p:cTn>
                              </p:par>
                              <p:par>
                                <p:cTn id="14" presetID="18" presetClass="entr" presetSubtype="3"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upRight)">
                                      <p:cBhvr>
                                        <p:cTn id="16" dur="3000"/>
                                        <p:tgtEl>
                                          <p:spTgt spid="11"/>
                                        </p:tgtEl>
                                      </p:cBhvr>
                                    </p:animEffect>
                                  </p:childTnLst>
                                </p:cTn>
                              </p:par>
                              <p:par>
                                <p:cTn id="17" presetID="18" presetClass="entr" presetSubtype="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Right)">
                                      <p:cBhvr>
                                        <p:cTn id="19" dur="3000"/>
                                        <p:tgtEl>
                                          <p:spTgt spid="9"/>
                                        </p:tgtEl>
                                      </p:cBhvr>
                                    </p:animEffect>
                                  </p:childTnLst>
                                </p:cTn>
                              </p:par>
                              <p:par>
                                <p:cTn id="20" presetID="18" presetClass="entr" presetSubtype="3"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trips(upRight)">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8730983-3652-42B4-9216-A2F1A73B1568}"/>
              </a:ext>
            </a:extLst>
          </p:cNvPr>
          <p:cNvPicPr>
            <a:picLocks noChangeAspect="1"/>
          </p:cNvPicPr>
          <p:nvPr/>
        </p:nvPicPr>
        <p:blipFill>
          <a:blip r:embed="rId2" cstate="print"/>
          <a:stretch>
            <a:fillRect/>
          </a:stretch>
        </p:blipFill>
        <p:spPr>
          <a:xfrm>
            <a:off x="0" y="4555066"/>
            <a:ext cx="2078993" cy="1394605"/>
          </a:xfrm>
          <a:prstGeom prst="rect">
            <a:avLst/>
          </a:prstGeom>
        </p:spPr>
      </p:pic>
      <p:pic>
        <p:nvPicPr>
          <p:cNvPr id="8" name="Immagine 7">
            <a:extLst>
              <a:ext uri="{FF2B5EF4-FFF2-40B4-BE49-F238E27FC236}">
                <a16:creationId xmlns:a16="http://schemas.microsoft.com/office/drawing/2014/main" id="{225B2476-20F5-4378-9E49-8E66AA319041}"/>
              </a:ext>
            </a:extLst>
          </p:cNvPr>
          <p:cNvPicPr>
            <a:picLocks noChangeAspect="1"/>
          </p:cNvPicPr>
          <p:nvPr/>
        </p:nvPicPr>
        <p:blipFill>
          <a:blip r:embed="rId3" cstate="print"/>
          <a:stretch>
            <a:fillRect/>
          </a:stretch>
        </p:blipFill>
        <p:spPr>
          <a:xfrm>
            <a:off x="2048933" y="4556322"/>
            <a:ext cx="1879600" cy="1393395"/>
          </a:xfrm>
          <a:prstGeom prst="rect">
            <a:avLst/>
          </a:prstGeom>
        </p:spPr>
      </p:pic>
      <p:pic>
        <p:nvPicPr>
          <p:cNvPr id="11" name="Immagine 10">
            <a:extLst>
              <a:ext uri="{FF2B5EF4-FFF2-40B4-BE49-F238E27FC236}">
                <a16:creationId xmlns:a16="http://schemas.microsoft.com/office/drawing/2014/main" id="{64ACBADC-F34B-4785-A6B8-F0F74FF70CD6}"/>
              </a:ext>
            </a:extLst>
          </p:cNvPr>
          <p:cNvPicPr>
            <a:picLocks noChangeAspect="1"/>
          </p:cNvPicPr>
          <p:nvPr/>
        </p:nvPicPr>
        <p:blipFill>
          <a:blip r:embed="rId4" cstate="print"/>
          <a:stretch>
            <a:fillRect/>
          </a:stretch>
        </p:blipFill>
        <p:spPr>
          <a:xfrm>
            <a:off x="5718230" y="4563532"/>
            <a:ext cx="2752532" cy="1545585"/>
          </a:xfrm>
          <a:prstGeom prst="rect">
            <a:avLst/>
          </a:prstGeom>
        </p:spPr>
      </p:pic>
      <p:pic>
        <p:nvPicPr>
          <p:cNvPr id="12" name="Immagine 11">
            <a:extLst>
              <a:ext uri="{FF2B5EF4-FFF2-40B4-BE49-F238E27FC236}">
                <a16:creationId xmlns:a16="http://schemas.microsoft.com/office/drawing/2014/main" id="{DDEB76E3-15F8-4C58-B6DD-9E8623EE53AC}"/>
              </a:ext>
            </a:extLst>
          </p:cNvPr>
          <p:cNvPicPr>
            <a:picLocks noChangeAspect="1"/>
          </p:cNvPicPr>
          <p:nvPr/>
        </p:nvPicPr>
        <p:blipFill>
          <a:blip r:embed="rId5" cstate="print"/>
          <a:stretch>
            <a:fillRect/>
          </a:stretch>
        </p:blipFill>
        <p:spPr>
          <a:xfrm>
            <a:off x="-1" y="5932783"/>
            <a:ext cx="12192000" cy="969264"/>
          </a:xfrm>
          <a:prstGeom prst="rect">
            <a:avLst/>
          </a:prstGeom>
        </p:spPr>
      </p:pic>
      <p:pic>
        <p:nvPicPr>
          <p:cNvPr id="10" name="Immagine 9">
            <a:extLst>
              <a:ext uri="{FF2B5EF4-FFF2-40B4-BE49-F238E27FC236}">
                <a16:creationId xmlns:a16="http://schemas.microsoft.com/office/drawing/2014/main" id="{8473995E-83AB-4529-9C46-FF1D4BFFC5E7}"/>
              </a:ext>
            </a:extLst>
          </p:cNvPr>
          <p:cNvPicPr>
            <a:picLocks noChangeAspect="1"/>
          </p:cNvPicPr>
          <p:nvPr/>
        </p:nvPicPr>
        <p:blipFill>
          <a:blip r:embed="rId6" cstate="print"/>
          <a:stretch>
            <a:fillRect/>
          </a:stretch>
        </p:blipFill>
        <p:spPr>
          <a:xfrm>
            <a:off x="3900685" y="4563533"/>
            <a:ext cx="1820031" cy="1360716"/>
          </a:xfrm>
          <a:prstGeom prst="rect">
            <a:avLst/>
          </a:prstGeom>
        </p:spPr>
      </p:pic>
      <p:pic>
        <p:nvPicPr>
          <p:cNvPr id="13" name="Immagine 12">
            <a:extLst>
              <a:ext uri="{FF2B5EF4-FFF2-40B4-BE49-F238E27FC236}">
                <a16:creationId xmlns:a16="http://schemas.microsoft.com/office/drawing/2014/main" id="{51FC170E-A9CB-41BE-BCF9-4BA2C522E9B7}"/>
              </a:ext>
            </a:extLst>
          </p:cNvPr>
          <p:cNvPicPr>
            <a:picLocks noChangeAspect="1"/>
          </p:cNvPicPr>
          <p:nvPr/>
        </p:nvPicPr>
        <p:blipFill>
          <a:blip r:embed="rId7" cstate="print"/>
          <a:stretch>
            <a:fillRect/>
          </a:stretch>
        </p:blipFill>
        <p:spPr>
          <a:xfrm>
            <a:off x="8696953" y="6067529"/>
            <a:ext cx="3084843" cy="634039"/>
          </a:xfrm>
          <a:prstGeom prst="rect">
            <a:avLst/>
          </a:prstGeom>
        </p:spPr>
      </p:pic>
      <p:pic>
        <p:nvPicPr>
          <p:cNvPr id="9" name="Immagine 8">
            <a:extLst>
              <a:ext uri="{FF2B5EF4-FFF2-40B4-BE49-F238E27FC236}">
                <a16:creationId xmlns:a16="http://schemas.microsoft.com/office/drawing/2014/main" id="{A2D403C7-74F0-41B5-B398-BC224102F133}"/>
              </a:ext>
            </a:extLst>
          </p:cNvPr>
          <p:cNvPicPr>
            <a:picLocks noChangeAspect="1"/>
          </p:cNvPicPr>
          <p:nvPr/>
        </p:nvPicPr>
        <p:blipFill>
          <a:blip r:embed="rId8" cstate="print"/>
          <a:stretch>
            <a:fillRect/>
          </a:stretch>
        </p:blipFill>
        <p:spPr>
          <a:xfrm>
            <a:off x="8418586" y="4555066"/>
            <a:ext cx="1752218" cy="1373211"/>
          </a:xfrm>
          <a:prstGeom prst="rect">
            <a:avLst/>
          </a:prstGeom>
        </p:spPr>
      </p:pic>
      <p:sp>
        <p:nvSpPr>
          <p:cNvPr id="15" name="Sottotitolo 12">
            <a:extLst>
              <a:ext uri="{FF2B5EF4-FFF2-40B4-BE49-F238E27FC236}">
                <a16:creationId xmlns:a16="http://schemas.microsoft.com/office/drawing/2014/main" id="{42D0FF1C-2668-455E-9C9E-15F7D4D36A26}"/>
              </a:ext>
            </a:extLst>
          </p:cNvPr>
          <p:cNvSpPr>
            <a:spLocks noGrp="1"/>
          </p:cNvSpPr>
          <p:nvPr>
            <p:ph type="subTitle" idx="1"/>
          </p:nvPr>
        </p:nvSpPr>
        <p:spPr>
          <a:xfrm>
            <a:off x="2048933" y="1333850"/>
            <a:ext cx="7683558" cy="2873824"/>
          </a:xfrm>
        </p:spPr>
        <p:txBody>
          <a:bodyPr>
            <a:normAutofit/>
          </a:bodyPr>
          <a:lstStyle/>
          <a:p>
            <a:endParaRPr lang="it-IT" sz="3200" dirty="0"/>
          </a:p>
          <a:p>
            <a:pPr algn="just">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	Judicial training after the pandemic</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	The role of lawyers</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3.	The role of institutions</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it-IT" sz="3200" dirty="0"/>
          </a:p>
          <a:p>
            <a:endParaRPr lang="it-IT" b="1" dirty="0">
              <a:latin typeface="Bookman Old Style" panose="02050604050505020204" pitchFamily="18" charset="0"/>
            </a:endParaRPr>
          </a:p>
        </p:txBody>
      </p:sp>
      <p:pic>
        <p:nvPicPr>
          <p:cNvPr id="14" name="Immagine 13"/>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43067" y="4563534"/>
            <a:ext cx="2048932" cy="1358372"/>
          </a:xfrm>
          <a:prstGeom prst="rect">
            <a:avLst/>
          </a:prstGeom>
          <a:noFill/>
          <a:ln>
            <a:noFill/>
          </a:ln>
        </p:spPr>
      </p:pic>
      <p:pic>
        <p:nvPicPr>
          <p:cNvPr id="2" name="Immagine 1">
            <a:extLst>
              <a:ext uri="{FF2B5EF4-FFF2-40B4-BE49-F238E27FC236}">
                <a16:creationId xmlns:a16="http://schemas.microsoft.com/office/drawing/2014/main" id="{A2B62789-2C95-A5B7-07F1-1AE7E01F6735}"/>
              </a:ext>
            </a:extLst>
          </p:cNvPr>
          <p:cNvPicPr>
            <a:picLocks noChangeAspect="1"/>
          </p:cNvPicPr>
          <p:nvPr/>
        </p:nvPicPr>
        <p:blipFill>
          <a:blip r:embed="rId10"/>
          <a:stretch>
            <a:fillRect/>
          </a:stretch>
        </p:blipFill>
        <p:spPr>
          <a:xfrm>
            <a:off x="4612301" y="431863"/>
            <a:ext cx="3084843" cy="634039"/>
          </a:xfrm>
          <a:prstGeom prst="rect">
            <a:avLst/>
          </a:prstGeom>
        </p:spPr>
      </p:pic>
    </p:spTree>
    <p:extLst>
      <p:ext uri="{BB962C8B-B14F-4D97-AF65-F5344CB8AC3E}">
        <p14:creationId xmlns:p14="http://schemas.microsoft.com/office/powerpoint/2010/main" val="168978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3000"/>
                                        <p:tgtEl>
                                          <p:spTgt spid="4"/>
                                        </p:tgtEl>
                                      </p:cBhvr>
                                    </p:animEffect>
                                  </p:childTnLst>
                                </p:cTn>
                              </p:par>
                              <p:par>
                                <p:cTn id="8" presetID="18" presetClass="entr" presetSubtype="3"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upRight)">
                                      <p:cBhvr>
                                        <p:cTn id="10" dur="3000"/>
                                        <p:tgtEl>
                                          <p:spTgt spid="8"/>
                                        </p:tgtEl>
                                      </p:cBhvr>
                                    </p:animEffect>
                                  </p:childTnLst>
                                </p:cTn>
                              </p:par>
                              <p:par>
                                <p:cTn id="11" presetID="18" presetClass="entr" presetSubtype="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Right)">
                                      <p:cBhvr>
                                        <p:cTn id="13" dur="3000"/>
                                        <p:tgtEl>
                                          <p:spTgt spid="10"/>
                                        </p:tgtEl>
                                      </p:cBhvr>
                                    </p:animEffect>
                                  </p:childTnLst>
                                </p:cTn>
                              </p:par>
                              <p:par>
                                <p:cTn id="14" presetID="18" presetClass="entr" presetSubtype="3"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upRight)">
                                      <p:cBhvr>
                                        <p:cTn id="16" dur="3000"/>
                                        <p:tgtEl>
                                          <p:spTgt spid="11"/>
                                        </p:tgtEl>
                                      </p:cBhvr>
                                    </p:animEffect>
                                  </p:childTnLst>
                                </p:cTn>
                              </p:par>
                              <p:par>
                                <p:cTn id="17" presetID="18" presetClass="entr" presetSubtype="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Right)">
                                      <p:cBhvr>
                                        <p:cTn id="19" dur="3000"/>
                                        <p:tgtEl>
                                          <p:spTgt spid="9"/>
                                        </p:tgtEl>
                                      </p:cBhvr>
                                    </p:animEffect>
                                  </p:childTnLst>
                                </p:cTn>
                              </p:par>
                              <p:par>
                                <p:cTn id="20" presetID="18" presetClass="entr" presetSubtype="3"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trips(upRight)">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8730983-3652-42B4-9216-A2F1A73B1568}"/>
              </a:ext>
            </a:extLst>
          </p:cNvPr>
          <p:cNvPicPr>
            <a:picLocks noChangeAspect="1"/>
          </p:cNvPicPr>
          <p:nvPr/>
        </p:nvPicPr>
        <p:blipFill>
          <a:blip r:embed="rId2" cstate="print"/>
          <a:stretch>
            <a:fillRect/>
          </a:stretch>
        </p:blipFill>
        <p:spPr>
          <a:xfrm>
            <a:off x="0" y="4555066"/>
            <a:ext cx="2078993" cy="1394605"/>
          </a:xfrm>
          <a:prstGeom prst="rect">
            <a:avLst/>
          </a:prstGeom>
        </p:spPr>
      </p:pic>
      <p:pic>
        <p:nvPicPr>
          <p:cNvPr id="8" name="Immagine 7">
            <a:extLst>
              <a:ext uri="{FF2B5EF4-FFF2-40B4-BE49-F238E27FC236}">
                <a16:creationId xmlns:a16="http://schemas.microsoft.com/office/drawing/2014/main" id="{225B2476-20F5-4378-9E49-8E66AA319041}"/>
              </a:ext>
            </a:extLst>
          </p:cNvPr>
          <p:cNvPicPr>
            <a:picLocks noChangeAspect="1"/>
          </p:cNvPicPr>
          <p:nvPr/>
        </p:nvPicPr>
        <p:blipFill>
          <a:blip r:embed="rId3" cstate="print"/>
          <a:stretch>
            <a:fillRect/>
          </a:stretch>
        </p:blipFill>
        <p:spPr>
          <a:xfrm>
            <a:off x="2048933" y="4556322"/>
            <a:ext cx="1879600" cy="1393395"/>
          </a:xfrm>
          <a:prstGeom prst="rect">
            <a:avLst/>
          </a:prstGeom>
        </p:spPr>
      </p:pic>
      <p:pic>
        <p:nvPicPr>
          <p:cNvPr id="11" name="Immagine 10">
            <a:extLst>
              <a:ext uri="{FF2B5EF4-FFF2-40B4-BE49-F238E27FC236}">
                <a16:creationId xmlns:a16="http://schemas.microsoft.com/office/drawing/2014/main" id="{64ACBADC-F34B-4785-A6B8-F0F74FF70CD6}"/>
              </a:ext>
            </a:extLst>
          </p:cNvPr>
          <p:cNvPicPr>
            <a:picLocks noChangeAspect="1"/>
          </p:cNvPicPr>
          <p:nvPr/>
        </p:nvPicPr>
        <p:blipFill>
          <a:blip r:embed="rId4" cstate="print"/>
          <a:stretch>
            <a:fillRect/>
          </a:stretch>
        </p:blipFill>
        <p:spPr>
          <a:xfrm>
            <a:off x="5718230" y="4563532"/>
            <a:ext cx="2752532" cy="1545585"/>
          </a:xfrm>
          <a:prstGeom prst="rect">
            <a:avLst/>
          </a:prstGeom>
        </p:spPr>
      </p:pic>
      <p:pic>
        <p:nvPicPr>
          <p:cNvPr id="12" name="Immagine 11">
            <a:extLst>
              <a:ext uri="{FF2B5EF4-FFF2-40B4-BE49-F238E27FC236}">
                <a16:creationId xmlns:a16="http://schemas.microsoft.com/office/drawing/2014/main" id="{DDEB76E3-15F8-4C58-B6DD-9E8623EE53AC}"/>
              </a:ext>
            </a:extLst>
          </p:cNvPr>
          <p:cNvPicPr>
            <a:picLocks noChangeAspect="1"/>
          </p:cNvPicPr>
          <p:nvPr/>
        </p:nvPicPr>
        <p:blipFill>
          <a:blip r:embed="rId5" cstate="print"/>
          <a:stretch>
            <a:fillRect/>
          </a:stretch>
        </p:blipFill>
        <p:spPr>
          <a:xfrm>
            <a:off x="-1" y="5932783"/>
            <a:ext cx="12192000" cy="969264"/>
          </a:xfrm>
          <a:prstGeom prst="rect">
            <a:avLst/>
          </a:prstGeom>
        </p:spPr>
      </p:pic>
      <p:pic>
        <p:nvPicPr>
          <p:cNvPr id="10" name="Immagine 9">
            <a:extLst>
              <a:ext uri="{FF2B5EF4-FFF2-40B4-BE49-F238E27FC236}">
                <a16:creationId xmlns:a16="http://schemas.microsoft.com/office/drawing/2014/main" id="{8473995E-83AB-4529-9C46-FF1D4BFFC5E7}"/>
              </a:ext>
            </a:extLst>
          </p:cNvPr>
          <p:cNvPicPr>
            <a:picLocks noChangeAspect="1"/>
          </p:cNvPicPr>
          <p:nvPr/>
        </p:nvPicPr>
        <p:blipFill>
          <a:blip r:embed="rId6" cstate="print"/>
          <a:stretch>
            <a:fillRect/>
          </a:stretch>
        </p:blipFill>
        <p:spPr>
          <a:xfrm>
            <a:off x="3900685" y="4563533"/>
            <a:ext cx="1820031" cy="1360716"/>
          </a:xfrm>
          <a:prstGeom prst="rect">
            <a:avLst/>
          </a:prstGeom>
        </p:spPr>
      </p:pic>
      <p:pic>
        <p:nvPicPr>
          <p:cNvPr id="13" name="Immagine 12">
            <a:extLst>
              <a:ext uri="{FF2B5EF4-FFF2-40B4-BE49-F238E27FC236}">
                <a16:creationId xmlns:a16="http://schemas.microsoft.com/office/drawing/2014/main" id="{51FC170E-A9CB-41BE-BCF9-4BA2C522E9B7}"/>
              </a:ext>
            </a:extLst>
          </p:cNvPr>
          <p:cNvPicPr>
            <a:picLocks noChangeAspect="1"/>
          </p:cNvPicPr>
          <p:nvPr/>
        </p:nvPicPr>
        <p:blipFill>
          <a:blip r:embed="rId7" cstate="print"/>
          <a:stretch>
            <a:fillRect/>
          </a:stretch>
        </p:blipFill>
        <p:spPr>
          <a:xfrm>
            <a:off x="8696953" y="6067529"/>
            <a:ext cx="3084843" cy="634039"/>
          </a:xfrm>
          <a:prstGeom prst="rect">
            <a:avLst/>
          </a:prstGeom>
        </p:spPr>
      </p:pic>
      <p:pic>
        <p:nvPicPr>
          <p:cNvPr id="9" name="Immagine 8">
            <a:extLst>
              <a:ext uri="{FF2B5EF4-FFF2-40B4-BE49-F238E27FC236}">
                <a16:creationId xmlns:a16="http://schemas.microsoft.com/office/drawing/2014/main" id="{A2D403C7-74F0-41B5-B398-BC224102F133}"/>
              </a:ext>
            </a:extLst>
          </p:cNvPr>
          <p:cNvPicPr>
            <a:picLocks noChangeAspect="1"/>
          </p:cNvPicPr>
          <p:nvPr/>
        </p:nvPicPr>
        <p:blipFill>
          <a:blip r:embed="rId8" cstate="print"/>
          <a:stretch>
            <a:fillRect/>
          </a:stretch>
        </p:blipFill>
        <p:spPr>
          <a:xfrm>
            <a:off x="8418586" y="4555066"/>
            <a:ext cx="1752218" cy="1373211"/>
          </a:xfrm>
          <a:prstGeom prst="rect">
            <a:avLst/>
          </a:prstGeom>
        </p:spPr>
      </p:pic>
      <p:sp>
        <p:nvSpPr>
          <p:cNvPr id="15" name="Sottotitolo 12">
            <a:extLst>
              <a:ext uri="{FF2B5EF4-FFF2-40B4-BE49-F238E27FC236}">
                <a16:creationId xmlns:a16="http://schemas.microsoft.com/office/drawing/2014/main" id="{42D0FF1C-2668-455E-9C9E-15F7D4D36A26}"/>
              </a:ext>
            </a:extLst>
          </p:cNvPr>
          <p:cNvSpPr>
            <a:spLocks noGrp="1"/>
          </p:cNvSpPr>
          <p:nvPr>
            <p:ph type="subTitle" idx="1"/>
          </p:nvPr>
        </p:nvSpPr>
        <p:spPr>
          <a:xfrm>
            <a:off x="2231472" y="1063242"/>
            <a:ext cx="7501019" cy="3144432"/>
          </a:xfrm>
        </p:spPr>
        <p:txBody>
          <a:bodyPr>
            <a:normAutofit lnSpcReduction="10000"/>
          </a:bodyPr>
          <a:lstStyle/>
          <a:p>
            <a:r>
              <a:rPr lang="en-US" b="1" dirty="0"/>
              <a:t>Judicial Training after the pandemic</a:t>
            </a:r>
          </a:p>
          <a:p>
            <a:pPr algn="just"/>
            <a:r>
              <a:rPr lang="en-US" dirty="0"/>
              <a:t>"</a:t>
            </a:r>
            <a:r>
              <a:rPr lang="en-US" i="1" dirty="0"/>
              <a:t>Some things benefit from shocks; they thrive and grow when exposed to volatility, randomness, disorder and stress factors; and they love adventure, risk and uncertainty. (...) Since there is no word for the exact opposite of fragile, let us call it antifragile. Antifragility goes beyond resilience or toughness. </a:t>
            </a:r>
            <a:r>
              <a:rPr lang="en-US" b="1" i="1" dirty="0"/>
              <a:t>Resilient resists impact and stays the same; antifragile improves</a:t>
            </a:r>
            <a:r>
              <a:rPr lang="en-US" i="1" dirty="0"/>
              <a:t>.</a:t>
            </a:r>
            <a:r>
              <a:rPr lang="en-US" dirty="0"/>
              <a:t>“ </a:t>
            </a:r>
          </a:p>
          <a:p>
            <a:pPr algn="r"/>
            <a:r>
              <a:rPr lang="en-US" b="1" dirty="0"/>
              <a:t>Nassim </a:t>
            </a:r>
            <a:r>
              <a:rPr lang="en-US" b="1" dirty="0" err="1"/>
              <a:t>Taleb</a:t>
            </a:r>
            <a:r>
              <a:rPr lang="en-US" b="1" dirty="0"/>
              <a:t> “The black swan”</a:t>
            </a:r>
          </a:p>
          <a:p>
            <a:pPr algn="just"/>
            <a:endParaRPr lang="it-IT" dirty="0"/>
          </a:p>
          <a:p>
            <a:endParaRPr lang="it-IT" sz="2400" i="1" dirty="0"/>
          </a:p>
          <a:p>
            <a:endParaRPr lang="it-IT" b="1" dirty="0">
              <a:latin typeface="Bookman Old Style" panose="02050604050505020204" pitchFamily="18" charset="0"/>
            </a:endParaRPr>
          </a:p>
        </p:txBody>
      </p:sp>
      <p:pic>
        <p:nvPicPr>
          <p:cNvPr id="14" name="Immagine 13"/>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43067" y="4563534"/>
            <a:ext cx="2048932" cy="1358372"/>
          </a:xfrm>
          <a:prstGeom prst="rect">
            <a:avLst/>
          </a:prstGeom>
          <a:noFill/>
          <a:ln>
            <a:noFill/>
          </a:ln>
        </p:spPr>
      </p:pic>
      <p:pic>
        <p:nvPicPr>
          <p:cNvPr id="2" name="Immagine 1">
            <a:extLst>
              <a:ext uri="{FF2B5EF4-FFF2-40B4-BE49-F238E27FC236}">
                <a16:creationId xmlns:a16="http://schemas.microsoft.com/office/drawing/2014/main" id="{F2B4CB9C-CA2E-90D2-E78A-DB6FB4BA6011}"/>
              </a:ext>
            </a:extLst>
          </p:cNvPr>
          <p:cNvPicPr>
            <a:picLocks noChangeAspect="1"/>
          </p:cNvPicPr>
          <p:nvPr/>
        </p:nvPicPr>
        <p:blipFill>
          <a:blip r:embed="rId10"/>
          <a:stretch>
            <a:fillRect/>
          </a:stretch>
        </p:blipFill>
        <p:spPr>
          <a:xfrm>
            <a:off x="4553577" y="410183"/>
            <a:ext cx="3084843" cy="634039"/>
          </a:xfrm>
          <a:prstGeom prst="rect">
            <a:avLst/>
          </a:prstGeom>
        </p:spPr>
      </p:pic>
    </p:spTree>
    <p:extLst>
      <p:ext uri="{BB962C8B-B14F-4D97-AF65-F5344CB8AC3E}">
        <p14:creationId xmlns:p14="http://schemas.microsoft.com/office/powerpoint/2010/main" val="370588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3000"/>
                                        <p:tgtEl>
                                          <p:spTgt spid="4"/>
                                        </p:tgtEl>
                                      </p:cBhvr>
                                    </p:animEffect>
                                  </p:childTnLst>
                                </p:cTn>
                              </p:par>
                              <p:par>
                                <p:cTn id="8" presetID="18" presetClass="entr" presetSubtype="3"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upRight)">
                                      <p:cBhvr>
                                        <p:cTn id="10" dur="3000"/>
                                        <p:tgtEl>
                                          <p:spTgt spid="8"/>
                                        </p:tgtEl>
                                      </p:cBhvr>
                                    </p:animEffect>
                                  </p:childTnLst>
                                </p:cTn>
                              </p:par>
                              <p:par>
                                <p:cTn id="11" presetID="18" presetClass="entr" presetSubtype="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Right)">
                                      <p:cBhvr>
                                        <p:cTn id="13" dur="3000"/>
                                        <p:tgtEl>
                                          <p:spTgt spid="10"/>
                                        </p:tgtEl>
                                      </p:cBhvr>
                                    </p:animEffect>
                                  </p:childTnLst>
                                </p:cTn>
                              </p:par>
                              <p:par>
                                <p:cTn id="14" presetID="18" presetClass="entr" presetSubtype="3"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upRight)">
                                      <p:cBhvr>
                                        <p:cTn id="16" dur="3000"/>
                                        <p:tgtEl>
                                          <p:spTgt spid="11"/>
                                        </p:tgtEl>
                                      </p:cBhvr>
                                    </p:animEffect>
                                  </p:childTnLst>
                                </p:cTn>
                              </p:par>
                              <p:par>
                                <p:cTn id="17" presetID="18" presetClass="entr" presetSubtype="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Right)">
                                      <p:cBhvr>
                                        <p:cTn id="19" dur="3000"/>
                                        <p:tgtEl>
                                          <p:spTgt spid="9"/>
                                        </p:tgtEl>
                                      </p:cBhvr>
                                    </p:animEffect>
                                  </p:childTnLst>
                                </p:cTn>
                              </p:par>
                              <p:par>
                                <p:cTn id="20" presetID="18" presetClass="entr" presetSubtype="3"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trips(upRight)">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8730983-3652-42B4-9216-A2F1A73B1568}"/>
              </a:ext>
            </a:extLst>
          </p:cNvPr>
          <p:cNvPicPr>
            <a:picLocks noChangeAspect="1"/>
          </p:cNvPicPr>
          <p:nvPr/>
        </p:nvPicPr>
        <p:blipFill>
          <a:blip r:embed="rId2" cstate="print"/>
          <a:stretch>
            <a:fillRect/>
          </a:stretch>
        </p:blipFill>
        <p:spPr>
          <a:xfrm>
            <a:off x="0" y="4555066"/>
            <a:ext cx="2078993" cy="1394605"/>
          </a:xfrm>
          <a:prstGeom prst="rect">
            <a:avLst/>
          </a:prstGeom>
        </p:spPr>
      </p:pic>
      <p:pic>
        <p:nvPicPr>
          <p:cNvPr id="5" name="Immagine 4">
            <a:extLst>
              <a:ext uri="{FF2B5EF4-FFF2-40B4-BE49-F238E27FC236}">
                <a16:creationId xmlns:a16="http://schemas.microsoft.com/office/drawing/2014/main" id="{50677734-CEA1-4A06-ADB5-91B9BB673F1E}"/>
              </a:ext>
            </a:extLst>
          </p:cNvPr>
          <p:cNvPicPr>
            <a:picLocks noChangeAspect="1"/>
          </p:cNvPicPr>
          <p:nvPr/>
        </p:nvPicPr>
        <p:blipFill>
          <a:blip r:embed="rId3" cstate="print"/>
          <a:stretch>
            <a:fillRect/>
          </a:stretch>
        </p:blipFill>
        <p:spPr>
          <a:xfrm>
            <a:off x="3069071" y="1127947"/>
            <a:ext cx="6053853" cy="762066"/>
          </a:xfrm>
          <a:prstGeom prst="rect">
            <a:avLst/>
          </a:prstGeom>
        </p:spPr>
      </p:pic>
      <p:pic>
        <p:nvPicPr>
          <p:cNvPr id="8" name="Immagine 7">
            <a:extLst>
              <a:ext uri="{FF2B5EF4-FFF2-40B4-BE49-F238E27FC236}">
                <a16:creationId xmlns:a16="http://schemas.microsoft.com/office/drawing/2014/main" id="{225B2476-20F5-4378-9E49-8E66AA319041}"/>
              </a:ext>
            </a:extLst>
          </p:cNvPr>
          <p:cNvPicPr>
            <a:picLocks noChangeAspect="1"/>
          </p:cNvPicPr>
          <p:nvPr/>
        </p:nvPicPr>
        <p:blipFill>
          <a:blip r:embed="rId4" cstate="print"/>
          <a:stretch>
            <a:fillRect/>
          </a:stretch>
        </p:blipFill>
        <p:spPr>
          <a:xfrm>
            <a:off x="2048933" y="4556322"/>
            <a:ext cx="1879600" cy="1393395"/>
          </a:xfrm>
          <a:prstGeom prst="rect">
            <a:avLst/>
          </a:prstGeom>
        </p:spPr>
      </p:pic>
      <p:pic>
        <p:nvPicPr>
          <p:cNvPr id="11" name="Immagine 10">
            <a:extLst>
              <a:ext uri="{FF2B5EF4-FFF2-40B4-BE49-F238E27FC236}">
                <a16:creationId xmlns:a16="http://schemas.microsoft.com/office/drawing/2014/main" id="{64ACBADC-F34B-4785-A6B8-F0F74FF70CD6}"/>
              </a:ext>
            </a:extLst>
          </p:cNvPr>
          <p:cNvPicPr>
            <a:picLocks noChangeAspect="1"/>
          </p:cNvPicPr>
          <p:nvPr/>
        </p:nvPicPr>
        <p:blipFill>
          <a:blip r:embed="rId5" cstate="print"/>
          <a:stretch>
            <a:fillRect/>
          </a:stretch>
        </p:blipFill>
        <p:spPr>
          <a:xfrm>
            <a:off x="5718230" y="4563532"/>
            <a:ext cx="2752532" cy="1545585"/>
          </a:xfrm>
          <a:prstGeom prst="rect">
            <a:avLst/>
          </a:prstGeom>
        </p:spPr>
      </p:pic>
      <p:pic>
        <p:nvPicPr>
          <p:cNvPr id="12" name="Immagine 11">
            <a:extLst>
              <a:ext uri="{FF2B5EF4-FFF2-40B4-BE49-F238E27FC236}">
                <a16:creationId xmlns:a16="http://schemas.microsoft.com/office/drawing/2014/main" id="{DDEB76E3-15F8-4C58-B6DD-9E8623EE53AC}"/>
              </a:ext>
            </a:extLst>
          </p:cNvPr>
          <p:cNvPicPr>
            <a:picLocks noChangeAspect="1"/>
          </p:cNvPicPr>
          <p:nvPr/>
        </p:nvPicPr>
        <p:blipFill>
          <a:blip r:embed="rId6" cstate="print"/>
          <a:stretch>
            <a:fillRect/>
          </a:stretch>
        </p:blipFill>
        <p:spPr>
          <a:xfrm>
            <a:off x="-1" y="5932783"/>
            <a:ext cx="12192000" cy="969264"/>
          </a:xfrm>
          <a:prstGeom prst="rect">
            <a:avLst/>
          </a:prstGeom>
        </p:spPr>
      </p:pic>
      <p:pic>
        <p:nvPicPr>
          <p:cNvPr id="10" name="Immagine 9">
            <a:extLst>
              <a:ext uri="{FF2B5EF4-FFF2-40B4-BE49-F238E27FC236}">
                <a16:creationId xmlns:a16="http://schemas.microsoft.com/office/drawing/2014/main" id="{8473995E-83AB-4529-9C46-FF1D4BFFC5E7}"/>
              </a:ext>
            </a:extLst>
          </p:cNvPr>
          <p:cNvPicPr>
            <a:picLocks noChangeAspect="1"/>
          </p:cNvPicPr>
          <p:nvPr/>
        </p:nvPicPr>
        <p:blipFill>
          <a:blip r:embed="rId7" cstate="print"/>
          <a:stretch>
            <a:fillRect/>
          </a:stretch>
        </p:blipFill>
        <p:spPr>
          <a:xfrm>
            <a:off x="3900685" y="4563533"/>
            <a:ext cx="1820031" cy="1360716"/>
          </a:xfrm>
          <a:prstGeom prst="rect">
            <a:avLst/>
          </a:prstGeom>
        </p:spPr>
      </p:pic>
      <p:pic>
        <p:nvPicPr>
          <p:cNvPr id="13" name="Immagine 12">
            <a:extLst>
              <a:ext uri="{FF2B5EF4-FFF2-40B4-BE49-F238E27FC236}">
                <a16:creationId xmlns:a16="http://schemas.microsoft.com/office/drawing/2014/main" id="{51FC170E-A9CB-41BE-BCF9-4BA2C522E9B7}"/>
              </a:ext>
            </a:extLst>
          </p:cNvPr>
          <p:cNvPicPr>
            <a:picLocks noChangeAspect="1"/>
          </p:cNvPicPr>
          <p:nvPr/>
        </p:nvPicPr>
        <p:blipFill>
          <a:blip r:embed="rId8" cstate="print"/>
          <a:stretch>
            <a:fillRect/>
          </a:stretch>
        </p:blipFill>
        <p:spPr>
          <a:xfrm>
            <a:off x="8696953" y="6067529"/>
            <a:ext cx="3084843" cy="634039"/>
          </a:xfrm>
          <a:prstGeom prst="rect">
            <a:avLst/>
          </a:prstGeom>
        </p:spPr>
      </p:pic>
      <p:pic>
        <p:nvPicPr>
          <p:cNvPr id="9" name="Immagine 8">
            <a:extLst>
              <a:ext uri="{FF2B5EF4-FFF2-40B4-BE49-F238E27FC236}">
                <a16:creationId xmlns:a16="http://schemas.microsoft.com/office/drawing/2014/main" id="{A2D403C7-74F0-41B5-B398-BC224102F133}"/>
              </a:ext>
            </a:extLst>
          </p:cNvPr>
          <p:cNvPicPr>
            <a:picLocks noChangeAspect="1"/>
          </p:cNvPicPr>
          <p:nvPr/>
        </p:nvPicPr>
        <p:blipFill>
          <a:blip r:embed="rId9" cstate="print"/>
          <a:stretch>
            <a:fillRect/>
          </a:stretch>
        </p:blipFill>
        <p:spPr>
          <a:xfrm>
            <a:off x="8418586" y="4555066"/>
            <a:ext cx="1752218" cy="1373211"/>
          </a:xfrm>
          <a:prstGeom prst="rect">
            <a:avLst/>
          </a:prstGeom>
        </p:spPr>
      </p:pic>
      <p:sp>
        <p:nvSpPr>
          <p:cNvPr id="15" name="Sottotitolo 12">
            <a:extLst>
              <a:ext uri="{FF2B5EF4-FFF2-40B4-BE49-F238E27FC236}">
                <a16:creationId xmlns:a16="http://schemas.microsoft.com/office/drawing/2014/main" id="{42D0FF1C-2668-455E-9C9E-15F7D4D36A26}"/>
              </a:ext>
            </a:extLst>
          </p:cNvPr>
          <p:cNvSpPr>
            <a:spLocks noGrp="1"/>
          </p:cNvSpPr>
          <p:nvPr>
            <p:ph type="subTitle" idx="1"/>
          </p:nvPr>
        </p:nvSpPr>
        <p:spPr>
          <a:xfrm>
            <a:off x="3304395" y="2096936"/>
            <a:ext cx="6428096" cy="2110738"/>
          </a:xfrm>
        </p:spPr>
        <p:txBody>
          <a:bodyPr>
            <a:normAutofit/>
          </a:bodyPr>
          <a:lstStyle/>
          <a:p>
            <a:endParaRPr lang="it-IT" sz="2400" i="1" dirty="0"/>
          </a:p>
          <a:p>
            <a:endParaRPr lang="it-IT" b="1" dirty="0">
              <a:latin typeface="Bookman Old Style" panose="02050604050505020204" pitchFamily="18" charset="0"/>
            </a:endParaRPr>
          </a:p>
        </p:txBody>
      </p:sp>
      <p:pic>
        <p:nvPicPr>
          <p:cNvPr id="14" name="Immagine 13"/>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43067" y="4563534"/>
            <a:ext cx="2048932" cy="1358372"/>
          </a:xfrm>
          <a:prstGeom prst="rect">
            <a:avLst/>
          </a:prstGeom>
          <a:noFill/>
          <a:ln>
            <a:noFill/>
          </a:ln>
        </p:spPr>
      </p:pic>
      <p:pic>
        <p:nvPicPr>
          <p:cNvPr id="2" name="Immagine 1">
            <a:extLst>
              <a:ext uri="{FF2B5EF4-FFF2-40B4-BE49-F238E27FC236}">
                <a16:creationId xmlns:a16="http://schemas.microsoft.com/office/drawing/2014/main" id="{DA1165F6-E5BA-E962-94C6-5B2FBDA33A74}"/>
              </a:ext>
            </a:extLst>
          </p:cNvPr>
          <p:cNvPicPr>
            <a:picLocks noChangeAspect="1"/>
          </p:cNvPicPr>
          <p:nvPr/>
        </p:nvPicPr>
        <p:blipFill>
          <a:blip r:embed="rId11"/>
          <a:stretch>
            <a:fillRect/>
          </a:stretch>
        </p:blipFill>
        <p:spPr>
          <a:xfrm>
            <a:off x="3605567" y="1741078"/>
            <a:ext cx="5253207" cy="2805454"/>
          </a:xfrm>
          <a:prstGeom prst="rect">
            <a:avLst/>
          </a:prstGeom>
        </p:spPr>
      </p:pic>
      <p:pic>
        <p:nvPicPr>
          <p:cNvPr id="3" name="Immagine 2">
            <a:extLst>
              <a:ext uri="{FF2B5EF4-FFF2-40B4-BE49-F238E27FC236}">
                <a16:creationId xmlns:a16="http://schemas.microsoft.com/office/drawing/2014/main" id="{ABA236FE-EB5E-08BB-875C-9346E400B6BE}"/>
              </a:ext>
            </a:extLst>
          </p:cNvPr>
          <p:cNvPicPr>
            <a:picLocks noChangeAspect="1"/>
          </p:cNvPicPr>
          <p:nvPr/>
        </p:nvPicPr>
        <p:blipFill>
          <a:blip r:embed="rId12"/>
          <a:stretch>
            <a:fillRect/>
          </a:stretch>
        </p:blipFill>
        <p:spPr>
          <a:xfrm>
            <a:off x="4553575" y="476907"/>
            <a:ext cx="3084843" cy="634039"/>
          </a:xfrm>
          <a:prstGeom prst="rect">
            <a:avLst/>
          </a:prstGeom>
        </p:spPr>
      </p:pic>
    </p:spTree>
    <p:extLst>
      <p:ext uri="{BB962C8B-B14F-4D97-AF65-F5344CB8AC3E}">
        <p14:creationId xmlns:p14="http://schemas.microsoft.com/office/powerpoint/2010/main" val="252458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18" presetClass="entr" presetSubtype="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3000"/>
                                        <p:tgtEl>
                                          <p:spTgt spid="4"/>
                                        </p:tgtEl>
                                      </p:cBhvr>
                                    </p:animEffect>
                                  </p:childTnLst>
                                </p:cTn>
                              </p:par>
                              <p:par>
                                <p:cTn id="13" presetID="18" presetClass="entr" presetSubtype="3"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upRight)">
                                      <p:cBhvr>
                                        <p:cTn id="15" dur="3000"/>
                                        <p:tgtEl>
                                          <p:spTgt spid="8"/>
                                        </p:tgtEl>
                                      </p:cBhvr>
                                    </p:animEffect>
                                  </p:childTnLst>
                                </p:cTn>
                              </p:par>
                              <p:par>
                                <p:cTn id="16" presetID="18" presetClass="entr" presetSubtype="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trips(downRight)">
                                      <p:cBhvr>
                                        <p:cTn id="18" dur="3000"/>
                                        <p:tgtEl>
                                          <p:spTgt spid="10"/>
                                        </p:tgtEl>
                                      </p:cBhvr>
                                    </p:animEffect>
                                  </p:childTnLst>
                                </p:cTn>
                              </p:par>
                              <p:par>
                                <p:cTn id="19" presetID="18" presetClass="entr" presetSubtype="3"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upRight)">
                                      <p:cBhvr>
                                        <p:cTn id="21" dur="3000"/>
                                        <p:tgtEl>
                                          <p:spTgt spid="11"/>
                                        </p:tgtEl>
                                      </p:cBhvr>
                                    </p:animEffect>
                                  </p:childTnLst>
                                </p:cTn>
                              </p:par>
                              <p:par>
                                <p:cTn id="22" presetID="18" presetClass="entr" presetSubtype="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Right)">
                                      <p:cBhvr>
                                        <p:cTn id="24" dur="3000"/>
                                        <p:tgtEl>
                                          <p:spTgt spid="9"/>
                                        </p:tgtEl>
                                      </p:cBhvr>
                                    </p:animEffect>
                                  </p:childTnLst>
                                </p:cTn>
                              </p:par>
                              <p:par>
                                <p:cTn id="25" presetID="18" presetClass="entr" presetSubtype="3"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strips(upRight)">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8730983-3652-42B4-9216-A2F1A73B1568}"/>
              </a:ext>
            </a:extLst>
          </p:cNvPr>
          <p:cNvPicPr>
            <a:picLocks noChangeAspect="1"/>
          </p:cNvPicPr>
          <p:nvPr/>
        </p:nvPicPr>
        <p:blipFill>
          <a:blip r:embed="rId2" cstate="print"/>
          <a:stretch>
            <a:fillRect/>
          </a:stretch>
        </p:blipFill>
        <p:spPr>
          <a:xfrm>
            <a:off x="0" y="4555066"/>
            <a:ext cx="2078993" cy="1394605"/>
          </a:xfrm>
          <a:prstGeom prst="rect">
            <a:avLst/>
          </a:prstGeom>
        </p:spPr>
      </p:pic>
      <p:pic>
        <p:nvPicPr>
          <p:cNvPr id="8" name="Immagine 7">
            <a:extLst>
              <a:ext uri="{FF2B5EF4-FFF2-40B4-BE49-F238E27FC236}">
                <a16:creationId xmlns:a16="http://schemas.microsoft.com/office/drawing/2014/main" id="{225B2476-20F5-4378-9E49-8E66AA319041}"/>
              </a:ext>
            </a:extLst>
          </p:cNvPr>
          <p:cNvPicPr>
            <a:picLocks noChangeAspect="1"/>
          </p:cNvPicPr>
          <p:nvPr/>
        </p:nvPicPr>
        <p:blipFill>
          <a:blip r:embed="rId3" cstate="print"/>
          <a:stretch>
            <a:fillRect/>
          </a:stretch>
        </p:blipFill>
        <p:spPr>
          <a:xfrm>
            <a:off x="2048933" y="4556322"/>
            <a:ext cx="1879600" cy="1393395"/>
          </a:xfrm>
          <a:prstGeom prst="rect">
            <a:avLst/>
          </a:prstGeom>
        </p:spPr>
      </p:pic>
      <p:pic>
        <p:nvPicPr>
          <p:cNvPr id="11" name="Immagine 10">
            <a:extLst>
              <a:ext uri="{FF2B5EF4-FFF2-40B4-BE49-F238E27FC236}">
                <a16:creationId xmlns:a16="http://schemas.microsoft.com/office/drawing/2014/main" id="{64ACBADC-F34B-4785-A6B8-F0F74FF70CD6}"/>
              </a:ext>
            </a:extLst>
          </p:cNvPr>
          <p:cNvPicPr>
            <a:picLocks noChangeAspect="1"/>
          </p:cNvPicPr>
          <p:nvPr/>
        </p:nvPicPr>
        <p:blipFill>
          <a:blip r:embed="rId4" cstate="print"/>
          <a:stretch>
            <a:fillRect/>
          </a:stretch>
        </p:blipFill>
        <p:spPr>
          <a:xfrm>
            <a:off x="5718230" y="4563532"/>
            <a:ext cx="2752532" cy="1545585"/>
          </a:xfrm>
          <a:prstGeom prst="rect">
            <a:avLst/>
          </a:prstGeom>
        </p:spPr>
      </p:pic>
      <p:pic>
        <p:nvPicPr>
          <p:cNvPr id="12" name="Immagine 11">
            <a:extLst>
              <a:ext uri="{FF2B5EF4-FFF2-40B4-BE49-F238E27FC236}">
                <a16:creationId xmlns:a16="http://schemas.microsoft.com/office/drawing/2014/main" id="{DDEB76E3-15F8-4C58-B6DD-9E8623EE53AC}"/>
              </a:ext>
            </a:extLst>
          </p:cNvPr>
          <p:cNvPicPr>
            <a:picLocks noChangeAspect="1"/>
          </p:cNvPicPr>
          <p:nvPr/>
        </p:nvPicPr>
        <p:blipFill>
          <a:blip r:embed="rId5" cstate="print"/>
          <a:stretch>
            <a:fillRect/>
          </a:stretch>
        </p:blipFill>
        <p:spPr>
          <a:xfrm>
            <a:off x="-1" y="5932783"/>
            <a:ext cx="12192000" cy="969264"/>
          </a:xfrm>
          <a:prstGeom prst="rect">
            <a:avLst/>
          </a:prstGeom>
        </p:spPr>
      </p:pic>
      <p:pic>
        <p:nvPicPr>
          <p:cNvPr id="10" name="Immagine 9">
            <a:extLst>
              <a:ext uri="{FF2B5EF4-FFF2-40B4-BE49-F238E27FC236}">
                <a16:creationId xmlns:a16="http://schemas.microsoft.com/office/drawing/2014/main" id="{8473995E-83AB-4529-9C46-FF1D4BFFC5E7}"/>
              </a:ext>
            </a:extLst>
          </p:cNvPr>
          <p:cNvPicPr>
            <a:picLocks noChangeAspect="1"/>
          </p:cNvPicPr>
          <p:nvPr/>
        </p:nvPicPr>
        <p:blipFill>
          <a:blip r:embed="rId6" cstate="print"/>
          <a:stretch>
            <a:fillRect/>
          </a:stretch>
        </p:blipFill>
        <p:spPr>
          <a:xfrm>
            <a:off x="3900685" y="4563533"/>
            <a:ext cx="1820031" cy="1360716"/>
          </a:xfrm>
          <a:prstGeom prst="rect">
            <a:avLst/>
          </a:prstGeom>
        </p:spPr>
      </p:pic>
      <p:pic>
        <p:nvPicPr>
          <p:cNvPr id="13" name="Immagine 12">
            <a:extLst>
              <a:ext uri="{FF2B5EF4-FFF2-40B4-BE49-F238E27FC236}">
                <a16:creationId xmlns:a16="http://schemas.microsoft.com/office/drawing/2014/main" id="{51FC170E-A9CB-41BE-BCF9-4BA2C522E9B7}"/>
              </a:ext>
            </a:extLst>
          </p:cNvPr>
          <p:cNvPicPr>
            <a:picLocks noChangeAspect="1"/>
          </p:cNvPicPr>
          <p:nvPr/>
        </p:nvPicPr>
        <p:blipFill>
          <a:blip r:embed="rId7" cstate="print"/>
          <a:stretch>
            <a:fillRect/>
          </a:stretch>
        </p:blipFill>
        <p:spPr>
          <a:xfrm>
            <a:off x="8696953" y="6067529"/>
            <a:ext cx="3084843" cy="634039"/>
          </a:xfrm>
          <a:prstGeom prst="rect">
            <a:avLst/>
          </a:prstGeom>
        </p:spPr>
      </p:pic>
      <p:pic>
        <p:nvPicPr>
          <p:cNvPr id="9" name="Immagine 8">
            <a:extLst>
              <a:ext uri="{FF2B5EF4-FFF2-40B4-BE49-F238E27FC236}">
                <a16:creationId xmlns:a16="http://schemas.microsoft.com/office/drawing/2014/main" id="{A2D403C7-74F0-41B5-B398-BC224102F133}"/>
              </a:ext>
            </a:extLst>
          </p:cNvPr>
          <p:cNvPicPr>
            <a:picLocks noChangeAspect="1"/>
          </p:cNvPicPr>
          <p:nvPr/>
        </p:nvPicPr>
        <p:blipFill>
          <a:blip r:embed="rId8" cstate="print"/>
          <a:stretch>
            <a:fillRect/>
          </a:stretch>
        </p:blipFill>
        <p:spPr>
          <a:xfrm>
            <a:off x="8418586" y="4555066"/>
            <a:ext cx="1752218" cy="1373211"/>
          </a:xfrm>
          <a:prstGeom prst="rect">
            <a:avLst/>
          </a:prstGeom>
        </p:spPr>
      </p:pic>
      <p:sp>
        <p:nvSpPr>
          <p:cNvPr id="15" name="Sottotitolo 12">
            <a:extLst>
              <a:ext uri="{FF2B5EF4-FFF2-40B4-BE49-F238E27FC236}">
                <a16:creationId xmlns:a16="http://schemas.microsoft.com/office/drawing/2014/main" id="{42D0FF1C-2668-455E-9C9E-15F7D4D36A26}"/>
              </a:ext>
            </a:extLst>
          </p:cNvPr>
          <p:cNvSpPr>
            <a:spLocks noGrp="1"/>
          </p:cNvSpPr>
          <p:nvPr>
            <p:ph type="subTitle" idx="1"/>
          </p:nvPr>
        </p:nvSpPr>
        <p:spPr>
          <a:xfrm>
            <a:off x="638175" y="1063241"/>
            <a:ext cx="10991850" cy="3299811"/>
          </a:xfrm>
        </p:spPr>
        <p:txBody>
          <a:bodyPr>
            <a:normAutofit fontScale="92500" lnSpcReduction="20000"/>
          </a:bodyPr>
          <a:lstStyle/>
          <a:p>
            <a:r>
              <a:rPr lang="en-US" b="1" dirty="0"/>
              <a:t>The role of lawyers</a:t>
            </a:r>
          </a:p>
          <a:p>
            <a:r>
              <a:rPr lang="en-US" sz="2400" dirty="0"/>
              <a:t>A new challenge for European lawyers: to be the eyes on the law</a:t>
            </a: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Montesquieu said that the judge must be the voice of the law</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I think that the lawyer must be something different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In Italy we are seeing a very exciting experience. At the highest level of the Republic is the Constitutional Court, whose function is to cancel laws that are contrary to the constitution.</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But the Court cannot proceed ex officio:</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the exception must be raised in the context of a trial.  Now,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it is in fact the lawyers are the most active in discovering the laws that are contrary to the constitution and in promoting the transformation of positive law towards the goal indicated by the constitution itself</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algn="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Piero </a:t>
            </a:r>
            <a:r>
              <a:rPr lang="en-US" sz="1800" dirty="0" err="1">
                <a:latin typeface="Calibri" panose="020F0502020204030204" pitchFamily="34" charset="0"/>
                <a:ea typeface="Calibri" panose="020F0502020204030204" pitchFamily="34" charset="0"/>
                <a:cs typeface="Times New Roman" panose="02020603050405020304" pitchFamily="18" charset="0"/>
              </a:rPr>
              <a:t>Calamandrei</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16th Congress of the 'Union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Internationale</a:t>
            </a:r>
            <a:r>
              <a:rPr lang="en-US" sz="1800" dirty="0">
                <a:effectLst/>
                <a:latin typeface="Calibri" panose="020F0502020204030204" pitchFamily="34" charset="0"/>
                <a:ea typeface="Calibri" panose="020F0502020204030204" pitchFamily="34" charset="0"/>
                <a:cs typeface="Times New Roman" panose="02020603050405020304" pitchFamily="18" charset="0"/>
              </a:rPr>
              <a:t> des Avocats', held in Paris in July 1956</a:t>
            </a:r>
          </a:p>
          <a:p>
            <a:pPr algn="just">
              <a:lnSpc>
                <a:spcPct val="107000"/>
              </a:lnSpc>
              <a:spcAft>
                <a:spcPts val="80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b="1" dirty="0"/>
          </a:p>
          <a:p>
            <a:pPr algn="just"/>
            <a:endParaRPr lang="it-IT" dirty="0"/>
          </a:p>
          <a:p>
            <a:endParaRPr lang="it-IT" sz="2400" i="1" dirty="0"/>
          </a:p>
          <a:p>
            <a:endParaRPr lang="it-IT" b="1" dirty="0">
              <a:latin typeface="Bookman Old Style" panose="02050604050505020204" pitchFamily="18" charset="0"/>
            </a:endParaRPr>
          </a:p>
        </p:txBody>
      </p:sp>
      <p:pic>
        <p:nvPicPr>
          <p:cNvPr id="14" name="Immagine 13"/>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43067" y="4563534"/>
            <a:ext cx="2048932" cy="1358372"/>
          </a:xfrm>
          <a:prstGeom prst="rect">
            <a:avLst/>
          </a:prstGeom>
          <a:noFill/>
          <a:ln>
            <a:noFill/>
          </a:ln>
        </p:spPr>
      </p:pic>
      <p:pic>
        <p:nvPicPr>
          <p:cNvPr id="2" name="Immagine 1">
            <a:extLst>
              <a:ext uri="{FF2B5EF4-FFF2-40B4-BE49-F238E27FC236}">
                <a16:creationId xmlns:a16="http://schemas.microsoft.com/office/drawing/2014/main" id="{B709E0A3-2001-AE0E-8EF8-12819754A3FA}"/>
              </a:ext>
            </a:extLst>
          </p:cNvPr>
          <p:cNvPicPr>
            <a:picLocks noChangeAspect="1"/>
          </p:cNvPicPr>
          <p:nvPr/>
        </p:nvPicPr>
        <p:blipFill>
          <a:blip r:embed="rId10"/>
          <a:stretch>
            <a:fillRect/>
          </a:stretch>
        </p:blipFill>
        <p:spPr>
          <a:xfrm>
            <a:off x="4810700" y="376626"/>
            <a:ext cx="3084843" cy="634039"/>
          </a:xfrm>
          <a:prstGeom prst="rect">
            <a:avLst/>
          </a:prstGeom>
        </p:spPr>
      </p:pic>
    </p:spTree>
    <p:extLst>
      <p:ext uri="{BB962C8B-B14F-4D97-AF65-F5344CB8AC3E}">
        <p14:creationId xmlns:p14="http://schemas.microsoft.com/office/powerpoint/2010/main" val="288149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3000"/>
                                        <p:tgtEl>
                                          <p:spTgt spid="4"/>
                                        </p:tgtEl>
                                      </p:cBhvr>
                                    </p:animEffect>
                                  </p:childTnLst>
                                </p:cTn>
                              </p:par>
                              <p:par>
                                <p:cTn id="8" presetID="18" presetClass="entr" presetSubtype="3"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upRight)">
                                      <p:cBhvr>
                                        <p:cTn id="10" dur="3000"/>
                                        <p:tgtEl>
                                          <p:spTgt spid="8"/>
                                        </p:tgtEl>
                                      </p:cBhvr>
                                    </p:animEffect>
                                  </p:childTnLst>
                                </p:cTn>
                              </p:par>
                              <p:par>
                                <p:cTn id="11" presetID="18" presetClass="entr" presetSubtype="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Right)">
                                      <p:cBhvr>
                                        <p:cTn id="13" dur="3000"/>
                                        <p:tgtEl>
                                          <p:spTgt spid="10"/>
                                        </p:tgtEl>
                                      </p:cBhvr>
                                    </p:animEffect>
                                  </p:childTnLst>
                                </p:cTn>
                              </p:par>
                              <p:par>
                                <p:cTn id="14" presetID="18" presetClass="entr" presetSubtype="3"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upRight)">
                                      <p:cBhvr>
                                        <p:cTn id="16" dur="3000"/>
                                        <p:tgtEl>
                                          <p:spTgt spid="11"/>
                                        </p:tgtEl>
                                      </p:cBhvr>
                                    </p:animEffect>
                                  </p:childTnLst>
                                </p:cTn>
                              </p:par>
                              <p:par>
                                <p:cTn id="17" presetID="18" presetClass="entr" presetSubtype="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Right)">
                                      <p:cBhvr>
                                        <p:cTn id="19" dur="3000"/>
                                        <p:tgtEl>
                                          <p:spTgt spid="9"/>
                                        </p:tgtEl>
                                      </p:cBhvr>
                                    </p:animEffect>
                                  </p:childTnLst>
                                </p:cTn>
                              </p:par>
                              <p:par>
                                <p:cTn id="20" presetID="18" presetClass="entr" presetSubtype="3"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trips(upRight)">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8730983-3652-42B4-9216-A2F1A73B1568}"/>
              </a:ext>
            </a:extLst>
          </p:cNvPr>
          <p:cNvPicPr>
            <a:picLocks noChangeAspect="1"/>
          </p:cNvPicPr>
          <p:nvPr/>
        </p:nvPicPr>
        <p:blipFill>
          <a:blip r:embed="rId2" cstate="print"/>
          <a:stretch>
            <a:fillRect/>
          </a:stretch>
        </p:blipFill>
        <p:spPr>
          <a:xfrm>
            <a:off x="0" y="4555066"/>
            <a:ext cx="2078993" cy="1394605"/>
          </a:xfrm>
          <a:prstGeom prst="rect">
            <a:avLst/>
          </a:prstGeom>
        </p:spPr>
      </p:pic>
      <p:pic>
        <p:nvPicPr>
          <p:cNvPr id="8" name="Immagine 7">
            <a:extLst>
              <a:ext uri="{FF2B5EF4-FFF2-40B4-BE49-F238E27FC236}">
                <a16:creationId xmlns:a16="http://schemas.microsoft.com/office/drawing/2014/main" id="{225B2476-20F5-4378-9E49-8E66AA319041}"/>
              </a:ext>
            </a:extLst>
          </p:cNvPr>
          <p:cNvPicPr>
            <a:picLocks noChangeAspect="1"/>
          </p:cNvPicPr>
          <p:nvPr/>
        </p:nvPicPr>
        <p:blipFill>
          <a:blip r:embed="rId3" cstate="print"/>
          <a:stretch>
            <a:fillRect/>
          </a:stretch>
        </p:blipFill>
        <p:spPr>
          <a:xfrm>
            <a:off x="2048933" y="4556322"/>
            <a:ext cx="1879600" cy="1393395"/>
          </a:xfrm>
          <a:prstGeom prst="rect">
            <a:avLst/>
          </a:prstGeom>
        </p:spPr>
      </p:pic>
      <p:pic>
        <p:nvPicPr>
          <p:cNvPr id="11" name="Immagine 10">
            <a:extLst>
              <a:ext uri="{FF2B5EF4-FFF2-40B4-BE49-F238E27FC236}">
                <a16:creationId xmlns:a16="http://schemas.microsoft.com/office/drawing/2014/main" id="{64ACBADC-F34B-4785-A6B8-F0F74FF70CD6}"/>
              </a:ext>
            </a:extLst>
          </p:cNvPr>
          <p:cNvPicPr>
            <a:picLocks noChangeAspect="1"/>
          </p:cNvPicPr>
          <p:nvPr/>
        </p:nvPicPr>
        <p:blipFill>
          <a:blip r:embed="rId4" cstate="print"/>
          <a:stretch>
            <a:fillRect/>
          </a:stretch>
        </p:blipFill>
        <p:spPr>
          <a:xfrm>
            <a:off x="5718230" y="4563532"/>
            <a:ext cx="2752532" cy="1545585"/>
          </a:xfrm>
          <a:prstGeom prst="rect">
            <a:avLst/>
          </a:prstGeom>
        </p:spPr>
      </p:pic>
      <p:pic>
        <p:nvPicPr>
          <p:cNvPr id="12" name="Immagine 11">
            <a:extLst>
              <a:ext uri="{FF2B5EF4-FFF2-40B4-BE49-F238E27FC236}">
                <a16:creationId xmlns:a16="http://schemas.microsoft.com/office/drawing/2014/main" id="{DDEB76E3-15F8-4C58-B6DD-9E8623EE53AC}"/>
              </a:ext>
            </a:extLst>
          </p:cNvPr>
          <p:cNvPicPr>
            <a:picLocks noChangeAspect="1"/>
          </p:cNvPicPr>
          <p:nvPr/>
        </p:nvPicPr>
        <p:blipFill>
          <a:blip r:embed="rId5" cstate="print"/>
          <a:stretch>
            <a:fillRect/>
          </a:stretch>
        </p:blipFill>
        <p:spPr>
          <a:xfrm>
            <a:off x="-1" y="5932783"/>
            <a:ext cx="12192000" cy="969264"/>
          </a:xfrm>
          <a:prstGeom prst="rect">
            <a:avLst/>
          </a:prstGeom>
        </p:spPr>
      </p:pic>
      <p:pic>
        <p:nvPicPr>
          <p:cNvPr id="10" name="Immagine 9">
            <a:extLst>
              <a:ext uri="{FF2B5EF4-FFF2-40B4-BE49-F238E27FC236}">
                <a16:creationId xmlns:a16="http://schemas.microsoft.com/office/drawing/2014/main" id="{8473995E-83AB-4529-9C46-FF1D4BFFC5E7}"/>
              </a:ext>
            </a:extLst>
          </p:cNvPr>
          <p:cNvPicPr>
            <a:picLocks noChangeAspect="1"/>
          </p:cNvPicPr>
          <p:nvPr/>
        </p:nvPicPr>
        <p:blipFill>
          <a:blip r:embed="rId6" cstate="print"/>
          <a:stretch>
            <a:fillRect/>
          </a:stretch>
        </p:blipFill>
        <p:spPr>
          <a:xfrm>
            <a:off x="3900685" y="4563533"/>
            <a:ext cx="1820031" cy="1360716"/>
          </a:xfrm>
          <a:prstGeom prst="rect">
            <a:avLst/>
          </a:prstGeom>
        </p:spPr>
      </p:pic>
      <p:pic>
        <p:nvPicPr>
          <p:cNvPr id="13" name="Immagine 12">
            <a:extLst>
              <a:ext uri="{FF2B5EF4-FFF2-40B4-BE49-F238E27FC236}">
                <a16:creationId xmlns:a16="http://schemas.microsoft.com/office/drawing/2014/main" id="{51FC170E-A9CB-41BE-BCF9-4BA2C522E9B7}"/>
              </a:ext>
            </a:extLst>
          </p:cNvPr>
          <p:cNvPicPr>
            <a:picLocks noChangeAspect="1"/>
          </p:cNvPicPr>
          <p:nvPr/>
        </p:nvPicPr>
        <p:blipFill>
          <a:blip r:embed="rId7" cstate="print"/>
          <a:stretch>
            <a:fillRect/>
          </a:stretch>
        </p:blipFill>
        <p:spPr>
          <a:xfrm>
            <a:off x="8696953" y="6067529"/>
            <a:ext cx="3084843" cy="634039"/>
          </a:xfrm>
          <a:prstGeom prst="rect">
            <a:avLst/>
          </a:prstGeom>
        </p:spPr>
      </p:pic>
      <p:pic>
        <p:nvPicPr>
          <p:cNvPr id="9" name="Immagine 8">
            <a:extLst>
              <a:ext uri="{FF2B5EF4-FFF2-40B4-BE49-F238E27FC236}">
                <a16:creationId xmlns:a16="http://schemas.microsoft.com/office/drawing/2014/main" id="{A2D403C7-74F0-41B5-B398-BC224102F133}"/>
              </a:ext>
            </a:extLst>
          </p:cNvPr>
          <p:cNvPicPr>
            <a:picLocks noChangeAspect="1"/>
          </p:cNvPicPr>
          <p:nvPr/>
        </p:nvPicPr>
        <p:blipFill>
          <a:blip r:embed="rId8" cstate="print"/>
          <a:stretch>
            <a:fillRect/>
          </a:stretch>
        </p:blipFill>
        <p:spPr>
          <a:xfrm>
            <a:off x="8418586" y="4555066"/>
            <a:ext cx="1752218" cy="1373211"/>
          </a:xfrm>
          <a:prstGeom prst="rect">
            <a:avLst/>
          </a:prstGeom>
        </p:spPr>
      </p:pic>
      <p:sp>
        <p:nvSpPr>
          <p:cNvPr id="15" name="Sottotitolo 12">
            <a:extLst>
              <a:ext uri="{FF2B5EF4-FFF2-40B4-BE49-F238E27FC236}">
                <a16:creationId xmlns:a16="http://schemas.microsoft.com/office/drawing/2014/main" id="{42D0FF1C-2668-455E-9C9E-15F7D4D36A26}"/>
              </a:ext>
            </a:extLst>
          </p:cNvPr>
          <p:cNvSpPr>
            <a:spLocks noGrp="1"/>
          </p:cNvSpPr>
          <p:nvPr>
            <p:ph type="subTitle" idx="1"/>
          </p:nvPr>
        </p:nvSpPr>
        <p:spPr>
          <a:xfrm>
            <a:off x="2273416" y="1063241"/>
            <a:ext cx="8061821" cy="3198365"/>
          </a:xfrm>
        </p:spPr>
        <p:txBody>
          <a:bodyPr>
            <a:normAutofit/>
          </a:bodyPr>
          <a:lstStyle/>
          <a:p>
            <a:r>
              <a:rPr lang="it-IT" sz="2800" i="1" dirty="0"/>
              <a:t>Codice Deontologico Forense</a:t>
            </a:r>
          </a:p>
          <a:p>
            <a:r>
              <a:rPr lang="it-IT" i="1" dirty="0"/>
              <a:t>Articolo 1</a:t>
            </a:r>
          </a:p>
          <a:p>
            <a:pPr algn="just"/>
            <a:r>
              <a:rPr lang="en-US" dirty="0"/>
              <a:t>'The lawyer … shall ensure that the laws comply with the principles of the Constitution and the EU Law,  as well as those of the ECHR...’</a:t>
            </a:r>
          </a:p>
          <a:p>
            <a:r>
              <a:rPr lang="it-IT" sz="2400" i="1" dirty="0"/>
              <a:t>The </a:t>
            </a:r>
            <a:r>
              <a:rPr lang="it-IT" sz="2400" i="1" dirty="0" err="1"/>
              <a:t>role</a:t>
            </a:r>
            <a:r>
              <a:rPr lang="it-IT" sz="2400" i="1" dirty="0"/>
              <a:t> of </a:t>
            </a:r>
            <a:r>
              <a:rPr lang="it-IT" sz="2400" i="1" dirty="0" err="1"/>
              <a:t>lawyers</a:t>
            </a:r>
            <a:endParaRPr lang="it-IT" sz="2400" i="1" dirty="0"/>
          </a:p>
          <a:p>
            <a:r>
              <a:rPr lang="it-IT" sz="2400" i="1" dirty="0"/>
              <a:t>to be the «</a:t>
            </a:r>
            <a:r>
              <a:rPr lang="it-IT" sz="2400" i="1" dirty="0" err="1"/>
              <a:t>eyes</a:t>
            </a:r>
            <a:r>
              <a:rPr lang="it-IT" sz="2400" i="1" dirty="0"/>
              <a:t> on the </a:t>
            </a:r>
            <a:r>
              <a:rPr lang="it-IT" sz="2400" i="1" dirty="0" err="1"/>
              <a:t>law</a:t>
            </a:r>
            <a:r>
              <a:rPr lang="it-IT" sz="2400" i="1" dirty="0"/>
              <a:t>»</a:t>
            </a:r>
            <a:endParaRPr lang="it-IT" b="1" dirty="0">
              <a:latin typeface="Bookman Old Style" panose="02050604050505020204" pitchFamily="18" charset="0"/>
            </a:endParaRPr>
          </a:p>
          <a:p>
            <a:pPr algn="just"/>
            <a:endParaRPr lang="it-IT" b="1" dirty="0">
              <a:latin typeface="Bookman Old Style" panose="02050604050505020204" pitchFamily="18" charset="0"/>
            </a:endParaRPr>
          </a:p>
        </p:txBody>
      </p:sp>
      <p:pic>
        <p:nvPicPr>
          <p:cNvPr id="14" name="Immagine 13"/>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43067" y="4563534"/>
            <a:ext cx="2048932" cy="1358372"/>
          </a:xfrm>
          <a:prstGeom prst="rect">
            <a:avLst/>
          </a:prstGeom>
          <a:noFill/>
          <a:ln>
            <a:noFill/>
          </a:ln>
        </p:spPr>
      </p:pic>
      <p:pic>
        <p:nvPicPr>
          <p:cNvPr id="2" name="Immagine 1">
            <a:extLst>
              <a:ext uri="{FF2B5EF4-FFF2-40B4-BE49-F238E27FC236}">
                <a16:creationId xmlns:a16="http://schemas.microsoft.com/office/drawing/2014/main" id="{44DFF7BC-E54E-B085-932B-4A044799714D}"/>
              </a:ext>
            </a:extLst>
          </p:cNvPr>
          <p:cNvPicPr>
            <a:picLocks noChangeAspect="1"/>
          </p:cNvPicPr>
          <p:nvPr/>
        </p:nvPicPr>
        <p:blipFill>
          <a:blip r:embed="rId10"/>
          <a:stretch>
            <a:fillRect/>
          </a:stretch>
        </p:blipFill>
        <p:spPr>
          <a:xfrm>
            <a:off x="4553577" y="299712"/>
            <a:ext cx="3084843" cy="634039"/>
          </a:xfrm>
          <a:prstGeom prst="rect">
            <a:avLst/>
          </a:prstGeom>
        </p:spPr>
      </p:pic>
    </p:spTree>
    <p:extLst>
      <p:ext uri="{BB962C8B-B14F-4D97-AF65-F5344CB8AC3E}">
        <p14:creationId xmlns:p14="http://schemas.microsoft.com/office/powerpoint/2010/main" val="97085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3000"/>
                                        <p:tgtEl>
                                          <p:spTgt spid="4"/>
                                        </p:tgtEl>
                                      </p:cBhvr>
                                    </p:animEffect>
                                  </p:childTnLst>
                                </p:cTn>
                              </p:par>
                              <p:par>
                                <p:cTn id="8" presetID="18" presetClass="entr" presetSubtype="3"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upRight)">
                                      <p:cBhvr>
                                        <p:cTn id="10" dur="3000"/>
                                        <p:tgtEl>
                                          <p:spTgt spid="8"/>
                                        </p:tgtEl>
                                      </p:cBhvr>
                                    </p:animEffect>
                                  </p:childTnLst>
                                </p:cTn>
                              </p:par>
                              <p:par>
                                <p:cTn id="11" presetID="18" presetClass="entr" presetSubtype="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Right)">
                                      <p:cBhvr>
                                        <p:cTn id="13" dur="3000"/>
                                        <p:tgtEl>
                                          <p:spTgt spid="10"/>
                                        </p:tgtEl>
                                      </p:cBhvr>
                                    </p:animEffect>
                                  </p:childTnLst>
                                </p:cTn>
                              </p:par>
                              <p:par>
                                <p:cTn id="14" presetID="18" presetClass="entr" presetSubtype="3"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upRight)">
                                      <p:cBhvr>
                                        <p:cTn id="16" dur="3000"/>
                                        <p:tgtEl>
                                          <p:spTgt spid="11"/>
                                        </p:tgtEl>
                                      </p:cBhvr>
                                    </p:animEffect>
                                  </p:childTnLst>
                                </p:cTn>
                              </p:par>
                              <p:par>
                                <p:cTn id="17" presetID="18" presetClass="entr" presetSubtype="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Right)">
                                      <p:cBhvr>
                                        <p:cTn id="19" dur="3000"/>
                                        <p:tgtEl>
                                          <p:spTgt spid="9"/>
                                        </p:tgtEl>
                                      </p:cBhvr>
                                    </p:animEffect>
                                  </p:childTnLst>
                                </p:cTn>
                              </p:par>
                              <p:par>
                                <p:cTn id="20" presetID="18" presetClass="entr" presetSubtype="3"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trips(upRight)">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8730983-3652-42B4-9216-A2F1A73B1568}"/>
              </a:ext>
            </a:extLst>
          </p:cNvPr>
          <p:cNvPicPr>
            <a:picLocks noChangeAspect="1"/>
          </p:cNvPicPr>
          <p:nvPr/>
        </p:nvPicPr>
        <p:blipFill>
          <a:blip r:embed="rId2" cstate="print"/>
          <a:stretch>
            <a:fillRect/>
          </a:stretch>
        </p:blipFill>
        <p:spPr>
          <a:xfrm>
            <a:off x="0" y="4555066"/>
            <a:ext cx="2078993" cy="1394605"/>
          </a:xfrm>
          <a:prstGeom prst="rect">
            <a:avLst/>
          </a:prstGeom>
        </p:spPr>
      </p:pic>
      <p:pic>
        <p:nvPicPr>
          <p:cNvPr id="8" name="Immagine 7">
            <a:extLst>
              <a:ext uri="{FF2B5EF4-FFF2-40B4-BE49-F238E27FC236}">
                <a16:creationId xmlns:a16="http://schemas.microsoft.com/office/drawing/2014/main" id="{225B2476-20F5-4378-9E49-8E66AA319041}"/>
              </a:ext>
            </a:extLst>
          </p:cNvPr>
          <p:cNvPicPr>
            <a:picLocks noChangeAspect="1"/>
          </p:cNvPicPr>
          <p:nvPr/>
        </p:nvPicPr>
        <p:blipFill>
          <a:blip r:embed="rId3" cstate="print"/>
          <a:stretch>
            <a:fillRect/>
          </a:stretch>
        </p:blipFill>
        <p:spPr>
          <a:xfrm>
            <a:off x="2048933" y="4556322"/>
            <a:ext cx="1879600" cy="1393395"/>
          </a:xfrm>
          <a:prstGeom prst="rect">
            <a:avLst/>
          </a:prstGeom>
        </p:spPr>
      </p:pic>
      <p:pic>
        <p:nvPicPr>
          <p:cNvPr id="11" name="Immagine 10">
            <a:extLst>
              <a:ext uri="{FF2B5EF4-FFF2-40B4-BE49-F238E27FC236}">
                <a16:creationId xmlns:a16="http://schemas.microsoft.com/office/drawing/2014/main" id="{64ACBADC-F34B-4785-A6B8-F0F74FF70CD6}"/>
              </a:ext>
            </a:extLst>
          </p:cNvPr>
          <p:cNvPicPr>
            <a:picLocks noChangeAspect="1"/>
          </p:cNvPicPr>
          <p:nvPr/>
        </p:nvPicPr>
        <p:blipFill>
          <a:blip r:embed="rId4" cstate="print"/>
          <a:stretch>
            <a:fillRect/>
          </a:stretch>
        </p:blipFill>
        <p:spPr>
          <a:xfrm>
            <a:off x="5718230" y="4563532"/>
            <a:ext cx="2752532" cy="1545585"/>
          </a:xfrm>
          <a:prstGeom prst="rect">
            <a:avLst/>
          </a:prstGeom>
        </p:spPr>
      </p:pic>
      <p:pic>
        <p:nvPicPr>
          <p:cNvPr id="12" name="Immagine 11">
            <a:extLst>
              <a:ext uri="{FF2B5EF4-FFF2-40B4-BE49-F238E27FC236}">
                <a16:creationId xmlns:a16="http://schemas.microsoft.com/office/drawing/2014/main" id="{DDEB76E3-15F8-4C58-B6DD-9E8623EE53AC}"/>
              </a:ext>
            </a:extLst>
          </p:cNvPr>
          <p:cNvPicPr>
            <a:picLocks noChangeAspect="1"/>
          </p:cNvPicPr>
          <p:nvPr/>
        </p:nvPicPr>
        <p:blipFill>
          <a:blip r:embed="rId5" cstate="print"/>
          <a:stretch>
            <a:fillRect/>
          </a:stretch>
        </p:blipFill>
        <p:spPr>
          <a:xfrm>
            <a:off x="-1" y="5932783"/>
            <a:ext cx="12192000" cy="969264"/>
          </a:xfrm>
          <a:prstGeom prst="rect">
            <a:avLst/>
          </a:prstGeom>
        </p:spPr>
      </p:pic>
      <p:pic>
        <p:nvPicPr>
          <p:cNvPr id="10" name="Immagine 9">
            <a:extLst>
              <a:ext uri="{FF2B5EF4-FFF2-40B4-BE49-F238E27FC236}">
                <a16:creationId xmlns:a16="http://schemas.microsoft.com/office/drawing/2014/main" id="{8473995E-83AB-4529-9C46-FF1D4BFFC5E7}"/>
              </a:ext>
            </a:extLst>
          </p:cNvPr>
          <p:cNvPicPr>
            <a:picLocks noChangeAspect="1"/>
          </p:cNvPicPr>
          <p:nvPr/>
        </p:nvPicPr>
        <p:blipFill>
          <a:blip r:embed="rId6" cstate="print"/>
          <a:stretch>
            <a:fillRect/>
          </a:stretch>
        </p:blipFill>
        <p:spPr>
          <a:xfrm>
            <a:off x="3900685" y="4563533"/>
            <a:ext cx="1820031" cy="1360716"/>
          </a:xfrm>
          <a:prstGeom prst="rect">
            <a:avLst/>
          </a:prstGeom>
        </p:spPr>
      </p:pic>
      <p:pic>
        <p:nvPicPr>
          <p:cNvPr id="13" name="Immagine 12">
            <a:extLst>
              <a:ext uri="{FF2B5EF4-FFF2-40B4-BE49-F238E27FC236}">
                <a16:creationId xmlns:a16="http://schemas.microsoft.com/office/drawing/2014/main" id="{51FC170E-A9CB-41BE-BCF9-4BA2C522E9B7}"/>
              </a:ext>
            </a:extLst>
          </p:cNvPr>
          <p:cNvPicPr>
            <a:picLocks noChangeAspect="1"/>
          </p:cNvPicPr>
          <p:nvPr/>
        </p:nvPicPr>
        <p:blipFill>
          <a:blip r:embed="rId7" cstate="print"/>
          <a:stretch>
            <a:fillRect/>
          </a:stretch>
        </p:blipFill>
        <p:spPr>
          <a:xfrm>
            <a:off x="8696953" y="6067529"/>
            <a:ext cx="3084843" cy="634039"/>
          </a:xfrm>
          <a:prstGeom prst="rect">
            <a:avLst/>
          </a:prstGeom>
        </p:spPr>
      </p:pic>
      <p:pic>
        <p:nvPicPr>
          <p:cNvPr id="9" name="Immagine 8">
            <a:extLst>
              <a:ext uri="{FF2B5EF4-FFF2-40B4-BE49-F238E27FC236}">
                <a16:creationId xmlns:a16="http://schemas.microsoft.com/office/drawing/2014/main" id="{A2D403C7-74F0-41B5-B398-BC224102F133}"/>
              </a:ext>
            </a:extLst>
          </p:cNvPr>
          <p:cNvPicPr>
            <a:picLocks noChangeAspect="1"/>
          </p:cNvPicPr>
          <p:nvPr/>
        </p:nvPicPr>
        <p:blipFill>
          <a:blip r:embed="rId8" cstate="print"/>
          <a:stretch>
            <a:fillRect/>
          </a:stretch>
        </p:blipFill>
        <p:spPr>
          <a:xfrm>
            <a:off x="8418586" y="4555066"/>
            <a:ext cx="1752218" cy="1373211"/>
          </a:xfrm>
          <a:prstGeom prst="rect">
            <a:avLst/>
          </a:prstGeom>
        </p:spPr>
      </p:pic>
      <p:sp>
        <p:nvSpPr>
          <p:cNvPr id="15" name="Sottotitolo 12">
            <a:extLst>
              <a:ext uri="{FF2B5EF4-FFF2-40B4-BE49-F238E27FC236}">
                <a16:creationId xmlns:a16="http://schemas.microsoft.com/office/drawing/2014/main" id="{42D0FF1C-2668-455E-9C9E-15F7D4D36A26}"/>
              </a:ext>
            </a:extLst>
          </p:cNvPr>
          <p:cNvSpPr>
            <a:spLocks noGrp="1"/>
          </p:cNvSpPr>
          <p:nvPr>
            <p:ph type="subTitle" idx="1"/>
          </p:nvPr>
        </p:nvSpPr>
        <p:spPr>
          <a:xfrm>
            <a:off x="1551963" y="1317073"/>
            <a:ext cx="8976220" cy="2643074"/>
          </a:xfrm>
        </p:spPr>
        <p:txBody>
          <a:bodyPr>
            <a:normAutofit fontScale="92500" lnSpcReduction="10000"/>
          </a:bodyPr>
          <a:lstStyle/>
          <a:p>
            <a:r>
              <a:rPr lang="it-IT" sz="2400" i="1" dirty="0"/>
              <a:t>The </a:t>
            </a:r>
            <a:r>
              <a:rPr lang="it-IT" sz="2400" i="1" dirty="0" err="1"/>
              <a:t>role</a:t>
            </a:r>
            <a:r>
              <a:rPr lang="it-IT" sz="2400" i="1" dirty="0"/>
              <a:t> of institutions</a:t>
            </a: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The Governments</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signatory hereto, being members of the Council of Europe…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Reaffirming their profound belief in those fundamental freedoms which are the foundation of justice and peace in the world</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and are best maintained on the one hand by an effective political democracy and on the other by a common understanding and observance of the Human Rights upon which they depend</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r"/>
            <a:r>
              <a:rPr lang="it-IT" i="1" dirty="0" err="1"/>
              <a:t>Preamble</a:t>
            </a:r>
            <a:r>
              <a:rPr lang="it-IT" i="1" dirty="0"/>
              <a:t> </a:t>
            </a:r>
            <a:r>
              <a:rPr lang="it-IT" sz="2400" i="1" dirty="0"/>
              <a:t>ECHR</a:t>
            </a:r>
          </a:p>
          <a:p>
            <a:endParaRPr lang="it-IT" b="1" dirty="0">
              <a:latin typeface="Bookman Old Style" panose="02050604050505020204" pitchFamily="18" charset="0"/>
            </a:endParaRPr>
          </a:p>
        </p:txBody>
      </p:sp>
      <p:pic>
        <p:nvPicPr>
          <p:cNvPr id="14" name="Immagine 13"/>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43067" y="4563534"/>
            <a:ext cx="2048932" cy="1358372"/>
          </a:xfrm>
          <a:prstGeom prst="rect">
            <a:avLst/>
          </a:prstGeom>
          <a:noFill/>
          <a:ln>
            <a:noFill/>
          </a:ln>
        </p:spPr>
      </p:pic>
      <p:pic>
        <p:nvPicPr>
          <p:cNvPr id="2" name="Immagine 1">
            <a:extLst>
              <a:ext uri="{FF2B5EF4-FFF2-40B4-BE49-F238E27FC236}">
                <a16:creationId xmlns:a16="http://schemas.microsoft.com/office/drawing/2014/main" id="{FD27A31D-B142-4D94-13C7-D5F93B60DA9C}"/>
              </a:ext>
            </a:extLst>
          </p:cNvPr>
          <p:cNvPicPr>
            <a:picLocks noChangeAspect="1"/>
          </p:cNvPicPr>
          <p:nvPr/>
        </p:nvPicPr>
        <p:blipFill>
          <a:blip r:embed="rId10"/>
          <a:stretch>
            <a:fillRect/>
          </a:stretch>
        </p:blipFill>
        <p:spPr>
          <a:xfrm>
            <a:off x="4553577" y="431863"/>
            <a:ext cx="3084843" cy="634039"/>
          </a:xfrm>
          <a:prstGeom prst="rect">
            <a:avLst/>
          </a:prstGeom>
        </p:spPr>
      </p:pic>
    </p:spTree>
    <p:extLst>
      <p:ext uri="{BB962C8B-B14F-4D97-AF65-F5344CB8AC3E}">
        <p14:creationId xmlns:p14="http://schemas.microsoft.com/office/powerpoint/2010/main" val="29280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3000"/>
                                        <p:tgtEl>
                                          <p:spTgt spid="4"/>
                                        </p:tgtEl>
                                      </p:cBhvr>
                                    </p:animEffect>
                                  </p:childTnLst>
                                </p:cTn>
                              </p:par>
                              <p:par>
                                <p:cTn id="8" presetID="18" presetClass="entr" presetSubtype="3"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upRight)">
                                      <p:cBhvr>
                                        <p:cTn id="10" dur="3000"/>
                                        <p:tgtEl>
                                          <p:spTgt spid="8"/>
                                        </p:tgtEl>
                                      </p:cBhvr>
                                    </p:animEffect>
                                  </p:childTnLst>
                                </p:cTn>
                              </p:par>
                              <p:par>
                                <p:cTn id="11" presetID="18" presetClass="entr" presetSubtype="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Right)">
                                      <p:cBhvr>
                                        <p:cTn id="13" dur="3000"/>
                                        <p:tgtEl>
                                          <p:spTgt spid="10"/>
                                        </p:tgtEl>
                                      </p:cBhvr>
                                    </p:animEffect>
                                  </p:childTnLst>
                                </p:cTn>
                              </p:par>
                              <p:par>
                                <p:cTn id="14" presetID="18" presetClass="entr" presetSubtype="3"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upRight)">
                                      <p:cBhvr>
                                        <p:cTn id="16" dur="3000"/>
                                        <p:tgtEl>
                                          <p:spTgt spid="11"/>
                                        </p:tgtEl>
                                      </p:cBhvr>
                                    </p:animEffect>
                                  </p:childTnLst>
                                </p:cTn>
                              </p:par>
                              <p:par>
                                <p:cTn id="17" presetID="18" presetClass="entr" presetSubtype="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Right)">
                                      <p:cBhvr>
                                        <p:cTn id="19" dur="3000"/>
                                        <p:tgtEl>
                                          <p:spTgt spid="9"/>
                                        </p:tgtEl>
                                      </p:cBhvr>
                                    </p:animEffect>
                                  </p:childTnLst>
                                </p:cTn>
                              </p:par>
                              <p:par>
                                <p:cTn id="20" presetID="18" presetClass="entr" presetSubtype="3"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trips(upRight)">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8730983-3652-42B4-9216-A2F1A73B1568}"/>
              </a:ext>
            </a:extLst>
          </p:cNvPr>
          <p:cNvPicPr>
            <a:picLocks noChangeAspect="1"/>
          </p:cNvPicPr>
          <p:nvPr/>
        </p:nvPicPr>
        <p:blipFill>
          <a:blip r:embed="rId2" cstate="print"/>
          <a:stretch>
            <a:fillRect/>
          </a:stretch>
        </p:blipFill>
        <p:spPr>
          <a:xfrm>
            <a:off x="0" y="4555066"/>
            <a:ext cx="2078993" cy="1394605"/>
          </a:xfrm>
          <a:prstGeom prst="rect">
            <a:avLst/>
          </a:prstGeom>
        </p:spPr>
      </p:pic>
      <p:pic>
        <p:nvPicPr>
          <p:cNvPr id="5" name="Immagine 4">
            <a:extLst>
              <a:ext uri="{FF2B5EF4-FFF2-40B4-BE49-F238E27FC236}">
                <a16:creationId xmlns:a16="http://schemas.microsoft.com/office/drawing/2014/main" id="{50677734-CEA1-4A06-ADB5-91B9BB673F1E}"/>
              </a:ext>
            </a:extLst>
          </p:cNvPr>
          <p:cNvPicPr>
            <a:picLocks noChangeAspect="1"/>
          </p:cNvPicPr>
          <p:nvPr/>
        </p:nvPicPr>
        <p:blipFill>
          <a:blip r:embed="rId3" cstate="print"/>
          <a:stretch>
            <a:fillRect/>
          </a:stretch>
        </p:blipFill>
        <p:spPr>
          <a:xfrm>
            <a:off x="3069071" y="1127947"/>
            <a:ext cx="6053853" cy="762066"/>
          </a:xfrm>
          <a:prstGeom prst="rect">
            <a:avLst/>
          </a:prstGeom>
        </p:spPr>
      </p:pic>
      <p:pic>
        <p:nvPicPr>
          <p:cNvPr id="8" name="Immagine 7">
            <a:extLst>
              <a:ext uri="{FF2B5EF4-FFF2-40B4-BE49-F238E27FC236}">
                <a16:creationId xmlns:a16="http://schemas.microsoft.com/office/drawing/2014/main" id="{225B2476-20F5-4378-9E49-8E66AA319041}"/>
              </a:ext>
            </a:extLst>
          </p:cNvPr>
          <p:cNvPicPr>
            <a:picLocks noChangeAspect="1"/>
          </p:cNvPicPr>
          <p:nvPr/>
        </p:nvPicPr>
        <p:blipFill>
          <a:blip r:embed="rId4" cstate="print"/>
          <a:stretch>
            <a:fillRect/>
          </a:stretch>
        </p:blipFill>
        <p:spPr>
          <a:xfrm>
            <a:off x="2048933" y="4556322"/>
            <a:ext cx="1879600" cy="1393395"/>
          </a:xfrm>
          <a:prstGeom prst="rect">
            <a:avLst/>
          </a:prstGeom>
        </p:spPr>
      </p:pic>
      <p:pic>
        <p:nvPicPr>
          <p:cNvPr id="11" name="Immagine 10">
            <a:extLst>
              <a:ext uri="{FF2B5EF4-FFF2-40B4-BE49-F238E27FC236}">
                <a16:creationId xmlns:a16="http://schemas.microsoft.com/office/drawing/2014/main" id="{64ACBADC-F34B-4785-A6B8-F0F74FF70CD6}"/>
              </a:ext>
            </a:extLst>
          </p:cNvPr>
          <p:cNvPicPr>
            <a:picLocks noChangeAspect="1"/>
          </p:cNvPicPr>
          <p:nvPr/>
        </p:nvPicPr>
        <p:blipFill>
          <a:blip r:embed="rId5" cstate="print"/>
          <a:stretch>
            <a:fillRect/>
          </a:stretch>
        </p:blipFill>
        <p:spPr>
          <a:xfrm>
            <a:off x="5718230" y="4563532"/>
            <a:ext cx="2752532" cy="1545585"/>
          </a:xfrm>
          <a:prstGeom prst="rect">
            <a:avLst/>
          </a:prstGeom>
        </p:spPr>
      </p:pic>
      <p:pic>
        <p:nvPicPr>
          <p:cNvPr id="12" name="Immagine 11">
            <a:extLst>
              <a:ext uri="{FF2B5EF4-FFF2-40B4-BE49-F238E27FC236}">
                <a16:creationId xmlns:a16="http://schemas.microsoft.com/office/drawing/2014/main" id="{DDEB76E3-15F8-4C58-B6DD-9E8623EE53AC}"/>
              </a:ext>
            </a:extLst>
          </p:cNvPr>
          <p:cNvPicPr>
            <a:picLocks noChangeAspect="1"/>
          </p:cNvPicPr>
          <p:nvPr/>
        </p:nvPicPr>
        <p:blipFill>
          <a:blip r:embed="rId6" cstate="print"/>
          <a:stretch>
            <a:fillRect/>
          </a:stretch>
        </p:blipFill>
        <p:spPr>
          <a:xfrm>
            <a:off x="-1" y="5932783"/>
            <a:ext cx="12192000" cy="969264"/>
          </a:xfrm>
          <a:prstGeom prst="rect">
            <a:avLst/>
          </a:prstGeom>
        </p:spPr>
      </p:pic>
      <p:pic>
        <p:nvPicPr>
          <p:cNvPr id="10" name="Immagine 9">
            <a:extLst>
              <a:ext uri="{FF2B5EF4-FFF2-40B4-BE49-F238E27FC236}">
                <a16:creationId xmlns:a16="http://schemas.microsoft.com/office/drawing/2014/main" id="{8473995E-83AB-4529-9C46-FF1D4BFFC5E7}"/>
              </a:ext>
            </a:extLst>
          </p:cNvPr>
          <p:cNvPicPr>
            <a:picLocks noChangeAspect="1"/>
          </p:cNvPicPr>
          <p:nvPr/>
        </p:nvPicPr>
        <p:blipFill>
          <a:blip r:embed="rId7" cstate="print"/>
          <a:stretch>
            <a:fillRect/>
          </a:stretch>
        </p:blipFill>
        <p:spPr>
          <a:xfrm>
            <a:off x="3900685" y="4563533"/>
            <a:ext cx="1820031" cy="1360716"/>
          </a:xfrm>
          <a:prstGeom prst="rect">
            <a:avLst/>
          </a:prstGeom>
        </p:spPr>
      </p:pic>
      <p:pic>
        <p:nvPicPr>
          <p:cNvPr id="13" name="Immagine 12">
            <a:extLst>
              <a:ext uri="{FF2B5EF4-FFF2-40B4-BE49-F238E27FC236}">
                <a16:creationId xmlns:a16="http://schemas.microsoft.com/office/drawing/2014/main" id="{51FC170E-A9CB-41BE-BCF9-4BA2C522E9B7}"/>
              </a:ext>
            </a:extLst>
          </p:cNvPr>
          <p:cNvPicPr>
            <a:picLocks noChangeAspect="1"/>
          </p:cNvPicPr>
          <p:nvPr/>
        </p:nvPicPr>
        <p:blipFill>
          <a:blip r:embed="rId8" cstate="print"/>
          <a:stretch>
            <a:fillRect/>
          </a:stretch>
        </p:blipFill>
        <p:spPr>
          <a:xfrm>
            <a:off x="8696953" y="6067529"/>
            <a:ext cx="3084843" cy="634039"/>
          </a:xfrm>
          <a:prstGeom prst="rect">
            <a:avLst/>
          </a:prstGeom>
        </p:spPr>
      </p:pic>
      <p:pic>
        <p:nvPicPr>
          <p:cNvPr id="9" name="Immagine 8">
            <a:extLst>
              <a:ext uri="{FF2B5EF4-FFF2-40B4-BE49-F238E27FC236}">
                <a16:creationId xmlns:a16="http://schemas.microsoft.com/office/drawing/2014/main" id="{A2D403C7-74F0-41B5-B398-BC224102F133}"/>
              </a:ext>
            </a:extLst>
          </p:cNvPr>
          <p:cNvPicPr>
            <a:picLocks noChangeAspect="1"/>
          </p:cNvPicPr>
          <p:nvPr/>
        </p:nvPicPr>
        <p:blipFill>
          <a:blip r:embed="rId9" cstate="print"/>
          <a:stretch>
            <a:fillRect/>
          </a:stretch>
        </p:blipFill>
        <p:spPr>
          <a:xfrm>
            <a:off x="8418586" y="4555066"/>
            <a:ext cx="1752218" cy="1373211"/>
          </a:xfrm>
          <a:prstGeom prst="rect">
            <a:avLst/>
          </a:prstGeom>
        </p:spPr>
      </p:pic>
      <p:sp>
        <p:nvSpPr>
          <p:cNvPr id="15" name="Sottotitolo 12">
            <a:extLst>
              <a:ext uri="{FF2B5EF4-FFF2-40B4-BE49-F238E27FC236}">
                <a16:creationId xmlns:a16="http://schemas.microsoft.com/office/drawing/2014/main" id="{42D0FF1C-2668-455E-9C9E-15F7D4D36A26}"/>
              </a:ext>
            </a:extLst>
          </p:cNvPr>
          <p:cNvSpPr>
            <a:spLocks noGrp="1"/>
          </p:cNvSpPr>
          <p:nvPr>
            <p:ph type="subTitle" idx="1"/>
          </p:nvPr>
        </p:nvSpPr>
        <p:spPr>
          <a:xfrm>
            <a:off x="3304395" y="2096936"/>
            <a:ext cx="6428096" cy="2110738"/>
          </a:xfrm>
        </p:spPr>
        <p:txBody>
          <a:bodyPr>
            <a:normAutofit/>
          </a:bodyPr>
          <a:lstStyle/>
          <a:p>
            <a:pPr marL="285750" indent="-285750" algn="just">
              <a:lnSpc>
                <a:spcPct val="107000"/>
              </a:lnSpc>
              <a:spcAft>
                <a:spcPts val="800"/>
              </a:spcAft>
              <a:buFont typeface="Arial" panose="020B0604020202020204" pitchFamily="34" charset="0"/>
              <a:buChar cha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No one shall be held in slavery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Everyone has the right to liberty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lnSpc>
                <a:spcPct val="107000"/>
              </a:lnSpc>
              <a:spcAft>
                <a:spcPts val="800"/>
              </a:spcAft>
              <a:buFont typeface="Arial" panose="020B0604020202020204" pitchFamily="34" charset="0"/>
              <a:buChar cha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it is primarily the duty of the High contracting parties, in accordance with the principle of subsidiarity, to ensure respect for rights and freedoms</a:t>
            </a:r>
            <a:endParaRPr lang="it-IT" sz="2000" b="1" dirty="0">
              <a:latin typeface="Bookman Old Style" panose="02050604050505020204" pitchFamily="18" charset="0"/>
            </a:endParaRPr>
          </a:p>
        </p:txBody>
      </p:sp>
      <p:pic>
        <p:nvPicPr>
          <p:cNvPr id="14" name="Immagine 13"/>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43067" y="4563534"/>
            <a:ext cx="2048932" cy="1358372"/>
          </a:xfrm>
          <a:prstGeom prst="rect">
            <a:avLst/>
          </a:prstGeom>
          <a:noFill/>
          <a:ln>
            <a:noFill/>
          </a:ln>
        </p:spPr>
      </p:pic>
      <p:pic>
        <p:nvPicPr>
          <p:cNvPr id="2" name="Immagine 1">
            <a:extLst>
              <a:ext uri="{FF2B5EF4-FFF2-40B4-BE49-F238E27FC236}">
                <a16:creationId xmlns:a16="http://schemas.microsoft.com/office/drawing/2014/main" id="{6040A525-7F3E-D273-7622-36FAF08208D2}"/>
              </a:ext>
            </a:extLst>
          </p:cNvPr>
          <p:cNvPicPr>
            <a:picLocks noChangeAspect="1"/>
          </p:cNvPicPr>
          <p:nvPr/>
        </p:nvPicPr>
        <p:blipFill>
          <a:blip r:embed="rId11"/>
          <a:stretch>
            <a:fillRect/>
          </a:stretch>
        </p:blipFill>
        <p:spPr>
          <a:xfrm>
            <a:off x="4553575" y="390446"/>
            <a:ext cx="3084843" cy="634039"/>
          </a:xfrm>
          <a:prstGeom prst="rect">
            <a:avLst/>
          </a:prstGeom>
        </p:spPr>
      </p:pic>
    </p:spTree>
    <p:extLst>
      <p:ext uri="{BB962C8B-B14F-4D97-AF65-F5344CB8AC3E}">
        <p14:creationId xmlns:p14="http://schemas.microsoft.com/office/powerpoint/2010/main" val="297126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18" presetClass="entr" presetSubtype="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3000"/>
                                        <p:tgtEl>
                                          <p:spTgt spid="4"/>
                                        </p:tgtEl>
                                      </p:cBhvr>
                                    </p:animEffect>
                                  </p:childTnLst>
                                </p:cTn>
                              </p:par>
                              <p:par>
                                <p:cTn id="13" presetID="18" presetClass="entr" presetSubtype="3"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upRight)">
                                      <p:cBhvr>
                                        <p:cTn id="15" dur="3000"/>
                                        <p:tgtEl>
                                          <p:spTgt spid="8"/>
                                        </p:tgtEl>
                                      </p:cBhvr>
                                    </p:animEffect>
                                  </p:childTnLst>
                                </p:cTn>
                              </p:par>
                              <p:par>
                                <p:cTn id="16" presetID="18" presetClass="entr" presetSubtype="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trips(downRight)">
                                      <p:cBhvr>
                                        <p:cTn id="18" dur="3000"/>
                                        <p:tgtEl>
                                          <p:spTgt spid="10"/>
                                        </p:tgtEl>
                                      </p:cBhvr>
                                    </p:animEffect>
                                  </p:childTnLst>
                                </p:cTn>
                              </p:par>
                              <p:par>
                                <p:cTn id="19" presetID="18" presetClass="entr" presetSubtype="3"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upRight)">
                                      <p:cBhvr>
                                        <p:cTn id="21" dur="3000"/>
                                        <p:tgtEl>
                                          <p:spTgt spid="11"/>
                                        </p:tgtEl>
                                      </p:cBhvr>
                                    </p:animEffect>
                                  </p:childTnLst>
                                </p:cTn>
                              </p:par>
                              <p:par>
                                <p:cTn id="22" presetID="18" presetClass="entr" presetSubtype="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Right)">
                                      <p:cBhvr>
                                        <p:cTn id="24" dur="3000"/>
                                        <p:tgtEl>
                                          <p:spTgt spid="9"/>
                                        </p:tgtEl>
                                      </p:cBhvr>
                                    </p:animEffect>
                                  </p:childTnLst>
                                </p:cTn>
                              </p:par>
                              <p:par>
                                <p:cTn id="25" presetID="18" presetClass="entr" presetSubtype="3"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strips(upRight)">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8730983-3652-42B4-9216-A2F1A73B1568}"/>
              </a:ext>
            </a:extLst>
          </p:cNvPr>
          <p:cNvPicPr>
            <a:picLocks noChangeAspect="1"/>
          </p:cNvPicPr>
          <p:nvPr/>
        </p:nvPicPr>
        <p:blipFill>
          <a:blip r:embed="rId2" cstate="print"/>
          <a:stretch>
            <a:fillRect/>
          </a:stretch>
        </p:blipFill>
        <p:spPr>
          <a:xfrm>
            <a:off x="0" y="4555066"/>
            <a:ext cx="2078993" cy="1394605"/>
          </a:xfrm>
          <a:prstGeom prst="rect">
            <a:avLst/>
          </a:prstGeom>
        </p:spPr>
      </p:pic>
      <p:pic>
        <p:nvPicPr>
          <p:cNvPr id="5" name="Immagine 4">
            <a:extLst>
              <a:ext uri="{FF2B5EF4-FFF2-40B4-BE49-F238E27FC236}">
                <a16:creationId xmlns:a16="http://schemas.microsoft.com/office/drawing/2014/main" id="{50677734-CEA1-4A06-ADB5-91B9BB673F1E}"/>
              </a:ext>
            </a:extLst>
          </p:cNvPr>
          <p:cNvPicPr>
            <a:picLocks noChangeAspect="1"/>
          </p:cNvPicPr>
          <p:nvPr/>
        </p:nvPicPr>
        <p:blipFill>
          <a:blip r:embed="rId3" cstate="print"/>
          <a:stretch>
            <a:fillRect/>
          </a:stretch>
        </p:blipFill>
        <p:spPr>
          <a:xfrm>
            <a:off x="3069071" y="1127947"/>
            <a:ext cx="6053853" cy="762066"/>
          </a:xfrm>
          <a:prstGeom prst="rect">
            <a:avLst/>
          </a:prstGeom>
        </p:spPr>
      </p:pic>
      <p:pic>
        <p:nvPicPr>
          <p:cNvPr id="8" name="Immagine 7">
            <a:extLst>
              <a:ext uri="{FF2B5EF4-FFF2-40B4-BE49-F238E27FC236}">
                <a16:creationId xmlns:a16="http://schemas.microsoft.com/office/drawing/2014/main" id="{225B2476-20F5-4378-9E49-8E66AA319041}"/>
              </a:ext>
            </a:extLst>
          </p:cNvPr>
          <p:cNvPicPr>
            <a:picLocks noChangeAspect="1"/>
          </p:cNvPicPr>
          <p:nvPr/>
        </p:nvPicPr>
        <p:blipFill>
          <a:blip r:embed="rId4" cstate="print"/>
          <a:stretch>
            <a:fillRect/>
          </a:stretch>
        </p:blipFill>
        <p:spPr>
          <a:xfrm>
            <a:off x="2048933" y="4556322"/>
            <a:ext cx="1879600" cy="1393395"/>
          </a:xfrm>
          <a:prstGeom prst="rect">
            <a:avLst/>
          </a:prstGeom>
        </p:spPr>
      </p:pic>
      <p:pic>
        <p:nvPicPr>
          <p:cNvPr id="11" name="Immagine 10">
            <a:extLst>
              <a:ext uri="{FF2B5EF4-FFF2-40B4-BE49-F238E27FC236}">
                <a16:creationId xmlns:a16="http://schemas.microsoft.com/office/drawing/2014/main" id="{64ACBADC-F34B-4785-A6B8-F0F74FF70CD6}"/>
              </a:ext>
            </a:extLst>
          </p:cNvPr>
          <p:cNvPicPr>
            <a:picLocks noChangeAspect="1"/>
          </p:cNvPicPr>
          <p:nvPr/>
        </p:nvPicPr>
        <p:blipFill>
          <a:blip r:embed="rId5" cstate="print"/>
          <a:stretch>
            <a:fillRect/>
          </a:stretch>
        </p:blipFill>
        <p:spPr>
          <a:xfrm>
            <a:off x="5718230" y="4563532"/>
            <a:ext cx="2752532" cy="1545585"/>
          </a:xfrm>
          <a:prstGeom prst="rect">
            <a:avLst/>
          </a:prstGeom>
        </p:spPr>
      </p:pic>
      <p:pic>
        <p:nvPicPr>
          <p:cNvPr id="12" name="Immagine 11">
            <a:extLst>
              <a:ext uri="{FF2B5EF4-FFF2-40B4-BE49-F238E27FC236}">
                <a16:creationId xmlns:a16="http://schemas.microsoft.com/office/drawing/2014/main" id="{DDEB76E3-15F8-4C58-B6DD-9E8623EE53AC}"/>
              </a:ext>
            </a:extLst>
          </p:cNvPr>
          <p:cNvPicPr>
            <a:picLocks noChangeAspect="1"/>
          </p:cNvPicPr>
          <p:nvPr/>
        </p:nvPicPr>
        <p:blipFill>
          <a:blip r:embed="rId6" cstate="print"/>
          <a:stretch>
            <a:fillRect/>
          </a:stretch>
        </p:blipFill>
        <p:spPr>
          <a:xfrm>
            <a:off x="-1" y="5932783"/>
            <a:ext cx="12192000" cy="969264"/>
          </a:xfrm>
          <a:prstGeom prst="rect">
            <a:avLst/>
          </a:prstGeom>
        </p:spPr>
      </p:pic>
      <p:pic>
        <p:nvPicPr>
          <p:cNvPr id="10" name="Immagine 9">
            <a:extLst>
              <a:ext uri="{FF2B5EF4-FFF2-40B4-BE49-F238E27FC236}">
                <a16:creationId xmlns:a16="http://schemas.microsoft.com/office/drawing/2014/main" id="{8473995E-83AB-4529-9C46-FF1D4BFFC5E7}"/>
              </a:ext>
            </a:extLst>
          </p:cNvPr>
          <p:cNvPicPr>
            <a:picLocks noChangeAspect="1"/>
          </p:cNvPicPr>
          <p:nvPr/>
        </p:nvPicPr>
        <p:blipFill>
          <a:blip r:embed="rId7" cstate="print"/>
          <a:stretch>
            <a:fillRect/>
          </a:stretch>
        </p:blipFill>
        <p:spPr>
          <a:xfrm>
            <a:off x="3900685" y="4563533"/>
            <a:ext cx="1820031" cy="1360716"/>
          </a:xfrm>
          <a:prstGeom prst="rect">
            <a:avLst/>
          </a:prstGeom>
        </p:spPr>
      </p:pic>
      <p:pic>
        <p:nvPicPr>
          <p:cNvPr id="13" name="Immagine 12">
            <a:extLst>
              <a:ext uri="{FF2B5EF4-FFF2-40B4-BE49-F238E27FC236}">
                <a16:creationId xmlns:a16="http://schemas.microsoft.com/office/drawing/2014/main" id="{51FC170E-A9CB-41BE-BCF9-4BA2C522E9B7}"/>
              </a:ext>
            </a:extLst>
          </p:cNvPr>
          <p:cNvPicPr>
            <a:picLocks noChangeAspect="1"/>
          </p:cNvPicPr>
          <p:nvPr/>
        </p:nvPicPr>
        <p:blipFill>
          <a:blip r:embed="rId8" cstate="print"/>
          <a:stretch>
            <a:fillRect/>
          </a:stretch>
        </p:blipFill>
        <p:spPr>
          <a:xfrm>
            <a:off x="8696953" y="6067529"/>
            <a:ext cx="3084843" cy="634039"/>
          </a:xfrm>
          <a:prstGeom prst="rect">
            <a:avLst/>
          </a:prstGeom>
        </p:spPr>
      </p:pic>
      <p:pic>
        <p:nvPicPr>
          <p:cNvPr id="9" name="Immagine 8">
            <a:extLst>
              <a:ext uri="{FF2B5EF4-FFF2-40B4-BE49-F238E27FC236}">
                <a16:creationId xmlns:a16="http://schemas.microsoft.com/office/drawing/2014/main" id="{A2D403C7-74F0-41B5-B398-BC224102F133}"/>
              </a:ext>
            </a:extLst>
          </p:cNvPr>
          <p:cNvPicPr>
            <a:picLocks noChangeAspect="1"/>
          </p:cNvPicPr>
          <p:nvPr/>
        </p:nvPicPr>
        <p:blipFill>
          <a:blip r:embed="rId9" cstate="print"/>
          <a:stretch>
            <a:fillRect/>
          </a:stretch>
        </p:blipFill>
        <p:spPr>
          <a:xfrm>
            <a:off x="8418586" y="4555066"/>
            <a:ext cx="1752218" cy="1373211"/>
          </a:xfrm>
          <a:prstGeom prst="rect">
            <a:avLst/>
          </a:prstGeom>
        </p:spPr>
      </p:pic>
      <p:sp>
        <p:nvSpPr>
          <p:cNvPr id="15" name="Sottotitolo 12">
            <a:extLst>
              <a:ext uri="{FF2B5EF4-FFF2-40B4-BE49-F238E27FC236}">
                <a16:creationId xmlns:a16="http://schemas.microsoft.com/office/drawing/2014/main" id="{42D0FF1C-2668-455E-9C9E-15F7D4D36A26}"/>
              </a:ext>
            </a:extLst>
          </p:cNvPr>
          <p:cNvSpPr>
            <a:spLocks noGrp="1"/>
          </p:cNvSpPr>
          <p:nvPr>
            <p:ph type="subTitle" idx="1"/>
          </p:nvPr>
        </p:nvSpPr>
        <p:spPr>
          <a:xfrm>
            <a:off x="3304395" y="2096936"/>
            <a:ext cx="6428096" cy="2110738"/>
          </a:xfrm>
        </p:spPr>
        <p:txBody>
          <a:bodyPr>
            <a:normAutofit/>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Rights, Fundamental Freedoms, Justice, Peace, Ideals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Point of arrivals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it-IT" sz="2000" b="1" dirty="0">
              <a:latin typeface="Bookman Old Style" panose="02050604050505020204" pitchFamily="18" charset="0"/>
            </a:endParaRPr>
          </a:p>
        </p:txBody>
      </p:sp>
      <p:pic>
        <p:nvPicPr>
          <p:cNvPr id="14" name="Immagine 13"/>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43067" y="4563534"/>
            <a:ext cx="2048932" cy="1358372"/>
          </a:xfrm>
          <a:prstGeom prst="rect">
            <a:avLst/>
          </a:prstGeom>
          <a:noFill/>
          <a:ln>
            <a:noFill/>
          </a:ln>
        </p:spPr>
      </p:pic>
      <p:pic>
        <p:nvPicPr>
          <p:cNvPr id="2" name="Immagine 1">
            <a:extLst>
              <a:ext uri="{FF2B5EF4-FFF2-40B4-BE49-F238E27FC236}">
                <a16:creationId xmlns:a16="http://schemas.microsoft.com/office/drawing/2014/main" id="{2DBBD4FB-6DCD-3F88-351B-5935F9B3DFDA}"/>
              </a:ext>
            </a:extLst>
          </p:cNvPr>
          <p:cNvPicPr>
            <a:picLocks noChangeAspect="1"/>
          </p:cNvPicPr>
          <p:nvPr/>
        </p:nvPicPr>
        <p:blipFill>
          <a:blip r:embed="rId11"/>
          <a:stretch>
            <a:fillRect/>
          </a:stretch>
        </p:blipFill>
        <p:spPr>
          <a:xfrm>
            <a:off x="4553575" y="525222"/>
            <a:ext cx="3084843" cy="634039"/>
          </a:xfrm>
          <a:prstGeom prst="rect">
            <a:avLst/>
          </a:prstGeom>
        </p:spPr>
      </p:pic>
    </p:spTree>
    <p:extLst>
      <p:ext uri="{BB962C8B-B14F-4D97-AF65-F5344CB8AC3E}">
        <p14:creationId xmlns:p14="http://schemas.microsoft.com/office/powerpoint/2010/main" val="57361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18" presetClass="entr" presetSubtype="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3000"/>
                                        <p:tgtEl>
                                          <p:spTgt spid="4"/>
                                        </p:tgtEl>
                                      </p:cBhvr>
                                    </p:animEffect>
                                  </p:childTnLst>
                                </p:cTn>
                              </p:par>
                              <p:par>
                                <p:cTn id="13" presetID="18" presetClass="entr" presetSubtype="3"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upRight)">
                                      <p:cBhvr>
                                        <p:cTn id="15" dur="3000"/>
                                        <p:tgtEl>
                                          <p:spTgt spid="8"/>
                                        </p:tgtEl>
                                      </p:cBhvr>
                                    </p:animEffect>
                                  </p:childTnLst>
                                </p:cTn>
                              </p:par>
                              <p:par>
                                <p:cTn id="16" presetID="18" presetClass="entr" presetSubtype="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trips(downRight)">
                                      <p:cBhvr>
                                        <p:cTn id="18" dur="3000"/>
                                        <p:tgtEl>
                                          <p:spTgt spid="10"/>
                                        </p:tgtEl>
                                      </p:cBhvr>
                                    </p:animEffect>
                                  </p:childTnLst>
                                </p:cTn>
                              </p:par>
                              <p:par>
                                <p:cTn id="19" presetID="18" presetClass="entr" presetSubtype="3"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upRight)">
                                      <p:cBhvr>
                                        <p:cTn id="21" dur="3000"/>
                                        <p:tgtEl>
                                          <p:spTgt spid="11"/>
                                        </p:tgtEl>
                                      </p:cBhvr>
                                    </p:animEffect>
                                  </p:childTnLst>
                                </p:cTn>
                              </p:par>
                              <p:par>
                                <p:cTn id="22" presetID="18" presetClass="entr" presetSubtype="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Right)">
                                      <p:cBhvr>
                                        <p:cTn id="24" dur="3000"/>
                                        <p:tgtEl>
                                          <p:spTgt spid="9"/>
                                        </p:tgtEl>
                                      </p:cBhvr>
                                    </p:animEffect>
                                  </p:childTnLst>
                                </p:cTn>
                              </p:par>
                              <p:par>
                                <p:cTn id="25" presetID="18" presetClass="entr" presetSubtype="3"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strips(upRight)">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1904</TotalTime>
  <Words>449</Words>
  <Application>Microsoft Office PowerPoint</Application>
  <PresentationFormat>Widescreen</PresentationFormat>
  <Paragraphs>41</Paragraphs>
  <Slides>10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Arial</vt:lpstr>
      <vt:lpstr>Bookman Old Style</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Ginger</dc:creator>
  <cp:lastModifiedBy>Giovanni Pansini</cp:lastModifiedBy>
  <cp:revision>75</cp:revision>
  <dcterms:created xsi:type="dcterms:W3CDTF">2021-03-22T10:10:14Z</dcterms:created>
  <dcterms:modified xsi:type="dcterms:W3CDTF">2022-06-28T09:26:22Z</dcterms:modified>
</cp:coreProperties>
</file>