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5"/>
  </p:notesMasterIdLst>
  <p:sldIdLst>
    <p:sldId id="318" r:id="rId2"/>
    <p:sldId id="260" r:id="rId3"/>
    <p:sldId id="348" r:id="rId4"/>
    <p:sldId id="292" r:id="rId5"/>
    <p:sldId id="349" r:id="rId6"/>
    <p:sldId id="350" r:id="rId7"/>
    <p:sldId id="351" r:id="rId8"/>
    <p:sldId id="380" r:id="rId9"/>
    <p:sldId id="352" r:id="rId10"/>
    <p:sldId id="381" r:id="rId11"/>
    <p:sldId id="353" r:id="rId12"/>
    <p:sldId id="354" r:id="rId13"/>
    <p:sldId id="355" r:id="rId14"/>
    <p:sldId id="356" r:id="rId15"/>
    <p:sldId id="357" r:id="rId16"/>
    <p:sldId id="358" r:id="rId17"/>
    <p:sldId id="359" r:id="rId18"/>
    <p:sldId id="360" r:id="rId19"/>
    <p:sldId id="382" r:id="rId20"/>
    <p:sldId id="379" r:id="rId21"/>
    <p:sldId id="361" r:id="rId22"/>
    <p:sldId id="362" r:id="rId23"/>
    <p:sldId id="364" r:id="rId24"/>
    <p:sldId id="363" r:id="rId25"/>
    <p:sldId id="365" r:id="rId26"/>
    <p:sldId id="366" r:id="rId27"/>
    <p:sldId id="367" r:id="rId28"/>
    <p:sldId id="368" r:id="rId29"/>
    <p:sldId id="369" r:id="rId30"/>
    <p:sldId id="370" r:id="rId31"/>
    <p:sldId id="371" r:id="rId32"/>
    <p:sldId id="372" r:id="rId33"/>
    <p:sldId id="373" r:id="rId34"/>
    <p:sldId id="374" r:id="rId35"/>
    <p:sldId id="375" r:id="rId36"/>
    <p:sldId id="376" r:id="rId37"/>
    <p:sldId id="377" r:id="rId38"/>
    <p:sldId id="378" r:id="rId39"/>
    <p:sldId id="384" r:id="rId40"/>
    <p:sldId id="385" r:id="rId41"/>
    <p:sldId id="386" r:id="rId42"/>
    <p:sldId id="273" r:id="rId43"/>
    <p:sldId id="284" r:id="rId4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717" autoAdjust="0"/>
  </p:normalViewPr>
  <p:slideViewPr>
    <p:cSldViewPr snapToGrid="0">
      <p:cViewPr varScale="1">
        <p:scale>
          <a:sx n="81" d="100"/>
          <a:sy n="81" d="100"/>
        </p:scale>
        <p:origin x="152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1DFA3-BBF0-452A-8108-FC37B05C21F9}" type="datetimeFigureOut">
              <a:rPr lang="en-GB" smtClean="0"/>
              <a:t>29/01/2020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1C548-C088-4104-8295-FC8AE2D419E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37481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>
            <a:extLst>
              <a:ext uri="{FF2B5EF4-FFF2-40B4-BE49-F238E27FC236}">
                <a16:creationId xmlns:a16="http://schemas.microsoft.com/office/drawing/2014/main" id="{50E25E97-42D1-4D4C-9632-01A55AA28F7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>
            <a:extLst>
              <a:ext uri="{FF2B5EF4-FFF2-40B4-BE49-F238E27FC236}">
                <a16:creationId xmlns:a16="http://schemas.microsoft.com/office/drawing/2014/main" id="{5D1A20DD-9D83-4827-B966-9B9DBEF9F66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>
              <a:buFontTx/>
              <a:buAutoNum type="arabicPeriod"/>
            </a:pPr>
            <a:r>
              <a:rPr lang="el-GR" altLang="en-US"/>
              <a:t>------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 altLang="en-US" dirty="0"/>
              <a:t>The information regarding electronic evidence might not be clear.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 altLang="en-US" dirty="0"/>
              <a:t>Careful with external specialists because they might be also involved or inform the suspect.</a:t>
            </a:r>
            <a:endParaRPr lang="el-GR" altLang="en-US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30EA394A-8E46-440E-A46E-AC5BFF0747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446C8CD-6443-454D-8061-D75C90955DDA}" type="slidenum">
              <a:rPr lang="en-US" altLang="en-US"/>
              <a:pPr>
                <a:spcBef>
                  <a:spcPct val="0"/>
                </a:spcBef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1299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>
            <a:extLst>
              <a:ext uri="{FF2B5EF4-FFF2-40B4-BE49-F238E27FC236}">
                <a16:creationId xmlns:a16="http://schemas.microsoft.com/office/drawing/2014/main" id="{40190F79-34D5-460C-ADEE-DC434381F53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>
            <a:extLst>
              <a:ext uri="{FF2B5EF4-FFF2-40B4-BE49-F238E27FC236}">
                <a16:creationId xmlns:a16="http://schemas.microsoft.com/office/drawing/2014/main" id="{6C594E1E-3B6E-4C75-91B0-AFFE801C07E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(property register)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(to mark and identify component parts of the system, including leads and sockets)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(tie-on and adhesive)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(to code and identify removed items)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(to photograph scene and any on-screen displays) – A certified photographer might be needed ?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</p:txBody>
      </p:sp>
      <p:sp>
        <p:nvSpPr>
          <p:cNvPr id="24580" name="Slide Number Placeholder 3">
            <a:extLst>
              <a:ext uri="{FF2B5EF4-FFF2-40B4-BE49-F238E27FC236}">
                <a16:creationId xmlns:a16="http://schemas.microsoft.com/office/drawing/2014/main" id="{13B5052B-8A06-47D7-8DF8-03D264AE1C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6908828-C9C7-4B4E-A365-5A27A004D13C}" type="slidenum">
              <a:rPr lang="en-US" altLang="en-US"/>
              <a:pPr>
                <a:spcBef>
                  <a:spcPct val="0"/>
                </a:spcBef>
              </a:pPr>
              <a:t>13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718427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53AC7C93-EF76-4A56-907D-452F67AA3B1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D20E6841-AB68-447E-A275-BB5295D6D3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(for protection of equipment being removed such as circuit boards; materials that can produce static such as polythene bags should be avoided)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(for securing cables)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(materials that can produce static electricity such as Styrofoam or Styrofoam peanuts should be avoided)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(original packaging should be used whenever available)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40B3E662-B9B9-4AB9-8109-A728770DB3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C4205D4-39E7-45D4-8737-345D1B01D260}" type="slidenum">
              <a:rPr lang="en-US" altLang="en-US"/>
              <a:pPr>
                <a:spcBef>
                  <a:spcPct val="0"/>
                </a:spcBef>
              </a:pPr>
              <a:t>14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090883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0F6B4FC9-F420-48CC-B78D-E2D573281B9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BDAFF1AB-0B03-477F-B3DA-FC2F9EA044D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(should not be used in the proximity of computer equipment)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(e.g., phone numbers of the specialist unit)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C284AE80-57CB-4A86-BA82-6A79BBC743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B83EFDE-450E-4E20-ABAE-9BCEE384D9FD}" type="slidenum">
              <a:rPr lang="en-US" altLang="en-US"/>
              <a:pPr>
                <a:spcBef>
                  <a:spcPct val="0"/>
                </a:spcBef>
              </a:pPr>
              <a:t>15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667678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>
            <a:extLst>
              <a:ext uri="{FF2B5EF4-FFF2-40B4-BE49-F238E27FC236}">
                <a16:creationId xmlns:a16="http://schemas.microsoft.com/office/drawing/2014/main" id="{7B9C81CB-8C12-4478-8867-31561E9B628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es Placeholder 2">
            <a:extLst>
              <a:ext uri="{FF2B5EF4-FFF2-40B4-BE49-F238E27FC236}">
                <a16:creationId xmlns:a16="http://schemas.microsoft.com/office/drawing/2014/main" id="{22E85664-1121-40FD-8432-D82084DD5C3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l-GR" altLang="en-US"/>
          </a:p>
        </p:txBody>
      </p:sp>
      <p:sp>
        <p:nvSpPr>
          <p:cNvPr id="30724" name="Slide Number Placeholder 3">
            <a:extLst>
              <a:ext uri="{FF2B5EF4-FFF2-40B4-BE49-F238E27FC236}">
                <a16:creationId xmlns:a16="http://schemas.microsoft.com/office/drawing/2014/main" id="{3D03833D-A140-4CE2-AD2F-61D3EE989A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D1D1C7E-7CB1-4D5C-9435-7F3299893BC6}" type="slidenum">
              <a:rPr lang="en-US" altLang="en-US"/>
              <a:pPr>
                <a:spcBef>
                  <a:spcPct val="0"/>
                </a:spcBef>
              </a:pPr>
              <a:t>16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613600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>
            <a:extLst>
              <a:ext uri="{FF2B5EF4-FFF2-40B4-BE49-F238E27FC236}">
                <a16:creationId xmlns:a16="http://schemas.microsoft.com/office/drawing/2014/main" id="{74B61177-E512-4C3A-9E42-5AE33F85A30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es Placeholder 2">
            <a:extLst>
              <a:ext uri="{FF2B5EF4-FFF2-40B4-BE49-F238E27FC236}">
                <a16:creationId xmlns:a16="http://schemas.microsoft.com/office/drawing/2014/main" id="{1CB97BE7-51C0-41CB-BD9C-CADD7E0054D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(Twisted Pair and Crossover)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(e.g., some TB external HDDs)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(so triage evidence at your laptop)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(if trained to use it for forensic purposes)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(to and from the scene, for team members, seizure tools and equipment, and the seized evidence)</a:t>
            </a:r>
            <a:endParaRPr lang="en-GB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GB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GB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</p:txBody>
      </p:sp>
      <p:sp>
        <p:nvSpPr>
          <p:cNvPr id="32772" name="Slide Number Placeholder 3">
            <a:extLst>
              <a:ext uri="{FF2B5EF4-FFF2-40B4-BE49-F238E27FC236}">
                <a16:creationId xmlns:a16="http://schemas.microsoft.com/office/drawing/2014/main" id="{6C9D12FC-2FAA-4526-8590-6E7A91BD89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D45425B-6B9C-4E77-B086-81FBEB0904A5}" type="slidenum">
              <a:rPr lang="en-US" altLang="en-US"/>
              <a:pPr>
                <a:spcBef>
                  <a:spcPct val="0"/>
                </a:spcBef>
              </a:pPr>
              <a:t>17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565788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3E202650-8B49-44DC-ADA8-786F92767F6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6FEB6520-E6D0-4B19-9577-30F0A181B89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if the system is administered by an external company or administrator, you might consider involving him/her as an expert witness (if he/she is not considered to be a suspect).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Two witness for every action. Some actions need two persons anyway.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Ex. No powder for fingerprints, 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The search might occur after hours so they might need a specialist stand-by</a:t>
            </a:r>
            <a:endParaRPr lang="el-GR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39363AB2-B42E-45ED-9859-2439C82E58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4D01B1D-0645-4EC8-829E-5B9D49868770}" type="slidenum">
              <a:rPr lang="en-US" altLang="en-US"/>
              <a:pPr>
                <a:spcBef>
                  <a:spcPct val="0"/>
                </a:spcBef>
              </a:pPr>
              <a:t>19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0153563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>
            <a:extLst>
              <a:ext uri="{FF2B5EF4-FFF2-40B4-BE49-F238E27FC236}">
                <a16:creationId xmlns:a16="http://schemas.microsoft.com/office/drawing/2014/main" id="{0465F9E8-3AFB-4350-AAC0-06E83FD4867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40388D-DAB5-4CD4-960D-5B04FD7DCC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ea typeface="+mn-ea"/>
              </a:rPr>
              <a:t>E.g.</a:t>
            </a:r>
          </a:p>
          <a:p>
            <a:pPr marL="228600" indent="-228600">
              <a:buFontTx/>
              <a:buAutoNum type="arabicPeriod"/>
              <a:defRPr/>
            </a:pPr>
            <a:r>
              <a:rPr lang="en-US" dirty="0">
                <a:ea typeface="+mn-ea"/>
              </a:rPr>
              <a:t>15 persons instead of 1</a:t>
            </a:r>
          </a:p>
          <a:p>
            <a:pPr marL="228600" indent="-228600">
              <a:buFontTx/>
              <a:buAutoNum type="arabicPeriod"/>
              <a:defRPr/>
            </a:pPr>
            <a:r>
              <a:rPr lang="en-US" dirty="0">
                <a:ea typeface="+mn-ea"/>
              </a:rPr>
              <a:t>2 Big Dogs</a:t>
            </a:r>
          </a:p>
          <a:p>
            <a:pPr marL="228600" indent="-228600">
              <a:buFontTx/>
              <a:buAutoNum type="arabicPeriod"/>
              <a:defRPr/>
            </a:pPr>
            <a:r>
              <a:rPr lang="en-US" dirty="0">
                <a:ea typeface="+mn-ea"/>
              </a:rPr>
              <a:t>A newborn baby</a:t>
            </a:r>
          </a:p>
          <a:p>
            <a:pPr marL="228600" indent="-228600">
              <a:buFontTx/>
              <a:buAutoNum type="arabicPeriod"/>
              <a:defRPr/>
            </a:pPr>
            <a:endParaRPr lang="el-GR" dirty="0">
              <a:ea typeface="+mn-ea"/>
            </a:endParaRPr>
          </a:p>
        </p:txBody>
      </p:sp>
      <p:sp>
        <p:nvSpPr>
          <p:cNvPr id="35844" name="Slide Number Placeholder 3">
            <a:extLst>
              <a:ext uri="{FF2B5EF4-FFF2-40B4-BE49-F238E27FC236}">
                <a16:creationId xmlns:a16="http://schemas.microsoft.com/office/drawing/2014/main" id="{39B773C6-3D38-4447-8776-6EFD2F8488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A018F9E-D6DB-4338-B1BA-D8C67B1C6D6A}" type="slidenum">
              <a:rPr lang="en-US" altLang="en-US"/>
              <a:pPr>
                <a:spcBef>
                  <a:spcPct val="0"/>
                </a:spcBef>
              </a:pPr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5174727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>
            <a:extLst>
              <a:ext uri="{FF2B5EF4-FFF2-40B4-BE49-F238E27FC236}">
                <a16:creationId xmlns:a16="http://schemas.microsoft.com/office/drawing/2014/main" id="{E6B14E15-2C80-4920-9497-0741F30340C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Notes Placeholder 2">
            <a:extLst>
              <a:ext uri="{FF2B5EF4-FFF2-40B4-BE49-F238E27FC236}">
                <a16:creationId xmlns:a16="http://schemas.microsoft.com/office/drawing/2014/main" id="{6CC3B6A8-78CF-48E2-9B55-AC90F7C74FD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None/>
            </a:pPr>
            <a:endParaRPr lang="en-GB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GB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</p:txBody>
      </p:sp>
      <p:sp>
        <p:nvSpPr>
          <p:cNvPr id="37892" name="Slide Number Placeholder 3">
            <a:extLst>
              <a:ext uri="{FF2B5EF4-FFF2-40B4-BE49-F238E27FC236}">
                <a16:creationId xmlns:a16="http://schemas.microsoft.com/office/drawing/2014/main" id="{F466A825-4D23-47B7-809E-3ACEDC8374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DAAE8A2-39C4-4F37-BCC1-9EB5D8E820CF}" type="slidenum">
              <a:rPr lang="en-US" altLang="en-US"/>
              <a:pPr>
                <a:spcBef>
                  <a:spcPct val="0"/>
                </a:spcBef>
              </a:pPr>
              <a:t>21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8006875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>
            <a:extLst>
              <a:ext uri="{FF2B5EF4-FFF2-40B4-BE49-F238E27FC236}">
                <a16:creationId xmlns:a16="http://schemas.microsoft.com/office/drawing/2014/main" id="{483798CD-8C1A-4F2D-9219-1BEDB203514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Notes Placeholder 2">
            <a:extLst>
              <a:ext uri="{FF2B5EF4-FFF2-40B4-BE49-F238E27FC236}">
                <a16:creationId xmlns:a16="http://schemas.microsoft.com/office/drawing/2014/main" id="{4B33DEB3-27B7-4D16-91E8-1134E10C58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GB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(including equipment and power supply)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</p:txBody>
      </p:sp>
      <p:sp>
        <p:nvSpPr>
          <p:cNvPr id="39940" name="Slide Number Placeholder 3">
            <a:extLst>
              <a:ext uri="{FF2B5EF4-FFF2-40B4-BE49-F238E27FC236}">
                <a16:creationId xmlns:a16="http://schemas.microsoft.com/office/drawing/2014/main" id="{ED8C8735-A38B-49EA-84E8-BF97C481EB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39071343-D0F3-4F5D-AEC6-406D5F89F085}" type="slidenum">
              <a:rPr lang="en-US" altLang="en-US"/>
              <a:pPr>
                <a:spcBef>
                  <a:spcPct val="0"/>
                </a:spcBef>
              </a:pPr>
              <a:t>22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821813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>
            <a:extLst>
              <a:ext uri="{FF2B5EF4-FFF2-40B4-BE49-F238E27FC236}">
                <a16:creationId xmlns:a16="http://schemas.microsoft.com/office/drawing/2014/main" id="{45013F08-0FBA-4E06-BBAC-081373216FC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Notes Placeholder 2">
            <a:extLst>
              <a:ext uri="{FF2B5EF4-FFF2-40B4-BE49-F238E27FC236}">
                <a16:creationId xmlns:a16="http://schemas.microsoft.com/office/drawing/2014/main" id="{D487B715-CDE7-4C0E-9DA1-B08FADD4B5D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GB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 startAt="6"/>
            </a:pPr>
            <a:r>
              <a:rPr lang="en-GB" altLang="en-US" dirty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 startAt="6"/>
            </a:pPr>
            <a:r>
              <a:rPr lang="en-GB" altLang="en-US" dirty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 startAt="6"/>
            </a:pPr>
            <a:r>
              <a:rPr lang="en-GB" altLang="en-US" dirty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 startAt="6"/>
            </a:pPr>
            <a:r>
              <a:rPr lang="en-GB" altLang="en-US" dirty="0"/>
              <a:t>------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 startAt="6"/>
            </a:pPr>
            <a:endParaRPr lang="en-US" altLang="en-US" dirty="0"/>
          </a:p>
        </p:txBody>
      </p:sp>
      <p:sp>
        <p:nvSpPr>
          <p:cNvPr id="41988" name="Slide Number Placeholder 3">
            <a:extLst>
              <a:ext uri="{FF2B5EF4-FFF2-40B4-BE49-F238E27FC236}">
                <a16:creationId xmlns:a16="http://schemas.microsoft.com/office/drawing/2014/main" id="{D07A30D7-365B-40E5-A779-C12EF21634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777B010-2A6C-4B48-85F9-01D355FAEFCC}" type="slidenum">
              <a:rPr lang="en-US" altLang="en-US"/>
              <a:pPr>
                <a:spcBef>
                  <a:spcPct val="0"/>
                </a:spcBef>
              </a:pPr>
              <a:t>23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04000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>
            <a:extLst>
              <a:ext uri="{FF2B5EF4-FFF2-40B4-BE49-F238E27FC236}">
                <a16:creationId xmlns:a16="http://schemas.microsoft.com/office/drawing/2014/main" id="{5E00400A-5E6D-415A-B1C9-3B7ED0DB5E5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>
            <a:extLst>
              <a:ext uri="{FF2B5EF4-FFF2-40B4-BE49-F238E27FC236}">
                <a16:creationId xmlns:a16="http://schemas.microsoft.com/office/drawing/2014/main" id="{E0971018-24E6-4907-AD2B-6D5DC3D28F0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 eaLnBrk="1" hangingPunct="1">
              <a:buFontTx/>
              <a:buAutoNum type="arabicPeriod"/>
            </a:pPr>
            <a:r>
              <a:rPr lang="en-US" altLang="en-US" dirty="0"/>
              <a:t>Such decision will be finalized at the scene (things are clearer)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en-US" altLang="en-US" dirty="0"/>
              <a:t>However as much information we have is always better. </a:t>
            </a:r>
            <a:endParaRPr lang="el-GR" altLang="en-US"/>
          </a:p>
        </p:txBody>
      </p:sp>
      <p:sp>
        <p:nvSpPr>
          <p:cNvPr id="10244" name="Slide Number Placeholder 3">
            <a:extLst>
              <a:ext uri="{FF2B5EF4-FFF2-40B4-BE49-F238E27FC236}">
                <a16:creationId xmlns:a16="http://schemas.microsoft.com/office/drawing/2014/main" id="{60ED02E5-A6C0-4321-9DAE-56B465C91F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8506237-B04D-4F2B-A837-93B1A103F085}" type="slidenum">
              <a:rPr lang="en-US" altLang="en-US"/>
              <a:pPr>
                <a:spcBef>
                  <a:spcPct val="0"/>
                </a:spcBef>
              </a:pPr>
              <a:t>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74070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>
            <a:extLst>
              <a:ext uri="{FF2B5EF4-FFF2-40B4-BE49-F238E27FC236}">
                <a16:creationId xmlns:a16="http://schemas.microsoft.com/office/drawing/2014/main" id="{992DDB22-2F38-4B5F-92D6-07E52D4361A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Notes Placeholder 2">
            <a:extLst>
              <a:ext uri="{FF2B5EF4-FFF2-40B4-BE49-F238E27FC236}">
                <a16:creationId xmlns:a16="http://schemas.microsoft.com/office/drawing/2014/main" id="{10AA47DB-A3E2-438F-9B9D-F4AAA494EB9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GB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None/>
            </a:pPr>
            <a:r>
              <a:rPr lang="en-GB" altLang="en-US" dirty="0"/>
              <a:t>10. (e.g., DNA, fingerprints, drugs, accelerants);(including equipment and power supply)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None/>
            </a:pPr>
            <a:r>
              <a:rPr lang="en-GB" altLang="en-US" dirty="0"/>
              <a:t>	1.----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None/>
            </a:pPr>
            <a:r>
              <a:rPr lang="en-GB" altLang="en-US" dirty="0"/>
              <a:t>	2.-----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None/>
            </a:pPr>
            <a:r>
              <a:rPr lang="en-GB" altLang="en-US" dirty="0"/>
              <a:t>		1. (since keyboards, computer mouse, diskettes, CDs, or other components may have latent fingerprints or other physical evidence that should be preserved);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None/>
            </a:pPr>
            <a:r>
              <a:rPr lang="en-GB" altLang="en-US" dirty="0"/>
              <a:t>		2. -----</a:t>
            </a:r>
          </a:p>
        </p:txBody>
      </p:sp>
      <p:sp>
        <p:nvSpPr>
          <p:cNvPr id="44036" name="Slide Number Placeholder 3">
            <a:extLst>
              <a:ext uri="{FF2B5EF4-FFF2-40B4-BE49-F238E27FC236}">
                <a16:creationId xmlns:a16="http://schemas.microsoft.com/office/drawing/2014/main" id="{EA1BAD70-AD2F-4E64-8634-69A2D5EB52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3924BFC-37BC-42C8-ADC8-FD1D1F8BF965}" type="slidenum">
              <a:rPr lang="en-US" altLang="en-US"/>
              <a:pPr>
                <a:spcBef>
                  <a:spcPct val="0"/>
                </a:spcBef>
              </a:pPr>
              <a:t>24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19928612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>
            <a:extLst>
              <a:ext uri="{FF2B5EF4-FFF2-40B4-BE49-F238E27FC236}">
                <a16:creationId xmlns:a16="http://schemas.microsoft.com/office/drawing/2014/main" id="{15BDF94A-502B-4845-8347-3B25BE96347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Notes Placeholder 2">
            <a:extLst>
              <a:ext uri="{FF2B5EF4-FFF2-40B4-BE49-F238E27FC236}">
                <a16:creationId xmlns:a16="http://schemas.microsoft.com/office/drawing/2014/main" id="{502042B0-C4DC-4101-B95A-A667873EE8F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-------</a:t>
            </a:r>
          </a:p>
          <a:p>
            <a:pPr marL="971550" lvl="1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------</a:t>
            </a:r>
          </a:p>
          <a:p>
            <a:pPr marL="971550" lvl="1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------</a:t>
            </a:r>
          </a:p>
          <a:p>
            <a:pPr marL="971550" lvl="1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-----</a:t>
            </a:r>
          </a:p>
          <a:p>
            <a:pPr marL="971550" lvl="1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-----</a:t>
            </a:r>
          </a:p>
          <a:p>
            <a:pPr marL="971550" lvl="1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-----</a:t>
            </a:r>
          </a:p>
          <a:p>
            <a:pPr marL="971550" lvl="1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----</a:t>
            </a:r>
          </a:p>
          <a:p>
            <a:pPr marL="971550" lvl="1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(most passwords are directly related to the personal environment, such as, e.g., licence plates, partners/children, phone numbers, hobbies, etc.)</a:t>
            </a:r>
            <a:endParaRPr lang="en-US" altLang="en-US" dirty="0"/>
          </a:p>
        </p:txBody>
      </p:sp>
      <p:sp>
        <p:nvSpPr>
          <p:cNvPr id="46084" name="Slide Number Placeholder 3">
            <a:extLst>
              <a:ext uri="{FF2B5EF4-FFF2-40B4-BE49-F238E27FC236}">
                <a16:creationId xmlns:a16="http://schemas.microsoft.com/office/drawing/2014/main" id="{8F99DB70-B83C-4F14-B0CF-BFA8BED1D1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C5A9A37-3144-48EA-8AE2-7F19182A3355}" type="slidenum">
              <a:rPr lang="en-US" altLang="en-US"/>
              <a:pPr>
                <a:spcBef>
                  <a:spcPct val="0"/>
                </a:spcBef>
              </a:pPr>
              <a:t>25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262906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>
            <a:extLst>
              <a:ext uri="{FF2B5EF4-FFF2-40B4-BE49-F238E27FC236}">
                <a16:creationId xmlns:a16="http://schemas.microsoft.com/office/drawing/2014/main" id="{BF49FC0D-7583-42A2-A20F-61B6969289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>
            <a:extLst>
              <a:ext uri="{FF2B5EF4-FFF2-40B4-BE49-F238E27FC236}">
                <a16:creationId xmlns:a16="http://schemas.microsoft.com/office/drawing/2014/main" id="{B39EE30C-5EF4-48F8-AC33-AB0FEF08D0F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(witnesses, subjects, or others) 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------</a:t>
            </a:r>
          </a:p>
        </p:txBody>
      </p:sp>
      <p:sp>
        <p:nvSpPr>
          <p:cNvPr id="48132" name="Slide Number Placeholder 3">
            <a:extLst>
              <a:ext uri="{FF2B5EF4-FFF2-40B4-BE49-F238E27FC236}">
                <a16:creationId xmlns:a16="http://schemas.microsoft.com/office/drawing/2014/main" id="{5826676C-35A0-4F50-8BC2-77B1A4E8199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8AA72CF-CB75-4EE3-80E1-576206874823}" type="slidenum">
              <a:rPr lang="en-US" altLang="en-US"/>
              <a:pPr>
                <a:spcBef>
                  <a:spcPct val="0"/>
                </a:spcBef>
              </a:pPr>
              <a:t>26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453170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>
            <a:extLst>
              <a:ext uri="{FF2B5EF4-FFF2-40B4-BE49-F238E27FC236}">
                <a16:creationId xmlns:a16="http://schemas.microsoft.com/office/drawing/2014/main" id="{BCE7B261-C7FD-4135-A78F-BA968BC7F5C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>
            <a:extLst>
              <a:ext uri="{FF2B5EF4-FFF2-40B4-BE49-F238E27FC236}">
                <a16:creationId xmlns:a16="http://schemas.microsoft.com/office/drawing/2014/main" id="{C4719CBE-0144-4A5A-8799-92C36BCD539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e.g., bookkeeping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(An individual may have multiple passwords, e.g., BIOS, system login, network or ISP, application files, encryption pass phrase such as for PGP or TrueCrypt, e-mail, access token, scheduler, or contact list.);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</a:t>
            </a:r>
            <a:endParaRPr lang="en-US" altLang="en-US" dirty="0"/>
          </a:p>
        </p:txBody>
      </p:sp>
      <p:sp>
        <p:nvSpPr>
          <p:cNvPr id="50180" name="Slide Number Placeholder 3">
            <a:extLst>
              <a:ext uri="{FF2B5EF4-FFF2-40B4-BE49-F238E27FC236}">
                <a16:creationId xmlns:a16="http://schemas.microsoft.com/office/drawing/2014/main" id="{BC49B39B-96F4-43FD-B0A7-C889ECC942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B72C63B-6FE2-448A-B35D-F07E90C7CDFA}" type="slidenum">
              <a:rPr lang="en-US" altLang="en-US"/>
              <a:pPr>
                <a:spcBef>
                  <a:spcPct val="0"/>
                </a:spcBef>
              </a:pPr>
              <a:t>27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659575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460364F0-C3CC-4863-93ED-6EBD191F5B4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4C664FE5-6B1B-48C2-ACBE-A094316DA03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l-GR" altLang="en-US"/>
          </a:p>
        </p:txBody>
      </p:sp>
      <p:sp>
        <p:nvSpPr>
          <p:cNvPr id="53252" name="Slide Number Placeholder 3">
            <a:extLst>
              <a:ext uri="{FF2B5EF4-FFF2-40B4-BE49-F238E27FC236}">
                <a16:creationId xmlns:a16="http://schemas.microsoft.com/office/drawing/2014/main" id="{AF05FCB3-D3F3-4071-8AE3-D2D8950050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7E69486-8A13-413E-A690-ACF002889CF6}" type="slidenum">
              <a:rPr lang="en-US" altLang="en-US"/>
              <a:pPr>
                <a:spcBef>
                  <a:spcPct val="0"/>
                </a:spcBef>
              </a:pPr>
              <a:t>29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704719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>
            <a:extLst>
              <a:ext uri="{FF2B5EF4-FFF2-40B4-BE49-F238E27FC236}">
                <a16:creationId xmlns:a16="http://schemas.microsoft.com/office/drawing/2014/main" id="{A75A5585-262C-4FF4-A58F-20DB39625AC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>
            <a:extLst>
              <a:ext uri="{FF2B5EF4-FFF2-40B4-BE49-F238E27FC236}">
                <a16:creationId xmlns:a16="http://schemas.microsoft.com/office/drawing/2014/main" id="{E769E38C-0A9C-4CED-8099-859F269A94C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(360 degrees of coverage, if possible)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</a:t>
            </a:r>
          </a:p>
        </p:txBody>
      </p:sp>
      <p:sp>
        <p:nvSpPr>
          <p:cNvPr id="55300" name="Slide Number Placeholder 3">
            <a:extLst>
              <a:ext uri="{FF2B5EF4-FFF2-40B4-BE49-F238E27FC236}">
                <a16:creationId xmlns:a16="http://schemas.microsoft.com/office/drawing/2014/main" id="{EF4DB244-0273-4D39-BB87-582EC534C0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6848714-01D4-4D84-B3C2-53C42E53A1DA}" type="slidenum">
              <a:rPr lang="en-US" altLang="en-US"/>
              <a:pPr>
                <a:spcBef>
                  <a:spcPct val="0"/>
                </a:spcBef>
              </a:pPr>
              <a:t>30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053020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C4B26711-783F-4D31-A00E-C477F462B5F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DC5C2EEC-E29C-4D13-ABAD-EC61C5FEB6F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e.g., make, model, serial number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(on, off, or in sleep mode)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(including connections to peripheral devices)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------</a:t>
            </a: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14C6258C-8752-4000-B982-7DCE57A172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9E972EE-2240-4EE7-A5BB-15D5C0F97B02}" type="slidenum">
              <a:rPr lang="en-US" altLang="en-US"/>
              <a:pPr>
                <a:spcBef>
                  <a:spcPct val="0"/>
                </a:spcBef>
              </a:pPr>
              <a:t>31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8312861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id="{0256849F-7E5D-485D-8C01-F9615B4633C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>
            <a:extLst>
              <a:ext uri="{FF2B5EF4-FFF2-40B4-BE49-F238E27FC236}">
                <a16:creationId xmlns:a16="http://schemas.microsoft.com/office/drawing/2014/main" id="{61076DDD-3BE5-464B-8727-2721E567C51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------</a:t>
            </a:r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id="{E5355A4D-7A8F-4C67-BCA8-574761816D8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9008620-CE30-401B-BEBA-AF37AF58FD8F}" type="slidenum">
              <a:rPr lang="en-US" altLang="en-US"/>
              <a:pPr>
                <a:spcBef>
                  <a:spcPct val="0"/>
                </a:spcBef>
              </a:pPr>
              <a:t>32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3499340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>
            <a:extLst>
              <a:ext uri="{FF2B5EF4-FFF2-40B4-BE49-F238E27FC236}">
                <a16:creationId xmlns:a16="http://schemas.microsoft.com/office/drawing/2014/main" id="{BF945172-43EA-415B-B287-83310FB45D6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>
            <a:extLst>
              <a:ext uri="{FF2B5EF4-FFF2-40B4-BE49-F238E27FC236}">
                <a16:creationId xmlns:a16="http://schemas.microsoft.com/office/drawing/2014/main" id="{A74ABD58-9FA9-496A-9A7C-488BCAB65F1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------</a:t>
            </a:r>
          </a:p>
        </p:txBody>
      </p:sp>
      <p:sp>
        <p:nvSpPr>
          <p:cNvPr id="61444" name="Slide Number Placeholder 3">
            <a:extLst>
              <a:ext uri="{FF2B5EF4-FFF2-40B4-BE49-F238E27FC236}">
                <a16:creationId xmlns:a16="http://schemas.microsoft.com/office/drawing/2014/main" id="{592FC6A7-18B4-4A62-8ED3-C331DD3C1FE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8B000B0-6B32-42D2-A2E5-2E6B61BCF3A6}" type="slidenum">
              <a:rPr lang="en-US" altLang="en-US"/>
              <a:pPr>
                <a:spcBef>
                  <a:spcPct val="0"/>
                </a:spcBef>
              </a:pPr>
              <a:t>33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323061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3E202650-8B49-44DC-ADA8-786F92767F6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6FEB6520-E6D0-4B19-9577-30F0A181B89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if the system is administered by an external company or administrator, you might consider involving him/her as an expert witness (if he/she is not considered to be a suspect).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Two witness for every action. Some actions need two persons anyway.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Ex. No powder for fingerprints, 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The search might occur after hours so they might need a specialist stand-by</a:t>
            </a:r>
            <a:endParaRPr lang="el-GR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39363AB2-B42E-45ED-9859-2439C82E58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4D01B1D-0645-4EC8-829E-5B9D49868770}" type="slidenum">
              <a:rPr lang="en-US" altLang="en-US"/>
              <a:pPr>
                <a:spcBef>
                  <a:spcPct val="0"/>
                </a:spcBef>
              </a:pPr>
              <a:t>39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5526655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>
            <a:extLst>
              <a:ext uri="{FF2B5EF4-FFF2-40B4-BE49-F238E27FC236}">
                <a16:creationId xmlns:a16="http://schemas.microsoft.com/office/drawing/2014/main" id="{AC7AC2F4-D1BA-42DF-A4C2-CD7EF705B13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Notes Placeholder 2">
            <a:extLst>
              <a:ext uri="{FF2B5EF4-FFF2-40B4-BE49-F238E27FC236}">
                <a16:creationId xmlns:a16="http://schemas.microsoft.com/office/drawing/2014/main" id="{C3A91F2F-CFF7-4648-B754-6634F244A5F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b="1" dirty="0"/>
              <a:t>Communication and Network information </a:t>
            </a:r>
            <a:r>
              <a:rPr lang="en-US" altLang="en-US" dirty="0"/>
              <a:t>(ISP, phone, facsimile, modem, LAN network equipment, etc.)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b="1" dirty="0"/>
              <a:t>Responsible </a:t>
            </a:r>
            <a:r>
              <a:rPr lang="en-US" altLang="en-US" dirty="0"/>
              <a:t>: ISP, phone, facsimile, modem, LAN network equipment, etc.)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</p:txBody>
      </p:sp>
      <p:sp>
        <p:nvSpPr>
          <p:cNvPr id="12292" name="Slide Number Placeholder 3">
            <a:extLst>
              <a:ext uri="{FF2B5EF4-FFF2-40B4-BE49-F238E27FC236}">
                <a16:creationId xmlns:a16="http://schemas.microsoft.com/office/drawing/2014/main" id="{3E3BF002-FBCF-414E-90A9-34A8F78EFB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2642D74-E75F-439D-9B3D-F2E803A100F6}" type="slidenum">
              <a:rPr lang="en-US" altLang="en-US"/>
              <a:pPr>
                <a:spcBef>
                  <a:spcPct val="0"/>
                </a:spcBef>
              </a:pPr>
              <a:t>6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15841999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>
            <a:extLst>
              <a:ext uri="{FF2B5EF4-FFF2-40B4-BE49-F238E27FC236}">
                <a16:creationId xmlns:a16="http://schemas.microsoft.com/office/drawing/2014/main" id="{36404988-FAAC-4A06-A923-E5764BC935B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>
            <a:extLst>
              <a:ext uri="{FF2B5EF4-FFF2-40B4-BE49-F238E27FC236}">
                <a16:creationId xmlns:a16="http://schemas.microsoft.com/office/drawing/2014/main" id="{A9FA40E1-7507-4738-8ADA-9A488FBA3BB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altLang="en-US" dirty="0"/>
          </a:p>
        </p:txBody>
      </p:sp>
      <p:sp>
        <p:nvSpPr>
          <p:cNvPr id="69636" name="Slide Number Placeholder 3">
            <a:extLst>
              <a:ext uri="{FF2B5EF4-FFF2-40B4-BE49-F238E27FC236}">
                <a16:creationId xmlns:a16="http://schemas.microsoft.com/office/drawing/2014/main" id="{E935BF29-62B6-4B85-B32D-8EA6E58DFC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AF16321-FED6-402F-9ED1-703FE84955AC}" type="slidenum">
              <a:rPr lang="en-GB" altLang="en-US"/>
              <a:pPr>
                <a:spcBef>
                  <a:spcPct val="0"/>
                </a:spcBef>
              </a:pPr>
              <a:t>43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94992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>
            <a:extLst>
              <a:ext uri="{FF2B5EF4-FFF2-40B4-BE49-F238E27FC236}">
                <a16:creationId xmlns:a16="http://schemas.microsoft.com/office/drawing/2014/main" id="{BFEDC4E9-F551-45D8-B131-A7B8D7E52C8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E71EC2-F7E1-45CE-8EE3-DF4A2FF001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endParaRPr lang="en-US" dirty="0">
              <a:ea typeface="+mn-ea"/>
            </a:endParaRP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r>
              <a:rPr lang="en-US" dirty="0">
                <a:ea typeface="+mn-ea"/>
              </a:rPr>
              <a:t>Warrant for Entrance, Search and Personal Data if necessary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r>
              <a:rPr lang="en-US" dirty="0">
                <a:ea typeface="+mn-ea"/>
              </a:rPr>
              <a:t>As possible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r>
              <a:rPr lang="en-US" dirty="0">
                <a:ea typeface="+mn-ea"/>
              </a:rPr>
              <a:t>Include external specialists if necessary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r>
              <a:rPr lang="en-US" dirty="0">
                <a:ea typeface="+mn-ea"/>
              </a:rPr>
              <a:t>---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r>
              <a:rPr lang="en-US" dirty="0">
                <a:ea typeface="+mn-ea"/>
              </a:rPr>
              <a:t>they should have passed the corresponding basic training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r>
              <a:rPr lang="en-US" dirty="0">
                <a:ea typeface="+mn-ea"/>
              </a:rPr>
              <a:t>Digital Evidence Operation pack/bag</a:t>
            </a: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endParaRPr lang="en-US" dirty="0">
              <a:ea typeface="+mn-ea"/>
            </a:endParaRPr>
          </a:p>
          <a:p>
            <a:pPr eaLnBrk="1" hangingPunct="1">
              <a:defRPr/>
            </a:pPr>
            <a:r>
              <a:rPr lang="en-US" dirty="0">
                <a:ea typeface="+mn-ea"/>
              </a:rPr>
              <a:t>Remember that all activities should be in compliance with agency policy and state and local laws.</a:t>
            </a:r>
            <a:endParaRPr lang="el-GR" dirty="0">
              <a:ea typeface="+mn-ea"/>
            </a:endParaRP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None/>
              <a:defRPr/>
            </a:pPr>
            <a:endParaRPr lang="en-US" dirty="0">
              <a:ea typeface="+mn-ea"/>
            </a:endParaRP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endParaRPr lang="en-US" dirty="0">
              <a:ea typeface="+mn-ea"/>
            </a:endParaRPr>
          </a:p>
          <a:p>
            <a:pPr marL="514350" indent="-514350" eaLnBrk="1" hangingPunct="1">
              <a:lnSpc>
                <a:spcPct val="80000"/>
              </a:lnSpc>
              <a:buFont typeface="Calibri" pitchFamily="34" charset="0"/>
              <a:buAutoNum type="arabicPeriod"/>
              <a:defRPr/>
            </a:pPr>
            <a:endParaRPr lang="en-US" dirty="0">
              <a:ea typeface="+mn-ea"/>
            </a:endParaRPr>
          </a:p>
        </p:txBody>
      </p:sp>
      <p:sp>
        <p:nvSpPr>
          <p:cNvPr id="14340" name="Slide Number Placeholder 3">
            <a:extLst>
              <a:ext uri="{FF2B5EF4-FFF2-40B4-BE49-F238E27FC236}">
                <a16:creationId xmlns:a16="http://schemas.microsoft.com/office/drawing/2014/main" id="{DC611D7B-1937-4BD4-BB71-2CDDF7C7087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C3D82E7-8B08-4B48-866C-56EEFECB0D6B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26946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>
            <a:extLst>
              <a:ext uri="{FF2B5EF4-FFF2-40B4-BE49-F238E27FC236}">
                <a16:creationId xmlns:a16="http://schemas.microsoft.com/office/drawing/2014/main" id="{F9F14566-0C3A-46EC-9ED2-47668B74D70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Notes Placeholder 2">
            <a:extLst>
              <a:ext uri="{FF2B5EF4-FFF2-40B4-BE49-F238E27FC236}">
                <a16:creationId xmlns:a16="http://schemas.microsoft.com/office/drawing/2014/main" id="{6EDB35C8-2BB1-4C12-870D-9C6C6FB8EE7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buFontTx/>
              <a:buAutoNum type="arabicPeriod"/>
            </a:pPr>
            <a:r>
              <a:rPr lang="en-US" altLang="en-US" dirty="0"/>
              <a:t>Backup Tasks should be assigned for everyone in case they are done with their work earlier or needed elsewhere</a:t>
            </a:r>
          </a:p>
        </p:txBody>
      </p:sp>
      <p:sp>
        <p:nvSpPr>
          <p:cNvPr id="16388" name="Slide Number Placeholder 3">
            <a:extLst>
              <a:ext uri="{FF2B5EF4-FFF2-40B4-BE49-F238E27FC236}">
                <a16:creationId xmlns:a16="http://schemas.microsoft.com/office/drawing/2014/main" id="{19F2F039-0182-4D9E-B82C-E5CD5673A11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FEBC8A3-44EE-49B4-8B05-B3A2F5E7AAE2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10692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3E202650-8B49-44DC-ADA8-786F92767F6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6FEB6520-E6D0-4B19-9577-30F0A181B89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if the system is administered by an external company or administrator, you might consider involving him/her as an expert witness (if he/she is not considered to be a suspect).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Two witness for every action. Some actions need two persons anyway.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Ex. No powder for fingerprints, 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The search might occur after hours so they might need a specialist stand-by</a:t>
            </a:r>
            <a:endParaRPr lang="el-GR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39363AB2-B42E-45ED-9859-2439C82E58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4D01B1D-0645-4EC8-829E-5B9D49868770}" type="slidenum">
              <a:rPr lang="en-US" altLang="en-US"/>
              <a:pPr>
                <a:spcBef>
                  <a:spcPct val="0"/>
                </a:spcBef>
              </a:pPr>
              <a:t>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49403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>
            <a:extLst>
              <a:ext uri="{FF2B5EF4-FFF2-40B4-BE49-F238E27FC236}">
                <a16:creationId xmlns:a16="http://schemas.microsoft.com/office/drawing/2014/main" id="{3E202650-8B49-44DC-ADA8-786F92767F6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>
            <a:extLst>
              <a:ext uri="{FF2B5EF4-FFF2-40B4-BE49-F238E27FC236}">
                <a16:creationId xmlns:a16="http://schemas.microsoft.com/office/drawing/2014/main" id="{6FEB6520-E6D0-4B19-9577-30F0A181B89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if the system is administered by an external company or administrator, you might consider involving him/her as an expert witness (if he/she is not considered to be a suspect).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Two witness for every action. Some actions need two persons anyway.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Ex. No powder for fingerprints, 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The search might occur after hours so they might need a specialist stand-by</a:t>
            </a:r>
            <a:endParaRPr lang="el-GR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</p:txBody>
      </p:sp>
      <p:sp>
        <p:nvSpPr>
          <p:cNvPr id="18436" name="Slide Number Placeholder 3">
            <a:extLst>
              <a:ext uri="{FF2B5EF4-FFF2-40B4-BE49-F238E27FC236}">
                <a16:creationId xmlns:a16="http://schemas.microsoft.com/office/drawing/2014/main" id="{39363AB2-B42E-45ED-9859-2439C82E58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4D01B1D-0645-4EC8-829E-5B9D49868770}" type="slidenum">
              <a:rPr lang="en-US" altLang="en-US"/>
              <a:pPr>
                <a:spcBef>
                  <a:spcPct val="0"/>
                </a:spcBef>
              </a:pPr>
              <a:t>10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3093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>
            <a:extLst>
              <a:ext uri="{FF2B5EF4-FFF2-40B4-BE49-F238E27FC236}">
                <a16:creationId xmlns:a16="http://schemas.microsoft.com/office/drawing/2014/main" id="{F6FF314C-0AEC-4A79-B723-E56DD75035D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es Placeholder 2">
            <a:extLst>
              <a:ext uri="{FF2B5EF4-FFF2-40B4-BE49-F238E27FC236}">
                <a16:creationId xmlns:a16="http://schemas.microsoft.com/office/drawing/2014/main" id="{3ABC1A1C-B436-4F0F-8B74-8EE9BA88150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Will see in detail next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Information prior the search would help us define if we need something extraordinary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</p:txBody>
      </p:sp>
      <p:sp>
        <p:nvSpPr>
          <p:cNvPr id="20484" name="Slide Number Placeholder 3">
            <a:extLst>
              <a:ext uri="{FF2B5EF4-FFF2-40B4-BE49-F238E27FC236}">
                <a16:creationId xmlns:a16="http://schemas.microsoft.com/office/drawing/2014/main" id="{CE27F2D6-19A7-4BA2-8D1B-4B3CE78565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7B790C3-DCAF-4BC8-BF54-B79ED95D5D6C}" type="slidenum">
              <a:rPr lang="en-US" altLang="en-US"/>
              <a:pPr>
                <a:spcBef>
                  <a:spcPct val="0"/>
                </a:spcBef>
              </a:pPr>
              <a:t>11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941477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112D0252-6F4C-4E8C-9F55-C86E16F5A91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55E66F1E-DFA4-4B31-8CD3-498953BC987C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flathead and crosshead, and manufacturer-specific, e.g., Hewlett Packard, Apple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hex-nut, star-type nut and secure-bit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standard and needle-nose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GB" altLang="en-US" dirty="0"/>
              <a:t>for removal of cable ties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FF07AF8C-3D59-4189-8D60-16D21A6A30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D238D10-62D3-4581-9DF3-49FD9D28E855}" type="slidenum">
              <a:rPr lang="en-US" altLang="en-US"/>
              <a:pPr>
                <a:spcBef>
                  <a:spcPct val="0"/>
                </a:spcBef>
              </a:pPr>
              <a:t>12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94855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D3A59-0287-49DB-B623-F4C38F82B31F}" type="datetimeFigureOut">
              <a:rPr lang="en-GB" smtClean="0"/>
              <a:t>29/01/2020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708E8-5933-45CE-A8E6-0870F4F0539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0580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D3A59-0287-49DB-B623-F4C38F82B31F}" type="datetimeFigureOut">
              <a:rPr lang="en-GB" smtClean="0"/>
              <a:t>29/01/2020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708E8-5933-45CE-A8E6-0870F4F0539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6933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D3A59-0287-49DB-B623-F4C38F82B31F}" type="datetimeFigureOut">
              <a:rPr lang="en-GB" smtClean="0"/>
              <a:t>29/01/2020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708E8-5933-45CE-A8E6-0870F4F0539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0015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D3A59-0287-49DB-B623-F4C38F82B31F}" type="datetimeFigureOut">
              <a:rPr lang="en-GB" smtClean="0"/>
              <a:t>29/01/2020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708E8-5933-45CE-A8E6-0870F4F0539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6151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D3A59-0287-49DB-B623-F4C38F82B31F}" type="datetimeFigureOut">
              <a:rPr lang="en-GB" smtClean="0"/>
              <a:t>29/01/2020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708E8-5933-45CE-A8E6-0870F4F0539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6418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D3A59-0287-49DB-B623-F4C38F82B31F}" type="datetimeFigureOut">
              <a:rPr lang="en-GB" smtClean="0"/>
              <a:t>29/01/2020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708E8-5933-45CE-A8E6-0870F4F0539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2180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D3A59-0287-49DB-B623-F4C38F82B31F}" type="datetimeFigureOut">
              <a:rPr lang="en-GB" smtClean="0"/>
              <a:t>29/01/2020</a:t>
            </a:fld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708E8-5933-45CE-A8E6-0870F4F0539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7640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D3A59-0287-49DB-B623-F4C38F82B31F}" type="datetimeFigureOut">
              <a:rPr lang="en-GB" smtClean="0"/>
              <a:t>29/01/2020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708E8-5933-45CE-A8E6-0870F4F0539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0035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D3A59-0287-49DB-B623-F4C38F82B31F}" type="datetimeFigureOut">
              <a:rPr lang="en-GB" smtClean="0"/>
              <a:t>29/01/2020</a:t>
            </a:fld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708E8-5933-45CE-A8E6-0870F4F0539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8537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D3A59-0287-49DB-B623-F4C38F82B31F}" type="datetimeFigureOut">
              <a:rPr lang="en-GB" smtClean="0"/>
              <a:t>29/01/2020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708E8-5933-45CE-A8E6-0870F4F0539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9805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D3A59-0287-49DB-B623-F4C38F82B31F}" type="datetimeFigureOut">
              <a:rPr lang="en-GB" smtClean="0"/>
              <a:t>29/01/2020</a:t>
            </a:fld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708E8-5933-45CE-A8E6-0870F4F0539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1437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D3A59-0287-49DB-B623-F4C38F82B31F}" type="datetimeFigureOut">
              <a:rPr lang="en-GB" smtClean="0"/>
              <a:t>29/01/2020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6708E8-5933-45CE-A8E6-0870F4F0539D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A6C967E-00FD-486E-8858-706BEDB5B0DA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80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3.png"/><Relationship Id="rId4" Type="http://schemas.openxmlformats.org/officeDocument/2006/relationships/oleObject" Target="../embeddings/oleObject1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lker.com/clipart-10842.html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709682" y="2186865"/>
            <a:ext cx="5829300" cy="1851628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endParaRPr lang="en-US" sz="3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71700" y="4364428"/>
            <a:ext cx="4800600" cy="131445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Session 12</a:t>
            </a:r>
          </a:p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Search &amp; Seizure</a:t>
            </a:r>
          </a:p>
          <a:p>
            <a:endParaRPr 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3ABC047-F713-4167-BADD-0F4A9056A6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998" y="1277912"/>
            <a:ext cx="2711431" cy="86418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E195CEF-6B42-439A-8248-A0D3877E64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8348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76FE04E-CF67-413A-901F-8C5D9BC1E1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92210" cy="8253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7823487-4EC8-4BF2-90AC-C1B45556CD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2428" y="145174"/>
            <a:ext cx="2711431" cy="534971"/>
          </a:xfrm>
          <a:prstGeom prst="rect">
            <a:avLst/>
          </a:prstGeom>
        </p:spPr>
      </p:pic>
      <p:sp>
        <p:nvSpPr>
          <p:cNvPr id="12" name="TextBox 13">
            <a:extLst>
              <a:ext uri="{FF2B5EF4-FFF2-40B4-BE49-F238E27FC236}">
                <a16:creationId xmlns:a16="http://schemas.microsoft.com/office/drawing/2014/main" id="{2543C57C-3DC8-4814-9261-30C3C98758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5165" y="29790"/>
            <a:ext cx="333785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CyberEast</a:t>
            </a:r>
          </a:p>
          <a:p>
            <a:pPr>
              <a:spcBef>
                <a:spcPct val="0"/>
              </a:spcBef>
              <a:buNone/>
            </a:pPr>
            <a:r>
              <a:rPr lang="en-US" altLang="en-US" sz="1050" b="1" dirty="0">
                <a:solidFill>
                  <a:schemeClr val="bg1"/>
                </a:solidFill>
              </a:rPr>
              <a:t>Action on Cybercrime for Cyber Resilience in the Eastern Partnership Region</a:t>
            </a:r>
            <a:endParaRPr lang="en-GB" altLang="en-US" sz="12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C52BF7E-AA11-4801-8FAD-CE832FEBB9DF}"/>
              </a:ext>
            </a:extLst>
          </p:cNvPr>
          <p:cNvSpPr/>
          <p:nvPr/>
        </p:nvSpPr>
        <p:spPr>
          <a:xfrm>
            <a:off x="421689" y="1277912"/>
            <a:ext cx="83006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800" b="1" dirty="0"/>
              <a:t>First Responder Cybercrime </a:t>
            </a:r>
          </a:p>
          <a:p>
            <a:pPr algn="ctr"/>
            <a:r>
              <a:rPr lang="en-GB" sz="4800" b="1" dirty="0"/>
              <a:t>&amp; </a:t>
            </a:r>
          </a:p>
          <a:p>
            <a:pPr algn="ctr"/>
            <a:r>
              <a:rPr lang="en-GB" sz="4800" b="1" dirty="0"/>
              <a:t>Electronic Evidence</a:t>
            </a:r>
          </a:p>
        </p:txBody>
      </p:sp>
    </p:spTree>
    <p:extLst>
      <p:ext uri="{BB962C8B-B14F-4D97-AF65-F5344CB8AC3E}">
        <p14:creationId xmlns:p14="http://schemas.microsoft.com/office/powerpoint/2010/main" val="9895431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5">
            <a:extLst>
              <a:ext uri="{FF2B5EF4-FFF2-40B4-BE49-F238E27FC236}">
                <a16:creationId xmlns:a16="http://schemas.microsoft.com/office/drawing/2014/main" id="{CD80B311-B5A7-4C4F-B4E9-E5D309A37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6FF7B5-E49E-42A6-9F79-B44DC13C96C5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17411" name="Title 1">
            <a:extLst>
              <a:ext uri="{FF2B5EF4-FFF2-40B4-BE49-F238E27FC236}">
                <a16:creationId xmlns:a16="http://schemas.microsoft.com/office/drawing/2014/main" id="{2E0FCB64-78BB-461A-8001-696E76275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75" y="762910"/>
            <a:ext cx="8655050" cy="1143000"/>
          </a:xfrm>
        </p:spPr>
        <p:txBody>
          <a:bodyPr/>
          <a:lstStyle/>
          <a:p>
            <a:pPr eaLnBrk="1" hangingPunct="1"/>
            <a:r>
              <a:rPr lang="en-US" altLang="en-US" sz="4000" b="1" dirty="0">
                <a:solidFill>
                  <a:schemeClr val="accent6"/>
                </a:solidFill>
              </a:rPr>
              <a:t>Preparation Phase - Exercise </a:t>
            </a:r>
            <a:endParaRPr lang="en-US" altLang="en-US" sz="4000" dirty="0">
              <a:solidFill>
                <a:schemeClr val="accent6"/>
              </a:solidFill>
            </a:endParaRPr>
          </a:p>
        </p:txBody>
      </p:sp>
      <p:sp>
        <p:nvSpPr>
          <p:cNvPr id="17412" name="Content Placeholder 2">
            <a:extLst>
              <a:ext uri="{FF2B5EF4-FFF2-40B4-BE49-F238E27FC236}">
                <a16:creationId xmlns:a16="http://schemas.microsoft.com/office/drawing/2014/main" id="{BCBA8485-E03A-498D-B16A-9534D9FB46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6140" y="2012951"/>
            <a:ext cx="6604986" cy="4708525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None/>
            </a:pPr>
            <a:r>
              <a:rPr lang="en-US" altLang="en-US" sz="3600" dirty="0"/>
              <a:t>In  groups list the equipment you would consider taking to a crime scene search when collecting electronic evidence?</a:t>
            </a:r>
          </a:p>
          <a:p>
            <a:pPr marL="0" indent="0" algn="ctr" eaLnBrk="1" hangingPunct="1">
              <a:lnSpc>
                <a:spcPct val="80000"/>
              </a:lnSpc>
              <a:buNone/>
            </a:pPr>
            <a:endParaRPr lang="el-GR" altLang="en-US" dirty="0"/>
          </a:p>
        </p:txBody>
      </p:sp>
    </p:spTree>
    <p:extLst>
      <p:ext uri="{BB962C8B-B14F-4D97-AF65-F5344CB8AC3E}">
        <p14:creationId xmlns:p14="http://schemas.microsoft.com/office/powerpoint/2010/main" val="2047432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5">
            <a:extLst>
              <a:ext uri="{FF2B5EF4-FFF2-40B4-BE49-F238E27FC236}">
                <a16:creationId xmlns:a16="http://schemas.microsoft.com/office/drawing/2014/main" id="{0122E66D-A8AB-4271-8715-25A6FC781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F7F409B-C8D9-4897-B5B8-8C41B768BDF3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19459" name="Title 1">
            <a:extLst>
              <a:ext uri="{FF2B5EF4-FFF2-40B4-BE49-F238E27FC236}">
                <a16:creationId xmlns:a16="http://schemas.microsoft.com/office/drawing/2014/main" id="{27D79CC1-47A5-4DBE-8AF5-1309CF25E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75" y="758755"/>
            <a:ext cx="8655050" cy="1143000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Equipment and Basic Toolkit</a:t>
            </a:r>
            <a:endParaRPr lang="en-US" altLang="en-US" sz="4000" dirty="0"/>
          </a:p>
        </p:txBody>
      </p:sp>
      <p:sp>
        <p:nvSpPr>
          <p:cNvPr id="19460" name="Content Placeholder 2">
            <a:extLst>
              <a:ext uri="{FF2B5EF4-FFF2-40B4-BE49-F238E27FC236}">
                <a16:creationId xmlns:a16="http://schemas.microsoft.com/office/drawing/2014/main" id="{50757CB7-799C-492A-A87D-C68D8BF00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913423"/>
            <a:ext cx="8229600" cy="1852612"/>
          </a:xfrm>
        </p:spPr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Special tools and equipment may be needed to collect e-evidence.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Advances in technology may dictate changes in the tools and equipment required.</a:t>
            </a:r>
          </a:p>
        </p:txBody>
      </p:sp>
      <p:pic>
        <p:nvPicPr>
          <p:cNvPr id="19461" name="Picture 2" descr="C:\Users\Lemon\Desktop\BackUp\COE Training\Photos\tools 1.jpg">
            <a:extLst>
              <a:ext uri="{FF2B5EF4-FFF2-40B4-BE49-F238E27FC236}">
                <a16:creationId xmlns:a16="http://schemas.microsoft.com/office/drawing/2014/main" id="{95043467-7C13-47BF-8ADE-03AD78411F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752" y="3777703"/>
            <a:ext cx="3930897" cy="2943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5367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2" descr="C:\Users\Lemon\Desktop\BackUp\COE Training\Photos\screwdriver.jpg">
            <a:extLst>
              <a:ext uri="{FF2B5EF4-FFF2-40B4-BE49-F238E27FC236}">
                <a16:creationId xmlns:a16="http://schemas.microsoft.com/office/drawing/2014/main" id="{1F4544E5-53E7-428B-B1D8-7A35EE5FD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1263" y="1223963"/>
            <a:ext cx="3665537" cy="114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Slide Number Placeholder 5">
            <a:extLst>
              <a:ext uri="{FF2B5EF4-FFF2-40B4-BE49-F238E27FC236}">
                <a16:creationId xmlns:a16="http://schemas.microsoft.com/office/drawing/2014/main" id="{67D5B76A-726B-4C59-A0CD-BA93B6150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3B37408-0664-424D-AF96-50B2F8EA9D81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21507" name="Title 1">
            <a:extLst>
              <a:ext uri="{FF2B5EF4-FFF2-40B4-BE49-F238E27FC236}">
                <a16:creationId xmlns:a16="http://schemas.microsoft.com/office/drawing/2014/main" id="{E42A7FD4-1AAB-43B9-905B-7154DEC77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75" y="664584"/>
            <a:ext cx="8655050" cy="1143000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Disassembly and removal tools</a:t>
            </a:r>
          </a:p>
        </p:txBody>
      </p:sp>
      <p:sp>
        <p:nvSpPr>
          <p:cNvPr id="21508" name="Content Placeholder 2">
            <a:extLst>
              <a:ext uri="{FF2B5EF4-FFF2-40B4-BE49-F238E27FC236}">
                <a16:creationId xmlns:a16="http://schemas.microsoft.com/office/drawing/2014/main" id="{A9651F44-0E93-4B2D-B2A8-E37A094DAB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748900"/>
            <a:ext cx="3987801" cy="4266137"/>
          </a:xfrm>
        </p:spPr>
        <p:txBody>
          <a:bodyPr/>
          <a:lstStyle/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sz="3600" dirty="0"/>
              <a:t>Screwdrivers</a:t>
            </a:r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sz="3600" dirty="0"/>
              <a:t>Drivers</a:t>
            </a:r>
            <a:endParaRPr lang="el-GR" altLang="en-US" sz="3600" dirty="0"/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sz="3600" dirty="0"/>
              <a:t>Pliers</a:t>
            </a:r>
            <a:endParaRPr lang="el-GR" altLang="en-US" sz="3600" dirty="0"/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sz="3600" dirty="0"/>
              <a:t>Wire cutters</a:t>
            </a:r>
            <a:endParaRPr lang="el-GR" altLang="en-US" sz="3600" dirty="0"/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sz="3600" dirty="0"/>
              <a:t>Small tweezers</a:t>
            </a:r>
            <a:endParaRPr lang="el-GR" altLang="en-US" sz="3600" dirty="0"/>
          </a:p>
        </p:txBody>
      </p:sp>
      <p:pic>
        <p:nvPicPr>
          <p:cNvPr id="21510" name="Picture 3" descr="C:\Users\Lemon\Desktop\BackUp\COE Training\Photos\driver.jpg">
            <a:extLst>
              <a:ext uri="{FF2B5EF4-FFF2-40B4-BE49-F238E27FC236}">
                <a16:creationId xmlns:a16="http://schemas.microsoft.com/office/drawing/2014/main" id="{EF6712B0-D1CB-4D87-BD9B-1BBE39A98F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000" y="2747963"/>
            <a:ext cx="416242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4" descr="C:\Users\Lemon\Desktop\BackUp\COE Training\Photos\plier.jpg">
            <a:extLst>
              <a:ext uri="{FF2B5EF4-FFF2-40B4-BE49-F238E27FC236}">
                <a16:creationId xmlns:a16="http://schemas.microsoft.com/office/drawing/2014/main" id="{F89405C4-D647-4D54-A5BB-2D2C0521EF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2525" y="3640138"/>
            <a:ext cx="2628900" cy="174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5" descr="C:\Users\Lemon\Desktop\BackUp\COE Training\Photos\wire cutter.jpg">
            <a:extLst>
              <a:ext uri="{FF2B5EF4-FFF2-40B4-BE49-F238E27FC236}">
                <a16:creationId xmlns:a16="http://schemas.microsoft.com/office/drawing/2014/main" id="{D56A2D92-A6FB-4527-B84A-CE7AB45B01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12" y="5024854"/>
            <a:ext cx="2600325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6" descr="C:\Users\Lemon\Desktop\BackUp\COE Training\Photos\tweezers.jpg">
            <a:extLst>
              <a:ext uri="{FF2B5EF4-FFF2-40B4-BE49-F238E27FC236}">
                <a16:creationId xmlns:a16="http://schemas.microsoft.com/office/drawing/2014/main" id="{F0069114-BD8B-45C7-96B3-FB6A74C505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700" y="4578350"/>
            <a:ext cx="214312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29500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Number Placeholder 5">
            <a:extLst>
              <a:ext uri="{FF2B5EF4-FFF2-40B4-BE49-F238E27FC236}">
                <a16:creationId xmlns:a16="http://schemas.microsoft.com/office/drawing/2014/main" id="{3D3AD701-9555-4827-AFD6-9A2F1429C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CE21065-0815-41DC-A0A8-ADCCD14545C0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23555" name="Title 1">
            <a:extLst>
              <a:ext uri="{FF2B5EF4-FFF2-40B4-BE49-F238E27FC236}">
                <a16:creationId xmlns:a16="http://schemas.microsoft.com/office/drawing/2014/main" id="{B2980FFE-16CE-451C-9B31-AB7946093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475" y="1020362"/>
            <a:ext cx="8655050" cy="690562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Documentation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A7EAAE-E514-44D7-B7FE-B7BC10A31F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325688"/>
            <a:ext cx="7502525" cy="4030663"/>
          </a:xfrm>
        </p:spPr>
        <p:txBody>
          <a:bodyPr>
            <a:normAutofit fontScale="92500" lnSpcReduction="10000"/>
          </a:bodyPr>
          <a:lstStyle/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en-GB" sz="3600" dirty="0">
                <a:ea typeface="+mn-ea"/>
              </a:rPr>
              <a:t>Search and seizure record</a:t>
            </a:r>
            <a:endParaRPr lang="el-GR" sz="3600" dirty="0">
              <a:ea typeface="+mn-ea"/>
            </a:endParaRPr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en-GB" sz="3600" dirty="0">
                <a:ea typeface="+mn-ea"/>
              </a:rPr>
              <a:t>Labels and tape</a:t>
            </a:r>
            <a:endParaRPr lang="el-GR" sz="3600" dirty="0">
              <a:ea typeface="+mn-ea"/>
            </a:endParaRPr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en-GB" sz="3600" dirty="0">
                <a:ea typeface="+mn-ea"/>
              </a:rPr>
              <a:t>Cable tags</a:t>
            </a:r>
            <a:endParaRPr lang="el-GR" sz="3600" dirty="0">
              <a:ea typeface="+mn-ea"/>
            </a:endParaRPr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en-GB" sz="3600" dirty="0">
                <a:ea typeface="+mn-ea"/>
              </a:rPr>
              <a:t>Exhibit labels</a:t>
            </a:r>
            <a:endParaRPr lang="el-GR" sz="3600" dirty="0">
              <a:ea typeface="+mn-ea"/>
            </a:endParaRPr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en-GB" sz="3600" dirty="0">
                <a:ea typeface="+mn-ea"/>
              </a:rPr>
              <a:t>Other necessary forms for completion at the scene</a:t>
            </a:r>
            <a:endParaRPr lang="el-GR" sz="3600" dirty="0">
              <a:ea typeface="+mn-ea"/>
            </a:endParaRPr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en-GB" sz="3600" dirty="0">
                <a:ea typeface="+mn-ea"/>
              </a:rPr>
              <a:t>Indelible coloured marker pens</a:t>
            </a:r>
            <a:endParaRPr lang="el-GR" sz="3600" dirty="0">
              <a:ea typeface="+mn-ea"/>
            </a:endParaRPr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en-GB" sz="3600" dirty="0">
                <a:ea typeface="+mn-ea"/>
              </a:rPr>
              <a:t>Camera and/or video camera</a:t>
            </a:r>
            <a:endParaRPr lang="el-GR" sz="3600" dirty="0">
              <a:ea typeface="+mn-ea"/>
            </a:endParaRPr>
          </a:p>
        </p:txBody>
      </p:sp>
      <p:pic>
        <p:nvPicPr>
          <p:cNvPr id="23557" name="Picture 2" descr="C:\Users\Lemon\Desktop\BackUp\COE Training\Photos\excibit label.jpg">
            <a:extLst>
              <a:ext uri="{FF2B5EF4-FFF2-40B4-BE49-F238E27FC236}">
                <a16:creationId xmlns:a16="http://schemas.microsoft.com/office/drawing/2014/main" id="{3F958895-7522-4DBC-86BC-57D87DEC68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963" y="1612900"/>
            <a:ext cx="247650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82990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Number Placeholder 5">
            <a:extLst>
              <a:ext uri="{FF2B5EF4-FFF2-40B4-BE49-F238E27FC236}">
                <a16:creationId xmlns:a16="http://schemas.microsoft.com/office/drawing/2014/main" id="{090B37A5-8D3F-44E6-8672-39C3E5BC4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6775B28-EDEE-491E-AE9E-66602481E39C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25603" name="Title 1">
            <a:extLst>
              <a:ext uri="{FF2B5EF4-FFF2-40B4-BE49-F238E27FC236}">
                <a16:creationId xmlns:a16="http://schemas.microsoft.com/office/drawing/2014/main" id="{3E1BA2A6-D85A-4C8D-BAE4-27ED7B9DB6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75" y="1073629"/>
            <a:ext cx="8655050" cy="690562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Package and transport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86AA8-3370-4358-9F86-5F4EB60B0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375" y="2325688"/>
            <a:ext cx="7296150" cy="4030663"/>
          </a:xfrm>
        </p:spPr>
        <p:txBody>
          <a:bodyPr>
            <a:normAutofit fontScale="85000" lnSpcReduction="20000"/>
          </a:bodyPr>
          <a:lstStyle/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en-GB" sz="3600" dirty="0">
                <a:ea typeface="+mn-ea"/>
              </a:rPr>
              <a:t>Antistatic bags</a:t>
            </a:r>
            <a:endParaRPr lang="el-GR" sz="3600" dirty="0">
              <a:ea typeface="+mn-ea"/>
            </a:endParaRPr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en-GB" sz="3600" dirty="0">
                <a:ea typeface="+mn-ea"/>
              </a:rPr>
              <a:t>Antistatic bubble wrap</a:t>
            </a:r>
            <a:endParaRPr lang="el-GR" sz="3600" dirty="0">
              <a:ea typeface="+mn-ea"/>
            </a:endParaRPr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en-GB" sz="3600" dirty="0">
                <a:ea typeface="+mn-ea"/>
              </a:rPr>
              <a:t>Cable ties</a:t>
            </a:r>
            <a:endParaRPr lang="el-GR" sz="3600" dirty="0">
              <a:ea typeface="+mn-ea"/>
            </a:endParaRPr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en-GB" sz="3600" dirty="0">
                <a:ea typeface="+mn-ea"/>
              </a:rPr>
              <a:t>Evidence bags and tape</a:t>
            </a:r>
            <a:endParaRPr lang="el-GR" sz="3600" dirty="0">
              <a:ea typeface="+mn-ea"/>
            </a:endParaRPr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en-GB" sz="3600" dirty="0">
                <a:ea typeface="+mn-ea"/>
              </a:rPr>
              <a:t>Boxes for packaging external storage media such as USB devices DVDs, or CDs</a:t>
            </a:r>
            <a:endParaRPr lang="el-GR" sz="3600" dirty="0">
              <a:ea typeface="+mn-ea"/>
            </a:endParaRPr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en-GB" sz="3600" dirty="0">
                <a:ea typeface="+mn-ea"/>
              </a:rPr>
              <a:t>Packing materials</a:t>
            </a:r>
            <a:endParaRPr lang="el-GR" sz="3600" dirty="0">
              <a:ea typeface="+mn-ea"/>
            </a:endParaRPr>
          </a:p>
          <a:p>
            <a:pPr marL="1200150" lvl="1" indent="-742950" eaLnBrk="1" hangingPunct="1">
              <a:buFont typeface="+mj-lt"/>
              <a:buAutoNum type="arabicPeriod"/>
              <a:defRPr/>
            </a:pPr>
            <a:r>
              <a:rPr lang="en-GB" sz="3600" dirty="0">
                <a:ea typeface="+mn-ea"/>
              </a:rPr>
              <a:t>Flat pack assembly boxes or sturdy boxes of various sizes</a:t>
            </a:r>
            <a:endParaRPr lang="el-GR" sz="3600" dirty="0">
              <a:ea typeface="+mn-ea"/>
            </a:endParaRPr>
          </a:p>
        </p:txBody>
      </p:sp>
      <p:pic>
        <p:nvPicPr>
          <p:cNvPr id="25605" name="Picture 2" descr="C:\Users\Lemon\Desktop\BackUp\COE Training\Photos\antistatic.jpg">
            <a:extLst>
              <a:ext uri="{FF2B5EF4-FFF2-40B4-BE49-F238E27FC236}">
                <a16:creationId xmlns:a16="http://schemas.microsoft.com/office/drawing/2014/main" id="{8791A775-AFE9-4BBC-A1D4-496DCF40CC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413" y="965200"/>
            <a:ext cx="3409950" cy="236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65450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Number Placeholder 5">
            <a:extLst>
              <a:ext uri="{FF2B5EF4-FFF2-40B4-BE49-F238E27FC236}">
                <a16:creationId xmlns:a16="http://schemas.microsoft.com/office/drawing/2014/main" id="{A16ED803-AA5C-43C3-91E9-F691F3E52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D403890-8E82-49BD-988D-54F41AA5B690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27651" name="Title 1">
            <a:extLst>
              <a:ext uri="{FF2B5EF4-FFF2-40B4-BE49-F238E27FC236}">
                <a16:creationId xmlns:a16="http://schemas.microsoft.com/office/drawing/2014/main" id="{451474EA-71F0-4691-8240-AC9584ADB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75" y="869442"/>
            <a:ext cx="8655050" cy="690562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Communication tools</a:t>
            </a:r>
          </a:p>
        </p:txBody>
      </p:sp>
      <p:sp>
        <p:nvSpPr>
          <p:cNvPr id="27652" name="Content Placeholder 2">
            <a:extLst>
              <a:ext uri="{FF2B5EF4-FFF2-40B4-BE49-F238E27FC236}">
                <a16:creationId xmlns:a16="http://schemas.microsoft.com/office/drawing/2014/main" id="{F78EE0CB-5CFB-4CF3-8BD6-A24E9C9E54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375" y="1864311"/>
            <a:ext cx="7296150" cy="2041863"/>
          </a:xfrm>
        </p:spPr>
        <p:txBody>
          <a:bodyPr/>
          <a:lstStyle/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sz="3200" dirty="0"/>
              <a:t>Mobile phone or other communication devices for obtaining advice.</a:t>
            </a:r>
            <a:endParaRPr lang="el-GR" altLang="en-US" sz="3200" dirty="0"/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sz="3200" dirty="0"/>
              <a:t>Contact information for assistance.</a:t>
            </a:r>
            <a:endParaRPr lang="el-GR" altLang="en-US" sz="3200" dirty="0"/>
          </a:p>
        </p:txBody>
      </p:sp>
      <p:pic>
        <p:nvPicPr>
          <p:cNvPr id="27653" name="Picture 2" descr="C:\Users\Lemon\Desktop\BackUp\COE Training\Photos\help line.jpg">
            <a:extLst>
              <a:ext uri="{FF2B5EF4-FFF2-40B4-BE49-F238E27FC236}">
                <a16:creationId xmlns:a16="http://schemas.microsoft.com/office/drawing/2014/main" id="{ADDF1358-7610-49B8-BF03-B5C749099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163" y="4054476"/>
            <a:ext cx="2725737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31170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5">
            <a:extLst>
              <a:ext uri="{FF2B5EF4-FFF2-40B4-BE49-F238E27FC236}">
                <a16:creationId xmlns:a16="http://schemas.microsoft.com/office/drawing/2014/main" id="{8BCADE05-5336-4414-A18C-3FEC936A3F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465BCEB-CD23-4205-879E-D5B33CFE48D5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29699" name="Title 1">
            <a:extLst>
              <a:ext uri="{FF2B5EF4-FFF2-40B4-BE49-F238E27FC236}">
                <a16:creationId xmlns:a16="http://schemas.microsoft.com/office/drawing/2014/main" id="{B28B0413-796E-4CBE-84A7-A4C7825CB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75" y="965200"/>
            <a:ext cx="8655050" cy="690562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Other items</a:t>
            </a:r>
          </a:p>
        </p:txBody>
      </p:sp>
      <p:sp>
        <p:nvSpPr>
          <p:cNvPr id="29700" name="Content Placeholder 2">
            <a:extLst>
              <a:ext uri="{FF2B5EF4-FFF2-40B4-BE49-F238E27FC236}">
                <a16:creationId xmlns:a16="http://schemas.microsoft.com/office/drawing/2014/main" id="{8E27EBC9-37D0-4524-B8EE-07B396358C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375" y="2141538"/>
            <a:ext cx="5516563" cy="3268663"/>
          </a:xfrm>
        </p:spPr>
        <p:txBody>
          <a:bodyPr/>
          <a:lstStyle/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dirty="0"/>
              <a:t>Small torch with a bracket</a:t>
            </a:r>
            <a:endParaRPr lang="el-GR" altLang="en-US" dirty="0"/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dirty="0"/>
              <a:t>Gloves</a:t>
            </a:r>
            <a:endParaRPr lang="el-GR" altLang="en-US" dirty="0"/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dirty="0"/>
              <a:t>Hand truck</a:t>
            </a:r>
            <a:endParaRPr lang="el-GR" altLang="en-US" dirty="0"/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dirty="0"/>
              <a:t>Large rubber bands</a:t>
            </a:r>
            <a:endParaRPr lang="el-GR" altLang="en-US" dirty="0"/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dirty="0"/>
              <a:t>Magnifying glass</a:t>
            </a:r>
            <a:endParaRPr lang="el-GR" altLang="en-US" dirty="0"/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dirty="0"/>
              <a:t>Printer paper</a:t>
            </a:r>
          </a:p>
        </p:txBody>
      </p:sp>
      <p:pic>
        <p:nvPicPr>
          <p:cNvPr id="29701" name="Picture 2" descr="C:\Users\Lemon\Desktop\BackUp\COE Training\Photos\hand track.jpg">
            <a:extLst>
              <a:ext uri="{FF2B5EF4-FFF2-40B4-BE49-F238E27FC236}">
                <a16:creationId xmlns:a16="http://schemas.microsoft.com/office/drawing/2014/main" id="{08406012-AD47-43C7-8097-D15B2F3B0F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965200"/>
            <a:ext cx="3098800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2" name="Picture 3" descr="C:\Users\Lemon\Desktop\BackUp\COE Training\Photos\gloves.jpg">
            <a:extLst>
              <a:ext uri="{FF2B5EF4-FFF2-40B4-BE49-F238E27FC236}">
                <a16:creationId xmlns:a16="http://schemas.microsoft.com/office/drawing/2014/main" id="{875B7D38-7A5A-43F6-B535-E480CB019D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3679825"/>
            <a:ext cx="2789237" cy="2484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50100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50" name="Picture 3" descr="C:\Users\Lemon\Desktop\BackUp\COE Training\Photos\van.jpg">
            <a:extLst>
              <a:ext uri="{FF2B5EF4-FFF2-40B4-BE49-F238E27FC236}">
                <a16:creationId xmlns:a16="http://schemas.microsoft.com/office/drawing/2014/main" id="{2CFADCE4-5433-4FA6-A5F3-E044348470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393" y="3756025"/>
            <a:ext cx="4075113" cy="219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6" name="Slide Number Placeholder 5">
            <a:extLst>
              <a:ext uri="{FF2B5EF4-FFF2-40B4-BE49-F238E27FC236}">
                <a16:creationId xmlns:a16="http://schemas.microsoft.com/office/drawing/2014/main" id="{3E5F22DA-D818-4F2F-849B-7633EB6FD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5A84CC0-D682-47D7-8760-7D13032980FE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31747" name="Title 1">
            <a:extLst>
              <a:ext uri="{FF2B5EF4-FFF2-40B4-BE49-F238E27FC236}">
                <a16:creationId xmlns:a16="http://schemas.microsoft.com/office/drawing/2014/main" id="{92BF06B0-2E85-4AE4-B08E-B16F0591E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75" y="965200"/>
            <a:ext cx="8655050" cy="690562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Other items cont.</a:t>
            </a:r>
          </a:p>
        </p:txBody>
      </p:sp>
      <p:sp>
        <p:nvSpPr>
          <p:cNvPr id="31748" name="Content Placeholder 2">
            <a:extLst>
              <a:ext uri="{FF2B5EF4-FFF2-40B4-BE49-F238E27FC236}">
                <a16:creationId xmlns:a16="http://schemas.microsoft.com/office/drawing/2014/main" id="{557F09EE-2E8B-4A18-AB13-8F745EE3C1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375" y="1947169"/>
            <a:ext cx="5516563" cy="5137150"/>
          </a:xfrm>
        </p:spPr>
        <p:txBody>
          <a:bodyPr/>
          <a:lstStyle/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dirty="0"/>
              <a:t>A laptop computer including all standard forensics tools</a:t>
            </a:r>
            <a:endParaRPr lang="el-GR" altLang="en-US" dirty="0"/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dirty="0"/>
              <a:t>Network cables</a:t>
            </a:r>
            <a:endParaRPr lang="el-GR" altLang="en-US" dirty="0"/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dirty="0"/>
              <a:t>Sufficient Hard-Drive capacity</a:t>
            </a:r>
            <a:endParaRPr lang="el-GR" altLang="en-US" dirty="0"/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dirty="0"/>
              <a:t>Hardware Write-Blockers</a:t>
            </a:r>
            <a:endParaRPr lang="el-GR" altLang="en-US" dirty="0"/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dirty="0"/>
              <a:t>Forensic Boot-DVDs</a:t>
            </a:r>
            <a:endParaRPr lang="en-US" altLang="en-US" dirty="0"/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US" altLang="en-US" dirty="0"/>
              <a:t>Transport</a:t>
            </a:r>
            <a:endParaRPr lang="el-GR" altLang="en-US" sz="9600" dirty="0"/>
          </a:p>
        </p:txBody>
      </p:sp>
      <p:pic>
        <p:nvPicPr>
          <p:cNvPr id="31749" name="Picture 2" descr="C:\Users\Lemon\Desktop\BackUp\COE Training\Photos\laptop.jpg">
            <a:extLst>
              <a:ext uri="{FF2B5EF4-FFF2-40B4-BE49-F238E27FC236}">
                <a16:creationId xmlns:a16="http://schemas.microsoft.com/office/drawing/2014/main" id="{54D8D16B-0022-4486-B22C-01F9AF3F0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950" y="965200"/>
            <a:ext cx="2863850" cy="238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92646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Number Placeholder 5">
            <a:extLst>
              <a:ext uri="{FF2B5EF4-FFF2-40B4-BE49-F238E27FC236}">
                <a16:creationId xmlns:a16="http://schemas.microsoft.com/office/drawing/2014/main" id="{F6865AB8-77FB-4AE2-A7CD-2182BBE65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4211290-7B94-4512-BBCD-C9004F6AF873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grpSp>
        <p:nvGrpSpPr>
          <p:cNvPr id="33795" name="Group 2">
            <a:extLst>
              <a:ext uri="{FF2B5EF4-FFF2-40B4-BE49-F238E27FC236}">
                <a16:creationId xmlns:a16="http://schemas.microsoft.com/office/drawing/2014/main" id="{9BA9F534-AF80-4563-88F0-13F0118C054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28925" y="941032"/>
            <a:ext cx="3673475" cy="5493105"/>
            <a:chOff x="1338" y="255"/>
            <a:chExt cx="3192" cy="3900"/>
          </a:xfrm>
        </p:grpSpPr>
        <p:sp>
          <p:nvSpPr>
            <p:cNvPr id="33797" name="AutoShape 3">
              <a:extLst>
                <a:ext uri="{FF2B5EF4-FFF2-40B4-BE49-F238E27FC236}">
                  <a16:creationId xmlns:a16="http://schemas.microsoft.com/office/drawing/2014/main" id="{3C7AF24E-5975-49EB-91D3-84ECE82A01F5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338" y="255"/>
              <a:ext cx="3192" cy="3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" name="AutoShape 4">
              <a:extLst>
                <a:ext uri="{FF2B5EF4-FFF2-40B4-BE49-F238E27FC236}">
                  <a16:creationId xmlns:a16="http://schemas.microsoft.com/office/drawing/2014/main" id="{2DB1DBDA-6ADC-4E27-916F-EA7B75973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8" y="526"/>
              <a:ext cx="3188" cy="3614"/>
            </a:xfrm>
            <a:prstGeom prst="roundRect">
              <a:avLst>
                <a:gd name="adj" fmla="val 2463"/>
              </a:avLst>
            </a:pr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  <a:ea typeface="+mn-ea"/>
              </a:endParaRPr>
            </a:p>
          </p:txBody>
        </p:sp>
        <p:sp>
          <p:nvSpPr>
            <p:cNvPr id="33799" name="AutoShape 5">
              <a:extLst>
                <a:ext uri="{FF2B5EF4-FFF2-40B4-BE49-F238E27FC236}">
                  <a16:creationId xmlns:a16="http://schemas.microsoft.com/office/drawing/2014/main" id="{1BF57557-48D1-4977-847D-27E8094349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9" y="526"/>
              <a:ext cx="3053" cy="3585"/>
            </a:xfrm>
            <a:prstGeom prst="roundRect">
              <a:avLst>
                <a:gd name="adj" fmla="val 2500"/>
              </a:avLst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BFED93FD-4983-4922-8280-FC6B011446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" y="526"/>
              <a:ext cx="3047" cy="119"/>
            </a:xfrm>
            <a:custGeom>
              <a:avLst/>
              <a:gdLst/>
              <a:ahLst/>
              <a:cxnLst>
                <a:cxn ang="0">
                  <a:pos x="0" y="124"/>
                </a:cxn>
                <a:cxn ang="0">
                  <a:pos x="13" y="77"/>
                </a:cxn>
                <a:cxn ang="0">
                  <a:pos x="45" y="37"/>
                </a:cxn>
                <a:cxn ang="0">
                  <a:pos x="94" y="11"/>
                </a:cxn>
                <a:cxn ang="0">
                  <a:pos x="152" y="0"/>
                </a:cxn>
                <a:cxn ang="0">
                  <a:pos x="2896" y="0"/>
                </a:cxn>
                <a:cxn ang="0">
                  <a:pos x="2954" y="11"/>
                </a:cxn>
                <a:cxn ang="0">
                  <a:pos x="3003" y="37"/>
                </a:cxn>
                <a:cxn ang="0">
                  <a:pos x="3035" y="77"/>
                </a:cxn>
                <a:cxn ang="0">
                  <a:pos x="3048" y="124"/>
                </a:cxn>
                <a:cxn ang="0">
                  <a:pos x="2913" y="62"/>
                </a:cxn>
                <a:cxn ang="0">
                  <a:pos x="112" y="62"/>
                </a:cxn>
                <a:cxn ang="0">
                  <a:pos x="0" y="124"/>
                </a:cxn>
              </a:cxnLst>
              <a:rect l="0" t="0" r="r" b="b"/>
              <a:pathLst>
                <a:path w="3048" h="124">
                  <a:moveTo>
                    <a:pt x="0" y="124"/>
                  </a:moveTo>
                  <a:lnTo>
                    <a:pt x="13" y="77"/>
                  </a:lnTo>
                  <a:lnTo>
                    <a:pt x="45" y="37"/>
                  </a:lnTo>
                  <a:lnTo>
                    <a:pt x="94" y="11"/>
                  </a:lnTo>
                  <a:lnTo>
                    <a:pt x="152" y="0"/>
                  </a:lnTo>
                  <a:lnTo>
                    <a:pt x="2896" y="0"/>
                  </a:lnTo>
                  <a:lnTo>
                    <a:pt x="2954" y="11"/>
                  </a:lnTo>
                  <a:lnTo>
                    <a:pt x="3003" y="37"/>
                  </a:lnTo>
                  <a:lnTo>
                    <a:pt x="3035" y="77"/>
                  </a:lnTo>
                  <a:lnTo>
                    <a:pt x="3048" y="124"/>
                  </a:lnTo>
                  <a:lnTo>
                    <a:pt x="2913" y="62"/>
                  </a:lnTo>
                  <a:lnTo>
                    <a:pt x="112" y="6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  <a:ea typeface="+mn-ea"/>
              </a:endParaRPr>
            </a:p>
          </p:txBody>
        </p:sp>
        <p:sp>
          <p:nvSpPr>
            <p:cNvPr id="33801" name="Rectangle 7">
              <a:extLst>
                <a:ext uri="{FF2B5EF4-FFF2-40B4-BE49-F238E27FC236}">
                  <a16:creationId xmlns:a16="http://schemas.microsoft.com/office/drawing/2014/main" id="{80C68BB3-68F0-4B0A-9DDE-BCB44E2111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2" y="856"/>
              <a:ext cx="2667" cy="30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02" name="Freeform 8">
              <a:extLst>
                <a:ext uri="{FF2B5EF4-FFF2-40B4-BE49-F238E27FC236}">
                  <a16:creationId xmlns:a16="http://schemas.microsoft.com/office/drawing/2014/main" id="{E4DE36D6-0160-4CBA-8BE3-A144E2280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2" y="380"/>
              <a:ext cx="1073" cy="421"/>
            </a:xfrm>
            <a:custGeom>
              <a:avLst/>
              <a:gdLst>
                <a:gd name="T0" fmla="*/ 359 w 1073"/>
                <a:gd name="T1" fmla="*/ 0 h 421"/>
                <a:gd name="T2" fmla="*/ 292 w 1073"/>
                <a:gd name="T3" fmla="*/ 7 h 421"/>
                <a:gd name="T4" fmla="*/ 224 w 1073"/>
                <a:gd name="T5" fmla="*/ 32 h 421"/>
                <a:gd name="T6" fmla="*/ 166 w 1073"/>
                <a:gd name="T7" fmla="*/ 65 h 421"/>
                <a:gd name="T8" fmla="*/ 112 w 1073"/>
                <a:gd name="T9" fmla="*/ 109 h 421"/>
                <a:gd name="T10" fmla="*/ 67 w 1073"/>
                <a:gd name="T11" fmla="*/ 157 h 421"/>
                <a:gd name="T12" fmla="*/ 31 w 1073"/>
                <a:gd name="T13" fmla="*/ 205 h 421"/>
                <a:gd name="T14" fmla="*/ 9 w 1073"/>
                <a:gd name="T15" fmla="*/ 252 h 421"/>
                <a:gd name="T16" fmla="*/ 0 w 1073"/>
                <a:gd name="T17" fmla="*/ 292 h 421"/>
                <a:gd name="T18" fmla="*/ 13 w 1073"/>
                <a:gd name="T19" fmla="*/ 340 h 421"/>
                <a:gd name="T20" fmla="*/ 45 w 1073"/>
                <a:gd name="T21" fmla="*/ 384 h 421"/>
                <a:gd name="T22" fmla="*/ 94 w 1073"/>
                <a:gd name="T23" fmla="*/ 410 h 421"/>
                <a:gd name="T24" fmla="*/ 126 w 1073"/>
                <a:gd name="T25" fmla="*/ 417 h 421"/>
                <a:gd name="T26" fmla="*/ 157 w 1073"/>
                <a:gd name="T27" fmla="*/ 421 h 421"/>
                <a:gd name="T28" fmla="*/ 916 w 1073"/>
                <a:gd name="T29" fmla="*/ 421 h 421"/>
                <a:gd name="T30" fmla="*/ 947 w 1073"/>
                <a:gd name="T31" fmla="*/ 417 h 421"/>
                <a:gd name="T32" fmla="*/ 974 w 1073"/>
                <a:gd name="T33" fmla="*/ 410 h 421"/>
                <a:gd name="T34" fmla="*/ 1028 w 1073"/>
                <a:gd name="T35" fmla="*/ 384 h 421"/>
                <a:gd name="T36" fmla="*/ 1060 w 1073"/>
                <a:gd name="T37" fmla="*/ 340 h 421"/>
                <a:gd name="T38" fmla="*/ 1068 w 1073"/>
                <a:gd name="T39" fmla="*/ 318 h 421"/>
                <a:gd name="T40" fmla="*/ 1073 w 1073"/>
                <a:gd name="T41" fmla="*/ 292 h 421"/>
                <a:gd name="T42" fmla="*/ 1064 w 1073"/>
                <a:gd name="T43" fmla="*/ 252 h 421"/>
                <a:gd name="T44" fmla="*/ 1037 w 1073"/>
                <a:gd name="T45" fmla="*/ 205 h 421"/>
                <a:gd name="T46" fmla="*/ 1001 w 1073"/>
                <a:gd name="T47" fmla="*/ 157 h 421"/>
                <a:gd name="T48" fmla="*/ 947 w 1073"/>
                <a:gd name="T49" fmla="*/ 109 h 421"/>
                <a:gd name="T50" fmla="*/ 889 w 1073"/>
                <a:gd name="T51" fmla="*/ 65 h 421"/>
                <a:gd name="T52" fmla="*/ 826 w 1073"/>
                <a:gd name="T53" fmla="*/ 32 h 421"/>
                <a:gd name="T54" fmla="*/ 754 w 1073"/>
                <a:gd name="T55" fmla="*/ 7 h 421"/>
                <a:gd name="T56" fmla="*/ 687 w 1073"/>
                <a:gd name="T57" fmla="*/ 0 h 421"/>
                <a:gd name="T58" fmla="*/ 359 w 1073"/>
                <a:gd name="T59" fmla="*/ 0 h 4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073"/>
                <a:gd name="T91" fmla="*/ 0 h 421"/>
                <a:gd name="T92" fmla="*/ 1073 w 1073"/>
                <a:gd name="T93" fmla="*/ 421 h 4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073" h="421">
                  <a:moveTo>
                    <a:pt x="359" y="0"/>
                  </a:moveTo>
                  <a:lnTo>
                    <a:pt x="292" y="7"/>
                  </a:lnTo>
                  <a:lnTo>
                    <a:pt x="224" y="32"/>
                  </a:lnTo>
                  <a:lnTo>
                    <a:pt x="166" y="65"/>
                  </a:lnTo>
                  <a:lnTo>
                    <a:pt x="112" y="109"/>
                  </a:lnTo>
                  <a:lnTo>
                    <a:pt x="67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6" y="417"/>
                  </a:lnTo>
                  <a:lnTo>
                    <a:pt x="157" y="421"/>
                  </a:lnTo>
                  <a:lnTo>
                    <a:pt x="916" y="421"/>
                  </a:lnTo>
                  <a:lnTo>
                    <a:pt x="947" y="417"/>
                  </a:lnTo>
                  <a:lnTo>
                    <a:pt x="974" y="410"/>
                  </a:lnTo>
                  <a:lnTo>
                    <a:pt x="1028" y="384"/>
                  </a:lnTo>
                  <a:lnTo>
                    <a:pt x="1060" y="340"/>
                  </a:lnTo>
                  <a:lnTo>
                    <a:pt x="1068" y="318"/>
                  </a:lnTo>
                  <a:lnTo>
                    <a:pt x="1073" y="292"/>
                  </a:lnTo>
                  <a:lnTo>
                    <a:pt x="1064" y="252"/>
                  </a:lnTo>
                  <a:lnTo>
                    <a:pt x="1037" y="205"/>
                  </a:lnTo>
                  <a:lnTo>
                    <a:pt x="1001" y="157"/>
                  </a:lnTo>
                  <a:lnTo>
                    <a:pt x="947" y="109"/>
                  </a:lnTo>
                  <a:lnTo>
                    <a:pt x="889" y="65"/>
                  </a:lnTo>
                  <a:lnTo>
                    <a:pt x="826" y="32"/>
                  </a:lnTo>
                  <a:lnTo>
                    <a:pt x="754" y="7"/>
                  </a:lnTo>
                  <a:lnTo>
                    <a:pt x="687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803" name="Freeform 9">
              <a:extLst>
                <a:ext uri="{FF2B5EF4-FFF2-40B4-BE49-F238E27FC236}">
                  <a16:creationId xmlns:a16="http://schemas.microsoft.com/office/drawing/2014/main" id="{D0F37601-E822-4B2B-AE78-0119183707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" y="380"/>
              <a:ext cx="1051" cy="421"/>
            </a:xfrm>
            <a:custGeom>
              <a:avLst/>
              <a:gdLst>
                <a:gd name="T0" fmla="*/ 355 w 1051"/>
                <a:gd name="T1" fmla="*/ 0 h 421"/>
                <a:gd name="T2" fmla="*/ 287 w 1051"/>
                <a:gd name="T3" fmla="*/ 7 h 421"/>
                <a:gd name="T4" fmla="*/ 220 w 1051"/>
                <a:gd name="T5" fmla="*/ 32 h 421"/>
                <a:gd name="T6" fmla="*/ 162 w 1051"/>
                <a:gd name="T7" fmla="*/ 65 h 421"/>
                <a:gd name="T8" fmla="*/ 108 w 1051"/>
                <a:gd name="T9" fmla="*/ 109 h 421"/>
                <a:gd name="T10" fmla="*/ 63 w 1051"/>
                <a:gd name="T11" fmla="*/ 157 h 421"/>
                <a:gd name="T12" fmla="*/ 31 w 1051"/>
                <a:gd name="T13" fmla="*/ 205 h 421"/>
                <a:gd name="T14" fmla="*/ 9 w 1051"/>
                <a:gd name="T15" fmla="*/ 252 h 421"/>
                <a:gd name="T16" fmla="*/ 0 w 1051"/>
                <a:gd name="T17" fmla="*/ 292 h 421"/>
                <a:gd name="T18" fmla="*/ 13 w 1051"/>
                <a:gd name="T19" fmla="*/ 340 h 421"/>
                <a:gd name="T20" fmla="*/ 45 w 1051"/>
                <a:gd name="T21" fmla="*/ 384 h 421"/>
                <a:gd name="T22" fmla="*/ 94 w 1051"/>
                <a:gd name="T23" fmla="*/ 410 h 421"/>
                <a:gd name="T24" fmla="*/ 121 w 1051"/>
                <a:gd name="T25" fmla="*/ 417 h 421"/>
                <a:gd name="T26" fmla="*/ 153 w 1051"/>
                <a:gd name="T27" fmla="*/ 421 h 421"/>
                <a:gd name="T28" fmla="*/ 898 w 1051"/>
                <a:gd name="T29" fmla="*/ 421 h 421"/>
                <a:gd name="T30" fmla="*/ 929 w 1051"/>
                <a:gd name="T31" fmla="*/ 417 h 421"/>
                <a:gd name="T32" fmla="*/ 956 w 1051"/>
                <a:gd name="T33" fmla="*/ 410 h 421"/>
                <a:gd name="T34" fmla="*/ 1006 w 1051"/>
                <a:gd name="T35" fmla="*/ 384 h 421"/>
                <a:gd name="T36" fmla="*/ 1037 w 1051"/>
                <a:gd name="T37" fmla="*/ 340 h 421"/>
                <a:gd name="T38" fmla="*/ 1051 w 1051"/>
                <a:gd name="T39" fmla="*/ 292 h 421"/>
                <a:gd name="T40" fmla="*/ 1042 w 1051"/>
                <a:gd name="T41" fmla="*/ 252 h 421"/>
                <a:gd name="T42" fmla="*/ 1019 w 1051"/>
                <a:gd name="T43" fmla="*/ 205 h 421"/>
                <a:gd name="T44" fmla="*/ 979 w 1051"/>
                <a:gd name="T45" fmla="*/ 157 h 421"/>
                <a:gd name="T46" fmla="*/ 929 w 1051"/>
                <a:gd name="T47" fmla="*/ 109 h 421"/>
                <a:gd name="T48" fmla="*/ 875 w 1051"/>
                <a:gd name="T49" fmla="*/ 65 h 421"/>
                <a:gd name="T50" fmla="*/ 808 w 1051"/>
                <a:gd name="T51" fmla="*/ 32 h 421"/>
                <a:gd name="T52" fmla="*/ 741 w 1051"/>
                <a:gd name="T53" fmla="*/ 7 h 421"/>
                <a:gd name="T54" fmla="*/ 673 w 1051"/>
                <a:gd name="T55" fmla="*/ 0 h 421"/>
                <a:gd name="T56" fmla="*/ 355 w 105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51"/>
                <a:gd name="T88" fmla="*/ 0 h 421"/>
                <a:gd name="T89" fmla="*/ 1051 w 105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51" h="421">
                  <a:moveTo>
                    <a:pt x="355" y="0"/>
                  </a:moveTo>
                  <a:lnTo>
                    <a:pt x="287" y="7"/>
                  </a:lnTo>
                  <a:lnTo>
                    <a:pt x="220" y="32"/>
                  </a:lnTo>
                  <a:lnTo>
                    <a:pt x="162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98" y="421"/>
                  </a:lnTo>
                  <a:lnTo>
                    <a:pt x="929" y="417"/>
                  </a:lnTo>
                  <a:lnTo>
                    <a:pt x="956" y="410"/>
                  </a:lnTo>
                  <a:lnTo>
                    <a:pt x="1006" y="384"/>
                  </a:lnTo>
                  <a:lnTo>
                    <a:pt x="1037" y="340"/>
                  </a:lnTo>
                  <a:lnTo>
                    <a:pt x="1051" y="292"/>
                  </a:lnTo>
                  <a:lnTo>
                    <a:pt x="1042" y="252"/>
                  </a:lnTo>
                  <a:lnTo>
                    <a:pt x="1019" y="205"/>
                  </a:lnTo>
                  <a:lnTo>
                    <a:pt x="979" y="157"/>
                  </a:lnTo>
                  <a:lnTo>
                    <a:pt x="929" y="109"/>
                  </a:lnTo>
                  <a:lnTo>
                    <a:pt x="875" y="65"/>
                  </a:lnTo>
                  <a:lnTo>
                    <a:pt x="808" y="32"/>
                  </a:lnTo>
                  <a:lnTo>
                    <a:pt x="741" y="7"/>
                  </a:lnTo>
                  <a:lnTo>
                    <a:pt x="673" y="0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804" name="Freeform 10">
              <a:extLst>
                <a:ext uri="{FF2B5EF4-FFF2-40B4-BE49-F238E27FC236}">
                  <a16:creationId xmlns:a16="http://schemas.microsoft.com/office/drawing/2014/main" id="{AD5A248D-62FE-4CA3-A2E2-49602C2792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0" y="380"/>
              <a:ext cx="1033" cy="421"/>
            </a:xfrm>
            <a:custGeom>
              <a:avLst/>
              <a:gdLst>
                <a:gd name="T0" fmla="*/ 346 w 1033"/>
                <a:gd name="T1" fmla="*/ 0 h 421"/>
                <a:gd name="T2" fmla="*/ 278 w 1033"/>
                <a:gd name="T3" fmla="*/ 7 h 421"/>
                <a:gd name="T4" fmla="*/ 215 w 1033"/>
                <a:gd name="T5" fmla="*/ 32 h 421"/>
                <a:gd name="T6" fmla="*/ 157 w 1033"/>
                <a:gd name="T7" fmla="*/ 65 h 421"/>
                <a:gd name="T8" fmla="*/ 108 w 1033"/>
                <a:gd name="T9" fmla="*/ 109 h 421"/>
                <a:gd name="T10" fmla="*/ 63 w 1033"/>
                <a:gd name="T11" fmla="*/ 157 h 421"/>
                <a:gd name="T12" fmla="*/ 27 w 1033"/>
                <a:gd name="T13" fmla="*/ 205 h 421"/>
                <a:gd name="T14" fmla="*/ 9 w 1033"/>
                <a:gd name="T15" fmla="*/ 252 h 421"/>
                <a:gd name="T16" fmla="*/ 0 w 1033"/>
                <a:gd name="T17" fmla="*/ 292 h 421"/>
                <a:gd name="T18" fmla="*/ 13 w 1033"/>
                <a:gd name="T19" fmla="*/ 340 h 421"/>
                <a:gd name="T20" fmla="*/ 45 w 1033"/>
                <a:gd name="T21" fmla="*/ 384 h 421"/>
                <a:gd name="T22" fmla="*/ 94 w 1033"/>
                <a:gd name="T23" fmla="*/ 410 h 421"/>
                <a:gd name="T24" fmla="*/ 121 w 1033"/>
                <a:gd name="T25" fmla="*/ 417 h 421"/>
                <a:gd name="T26" fmla="*/ 153 w 1033"/>
                <a:gd name="T27" fmla="*/ 421 h 421"/>
                <a:gd name="T28" fmla="*/ 880 w 1033"/>
                <a:gd name="T29" fmla="*/ 421 h 421"/>
                <a:gd name="T30" fmla="*/ 911 w 1033"/>
                <a:gd name="T31" fmla="*/ 417 h 421"/>
                <a:gd name="T32" fmla="*/ 938 w 1033"/>
                <a:gd name="T33" fmla="*/ 410 h 421"/>
                <a:gd name="T34" fmla="*/ 988 w 1033"/>
                <a:gd name="T35" fmla="*/ 384 h 421"/>
                <a:gd name="T36" fmla="*/ 1019 w 1033"/>
                <a:gd name="T37" fmla="*/ 340 h 421"/>
                <a:gd name="T38" fmla="*/ 1033 w 1033"/>
                <a:gd name="T39" fmla="*/ 292 h 421"/>
                <a:gd name="T40" fmla="*/ 1024 w 1033"/>
                <a:gd name="T41" fmla="*/ 252 h 421"/>
                <a:gd name="T42" fmla="*/ 1001 w 1033"/>
                <a:gd name="T43" fmla="*/ 205 h 421"/>
                <a:gd name="T44" fmla="*/ 961 w 1033"/>
                <a:gd name="T45" fmla="*/ 157 h 421"/>
                <a:gd name="T46" fmla="*/ 916 w 1033"/>
                <a:gd name="T47" fmla="*/ 109 h 421"/>
                <a:gd name="T48" fmla="*/ 857 w 1033"/>
                <a:gd name="T49" fmla="*/ 65 h 421"/>
                <a:gd name="T50" fmla="*/ 795 w 1033"/>
                <a:gd name="T51" fmla="*/ 32 h 421"/>
                <a:gd name="T52" fmla="*/ 727 w 1033"/>
                <a:gd name="T53" fmla="*/ 7 h 421"/>
                <a:gd name="T54" fmla="*/ 660 w 1033"/>
                <a:gd name="T55" fmla="*/ 0 h 421"/>
                <a:gd name="T56" fmla="*/ 346 w 1033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33"/>
                <a:gd name="T88" fmla="*/ 0 h 421"/>
                <a:gd name="T89" fmla="*/ 1033 w 1033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33" h="421">
                  <a:moveTo>
                    <a:pt x="346" y="0"/>
                  </a:moveTo>
                  <a:lnTo>
                    <a:pt x="278" y="7"/>
                  </a:lnTo>
                  <a:lnTo>
                    <a:pt x="215" y="32"/>
                  </a:lnTo>
                  <a:lnTo>
                    <a:pt x="157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80" y="421"/>
                  </a:lnTo>
                  <a:lnTo>
                    <a:pt x="911" y="417"/>
                  </a:lnTo>
                  <a:lnTo>
                    <a:pt x="938" y="410"/>
                  </a:lnTo>
                  <a:lnTo>
                    <a:pt x="988" y="384"/>
                  </a:lnTo>
                  <a:lnTo>
                    <a:pt x="1019" y="340"/>
                  </a:lnTo>
                  <a:lnTo>
                    <a:pt x="1033" y="292"/>
                  </a:lnTo>
                  <a:lnTo>
                    <a:pt x="1024" y="252"/>
                  </a:lnTo>
                  <a:lnTo>
                    <a:pt x="1001" y="205"/>
                  </a:lnTo>
                  <a:lnTo>
                    <a:pt x="961" y="157"/>
                  </a:lnTo>
                  <a:lnTo>
                    <a:pt x="916" y="109"/>
                  </a:lnTo>
                  <a:lnTo>
                    <a:pt x="857" y="65"/>
                  </a:lnTo>
                  <a:lnTo>
                    <a:pt x="795" y="32"/>
                  </a:lnTo>
                  <a:lnTo>
                    <a:pt x="727" y="7"/>
                  </a:lnTo>
                  <a:lnTo>
                    <a:pt x="660" y="0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929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805" name="Freeform 11">
              <a:extLst>
                <a:ext uri="{FF2B5EF4-FFF2-40B4-BE49-F238E27FC236}">
                  <a16:creationId xmlns:a16="http://schemas.microsoft.com/office/drawing/2014/main" id="{A227FB47-3D0C-43B9-BBAD-675BFE7A5C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4" y="380"/>
              <a:ext cx="1020" cy="421"/>
            </a:xfrm>
            <a:custGeom>
              <a:avLst/>
              <a:gdLst>
                <a:gd name="T0" fmla="*/ 342 w 1020"/>
                <a:gd name="T1" fmla="*/ 0 h 421"/>
                <a:gd name="T2" fmla="*/ 279 w 1020"/>
                <a:gd name="T3" fmla="*/ 7 h 421"/>
                <a:gd name="T4" fmla="*/ 216 w 1020"/>
                <a:gd name="T5" fmla="*/ 32 h 421"/>
                <a:gd name="T6" fmla="*/ 158 w 1020"/>
                <a:gd name="T7" fmla="*/ 65 h 421"/>
                <a:gd name="T8" fmla="*/ 104 w 1020"/>
                <a:gd name="T9" fmla="*/ 109 h 421"/>
                <a:gd name="T10" fmla="*/ 63 w 1020"/>
                <a:gd name="T11" fmla="*/ 157 h 421"/>
                <a:gd name="T12" fmla="*/ 27 w 1020"/>
                <a:gd name="T13" fmla="*/ 205 h 421"/>
                <a:gd name="T14" fmla="*/ 9 w 1020"/>
                <a:gd name="T15" fmla="*/ 252 h 421"/>
                <a:gd name="T16" fmla="*/ 0 w 1020"/>
                <a:gd name="T17" fmla="*/ 292 h 421"/>
                <a:gd name="T18" fmla="*/ 14 w 1020"/>
                <a:gd name="T19" fmla="*/ 340 h 421"/>
                <a:gd name="T20" fmla="*/ 45 w 1020"/>
                <a:gd name="T21" fmla="*/ 384 h 421"/>
                <a:gd name="T22" fmla="*/ 95 w 1020"/>
                <a:gd name="T23" fmla="*/ 410 h 421"/>
                <a:gd name="T24" fmla="*/ 122 w 1020"/>
                <a:gd name="T25" fmla="*/ 417 h 421"/>
                <a:gd name="T26" fmla="*/ 153 w 1020"/>
                <a:gd name="T27" fmla="*/ 421 h 421"/>
                <a:gd name="T28" fmla="*/ 867 w 1020"/>
                <a:gd name="T29" fmla="*/ 421 h 421"/>
                <a:gd name="T30" fmla="*/ 898 w 1020"/>
                <a:gd name="T31" fmla="*/ 417 h 421"/>
                <a:gd name="T32" fmla="*/ 925 w 1020"/>
                <a:gd name="T33" fmla="*/ 410 h 421"/>
                <a:gd name="T34" fmla="*/ 975 w 1020"/>
                <a:gd name="T35" fmla="*/ 384 h 421"/>
                <a:gd name="T36" fmla="*/ 1006 w 1020"/>
                <a:gd name="T37" fmla="*/ 340 h 421"/>
                <a:gd name="T38" fmla="*/ 1020 w 1020"/>
                <a:gd name="T39" fmla="*/ 292 h 421"/>
                <a:gd name="T40" fmla="*/ 1011 w 1020"/>
                <a:gd name="T41" fmla="*/ 252 h 421"/>
                <a:gd name="T42" fmla="*/ 988 w 1020"/>
                <a:gd name="T43" fmla="*/ 205 h 421"/>
                <a:gd name="T44" fmla="*/ 948 w 1020"/>
                <a:gd name="T45" fmla="*/ 157 h 421"/>
                <a:gd name="T46" fmla="*/ 903 w 1020"/>
                <a:gd name="T47" fmla="*/ 109 h 421"/>
                <a:gd name="T48" fmla="*/ 844 w 1020"/>
                <a:gd name="T49" fmla="*/ 65 h 421"/>
                <a:gd name="T50" fmla="*/ 782 w 1020"/>
                <a:gd name="T51" fmla="*/ 32 h 421"/>
                <a:gd name="T52" fmla="*/ 719 w 1020"/>
                <a:gd name="T53" fmla="*/ 7 h 421"/>
                <a:gd name="T54" fmla="*/ 651 w 1020"/>
                <a:gd name="T55" fmla="*/ 0 h 421"/>
                <a:gd name="T56" fmla="*/ 342 w 1020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20"/>
                <a:gd name="T88" fmla="*/ 0 h 421"/>
                <a:gd name="T89" fmla="*/ 1020 w 1020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20" h="421">
                  <a:moveTo>
                    <a:pt x="342" y="0"/>
                  </a:moveTo>
                  <a:lnTo>
                    <a:pt x="279" y="7"/>
                  </a:lnTo>
                  <a:lnTo>
                    <a:pt x="216" y="32"/>
                  </a:lnTo>
                  <a:lnTo>
                    <a:pt x="158" y="65"/>
                  </a:lnTo>
                  <a:lnTo>
                    <a:pt x="104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5" y="410"/>
                  </a:lnTo>
                  <a:lnTo>
                    <a:pt x="122" y="417"/>
                  </a:lnTo>
                  <a:lnTo>
                    <a:pt x="153" y="421"/>
                  </a:lnTo>
                  <a:lnTo>
                    <a:pt x="867" y="421"/>
                  </a:lnTo>
                  <a:lnTo>
                    <a:pt x="898" y="417"/>
                  </a:lnTo>
                  <a:lnTo>
                    <a:pt x="925" y="410"/>
                  </a:lnTo>
                  <a:lnTo>
                    <a:pt x="975" y="384"/>
                  </a:lnTo>
                  <a:lnTo>
                    <a:pt x="1006" y="340"/>
                  </a:lnTo>
                  <a:lnTo>
                    <a:pt x="1020" y="292"/>
                  </a:lnTo>
                  <a:lnTo>
                    <a:pt x="1011" y="252"/>
                  </a:lnTo>
                  <a:lnTo>
                    <a:pt x="988" y="205"/>
                  </a:lnTo>
                  <a:lnTo>
                    <a:pt x="948" y="157"/>
                  </a:lnTo>
                  <a:lnTo>
                    <a:pt x="903" y="109"/>
                  </a:lnTo>
                  <a:lnTo>
                    <a:pt x="844" y="65"/>
                  </a:lnTo>
                  <a:lnTo>
                    <a:pt x="782" y="32"/>
                  </a:lnTo>
                  <a:lnTo>
                    <a:pt x="719" y="7"/>
                  </a:lnTo>
                  <a:lnTo>
                    <a:pt x="651" y="0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rgbClr val="9B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806" name="Freeform 12">
              <a:extLst>
                <a:ext uri="{FF2B5EF4-FFF2-40B4-BE49-F238E27FC236}">
                  <a16:creationId xmlns:a16="http://schemas.microsoft.com/office/drawing/2014/main" id="{567EE5F4-72F2-47A4-ABE0-47C75B216C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" y="380"/>
              <a:ext cx="997" cy="421"/>
            </a:xfrm>
            <a:custGeom>
              <a:avLst/>
              <a:gdLst>
                <a:gd name="T0" fmla="*/ 337 w 997"/>
                <a:gd name="T1" fmla="*/ 0 h 421"/>
                <a:gd name="T2" fmla="*/ 274 w 997"/>
                <a:gd name="T3" fmla="*/ 7 h 421"/>
                <a:gd name="T4" fmla="*/ 211 w 997"/>
                <a:gd name="T5" fmla="*/ 32 h 421"/>
                <a:gd name="T6" fmla="*/ 153 w 997"/>
                <a:gd name="T7" fmla="*/ 65 h 421"/>
                <a:gd name="T8" fmla="*/ 104 w 997"/>
                <a:gd name="T9" fmla="*/ 109 h 421"/>
                <a:gd name="T10" fmla="*/ 59 w 997"/>
                <a:gd name="T11" fmla="*/ 157 h 421"/>
                <a:gd name="T12" fmla="*/ 27 w 997"/>
                <a:gd name="T13" fmla="*/ 205 h 421"/>
                <a:gd name="T14" fmla="*/ 9 w 997"/>
                <a:gd name="T15" fmla="*/ 252 h 421"/>
                <a:gd name="T16" fmla="*/ 0 w 997"/>
                <a:gd name="T17" fmla="*/ 292 h 421"/>
                <a:gd name="T18" fmla="*/ 14 w 997"/>
                <a:gd name="T19" fmla="*/ 340 h 421"/>
                <a:gd name="T20" fmla="*/ 45 w 997"/>
                <a:gd name="T21" fmla="*/ 384 h 421"/>
                <a:gd name="T22" fmla="*/ 90 w 997"/>
                <a:gd name="T23" fmla="*/ 410 h 421"/>
                <a:gd name="T24" fmla="*/ 117 w 997"/>
                <a:gd name="T25" fmla="*/ 417 h 421"/>
                <a:gd name="T26" fmla="*/ 149 w 997"/>
                <a:gd name="T27" fmla="*/ 421 h 421"/>
                <a:gd name="T28" fmla="*/ 853 w 997"/>
                <a:gd name="T29" fmla="*/ 421 h 421"/>
                <a:gd name="T30" fmla="*/ 885 w 997"/>
                <a:gd name="T31" fmla="*/ 417 h 421"/>
                <a:gd name="T32" fmla="*/ 912 w 997"/>
                <a:gd name="T33" fmla="*/ 410 h 421"/>
                <a:gd name="T34" fmla="*/ 957 w 997"/>
                <a:gd name="T35" fmla="*/ 384 h 421"/>
                <a:gd name="T36" fmla="*/ 988 w 997"/>
                <a:gd name="T37" fmla="*/ 340 h 421"/>
                <a:gd name="T38" fmla="*/ 997 w 997"/>
                <a:gd name="T39" fmla="*/ 292 h 421"/>
                <a:gd name="T40" fmla="*/ 988 w 997"/>
                <a:gd name="T41" fmla="*/ 252 h 421"/>
                <a:gd name="T42" fmla="*/ 966 w 997"/>
                <a:gd name="T43" fmla="*/ 205 h 421"/>
                <a:gd name="T44" fmla="*/ 930 w 997"/>
                <a:gd name="T45" fmla="*/ 157 h 421"/>
                <a:gd name="T46" fmla="*/ 885 w 997"/>
                <a:gd name="T47" fmla="*/ 109 h 421"/>
                <a:gd name="T48" fmla="*/ 831 w 997"/>
                <a:gd name="T49" fmla="*/ 65 h 421"/>
                <a:gd name="T50" fmla="*/ 768 w 997"/>
                <a:gd name="T51" fmla="*/ 32 h 421"/>
                <a:gd name="T52" fmla="*/ 705 w 997"/>
                <a:gd name="T53" fmla="*/ 7 h 421"/>
                <a:gd name="T54" fmla="*/ 642 w 997"/>
                <a:gd name="T55" fmla="*/ 0 h 421"/>
                <a:gd name="T56" fmla="*/ 337 w 997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97"/>
                <a:gd name="T88" fmla="*/ 0 h 421"/>
                <a:gd name="T89" fmla="*/ 997 w 997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97" h="421">
                  <a:moveTo>
                    <a:pt x="337" y="0"/>
                  </a:moveTo>
                  <a:lnTo>
                    <a:pt x="274" y="7"/>
                  </a:lnTo>
                  <a:lnTo>
                    <a:pt x="211" y="32"/>
                  </a:lnTo>
                  <a:lnTo>
                    <a:pt x="153" y="65"/>
                  </a:lnTo>
                  <a:lnTo>
                    <a:pt x="104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0" y="410"/>
                  </a:lnTo>
                  <a:lnTo>
                    <a:pt x="117" y="417"/>
                  </a:lnTo>
                  <a:lnTo>
                    <a:pt x="149" y="421"/>
                  </a:lnTo>
                  <a:lnTo>
                    <a:pt x="853" y="421"/>
                  </a:lnTo>
                  <a:lnTo>
                    <a:pt x="885" y="417"/>
                  </a:lnTo>
                  <a:lnTo>
                    <a:pt x="912" y="410"/>
                  </a:lnTo>
                  <a:lnTo>
                    <a:pt x="957" y="384"/>
                  </a:lnTo>
                  <a:lnTo>
                    <a:pt x="988" y="340"/>
                  </a:lnTo>
                  <a:lnTo>
                    <a:pt x="997" y="292"/>
                  </a:lnTo>
                  <a:lnTo>
                    <a:pt x="988" y="252"/>
                  </a:lnTo>
                  <a:lnTo>
                    <a:pt x="966" y="205"/>
                  </a:lnTo>
                  <a:lnTo>
                    <a:pt x="930" y="157"/>
                  </a:lnTo>
                  <a:lnTo>
                    <a:pt x="885" y="109"/>
                  </a:lnTo>
                  <a:lnTo>
                    <a:pt x="831" y="65"/>
                  </a:lnTo>
                  <a:lnTo>
                    <a:pt x="768" y="32"/>
                  </a:lnTo>
                  <a:lnTo>
                    <a:pt x="705" y="7"/>
                  </a:lnTo>
                  <a:lnTo>
                    <a:pt x="642" y="0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807" name="Freeform 13">
              <a:extLst>
                <a:ext uri="{FF2B5EF4-FFF2-40B4-BE49-F238E27FC236}">
                  <a16:creationId xmlns:a16="http://schemas.microsoft.com/office/drawing/2014/main" id="{7038806B-CB84-44DB-B283-5DAAAD0A5C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2" y="380"/>
              <a:ext cx="979" cy="421"/>
            </a:xfrm>
            <a:custGeom>
              <a:avLst/>
              <a:gdLst>
                <a:gd name="T0" fmla="*/ 328 w 979"/>
                <a:gd name="T1" fmla="*/ 0 h 421"/>
                <a:gd name="T2" fmla="*/ 265 w 979"/>
                <a:gd name="T3" fmla="*/ 7 h 421"/>
                <a:gd name="T4" fmla="*/ 207 w 979"/>
                <a:gd name="T5" fmla="*/ 32 h 421"/>
                <a:gd name="T6" fmla="*/ 149 w 979"/>
                <a:gd name="T7" fmla="*/ 65 h 421"/>
                <a:gd name="T8" fmla="*/ 99 w 979"/>
                <a:gd name="T9" fmla="*/ 109 h 421"/>
                <a:gd name="T10" fmla="*/ 59 w 979"/>
                <a:gd name="T11" fmla="*/ 157 h 421"/>
                <a:gd name="T12" fmla="*/ 27 w 979"/>
                <a:gd name="T13" fmla="*/ 205 h 421"/>
                <a:gd name="T14" fmla="*/ 9 w 979"/>
                <a:gd name="T15" fmla="*/ 252 h 421"/>
                <a:gd name="T16" fmla="*/ 0 w 979"/>
                <a:gd name="T17" fmla="*/ 292 h 421"/>
                <a:gd name="T18" fmla="*/ 9 w 979"/>
                <a:gd name="T19" fmla="*/ 340 h 421"/>
                <a:gd name="T20" fmla="*/ 41 w 979"/>
                <a:gd name="T21" fmla="*/ 384 h 421"/>
                <a:gd name="T22" fmla="*/ 86 w 979"/>
                <a:gd name="T23" fmla="*/ 410 h 421"/>
                <a:gd name="T24" fmla="*/ 113 w 979"/>
                <a:gd name="T25" fmla="*/ 417 h 421"/>
                <a:gd name="T26" fmla="*/ 144 w 979"/>
                <a:gd name="T27" fmla="*/ 421 h 421"/>
                <a:gd name="T28" fmla="*/ 835 w 979"/>
                <a:gd name="T29" fmla="*/ 421 h 421"/>
                <a:gd name="T30" fmla="*/ 889 w 979"/>
                <a:gd name="T31" fmla="*/ 410 h 421"/>
                <a:gd name="T32" fmla="*/ 934 w 979"/>
                <a:gd name="T33" fmla="*/ 384 h 421"/>
                <a:gd name="T34" fmla="*/ 966 w 979"/>
                <a:gd name="T35" fmla="*/ 340 h 421"/>
                <a:gd name="T36" fmla="*/ 979 w 979"/>
                <a:gd name="T37" fmla="*/ 292 h 421"/>
                <a:gd name="T38" fmla="*/ 970 w 979"/>
                <a:gd name="T39" fmla="*/ 252 h 421"/>
                <a:gd name="T40" fmla="*/ 948 w 979"/>
                <a:gd name="T41" fmla="*/ 205 h 421"/>
                <a:gd name="T42" fmla="*/ 912 w 979"/>
                <a:gd name="T43" fmla="*/ 157 h 421"/>
                <a:gd name="T44" fmla="*/ 867 w 979"/>
                <a:gd name="T45" fmla="*/ 109 h 421"/>
                <a:gd name="T46" fmla="*/ 813 w 979"/>
                <a:gd name="T47" fmla="*/ 65 h 421"/>
                <a:gd name="T48" fmla="*/ 755 w 979"/>
                <a:gd name="T49" fmla="*/ 32 h 421"/>
                <a:gd name="T50" fmla="*/ 692 w 979"/>
                <a:gd name="T51" fmla="*/ 7 h 421"/>
                <a:gd name="T52" fmla="*/ 629 w 979"/>
                <a:gd name="T53" fmla="*/ 0 h 421"/>
                <a:gd name="T54" fmla="*/ 328 w 979"/>
                <a:gd name="T55" fmla="*/ 0 h 42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79"/>
                <a:gd name="T85" fmla="*/ 0 h 421"/>
                <a:gd name="T86" fmla="*/ 979 w 979"/>
                <a:gd name="T87" fmla="*/ 421 h 42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79" h="421">
                  <a:moveTo>
                    <a:pt x="328" y="0"/>
                  </a:moveTo>
                  <a:lnTo>
                    <a:pt x="265" y="7"/>
                  </a:lnTo>
                  <a:lnTo>
                    <a:pt x="207" y="32"/>
                  </a:lnTo>
                  <a:lnTo>
                    <a:pt x="149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4" y="421"/>
                  </a:lnTo>
                  <a:lnTo>
                    <a:pt x="835" y="421"/>
                  </a:lnTo>
                  <a:lnTo>
                    <a:pt x="889" y="410"/>
                  </a:lnTo>
                  <a:lnTo>
                    <a:pt x="934" y="384"/>
                  </a:lnTo>
                  <a:lnTo>
                    <a:pt x="966" y="340"/>
                  </a:lnTo>
                  <a:lnTo>
                    <a:pt x="979" y="292"/>
                  </a:lnTo>
                  <a:lnTo>
                    <a:pt x="970" y="252"/>
                  </a:lnTo>
                  <a:lnTo>
                    <a:pt x="948" y="205"/>
                  </a:lnTo>
                  <a:lnTo>
                    <a:pt x="912" y="157"/>
                  </a:lnTo>
                  <a:lnTo>
                    <a:pt x="867" y="109"/>
                  </a:lnTo>
                  <a:lnTo>
                    <a:pt x="813" y="65"/>
                  </a:lnTo>
                  <a:lnTo>
                    <a:pt x="755" y="32"/>
                  </a:lnTo>
                  <a:lnTo>
                    <a:pt x="692" y="7"/>
                  </a:lnTo>
                  <a:lnTo>
                    <a:pt x="629" y="0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808" name="Freeform 14">
              <a:extLst>
                <a:ext uri="{FF2B5EF4-FFF2-40B4-BE49-F238E27FC236}">
                  <a16:creationId xmlns:a16="http://schemas.microsoft.com/office/drawing/2014/main" id="{126E81CD-3BA7-47B1-B649-76D546D7B2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1" y="380"/>
              <a:ext cx="961" cy="421"/>
            </a:xfrm>
            <a:custGeom>
              <a:avLst/>
              <a:gdLst>
                <a:gd name="T0" fmla="*/ 319 w 961"/>
                <a:gd name="T1" fmla="*/ 0 h 421"/>
                <a:gd name="T2" fmla="*/ 256 w 961"/>
                <a:gd name="T3" fmla="*/ 7 h 421"/>
                <a:gd name="T4" fmla="*/ 198 w 961"/>
                <a:gd name="T5" fmla="*/ 32 h 421"/>
                <a:gd name="T6" fmla="*/ 144 w 961"/>
                <a:gd name="T7" fmla="*/ 65 h 421"/>
                <a:gd name="T8" fmla="*/ 99 w 961"/>
                <a:gd name="T9" fmla="*/ 109 h 421"/>
                <a:gd name="T10" fmla="*/ 59 w 961"/>
                <a:gd name="T11" fmla="*/ 157 h 421"/>
                <a:gd name="T12" fmla="*/ 27 w 961"/>
                <a:gd name="T13" fmla="*/ 205 h 421"/>
                <a:gd name="T14" fmla="*/ 9 w 961"/>
                <a:gd name="T15" fmla="*/ 252 h 421"/>
                <a:gd name="T16" fmla="*/ 0 w 961"/>
                <a:gd name="T17" fmla="*/ 292 h 421"/>
                <a:gd name="T18" fmla="*/ 9 w 961"/>
                <a:gd name="T19" fmla="*/ 340 h 421"/>
                <a:gd name="T20" fmla="*/ 41 w 961"/>
                <a:gd name="T21" fmla="*/ 384 h 421"/>
                <a:gd name="T22" fmla="*/ 86 w 961"/>
                <a:gd name="T23" fmla="*/ 410 h 421"/>
                <a:gd name="T24" fmla="*/ 113 w 961"/>
                <a:gd name="T25" fmla="*/ 417 h 421"/>
                <a:gd name="T26" fmla="*/ 140 w 961"/>
                <a:gd name="T27" fmla="*/ 421 h 421"/>
                <a:gd name="T28" fmla="*/ 817 w 961"/>
                <a:gd name="T29" fmla="*/ 421 h 421"/>
                <a:gd name="T30" fmla="*/ 849 w 961"/>
                <a:gd name="T31" fmla="*/ 417 h 421"/>
                <a:gd name="T32" fmla="*/ 876 w 961"/>
                <a:gd name="T33" fmla="*/ 410 h 421"/>
                <a:gd name="T34" fmla="*/ 921 w 961"/>
                <a:gd name="T35" fmla="*/ 384 h 421"/>
                <a:gd name="T36" fmla="*/ 952 w 961"/>
                <a:gd name="T37" fmla="*/ 340 h 421"/>
                <a:gd name="T38" fmla="*/ 961 w 961"/>
                <a:gd name="T39" fmla="*/ 292 h 421"/>
                <a:gd name="T40" fmla="*/ 952 w 961"/>
                <a:gd name="T41" fmla="*/ 252 h 421"/>
                <a:gd name="T42" fmla="*/ 930 w 961"/>
                <a:gd name="T43" fmla="*/ 205 h 421"/>
                <a:gd name="T44" fmla="*/ 894 w 961"/>
                <a:gd name="T45" fmla="*/ 157 h 421"/>
                <a:gd name="T46" fmla="*/ 849 w 961"/>
                <a:gd name="T47" fmla="*/ 109 h 421"/>
                <a:gd name="T48" fmla="*/ 800 w 961"/>
                <a:gd name="T49" fmla="*/ 65 h 421"/>
                <a:gd name="T50" fmla="*/ 741 w 961"/>
                <a:gd name="T51" fmla="*/ 32 h 421"/>
                <a:gd name="T52" fmla="*/ 678 w 961"/>
                <a:gd name="T53" fmla="*/ 7 h 421"/>
                <a:gd name="T54" fmla="*/ 615 w 961"/>
                <a:gd name="T55" fmla="*/ 0 h 421"/>
                <a:gd name="T56" fmla="*/ 319 w 96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1"/>
                <a:gd name="T88" fmla="*/ 0 h 421"/>
                <a:gd name="T89" fmla="*/ 961 w 96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1" h="421">
                  <a:moveTo>
                    <a:pt x="319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0" y="421"/>
                  </a:lnTo>
                  <a:lnTo>
                    <a:pt x="817" y="421"/>
                  </a:lnTo>
                  <a:lnTo>
                    <a:pt x="849" y="417"/>
                  </a:lnTo>
                  <a:lnTo>
                    <a:pt x="876" y="410"/>
                  </a:lnTo>
                  <a:lnTo>
                    <a:pt x="921" y="384"/>
                  </a:lnTo>
                  <a:lnTo>
                    <a:pt x="952" y="340"/>
                  </a:lnTo>
                  <a:lnTo>
                    <a:pt x="961" y="292"/>
                  </a:lnTo>
                  <a:lnTo>
                    <a:pt x="952" y="252"/>
                  </a:lnTo>
                  <a:lnTo>
                    <a:pt x="930" y="205"/>
                  </a:lnTo>
                  <a:lnTo>
                    <a:pt x="894" y="157"/>
                  </a:lnTo>
                  <a:lnTo>
                    <a:pt x="849" y="109"/>
                  </a:lnTo>
                  <a:lnTo>
                    <a:pt x="800" y="65"/>
                  </a:lnTo>
                  <a:lnTo>
                    <a:pt x="741" y="32"/>
                  </a:lnTo>
                  <a:lnTo>
                    <a:pt x="678" y="7"/>
                  </a:lnTo>
                  <a:lnTo>
                    <a:pt x="615" y="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809" name="Freeform 15">
              <a:extLst>
                <a:ext uri="{FF2B5EF4-FFF2-40B4-BE49-F238E27FC236}">
                  <a16:creationId xmlns:a16="http://schemas.microsoft.com/office/drawing/2014/main" id="{D717545F-6D3A-4F3D-ACE5-3F658648F7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" y="380"/>
              <a:ext cx="939" cy="421"/>
            </a:xfrm>
            <a:custGeom>
              <a:avLst/>
              <a:gdLst>
                <a:gd name="T0" fmla="*/ 315 w 939"/>
                <a:gd name="T1" fmla="*/ 0 h 421"/>
                <a:gd name="T2" fmla="*/ 256 w 939"/>
                <a:gd name="T3" fmla="*/ 7 h 421"/>
                <a:gd name="T4" fmla="*/ 198 w 939"/>
                <a:gd name="T5" fmla="*/ 32 h 421"/>
                <a:gd name="T6" fmla="*/ 144 w 939"/>
                <a:gd name="T7" fmla="*/ 65 h 421"/>
                <a:gd name="T8" fmla="*/ 99 w 939"/>
                <a:gd name="T9" fmla="*/ 109 h 421"/>
                <a:gd name="T10" fmla="*/ 59 w 939"/>
                <a:gd name="T11" fmla="*/ 157 h 421"/>
                <a:gd name="T12" fmla="*/ 27 w 939"/>
                <a:gd name="T13" fmla="*/ 205 h 421"/>
                <a:gd name="T14" fmla="*/ 9 w 939"/>
                <a:gd name="T15" fmla="*/ 252 h 421"/>
                <a:gd name="T16" fmla="*/ 0 w 939"/>
                <a:gd name="T17" fmla="*/ 292 h 421"/>
                <a:gd name="T18" fmla="*/ 9 w 939"/>
                <a:gd name="T19" fmla="*/ 340 h 421"/>
                <a:gd name="T20" fmla="*/ 41 w 939"/>
                <a:gd name="T21" fmla="*/ 384 h 421"/>
                <a:gd name="T22" fmla="*/ 81 w 939"/>
                <a:gd name="T23" fmla="*/ 410 h 421"/>
                <a:gd name="T24" fmla="*/ 108 w 939"/>
                <a:gd name="T25" fmla="*/ 417 h 421"/>
                <a:gd name="T26" fmla="*/ 135 w 939"/>
                <a:gd name="T27" fmla="*/ 421 h 421"/>
                <a:gd name="T28" fmla="*/ 804 w 939"/>
                <a:gd name="T29" fmla="*/ 421 h 421"/>
                <a:gd name="T30" fmla="*/ 831 w 939"/>
                <a:gd name="T31" fmla="*/ 417 h 421"/>
                <a:gd name="T32" fmla="*/ 858 w 939"/>
                <a:gd name="T33" fmla="*/ 410 h 421"/>
                <a:gd name="T34" fmla="*/ 898 w 939"/>
                <a:gd name="T35" fmla="*/ 384 h 421"/>
                <a:gd name="T36" fmla="*/ 930 w 939"/>
                <a:gd name="T37" fmla="*/ 340 h 421"/>
                <a:gd name="T38" fmla="*/ 939 w 939"/>
                <a:gd name="T39" fmla="*/ 292 h 421"/>
                <a:gd name="T40" fmla="*/ 930 w 939"/>
                <a:gd name="T41" fmla="*/ 252 h 421"/>
                <a:gd name="T42" fmla="*/ 907 w 939"/>
                <a:gd name="T43" fmla="*/ 205 h 421"/>
                <a:gd name="T44" fmla="*/ 876 w 939"/>
                <a:gd name="T45" fmla="*/ 157 h 421"/>
                <a:gd name="T46" fmla="*/ 831 w 939"/>
                <a:gd name="T47" fmla="*/ 109 h 421"/>
                <a:gd name="T48" fmla="*/ 782 w 939"/>
                <a:gd name="T49" fmla="*/ 65 h 421"/>
                <a:gd name="T50" fmla="*/ 723 w 939"/>
                <a:gd name="T51" fmla="*/ 32 h 421"/>
                <a:gd name="T52" fmla="*/ 665 w 939"/>
                <a:gd name="T53" fmla="*/ 7 h 421"/>
                <a:gd name="T54" fmla="*/ 602 w 939"/>
                <a:gd name="T55" fmla="*/ 0 h 421"/>
                <a:gd name="T56" fmla="*/ 315 w 939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39"/>
                <a:gd name="T88" fmla="*/ 0 h 421"/>
                <a:gd name="T89" fmla="*/ 939 w 939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39" h="421">
                  <a:moveTo>
                    <a:pt x="315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1" y="410"/>
                  </a:lnTo>
                  <a:lnTo>
                    <a:pt x="108" y="417"/>
                  </a:lnTo>
                  <a:lnTo>
                    <a:pt x="135" y="421"/>
                  </a:lnTo>
                  <a:lnTo>
                    <a:pt x="804" y="421"/>
                  </a:lnTo>
                  <a:lnTo>
                    <a:pt x="831" y="417"/>
                  </a:lnTo>
                  <a:lnTo>
                    <a:pt x="858" y="410"/>
                  </a:lnTo>
                  <a:lnTo>
                    <a:pt x="898" y="384"/>
                  </a:lnTo>
                  <a:lnTo>
                    <a:pt x="930" y="340"/>
                  </a:lnTo>
                  <a:lnTo>
                    <a:pt x="939" y="292"/>
                  </a:lnTo>
                  <a:lnTo>
                    <a:pt x="930" y="252"/>
                  </a:lnTo>
                  <a:lnTo>
                    <a:pt x="907" y="205"/>
                  </a:lnTo>
                  <a:lnTo>
                    <a:pt x="876" y="157"/>
                  </a:lnTo>
                  <a:lnTo>
                    <a:pt x="831" y="109"/>
                  </a:lnTo>
                  <a:lnTo>
                    <a:pt x="782" y="65"/>
                  </a:lnTo>
                  <a:lnTo>
                    <a:pt x="723" y="32"/>
                  </a:lnTo>
                  <a:lnTo>
                    <a:pt x="665" y="7"/>
                  </a:lnTo>
                  <a:lnTo>
                    <a:pt x="602" y="0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810" name="Oval 16">
              <a:extLst>
                <a:ext uri="{FF2B5EF4-FFF2-40B4-BE49-F238E27FC236}">
                  <a16:creationId xmlns:a16="http://schemas.microsoft.com/office/drawing/2014/main" id="{A90ED5E6-C7D7-47B2-8D3B-8D9480B601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0" y="629"/>
              <a:ext cx="135" cy="1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11" name="Oval 17">
              <a:extLst>
                <a:ext uri="{FF2B5EF4-FFF2-40B4-BE49-F238E27FC236}">
                  <a16:creationId xmlns:a16="http://schemas.microsoft.com/office/drawing/2014/main" id="{1522F86B-3981-43B1-AB9F-8EC586107D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0" y="632"/>
              <a:ext cx="135" cy="106"/>
            </a:xfrm>
            <a:prstGeom prst="ellipse">
              <a:avLst/>
            </a:prstGeom>
            <a:solidFill>
              <a:srgbClr val="1B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12" name="Oval 18">
              <a:extLst>
                <a:ext uri="{FF2B5EF4-FFF2-40B4-BE49-F238E27FC236}">
                  <a16:creationId xmlns:a16="http://schemas.microsoft.com/office/drawing/2014/main" id="{2E8C20A1-3B57-44C7-BFC0-B449A1B754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0" y="632"/>
              <a:ext cx="126" cy="103"/>
            </a:xfrm>
            <a:prstGeom prst="ellipse">
              <a:avLst/>
            </a:pr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13" name="Oval 19">
              <a:extLst>
                <a:ext uri="{FF2B5EF4-FFF2-40B4-BE49-F238E27FC236}">
                  <a16:creationId xmlns:a16="http://schemas.microsoft.com/office/drawing/2014/main" id="{7DEDFA52-96E9-4256-92A5-46A1686493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632"/>
              <a:ext cx="121" cy="99"/>
            </a:xfrm>
            <a:prstGeom prst="ellipse">
              <a:avLst/>
            </a:pr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14" name="Oval 20">
              <a:extLst>
                <a:ext uri="{FF2B5EF4-FFF2-40B4-BE49-F238E27FC236}">
                  <a16:creationId xmlns:a16="http://schemas.microsoft.com/office/drawing/2014/main" id="{3AA9B850-818C-41F6-8A59-8F8229625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632"/>
              <a:ext cx="117" cy="95"/>
            </a:xfrm>
            <a:prstGeom prst="ellipse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15" name="Oval 21">
              <a:extLst>
                <a:ext uri="{FF2B5EF4-FFF2-40B4-BE49-F238E27FC236}">
                  <a16:creationId xmlns:a16="http://schemas.microsoft.com/office/drawing/2014/main" id="{8785A9EE-D6F8-4DCA-A456-4842C8170E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632"/>
              <a:ext cx="112" cy="92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16" name="Oval 22">
              <a:extLst>
                <a:ext uri="{FF2B5EF4-FFF2-40B4-BE49-F238E27FC236}">
                  <a16:creationId xmlns:a16="http://schemas.microsoft.com/office/drawing/2014/main" id="{32252C9C-E47C-4F65-A3EE-0AB0D27DB2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632"/>
              <a:ext cx="108" cy="88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17" name="Oval 23">
              <a:extLst>
                <a:ext uri="{FF2B5EF4-FFF2-40B4-BE49-F238E27FC236}">
                  <a16:creationId xmlns:a16="http://schemas.microsoft.com/office/drawing/2014/main" id="{179E2BEE-8FF3-4466-9335-502BCAA4A9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9" y="636"/>
              <a:ext cx="95" cy="7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18" name="Oval 24">
              <a:extLst>
                <a:ext uri="{FF2B5EF4-FFF2-40B4-BE49-F238E27FC236}">
                  <a16:creationId xmlns:a16="http://schemas.microsoft.com/office/drawing/2014/main" id="{654D6EB1-D053-4473-81E7-F4926057F2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4" y="629"/>
              <a:ext cx="140" cy="1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19" name="Oval 25">
              <a:extLst>
                <a:ext uri="{FF2B5EF4-FFF2-40B4-BE49-F238E27FC236}">
                  <a16:creationId xmlns:a16="http://schemas.microsoft.com/office/drawing/2014/main" id="{69C00A32-F69D-4797-8805-9054B987F1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4" y="632"/>
              <a:ext cx="131" cy="106"/>
            </a:xfrm>
            <a:prstGeom prst="ellipse">
              <a:avLst/>
            </a:prstGeom>
            <a:solidFill>
              <a:srgbClr val="1B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20" name="Oval 26">
              <a:extLst>
                <a:ext uri="{FF2B5EF4-FFF2-40B4-BE49-F238E27FC236}">
                  <a16:creationId xmlns:a16="http://schemas.microsoft.com/office/drawing/2014/main" id="{D733882D-0166-4CC2-950C-8CC39C3382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9" y="632"/>
              <a:ext cx="126" cy="103"/>
            </a:xfrm>
            <a:prstGeom prst="ellipse">
              <a:avLst/>
            </a:pr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21" name="Oval 27">
              <a:extLst>
                <a:ext uri="{FF2B5EF4-FFF2-40B4-BE49-F238E27FC236}">
                  <a16:creationId xmlns:a16="http://schemas.microsoft.com/office/drawing/2014/main" id="{0CEA45CF-185B-4F56-9EFD-B54095D63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9" y="632"/>
              <a:ext cx="121" cy="99"/>
            </a:xfrm>
            <a:prstGeom prst="ellipse">
              <a:avLst/>
            </a:pr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22" name="Oval 28">
              <a:extLst>
                <a:ext uri="{FF2B5EF4-FFF2-40B4-BE49-F238E27FC236}">
                  <a16:creationId xmlns:a16="http://schemas.microsoft.com/office/drawing/2014/main" id="{702E5D97-7FBD-4A3D-875D-A02F22FD67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9" y="632"/>
              <a:ext cx="117" cy="95"/>
            </a:xfrm>
            <a:prstGeom prst="ellipse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23" name="Oval 29">
              <a:extLst>
                <a:ext uri="{FF2B5EF4-FFF2-40B4-BE49-F238E27FC236}">
                  <a16:creationId xmlns:a16="http://schemas.microsoft.com/office/drawing/2014/main" id="{0A0DAC33-8A8C-4312-9274-5554A4002F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3" y="632"/>
              <a:ext cx="104" cy="92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24" name="Oval 30">
              <a:extLst>
                <a:ext uri="{FF2B5EF4-FFF2-40B4-BE49-F238E27FC236}">
                  <a16:creationId xmlns:a16="http://schemas.microsoft.com/office/drawing/2014/main" id="{2D11047D-C46D-45AD-A285-077B87723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3" y="632"/>
              <a:ext cx="104" cy="88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25" name="Oval 31">
              <a:extLst>
                <a:ext uri="{FF2B5EF4-FFF2-40B4-BE49-F238E27FC236}">
                  <a16:creationId xmlns:a16="http://schemas.microsoft.com/office/drawing/2014/main" id="{B38E858B-96CB-4476-9A16-9EAA605024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3" y="636"/>
              <a:ext cx="99" cy="7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26" name="Freeform 32">
              <a:extLst>
                <a:ext uri="{FF2B5EF4-FFF2-40B4-BE49-F238E27FC236}">
                  <a16:creationId xmlns:a16="http://schemas.microsoft.com/office/drawing/2014/main" id="{679CF56C-27A5-400B-A2E4-92DB1BF9B6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1" y="255"/>
              <a:ext cx="1562" cy="666"/>
            </a:xfrm>
            <a:custGeom>
              <a:avLst/>
              <a:gdLst>
                <a:gd name="T0" fmla="*/ 601 w 1562"/>
                <a:gd name="T1" fmla="*/ 0 h 666"/>
                <a:gd name="T2" fmla="*/ 493 w 1562"/>
                <a:gd name="T3" fmla="*/ 297 h 666"/>
                <a:gd name="T4" fmla="*/ 525 w 1562"/>
                <a:gd name="T5" fmla="*/ 527 h 666"/>
                <a:gd name="T6" fmla="*/ 49 w 1562"/>
                <a:gd name="T7" fmla="*/ 527 h 666"/>
                <a:gd name="T8" fmla="*/ 0 w 1562"/>
                <a:gd name="T9" fmla="*/ 666 h 666"/>
                <a:gd name="T10" fmla="*/ 1562 w 1562"/>
                <a:gd name="T11" fmla="*/ 666 h 666"/>
                <a:gd name="T12" fmla="*/ 1535 w 1562"/>
                <a:gd name="T13" fmla="*/ 527 h 666"/>
                <a:gd name="T14" fmla="*/ 1055 w 1562"/>
                <a:gd name="T15" fmla="*/ 527 h 666"/>
                <a:gd name="T16" fmla="*/ 1086 w 1562"/>
                <a:gd name="T17" fmla="*/ 297 h 666"/>
                <a:gd name="T18" fmla="*/ 974 w 1562"/>
                <a:gd name="T19" fmla="*/ 0 h 666"/>
                <a:gd name="T20" fmla="*/ 601 w 1562"/>
                <a:gd name="T21" fmla="*/ 0 h 6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62"/>
                <a:gd name="T34" fmla="*/ 0 h 666"/>
                <a:gd name="T35" fmla="*/ 1562 w 1562"/>
                <a:gd name="T36" fmla="*/ 666 h 66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62" h="666">
                  <a:moveTo>
                    <a:pt x="601" y="0"/>
                  </a:moveTo>
                  <a:lnTo>
                    <a:pt x="493" y="297"/>
                  </a:lnTo>
                  <a:lnTo>
                    <a:pt x="525" y="527"/>
                  </a:lnTo>
                  <a:lnTo>
                    <a:pt x="49" y="527"/>
                  </a:lnTo>
                  <a:lnTo>
                    <a:pt x="0" y="666"/>
                  </a:lnTo>
                  <a:lnTo>
                    <a:pt x="1562" y="666"/>
                  </a:lnTo>
                  <a:lnTo>
                    <a:pt x="1535" y="527"/>
                  </a:lnTo>
                  <a:lnTo>
                    <a:pt x="1055" y="527"/>
                  </a:lnTo>
                  <a:lnTo>
                    <a:pt x="1086" y="297"/>
                  </a:lnTo>
                  <a:lnTo>
                    <a:pt x="974" y="0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rgbClr val="C0C0C0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827" name="Rectangle 33">
              <a:extLst>
                <a:ext uri="{FF2B5EF4-FFF2-40B4-BE49-F238E27FC236}">
                  <a16:creationId xmlns:a16="http://schemas.microsoft.com/office/drawing/2014/main" id="{03154649-99BD-4995-8640-5945E7D4D7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2" y="914"/>
              <a:ext cx="1584" cy="44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28" name="Freeform 34">
              <a:extLst>
                <a:ext uri="{FF2B5EF4-FFF2-40B4-BE49-F238E27FC236}">
                  <a16:creationId xmlns:a16="http://schemas.microsoft.com/office/drawing/2014/main" id="{928F9FD8-56AD-499F-AE0E-EBE0D1078D1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" y="277"/>
              <a:ext cx="517" cy="286"/>
            </a:xfrm>
            <a:custGeom>
              <a:avLst/>
              <a:gdLst>
                <a:gd name="T0" fmla="*/ 0 w 517"/>
                <a:gd name="T1" fmla="*/ 286 h 286"/>
                <a:gd name="T2" fmla="*/ 95 w 517"/>
                <a:gd name="T3" fmla="*/ 0 h 286"/>
                <a:gd name="T4" fmla="*/ 427 w 517"/>
                <a:gd name="T5" fmla="*/ 4 h 286"/>
                <a:gd name="T6" fmla="*/ 517 w 517"/>
                <a:gd name="T7" fmla="*/ 282 h 286"/>
                <a:gd name="T8" fmla="*/ 395 w 517"/>
                <a:gd name="T9" fmla="*/ 44 h 286"/>
                <a:gd name="T10" fmla="*/ 113 w 517"/>
                <a:gd name="T11" fmla="*/ 44 h 286"/>
                <a:gd name="T12" fmla="*/ 0 w 517"/>
                <a:gd name="T13" fmla="*/ 286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7"/>
                <a:gd name="T22" fmla="*/ 0 h 286"/>
                <a:gd name="T23" fmla="*/ 517 w 517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7" h="286">
                  <a:moveTo>
                    <a:pt x="0" y="286"/>
                  </a:moveTo>
                  <a:lnTo>
                    <a:pt x="95" y="0"/>
                  </a:lnTo>
                  <a:lnTo>
                    <a:pt x="427" y="4"/>
                  </a:lnTo>
                  <a:lnTo>
                    <a:pt x="517" y="282"/>
                  </a:lnTo>
                  <a:lnTo>
                    <a:pt x="395" y="44"/>
                  </a:lnTo>
                  <a:lnTo>
                    <a:pt x="113" y="44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3829" name="AutoShape 35">
              <a:extLst>
                <a:ext uri="{FF2B5EF4-FFF2-40B4-BE49-F238E27FC236}">
                  <a16:creationId xmlns:a16="http://schemas.microsoft.com/office/drawing/2014/main" id="{6812A4C7-09C5-4889-BCCD-D972688B74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369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30" name="AutoShape 36">
              <a:extLst>
                <a:ext uri="{FF2B5EF4-FFF2-40B4-BE49-F238E27FC236}">
                  <a16:creationId xmlns:a16="http://schemas.microsoft.com/office/drawing/2014/main" id="{ABABFA20-80B9-4FDB-A742-A1F0B102A0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376"/>
              <a:ext cx="310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31" name="AutoShape 37">
              <a:extLst>
                <a:ext uri="{FF2B5EF4-FFF2-40B4-BE49-F238E27FC236}">
                  <a16:creationId xmlns:a16="http://schemas.microsoft.com/office/drawing/2014/main" id="{F03A839C-CCC6-40CE-9FA5-AD4EB5A83A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416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32" name="AutoShape 38">
              <a:extLst>
                <a:ext uri="{FF2B5EF4-FFF2-40B4-BE49-F238E27FC236}">
                  <a16:creationId xmlns:a16="http://schemas.microsoft.com/office/drawing/2014/main" id="{3C182FF5-ABD5-42C1-8259-D3CE8650D8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423"/>
              <a:ext cx="310" cy="19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33" name="AutoShape 39">
              <a:extLst>
                <a:ext uri="{FF2B5EF4-FFF2-40B4-BE49-F238E27FC236}">
                  <a16:creationId xmlns:a16="http://schemas.microsoft.com/office/drawing/2014/main" id="{9567A664-FB33-4F72-89B1-806735BE97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467"/>
              <a:ext cx="310" cy="30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34" name="AutoShape 40">
              <a:extLst>
                <a:ext uri="{FF2B5EF4-FFF2-40B4-BE49-F238E27FC236}">
                  <a16:creationId xmlns:a16="http://schemas.microsoft.com/office/drawing/2014/main" id="{A551E703-BAAC-4876-A1A8-D930AEA6E0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475"/>
              <a:ext cx="310" cy="25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35" name="AutoShape 41">
              <a:extLst>
                <a:ext uri="{FF2B5EF4-FFF2-40B4-BE49-F238E27FC236}">
                  <a16:creationId xmlns:a16="http://schemas.microsoft.com/office/drawing/2014/main" id="{232C8A8D-ABF0-485A-8531-545A8E03B6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4" y="519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36" name="AutoShape 42">
              <a:extLst>
                <a:ext uri="{FF2B5EF4-FFF2-40B4-BE49-F238E27FC236}">
                  <a16:creationId xmlns:a16="http://schemas.microsoft.com/office/drawing/2014/main" id="{BD828E42-D420-40A2-A4BD-37A56DC653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4" y="526"/>
              <a:ext cx="431" cy="26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37" name="AutoShape 43">
              <a:extLst>
                <a:ext uri="{FF2B5EF4-FFF2-40B4-BE49-F238E27FC236}">
                  <a16:creationId xmlns:a16="http://schemas.microsoft.com/office/drawing/2014/main" id="{563E78CD-C4C7-4CAD-B93C-5152ECD2B5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4" y="577"/>
              <a:ext cx="431" cy="26"/>
            </a:xfrm>
            <a:prstGeom prst="roundRect">
              <a:avLst>
                <a:gd name="adj" fmla="val 42856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38" name="AutoShape 44">
              <a:extLst>
                <a:ext uri="{FF2B5EF4-FFF2-40B4-BE49-F238E27FC236}">
                  <a16:creationId xmlns:a16="http://schemas.microsoft.com/office/drawing/2014/main" id="{99DD1F4F-D560-4E55-B1F2-E9AAC507E4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4" y="585"/>
              <a:ext cx="431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39" name="AutoShape 45">
              <a:extLst>
                <a:ext uri="{FF2B5EF4-FFF2-40B4-BE49-F238E27FC236}">
                  <a16:creationId xmlns:a16="http://schemas.microsoft.com/office/drawing/2014/main" id="{21A2CCAF-444A-43B5-9A85-5CB416EB50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4" y="625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33840" name="AutoShape 46">
              <a:extLst>
                <a:ext uri="{FF2B5EF4-FFF2-40B4-BE49-F238E27FC236}">
                  <a16:creationId xmlns:a16="http://schemas.microsoft.com/office/drawing/2014/main" id="{70A9A07A-6613-4E4C-8357-CAE7AB417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4" y="632"/>
              <a:ext cx="431" cy="22"/>
            </a:xfrm>
            <a:prstGeom prst="roundRect">
              <a:avLst>
                <a:gd name="adj" fmla="val 41667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</p:grpSp>
      <p:sp>
        <p:nvSpPr>
          <p:cNvPr id="33796" name="TextBox 48">
            <a:extLst>
              <a:ext uri="{FF2B5EF4-FFF2-40B4-BE49-F238E27FC236}">
                <a16:creationId xmlns:a16="http://schemas.microsoft.com/office/drawing/2014/main" id="{BAD0564E-C0DA-4CBC-A72E-1F0D41C338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838" y="3025775"/>
            <a:ext cx="30686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122031"/>
                </a:solidFill>
              </a:rPr>
              <a:t>Securing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122031"/>
                </a:solidFill>
              </a:rPr>
              <a:t>The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122031"/>
                </a:solidFill>
              </a:rPr>
              <a:t>Scene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306963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5">
            <a:extLst>
              <a:ext uri="{FF2B5EF4-FFF2-40B4-BE49-F238E27FC236}">
                <a16:creationId xmlns:a16="http://schemas.microsoft.com/office/drawing/2014/main" id="{CD80B311-B5A7-4C4F-B4E9-E5D309A37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6FF7B5-E49E-42A6-9F79-B44DC13C96C5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17411" name="Title 1">
            <a:extLst>
              <a:ext uri="{FF2B5EF4-FFF2-40B4-BE49-F238E27FC236}">
                <a16:creationId xmlns:a16="http://schemas.microsoft.com/office/drawing/2014/main" id="{2E0FCB64-78BB-461A-8001-696E76275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75" y="762910"/>
            <a:ext cx="8655050" cy="1143000"/>
          </a:xfrm>
        </p:spPr>
        <p:txBody>
          <a:bodyPr/>
          <a:lstStyle/>
          <a:p>
            <a:pPr eaLnBrk="1" hangingPunct="1"/>
            <a:r>
              <a:rPr lang="en-US" altLang="en-US" sz="4000" b="1" dirty="0">
                <a:solidFill>
                  <a:schemeClr val="accent6"/>
                </a:solidFill>
              </a:rPr>
              <a:t>Preparation Phase - Exercise </a:t>
            </a:r>
            <a:endParaRPr lang="en-US" altLang="en-US" sz="4000" dirty="0">
              <a:solidFill>
                <a:schemeClr val="accent6"/>
              </a:solidFill>
            </a:endParaRPr>
          </a:p>
        </p:txBody>
      </p:sp>
      <p:sp>
        <p:nvSpPr>
          <p:cNvPr id="17412" name="Content Placeholder 2">
            <a:extLst>
              <a:ext uri="{FF2B5EF4-FFF2-40B4-BE49-F238E27FC236}">
                <a16:creationId xmlns:a16="http://schemas.microsoft.com/office/drawing/2014/main" id="{BCBA8485-E03A-498D-B16A-9534D9FB46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6140" y="2012951"/>
            <a:ext cx="6684885" cy="4708525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None/>
            </a:pPr>
            <a:r>
              <a:rPr lang="en-US" altLang="en-US" sz="3600" dirty="0"/>
              <a:t>In groups discuss what elements you would consider when undertaking a search to secure the crime scene when collecting electronic evidence?</a:t>
            </a:r>
          </a:p>
          <a:p>
            <a:pPr marL="0" indent="0" algn="ctr" eaLnBrk="1" hangingPunct="1">
              <a:lnSpc>
                <a:spcPct val="80000"/>
              </a:lnSpc>
              <a:buNone/>
            </a:pPr>
            <a:endParaRPr lang="en-US" altLang="en-US" sz="3600" dirty="0"/>
          </a:p>
          <a:p>
            <a:pPr marL="0" indent="0" algn="ctr" eaLnBrk="1" hangingPunct="1">
              <a:lnSpc>
                <a:spcPct val="80000"/>
              </a:lnSpc>
              <a:buNone/>
            </a:pPr>
            <a:r>
              <a:rPr lang="en-US" altLang="en-US" sz="3600" dirty="0"/>
              <a:t>List the issues.</a:t>
            </a:r>
          </a:p>
          <a:p>
            <a:pPr marL="0" indent="0" eaLnBrk="1" hangingPunct="1">
              <a:lnSpc>
                <a:spcPct val="80000"/>
              </a:lnSpc>
              <a:buNone/>
            </a:pPr>
            <a:endParaRPr lang="el-GR" altLang="en-US" dirty="0"/>
          </a:p>
        </p:txBody>
      </p:sp>
    </p:spTree>
    <p:extLst>
      <p:ext uri="{BB962C8B-B14F-4D97-AF65-F5344CB8AC3E}">
        <p14:creationId xmlns:p14="http://schemas.microsoft.com/office/powerpoint/2010/main" val="1277595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Number Placeholder 5">
            <a:extLst>
              <a:ext uri="{FF2B5EF4-FFF2-40B4-BE49-F238E27FC236}">
                <a16:creationId xmlns:a16="http://schemas.microsoft.com/office/drawing/2014/main" id="{18C49A45-8957-4E21-81E2-E2B1722117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9535F87-7649-4379-8DE0-AAD9E26A2AC2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5123" name="Title 1">
            <a:extLst>
              <a:ext uri="{FF2B5EF4-FFF2-40B4-BE49-F238E27FC236}">
                <a16:creationId xmlns:a16="http://schemas.microsoft.com/office/drawing/2014/main" id="{79B32A84-F8BD-4182-A12D-675285D9CF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301" y="1057276"/>
            <a:ext cx="8229600" cy="773112"/>
          </a:xfrm>
        </p:spPr>
        <p:txBody>
          <a:bodyPr/>
          <a:lstStyle/>
          <a:p>
            <a:pPr eaLnBrk="1" hangingPunct="1"/>
            <a:r>
              <a:rPr lang="en-US" altLang="en-US" b="1" dirty="0"/>
              <a:t>Session Objectives</a:t>
            </a:r>
          </a:p>
        </p:txBody>
      </p:sp>
      <p:sp>
        <p:nvSpPr>
          <p:cNvPr id="5124" name="Content Placeholder 2">
            <a:extLst>
              <a:ext uri="{FF2B5EF4-FFF2-40B4-BE49-F238E27FC236}">
                <a16:creationId xmlns:a16="http://schemas.microsoft.com/office/drawing/2014/main" id="{40E04346-B656-4E51-96A1-707EA2F03F78}"/>
              </a:ext>
            </a:extLst>
          </p:cNvPr>
          <p:cNvSpPr>
            <a:spLocks/>
          </p:cNvSpPr>
          <p:nvPr/>
        </p:nvSpPr>
        <p:spPr bwMode="auto">
          <a:xfrm>
            <a:off x="457200" y="2264885"/>
            <a:ext cx="8512175" cy="489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800" dirty="0"/>
              <a:t>At the end of this session participants will be able to:</a:t>
            </a:r>
            <a:endParaRPr lang="en-GB" altLang="en-US" sz="2600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en-US" sz="2800" dirty="0"/>
              <a:t>Explain the proper planning and preparation of a search raid where digital evidence may be found.</a:t>
            </a:r>
            <a:endParaRPr lang="en-GB" altLang="en-US" sz="2800" dirty="0"/>
          </a:p>
          <a:p>
            <a:pPr eaLnBrk="1" hangingPunct="1"/>
            <a:r>
              <a:rPr lang="en-GB" altLang="en-US" sz="2800" dirty="0"/>
              <a:t>List the tools and items maybe needed for a </a:t>
            </a:r>
            <a:r>
              <a:rPr lang="en-US" altLang="en-US" sz="2800" dirty="0"/>
              <a:t>search raid where digital evidence may be found.</a:t>
            </a:r>
            <a:endParaRPr lang="en-GB" altLang="en-US" sz="2800" dirty="0"/>
          </a:p>
          <a:p>
            <a:pPr eaLnBrk="1" hangingPunct="1"/>
            <a:r>
              <a:rPr lang="en-GB" altLang="en-US" sz="2800" dirty="0"/>
              <a:t>Explain how they would secure and document a crime scene where digital evidence occur. </a:t>
            </a:r>
            <a:endParaRPr lang="en-US" altLang="en-US" sz="2600" dirty="0"/>
          </a:p>
        </p:txBody>
      </p:sp>
    </p:spTree>
    <p:extLst>
      <p:ext uri="{BB962C8B-B14F-4D97-AF65-F5344CB8AC3E}">
        <p14:creationId xmlns:p14="http://schemas.microsoft.com/office/powerpoint/2010/main" val="12088726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Number Placeholder 1">
            <a:extLst>
              <a:ext uri="{FF2B5EF4-FFF2-40B4-BE49-F238E27FC236}">
                <a16:creationId xmlns:a16="http://schemas.microsoft.com/office/drawing/2014/main" id="{E7B22302-8158-450F-8F3C-12442C025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825997C-6E89-4FF2-8B43-5EA329AE1EDE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34819" name="Content Placeholder 2">
            <a:extLst>
              <a:ext uri="{FF2B5EF4-FFF2-40B4-BE49-F238E27FC236}">
                <a16:creationId xmlns:a16="http://schemas.microsoft.com/office/drawing/2014/main" id="{233E0988-2C76-4CCE-A5A4-8CC650A438DD}"/>
              </a:ext>
            </a:extLst>
          </p:cNvPr>
          <p:cNvSpPr txBox="1">
            <a:spLocks/>
          </p:cNvSpPr>
          <p:nvPr/>
        </p:nvSpPr>
        <p:spPr bwMode="auto">
          <a:xfrm>
            <a:off x="0" y="4587876"/>
            <a:ext cx="82264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971550" indent="-5143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lvl="1" eaLnBrk="1" hangingPunct="1">
              <a:buFontTx/>
              <a:buNone/>
            </a:pPr>
            <a:r>
              <a:rPr lang="en-US" altLang="en-US" dirty="0"/>
              <a:t>Things may not be as what we expect them to be</a:t>
            </a:r>
          </a:p>
          <a:p>
            <a:pPr lvl="1" eaLnBrk="1" hangingPunct="1">
              <a:buFontTx/>
              <a:buNone/>
            </a:pPr>
            <a:endParaRPr lang="en-US" altLang="en-US" dirty="0"/>
          </a:p>
          <a:p>
            <a:pPr lvl="1" eaLnBrk="1" hangingPunct="1">
              <a:buFontTx/>
              <a:buNone/>
            </a:pPr>
            <a:r>
              <a:rPr lang="en-US" altLang="en-US" dirty="0"/>
              <a:t>Quickly – Readjust </a:t>
            </a:r>
          </a:p>
          <a:p>
            <a:pPr lvl="1" eaLnBrk="1" hangingPunct="1"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lvl="1" eaLnBrk="1" hangingPunct="1">
              <a:buFont typeface="Calibri" panose="020F0502020204030204" pitchFamily="34" charset="0"/>
              <a:buAutoNum type="arabicPeriod"/>
            </a:pPr>
            <a:endParaRPr lang="en-US" altLang="en-US" dirty="0"/>
          </a:p>
        </p:txBody>
      </p:sp>
      <p:pic>
        <p:nvPicPr>
          <p:cNvPr id="34820" name="Picture 4" descr="C:\Users\User\Dropbox\COE - Personal\Session 1.3.3 Search and Seizure\Photos\stop.jpg">
            <a:extLst>
              <a:ext uri="{FF2B5EF4-FFF2-40B4-BE49-F238E27FC236}">
                <a16:creationId xmlns:a16="http://schemas.microsoft.com/office/drawing/2014/main" id="{550C4E08-7747-4607-946E-B21210B0D9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4350" y="1100215"/>
            <a:ext cx="3403600" cy="341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13737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5">
            <a:extLst>
              <a:ext uri="{FF2B5EF4-FFF2-40B4-BE49-F238E27FC236}">
                <a16:creationId xmlns:a16="http://schemas.microsoft.com/office/drawing/2014/main" id="{8E18A65C-F94B-4F43-AFBD-7EAB2C172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82D3FBC-E7DB-41E6-8D7E-728C355EC049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36867" name="Title 1">
            <a:extLst>
              <a:ext uri="{FF2B5EF4-FFF2-40B4-BE49-F238E27FC236}">
                <a16:creationId xmlns:a16="http://schemas.microsoft.com/office/drawing/2014/main" id="{2647E7C9-65DF-44B3-8541-4FF81ADC3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475" y="897731"/>
            <a:ext cx="8655050" cy="690562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Securing the Scene</a:t>
            </a:r>
          </a:p>
        </p:txBody>
      </p:sp>
      <p:sp>
        <p:nvSpPr>
          <p:cNvPr id="36868" name="Content Placeholder 2">
            <a:extLst>
              <a:ext uri="{FF2B5EF4-FFF2-40B4-BE49-F238E27FC236}">
                <a16:creationId xmlns:a16="http://schemas.microsoft.com/office/drawing/2014/main" id="{35667B23-6F39-4797-B6B4-73D5D4A7F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4" y="1820862"/>
            <a:ext cx="8226425" cy="2133600"/>
          </a:xfrm>
        </p:spPr>
        <p:txBody>
          <a:bodyPr/>
          <a:lstStyle/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US" altLang="en-US" dirty="0"/>
              <a:t>Safety of persons</a:t>
            </a:r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US" altLang="en-US" dirty="0"/>
              <a:t>Integrity of all evidence</a:t>
            </a:r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US" altLang="en-US" dirty="0"/>
              <a:t>Electronic Evidence can be easily altered, deleted or destroyed</a:t>
            </a:r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endParaRPr lang="en-US" altLang="en-US" dirty="0"/>
          </a:p>
        </p:txBody>
      </p:sp>
      <p:pic>
        <p:nvPicPr>
          <p:cNvPr id="36869" name="Picture 2" descr="C:\Users\Lemon\Desktop\BackUp\COE Training\Photos\crime scene.jpg">
            <a:extLst>
              <a:ext uri="{FF2B5EF4-FFF2-40B4-BE49-F238E27FC236}">
                <a16:creationId xmlns:a16="http://schemas.microsoft.com/office/drawing/2014/main" id="{6DFB03B1-A49B-4D30-959B-4FF2CC8A74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75" y="3352800"/>
            <a:ext cx="5902325" cy="2538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35743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5">
            <a:extLst>
              <a:ext uri="{FF2B5EF4-FFF2-40B4-BE49-F238E27FC236}">
                <a16:creationId xmlns:a16="http://schemas.microsoft.com/office/drawing/2014/main" id="{C673B34B-0A9A-4E1F-87ED-FA21B2412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21E2D02-5CAF-4CEA-8EF4-44BD5125EA47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38915" name="Title 1">
            <a:extLst>
              <a:ext uri="{FF2B5EF4-FFF2-40B4-BE49-F238E27FC236}">
                <a16:creationId xmlns:a16="http://schemas.microsoft.com/office/drawing/2014/main" id="{FE9D20C6-18C6-4FA2-910D-E9C5F99DFF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75" y="967097"/>
            <a:ext cx="8655050" cy="690562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Steps to Secure the Scene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8D8D4-E88F-4FF3-98F0-2E5AD9E185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375" y="2037147"/>
            <a:ext cx="8243888" cy="4546215"/>
          </a:xfrm>
        </p:spPr>
        <p:txBody>
          <a:bodyPr>
            <a:normAutofit/>
          </a:bodyPr>
          <a:lstStyle/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GB" dirty="0">
                <a:ea typeface="+mn-ea"/>
              </a:rPr>
              <a:t>Follow jurisdictional policy for securing the crime scene.</a:t>
            </a:r>
            <a:endParaRPr lang="el-GR" dirty="0">
              <a:ea typeface="+mn-ea"/>
            </a:endParaRP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GB" dirty="0">
                <a:ea typeface="+mn-ea"/>
              </a:rPr>
              <a:t>Move all persons away from the immediate area from which evidence is to be collected.</a:t>
            </a:r>
            <a:endParaRPr lang="el-GR" dirty="0">
              <a:ea typeface="+mn-ea"/>
            </a:endParaRP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GB" dirty="0">
                <a:ea typeface="+mn-ea"/>
              </a:rPr>
              <a:t>Secure all electronic devices including personal and portable devices.</a:t>
            </a:r>
            <a:endParaRPr lang="el-GR" dirty="0">
              <a:ea typeface="+mn-ea"/>
            </a:endParaRP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dirty="0">
                <a:ea typeface="+mn-ea"/>
              </a:rPr>
              <a:t>Refuse offers of help or technical assistance from any unauthorized persons.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en-US" dirty="0">
                <a:ea typeface="+mn-ea"/>
              </a:rPr>
              <a:t>Leave a computer or electronic device off if it is already turned off.</a:t>
            </a:r>
            <a:endParaRPr lang="el-GR" dirty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427903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Number Placeholder 5">
            <a:extLst>
              <a:ext uri="{FF2B5EF4-FFF2-40B4-BE49-F238E27FC236}">
                <a16:creationId xmlns:a16="http://schemas.microsoft.com/office/drawing/2014/main" id="{AA0E9BDE-8627-4CEA-97DB-841DE08A4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6B357A3-F7FB-4697-B3DD-8B751473D7EE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40963" name="Title 1">
            <a:extLst>
              <a:ext uri="{FF2B5EF4-FFF2-40B4-BE49-F238E27FC236}">
                <a16:creationId xmlns:a16="http://schemas.microsoft.com/office/drawing/2014/main" id="{65464D44-AFBD-48D0-B38E-062F2183B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354" y="1029240"/>
            <a:ext cx="8655050" cy="690562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Steps to Secure the Scene cont.</a:t>
            </a:r>
          </a:p>
        </p:txBody>
      </p:sp>
      <p:sp>
        <p:nvSpPr>
          <p:cNvPr id="40964" name="Content Placeholder 2">
            <a:extLst>
              <a:ext uri="{FF2B5EF4-FFF2-40B4-BE49-F238E27FC236}">
                <a16:creationId xmlns:a16="http://schemas.microsoft.com/office/drawing/2014/main" id="{E06FE185-3562-429F-9C28-253CBEBE71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375" y="2098089"/>
            <a:ext cx="8243888" cy="5137150"/>
          </a:xfrm>
        </p:spPr>
        <p:txBody>
          <a:bodyPr/>
          <a:lstStyle/>
          <a:p>
            <a:pPr marL="514350" indent="-514350" eaLnBrk="1" hangingPunct="1">
              <a:buFont typeface="Calibri" panose="020F0502020204030204" pitchFamily="34" charset="0"/>
              <a:buAutoNum type="arabicPeriod" startAt="6"/>
            </a:pPr>
            <a:r>
              <a:rPr lang="en-US" altLang="en-US" dirty="0"/>
              <a:t>We will see later If a computer is on or the state cannot be determined</a:t>
            </a:r>
            <a:endParaRPr lang="el-GR" altLang="en-US" dirty="0"/>
          </a:p>
          <a:p>
            <a:pPr marL="514350" indent="-514350" eaLnBrk="1" hangingPunct="1">
              <a:buFont typeface="Calibri" panose="020F0502020204030204" pitchFamily="34" charset="0"/>
              <a:buAutoNum type="arabicPeriod" startAt="6"/>
            </a:pPr>
            <a:r>
              <a:rPr lang="en-GB" altLang="en-US" dirty="0"/>
              <a:t>Protect volatile data physically and electronically</a:t>
            </a:r>
            <a:endParaRPr lang="el-GR" altLang="en-US" dirty="0"/>
          </a:p>
          <a:p>
            <a:pPr marL="514350" indent="-514350" eaLnBrk="1" hangingPunct="1">
              <a:buFont typeface="Calibri" panose="020F0502020204030204" pitchFamily="34" charset="0"/>
              <a:buAutoNum type="arabicPeriod" startAt="6"/>
            </a:pPr>
            <a:r>
              <a:rPr lang="en-GB" altLang="en-US" dirty="0"/>
              <a:t>Identify and document related electronic components that will not be collected</a:t>
            </a:r>
            <a:endParaRPr lang="el-GR" altLang="en-US" dirty="0"/>
          </a:p>
          <a:p>
            <a:pPr marL="514350" indent="-514350" eaLnBrk="1" hangingPunct="1">
              <a:buFont typeface="Calibri" panose="020F0502020204030204" pitchFamily="34" charset="0"/>
              <a:buAutoNum type="arabicPeriod" startAt="6"/>
            </a:pPr>
            <a:r>
              <a:rPr lang="en-GB" altLang="en-US" dirty="0"/>
              <a:t>Identify telephone and network lines attached to devices, document and label them</a:t>
            </a:r>
            <a:endParaRPr lang="el-GR" altLang="en-US" dirty="0"/>
          </a:p>
        </p:txBody>
      </p:sp>
    </p:spTree>
    <p:extLst>
      <p:ext uri="{BB962C8B-B14F-4D97-AF65-F5344CB8AC3E}">
        <p14:creationId xmlns:p14="http://schemas.microsoft.com/office/powerpoint/2010/main" val="23084036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Number Placeholder 5">
            <a:extLst>
              <a:ext uri="{FF2B5EF4-FFF2-40B4-BE49-F238E27FC236}">
                <a16:creationId xmlns:a16="http://schemas.microsoft.com/office/drawing/2014/main" id="{F12FB9B8-8869-4EB9-BC02-055B6B031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2345807-ED2A-4291-94AB-1D3450F70AF6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43011" name="Title 1">
            <a:extLst>
              <a:ext uri="{FF2B5EF4-FFF2-40B4-BE49-F238E27FC236}">
                <a16:creationId xmlns:a16="http://schemas.microsoft.com/office/drawing/2014/main" id="{91E6E881-2DE7-493F-A10E-6526BB4B16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75" y="1239045"/>
            <a:ext cx="8655050" cy="690562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Steps to Secure the Scene cont.</a:t>
            </a:r>
          </a:p>
        </p:txBody>
      </p:sp>
      <p:sp>
        <p:nvSpPr>
          <p:cNvPr id="43012" name="Content Placeholder 2">
            <a:extLst>
              <a:ext uri="{FF2B5EF4-FFF2-40B4-BE49-F238E27FC236}">
                <a16:creationId xmlns:a16="http://schemas.microsoft.com/office/drawing/2014/main" id="{48B88657-D745-4558-914B-353743DC34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375" y="2586361"/>
            <a:ext cx="8243888" cy="5137150"/>
          </a:xfrm>
        </p:spPr>
        <p:txBody>
          <a:bodyPr/>
          <a:lstStyle/>
          <a:p>
            <a:pPr marL="514350" indent="-514350" eaLnBrk="1" hangingPunct="1">
              <a:buFont typeface="Calibri" panose="020F0502020204030204" pitchFamily="34" charset="0"/>
              <a:buAutoNum type="arabicPeriod" startAt="10"/>
            </a:pPr>
            <a:r>
              <a:rPr lang="en-GB" altLang="en-US" dirty="0"/>
              <a:t> Decide if any other evidence is required from a device to be seized</a:t>
            </a:r>
            <a:endParaRPr lang="el-GR" altLang="en-US" dirty="0"/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dirty="0"/>
              <a:t>If so, follow the general handling procedures</a:t>
            </a:r>
            <a:endParaRPr lang="el-GR" altLang="en-US" dirty="0"/>
          </a:p>
          <a:p>
            <a:pPr marL="971550" lvl="1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dirty="0"/>
              <a:t>Postpone destructive techniques until </a:t>
            </a:r>
            <a:r>
              <a:rPr lang="en-GB" altLang="en-US" b="1" dirty="0"/>
              <a:t>after</a:t>
            </a:r>
            <a:r>
              <a:rPr lang="en-GB" altLang="en-US" dirty="0"/>
              <a:t> electronic evidence recovery is done</a:t>
            </a:r>
            <a:endParaRPr lang="el-GR" altLang="en-US" dirty="0"/>
          </a:p>
          <a:p>
            <a:pPr marL="1371600" lvl="2" indent="-457200" eaLnBrk="1" hangingPunct="1">
              <a:buFont typeface="Calibri" panose="020F0502020204030204" pitchFamily="34" charset="0"/>
              <a:buAutoNum type="arabicPeriod"/>
            </a:pPr>
            <a:r>
              <a:rPr lang="en-GB" altLang="en-US" dirty="0"/>
              <a:t>Collect latent prints </a:t>
            </a:r>
            <a:r>
              <a:rPr lang="en-GB" altLang="en-US" b="1" dirty="0"/>
              <a:t>after</a:t>
            </a:r>
            <a:r>
              <a:rPr lang="en-GB" altLang="en-US" dirty="0"/>
              <a:t> e-evidence recovery is complete</a:t>
            </a:r>
            <a:endParaRPr lang="el-GR" altLang="en-US" dirty="0"/>
          </a:p>
          <a:p>
            <a:pPr marL="1371600" lvl="2" indent="-457200" eaLnBrk="1" hangingPunct="1">
              <a:buFont typeface="Calibri" panose="020F0502020204030204" pitchFamily="34" charset="0"/>
              <a:buAutoNum type="arabicPeriod"/>
            </a:pPr>
            <a:r>
              <a:rPr lang="en-GB" altLang="en-US" b="1" dirty="0"/>
              <a:t>Do not</a:t>
            </a:r>
            <a:r>
              <a:rPr lang="en-GB" altLang="en-US" dirty="0"/>
              <a:t> use aluminium powder to collect fingerprints from the scene as this may damage equipment and data.</a:t>
            </a:r>
            <a:endParaRPr lang="el-GR" altLang="en-US" dirty="0"/>
          </a:p>
        </p:txBody>
      </p:sp>
    </p:spTree>
    <p:extLst>
      <p:ext uri="{BB962C8B-B14F-4D97-AF65-F5344CB8AC3E}">
        <p14:creationId xmlns:p14="http://schemas.microsoft.com/office/powerpoint/2010/main" val="28948414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Number Placeholder 5">
            <a:extLst>
              <a:ext uri="{FF2B5EF4-FFF2-40B4-BE49-F238E27FC236}">
                <a16:creationId xmlns:a16="http://schemas.microsoft.com/office/drawing/2014/main" id="{3D835D5F-3228-4BE4-ABC8-EEC64021F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8EF1167-B5FC-49A3-BB4A-6BA5EF3E3EC6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25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45059" name="Title 1">
            <a:extLst>
              <a:ext uri="{FF2B5EF4-FFF2-40B4-BE49-F238E27FC236}">
                <a16:creationId xmlns:a16="http://schemas.microsoft.com/office/drawing/2014/main" id="{FA4D85DF-0D1F-46A9-AF25-1F5351DB0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599" y="967097"/>
            <a:ext cx="8655050" cy="690562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Scene 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481E81-80AF-45BD-8F50-92C95A97CA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599" y="2106967"/>
            <a:ext cx="8243888" cy="5137150"/>
          </a:xfrm>
        </p:spPr>
        <p:txBody>
          <a:bodyPr>
            <a:normAutofit/>
          </a:bodyPr>
          <a:lstStyle/>
          <a:p>
            <a:pPr marL="0" indent="0" eaLnBrk="1" hangingPunct="1">
              <a:buFont typeface="Arial" charset="0"/>
              <a:buNone/>
              <a:defRPr/>
            </a:pPr>
            <a:r>
              <a:rPr lang="en-GB" dirty="0">
                <a:ea typeface="+mn-ea"/>
              </a:rPr>
              <a:t>Search the scene for non-electronic but related evidence, such as</a:t>
            </a:r>
            <a:endParaRPr lang="el-GR" dirty="0">
              <a:ea typeface="+mn-ea"/>
            </a:endParaRPr>
          </a:p>
          <a:p>
            <a:pPr marL="971550" lvl="1" indent="-514350" eaLnBrk="1" hangingPunct="1">
              <a:buFont typeface="+mj-lt"/>
              <a:buAutoNum type="arabicPeriod"/>
              <a:defRPr/>
            </a:pPr>
            <a:r>
              <a:rPr lang="en-GB" dirty="0">
                <a:ea typeface="+mn-ea"/>
              </a:rPr>
              <a:t>written passwords and other handwritten notes.</a:t>
            </a:r>
            <a:endParaRPr lang="el-GR" dirty="0">
              <a:ea typeface="+mn-ea"/>
            </a:endParaRPr>
          </a:p>
          <a:p>
            <a:pPr marL="971550" lvl="1" indent="-514350" eaLnBrk="1" hangingPunct="1">
              <a:buFont typeface="+mj-lt"/>
              <a:buAutoNum type="arabicPeriod"/>
              <a:defRPr/>
            </a:pPr>
            <a:r>
              <a:rPr lang="en-GB" dirty="0">
                <a:ea typeface="+mn-ea"/>
              </a:rPr>
              <a:t>blank pads of paper with indented writing.</a:t>
            </a:r>
            <a:endParaRPr lang="el-GR" dirty="0">
              <a:ea typeface="+mn-ea"/>
            </a:endParaRPr>
          </a:p>
          <a:p>
            <a:pPr marL="971550" lvl="1" indent="-514350" eaLnBrk="1" hangingPunct="1">
              <a:buFont typeface="+mj-lt"/>
              <a:buAutoNum type="arabicPeriod"/>
              <a:defRPr/>
            </a:pPr>
            <a:r>
              <a:rPr lang="en-GB" dirty="0">
                <a:ea typeface="+mn-ea"/>
              </a:rPr>
              <a:t>hardware and software manuals.</a:t>
            </a:r>
            <a:endParaRPr lang="el-GR" dirty="0">
              <a:ea typeface="+mn-ea"/>
            </a:endParaRPr>
          </a:p>
          <a:p>
            <a:pPr marL="971550" lvl="1" indent="-514350" eaLnBrk="1" hangingPunct="1">
              <a:buFont typeface="+mj-lt"/>
              <a:buAutoNum type="arabicPeriod"/>
              <a:defRPr/>
            </a:pPr>
            <a:r>
              <a:rPr lang="en-GB" dirty="0">
                <a:ea typeface="+mn-ea"/>
              </a:rPr>
              <a:t>calendars or diaries.</a:t>
            </a:r>
            <a:endParaRPr lang="el-GR" dirty="0">
              <a:ea typeface="+mn-ea"/>
            </a:endParaRPr>
          </a:p>
          <a:p>
            <a:pPr marL="971550" lvl="1" indent="-514350" eaLnBrk="1" hangingPunct="1">
              <a:buFont typeface="+mj-lt"/>
              <a:buAutoNum type="arabicPeriod"/>
              <a:defRPr/>
            </a:pPr>
            <a:r>
              <a:rPr lang="en-GB" dirty="0">
                <a:ea typeface="+mn-ea"/>
              </a:rPr>
              <a:t>text or graphical computer printouts.</a:t>
            </a:r>
            <a:endParaRPr lang="el-GR" dirty="0">
              <a:ea typeface="+mn-ea"/>
            </a:endParaRPr>
          </a:p>
          <a:p>
            <a:pPr marL="971550" lvl="1" indent="-514350" eaLnBrk="1" hangingPunct="1">
              <a:buFont typeface="+mj-lt"/>
              <a:buAutoNum type="arabicPeriod"/>
              <a:defRPr/>
            </a:pPr>
            <a:r>
              <a:rPr lang="en-GB" dirty="0">
                <a:ea typeface="+mn-ea"/>
              </a:rPr>
              <a:t>photographs, or</a:t>
            </a:r>
            <a:endParaRPr lang="el-GR" dirty="0">
              <a:ea typeface="+mn-ea"/>
            </a:endParaRPr>
          </a:p>
          <a:p>
            <a:pPr marL="971550" lvl="1" indent="-514350" eaLnBrk="1" hangingPunct="1">
              <a:buFont typeface="+mj-lt"/>
              <a:buAutoNum type="arabicPeriod"/>
              <a:defRPr/>
            </a:pPr>
            <a:r>
              <a:rPr lang="en-GB" dirty="0">
                <a:ea typeface="+mn-ea"/>
              </a:rPr>
              <a:t>information about personal interests that may be useful for later password /passphrase cracking.</a:t>
            </a:r>
            <a:endParaRPr lang="el-GR" dirty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814060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Number Placeholder 5">
            <a:extLst>
              <a:ext uri="{FF2B5EF4-FFF2-40B4-BE49-F238E27FC236}">
                <a16:creationId xmlns:a16="http://schemas.microsoft.com/office/drawing/2014/main" id="{2429F9E1-2B36-4614-A48D-8DFE1335A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E00F1C4-EFEC-4D59-AAC2-3AE95C27B78A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26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47107" name="Title 1">
            <a:extLst>
              <a:ext uri="{FF2B5EF4-FFF2-40B4-BE49-F238E27FC236}">
                <a16:creationId xmlns:a16="http://schemas.microsoft.com/office/drawing/2014/main" id="{4C9AAD55-E471-4008-99B3-0849DD9C6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927" y="854384"/>
            <a:ext cx="8655050" cy="690562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Preliminary interviews</a:t>
            </a:r>
          </a:p>
        </p:txBody>
      </p:sp>
      <p:sp>
        <p:nvSpPr>
          <p:cNvPr id="47108" name="Content Placeholder 2">
            <a:extLst>
              <a:ext uri="{FF2B5EF4-FFF2-40B4-BE49-F238E27FC236}">
                <a16:creationId xmlns:a16="http://schemas.microsoft.com/office/drawing/2014/main" id="{57044A80-6C4B-4B56-AB1C-0AD9AC88A1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27" y="1588764"/>
            <a:ext cx="8655050" cy="1981200"/>
          </a:xfrm>
        </p:spPr>
        <p:txBody>
          <a:bodyPr/>
          <a:lstStyle/>
          <a:p>
            <a:pPr marL="571500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sz="2600" dirty="0"/>
              <a:t>Separate and identify all persons at the scene and record their location at time of entry</a:t>
            </a:r>
            <a:endParaRPr lang="el-GR" altLang="en-US" sz="2600" dirty="0"/>
          </a:p>
          <a:p>
            <a:pPr marL="571500" indent="-514350" eaLnBrk="1" hangingPunct="1">
              <a:buFont typeface="Calibri" panose="020F0502020204030204" pitchFamily="34" charset="0"/>
              <a:buAutoNum type="arabicPeriod"/>
            </a:pPr>
            <a:r>
              <a:rPr lang="en-GB" altLang="en-US" sz="2600" dirty="0"/>
              <a:t>Use a checklist to collect and record information from these individuals such as …..</a:t>
            </a:r>
            <a:endParaRPr lang="el-GR" altLang="en-US" sz="2600" dirty="0"/>
          </a:p>
        </p:txBody>
      </p:sp>
      <p:pic>
        <p:nvPicPr>
          <p:cNvPr id="47109" name="Picture 2" descr="C:\Users\Lemon\Desktop\BackUp\COE Training\Photos\interogation.jpg">
            <a:extLst>
              <a:ext uri="{FF2B5EF4-FFF2-40B4-BE49-F238E27FC236}">
                <a16:creationId xmlns:a16="http://schemas.microsoft.com/office/drawing/2014/main" id="{169C20DA-741B-44F3-83BB-CE156A60DC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2777" y="3657601"/>
            <a:ext cx="5467350" cy="315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48886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Number Placeholder 5">
            <a:extLst>
              <a:ext uri="{FF2B5EF4-FFF2-40B4-BE49-F238E27FC236}">
                <a16:creationId xmlns:a16="http://schemas.microsoft.com/office/drawing/2014/main" id="{DC16E1B0-943A-4978-A38F-2C2F5156A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AAB7FE6-5C85-45F1-93E6-1167A49027CD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27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49155" name="Title 1">
            <a:extLst>
              <a:ext uri="{FF2B5EF4-FFF2-40B4-BE49-F238E27FC236}">
                <a16:creationId xmlns:a16="http://schemas.microsoft.com/office/drawing/2014/main" id="{E84A35C7-F6E3-480C-9705-A964483C45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231" y="893764"/>
            <a:ext cx="8655050" cy="690562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Preliminary interviews 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A71FBB-3603-430B-9DE3-1742E63F95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375" y="1720850"/>
            <a:ext cx="8655050" cy="5137150"/>
          </a:xfrm>
        </p:spPr>
        <p:txBody>
          <a:bodyPr>
            <a:normAutofit fontScale="92500" lnSpcReduction="20000"/>
          </a:bodyPr>
          <a:lstStyle/>
          <a:p>
            <a:pPr marL="971550" lvl="1" indent="-457200" eaLnBrk="1" hangingPunct="1">
              <a:buFont typeface="+mj-lt"/>
              <a:buAutoNum type="arabicPeriod"/>
              <a:defRPr/>
            </a:pPr>
            <a:r>
              <a:rPr lang="en-GB" sz="3100" dirty="0">
                <a:ea typeface="+mn-ea"/>
              </a:rPr>
              <a:t>Purpose of the device/system.</a:t>
            </a:r>
            <a:endParaRPr lang="el-GR" sz="3100" dirty="0">
              <a:ea typeface="+mn-ea"/>
            </a:endParaRPr>
          </a:p>
          <a:p>
            <a:pPr marL="971550" lvl="1" indent="-457200" eaLnBrk="1" hangingPunct="1">
              <a:buFont typeface="+mj-lt"/>
              <a:buAutoNum type="arabicPeriod"/>
              <a:defRPr/>
            </a:pPr>
            <a:r>
              <a:rPr lang="en-GB" sz="3100" dirty="0">
                <a:ea typeface="+mn-ea"/>
              </a:rPr>
              <a:t>Owners and/or users of devices/systems found at the scene, as well as passwords (see below), user names, and Internet Service Provider.</a:t>
            </a:r>
            <a:endParaRPr lang="el-GR" sz="3100" dirty="0">
              <a:ea typeface="+mn-ea"/>
            </a:endParaRPr>
          </a:p>
          <a:p>
            <a:pPr marL="971550" lvl="1" indent="-457200" eaLnBrk="1" hangingPunct="1">
              <a:buFont typeface="+mj-lt"/>
              <a:buAutoNum type="arabicPeriod"/>
              <a:defRPr/>
            </a:pPr>
            <a:r>
              <a:rPr lang="en-GB" sz="3100" dirty="0">
                <a:ea typeface="+mn-ea"/>
              </a:rPr>
              <a:t>Any passwords required to access the system, software, or data. </a:t>
            </a:r>
            <a:endParaRPr lang="el-GR" sz="3100" dirty="0">
              <a:ea typeface="+mn-ea"/>
            </a:endParaRPr>
          </a:p>
          <a:p>
            <a:pPr marL="971550" lvl="1" indent="-457200" eaLnBrk="1" hangingPunct="1">
              <a:buFont typeface="+mj-lt"/>
              <a:buAutoNum type="arabicPeriod"/>
              <a:defRPr/>
            </a:pPr>
            <a:r>
              <a:rPr lang="en-GB" sz="3100" dirty="0">
                <a:ea typeface="+mn-ea"/>
              </a:rPr>
              <a:t>Any unique security schemes or destructive devices.</a:t>
            </a:r>
            <a:endParaRPr lang="el-GR" sz="3100" dirty="0">
              <a:ea typeface="+mn-ea"/>
            </a:endParaRPr>
          </a:p>
          <a:p>
            <a:pPr marL="971550" lvl="1" indent="-457200" eaLnBrk="1" hangingPunct="1">
              <a:buFont typeface="+mj-lt"/>
              <a:buAutoNum type="arabicPeriod"/>
              <a:defRPr/>
            </a:pPr>
            <a:r>
              <a:rPr lang="en-GB" sz="3100" dirty="0">
                <a:ea typeface="+mn-ea"/>
              </a:rPr>
              <a:t>MySpace, Facebook, or other online social networking Web site account information.</a:t>
            </a:r>
            <a:endParaRPr lang="el-GR" sz="3100" dirty="0">
              <a:ea typeface="+mn-ea"/>
            </a:endParaRPr>
          </a:p>
          <a:p>
            <a:pPr marL="971550" lvl="1" indent="-457200" eaLnBrk="1" hangingPunct="1">
              <a:buFont typeface="+mj-lt"/>
              <a:buAutoNum type="arabicPeriod"/>
              <a:defRPr/>
            </a:pPr>
            <a:r>
              <a:rPr lang="en-GB" sz="3100" dirty="0">
                <a:ea typeface="+mn-ea"/>
              </a:rPr>
              <a:t>Any offsite data storage.</a:t>
            </a:r>
            <a:endParaRPr lang="el-GR" sz="3100" dirty="0">
              <a:ea typeface="+mn-ea"/>
            </a:endParaRPr>
          </a:p>
          <a:p>
            <a:pPr marL="971550" lvl="1" indent="-457200" eaLnBrk="1" hangingPunct="1">
              <a:buFont typeface="+mj-lt"/>
              <a:buAutoNum type="arabicPeriod"/>
              <a:defRPr/>
            </a:pPr>
            <a:r>
              <a:rPr lang="en-GB" sz="3100" dirty="0">
                <a:ea typeface="+mn-ea"/>
              </a:rPr>
              <a:t>Any documentation explaining the hardware or software installed on the system.</a:t>
            </a:r>
            <a:endParaRPr lang="el-GR" sz="3100" dirty="0">
              <a:ea typeface="+mn-ea"/>
            </a:endParaRPr>
          </a:p>
          <a:p>
            <a:pPr marL="914400" lvl="1" indent="-514350" eaLnBrk="1" hangingPunct="1">
              <a:buFont typeface="+mj-lt"/>
              <a:buAutoNum type="arabicPeriod"/>
              <a:defRPr/>
            </a:pPr>
            <a:r>
              <a:rPr lang="en-US" sz="3100" dirty="0">
                <a:ea typeface="+mn-ea"/>
              </a:rPr>
              <a:t>Any other relevant information.</a:t>
            </a:r>
            <a:endParaRPr lang="el-GR" sz="3100" dirty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639730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Number Placeholder 5">
            <a:extLst>
              <a:ext uri="{FF2B5EF4-FFF2-40B4-BE49-F238E27FC236}">
                <a16:creationId xmlns:a16="http://schemas.microsoft.com/office/drawing/2014/main" id="{2E694877-BCE8-42EC-B6CD-54CB1E701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48C39AB-03FE-4704-BF98-DE91FDEA74D8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28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grpSp>
        <p:nvGrpSpPr>
          <p:cNvPr id="51203" name="Group 2">
            <a:extLst>
              <a:ext uri="{FF2B5EF4-FFF2-40B4-BE49-F238E27FC236}">
                <a16:creationId xmlns:a16="http://schemas.microsoft.com/office/drawing/2014/main" id="{A7A97DAA-EA49-4615-B21A-CB45049B21F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828925" y="949910"/>
            <a:ext cx="3673475" cy="5484227"/>
            <a:chOff x="1338" y="255"/>
            <a:chExt cx="3192" cy="3900"/>
          </a:xfrm>
        </p:grpSpPr>
        <p:sp>
          <p:nvSpPr>
            <p:cNvPr id="51205" name="AutoShape 3">
              <a:extLst>
                <a:ext uri="{FF2B5EF4-FFF2-40B4-BE49-F238E27FC236}">
                  <a16:creationId xmlns:a16="http://schemas.microsoft.com/office/drawing/2014/main" id="{44A7F2E8-01F7-4349-AC2A-293ECFD2DB8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338" y="255"/>
              <a:ext cx="3192" cy="3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" name="AutoShape 4">
              <a:extLst>
                <a:ext uri="{FF2B5EF4-FFF2-40B4-BE49-F238E27FC236}">
                  <a16:creationId xmlns:a16="http://schemas.microsoft.com/office/drawing/2014/main" id="{CA859428-EAB9-42AD-9AF1-223CEA7F59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8" y="526"/>
              <a:ext cx="3188" cy="3614"/>
            </a:xfrm>
            <a:prstGeom prst="roundRect">
              <a:avLst>
                <a:gd name="adj" fmla="val 2463"/>
              </a:avLst>
            </a:pr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  <a:ea typeface="+mn-ea"/>
              </a:endParaRPr>
            </a:p>
          </p:txBody>
        </p:sp>
        <p:sp>
          <p:nvSpPr>
            <p:cNvPr id="51207" name="AutoShape 5">
              <a:extLst>
                <a:ext uri="{FF2B5EF4-FFF2-40B4-BE49-F238E27FC236}">
                  <a16:creationId xmlns:a16="http://schemas.microsoft.com/office/drawing/2014/main" id="{F8995E50-805D-4C25-B6F9-CB7EAE390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9" y="526"/>
              <a:ext cx="3053" cy="3585"/>
            </a:xfrm>
            <a:prstGeom prst="roundRect">
              <a:avLst>
                <a:gd name="adj" fmla="val 2500"/>
              </a:avLst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5FF39F2-8CAA-4B03-8D52-F5E23C564C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" y="526"/>
              <a:ext cx="3047" cy="119"/>
            </a:xfrm>
            <a:custGeom>
              <a:avLst/>
              <a:gdLst/>
              <a:ahLst/>
              <a:cxnLst>
                <a:cxn ang="0">
                  <a:pos x="0" y="124"/>
                </a:cxn>
                <a:cxn ang="0">
                  <a:pos x="13" y="77"/>
                </a:cxn>
                <a:cxn ang="0">
                  <a:pos x="45" y="37"/>
                </a:cxn>
                <a:cxn ang="0">
                  <a:pos x="94" y="11"/>
                </a:cxn>
                <a:cxn ang="0">
                  <a:pos x="152" y="0"/>
                </a:cxn>
                <a:cxn ang="0">
                  <a:pos x="2896" y="0"/>
                </a:cxn>
                <a:cxn ang="0">
                  <a:pos x="2954" y="11"/>
                </a:cxn>
                <a:cxn ang="0">
                  <a:pos x="3003" y="37"/>
                </a:cxn>
                <a:cxn ang="0">
                  <a:pos x="3035" y="77"/>
                </a:cxn>
                <a:cxn ang="0">
                  <a:pos x="3048" y="124"/>
                </a:cxn>
                <a:cxn ang="0">
                  <a:pos x="2913" y="62"/>
                </a:cxn>
                <a:cxn ang="0">
                  <a:pos x="112" y="62"/>
                </a:cxn>
                <a:cxn ang="0">
                  <a:pos x="0" y="124"/>
                </a:cxn>
              </a:cxnLst>
              <a:rect l="0" t="0" r="r" b="b"/>
              <a:pathLst>
                <a:path w="3048" h="124">
                  <a:moveTo>
                    <a:pt x="0" y="124"/>
                  </a:moveTo>
                  <a:lnTo>
                    <a:pt x="13" y="77"/>
                  </a:lnTo>
                  <a:lnTo>
                    <a:pt x="45" y="37"/>
                  </a:lnTo>
                  <a:lnTo>
                    <a:pt x="94" y="11"/>
                  </a:lnTo>
                  <a:lnTo>
                    <a:pt x="152" y="0"/>
                  </a:lnTo>
                  <a:lnTo>
                    <a:pt x="2896" y="0"/>
                  </a:lnTo>
                  <a:lnTo>
                    <a:pt x="2954" y="11"/>
                  </a:lnTo>
                  <a:lnTo>
                    <a:pt x="3003" y="37"/>
                  </a:lnTo>
                  <a:lnTo>
                    <a:pt x="3035" y="77"/>
                  </a:lnTo>
                  <a:lnTo>
                    <a:pt x="3048" y="124"/>
                  </a:lnTo>
                  <a:lnTo>
                    <a:pt x="2913" y="62"/>
                  </a:lnTo>
                  <a:lnTo>
                    <a:pt x="112" y="6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  <a:ea typeface="+mn-ea"/>
              </a:endParaRPr>
            </a:p>
          </p:txBody>
        </p:sp>
        <p:sp>
          <p:nvSpPr>
            <p:cNvPr id="51209" name="Rectangle 7">
              <a:extLst>
                <a:ext uri="{FF2B5EF4-FFF2-40B4-BE49-F238E27FC236}">
                  <a16:creationId xmlns:a16="http://schemas.microsoft.com/office/drawing/2014/main" id="{F6A91D60-4399-40F5-8D01-F38FCD3585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2" y="856"/>
              <a:ext cx="2667" cy="30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10" name="Freeform 8">
              <a:extLst>
                <a:ext uri="{FF2B5EF4-FFF2-40B4-BE49-F238E27FC236}">
                  <a16:creationId xmlns:a16="http://schemas.microsoft.com/office/drawing/2014/main" id="{548D00E3-00D1-46E9-96F8-C7DEE43946E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2" y="380"/>
              <a:ext cx="1073" cy="421"/>
            </a:xfrm>
            <a:custGeom>
              <a:avLst/>
              <a:gdLst>
                <a:gd name="T0" fmla="*/ 359 w 1073"/>
                <a:gd name="T1" fmla="*/ 0 h 421"/>
                <a:gd name="T2" fmla="*/ 292 w 1073"/>
                <a:gd name="T3" fmla="*/ 7 h 421"/>
                <a:gd name="T4" fmla="*/ 224 w 1073"/>
                <a:gd name="T5" fmla="*/ 32 h 421"/>
                <a:gd name="T6" fmla="*/ 166 w 1073"/>
                <a:gd name="T7" fmla="*/ 65 h 421"/>
                <a:gd name="T8" fmla="*/ 112 w 1073"/>
                <a:gd name="T9" fmla="*/ 109 h 421"/>
                <a:gd name="T10" fmla="*/ 67 w 1073"/>
                <a:gd name="T11" fmla="*/ 157 h 421"/>
                <a:gd name="T12" fmla="*/ 31 w 1073"/>
                <a:gd name="T13" fmla="*/ 205 h 421"/>
                <a:gd name="T14" fmla="*/ 9 w 1073"/>
                <a:gd name="T15" fmla="*/ 252 h 421"/>
                <a:gd name="T16" fmla="*/ 0 w 1073"/>
                <a:gd name="T17" fmla="*/ 292 h 421"/>
                <a:gd name="T18" fmla="*/ 13 w 1073"/>
                <a:gd name="T19" fmla="*/ 340 h 421"/>
                <a:gd name="T20" fmla="*/ 45 w 1073"/>
                <a:gd name="T21" fmla="*/ 384 h 421"/>
                <a:gd name="T22" fmla="*/ 94 w 1073"/>
                <a:gd name="T23" fmla="*/ 410 h 421"/>
                <a:gd name="T24" fmla="*/ 126 w 1073"/>
                <a:gd name="T25" fmla="*/ 417 h 421"/>
                <a:gd name="T26" fmla="*/ 157 w 1073"/>
                <a:gd name="T27" fmla="*/ 421 h 421"/>
                <a:gd name="T28" fmla="*/ 916 w 1073"/>
                <a:gd name="T29" fmla="*/ 421 h 421"/>
                <a:gd name="T30" fmla="*/ 947 w 1073"/>
                <a:gd name="T31" fmla="*/ 417 h 421"/>
                <a:gd name="T32" fmla="*/ 974 w 1073"/>
                <a:gd name="T33" fmla="*/ 410 h 421"/>
                <a:gd name="T34" fmla="*/ 1028 w 1073"/>
                <a:gd name="T35" fmla="*/ 384 h 421"/>
                <a:gd name="T36" fmla="*/ 1060 w 1073"/>
                <a:gd name="T37" fmla="*/ 340 h 421"/>
                <a:gd name="T38" fmla="*/ 1068 w 1073"/>
                <a:gd name="T39" fmla="*/ 318 h 421"/>
                <a:gd name="T40" fmla="*/ 1073 w 1073"/>
                <a:gd name="T41" fmla="*/ 292 h 421"/>
                <a:gd name="T42" fmla="*/ 1064 w 1073"/>
                <a:gd name="T43" fmla="*/ 252 h 421"/>
                <a:gd name="T44" fmla="*/ 1037 w 1073"/>
                <a:gd name="T45" fmla="*/ 205 h 421"/>
                <a:gd name="T46" fmla="*/ 1001 w 1073"/>
                <a:gd name="T47" fmla="*/ 157 h 421"/>
                <a:gd name="T48" fmla="*/ 947 w 1073"/>
                <a:gd name="T49" fmla="*/ 109 h 421"/>
                <a:gd name="T50" fmla="*/ 889 w 1073"/>
                <a:gd name="T51" fmla="*/ 65 h 421"/>
                <a:gd name="T52" fmla="*/ 826 w 1073"/>
                <a:gd name="T53" fmla="*/ 32 h 421"/>
                <a:gd name="T54" fmla="*/ 754 w 1073"/>
                <a:gd name="T55" fmla="*/ 7 h 421"/>
                <a:gd name="T56" fmla="*/ 687 w 1073"/>
                <a:gd name="T57" fmla="*/ 0 h 421"/>
                <a:gd name="T58" fmla="*/ 359 w 1073"/>
                <a:gd name="T59" fmla="*/ 0 h 4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073"/>
                <a:gd name="T91" fmla="*/ 0 h 421"/>
                <a:gd name="T92" fmla="*/ 1073 w 1073"/>
                <a:gd name="T93" fmla="*/ 421 h 4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073" h="421">
                  <a:moveTo>
                    <a:pt x="359" y="0"/>
                  </a:moveTo>
                  <a:lnTo>
                    <a:pt x="292" y="7"/>
                  </a:lnTo>
                  <a:lnTo>
                    <a:pt x="224" y="32"/>
                  </a:lnTo>
                  <a:lnTo>
                    <a:pt x="166" y="65"/>
                  </a:lnTo>
                  <a:lnTo>
                    <a:pt x="112" y="109"/>
                  </a:lnTo>
                  <a:lnTo>
                    <a:pt x="67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6" y="417"/>
                  </a:lnTo>
                  <a:lnTo>
                    <a:pt x="157" y="421"/>
                  </a:lnTo>
                  <a:lnTo>
                    <a:pt x="916" y="421"/>
                  </a:lnTo>
                  <a:lnTo>
                    <a:pt x="947" y="417"/>
                  </a:lnTo>
                  <a:lnTo>
                    <a:pt x="974" y="410"/>
                  </a:lnTo>
                  <a:lnTo>
                    <a:pt x="1028" y="384"/>
                  </a:lnTo>
                  <a:lnTo>
                    <a:pt x="1060" y="340"/>
                  </a:lnTo>
                  <a:lnTo>
                    <a:pt x="1068" y="318"/>
                  </a:lnTo>
                  <a:lnTo>
                    <a:pt x="1073" y="292"/>
                  </a:lnTo>
                  <a:lnTo>
                    <a:pt x="1064" y="252"/>
                  </a:lnTo>
                  <a:lnTo>
                    <a:pt x="1037" y="205"/>
                  </a:lnTo>
                  <a:lnTo>
                    <a:pt x="1001" y="157"/>
                  </a:lnTo>
                  <a:lnTo>
                    <a:pt x="947" y="109"/>
                  </a:lnTo>
                  <a:lnTo>
                    <a:pt x="889" y="65"/>
                  </a:lnTo>
                  <a:lnTo>
                    <a:pt x="826" y="32"/>
                  </a:lnTo>
                  <a:lnTo>
                    <a:pt x="754" y="7"/>
                  </a:lnTo>
                  <a:lnTo>
                    <a:pt x="687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51211" name="Freeform 9">
              <a:extLst>
                <a:ext uri="{FF2B5EF4-FFF2-40B4-BE49-F238E27FC236}">
                  <a16:creationId xmlns:a16="http://schemas.microsoft.com/office/drawing/2014/main" id="{6E814888-33ED-42DB-9FB3-01D6F1AE6E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" y="380"/>
              <a:ext cx="1051" cy="421"/>
            </a:xfrm>
            <a:custGeom>
              <a:avLst/>
              <a:gdLst>
                <a:gd name="T0" fmla="*/ 355 w 1051"/>
                <a:gd name="T1" fmla="*/ 0 h 421"/>
                <a:gd name="T2" fmla="*/ 287 w 1051"/>
                <a:gd name="T3" fmla="*/ 7 h 421"/>
                <a:gd name="T4" fmla="*/ 220 w 1051"/>
                <a:gd name="T5" fmla="*/ 32 h 421"/>
                <a:gd name="T6" fmla="*/ 162 w 1051"/>
                <a:gd name="T7" fmla="*/ 65 h 421"/>
                <a:gd name="T8" fmla="*/ 108 w 1051"/>
                <a:gd name="T9" fmla="*/ 109 h 421"/>
                <a:gd name="T10" fmla="*/ 63 w 1051"/>
                <a:gd name="T11" fmla="*/ 157 h 421"/>
                <a:gd name="T12" fmla="*/ 31 w 1051"/>
                <a:gd name="T13" fmla="*/ 205 h 421"/>
                <a:gd name="T14" fmla="*/ 9 w 1051"/>
                <a:gd name="T15" fmla="*/ 252 h 421"/>
                <a:gd name="T16" fmla="*/ 0 w 1051"/>
                <a:gd name="T17" fmla="*/ 292 h 421"/>
                <a:gd name="T18" fmla="*/ 13 w 1051"/>
                <a:gd name="T19" fmla="*/ 340 h 421"/>
                <a:gd name="T20" fmla="*/ 45 w 1051"/>
                <a:gd name="T21" fmla="*/ 384 h 421"/>
                <a:gd name="T22" fmla="*/ 94 w 1051"/>
                <a:gd name="T23" fmla="*/ 410 h 421"/>
                <a:gd name="T24" fmla="*/ 121 w 1051"/>
                <a:gd name="T25" fmla="*/ 417 h 421"/>
                <a:gd name="T26" fmla="*/ 153 w 1051"/>
                <a:gd name="T27" fmla="*/ 421 h 421"/>
                <a:gd name="T28" fmla="*/ 898 w 1051"/>
                <a:gd name="T29" fmla="*/ 421 h 421"/>
                <a:gd name="T30" fmla="*/ 929 w 1051"/>
                <a:gd name="T31" fmla="*/ 417 h 421"/>
                <a:gd name="T32" fmla="*/ 956 w 1051"/>
                <a:gd name="T33" fmla="*/ 410 h 421"/>
                <a:gd name="T34" fmla="*/ 1006 w 1051"/>
                <a:gd name="T35" fmla="*/ 384 h 421"/>
                <a:gd name="T36" fmla="*/ 1037 w 1051"/>
                <a:gd name="T37" fmla="*/ 340 h 421"/>
                <a:gd name="T38" fmla="*/ 1051 w 1051"/>
                <a:gd name="T39" fmla="*/ 292 h 421"/>
                <a:gd name="T40" fmla="*/ 1042 w 1051"/>
                <a:gd name="T41" fmla="*/ 252 h 421"/>
                <a:gd name="T42" fmla="*/ 1019 w 1051"/>
                <a:gd name="T43" fmla="*/ 205 h 421"/>
                <a:gd name="T44" fmla="*/ 979 w 1051"/>
                <a:gd name="T45" fmla="*/ 157 h 421"/>
                <a:gd name="T46" fmla="*/ 929 w 1051"/>
                <a:gd name="T47" fmla="*/ 109 h 421"/>
                <a:gd name="T48" fmla="*/ 875 w 1051"/>
                <a:gd name="T49" fmla="*/ 65 h 421"/>
                <a:gd name="T50" fmla="*/ 808 w 1051"/>
                <a:gd name="T51" fmla="*/ 32 h 421"/>
                <a:gd name="T52" fmla="*/ 741 w 1051"/>
                <a:gd name="T53" fmla="*/ 7 h 421"/>
                <a:gd name="T54" fmla="*/ 673 w 1051"/>
                <a:gd name="T55" fmla="*/ 0 h 421"/>
                <a:gd name="T56" fmla="*/ 355 w 105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51"/>
                <a:gd name="T88" fmla="*/ 0 h 421"/>
                <a:gd name="T89" fmla="*/ 1051 w 105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51" h="421">
                  <a:moveTo>
                    <a:pt x="355" y="0"/>
                  </a:moveTo>
                  <a:lnTo>
                    <a:pt x="287" y="7"/>
                  </a:lnTo>
                  <a:lnTo>
                    <a:pt x="220" y="32"/>
                  </a:lnTo>
                  <a:lnTo>
                    <a:pt x="162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98" y="421"/>
                  </a:lnTo>
                  <a:lnTo>
                    <a:pt x="929" y="417"/>
                  </a:lnTo>
                  <a:lnTo>
                    <a:pt x="956" y="410"/>
                  </a:lnTo>
                  <a:lnTo>
                    <a:pt x="1006" y="384"/>
                  </a:lnTo>
                  <a:lnTo>
                    <a:pt x="1037" y="340"/>
                  </a:lnTo>
                  <a:lnTo>
                    <a:pt x="1051" y="292"/>
                  </a:lnTo>
                  <a:lnTo>
                    <a:pt x="1042" y="252"/>
                  </a:lnTo>
                  <a:lnTo>
                    <a:pt x="1019" y="205"/>
                  </a:lnTo>
                  <a:lnTo>
                    <a:pt x="979" y="157"/>
                  </a:lnTo>
                  <a:lnTo>
                    <a:pt x="929" y="109"/>
                  </a:lnTo>
                  <a:lnTo>
                    <a:pt x="875" y="65"/>
                  </a:lnTo>
                  <a:lnTo>
                    <a:pt x="808" y="32"/>
                  </a:lnTo>
                  <a:lnTo>
                    <a:pt x="741" y="7"/>
                  </a:lnTo>
                  <a:lnTo>
                    <a:pt x="673" y="0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51212" name="Freeform 10">
              <a:extLst>
                <a:ext uri="{FF2B5EF4-FFF2-40B4-BE49-F238E27FC236}">
                  <a16:creationId xmlns:a16="http://schemas.microsoft.com/office/drawing/2014/main" id="{922CEFB3-C5B7-42F3-9EDA-334CF24C16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0" y="380"/>
              <a:ext cx="1033" cy="421"/>
            </a:xfrm>
            <a:custGeom>
              <a:avLst/>
              <a:gdLst>
                <a:gd name="T0" fmla="*/ 346 w 1033"/>
                <a:gd name="T1" fmla="*/ 0 h 421"/>
                <a:gd name="T2" fmla="*/ 278 w 1033"/>
                <a:gd name="T3" fmla="*/ 7 h 421"/>
                <a:gd name="T4" fmla="*/ 215 w 1033"/>
                <a:gd name="T5" fmla="*/ 32 h 421"/>
                <a:gd name="T6" fmla="*/ 157 w 1033"/>
                <a:gd name="T7" fmla="*/ 65 h 421"/>
                <a:gd name="T8" fmla="*/ 108 w 1033"/>
                <a:gd name="T9" fmla="*/ 109 h 421"/>
                <a:gd name="T10" fmla="*/ 63 w 1033"/>
                <a:gd name="T11" fmla="*/ 157 h 421"/>
                <a:gd name="T12" fmla="*/ 27 w 1033"/>
                <a:gd name="T13" fmla="*/ 205 h 421"/>
                <a:gd name="T14" fmla="*/ 9 w 1033"/>
                <a:gd name="T15" fmla="*/ 252 h 421"/>
                <a:gd name="T16" fmla="*/ 0 w 1033"/>
                <a:gd name="T17" fmla="*/ 292 h 421"/>
                <a:gd name="T18" fmla="*/ 13 w 1033"/>
                <a:gd name="T19" fmla="*/ 340 h 421"/>
                <a:gd name="T20" fmla="*/ 45 w 1033"/>
                <a:gd name="T21" fmla="*/ 384 h 421"/>
                <a:gd name="T22" fmla="*/ 94 w 1033"/>
                <a:gd name="T23" fmla="*/ 410 h 421"/>
                <a:gd name="T24" fmla="*/ 121 w 1033"/>
                <a:gd name="T25" fmla="*/ 417 h 421"/>
                <a:gd name="T26" fmla="*/ 153 w 1033"/>
                <a:gd name="T27" fmla="*/ 421 h 421"/>
                <a:gd name="T28" fmla="*/ 880 w 1033"/>
                <a:gd name="T29" fmla="*/ 421 h 421"/>
                <a:gd name="T30" fmla="*/ 911 w 1033"/>
                <a:gd name="T31" fmla="*/ 417 h 421"/>
                <a:gd name="T32" fmla="*/ 938 w 1033"/>
                <a:gd name="T33" fmla="*/ 410 h 421"/>
                <a:gd name="T34" fmla="*/ 988 w 1033"/>
                <a:gd name="T35" fmla="*/ 384 h 421"/>
                <a:gd name="T36" fmla="*/ 1019 w 1033"/>
                <a:gd name="T37" fmla="*/ 340 h 421"/>
                <a:gd name="T38" fmla="*/ 1033 w 1033"/>
                <a:gd name="T39" fmla="*/ 292 h 421"/>
                <a:gd name="T40" fmla="*/ 1024 w 1033"/>
                <a:gd name="T41" fmla="*/ 252 h 421"/>
                <a:gd name="T42" fmla="*/ 1001 w 1033"/>
                <a:gd name="T43" fmla="*/ 205 h 421"/>
                <a:gd name="T44" fmla="*/ 961 w 1033"/>
                <a:gd name="T45" fmla="*/ 157 h 421"/>
                <a:gd name="T46" fmla="*/ 916 w 1033"/>
                <a:gd name="T47" fmla="*/ 109 h 421"/>
                <a:gd name="T48" fmla="*/ 857 w 1033"/>
                <a:gd name="T49" fmla="*/ 65 h 421"/>
                <a:gd name="T50" fmla="*/ 795 w 1033"/>
                <a:gd name="T51" fmla="*/ 32 h 421"/>
                <a:gd name="T52" fmla="*/ 727 w 1033"/>
                <a:gd name="T53" fmla="*/ 7 h 421"/>
                <a:gd name="T54" fmla="*/ 660 w 1033"/>
                <a:gd name="T55" fmla="*/ 0 h 421"/>
                <a:gd name="T56" fmla="*/ 346 w 1033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33"/>
                <a:gd name="T88" fmla="*/ 0 h 421"/>
                <a:gd name="T89" fmla="*/ 1033 w 1033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33" h="421">
                  <a:moveTo>
                    <a:pt x="346" y="0"/>
                  </a:moveTo>
                  <a:lnTo>
                    <a:pt x="278" y="7"/>
                  </a:lnTo>
                  <a:lnTo>
                    <a:pt x="215" y="32"/>
                  </a:lnTo>
                  <a:lnTo>
                    <a:pt x="157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80" y="421"/>
                  </a:lnTo>
                  <a:lnTo>
                    <a:pt x="911" y="417"/>
                  </a:lnTo>
                  <a:lnTo>
                    <a:pt x="938" y="410"/>
                  </a:lnTo>
                  <a:lnTo>
                    <a:pt x="988" y="384"/>
                  </a:lnTo>
                  <a:lnTo>
                    <a:pt x="1019" y="340"/>
                  </a:lnTo>
                  <a:lnTo>
                    <a:pt x="1033" y="292"/>
                  </a:lnTo>
                  <a:lnTo>
                    <a:pt x="1024" y="252"/>
                  </a:lnTo>
                  <a:lnTo>
                    <a:pt x="1001" y="205"/>
                  </a:lnTo>
                  <a:lnTo>
                    <a:pt x="961" y="157"/>
                  </a:lnTo>
                  <a:lnTo>
                    <a:pt x="916" y="109"/>
                  </a:lnTo>
                  <a:lnTo>
                    <a:pt x="857" y="65"/>
                  </a:lnTo>
                  <a:lnTo>
                    <a:pt x="795" y="32"/>
                  </a:lnTo>
                  <a:lnTo>
                    <a:pt x="727" y="7"/>
                  </a:lnTo>
                  <a:lnTo>
                    <a:pt x="660" y="0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929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51213" name="Freeform 11">
              <a:extLst>
                <a:ext uri="{FF2B5EF4-FFF2-40B4-BE49-F238E27FC236}">
                  <a16:creationId xmlns:a16="http://schemas.microsoft.com/office/drawing/2014/main" id="{B7022214-CE0C-46F0-A6C8-F5055557EB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4" y="380"/>
              <a:ext cx="1020" cy="421"/>
            </a:xfrm>
            <a:custGeom>
              <a:avLst/>
              <a:gdLst>
                <a:gd name="T0" fmla="*/ 342 w 1020"/>
                <a:gd name="T1" fmla="*/ 0 h 421"/>
                <a:gd name="T2" fmla="*/ 279 w 1020"/>
                <a:gd name="T3" fmla="*/ 7 h 421"/>
                <a:gd name="T4" fmla="*/ 216 w 1020"/>
                <a:gd name="T5" fmla="*/ 32 h 421"/>
                <a:gd name="T6" fmla="*/ 158 w 1020"/>
                <a:gd name="T7" fmla="*/ 65 h 421"/>
                <a:gd name="T8" fmla="*/ 104 w 1020"/>
                <a:gd name="T9" fmla="*/ 109 h 421"/>
                <a:gd name="T10" fmla="*/ 63 w 1020"/>
                <a:gd name="T11" fmla="*/ 157 h 421"/>
                <a:gd name="T12" fmla="*/ 27 w 1020"/>
                <a:gd name="T13" fmla="*/ 205 h 421"/>
                <a:gd name="T14" fmla="*/ 9 w 1020"/>
                <a:gd name="T15" fmla="*/ 252 h 421"/>
                <a:gd name="T16" fmla="*/ 0 w 1020"/>
                <a:gd name="T17" fmla="*/ 292 h 421"/>
                <a:gd name="T18" fmla="*/ 14 w 1020"/>
                <a:gd name="T19" fmla="*/ 340 h 421"/>
                <a:gd name="T20" fmla="*/ 45 w 1020"/>
                <a:gd name="T21" fmla="*/ 384 h 421"/>
                <a:gd name="T22" fmla="*/ 95 w 1020"/>
                <a:gd name="T23" fmla="*/ 410 h 421"/>
                <a:gd name="T24" fmla="*/ 122 w 1020"/>
                <a:gd name="T25" fmla="*/ 417 h 421"/>
                <a:gd name="T26" fmla="*/ 153 w 1020"/>
                <a:gd name="T27" fmla="*/ 421 h 421"/>
                <a:gd name="T28" fmla="*/ 867 w 1020"/>
                <a:gd name="T29" fmla="*/ 421 h 421"/>
                <a:gd name="T30" fmla="*/ 898 w 1020"/>
                <a:gd name="T31" fmla="*/ 417 h 421"/>
                <a:gd name="T32" fmla="*/ 925 w 1020"/>
                <a:gd name="T33" fmla="*/ 410 h 421"/>
                <a:gd name="T34" fmla="*/ 975 w 1020"/>
                <a:gd name="T35" fmla="*/ 384 h 421"/>
                <a:gd name="T36" fmla="*/ 1006 w 1020"/>
                <a:gd name="T37" fmla="*/ 340 h 421"/>
                <a:gd name="T38" fmla="*/ 1020 w 1020"/>
                <a:gd name="T39" fmla="*/ 292 h 421"/>
                <a:gd name="T40" fmla="*/ 1011 w 1020"/>
                <a:gd name="T41" fmla="*/ 252 h 421"/>
                <a:gd name="T42" fmla="*/ 988 w 1020"/>
                <a:gd name="T43" fmla="*/ 205 h 421"/>
                <a:gd name="T44" fmla="*/ 948 w 1020"/>
                <a:gd name="T45" fmla="*/ 157 h 421"/>
                <a:gd name="T46" fmla="*/ 903 w 1020"/>
                <a:gd name="T47" fmla="*/ 109 h 421"/>
                <a:gd name="T48" fmla="*/ 844 w 1020"/>
                <a:gd name="T49" fmla="*/ 65 h 421"/>
                <a:gd name="T50" fmla="*/ 782 w 1020"/>
                <a:gd name="T51" fmla="*/ 32 h 421"/>
                <a:gd name="T52" fmla="*/ 719 w 1020"/>
                <a:gd name="T53" fmla="*/ 7 h 421"/>
                <a:gd name="T54" fmla="*/ 651 w 1020"/>
                <a:gd name="T55" fmla="*/ 0 h 421"/>
                <a:gd name="T56" fmla="*/ 342 w 1020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20"/>
                <a:gd name="T88" fmla="*/ 0 h 421"/>
                <a:gd name="T89" fmla="*/ 1020 w 1020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20" h="421">
                  <a:moveTo>
                    <a:pt x="342" y="0"/>
                  </a:moveTo>
                  <a:lnTo>
                    <a:pt x="279" y="7"/>
                  </a:lnTo>
                  <a:lnTo>
                    <a:pt x="216" y="32"/>
                  </a:lnTo>
                  <a:lnTo>
                    <a:pt x="158" y="65"/>
                  </a:lnTo>
                  <a:lnTo>
                    <a:pt x="104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5" y="410"/>
                  </a:lnTo>
                  <a:lnTo>
                    <a:pt x="122" y="417"/>
                  </a:lnTo>
                  <a:lnTo>
                    <a:pt x="153" y="421"/>
                  </a:lnTo>
                  <a:lnTo>
                    <a:pt x="867" y="421"/>
                  </a:lnTo>
                  <a:lnTo>
                    <a:pt x="898" y="417"/>
                  </a:lnTo>
                  <a:lnTo>
                    <a:pt x="925" y="410"/>
                  </a:lnTo>
                  <a:lnTo>
                    <a:pt x="975" y="384"/>
                  </a:lnTo>
                  <a:lnTo>
                    <a:pt x="1006" y="340"/>
                  </a:lnTo>
                  <a:lnTo>
                    <a:pt x="1020" y="292"/>
                  </a:lnTo>
                  <a:lnTo>
                    <a:pt x="1011" y="252"/>
                  </a:lnTo>
                  <a:lnTo>
                    <a:pt x="988" y="205"/>
                  </a:lnTo>
                  <a:lnTo>
                    <a:pt x="948" y="157"/>
                  </a:lnTo>
                  <a:lnTo>
                    <a:pt x="903" y="109"/>
                  </a:lnTo>
                  <a:lnTo>
                    <a:pt x="844" y="65"/>
                  </a:lnTo>
                  <a:lnTo>
                    <a:pt x="782" y="32"/>
                  </a:lnTo>
                  <a:lnTo>
                    <a:pt x="719" y="7"/>
                  </a:lnTo>
                  <a:lnTo>
                    <a:pt x="651" y="0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rgbClr val="9B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51214" name="Freeform 12">
              <a:extLst>
                <a:ext uri="{FF2B5EF4-FFF2-40B4-BE49-F238E27FC236}">
                  <a16:creationId xmlns:a16="http://schemas.microsoft.com/office/drawing/2014/main" id="{A5E07F8C-E3AB-43FE-8752-8EC164B3AF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" y="380"/>
              <a:ext cx="997" cy="421"/>
            </a:xfrm>
            <a:custGeom>
              <a:avLst/>
              <a:gdLst>
                <a:gd name="T0" fmla="*/ 337 w 997"/>
                <a:gd name="T1" fmla="*/ 0 h 421"/>
                <a:gd name="T2" fmla="*/ 274 w 997"/>
                <a:gd name="T3" fmla="*/ 7 h 421"/>
                <a:gd name="T4" fmla="*/ 211 w 997"/>
                <a:gd name="T5" fmla="*/ 32 h 421"/>
                <a:gd name="T6" fmla="*/ 153 w 997"/>
                <a:gd name="T7" fmla="*/ 65 h 421"/>
                <a:gd name="T8" fmla="*/ 104 w 997"/>
                <a:gd name="T9" fmla="*/ 109 h 421"/>
                <a:gd name="T10" fmla="*/ 59 w 997"/>
                <a:gd name="T11" fmla="*/ 157 h 421"/>
                <a:gd name="T12" fmla="*/ 27 w 997"/>
                <a:gd name="T13" fmla="*/ 205 h 421"/>
                <a:gd name="T14" fmla="*/ 9 w 997"/>
                <a:gd name="T15" fmla="*/ 252 h 421"/>
                <a:gd name="T16" fmla="*/ 0 w 997"/>
                <a:gd name="T17" fmla="*/ 292 h 421"/>
                <a:gd name="T18" fmla="*/ 14 w 997"/>
                <a:gd name="T19" fmla="*/ 340 h 421"/>
                <a:gd name="T20" fmla="*/ 45 w 997"/>
                <a:gd name="T21" fmla="*/ 384 h 421"/>
                <a:gd name="T22" fmla="*/ 90 w 997"/>
                <a:gd name="T23" fmla="*/ 410 h 421"/>
                <a:gd name="T24" fmla="*/ 117 w 997"/>
                <a:gd name="T25" fmla="*/ 417 h 421"/>
                <a:gd name="T26" fmla="*/ 149 w 997"/>
                <a:gd name="T27" fmla="*/ 421 h 421"/>
                <a:gd name="T28" fmla="*/ 853 w 997"/>
                <a:gd name="T29" fmla="*/ 421 h 421"/>
                <a:gd name="T30" fmla="*/ 885 w 997"/>
                <a:gd name="T31" fmla="*/ 417 h 421"/>
                <a:gd name="T32" fmla="*/ 912 w 997"/>
                <a:gd name="T33" fmla="*/ 410 h 421"/>
                <a:gd name="T34" fmla="*/ 957 w 997"/>
                <a:gd name="T35" fmla="*/ 384 h 421"/>
                <a:gd name="T36" fmla="*/ 988 w 997"/>
                <a:gd name="T37" fmla="*/ 340 h 421"/>
                <a:gd name="T38" fmla="*/ 997 w 997"/>
                <a:gd name="T39" fmla="*/ 292 h 421"/>
                <a:gd name="T40" fmla="*/ 988 w 997"/>
                <a:gd name="T41" fmla="*/ 252 h 421"/>
                <a:gd name="T42" fmla="*/ 966 w 997"/>
                <a:gd name="T43" fmla="*/ 205 h 421"/>
                <a:gd name="T44" fmla="*/ 930 w 997"/>
                <a:gd name="T45" fmla="*/ 157 h 421"/>
                <a:gd name="T46" fmla="*/ 885 w 997"/>
                <a:gd name="T47" fmla="*/ 109 h 421"/>
                <a:gd name="T48" fmla="*/ 831 w 997"/>
                <a:gd name="T49" fmla="*/ 65 h 421"/>
                <a:gd name="T50" fmla="*/ 768 w 997"/>
                <a:gd name="T51" fmla="*/ 32 h 421"/>
                <a:gd name="T52" fmla="*/ 705 w 997"/>
                <a:gd name="T53" fmla="*/ 7 h 421"/>
                <a:gd name="T54" fmla="*/ 642 w 997"/>
                <a:gd name="T55" fmla="*/ 0 h 421"/>
                <a:gd name="T56" fmla="*/ 337 w 997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97"/>
                <a:gd name="T88" fmla="*/ 0 h 421"/>
                <a:gd name="T89" fmla="*/ 997 w 997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97" h="421">
                  <a:moveTo>
                    <a:pt x="337" y="0"/>
                  </a:moveTo>
                  <a:lnTo>
                    <a:pt x="274" y="7"/>
                  </a:lnTo>
                  <a:lnTo>
                    <a:pt x="211" y="32"/>
                  </a:lnTo>
                  <a:lnTo>
                    <a:pt x="153" y="65"/>
                  </a:lnTo>
                  <a:lnTo>
                    <a:pt x="104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0" y="410"/>
                  </a:lnTo>
                  <a:lnTo>
                    <a:pt x="117" y="417"/>
                  </a:lnTo>
                  <a:lnTo>
                    <a:pt x="149" y="421"/>
                  </a:lnTo>
                  <a:lnTo>
                    <a:pt x="853" y="421"/>
                  </a:lnTo>
                  <a:lnTo>
                    <a:pt x="885" y="417"/>
                  </a:lnTo>
                  <a:lnTo>
                    <a:pt x="912" y="410"/>
                  </a:lnTo>
                  <a:lnTo>
                    <a:pt x="957" y="384"/>
                  </a:lnTo>
                  <a:lnTo>
                    <a:pt x="988" y="340"/>
                  </a:lnTo>
                  <a:lnTo>
                    <a:pt x="997" y="292"/>
                  </a:lnTo>
                  <a:lnTo>
                    <a:pt x="988" y="252"/>
                  </a:lnTo>
                  <a:lnTo>
                    <a:pt x="966" y="205"/>
                  </a:lnTo>
                  <a:lnTo>
                    <a:pt x="930" y="157"/>
                  </a:lnTo>
                  <a:lnTo>
                    <a:pt x="885" y="109"/>
                  </a:lnTo>
                  <a:lnTo>
                    <a:pt x="831" y="65"/>
                  </a:lnTo>
                  <a:lnTo>
                    <a:pt x="768" y="32"/>
                  </a:lnTo>
                  <a:lnTo>
                    <a:pt x="705" y="7"/>
                  </a:lnTo>
                  <a:lnTo>
                    <a:pt x="642" y="0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51215" name="Freeform 13">
              <a:extLst>
                <a:ext uri="{FF2B5EF4-FFF2-40B4-BE49-F238E27FC236}">
                  <a16:creationId xmlns:a16="http://schemas.microsoft.com/office/drawing/2014/main" id="{21C09A79-CA99-486F-9490-0D4D5D6A7C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2" y="380"/>
              <a:ext cx="979" cy="421"/>
            </a:xfrm>
            <a:custGeom>
              <a:avLst/>
              <a:gdLst>
                <a:gd name="T0" fmla="*/ 328 w 979"/>
                <a:gd name="T1" fmla="*/ 0 h 421"/>
                <a:gd name="T2" fmla="*/ 265 w 979"/>
                <a:gd name="T3" fmla="*/ 7 h 421"/>
                <a:gd name="T4" fmla="*/ 207 w 979"/>
                <a:gd name="T5" fmla="*/ 32 h 421"/>
                <a:gd name="T6" fmla="*/ 149 w 979"/>
                <a:gd name="T7" fmla="*/ 65 h 421"/>
                <a:gd name="T8" fmla="*/ 99 w 979"/>
                <a:gd name="T9" fmla="*/ 109 h 421"/>
                <a:gd name="T10" fmla="*/ 59 w 979"/>
                <a:gd name="T11" fmla="*/ 157 h 421"/>
                <a:gd name="T12" fmla="*/ 27 w 979"/>
                <a:gd name="T13" fmla="*/ 205 h 421"/>
                <a:gd name="T14" fmla="*/ 9 w 979"/>
                <a:gd name="T15" fmla="*/ 252 h 421"/>
                <a:gd name="T16" fmla="*/ 0 w 979"/>
                <a:gd name="T17" fmla="*/ 292 h 421"/>
                <a:gd name="T18" fmla="*/ 9 w 979"/>
                <a:gd name="T19" fmla="*/ 340 h 421"/>
                <a:gd name="T20" fmla="*/ 41 w 979"/>
                <a:gd name="T21" fmla="*/ 384 h 421"/>
                <a:gd name="T22" fmla="*/ 86 w 979"/>
                <a:gd name="T23" fmla="*/ 410 h 421"/>
                <a:gd name="T24" fmla="*/ 113 w 979"/>
                <a:gd name="T25" fmla="*/ 417 h 421"/>
                <a:gd name="T26" fmla="*/ 144 w 979"/>
                <a:gd name="T27" fmla="*/ 421 h 421"/>
                <a:gd name="T28" fmla="*/ 835 w 979"/>
                <a:gd name="T29" fmla="*/ 421 h 421"/>
                <a:gd name="T30" fmla="*/ 889 w 979"/>
                <a:gd name="T31" fmla="*/ 410 h 421"/>
                <a:gd name="T32" fmla="*/ 934 w 979"/>
                <a:gd name="T33" fmla="*/ 384 h 421"/>
                <a:gd name="T34" fmla="*/ 966 w 979"/>
                <a:gd name="T35" fmla="*/ 340 h 421"/>
                <a:gd name="T36" fmla="*/ 979 w 979"/>
                <a:gd name="T37" fmla="*/ 292 h 421"/>
                <a:gd name="T38" fmla="*/ 970 w 979"/>
                <a:gd name="T39" fmla="*/ 252 h 421"/>
                <a:gd name="T40" fmla="*/ 948 w 979"/>
                <a:gd name="T41" fmla="*/ 205 h 421"/>
                <a:gd name="T42" fmla="*/ 912 w 979"/>
                <a:gd name="T43" fmla="*/ 157 h 421"/>
                <a:gd name="T44" fmla="*/ 867 w 979"/>
                <a:gd name="T45" fmla="*/ 109 h 421"/>
                <a:gd name="T46" fmla="*/ 813 w 979"/>
                <a:gd name="T47" fmla="*/ 65 h 421"/>
                <a:gd name="T48" fmla="*/ 755 w 979"/>
                <a:gd name="T49" fmla="*/ 32 h 421"/>
                <a:gd name="T50" fmla="*/ 692 w 979"/>
                <a:gd name="T51" fmla="*/ 7 h 421"/>
                <a:gd name="T52" fmla="*/ 629 w 979"/>
                <a:gd name="T53" fmla="*/ 0 h 421"/>
                <a:gd name="T54" fmla="*/ 328 w 979"/>
                <a:gd name="T55" fmla="*/ 0 h 42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79"/>
                <a:gd name="T85" fmla="*/ 0 h 421"/>
                <a:gd name="T86" fmla="*/ 979 w 979"/>
                <a:gd name="T87" fmla="*/ 421 h 42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79" h="421">
                  <a:moveTo>
                    <a:pt x="328" y="0"/>
                  </a:moveTo>
                  <a:lnTo>
                    <a:pt x="265" y="7"/>
                  </a:lnTo>
                  <a:lnTo>
                    <a:pt x="207" y="32"/>
                  </a:lnTo>
                  <a:lnTo>
                    <a:pt x="149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4" y="421"/>
                  </a:lnTo>
                  <a:lnTo>
                    <a:pt x="835" y="421"/>
                  </a:lnTo>
                  <a:lnTo>
                    <a:pt x="889" y="410"/>
                  </a:lnTo>
                  <a:lnTo>
                    <a:pt x="934" y="384"/>
                  </a:lnTo>
                  <a:lnTo>
                    <a:pt x="966" y="340"/>
                  </a:lnTo>
                  <a:lnTo>
                    <a:pt x="979" y="292"/>
                  </a:lnTo>
                  <a:lnTo>
                    <a:pt x="970" y="252"/>
                  </a:lnTo>
                  <a:lnTo>
                    <a:pt x="948" y="205"/>
                  </a:lnTo>
                  <a:lnTo>
                    <a:pt x="912" y="157"/>
                  </a:lnTo>
                  <a:lnTo>
                    <a:pt x="867" y="109"/>
                  </a:lnTo>
                  <a:lnTo>
                    <a:pt x="813" y="65"/>
                  </a:lnTo>
                  <a:lnTo>
                    <a:pt x="755" y="32"/>
                  </a:lnTo>
                  <a:lnTo>
                    <a:pt x="692" y="7"/>
                  </a:lnTo>
                  <a:lnTo>
                    <a:pt x="629" y="0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51216" name="Freeform 14">
              <a:extLst>
                <a:ext uri="{FF2B5EF4-FFF2-40B4-BE49-F238E27FC236}">
                  <a16:creationId xmlns:a16="http://schemas.microsoft.com/office/drawing/2014/main" id="{0EB75584-C02B-4194-BB57-2DEE80038D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1" y="380"/>
              <a:ext cx="961" cy="421"/>
            </a:xfrm>
            <a:custGeom>
              <a:avLst/>
              <a:gdLst>
                <a:gd name="T0" fmla="*/ 319 w 961"/>
                <a:gd name="T1" fmla="*/ 0 h 421"/>
                <a:gd name="T2" fmla="*/ 256 w 961"/>
                <a:gd name="T3" fmla="*/ 7 h 421"/>
                <a:gd name="T4" fmla="*/ 198 w 961"/>
                <a:gd name="T5" fmla="*/ 32 h 421"/>
                <a:gd name="T6" fmla="*/ 144 w 961"/>
                <a:gd name="T7" fmla="*/ 65 h 421"/>
                <a:gd name="T8" fmla="*/ 99 w 961"/>
                <a:gd name="T9" fmla="*/ 109 h 421"/>
                <a:gd name="T10" fmla="*/ 59 w 961"/>
                <a:gd name="T11" fmla="*/ 157 h 421"/>
                <a:gd name="T12" fmla="*/ 27 w 961"/>
                <a:gd name="T13" fmla="*/ 205 h 421"/>
                <a:gd name="T14" fmla="*/ 9 w 961"/>
                <a:gd name="T15" fmla="*/ 252 h 421"/>
                <a:gd name="T16" fmla="*/ 0 w 961"/>
                <a:gd name="T17" fmla="*/ 292 h 421"/>
                <a:gd name="T18" fmla="*/ 9 w 961"/>
                <a:gd name="T19" fmla="*/ 340 h 421"/>
                <a:gd name="T20" fmla="*/ 41 w 961"/>
                <a:gd name="T21" fmla="*/ 384 h 421"/>
                <a:gd name="T22" fmla="*/ 86 w 961"/>
                <a:gd name="T23" fmla="*/ 410 h 421"/>
                <a:gd name="T24" fmla="*/ 113 w 961"/>
                <a:gd name="T25" fmla="*/ 417 h 421"/>
                <a:gd name="T26" fmla="*/ 140 w 961"/>
                <a:gd name="T27" fmla="*/ 421 h 421"/>
                <a:gd name="T28" fmla="*/ 817 w 961"/>
                <a:gd name="T29" fmla="*/ 421 h 421"/>
                <a:gd name="T30" fmla="*/ 849 w 961"/>
                <a:gd name="T31" fmla="*/ 417 h 421"/>
                <a:gd name="T32" fmla="*/ 876 w 961"/>
                <a:gd name="T33" fmla="*/ 410 h 421"/>
                <a:gd name="T34" fmla="*/ 921 w 961"/>
                <a:gd name="T35" fmla="*/ 384 h 421"/>
                <a:gd name="T36" fmla="*/ 952 w 961"/>
                <a:gd name="T37" fmla="*/ 340 h 421"/>
                <a:gd name="T38" fmla="*/ 961 w 961"/>
                <a:gd name="T39" fmla="*/ 292 h 421"/>
                <a:gd name="T40" fmla="*/ 952 w 961"/>
                <a:gd name="T41" fmla="*/ 252 h 421"/>
                <a:gd name="T42" fmla="*/ 930 w 961"/>
                <a:gd name="T43" fmla="*/ 205 h 421"/>
                <a:gd name="T44" fmla="*/ 894 w 961"/>
                <a:gd name="T45" fmla="*/ 157 h 421"/>
                <a:gd name="T46" fmla="*/ 849 w 961"/>
                <a:gd name="T47" fmla="*/ 109 h 421"/>
                <a:gd name="T48" fmla="*/ 800 w 961"/>
                <a:gd name="T49" fmla="*/ 65 h 421"/>
                <a:gd name="T50" fmla="*/ 741 w 961"/>
                <a:gd name="T51" fmla="*/ 32 h 421"/>
                <a:gd name="T52" fmla="*/ 678 w 961"/>
                <a:gd name="T53" fmla="*/ 7 h 421"/>
                <a:gd name="T54" fmla="*/ 615 w 961"/>
                <a:gd name="T55" fmla="*/ 0 h 421"/>
                <a:gd name="T56" fmla="*/ 319 w 96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1"/>
                <a:gd name="T88" fmla="*/ 0 h 421"/>
                <a:gd name="T89" fmla="*/ 961 w 96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1" h="421">
                  <a:moveTo>
                    <a:pt x="319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0" y="421"/>
                  </a:lnTo>
                  <a:lnTo>
                    <a:pt x="817" y="421"/>
                  </a:lnTo>
                  <a:lnTo>
                    <a:pt x="849" y="417"/>
                  </a:lnTo>
                  <a:lnTo>
                    <a:pt x="876" y="410"/>
                  </a:lnTo>
                  <a:lnTo>
                    <a:pt x="921" y="384"/>
                  </a:lnTo>
                  <a:lnTo>
                    <a:pt x="952" y="340"/>
                  </a:lnTo>
                  <a:lnTo>
                    <a:pt x="961" y="292"/>
                  </a:lnTo>
                  <a:lnTo>
                    <a:pt x="952" y="252"/>
                  </a:lnTo>
                  <a:lnTo>
                    <a:pt x="930" y="205"/>
                  </a:lnTo>
                  <a:lnTo>
                    <a:pt x="894" y="157"/>
                  </a:lnTo>
                  <a:lnTo>
                    <a:pt x="849" y="109"/>
                  </a:lnTo>
                  <a:lnTo>
                    <a:pt x="800" y="65"/>
                  </a:lnTo>
                  <a:lnTo>
                    <a:pt x="741" y="32"/>
                  </a:lnTo>
                  <a:lnTo>
                    <a:pt x="678" y="7"/>
                  </a:lnTo>
                  <a:lnTo>
                    <a:pt x="615" y="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51217" name="Freeform 15">
              <a:extLst>
                <a:ext uri="{FF2B5EF4-FFF2-40B4-BE49-F238E27FC236}">
                  <a16:creationId xmlns:a16="http://schemas.microsoft.com/office/drawing/2014/main" id="{0741C29B-D681-4465-9B19-59FA3C6D5B9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" y="380"/>
              <a:ext cx="939" cy="421"/>
            </a:xfrm>
            <a:custGeom>
              <a:avLst/>
              <a:gdLst>
                <a:gd name="T0" fmla="*/ 315 w 939"/>
                <a:gd name="T1" fmla="*/ 0 h 421"/>
                <a:gd name="T2" fmla="*/ 256 w 939"/>
                <a:gd name="T3" fmla="*/ 7 h 421"/>
                <a:gd name="T4" fmla="*/ 198 w 939"/>
                <a:gd name="T5" fmla="*/ 32 h 421"/>
                <a:gd name="T6" fmla="*/ 144 w 939"/>
                <a:gd name="T7" fmla="*/ 65 h 421"/>
                <a:gd name="T8" fmla="*/ 99 w 939"/>
                <a:gd name="T9" fmla="*/ 109 h 421"/>
                <a:gd name="T10" fmla="*/ 59 w 939"/>
                <a:gd name="T11" fmla="*/ 157 h 421"/>
                <a:gd name="T12" fmla="*/ 27 w 939"/>
                <a:gd name="T13" fmla="*/ 205 h 421"/>
                <a:gd name="T14" fmla="*/ 9 w 939"/>
                <a:gd name="T15" fmla="*/ 252 h 421"/>
                <a:gd name="T16" fmla="*/ 0 w 939"/>
                <a:gd name="T17" fmla="*/ 292 h 421"/>
                <a:gd name="T18" fmla="*/ 9 w 939"/>
                <a:gd name="T19" fmla="*/ 340 h 421"/>
                <a:gd name="T20" fmla="*/ 41 w 939"/>
                <a:gd name="T21" fmla="*/ 384 h 421"/>
                <a:gd name="T22" fmla="*/ 81 w 939"/>
                <a:gd name="T23" fmla="*/ 410 h 421"/>
                <a:gd name="T24" fmla="*/ 108 w 939"/>
                <a:gd name="T25" fmla="*/ 417 h 421"/>
                <a:gd name="T26" fmla="*/ 135 w 939"/>
                <a:gd name="T27" fmla="*/ 421 h 421"/>
                <a:gd name="T28" fmla="*/ 804 w 939"/>
                <a:gd name="T29" fmla="*/ 421 h 421"/>
                <a:gd name="T30" fmla="*/ 831 w 939"/>
                <a:gd name="T31" fmla="*/ 417 h 421"/>
                <a:gd name="T32" fmla="*/ 858 w 939"/>
                <a:gd name="T33" fmla="*/ 410 h 421"/>
                <a:gd name="T34" fmla="*/ 898 w 939"/>
                <a:gd name="T35" fmla="*/ 384 h 421"/>
                <a:gd name="T36" fmla="*/ 930 w 939"/>
                <a:gd name="T37" fmla="*/ 340 h 421"/>
                <a:gd name="T38" fmla="*/ 939 w 939"/>
                <a:gd name="T39" fmla="*/ 292 h 421"/>
                <a:gd name="T40" fmla="*/ 930 w 939"/>
                <a:gd name="T41" fmla="*/ 252 h 421"/>
                <a:gd name="T42" fmla="*/ 907 w 939"/>
                <a:gd name="T43" fmla="*/ 205 h 421"/>
                <a:gd name="T44" fmla="*/ 876 w 939"/>
                <a:gd name="T45" fmla="*/ 157 h 421"/>
                <a:gd name="T46" fmla="*/ 831 w 939"/>
                <a:gd name="T47" fmla="*/ 109 h 421"/>
                <a:gd name="T48" fmla="*/ 782 w 939"/>
                <a:gd name="T49" fmla="*/ 65 h 421"/>
                <a:gd name="T50" fmla="*/ 723 w 939"/>
                <a:gd name="T51" fmla="*/ 32 h 421"/>
                <a:gd name="T52" fmla="*/ 665 w 939"/>
                <a:gd name="T53" fmla="*/ 7 h 421"/>
                <a:gd name="T54" fmla="*/ 602 w 939"/>
                <a:gd name="T55" fmla="*/ 0 h 421"/>
                <a:gd name="T56" fmla="*/ 315 w 939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39"/>
                <a:gd name="T88" fmla="*/ 0 h 421"/>
                <a:gd name="T89" fmla="*/ 939 w 939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39" h="421">
                  <a:moveTo>
                    <a:pt x="315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1" y="410"/>
                  </a:lnTo>
                  <a:lnTo>
                    <a:pt x="108" y="417"/>
                  </a:lnTo>
                  <a:lnTo>
                    <a:pt x="135" y="421"/>
                  </a:lnTo>
                  <a:lnTo>
                    <a:pt x="804" y="421"/>
                  </a:lnTo>
                  <a:lnTo>
                    <a:pt x="831" y="417"/>
                  </a:lnTo>
                  <a:lnTo>
                    <a:pt x="858" y="410"/>
                  </a:lnTo>
                  <a:lnTo>
                    <a:pt x="898" y="384"/>
                  </a:lnTo>
                  <a:lnTo>
                    <a:pt x="930" y="340"/>
                  </a:lnTo>
                  <a:lnTo>
                    <a:pt x="939" y="292"/>
                  </a:lnTo>
                  <a:lnTo>
                    <a:pt x="930" y="252"/>
                  </a:lnTo>
                  <a:lnTo>
                    <a:pt x="907" y="205"/>
                  </a:lnTo>
                  <a:lnTo>
                    <a:pt x="876" y="157"/>
                  </a:lnTo>
                  <a:lnTo>
                    <a:pt x="831" y="109"/>
                  </a:lnTo>
                  <a:lnTo>
                    <a:pt x="782" y="65"/>
                  </a:lnTo>
                  <a:lnTo>
                    <a:pt x="723" y="32"/>
                  </a:lnTo>
                  <a:lnTo>
                    <a:pt x="665" y="7"/>
                  </a:lnTo>
                  <a:lnTo>
                    <a:pt x="602" y="0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51218" name="Oval 16">
              <a:extLst>
                <a:ext uri="{FF2B5EF4-FFF2-40B4-BE49-F238E27FC236}">
                  <a16:creationId xmlns:a16="http://schemas.microsoft.com/office/drawing/2014/main" id="{80B9D230-AC01-4B62-BC13-62CABF09BC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0" y="629"/>
              <a:ext cx="135" cy="1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19" name="Oval 17">
              <a:extLst>
                <a:ext uri="{FF2B5EF4-FFF2-40B4-BE49-F238E27FC236}">
                  <a16:creationId xmlns:a16="http://schemas.microsoft.com/office/drawing/2014/main" id="{CC2DAE3F-1E20-4CDB-B49F-27A952D269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0" y="632"/>
              <a:ext cx="135" cy="106"/>
            </a:xfrm>
            <a:prstGeom prst="ellipse">
              <a:avLst/>
            </a:prstGeom>
            <a:solidFill>
              <a:srgbClr val="1B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20" name="Oval 18">
              <a:extLst>
                <a:ext uri="{FF2B5EF4-FFF2-40B4-BE49-F238E27FC236}">
                  <a16:creationId xmlns:a16="http://schemas.microsoft.com/office/drawing/2014/main" id="{841CD8D6-841B-4AD0-8B52-6756A00AAB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0" y="632"/>
              <a:ext cx="126" cy="103"/>
            </a:xfrm>
            <a:prstGeom prst="ellipse">
              <a:avLst/>
            </a:pr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21" name="Oval 19">
              <a:extLst>
                <a:ext uri="{FF2B5EF4-FFF2-40B4-BE49-F238E27FC236}">
                  <a16:creationId xmlns:a16="http://schemas.microsoft.com/office/drawing/2014/main" id="{F1F79B78-42BE-4933-8CA2-E1DF1AC919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632"/>
              <a:ext cx="121" cy="99"/>
            </a:xfrm>
            <a:prstGeom prst="ellipse">
              <a:avLst/>
            </a:pr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22" name="Oval 20">
              <a:extLst>
                <a:ext uri="{FF2B5EF4-FFF2-40B4-BE49-F238E27FC236}">
                  <a16:creationId xmlns:a16="http://schemas.microsoft.com/office/drawing/2014/main" id="{CCAE1A72-D941-4E93-9C33-81CC34B044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632"/>
              <a:ext cx="117" cy="95"/>
            </a:xfrm>
            <a:prstGeom prst="ellipse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23" name="Oval 21">
              <a:extLst>
                <a:ext uri="{FF2B5EF4-FFF2-40B4-BE49-F238E27FC236}">
                  <a16:creationId xmlns:a16="http://schemas.microsoft.com/office/drawing/2014/main" id="{9060BBF8-ACB8-4C20-9427-8748DAC90E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632"/>
              <a:ext cx="112" cy="92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24" name="Oval 22">
              <a:extLst>
                <a:ext uri="{FF2B5EF4-FFF2-40B4-BE49-F238E27FC236}">
                  <a16:creationId xmlns:a16="http://schemas.microsoft.com/office/drawing/2014/main" id="{F3212DB6-05F6-4742-A06E-8E9754AC67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632"/>
              <a:ext cx="108" cy="88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25" name="Oval 23">
              <a:extLst>
                <a:ext uri="{FF2B5EF4-FFF2-40B4-BE49-F238E27FC236}">
                  <a16:creationId xmlns:a16="http://schemas.microsoft.com/office/drawing/2014/main" id="{B08148B3-E484-45E4-ADAF-A6BD3BB6FF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9" y="636"/>
              <a:ext cx="95" cy="7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26" name="Oval 24">
              <a:extLst>
                <a:ext uri="{FF2B5EF4-FFF2-40B4-BE49-F238E27FC236}">
                  <a16:creationId xmlns:a16="http://schemas.microsoft.com/office/drawing/2014/main" id="{D0B696A1-6265-4C61-9B54-A46F883996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4" y="629"/>
              <a:ext cx="140" cy="1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27" name="Oval 25">
              <a:extLst>
                <a:ext uri="{FF2B5EF4-FFF2-40B4-BE49-F238E27FC236}">
                  <a16:creationId xmlns:a16="http://schemas.microsoft.com/office/drawing/2014/main" id="{12672387-7B48-4E32-A71F-45A2C621B5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4" y="632"/>
              <a:ext cx="131" cy="106"/>
            </a:xfrm>
            <a:prstGeom prst="ellipse">
              <a:avLst/>
            </a:prstGeom>
            <a:solidFill>
              <a:srgbClr val="1B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28" name="Oval 26">
              <a:extLst>
                <a:ext uri="{FF2B5EF4-FFF2-40B4-BE49-F238E27FC236}">
                  <a16:creationId xmlns:a16="http://schemas.microsoft.com/office/drawing/2014/main" id="{B0288101-9FFE-412E-9D44-DF75D14F55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9" y="632"/>
              <a:ext cx="126" cy="103"/>
            </a:xfrm>
            <a:prstGeom prst="ellipse">
              <a:avLst/>
            </a:pr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29" name="Oval 27">
              <a:extLst>
                <a:ext uri="{FF2B5EF4-FFF2-40B4-BE49-F238E27FC236}">
                  <a16:creationId xmlns:a16="http://schemas.microsoft.com/office/drawing/2014/main" id="{30C16A83-3DAB-4F0F-B5EF-052EC3F4A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9" y="632"/>
              <a:ext cx="121" cy="99"/>
            </a:xfrm>
            <a:prstGeom prst="ellipse">
              <a:avLst/>
            </a:pr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30" name="Oval 28">
              <a:extLst>
                <a:ext uri="{FF2B5EF4-FFF2-40B4-BE49-F238E27FC236}">
                  <a16:creationId xmlns:a16="http://schemas.microsoft.com/office/drawing/2014/main" id="{CCE8F637-2111-4BF2-839D-21A048B78E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9" y="632"/>
              <a:ext cx="117" cy="95"/>
            </a:xfrm>
            <a:prstGeom prst="ellipse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31" name="Oval 29">
              <a:extLst>
                <a:ext uri="{FF2B5EF4-FFF2-40B4-BE49-F238E27FC236}">
                  <a16:creationId xmlns:a16="http://schemas.microsoft.com/office/drawing/2014/main" id="{FC590502-B269-40FE-AB1B-CEE7D7C34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3" y="632"/>
              <a:ext cx="104" cy="92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32" name="Oval 30">
              <a:extLst>
                <a:ext uri="{FF2B5EF4-FFF2-40B4-BE49-F238E27FC236}">
                  <a16:creationId xmlns:a16="http://schemas.microsoft.com/office/drawing/2014/main" id="{3E5F37A6-CA00-454B-8C9B-EBA846B601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3" y="632"/>
              <a:ext cx="104" cy="88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33" name="Oval 31">
              <a:extLst>
                <a:ext uri="{FF2B5EF4-FFF2-40B4-BE49-F238E27FC236}">
                  <a16:creationId xmlns:a16="http://schemas.microsoft.com/office/drawing/2014/main" id="{9557EEEF-C3E8-44B3-A33F-35D42BD8D6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3" y="636"/>
              <a:ext cx="99" cy="7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34" name="Freeform 32">
              <a:extLst>
                <a:ext uri="{FF2B5EF4-FFF2-40B4-BE49-F238E27FC236}">
                  <a16:creationId xmlns:a16="http://schemas.microsoft.com/office/drawing/2014/main" id="{DAD09E60-E77C-48A1-ABF4-7CBA06206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1" y="255"/>
              <a:ext cx="1562" cy="666"/>
            </a:xfrm>
            <a:custGeom>
              <a:avLst/>
              <a:gdLst>
                <a:gd name="T0" fmla="*/ 601 w 1562"/>
                <a:gd name="T1" fmla="*/ 0 h 666"/>
                <a:gd name="T2" fmla="*/ 493 w 1562"/>
                <a:gd name="T3" fmla="*/ 297 h 666"/>
                <a:gd name="T4" fmla="*/ 525 w 1562"/>
                <a:gd name="T5" fmla="*/ 527 h 666"/>
                <a:gd name="T6" fmla="*/ 49 w 1562"/>
                <a:gd name="T7" fmla="*/ 527 h 666"/>
                <a:gd name="T8" fmla="*/ 0 w 1562"/>
                <a:gd name="T9" fmla="*/ 666 h 666"/>
                <a:gd name="T10" fmla="*/ 1562 w 1562"/>
                <a:gd name="T11" fmla="*/ 666 h 666"/>
                <a:gd name="T12" fmla="*/ 1535 w 1562"/>
                <a:gd name="T13" fmla="*/ 527 h 666"/>
                <a:gd name="T14" fmla="*/ 1055 w 1562"/>
                <a:gd name="T15" fmla="*/ 527 h 666"/>
                <a:gd name="T16" fmla="*/ 1086 w 1562"/>
                <a:gd name="T17" fmla="*/ 297 h 666"/>
                <a:gd name="T18" fmla="*/ 974 w 1562"/>
                <a:gd name="T19" fmla="*/ 0 h 666"/>
                <a:gd name="T20" fmla="*/ 601 w 1562"/>
                <a:gd name="T21" fmla="*/ 0 h 6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62"/>
                <a:gd name="T34" fmla="*/ 0 h 666"/>
                <a:gd name="T35" fmla="*/ 1562 w 1562"/>
                <a:gd name="T36" fmla="*/ 666 h 66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62" h="666">
                  <a:moveTo>
                    <a:pt x="601" y="0"/>
                  </a:moveTo>
                  <a:lnTo>
                    <a:pt x="493" y="297"/>
                  </a:lnTo>
                  <a:lnTo>
                    <a:pt x="525" y="527"/>
                  </a:lnTo>
                  <a:lnTo>
                    <a:pt x="49" y="527"/>
                  </a:lnTo>
                  <a:lnTo>
                    <a:pt x="0" y="666"/>
                  </a:lnTo>
                  <a:lnTo>
                    <a:pt x="1562" y="666"/>
                  </a:lnTo>
                  <a:lnTo>
                    <a:pt x="1535" y="527"/>
                  </a:lnTo>
                  <a:lnTo>
                    <a:pt x="1055" y="527"/>
                  </a:lnTo>
                  <a:lnTo>
                    <a:pt x="1086" y="297"/>
                  </a:lnTo>
                  <a:lnTo>
                    <a:pt x="974" y="0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rgbClr val="C0C0C0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51235" name="Rectangle 33">
              <a:extLst>
                <a:ext uri="{FF2B5EF4-FFF2-40B4-BE49-F238E27FC236}">
                  <a16:creationId xmlns:a16="http://schemas.microsoft.com/office/drawing/2014/main" id="{A49DE386-B7F7-4707-94BC-58CAD1B9CE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2" y="914"/>
              <a:ext cx="1584" cy="44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36" name="Freeform 34">
              <a:extLst>
                <a:ext uri="{FF2B5EF4-FFF2-40B4-BE49-F238E27FC236}">
                  <a16:creationId xmlns:a16="http://schemas.microsoft.com/office/drawing/2014/main" id="{99D6AD77-2FD5-4A3A-A19C-EFEF49F6C0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" y="277"/>
              <a:ext cx="517" cy="286"/>
            </a:xfrm>
            <a:custGeom>
              <a:avLst/>
              <a:gdLst>
                <a:gd name="T0" fmla="*/ 0 w 517"/>
                <a:gd name="T1" fmla="*/ 286 h 286"/>
                <a:gd name="T2" fmla="*/ 95 w 517"/>
                <a:gd name="T3" fmla="*/ 0 h 286"/>
                <a:gd name="T4" fmla="*/ 427 w 517"/>
                <a:gd name="T5" fmla="*/ 4 h 286"/>
                <a:gd name="T6" fmla="*/ 517 w 517"/>
                <a:gd name="T7" fmla="*/ 282 h 286"/>
                <a:gd name="T8" fmla="*/ 395 w 517"/>
                <a:gd name="T9" fmla="*/ 44 h 286"/>
                <a:gd name="T10" fmla="*/ 113 w 517"/>
                <a:gd name="T11" fmla="*/ 44 h 286"/>
                <a:gd name="T12" fmla="*/ 0 w 517"/>
                <a:gd name="T13" fmla="*/ 286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7"/>
                <a:gd name="T22" fmla="*/ 0 h 286"/>
                <a:gd name="T23" fmla="*/ 517 w 517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7" h="286">
                  <a:moveTo>
                    <a:pt x="0" y="286"/>
                  </a:moveTo>
                  <a:lnTo>
                    <a:pt x="95" y="0"/>
                  </a:lnTo>
                  <a:lnTo>
                    <a:pt x="427" y="4"/>
                  </a:lnTo>
                  <a:lnTo>
                    <a:pt x="517" y="282"/>
                  </a:lnTo>
                  <a:lnTo>
                    <a:pt x="395" y="44"/>
                  </a:lnTo>
                  <a:lnTo>
                    <a:pt x="113" y="44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51237" name="AutoShape 35">
              <a:extLst>
                <a:ext uri="{FF2B5EF4-FFF2-40B4-BE49-F238E27FC236}">
                  <a16:creationId xmlns:a16="http://schemas.microsoft.com/office/drawing/2014/main" id="{56B98617-E586-4DE5-8EEA-E48292E6F0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369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38" name="AutoShape 36">
              <a:extLst>
                <a:ext uri="{FF2B5EF4-FFF2-40B4-BE49-F238E27FC236}">
                  <a16:creationId xmlns:a16="http://schemas.microsoft.com/office/drawing/2014/main" id="{2C90A1BA-BE6B-4081-81D6-DADD9EAEE4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376"/>
              <a:ext cx="310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39" name="AutoShape 37">
              <a:extLst>
                <a:ext uri="{FF2B5EF4-FFF2-40B4-BE49-F238E27FC236}">
                  <a16:creationId xmlns:a16="http://schemas.microsoft.com/office/drawing/2014/main" id="{5EAA7536-4083-4A91-8088-FD5A5377E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416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40" name="AutoShape 38">
              <a:extLst>
                <a:ext uri="{FF2B5EF4-FFF2-40B4-BE49-F238E27FC236}">
                  <a16:creationId xmlns:a16="http://schemas.microsoft.com/office/drawing/2014/main" id="{DD49919C-8727-4F21-B645-DC4735117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423"/>
              <a:ext cx="310" cy="19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41" name="AutoShape 39">
              <a:extLst>
                <a:ext uri="{FF2B5EF4-FFF2-40B4-BE49-F238E27FC236}">
                  <a16:creationId xmlns:a16="http://schemas.microsoft.com/office/drawing/2014/main" id="{18477C00-6807-4A53-8973-3BFD2AAABA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467"/>
              <a:ext cx="310" cy="30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42" name="AutoShape 40">
              <a:extLst>
                <a:ext uri="{FF2B5EF4-FFF2-40B4-BE49-F238E27FC236}">
                  <a16:creationId xmlns:a16="http://schemas.microsoft.com/office/drawing/2014/main" id="{AC56F30C-BCFF-4909-B901-0B5CE3264A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475"/>
              <a:ext cx="310" cy="25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43" name="AutoShape 41">
              <a:extLst>
                <a:ext uri="{FF2B5EF4-FFF2-40B4-BE49-F238E27FC236}">
                  <a16:creationId xmlns:a16="http://schemas.microsoft.com/office/drawing/2014/main" id="{BFC91850-1FAA-445B-BAFB-62A02CB6A3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4" y="519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44" name="AutoShape 42">
              <a:extLst>
                <a:ext uri="{FF2B5EF4-FFF2-40B4-BE49-F238E27FC236}">
                  <a16:creationId xmlns:a16="http://schemas.microsoft.com/office/drawing/2014/main" id="{0B23E8D8-44FD-4C4C-8F78-E78282E348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4" y="526"/>
              <a:ext cx="431" cy="26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45" name="AutoShape 43">
              <a:extLst>
                <a:ext uri="{FF2B5EF4-FFF2-40B4-BE49-F238E27FC236}">
                  <a16:creationId xmlns:a16="http://schemas.microsoft.com/office/drawing/2014/main" id="{23586B2C-FB23-4276-8B9E-CF9B223AA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4" y="577"/>
              <a:ext cx="431" cy="26"/>
            </a:xfrm>
            <a:prstGeom prst="roundRect">
              <a:avLst>
                <a:gd name="adj" fmla="val 42856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46" name="AutoShape 44">
              <a:extLst>
                <a:ext uri="{FF2B5EF4-FFF2-40B4-BE49-F238E27FC236}">
                  <a16:creationId xmlns:a16="http://schemas.microsoft.com/office/drawing/2014/main" id="{7D1195EC-1D2D-4F97-865B-6209A3CD2C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4" y="585"/>
              <a:ext cx="431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47" name="AutoShape 45">
              <a:extLst>
                <a:ext uri="{FF2B5EF4-FFF2-40B4-BE49-F238E27FC236}">
                  <a16:creationId xmlns:a16="http://schemas.microsoft.com/office/drawing/2014/main" id="{D8BBBBDD-9580-4B23-96C4-E4F7821EFF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4" y="625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51248" name="AutoShape 46">
              <a:extLst>
                <a:ext uri="{FF2B5EF4-FFF2-40B4-BE49-F238E27FC236}">
                  <a16:creationId xmlns:a16="http://schemas.microsoft.com/office/drawing/2014/main" id="{87B181E7-4260-4384-A91D-C1C3E0329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4" y="632"/>
              <a:ext cx="431" cy="22"/>
            </a:xfrm>
            <a:prstGeom prst="roundRect">
              <a:avLst>
                <a:gd name="adj" fmla="val 41667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</p:grpSp>
      <p:sp>
        <p:nvSpPr>
          <p:cNvPr id="51204" name="TextBox 48">
            <a:extLst>
              <a:ext uri="{FF2B5EF4-FFF2-40B4-BE49-F238E27FC236}">
                <a16:creationId xmlns:a16="http://schemas.microsoft.com/office/drawing/2014/main" id="{253E3AEE-949C-44FE-A312-F7195C3F80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838" y="3025775"/>
            <a:ext cx="3068637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122031"/>
                </a:solidFill>
              </a:rPr>
              <a:t>Documenting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122031"/>
                </a:solidFill>
              </a:rPr>
              <a:t>the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rgbClr val="122031"/>
                </a:solidFill>
              </a:rPr>
              <a:t>Scene 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990629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9" name="Picture 2" descr="C:\Users\Lemon\Desktop\BackUp\COE Training\Photos\documenting.jpg">
            <a:extLst>
              <a:ext uri="{FF2B5EF4-FFF2-40B4-BE49-F238E27FC236}">
                <a16:creationId xmlns:a16="http://schemas.microsoft.com/office/drawing/2014/main" id="{D6D9E8CD-AE4C-4066-A812-220942F670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419" y="2935288"/>
            <a:ext cx="3603625" cy="360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226" name="Slide Number Placeholder 5">
            <a:extLst>
              <a:ext uri="{FF2B5EF4-FFF2-40B4-BE49-F238E27FC236}">
                <a16:creationId xmlns:a16="http://schemas.microsoft.com/office/drawing/2014/main" id="{624A529D-AF96-49FA-BEB8-AD362E085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9EA6D12-5FA5-431B-B053-C4B806C6A295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29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52227" name="Title 1">
            <a:extLst>
              <a:ext uri="{FF2B5EF4-FFF2-40B4-BE49-F238E27FC236}">
                <a16:creationId xmlns:a16="http://schemas.microsoft.com/office/drawing/2014/main" id="{761706BA-3EAA-4617-89B3-BB4241679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742" y="979091"/>
            <a:ext cx="8655050" cy="690562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Documenting the Scene</a:t>
            </a:r>
          </a:p>
        </p:txBody>
      </p:sp>
      <p:sp>
        <p:nvSpPr>
          <p:cNvPr id="52228" name="Content Placeholder 2">
            <a:extLst>
              <a:ext uri="{FF2B5EF4-FFF2-40B4-BE49-F238E27FC236}">
                <a16:creationId xmlns:a16="http://schemas.microsoft.com/office/drawing/2014/main" id="{5F7F2CB6-71F9-40B4-87EA-5C36E4B9A6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721" y="2091531"/>
            <a:ext cx="8655050" cy="2674938"/>
          </a:xfrm>
        </p:spPr>
        <p:txBody>
          <a:bodyPr/>
          <a:lstStyle/>
          <a:p>
            <a:pPr marL="514350" lvl="1" indent="0" eaLnBrk="1" hangingPunct="1">
              <a:buFont typeface="Arial" panose="020B0604020202020204" pitchFamily="34" charset="0"/>
              <a:buNone/>
            </a:pPr>
            <a:r>
              <a:rPr lang="en-US" altLang="en-US" sz="3100" dirty="0"/>
              <a:t>Documenting starts and finishes with the search of:</a:t>
            </a:r>
          </a:p>
          <a:p>
            <a:pPr marL="1371600" lvl="2" indent="-457200" eaLnBrk="1" hangingPunct="1">
              <a:buFont typeface="Calibri" panose="020F0502020204030204" pitchFamily="34" charset="0"/>
              <a:buAutoNum type="arabicPeriod"/>
            </a:pPr>
            <a:r>
              <a:rPr lang="en-US" altLang="en-US" sz="2700" dirty="0"/>
              <a:t>Physical Scene</a:t>
            </a:r>
          </a:p>
          <a:p>
            <a:pPr marL="1371600" lvl="2" indent="-457200" eaLnBrk="1" hangingPunct="1">
              <a:buFont typeface="Calibri" panose="020F0502020204030204" pitchFamily="34" charset="0"/>
              <a:buAutoNum type="arabicPeriod"/>
            </a:pPr>
            <a:r>
              <a:rPr lang="en-US" altLang="en-US" sz="2700" dirty="0"/>
              <a:t>Electronic Evidence</a:t>
            </a:r>
          </a:p>
          <a:p>
            <a:pPr marL="1371600" lvl="2" indent="-457200" eaLnBrk="1" hangingPunct="1">
              <a:buFont typeface="Calibri" panose="020F0502020204030204" pitchFamily="34" charset="0"/>
              <a:buAutoNum type="arabicPeriod"/>
            </a:pPr>
            <a:r>
              <a:rPr lang="en-US" altLang="en-US" sz="2700" dirty="0"/>
              <a:t>Persons</a:t>
            </a:r>
          </a:p>
          <a:p>
            <a:pPr marL="1371600" lvl="2" indent="-457200" eaLnBrk="1" hangingPunct="1">
              <a:buFont typeface="Calibri" panose="020F0502020204030204" pitchFamily="34" charset="0"/>
              <a:buAutoNum type="arabicPeriod"/>
            </a:pPr>
            <a:endParaRPr lang="el-GR" altLang="en-US" sz="2700" dirty="0"/>
          </a:p>
        </p:txBody>
      </p:sp>
    </p:spTree>
    <p:extLst>
      <p:ext uri="{BB962C8B-B14F-4D97-AF65-F5344CB8AC3E}">
        <p14:creationId xmlns:p14="http://schemas.microsoft.com/office/powerpoint/2010/main" val="3620266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Number Placeholder 5">
            <a:extLst>
              <a:ext uri="{FF2B5EF4-FFF2-40B4-BE49-F238E27FC236}">
                <a16:creationId xmlns:a16="http://schemas.microsoft.com/office/drawing/2014/main" id="{DB5F626A-4D21-4CB9-8B4E-231137060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01B917D-0817-45E2-8214-A686FB357EB9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grpSp>
        <p:nvGrpSpPr>
          <p:cNvPr id="6147" name="Group 2">
            <a:extLst>
              <a:ext uri="{FF2B5EF4-FFF2-40B4-BE49-F238E27FC236}">
                <a16:creationId xmlns:a16="http://schemas.microsoft.com/office/drawing/2014/main" id="{C187B58E-FB55-4309-8461-BE4BD63543D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28282" y="1023947"/>
            <a:ext cx="3501748" cy="5697529"/>
            <a:chOff x="1338" y="255"/>
            <a:chExt cx="3192" cy="3900"/>
          </a:xfrm>
        </p:grpSpPr>
        <p:sp>
          <p:nvSpPr>
            <p:cNvPr id="6149" name="AutoShape 3">
              <a:extLst>
                <a:ext uri="{FF2B5EF4-FFF2-40B4-BE49-F238E27FC236}">
                  <a16:creationId xmlns:a16="http://schemas.microsoft.com/office/drawing/2014/main" id="{EE3657C3-3FF9-4979-866E-40A233A8CE0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338" y="255"/>
              <a:ext cx="3192" cy="3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" name="AutoShape 4">
              <a:extLst>
                <a:ext uri="{FF2B5EF4-FFF2-40B4-BE49-F238E27FC236}">
                  <a16:creationId xmlns:a16="http://schemas.microsoft.com/office/drawing/2014/main" id="{791CD4D5-97D5-4356-9819-F99D5BEA83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8" y="526"/>
              <a:ext cx="3188" cy="3614"/>
            </a:xfrm>
            <a:prstGeom prst="roundRect">
              <a:avLst>
                <a:gd name="adj" fmla="val 2463"/>
              </a:avLst>
            </a:pr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  <a:ea typeface="+mn-ea"/>
              </a:endParaRPr>
            </a:p>
          </p:txBody>
        </p:sp>
        <p:sp>
          <p:nvSpPr>
            <p:cNvPr id="6151" name="AutoShape 5">
              <a:extLst>
                <a:ext uri="{FF2B5EF4-FFF2-40B4-BE49-F238E27FC236}">
                  <a16:creationId xmlns:a16="http://schemas.microsoft.com/office/drawing/2014/main" id="{BC925FE4-72FC-4422-918A-87BA42DEB9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9" y="526"/>
              <a:ext cx="3053" cy="3585"/>
            </a:xfrm>
            <a:prstGeom prst="roundRect">
              <a:avLst>
                <a:gd name="adj" fmla="val 2500"/>
              </a:avLst>
            </a:pr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745D23A3-743B-4924-8990-957C431D76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9" y="526"/>
              <a:ext cx="3047" cy="119"/>
            </a:xfrm>
            <a:custGeom>
              <a:avLst/>
              <a:gdLst/>
              <a:ahLst/>
              <a:cxnLst>
                <a:cxn ang="0">
                  <a:pos x="0" y="124"/>
                </a:cxn>
                <a:cxn ang="0">
                  <a:pos x="13" y="77"/>
                </a:cxn>
                <a:cxn ang="0">
                  <a:pos x="45" y="37"/>
                </a:cxn>
                <a:cxn ang="0">
                  <a:pos x="94" y="11"/>
                </a:cxn>
                <a:cxn ang="0">
                  <a:pos x="152" y="0"/>
                </a:cxn>
                <a:cxn ang="0">
                  <a:pos x="2896" y="0"/>
                </a:cxn>
                <a:cxn ang="0">
                  <a:pos x="2954" y="11"/>
                </a:cxn>
                <a:cxn ang="0">
                  <a:pos x="3003" y="37"/>
                </a:cxn>
                <a:cxn ang="0">
                  <a:pos x="3035" y="77"/>
                </a:cxn>
                <a:cxn ang="0">
                  <a:pos x="3048" y="124"/>
                </a:cxn>
                <a:cxn ang="0">
                  <a:pos x="2913" y="62"/>
                </a:cxn>
                <a:cxn ang="0">
                  <a:pos x="112" y="62"/>
                </a:cxn>
                <a:cxn ang="0">
                  <a:pos x="0" y="124"/>
                </a:cxn>
              </a:cxnLst>
              <a:rect l="0" t="0" r="r" b="b"/>
              <a:pathLst>
                <a:path w="3048" h="124">
                  <a:moveTo>
                    <a:pt x="0" y="124"/>
                  </a:moveTo>
                  <a:lnTo>
                    <a:pt x="13" y="77"/>
                  </a:lnTo>
                  <a:lnTo>
                    <a:pt x="45" y="37"/>
                  </a:lnTo>
                  <a:lnTo>
                    <a:pt x="94" y="11"/>
                  </a:lnTo>
                  <a:lnTo>
                    <a:pt x="152" y="0"/>
                  </a:lnTo>
                  <a:lnTo>
                    <a:pt x="2896" y="0"/>
                  </a:lnTo>
                  <a:lnTo>
                    <a:pt x="2954" y="11"/>
                  </a:lnTo>
                  <a:lnTo>
                    <a:pt x="3003" y="37"/>
                  </a:lnTo>
                  <a:lnTo>
                    <a:pt x="3035" y="77"/>
                  </a:lnTo>
                  <a:lnTo>
                    <a:pt x="3048" y="124"/>
                  </a:lnTo>
                  <a:lnTo>
                    <a:pt x="2913" y="62"/>
                  </a:lnTo>
                  <a:lnTo>
                    <a:pt x="112" y="6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dirty="0">
                <a:latin typeface="+mn-lt"/>
                <a:ea typeface="+mn-ea"/>
              </a:endParaRPr>
            </a:p>
          </p:txBody>
        </p:sp>
        <p:sp>
          <p:nvSpPr>
            <p:cNvPr id="6153" name="Rectangle 7">
              <a:extLst>
                <a:ext uri="{FF2B5EF4-FFF2-40B4-BE49-F238E27FC236}">
                  <a16:creationId xmlns:a16="http://schemas.microsoft.com/office/drawing/2014/main" id="{4C12649D-D9E4-40E7-9D0F-5711BCBCAF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2" y="856"/>
              <a:ext cx="2667" cy="300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54" name="Freeform 8">
              <a:extLst>
                <a:ext uri="{FF2B5EF4-FFF2-40B4-BE49-F238E27FC236}">
                  <a16:creationId xmlns:a16="http://schemas.microsoft.com/office/drawing/2014/main" id="{0E413747-DAFF-490C-88EB-486FC6DFA6C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2" y="380"/>
              <a:ext cx="1073" cy="421"/>
            </a:xfrm>
            <a:custGeom>
              <a:avLst/>
              <a:gdLst>
                <a:gd name="T0" fmla="*/ 359 w 1073"/>
                <a:gd name="T1" fmla="*/ 0 h 421"/>
                <a:gd name="T2" fmla="*/ 292 w 1073"/>
                <a:gd name="T3" fmla="*/ 7 h 421"/>
                <a:gd name="T4" fmla="*/ 224 w 1073"/>
                <a:gd name="T5" fmla="*/ 32 h 421"/>
                <a:gd name="T6" fmla="*/ 166 w 1073"/>
                <a:gd name="T7" fmla="*/ 65 h 421"/>
                <a:gd name="T8" fmla="*/ 112 w 1073"/>
                <a:gd name="T9" fmla="*/ 109 h 421"/>
                <a:gd name="T10" fmla="*/ 67 w 1073"/>
                <a:gd name="T11" fmla="*/ 157 h 421"/>
                <a:gd name="T12" fmla="*/ 31 w 1073"/>
                <a:gd name="T13" fmla="*/ 205 h 421"/>
                <a:gd name="T14" fmla="*/ 9 w 1073"/>
                <a:gd name="T15" fmla="*/ 252 h 421"/>
                <a:gd name="T16" fmla="*/ 0 w 1073"/>
                <a:gd name="T17" fmla="*/ 292 h 421"/>
                <a:gd name="T18" fmla="*/ 13 w 1073"/>
                <a:gd name="T19" fmla="*/ 340 h 421"/>
                <a:gd name="T20" fmla="*/ 45 w 1073"/>
                <a:gd name="T21" fmla="*/ 384 h 421"/>
                <a:gd name="T22" fmla="*/ 94 w 1073"/>
                <a:gd name="T23" fmla="*/ 410 h 421"/>
                <a:gd name="T24" fmla="*/ 126 w 1073"/>
                <a:gd name="T25" fmla="*/ 417 h 421"/>
                <a:gd name="T26" fmla="*/ 157 w 1073"/>
                <a:gd name="T27" fmla="*/ 421 h 421"/>
                <a:gd name="T28" fmla="*/ 916 w 1073"/>
                <a:gd name="T29" fmla="*/ 421 h 421"/>
                <a:gd name="T30" fmla="*/ 947 w 1073"/>
                <a:gd name="T31" fmla="*/ 417 h 421"/>
                <a:gd name="T32" fmla="*/ 974 w 1073"/>
                <a:gd name="T33" fmla="*/ 410 h 421"/>
                <a:gd name="T34" fmla="*/ 1028 w 1073"/>
                <a:gd name="T35" fmla="*/ 384 h 421"/>
                <a:gd name="T36" fmla="*/ 1060 w 1073"/>
                <a:gd name="T37" fmla="*/ 340 h 421"/>
                <a:gd name="T38" fmla="*/ 1068 w 1073"/>
                <a:gd name="T39" fmla="*/ 318 h 421"/>
                <a:gd name="T40" fmla="*/ 1073 w 1073"/>
                <a:gd name="T41" fmla="*/ 292 h 421"/>
                <a:gd name="T42" fmla="*/ 1064 w 1073"/>
                <a:gd name="T43" fmla="*/ 252 h 421"/>
                <a:gd name="T44" fmla="*/ 1037 w 1073"/>
                <a:gd name="T45" fmla="*/ 205 h 421"/>
                <a:gd name="T46" fmla="*/ 1001 w 1073"/>
                <a:gd name="T47" fmla="*/ 157 h 421"/>
                <a:gd name="T48" fmla="*/ 947 w 1073"/>
                <a:gd name="T49" fmla="*/ 109 h 421"/>
                <a:gd name="T50" fmla="*/ 889 w 1073"/>
                <a:gd name="T51" fmla="*/ 65 h 421"/>
                <a:gd name="T52" fmla="*/ 826 w 1073"/>
                <a:gd name="T53" fmla="*/ 32 h 421"/>
                <a:gd name="T54" fmla="*/ 754 w 1073"/>
                <a:gd name="T55" fmla="*/ 7 h 421"/>
                <a:gd name="T56" fmla="*/ 687 w 1073"/>
                <a:gd name="T57" fmla="*/ 0 h 421"/>
                <a:gd name="T58" fmla="*/ 359 w 1073"/>
                <a:gd name="T59" fmla="*/ 0 h 42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1073"/>
                <a:gd name="T91" fmla="*/ 0 h 421"/>
                <a:gd name="T92" fmla="*/ 1073 w 1073"/>
                <a:gd name="T93" fmla="*/ 421 h 42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1073" h="421">
                  <a:moveTo>
                    <a:pt x="359" y="0"/>
                  </a:moveTo>
                  <a:lnTo>
                    <a:pt x="292" y="7"/>
                  </a:lnTo>
                  <a:lnTo>
                    <a:pt x="224" y="32"/>
                  </a:lnTo>
                  <a:lnTo>
                    <a:pt x="166" y="65"/>
                  </a:lnTo>
                  <a:lnTo>
                    <a:pt x="112" y="109"/>
                  </a:lnTo>
                  <a:lnTo>
                    <a:pt x="67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6" y="417"/>
                  </a:lnTo>
                  <a:lnTo>
                    <a:pt x="157" y="421"/>
                  </a:lnTo>
                  <a:lnTo>
                    <a:pt x="916" y="421"/>
                  </a:lnTo>
                  <a:lnTo>
                    <a:pt x="947" y="417"/>
                  </a:lnTo>
                  <a:lnTo>
                    <a:pt x="974" y="410"/>
                  </a:lnTo>
                  <a:lnTo>
                    <a:pt x="1028" y="384"/>
                  </a:lnTo>
                  <a:lnTo>
                    <a:pt x="1060" y="340"/>
                  </a:lnTo>
                  <a:lnTo>
                    <a:pt x="1068" y="318"/>
                  </a:lnTo>
                  <a:lnTo>
                    <a:pt x="1073" y="292"/>
                  </a:lnTo>
                  <a:lnTo>
                    <a:pt x="1064" y="252"/>
                  </a:lnTo>
                  <a:lnTo>
                    <a:pt x="1037" y="205"/>
                  </a:lnTo>
                  <a:lnTo>
                    <a:pt x="1001" y="157"/>
                  </a:lnTo>
                  <a:lnTo>
                    <a:pt x="947" y="109"/>
                  </a:lnTo>
                  <a:lnTo>
                    <a:pt x="889" y="65"/>
                  </a:lnTo>
                  <a:lnTo>
                    <a:pt x="826" y="32"/>
                  </a:lnTo>
                  <a:lnTo>
                    <a:pt x="754" y="7"/>
                  </a:lnTo>
                  <a:lnTo>
                    <a:pt x="687" y="0"/>
                  </a:lnTo>
                  <a:lnTo>
                    <a:pt x="359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5" name="Freeform 9">
              <a:extLst>
                <a:ext uri="{FF2B5EF4-FFF2-40B4-BE49-F238E27FC236}">
                  <a16:creationId xmlns:a16="http://schemas.microsoft.com/office/drawing/2014/main" id="{33FED08F-3482-4B54-94D8-85A8F1430F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" y="380"/>
              <a:ext cx="1051" cy="421"/>
            </a:xfrm>
            <a:custGeom>
              <a:avLst/>
              <a:gdLst>
                <a:gd name="T0" fmla="*/ 355 w 1051"/>
                <a:gd name="T1" fmla="*/ 0 h 421"/>
                <a:gd name="T2" fmla="*/ 287 w 1051"/>
                <a:gd name="T3" fmla="*/ 7 h 421"/>
                <a:gd name="T4" fmla="*/ 220 w 1051"/>
                <a:gd name="T5" fmla="*/ 32 h 421"/>
                <a:gd name="T6" fmla="*/ 162 w 1051"/>
                <a:gd name="T7" fmla="*/ 65 h 421"/>
                <a:gd name="T8" fmla="*/ 108 w 1051"/>
                <a:gd name="T9" fmla="*/ 109 h 421"/>
                <a:gd name="T10" fmla="*/ 63 w 1051"/>
                <a:gd name="T11" fmla="*/ 157 h 421"/>
                <a:gd name="T12" fmla="*/ 31 w 1051"/>
                <a:gd name="T13" fmla="*/ 205 h 421"/>
                <a:gd name="T14" fmla="*/ 9 w 1051"/>
                <a:gd name="T15" fmla="*/ 252 h 421"/>
                <a:gd name="T16" fmla="*/ 0 w 1051"/>
                <a:gd name="T17" fmla="*/ 292 h 421"/>
                <a:gd name="T18" fmla="*/ 13 w 1051"/>
                <a:gd name="T19" fmla="*/ 340 h 421"/>
                <a:gd name="T20" fmla="*/ 45 w 1051"/>
                <a:gd name="T21" fmla="*/ 384 h 421"/>
                <a:gd name="T22" fmla="*/ 94 w 1051"/>
                <a:gd name="T23" fmla="*/ 410 h 421"/>
                <a:gd name="T24" fmla="*/ 121 w 1051"/>
                <a:gd name="T25" fmla="*/ 417 h 421"/>
                <a:gd name="T26" fmla="*/ 153 w 1051"/>
                <a:gd name="T27" fmla="*/ 421 h 421"/>
                <a:gd name="T28" fmla="*/ 898 w 1051"/>
                <a:gd name="T29" fmla="*/ 421 h 421"/>
                <a:gd name="T30" fmla="*/ 929 w 1051"/>
                <a:gd name="T31" fmla="*/ 417 h 421"/>
                <a:gd name="T32" fmla="*/ 956 w 1051"/>
                <a:gd name="T33" fmla="*/ 410 h 421"/>
                <a:gd name="T34" fmla="*/ 1006 w 1051"/>
                <a:gd name="T35" fmla="*/ 384 h 421"/>
                <a:gd name="T36" fmla="*/ 1037 w 1051"/>
                <a:gd name="T37" fmla="*/ 340 h 421"/>
                <a:gd name="T38" fmla="*/ 1051 w 1051"/>
                <a:gd name="T39" fmla="*/ 292 h 421"/>
                <a:gd name="T40" fmla="*/ 1042 w 1051"/>
                <a:gd name="T41" fmla="*/ 252 h 421"/>
                <a:gd name="T42" fmla="*/ 1019 w 1051"/>
                <a:gd name="T43" fmla="*/ 205 h 421"/>
                <a:gd name="T44" fmla="*/ 979 w 1051"/>
                <a:gd name="T45" fmla="*/ 157 h 421"/>
                <a:gd name="T46" fmla="*/ 929 w 1051"/>
                <a:gd name="T47" fmla="*/ 109 h 421"/>
                <a:gd name="T48" fmla="*/ 875 w 1051"/>
                <a:gd name="T49" fmla="*/ 65 h 421"/>
                <a:gd name="T50" fmla="*/ 808 w 1051"/>
                <a:gd name="T51" fmla="*/ 32 h 421"/>
                <a:gd name="T52" fmla="*/ 741 w 1051"/>
                <a:gd name="T53" fmla="*/ 7 h 421"/>
                <a:gd name="T54" fmla="*/ 673 w 1051"/>
                <a:gd name="T55" fmla="*/ 0 h 421"/>
                <a:gd name="T56" fmla="*/ 355 w 105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51"/>
                <a:gd name="T88" fmla="*/ 0 h 421"/>
                <a:gd name="T89" fmla="*/ 1051 w 105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51" h="421">
                  <a:moveTo>
                    <a:pt x="355" y="0"/>
                  </a:moveTo>
                  <a:lnTo>
                    <a:pt x="287" y="7"/>
                  </a:lnTo>
                  <a:lnTo>
                    <a:pt x="220" y="32"/>
                  </a:lnTo>
                  <a:lnTo>
                    <a:pt x="162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31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98" y="421"/>
                  </a:lnTo>
                  <a:lnTo>
                    <a:pt x="929" y="417"/>
                  </a:lnTo>
                  <a:lnTo>
                    <a:pt x="956" y="410"/>
                  </a:lnTo>
                  <a:lnTo>
                    <a:pt x="1006" y="384"/>
                  </a:lnTo>
                  <a:lnTo>
                    <a:pt x="1037" y="340"/>
                  </a:lnTo>
                  <a:lnTo>
                    <a:pt x="1051" y="292"/>
                  </a:lnTo>
                  <a:lnTo>
                    <a:pt x="1042" y="252"/>
                  </a:lnTo>
                  <a:lnTo>
                    <a:pt x="1019" y="205"/>
                  </a:lnTo>
                  <a:lnTo>
                    <a:pt x="979" y="157"/>
                  </a:lnTo>
                  <a:lnTo>
                    <a:pt x="929" y="109"/>
                  </a:lnTo>
                  <a:lnTo>
                    <a:pt x="875" y="65"/>
                  </a:lnTo>
                  <a:lnTo>
                    <a:pt x="808" y="32"/>
                  </a:lnTo>
                  <a:lnTo>
                    <a:pt x="741" y="7"/>
                  </a:lnTo>
                  <a:lnTo>
                    <a:pt x="673" y="0"/>
                  </a:lnTo>
                  <a:lnTo>
                    <a:pt x="355" y="0"/>
                  </a:lnTo>
                  <a:close/>
                </a:path>
              </a:pathLst>
            </a:cu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6" name="Freeform 10">
              <a:extLst>
                <a:ext uri="{FF2B5EF4-FFF2-40B4-BE49-F238E27FC236}">
                  <a16:creationId xmlns:a16="http://schemas.microsoft.com/office/drawing/2014/main" id="{9EB38D78-78F9-4CCB-8FFD-F70A979D5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0" y="380"/>
              <a:ext cx="1033" cy="421"/>
            </a:xfrm>
            <a:custGeom>
              <a:avLst/>
              <a:gdLst>
                <a:gd name="T0" fmla="*/ 346 w 1033"/>
                <a:gd name="T1" fmla="*/ 0 h 421"/>
                <a:gd name="T2" fmla="*/ 278 w 1033"/>
                <a:gd name="T3" fmla="*/ 7 h 421"/>
                <a:gd name="T4" fmla="*/ 215 w 1033"/>
                <a:gd name="T5" fmla="*/ 32 h 421"/>
                <a:gd name="T6" fmla="*/ 157 w 1033"/>
                <a:gd name="T7" fmla="*/ 65 h 421"/>
                <a:gd name="T8" fmla="*/ 108 w 1033"/>
                <a:gd name="T9" fmla="*/ 109 h 421"/>
                <a:gd name="T10" fmla="*/ 63 w 1033"/>
                <a:gd name="T11" fmla="*/ 157 h 421"/>
                <a:gd name="T12" fmla="*/ 27 w 1033"/>
                <a:gd name="T13" fmla="*/ 205 h 421"/>
                <a:gd name="T14" fmla="*/ 9 w 1033"/>
                <a:gd name="T15" fmla="*/ 252 h 421"/>
                <a:gd name="T16" fmla="*/ 0 w 1033"/>
                <a:gd name="T17" fmla="*/ 292 h 421"/>
                <a:gd name="T18" fmla="*/ 13 w 1033"/>
                <a:gd name="T19" fmla="*/ 340 h 421"/>
                <a:gd name="T20" fmla="*/ 45 w 1033"/>
                <a:gd name="T21" fmla="*/ 384 h 421"/>
                <a:gd name="T22" fmla="*/ 94 w 1033"/>
                <a:gd name="T23" fmla="*/ 410 h 421"/>
                <a:gd name="T24" fmla="*/ 121 w 1033"/>
                <a:gd name="T25" fmla="*/ 417 h 421"/>
                <a:gd name="T26" fmla="*/ 153 w 1033"/>
                <a:gd name="T27" fmla="*/ 421 h 421"/>
                <a:gd name="T28" fmla="*/ 880 w 1033"/>
                <a:gd name="T29" fmla="*/ 421 h 421"/>
                <a:gd name="T30" fmla="*/ 911 w 1033"/>
                <a:gd name="T31" fmla="*/ 417 h 421"/>
                <a:gd name="T32" fmla="*/ 938 w 1033"/>
                <a:gd name="T33" fmla="*/ 410 h 421"/>
                <a:gd name="T34" fmla="*/ 988 w 1033"/>
                <a:gd name="T35" fmla="*/ 384 h 421"/>
                <a:gd name="T36" fmla="*/ 1019 w 1033"/>
                <a:gd name="T37" fmla="*/ 340 h 421"/>
                <a:gd name="T38" fmla="*/ 1033 w 1033"/>
                <a:gd name="T39" fmla="*/ 292 h 421"/>
                <a:gd name="T40" fmla="*/ 1024 w 1033"/>
                <a:gd name="T41" fmla="*/ 252 h 421"/>
                <a:gd name="T42" fmla="*/ 1001 w 1033"/>
                <a:gd name="T43" fmla="*/ 205 h 421"/>
                <a:gd name="T44" fmla="*/ 961 w 1033"/>
                <a:gd name="T45" fmla="*/ 157 h 421"/>
                <a:gd name="T46" fmla="*/ 916 w 1033"/>
                <a:gd name="T47" fmla="*/ 109 h 421"/>
                <a:gd name="T48" fmla="*/ 857 w 1033"/>
                <a:gd name="T49" fmla="*/ 65 h 421"/>
                <a:gd name="T50" fmla="*/ 795 w 1033"/>
                <a:gd name="T51" fmla="*/ 32 h 421"/>
                <a:gd name="T52" fmla="*/ 727 w 1033"/>
                <a:gd name="T53" fmla="*/ 7 h 421"/>
                <a:gd name="T54" fmla="*/ 660 w 1033"/>
                <a:gd name="T55" fmla="*/ 0 h 421"/>
                <a:gd name="T56" fmla="*/ 346 w 1033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33"/>
                <a:gd name="T88" fmla="*/ 0 h 421"/>
                <a:gd name="T89" fmla="*/ 1033 w 1033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33" h="421">
                  <a:moveTo>
                    <a:pt x="346" y="0"/>
                  </a:moveTo>
                  <a:lnTo>
                    <a:pt x="278" y="7"/>
                  </a:lnTo>
                  <a:lnTo>
                    <a:pt x="215" y="32"/>
                  </a:lnTo>
                  <a:lnTo>
                    <a:pt x="157" y="65"/>
                  </a:lnTo>
                  <a:lnTo>
                    <a:pt x="108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3" y="340"/>
                  </a:lnTo>
                  <a:lnTo>
                    <a:pt x="45" y="384"/>
                  </a:lnTo>
                  <a:lnTo>
                    <a:pt x="94" y="410"/>
                  </a:lnTo>
                  <a:lnTo>
                    <a:pt x="121" y="417"/>
                  </a:lnTo>
                  <a:lnTo>
                    <a:pt x="153" y="421"/>
                  </a:lnTo>
                  <a:lnTo>
                    <a:pt x="880" y="421"/>
                  </a:lnTo>
                  <a:lnTo>
                    <a:pt x="911" y="417"/>
                  </a:lnTo>
                  <a:lnTo>
                    <a:pt x="938" y="410"/>
                  </a:lnTo>
                  <a:lnTo>
                    <a:pt x="988" y="384"/>
                  </a:lnTo>
                  <a:lnTo>
                    <a:pt x="1019" y="340"/>
                  </a:lnTo>
                  <a:lnTo>
                    <a:pt x="1033" y="292"/>
                  </a:lnTo>
                  <a:lnTo>
                    <a:pt x="1024" y="252"/>
                  </a:lnTo>
                  <a:lnTo>
                    <a:pt x="1001" y="205"/>
                  </a:lnTo>
                  <a:lnTo>
                    <a:pt x="961" y="157"/>
                  </a:lnTo>
                  <a:lnTo>
                    <a:pt x="916" y="109"/>
                  </a:lnTo>
                  <a:lnTo>
                    <a:pt x="857" y="65"/>
                  </a:lnTo>
                  <a:lnTo>
                    <a:pt x="795" y="32"/>
                  </a:lnTo>
                  <a:lnTo>
                    <a:pt x="727" y="7"/>
                  </a:lnTo>
                  <a:lnTo>
                    <a:pt x="660" y="0"/>
                  </a:lnTo>
                  <a:lnTo>
                    <a:pt x="346" y="0"/>
                  </a:lnTo>
                  <a:close/>
                </a:path>
              </a:pathLst>
            </a:custGeom>
            <a:solidFill>
              <a:srgbClr val="92929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7" name="Freeform 11">
              <a:extLst>
                <a:ext uri="{FF2B5EF4-FFF2-40B4-BE49-F238E27FC236}">
                  <a16:creationId xmlns:a16="http://schemas.microsoft.com/office/drawing/2014/main" id="{295E7FDA-A327-477D-8D71-4A937B7BD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4" y="380"/>
              <a:ext cx="1020" cy="421"/>
            </a:xfrm>
            <a:custGeom>
              <a:avLst/>
              <a:gdLst>
                <a:gd name="T0" fmla="*/ 342 w 1020"/>
                <a:gd name="T1" fmla="*/ 0 h 421"/>
                <a:gd name="T2" fmla="*/ 279 w 1020"/>
                <a:gd name="T3" fmla="*/ 7 h 421"/>
                <a:gd name="T4" fmla="*/ 216 w 1020"/>
                <a:gd name="T5" fmla="*/ 32 h 421"/>
                <a:gd name="T6" fmla="*/ 158 w 1020"/>
                <a:gd name="T7" fmla="*/ 65 h 421"/>
                <a:gd name="T8" fmla="*/ 104 w 1020"/>
                <a:gd name="T9" fmla="*/ 109 h 421"/>
                <a:gd name="T10" fmla="*/ 63 w 1020"/>
                <a:gd name="T11" fmla="*/ 157 h 421"/>
                <a:gd name="T12" fmla="*/ 27 w 1020"/>
                <a:gd name="T13" fmla="*/ 205 h 421"/>
                <a:gd name="T14" fmla="*/ 9 w 1020"/>
                <a:gd name="T15" fmla="*/ 252 h 421"/>
                <a:gd name="T16" fmla="*/ 0 w 1020"/>
                <a:gd name="T17" fmla="*/ 292 h 421"/>
                <a:gd name="T18" fmla="*/ 14 w 1020"/>
                <a:gd name="T19" fmla="*/ 340 h 421"/>
                <a:gd name="T20" fmla="*/ 45 w 1020"/>
                <a:gd name="T21" fmla="*/ 384 h 421"/>
                <a:gd name="T22" fmla="*/ 95 w 1020"/>
                <a:gd name="T23" fmla="*/ 410 h 421"/>
                <a:gd name="T24" fmla="*/ 122 w 1020"/>
                <a:gd name="T25" fmla="*/ 417 h 421"/>
                <a:gd name="T26" fmla="*/ 153 w 1020"/>
                <a:gd name="T27" fmla="*/ 421 h 421"/>
                <a:gd name="T28" fmla="*/ 867 w 1020"/>
                <a:gd name="T29" fmla="*/ 421 h 421"/>
                <a:gd name="T30" fmla="*/ 898 w 1020"/>
                <a:gd name="T31" fmla="*/ 417 h 421"/>
                <a:gd name="T32" fmla="*/ 925 w 1020"/>
                <a:gd name="T33" fmla="*/ 410 h 421"/>
                <a:gd name="T34" fmla="*/ 975 w 1020"/>
                <a:gd name="T35" fmla="*/ 384 h 421"/>
                <a:gd name="T36" fmla="*/ 1006 w 1020"/>
                <a:gd name="T37" fmla="*/ 340 h 421"/>
                <a:gd name="T38" fmla="*/ 1020 w 1020"/>
                <a:gd name="T39" fmla="*/ 292 h 421"/>
                <a:gd name="T40" fmla="*/ 1011 w 1020"/>
                <a:gd name="T41" fmla="*/ 252 h 421"/>
                <a:gd name="T42" fmla="*/ 988 w 1020"/>
                <a:gd name="T43" fmla="*/ 205 h 421"/>
                <a:gd name="T44" fmla="*/ 948 w 1020"/>
                <a:gd name="T45" fmla="*/ 157 h 421"/>
                <a:gd name="T46" fmla="*/ 903 w 1020"/>
                <a:gd name="T47" fmla="*/ 109 h 421"/>
                <a:gd name="T48" fmla="*/ 844 w 1020"/>
                <a:gd name="T49" fmla="*/ 65 h 421"/>
                <a:gd name="T50" fmla="*/ 782 w 1020"/>
                <a:gd name="T51" fmla="*/ 32 h 421"/>
                <a:gd name="T52" fmla="*/ 719 w 1020"/>
                <a:gd name="T53" fmla="*/ 7 h 421"/>
                <a:gd name="T54" fmla="*/ 651 w 1020"/>
                <a:gd name="T55" fmla="*/ 0 h 421"/>
                <a:gd name="T56" fmla="*/ 342 w 1020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020"/>
                <a:gd name="T88" fmla="*/ 0 h 421"/>
                <a:gd name="T89" fmla="*/ 1020 w 1020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020" h="421">
                  <a:moveTo>
                    <a:pt x="342" y="0"/>
                  </a:moveTo>
                  <a:lnTo>
                    <a:pt x="279" y="7"/>
                  </a:lnTo>
                  <a:lnTo>
                    <a:pt x="216" y="32"/>
                  </a:lnTo>
                  <a:lnTo>
                    <a:pt x="158" y="65"/>
                  </a:lnTo>
                  <a:lnTo>
                    <a:pt x="104" y="109"/>
                  </a:lnTo>
                  <a:lnTo>
                    <a:pt x="63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5" y="410"/>
                  </a:lnTo>
                  <a:lnTo>
                    <a:pt x="122" y="417"/>
                  </a:lnTo>
                  <a:lnTo>
                    <a:pt x="153" y="421"/>
                  </a:lnTo>
                  <a:lnTo>
                    <a:pt x="867" y="421"/>
                  </a:lnTo>
                  <a:lnTo>
                    <a:pt x="898" y="417"/>
                  </a:lnTo>
                  <a:lnTo>
                    <a:pt x="925" y="410"/>
                  </a:lnTo>
                  <a:lnTo>
                    <a:pt x="975" y="384"/>
                  </a:lnTo>
                  <a:lnTo>
                    <a:pt x="1006" y="340"/>
                  </a:lnTo>
                  <a:lnTo>
                    <a:pt x="1020" y="292"/>
                  </a:lnTo>
                  <a:lnTo>
                    <a:pt x="1011" y="252"/>
                  </a:lnTo>
                  <a:lnTo>
                    <a:pt x="988" y="205"/>
                  </a:lnTo>
                  <a:lnTo>
                    <a:pt x="948" y="157"/>
                  </a:lnTo>
                  <a:lnTo>
                    <a:pt x="903" y="109"/>
                  </a:lnTo>
                  <a:lnTo>
                    <a:pt x="844" y="65"/>
                  </a:lnTo>
                  <a:lnTo>
                    <a:pt x="782" y="32"/>
                  </a:lnTo>
                  <a:lnTo>
                    <a:pt x="719" y="7"/>
                  </a:lnTo>
                  <a:lnTo>
                    <a:pt x="651" y="0"/>
                  </a:lnTo>
                  <a:lnTo>
                    <a:pt x="342" y="0"/>
                  </a:lnTo>
                  <a:close/>
                </a:path>
              </a:pathLst>
            </a:custGeom>
            <a:solidFill>
              <a:srgbClr val="9B9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8" name="Freeform 12">
              <a:extLst>
                <a:ext uri="{FF2B5EF4-FFF2-40B4-BE49-F238E27FC236}">
                  <a16:creationId xmlns:a16="http://schemas.microsoft.com/office/drawing/2014/main" id="{39C93EF2-2C24-4B5E-9178-2412799C7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3" y="380"/>
              <a:ext cx="997" cy="421"/>
            </a:xfrm>
            <a:custGeom>
              <a:avLst/>
              <a:gdLst>
                <a:gd name="T0" fmla="*/ 337 w 997"/>
                <a:gd name="T1" fmla="*/ 0 h 421"/>
                <a:gd name="T2" fmla="*/ 274 w 997"/>
                <a:gd name="T3" fmla="*/ 7 h 421"/>
                <a:gd name="T4" fmla="*/ 211 w 997"/>
                <a:gd name="T5" fmla="*/ 32 h 421"/>
                <a:gd name="T6" fmla="*/ 153 w 997"/>
                <a:gd name="T7" fmla="*/ 65 h 421"/>
                <a:gd name="T8" fmla="*/ 104 w 997"/>
                <a:gd name="T9" fmla="*/ 109 h 421"/>
                <a:gd name="T10" fmla="*/ 59 w 997"/>
                <a:gd name="T11" fmla="*/ 157 h 421"/>
                <a:gd name="T12" fmla="*/ 27 w 997"/>
                <a:gd name="T13" fmla="*/ 205 h 421"/>
                <a:gd name="T14" fmla="*/ 9 w 997"/>
                <a:gd name="T15" fmla="*/ 252 h 421"/>
                <a:gd name="T16" fmla="*/ 0 w 997"/>
                <a:gd name="T17" fmla="*/ 292 h 421"/>
                <a:gd name="T18" fmla="*/ 14 w 997"/>
                <a:gd name="T19" fmla="*/ 340 h 421"/>
                <a:gd name="T20" fmla="*/ 45 w 997"/>
                <a:gd name="T21" fmla="*/ 384 h 421"/>
                <a:gd name="T22" fmla="*/ 90 w 997"/>
                <a:gd name="T23" fmla="*/ 410 h 421"/>
                <a:gd name="T24" fmla="*/ 117 w 997"/>
                <a:gd name="T25" fmla="*/ 417 h 421"/>
                <a:gd name="T26" fmla="*/ 149 w 997"/>
                <a:gd name="T27" fmla="*/ 421 h 421"/>
                <a:gd name="T28" fmla="*/ 853 w 997"/>
                <a:gd name="T29" fmla="*/ 421 h 421"/>
                <a:gd name="T30" fmla="*/ 885 w 997"/>
                <a:gd name="T31" fmla="*/ 417 h 421"/>
                <a:gd name="T32" fmla="*/ 912 w 997"/>
                <a:gd name="T33" fmla="*/ 410 h 421"/>
                <a:gd name="T34" fmla="*/ 957 w 997"/>
                <a:gd name="T35" fmla="*/ 384 h 421"/>
                <a:gd name="T36" fmla="*/ 988 w 997"/>
                <a:gd name="T37" fmla="*/ 340 h 421"/>
                <a:gd name="T38" fmla="*/ 997 w 997"/>
                <a:gd name="T39" fmla="*/ 292 h 421"/>
                <a:gd name="T40" fmla="*/ 988 w 997"/>
                <a:gd name="T41" fmla="*/ 252 h 421"/>
                <a:gd name="T42" fmla="*/ 966 w 997"/>
                <a:gd name="T43" fmla="*/ 205 h 421"/>
                <a:gd name="T44" fmla="*/ 930 w 997"/>
                <a:gd name="T45" fmla="*/ 157 h 421"/>
                <a:gd name="T46" fmla="*/ 885 w 997"/>
                <a:gd name="T47" fmla="*/ 109 h 421"/>
                <a:gd name="T48" fmla="*/ 831 w 997"/>
                <a:gd name="T49" fmla="*/ 65 h 421"/>
                <a:gd name="T50" fmla="*/ 768 w 997"/>
                <a:gd name="T51" fmla="*/ 32 h 421"/>
                <a:gd name="T52" fmla="*/ 705 w 997"/>
                <a:gd name="T53" fmla="*/ 7 h 421"/>
                <a:gd name="T54" fmla="*/ 642 w 997"/>
                <a:gd name="T55" fmla="*/ 0 h 421"/>
                <a:gd name="T56" fmla="*/ 337 w 997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97"/>
                <a:gd name="T88" fmla="*/ 0 h 421"/>
                <a:gd name="T89" fmla="*/ 997 w 997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97" h="421">
                  <a:moveTo>
                    <a:pt x="337" y="0"/>
                  </a:moveTo>
                  <a:lnTo>
                    <a:pt x="274" y="7"/>
                  </a:lnTo>
                  <a:lnTo>
                    <a:pt x="211" y="32"/>
                  </a:lnTo>
                  <a:lnTo>
                    <a:pt x="153" y="65"/>
                  </a:lnTo>
                  <a:lnTo>
                    <a:pt x="104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14" y="340"/>
                  </a:lnTo>
                  <a:lnTo>
                    <a:pt x="45" y="384"/>
                  </a:lnTo>
                  <a:lnTo>
                    <a:pt x="90" y="410"/>
                  </a:lnTo>
                  <a:lnTo>
                    <a:pt x="117" y="417"/>
                  </a:lnTo>
                  <a:lnTo>
                    <a:pt x="149" y="421"/>
                  </a:lnTo>
                  <a:lnTo>
                    <a:pt x="853" y="421"/>
                  </a:lnTo>
                  <a:lnTo>
                    <a:pt x="885" y="417"/>
                  </a:lnTo>
                  <a:lnTo>
                    <a:pt x="912" y="410"/>
                  </a:lnTo>
                  <a:lnTo>
                    <a:pt x="957" y="384"/>
                  </a:lnTo>
                  <a:lnTo>
                    <a:pt x="988" y="340"/>
                  </a:lnTo>
                  <a:lnTo>
                    <a:pt x="997" y="292"/>
                  </a:lnTo>
                  <a:lnTo>
                    <a:pt x="988" y="252"/>
                  </a:lnTo>
                  <a:lnTo>
                    <a:pt x="966" y="205"/>
                  </a:lnTo>
                  <a:lnTo>
                    <a:pt x="930" y="157"/>
                  </a:lnTo>
                  <a:lnTo>
                    <a:pt x="885" y="109"/>
                  </a:lnTo>
                  <a:lnTo>
                    <a:pt x="831" y="65"/>
                  </a:lnTo>
                  <a:lnTo>
                    <a:pt x="768" y="32"/>
                  </a:lnTo>
                  <a:lnTo>
                    <a:pt x="705" y="7"/>
                  </a:lnTo>
                  <a:lnTo>
                    <a:pt x="642" y="0"/>
                  </a:lnTo>
                  <a:lnTo>
                    <a:pt x="337" y="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9" name="Freeform 13">
              <a:extLst>
                <a:ext uri="{FF2B5EF4-FFF2-40B4-BE49-F238E27FC236}">
                  <a16:creationId xmlns:a16="http://schemas.microsoft.com/office/drawing/2014/main" id="{A25C5542-C234-46AF-B560-29C9860E03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2" y="380"/>
              <a:ext cx="979" cy="421"/>
            </a:xfrm>
            <a:custGeom>
              <a:avLst/>
              <a:gdLst>
                <a:gd name="T0" fmla="*/ 328 w 979"/>
                <a:gd name="T1" fmla="*/ 0 h 421"/>
                <a:gd name="T2" fmla="*/ 265 w 979"/>
                <a:gd name="T3" fmla="*/ 7 h 421"/>
                <a:gd name="T4" fmla="*/ 207 w 979"/>
                <a:gd name="T5" fmla="*/ 32 h 421"/>
                <a:gd name="T6" fmla="*/ 149 w 979"/>
                <a:gd name="T7" fmla="*/ 65 h 421"/>
                <a:gd name="T8" fmla="*/ 99 w 979"/>
                <a:gd name="T9" fmla="*/ 109 h 421"/>
                <a:gd name="T10" fmla="*/ 59 w 979"/>
                <a:gd name="T11" fmla="*/ 157 h 421"/>
                <a:gd name="T12" fmla="*/ 27 w 979"/>
                <a:gd name="T13" fmla="*/ 205 h 421"/>
                <a:gd name="T14" fmla="*/ 9 w 979"/>
                <a:gd name="T15" fmla="*/ 252 h 421"/>
                <a:gd name="T16" fmla="*/ 0 w 979"/>
                <a:gd name="T17" fmla="*/ 292 h 421"/>
                <a:gd name="T18" fmla="*/ 9 w 979"/>
                <a:gd name="T19" fmla="*/ 340 h 421"/>
                <a:gd name="T20" fmla="*/ 41 w 979"/>
                <a:gd name="T21" fmla="*/ 384 h 421"/>
                <a:gd name="T22" fmla="*/ 86 w 979"/>
                <a:gd name="T23" fmla="*/ 410 h 421"/>
                <a:gd name="T24" fmla="*/ 113 w 979"/>
                <a:gd name="T25" fmla="*/ 417 h 421"/>
                <a:gd name="T26" fmla="*/ 144 w 979"/>
                <a:gd name="T27" fmla="*/ 421 h 421"/>
                <a:gd name="T28" fmla="*/ 835 w 979"/>
                <a:gd name="T29" fmla="*/ 421 h 421"/>
                <a:gd name="T30" fmla="*/ 889 w 979"/>
                <a:gd name="T31" fmla="*/ 410 h 421"/>
                <a:gd name="T32" fmla="*/ 934 w 979"/>
                <a:gd name="T33" fmla="*/ 384 h 421"/>
                <a:gd name="T34" fmla="*/ 966 w 979"/>
                <a:gd name="T35" fmla="*/ 340 h 421"/>
                <a:gd name="T36" fmla="*/ 979 w 979"/>
                <a:gd name="T37" fmla="*/ 292 h 421"/>
                <a:gd name="T38" fmla="*/ 970 w 979"/>
                <a:gd name="T39" fmla="*/ 252 h 421"/>
                <a:gd name="T40" fmla="*/ 948 w 979"/>
                <a:gd name="T41" fmla="*/ 205 h 421"/>
                <a:gd name="T42" fmla="*/ 912 w 979"/>
                <a:gd name="T43" fmla="*/ 157 h 421"/>
                <a:gd name="T44" fmla="*/ 867 w 979"/>
                <a:gd name="T45" fmla="*/ 109 h 421"/>
                <a:gd name="T46" fmla="*/ 813 w 979"/>
                <a:gd name="T47" fmla="*/ 65 h 421"/>
                <a:gd name="T48" fmla="*/ 755 w 979"/>
                <a:gd name="T49" fmla="*/ 32 h 421"/>
                <a:gd name="T50" fmla="*/ 692 w 979"/>
                <a:gd name="T51" fmla="*/ 7 h 421"/>
                <a:gd name="T52" fmla="*/ 629 w 979"/>
                <a:gd name="T53" fmla="*/ 0 h 421"/>
                <a:gd name="T54" fmla="*/ 328 w 979"/>
                <a:gd name="T55" fmla="*/ 0 h 42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979"/>
                <a:gd name="T85" fmla="*/ 0 h 421"/>
                <a:gd name="T86" fmla="*/ 979 w 979"/>
                <a:gd name="T87" fmla="*/ 421 h 42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979" h="421">
                  <a:moveTo>
                    <a:pt x="328" y="0"/>
                  </a:moveTo>
                  <a:lnTo>
                    <a:pt x="265" y="7"/>
                  </a:lnTo>
                  <a:lnTo>
                    <a:pt x="207" y="32"/>
                  </a:lnTo>
                  <a:lnTo>
                    <a:pt x="149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4" y="421"/>
                  </a:lnTo>
                  <a:lnTo>
                    <a:pt x="835" y="421"/>
                  </a:lnTo>
                  <a:lnTo>
                    <a:pt x="889" y="410"/>
                  </a:lnTo>
                  <a:lnTo>
                    <a:pt x="934" y="384"/>
                  </a:lnTo>
                  <a:lnTo>
                    <a:pt x="966" y="340"/>
                  </a:lnTo>
                  <a:lnTo>
                    <a:pt x="979" y="292"/>
                  </a:lnTo>
                  <a:lnTo>
                    <a:pt x="970" y="252"/>
                  </a:lnTo>
                  <a:lnTo>
                    <a:pt x="948" y="205"/>
                  </a:lnTo>
                  <a:lnTo>
                    <a:pt x="912" y="157"/>
                  </a:lnTo>
                  <a:lnTo>
                    <a:pt x="867" y="109"/>
                  </a:lnTo>
                  <a:lnTo>
                    <a:pt x="813" y="65"/>
                  </a:lnTo>
                  <a:lnTo>
                    <a:pt x="755" y="32"/>
                  </a:lnTo>
                  <a:lnTo>
                    <a:pt x="692" y="7"/>
                  </a:lnTo>
                  <a:lnTo>
                    <a:pt x="629" y="0"/>
                  </a:lnTo>
                  <a:lnTo>
                    <a:pt x="328" y="0"/>
                  </a:lnTo>
                  <a:close/>
                </a:path>
              </a:pathLst>
            </a:custGeom>
            <a:solidFill>
              <a:srgbClr val="AEAE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60" name="Freeform 14">
              <a:extLst>
                <a:ext uri="{FF2B5EF4-FFF2-40B4-BE49-F238E27FC236}">
                  <a16:creationId xmlns:a16="http://schemas.microsoft.com/office/drawing/2014/main" id="{7A93BF8C-9114-424B-A46B-D56A473D3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1" y="380"/>
              <a:ext cx="961" cy="421"/>
            </a:xfrm>
            <a:custGeom>
              <a:avLst/>
              <a:gdLst>
                <a:gd name="T0" fmla="*/ 319 w 961"/>
                <a:gd name="T1" fmla="*/ 0 h 421"/>
                <a:gd name="T2" fmla="*/ 256 w 961"/>
                <a:gd name="T3" fmla="*/ 7 h 421"/>
                <a:gd name="T4" fmla="*/ 198 w 961"/>
                <a:gd name="T5" fmla="*/ 32 h 421"/>
                <a:gd name="T6" fmla="*/ 144 w 961"/>
                <a:gd name="T7" fmla="*/ 65 h 421"/>
                <a:gd name="T8" fmla="*/ 99 w 961"/>
                <a:gd name="T9" fmla="*/ 109 h 421"/>
                <a:gd name="T10" fmla="*/ 59 w 961"/>
                <a:gd name="T11" fmla="*/ 157 h 421"/>
                <a:gd name="T12" fmla="*/ 27 w 961"/>
                <a:gd name="T13" fmla="*/ 205 h 421"/>
                <a:gd name="T14" fmla="*/ 9 w 961"/>
                <a:gd name="T15" fmla="*/ 252 h 421"/>
                <a:gd name="T16" fmla="*/ 0 w 961"/>
                <a:gd name="T17" fmla="*/ 292 h 421"/>
                <a:gd name="T18" fmla="*/ 9 w 961"/>
                <a:gd name="T19" fmla="*/ 340 h 421"/>
                <a:gd name="T20" fmla="*/ 41 w 961"/>
                <a:gd name="T21" fmla="*/ 384 h 421"/>
                <a:gd name="T22" fmla="*/ 86 w 961"/>
                <a:gd name="T23" fmla="*/ 410 h 421"/>
                <a:gd name="T24" fmla="*/ 113 w 961"/>
                <a:gd name="T25" fmla="*/ 417 h 421"/>
                <a:gd name="T26" fmla="*/ 140 w 961"/>
                <a:gd name="T27" fmla="*/ 421 h 421"/>
                <a:gd name="T28" fmla="*/ 817 w 961"/>
                <a:gd name="T29" fmla="*/ 421 h 421"/>
                <a:gd name="T30" fmla="*/ 849 w 961"/>
                <a:gd name="T31" fmla="*/ 417 h 421"/>
                <a:gd name="T32" fmla="*/ 876 w 961"/>
                <a:gd name="T33" fmla="*/ 410 h 421"/>
                <a:gd name="T34" fmla="*/ 921 w 961"/>
                <a:gd name="T35" fmla="*/ 384 h 421"/>
                <a:gd name="T36" fmla="*/ 952 w 961"/>
                <a:gd name="T37" fmla="*/ 340 h 421"/>
                <a:gd name="T38" fmla="*/ 961 w 961"/>
                <a:gd name="T39" fmla="*/ 292 h 421"/>
                <a:gd name="T40" fmla="*/ 952 w 961"/>
                <a:gd name="T41" fmla="*/ 252 h 421"/>
                <a:gd name="T42" fmla="*/ 930 w 961"/>
                <a:gd name="T43" fmla="*/ 205 h 421"/>
                <a:gd name="T44" fmla="*/ 894 w 961"/>
                <a:gd name="T45" fmla="*/ 157 h 421"/>
                <a:gd name="T46" fmla="*/ 849 w 961"/>
                <a:gd name="T47" fmla="*/ 109 h 421"/>
                <a:gd name="T48" fmla="*/ 800 w 961"/>
                <a:gd name="T49" fmla="*/ 65 h 421"/>
                <a:gd name="T50" fmla="*/ 741 w 961"/>
                <a:gd name="T51" fmla="*/ 32 h 421"/>
                <a:gd name="T52" fmla="*/ 678 w 961"/>
                <a:gd name="T53" fmla="*/ 7 h 421"/>
                <a:gd name="T54" fmla="*/ 615 w 961"/>
                <a:gd name="T55" fmla="*/ 0 h 421"/>
                <a:gd name="T56" fmla="*/ 319 w 961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61"/>
                <a:gd name="T88" fmla="*/ 0 h 421"/>
                <a:gd name="T89" fmla="*/ 961 w 961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61" h="421">
                  <a:moveTo>
                    <a:pt x="319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6" y="410"/>
                  </a:lnTo>
                  <a:lnTo>
                    <a:pt x="113" y="417"/>
                  </a:lnTo>
                  <a:lnTo>
                    <a:pt x="140" y="421"/>
                  </a:lnTo>
                  <a:lnTo>
                    <a:pt x="817" y="421"/>
                  </a:lnTo>
                  <a:lnTo>
                    <a:pt x="849" y="417"/>
                  </a:lnTo>
                  <a:lnTo>
                    <a:pt x="876" y="410"/>
                  </a:lnTo>
                  <a:lnTo>
                    <a:pt x="921" y="384"/>
                  </a:lnTo>
                  <a:lnTo>
                    <a:pt x="952" y="340"/>
                  </a:lnTo>
                  <a:lnTo>
                    <a:pt x="961" y="292"/>
                  </a:lnTo>
                  <a:lnTo>
                    <a:pt x="952" y="252"/>
                  </a:lnTo>
                  <a:lnTo>
                    <a:pt x="930" y="205"/>
                  </a:lnTo>
                  <a:lnTo>
                    <a:pt x="894" y="157"/>
                  </a:lnTo>
                  <a:lnTo>
                    <a:pt x="849" y="109"/>
                  </a:lnTo>
                  <a:lnTo>
                    <a:pt x="800" y="65"/>
                  </a:lnTo>
                  <a:lnTo>
                    <a:pt x="741" y="32"/>
                  </a:lnTo>
                  <a:lnTo>
                    <a:pt x="678" y="7"/>
                  </a:lnTo>
                  <a:lnTo>
                    <a:pt x="615" y="0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61" name="Freeform 15">
              <a:extLst>
                <a:ext uri="{FF2B5EF4-FFF2-40B4-BE49-F238E27FC236}">
                  <a16:creationId xmlns:a16="http://schemas.microsoft.com/office/drawing/2014/main" id="{8A043251-DEFC-4C00-B360-D8DBCE00C5E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60" y="380"/>
              <a:ext cx="939" cy="421"/>
            </a:xfrm>
            <a:custGeom>
              <a:avLst/>
              <a:gdLst>
                <a:gd name="T0" fmla="*/ 315 w 939"/>
                <a:gd name="T1" fmla="*/ 0 h 421"/>
                <a:gd name="T2" fmla="*/ 256 w 939"/>
                <a:gd name="T3" fmla="*/ 7 h 421"/>
                <a:gd name="T4" fmla="*/ 198 w 939"/>
                <a:gd name="T5" fmla="*/ 32 h 421"/>
                <a:gd name="T6" fmla="*/ 144 w 939"/>
                <a:gd name="T7" fmla="*/ 65 h 421"/>
                <a:gd name="T8" fmla="*/ 99 w 939"/>
                <a:gd name="T9" fmla="*/ 109 h 421"/>
                <a:gd name="T10" fmla="*/ 59 w 939"/>
                <a:gd name="T11" fmla="*/ 157 h 421"/>
                <a:gd name="T12" fmla="*/ 27 w 939"/>
                <a:gd name="T13" fmla="*/ 205 h 421"/>
                <a:gd name="T14" fmla="*/ 9 w 939"/>
                <a:gd name="T15" fmla="*/ 252 h 421"/>
                <a:gd name="T16" fmla="*/ 0 w 939"/>
                <a:gd name="T17" fmla="*/ 292 h 421"/>
                <a:gd name="T18" fmla="*/ 9 w 939"/>
                <a:gd name="T19" fmla="*/ 340 h 421"/>
                <a:gd name="T20" fmla="*/ 41 w 939"/>
                <a:gd name="T21" fmla="*/ 384 h 421"/>
                <a:gd name="T22" fmla="*/ 81 w 939"/>
                <a:gd name="T23" fmla="*/ 410 h 421"/>
                <a:gd name="T24" fmla="*/ 108 w 939"/>
                <a:gd name="T25" fmla="*/ 417 h 421"/>
                <a:gd name="T26" fmla="*/ 135 w 939"/>
                <a:gd name="T27" fmla="*/ 421 h 421"/>
                <a:gd name="T28" fmla="*/ 804 w 939"/>
                <a:gd name="T29" fmla="*/ 421 h 421"/>
                <a:gd name="T30" fmla="*/ 831 w 939"/>
                <a:gd name="T31" fmla="*/ 417 h 421"/>
                <a:gd name="T32" fmla="*/ 858 w 939"/>
                <a:gd name="T33" fmla="*/ 410 h 421"/>
                <a:gd name="T34" fmla="*/ 898 w 939"/>
                <a:gd name="T35" fmla="*/ 384 h 421"/>
                <a:gd name="T36" fmla="*/ 930 w 939"/>
                <a:gd name="T37" fmla="*/ 340 h 421"/>
                <a:gd name="T38" fmla="*/ 939 w 939"/>
                <a:gd name="T39" fmla="*/ 292 h 421"/>
                <a:gd name="T40" fmla="*/ 930 w 939"/>
                <a:gd name="T41" fmla="*/ 252 h 421"/>
                <a:gd name="T42" fmla="*/ 907 w 939"/>
                <a:gd name="T43" fmla="*/ 205 h 421"/>
                <a:gd name="T44" fmla="*/ 876 w 939"/>
                <a:gd name="T45" fmla="*/ 157 h 421"/>
                <a:gd name="T46" fmla="*/ 831 w 939"/>
                <a:gd name="T47" fmla="*/ 109 h 421"/>
                <a:gd name="T48" fmla="*/ 782 w 939"/>
                <a:gd name="T49" fmla="*/ 65 h 421"/>
                <a:gd name="T50" fmla="*/ 723 w 939"/>
                <a:gd name="T51" fmla="*/ 32 h 421"/>
                <a:gd name="T52" fmla="*/ 665 w 939"/>
                <a:gd name="T53" fmla="*/ 7 h 421"/>
                <a:gd name="T54" fmla="*/ 602 w 939"/>
                <a:gd name="T55" fmla="*/ 0 h 421"/>
                <a:gd name="T56" fmla="*/ 315 w 939"/>
                <a:gd name="T57" fmla="*/ 0 h 42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939"/>
                <a:gd name="T88" fmla="*/ 0 h 421"/>
                <a:gd name="T89" fmla="*/ 939 w 939"/>
                <a:gd name="T90" fmla="*/ 421 h 42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939" h="421">
                  <a:moveTo>
                    <a:pt x="315" y="0"/>
                  </a:moveTo>
                  <a:lnTo>
                    <a:pt x="256" y="7"/>
                  </a:lnTo>
                  <a:lnTo>
                    <a:pt x="198" y="32"/>
                  </a:lnTo>
                  <a:lnTo>
                    <a:pt x="144" y="65"/>
                  </a:lnTo>
                  <a:lnTo>
                    <a:pt x="99" y="109"/>
                  </a:lnTo>
                  <a:lnTo>
                    <a:pt x="59" y="157"/>
                  </a:lnTo>
                  <a:lnTo>
                    <a:pt x="27" y="205"/>
                  </a:lnTo>
                  <a:lnTo>
                    <a:pt x="9" y="252"/>
                  </a:lnTo>
                  <a:lnTo>
                    <a:pt x="0" y="292"/>
                  </a:lnTo>
                  <a:lnTo>
                    <a:pt x="9" y="340"/>
                  </a:lnTo>
                  <a:lnTo>
                    <a:pt x="41" y="384"/>
                  </a:lnTo>
                  <a:lnTo>
                    <a:pt x="81" y="410"/>
                  </a:lnTo>
                  <a:lnTo>
                    <a:pt x="108" y="417"/>
                  </a:lnTo>
                  <a:lnTo>
                    <a:pt x="135" y="421"/>
                  </a:lnTo>
                  <a:lnTo>
                    <a:pt x="804" y="421"/>
                  </a:lnTo>
                  <a:lnTo>
                    <a:pt x="831" y="417"/>
                  </a:lnTo>
                  <a:lnTo>
                    <a:pt x="858" y="410"/>
                  </a:lnTo>
                  <a:lnTo>
                    <a:pt x="898" y="384"/>
                  </a:lnTo>
                  <a:lnTo>
                    <a:pt x="930" y="340"/>
                  </a:lnTo>
                  <a:lnTo>
                    <a:pt x="939" y="292"/>
                  </a:lnTo>
                  <a:lnTo>
                    <a:pt x="930" y="252"/>
                  </a:lnTo>
                  <a:lnTo>
                    <a:pt x="907" y="205"/>
                  </a:lnTo>
                  <a:lnTo>
                    <a:pt x="876" y="157"/>
                  </a:lnTo>
                  <a:lnTo>
                    <a:pt x="831" y="109"/>
                  </a:lnTo>
                  <a:lnTo>
                    <a:pt x="782" y="65"/>
                  </a:lnTo>
                  <a:lnTo>
                    <a:pt x="723" y="32"/>
                  </a:lnTo>
                  <a:lnTo>
                    <a:pt x="665" y="7"/>
                  </a:lnTo>
                  <a:lnTo>
                    <a:pt x="602" y="0"/>
                  </a:lnTo>
                  <a:lnTo>
                    <a:pt x="315" y="0"/>
                  </a:lnTo>
                  <a:close/>
                </a:path>
              </a:pathLst>
            </a:cu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62" name="Oval 16">
              <a:extLst>
                <a:ext uri="{FF2B5EF4-FFF2-40B4-BE49-F238E27FC236}">
                  <a16:creationId xmlns:a16="http://schemas.microsoft.com/office/drawing/2014/main" id="{1347E34F-9C52-4FFE-85D3-9592F77EE7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0" y="629"/>
              <a:ext cx="135" cy="1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63" name="Oval 17">
              <a:extLst>
                <a:ext uri="{FF2B5EF4-FFF2-40B4-BE49-F238E27FC236}">
                  <a16:creationId xmlns:a16="http://schemas.microsoft.com/office/drawing/2014/main" id="{720DF71A-A577-4EBF-BF89-420130DF1C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0" y="632"/>
              <a:ext cx="135" cy="106"/>
            </a:xfrm>
            <a:prstGeom prst="ellipse">
              <a:avLst/>
            </a:prstGeom>
            <a:solidFill>
              <a:srgbClr val="1B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64" name="Oval 18">
              <a:extLst>
                <a:ext uri="{FF2B5EF4-FFF2-40B4-BE49-F238E27FC236}">
                  <a16:creationId xmlns:a16="http://schemas.microsoft.com/office/drawing/2014/main" id="{E0B004BE-45E5-4F73-BFB0-965147D95C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0" y="632"/>
              <a:ext cx="126" cy="103"/>
            </a:xfrm>
            <a:prstGeom prst="ellipse">
              <a:avLst/>
            </a:pr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65" name="Oval 19">
              <a:extLst>
                <a:ext uri="{FF2B5EF4-FFF2-40B4-BE49-F238E27FC236}">
                  <a16:creationId xmlns:a16="http://schemas.microsoft.com/office/drawing/2014/main" id="{2AE1ACCE-AD9E-4408-AF6D-1381FC2971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632"/>
              <a:ext cx="121" cy="99"/>
            </a:xfrm>
            <a:prstGeom prst="ellipse">
              <a:avLst/>
            </a:pr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66" name="Oval 20">
              <a:extLst>
                <a:ext uri="{FF2B5EF4-FFF2-40B4-BE49-F238E27FC236}">
                  <a16:creationId xmlns:a16="http://schemas.microsoft.com/office/drawing/2014/main" id="{86C5133C-5CEA-421D-B4FB-E1C47C749E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632"/>
              <a:ext cx="117" cy="95"/>
            </a:xfrm>
            <a:prstGeom prst="ellipse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67" name="Oval 21">
              <a:extLst>
                <a:ext uri="{FF2B5EF4-FFF2-40B4-BE49-F238E27FC236}">
                  <a16:creationId xmlns:a16="http://schemas.microsoft.com/office/drawing/2014/main" id="{AE61DF41-8678-4337-99E1-E229F5316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632"/>
              <a:ext cx="112" cy="92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68" name="Oval 22">
              <a:extLst>
                <a:ext uri="{FF2B5EF4-FFF2-40B4-BE49-F238E27FC236}">
                  <a16:creationId xmlns:a16="http://schemas.microsoft.com/office/drawing/2014/main" id="{E6CF6141-7E42-48E4-923C-B9E93ACC61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632"/>
              <a:ext cx="108" cy="88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69" name="Oval 23">
              <a:extLst>
                <a:ext uri="{FF2B5EF4-FFF2-40B4-BE49-F238E27FC236}">
                  <a16:creationId xmlns:a16="http://schemas.microsoft.com/office/drawing/2014/main" id="{8F43AF4C-5680-487B-8DEA-B7436B5080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9" y="636"/>
              <a:ext cx="95" cy="7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70" name="Oval 24">
              <a:extLst>
                <a:ext uri="{FF2B5EF4-FFF2-40B4-BE49-F238E27FC236}">
                  <a16:creationId xmlns:a16="http://schemas.microsoft.com/office/drawing/2014/main" id="{0EFFA83B-C572-437A-B5DC-3EA93FD56A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4" y="629"/>
              <a:ext cx="140" cy="11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71" name="Oval 25">
              <a:extLst>
                <a:ext uri="{FF2B5EF4-FFF2-40B4-BE49-F238E27FC236}">
                  <a16:creationId xmlns:a16="http://schemas.microsoft.com/office/drawing/2014/main" id="{4E47F04C-D2ED-4D7A-B774-3FCFD2CA05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4" y="632"/>
              <a:ext cx="131" cy="106"/>
            </a:xfrm>
            <a:prstGeom prst="ellipse">
              <a:avLst/>
            </a:prstGeom>
            <a:solidFill>
              <a:srgbClr val="1B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72" name="Oval 26">
              <a:extLst>
                <a:ext uri="{FF2B5EF4-FFF2-40B4-BE49-F238E27FC236}">
                  <a16:creationId xmlns:a16="http://schemas.microsoft.com/office/drawing/2014/main" id="{974085E1-6AB7-4637-8127-EA77766108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9" y="632"/>
              <a:ext cx="126" cy="103"/>
            </a:xfrm>
            <a:prstGeom prst="ellipse">
              <a:avLst/>
            </a:prstGeom>
            <a:solidFill>
              <a:srgbClr val="3737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73" name="Oval 27">
              <a:extLst>
                <a:ext uri="{FF2B5EF4-FFF2-40B4-BE49-F238E27FC236}">
                  <a16:creationId xmlns:a16="http://schemas.microsoft.com/office/drawing/2014/main" id="{180FFD05-E12F-4D5F-AE76-1776797E6E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9" y="632"/>
              <a:ext cx="121" cy="99"/>
            </a:xfrm>
            <a:prstGeom prst="ellipse">
              <a:avLst/>
            </a:prstGeom>
            <a:solidFill>
              <a:srgbClr val="52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74" name="Oval 28">
              <a:extLst>
                <a:ext uri="{FF2B5EF4-FFF2-40B4-BE49-F238E27FC236}">
                  <a16:creationId xmlns:a16="http://schemas.microsoft.com/office/drawing/2014/main" id="{30867017-58BD-4ADD-A495-77454049A0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9" y="632"/>
              <a:ext cx="117" cy="95"/>
            </a:xfrm>
            <a:prstGeom prst="ellipse">
              <a:avLst/>
            </a:prstGeom>
            <a:solidFill>
              <a:srgbClr val="6E6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75" name="Oval 29">
              <a:extLst>
                <a:ext uri="{FF2B5EF4-FFF2-40B4-BE49-F238E27FC236}">
                  <a16:creationId xmlns:a16="http://schemas.microsoft.com/office/drawing/2014/main" id="{2690C130-715B-4628-A558-D505DAB4F7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3" y="632"/>
              <a:ext cx="104" cy="92"/>
            </a:xfrm>
            <a:prstGeom prst="ellipse">
              <a:avLst/>
            </a:prstGeom>
            <a:solidFill>
              <a:srgbClr val="898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76" name="Oval 30">
              <a:extLst>
                <a:ext uri="{FF2B5EF4-FFF2-40B4-BE49-F238E27FC236}">
                  <a16:creationId xmlns:a16="http://schemas.microsoft.com/office/drawing/2014/main" id="{4055C629-7959-4203-9C59-6FB8DDB54D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3" y="632"/>
              <a:ext cx="104" cy="88"/>
            </a:xfrm>
            <a:prstGeom prst="ellipse">
              <a:avLst/>
            </a:prstGeom>
            <a:solidFill>
              <a:srgbClr val="A5A5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77" name="Oval 31">
              <a:extLst>
                <a:ext uri="{FF2B5EF4-FFF2-40B4-BE49-F238E27FC236}">
                  <a16:creationId xmlns:a16="http://schemas.microsoft.com/office/drawing/2014/main" id="{1E6A1CF0-0B7E-41A3-925E-98576E9834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3" y="636"/>
              <a:ext cx="99" cy="7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78" name="Freeform 32">
              <a:extLst>
                <a:ext uri="{FF2B5EF4-FFF2-40B4-BE49-F238E27FC236}">
                  <a16:creationId xmlns:a16="http://schemas.microsoft.com/office/drawing/2014/main" id="{69AE7184-8141-405B-932E-A564D0CC14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1" y="255"/>
              <a:ext cx="1562" cy="666"/>
            </a:xfrm>
            <a:custGeom>
              <a:avLst/>
              <a:gdLst>
                <a:gd name="T0" fmla="*/ 601 w 1562"/>
                <a:gd name="T1" fmla="*/ 0 h 666"/>
                <a:gd name="T2" fmla="*/ 493 w 1562"/>
                <a:gd name="T3" fmla="*/ 297 h 666"/>
                <a:gd name="T4" fmla="*/ 525 w 1562"/>
                <a:gd name="T5" fmla="*/ 527 h 666"/>
                <a:gd name="T6" fmla="*/ 49 w 1562"/>
                <a:gd name="T7" fmla="*/ 527 h 666"/>
                <a:gd name="T8" fmla="*/ 0 w 1562"/>
                <a:gd name="T9" fmla="*/ 666 h 666"/>
                <a:gd name="T10" fmla="*/ 1562 w 1562"/>
                <a:gd name="T11" fmla="*/ 666 h 666"/>
                <a:gd name="T12" fmla="*/ 1535 w 1562"/>
                <a:gd name="T13" fmla="*/ 527 h 666"/>
                <a:gd name="T14" fmla="*/ 1055 w 1562"/>
                <a:gd name="T15" fmla="*/ 527 h 666"/>
                <a:gd name="T16" fmla="*/ 1086 w 1562"/>
                <a:gd name="T17" fmla="*/ 297 h 666"/>
                <a:gd name="T18" fmla="*/ 974 w 1562"/>
                <a:gd name="T19" fmla="*/ 0 h 666"/>
                <a:gd name="T20" fmla="*/ 601 w 1562"/>
                <a:gd name="T21" fmla="*/ 0 h 66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62"/>
                <a:gd name="T34" fmla="*/ 0 h 666"/>
                <a:gd name="T35" fmla="*/ 1562 w 1562"/>
                <a:gd name="T36" fmla="*/ 666 h 66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62" h="666">
                  <a:moveTo>
                    <a:pt x="601" y="0"/>
                  </a:moveTo>
                  <a:lnTo>
                    <a:pt x="493" y="297"/>
                  </a:lnTo>
                  <a:lnTo>
                    <a:pt x="525" y="527"/>
                  </a:lnTo>
                  <a:lnTo>
                    <a:pt x="49" y="527"/>
                  </a:lnTo>
                  <a:lnTo>
                    <a:pt x="0" y="666"/>
                  </a:lnTo>
                  <a:lnTo>
                    <a:pt x="1562" y="666"/>
                  </a:lnTo>
                  <a:lnTo>
                    <a:pt x="1535" y="527"/>
                  </a:lnTo>
                  <a:lnTo>
                    <a:pt x="1055" y="527"/>
                  </a:lnTo>
                  <a:lnTo>
                    <a:pt x="1086" y="297"/>
                  </a:lnTo>
                  <a:lnTo>
                    <a:pt x="974" y="0"/>
                  </a:lnTo>
                  <a:lnTo>
                    <a:pt x="601" y="0"/>
                  </a:lnTo>
                  <a:close/>
                </a:path>
              </a:pathLst>
            </a:custGeom>
            <a:solidFill>
              <a:srgbClr val="C0C0C0"/>
            </a:solidFill>
            <a:ln w="0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79" name="Rectangle 33">
              <a:extLst>
                <a:ext uri="{FF2B5EF4-FFF2-40B4-BE49-F238E27FC236}">
                  <a16:creationId xmlns:a16="http://schemas.microsoft.com/office/drawing/2014/main" id="{70309BD8-0F00-4F7F-9ED4-EA50FFD4B6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2" y="914"/>
              <a:ext cx="1584" cy="44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80" name="Freeform 34">
              <a:extLst>
                <a:ext uri="{FF2B5EF4-FFF2-40B4-BE49-F238E27FC236}">
                  <a16:creationId xmlns:a16="http://schemas.microsoft.com/office/drawing/2014/main" id="{CFE3A6DE-5105-4427-998A-16ABB7FD4A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" y="277"/>
              <a:ext cx="517" cy="286"/>
            </a:xfrm>
            <a:custGeom>
              <a:avLst/>
              <a:gdLst>
                <a:gd name="T0" fmla="*/ 0 w 517"/>
                <a:gd name="T1" fmla="*/ 286 h 286"/>
                <a:gd name="T2" fmla="*/ 95 w 517"/>
                <a:gd name="T3" fmla="*/ 0 h 286"/>
                <a:gd name="T4" fmla="*/ 427 w 517"/>
                <a:gd name="T5" fmla="*/ 4 h 286"/>
                <a:gd name="T6" fmla="*/ 517 w 517"/>
                <a:gd name="T7" fmla="*/ 282 h 286"/>
                <a:gd name="T8" fmla="*/ 395 w 517"/>
                <a:gd name="T9" fmla="*/ 44 h 286"/>
                <a:gd name="T10" fmla="*/ 113 w 517"/>
                <a:gd name="T11" fmla="*/ 44 h 286"/>
                <a:gd name="T12" fmla="*/ 0 w 517"/>
                <a:gd name="T13" fmla="*/ 286 h 28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17"/>
                <a:gd name="T22" fmla="*/ 0 h 286"/>
                <a:gd name="T23" fmla="*/ 517 w 517"/>
                <a:gd name="T24" fmla="*/ 286 h 28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17" h="286">
                  <a:moveTo>
                    <a:pt x="0" y="286"/>
                  </a:moveTo>
                  <a:lnTo>
                    <a:pt x="95" y="0"/>
                  </a:lnTo>
                  <a:lnTo>
                    <a:pt x="427" y="4"/>
                  </a:lnTo>
                  <a:lnTo>
                    <a:pt x="517" y="282"/>
                  </a:lnTo>
                  <a:lnTo>
                    <a:pt x="395" y="44"/>
                  </a:lnTo>
                  <a:lnTo>
                    <a:pt x="113" y="44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81" name="AutoShape 35">
              <a:extLst>
                <a:ext uri="{FF2B5EF4-FFF2-40B4-BE49-F238E27FC236}">
                  <a16:creationId xmlns:a16="http://schemas.microsoft.com/office/drawing/2014/main" id="{8F948915-80EE-4E27-9C5B-806D0C18D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369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82" name="AutoShape 36">
              <a:extLst>
                <a:ext uri="{FF2B5EF4-FFF2-40B4-BE49-F238E27FC236}">
                  <a16:creationId xmlns:a16="http://schemas.microsoft.com/office/drawing/2014/main" id="{134C977C-1BD7-4FF4-B0DE-B284FAF914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376"/>
              <a:ext cx="310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83" name="AutoShape 37">
              <a:extLst>
                <a:ext uri="{FF2B5EF4-FFF2-40B4-BE49-F238E27FC236}">
                  <a16:creationId xmlns:a16="http://schemas.microsoft.com/office/drawing/2014/main" id="{FF6C96E1-1A81-45DF-9461-2152262773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416"/>
              <a:ext cx="310" cy="29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84" name="AutoShape 38">
              <a:extLst>
                <a:ext uri="{FF2B5EF4-FFF2-40B4-BE49-F238E27FC236}">
                  <a16:creationId xmlns:a16="http://schemas.microsoft.com/office/drawing/2014/main" id="{580E47F5-858E-4342-91B7-CDF9E42368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423"/>
              <a:ext cx="310" cy="19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85" name="AutoShape 39">
              <a:extLst>
                <a:ext uri="{FF2B5EF4-FFF2-40B4-BE49-F238E27FC236}">
                  <a16:creationId xmlns:a16="http://schemas.microsoft.com/office/drawing/2014/main" id="{BF9B1E35-BE21-42E6-88B4-B08E6EA857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467"/>
              <a:ext cx="310" cy="30"/>
            </a:xfrm>
            <a:prstGeom prst="roundRect">
              <a:avLst>
                <a:gd name="adj" fmla="val 3125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86" name="AutoShape 40">
              <a:extLst>
                <a:ext uri="{FF2B5EF4-FFF2-40B4-BE49-F238E27FC236}">
                  <a16:creationId xmlns:a16="http://schemas.microsoft.com/office/drawing/2014/main" id="{7FB577B7-FD25-4ED4-BF18-B3313B493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" y="475"/>
              <a:ext cx="310" cy="25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87" name="AutoShape 41">
              <a:extLst>
                <a:ext uri="{FF2B5EF4-FFF2-40B4-BE49-F238E27FC236}">
                  <a16:creationId xmlns:a16="http://schemas.microsoft.com/office/drawing/2014/main" id="{18B0D2AA-6785-4531-A753-77B3D08D6A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4" y="519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88" name="AutoShape 42">
              <a:extLst>
                <a:ext uri="{FF2B5EF4-FFF2-40B4-BE49-F238E27FC236}">
                  <a16:creationId xmlns:a16="http://schemas.microsoft.com/office/drawing/2014/main" id="{84B77ADF-C78F-4C60-9FA9-BB866E70DB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4" y="526"/>
              <a:ext cx="431" cy="26"/>
            </a:xfrm>
            <a:prstGeom prst="roundRect">
              <a:avLst>
                <a:gd name="adj" fmla="val 35713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89" name="AutoShape 43">
              <a:extLst>
                <a:ext uri="{FF2B5EF4-FFF2-40B4-BE49-F238E27FC236}">
                  <a16:creationId xmlns:a16="http://schemas.microsoft.com/office/drawing/2014/main" id="{0CC49E07-AB49-40F9-8C1B-FB7E45BC12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4" y="577"/>
              <a:ext cx="431" cy="26"/>
            </a:xfrm>
            <a:prstGeom prst="roundRect">
              <a:avLst>
                <a:gd name="adj" fmla="val 42856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90" name="AutoShape 44">
              <a:extLst>
                <a:ext uri="{FF2B5EF4-FFF2-40B4-BE49-F238E27FC236}">
                  <a16:creationId xmlns:a16="http://schemas.microsoft.com/office/drawing/2014/main" id="{4319CFC2-152D-4878-B555-A17E2ECBD5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4" y="585"/>
              <a:ext cx="431" cy="18"/>
            </a:xfrm>
            <a:prstGeom prst="roundRect">
              <a:avLst>
                <a:gd name="adj" fmla="val 50000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91" name="AutoShape 45">
              <a:extLst>
                <a:ext uri="{FF2B5EF4-FFF2-40B4-BE49-F238E27FC236}">
                  <a16:creationId xmlns:a16="http://schemas.microsoft.com/office/drawing/2014/main" id="{265C4DFB-0B1A-4A33-B93A-2E131DF9CD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4" y="625"/>
              <a:ext cx="431" cy="29"/>
            </a:xfrm>
            <a:prstGeom prst="roundRect">
              <a:avLst>
                <a:gd name="adj" fmla="val 37500"/>
              </a:avLst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  <p:sp>
          <p:nvSpPr>
            <p:cNvPr id="6192" name="AutoShape 46">
              <a:extLst>
                <a:ext uri="{FF2B5EF4-FFF2-40B4-BE49-F238E27FC236}">
                  <a16:creationId xmlns:a16="http://schemas.microsoft.com/office/drawing/2014/main" id="{38D8699C-D2B3-45F0-A397-71E4096D0F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4" y="632"/>
              <a:ext cx="431" cy="22"/>
            </a:xfrm>
            <a:prstGeom prst="roundRect">
              <a:avLst>
                <a:gd name="adj" fmla="val 41667"/>
              </a:avLst>
            </a:pr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GB" altLang="en-US" sz="1800" dirty="0"/>
            </a:p>
          </p:txBody>
        </p:sp>
      </p:grpSp>
      <p:sp>
        <p:nvSpPr>
          <p:cNvPr id="6148" name="TextBox 48">
            <a:extLst>
              <a:ext uri="{FF2B5EF4-FFF2-40B4-BE49-F238E27FC236}">
                <a16:creationId xmlns:a16="http://schemas.microsoft.com/office/drawing/2014/main" id="{CB288FD1-AA2E-4C28-80DE-05E9C06D9C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4838" y="3025775"/>
            <a:ext cx="3068637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122031"/>
                </a:solidFill>
              </a:rPr>
              <a:t>Who and what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122031"/>
                </a:solidFill>
              </a:rPr>
              <a:t>to take to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b="1" dirty="0">
                <a:solidFill>
                  <a:srgbClr val="122031"/>
                </a:solidFill>
              </a:rPr>
              <a:t>the scene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6294826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Number Placeholder 5">
            <a:extLst>
              <a:ext uri="{FF2B5EF4-FFF2-40B4-BE49-F238E27FC236}">
                <a16:creationId xmlns:a16="http://schemas.microsoft.com/office/drawing/2014/main" id="{811515B2-1AB8-4428-A6AD-5CDE00748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F5591EA-8901-42DF-AB99-EE2753403C97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30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54275" name="Title 1">
            <a:extLst>
              <a:ext uri="{FF2B5EF4-FFF2-40B4-BE49-F238E27FC236}">
                <a16:creationId xmlns:a16="http://schemas.microsoft.com/office/drawing/2014/main" id="{DA2EA186-3BD3-400C-B1CC-E00D0754C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75" y="931586"/>
            <a:ext cx="8655050" cy="690562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Physical Scene</a:t>
            </a:r>
          </a:p>
        </p:txBody>
      </p:sp>
      <p:sp>
        <p:nvSpPr>
          <p:cNvPr id="54276" name="Content Placeholder 2">
            <a:extLst>
              <a:ext uri="{FF2B5EF4-FFF2-40B4-BE49-F238E27FC236}">
                <a16:creationId xmlns:a16="http://schemas.microsoft.com/office/drawing/2014/main" id="{A4DD0E88-F85E-452D-8C8F-64ECC3B62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375" y="1878807"/>
            <a:ext cx="8655050" cy="2997200"/>
          </a:xfrm>
        </p:spPr>
        <p:txBody>
          <a:bodyPr/>
          <a:lstStyle/>
          <a:p>
            <a:pPr marL="971550" lvl="1" indent="-514350">
              <a:buFont typeface="Calibri" panose="020F0502020204030204" pitchFamily="34" charset="0"/>
              <a:buAutoNum type="arabicPeriod"/>
            </a:pPr>
            <a:r>
              <a:rPr lang="en-GB" altLang="en-US" dirty="0"/>
              <a:t>Draw a sketch plan of the system including, e.g., the position of the mouse and the location of the components</a:t>
            </a:r>
            <a:endParaRPr lang="el-GR" altLang="en-US" dirty="0"/>
          </a:p>
          <a:p>
            <a:pPr marL="971550" lvl="1" indent="-514350">
              <a:buFont typeface="Calibri" panose="020F0502020204030204" pitchFamily="34" charset="0"/>
              <a:buAutoNum type="arabicPeriod"/>
            </a:pPr>
            <a:r>
              <a:rPr lang="en-GB" altLang="en-US" dirty="0"/>
              <a:t>Photograph/video/document the entire scene</a:t>
            </a:r>
            <a:endParaRPr lang="el-GR" altLang="en-US" dirty="0"/>
          </a:p>
          <a:p>
            <a:pPr marL="971550" lvl="1" indent="-514350">
              <a:buFont typeface="Calibri" panose="020F0502020204030204" pitchFamily="34" charset="0"/>
              <a:buAutoNum type="arabicPeriod"/>
            </a:pPr>
            <a:r>
              <a:rPr lang="en-GB" altLang="en-US" dirty="0"/>
              <a:t>Computer systems and electronic components/devices/equipment</a:t>
            </a:r>
            <a:endParaRPr lang="el-GR" altLang="en-US" dirty="0"/>
          </a:p>
        </p:txBody>
      </p:sp>
      <p:graphicFrame>
        <p:nvGraphicFramePr>
          <p:cNvPr id="54277" name="Object 2">
            <a:extLst>
              <a:ext uri="{FF2B5EF4-FFF2-40B4-BE49-F238E27FC236}">
                <a16:creationId xmlns:a16="http://schemas.microsoft.com/office/drawing/2014/main" id="{48C5E220-9EAF-4070-8F9E-DCDE105A195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41863" y="3925888"/>
          <a:ext cx="3267075" cy="2663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r:id="rId4" imgW="10600000" imgH="8638095" progId="">
                  <p:embed/>
                </p:oleObj>
              </mc:Choice>
              <mc:Fallback>
                <p:oleObj r:id="rId4" imgW="10600000" imgH="8638095" progId="">
                  <p:embed/>
                  <p:pic>
                    <p:nvPicPr>
                      <p:cNvPr id="54277" name="Object 2">
                        <a:extLst>
                          <a:ext uri="{FF2B5EF4-FFF2-40B4-BE49-F238E27FC236}">
                            <a16:creationId xmlns:a16="http://schemas.microsoft.com/office/drawing/2014/main" id="{48C5E220-9EAF-4070-8F9E-DCDE105A195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1863" y="3925888"/>
                        <a:ext cx="3267075" cy="2663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blipFill dpi="0" rotWithShape="0">
                              <a:blip/>
                              <a:srcRect/>
                              <a:stretch>
                                <a:fillRect/>
                              </a:stretch>
                            </a:blip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04493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Number Placeholder 5">
            <a:extLst>
              <a:ext uri="{FF2B5EF4-FFF2-40B4-BE49-F238E27FC236}">
                <a16:creationId xmlns:a16="http://schemas.microsoft.com/office/drawing/2014/main" id="{C6204723-50B9-4CD8-B6B4-A38182D44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19218D0-E348-4196-A58D-5E80A193AC84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31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56323" name="Title 1">
            <a:extLst>
              <a:ext uri="{FF2B5EF4-FFF2-40B4-BE49-F238E27FC236}">
                <a16:creationId xmlns:a16="http://schemas.microsoft.com/office/drawing/2014/main" id="{DAFF9FB6-6A15-44E6-9CE6-9747A62CC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75" y="1002607"/>
            <a:ext cx="8655050" cy="690562"/>
          </a:xfrm>
        </p:spPr>
        <p:txBody>
          <a:bodyPr/>
          <a:lstStyle/>
          <a:p>
            <a:pPr marL="342900" indent="-342900" eaLnBrk="1" hangingPunct="1"/>
            <a:r>
              <a:rPr lang="en-US" altLang="en-US" sz="4000" b="1" dirty="0"/>
              <a:t>Electronic Evidence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A3A66-7CE3-4292-BB5F-A0071ABBAC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375" y="2059618"/>
            <a:ext cx="8655050" cy="4296731"/>
          </a:xfrm>
        </p:spPr>
        <p:txBody>
          <a:bodyPr>
            <a:normAutofit/>
          </a:bodyPr>
          <a:lstStyle/>
          <a:p>
            <a:pPr marL="971550" lvl="1" indent="-514350">
              <a:buFont typeface="+mj-lt"/>
              <a:buAutoNum type="arabicPeriod"/>
              <a:defRPr/>
            </a:pPr>
            <a:r>
              <a:rPr lang="en-GB" dirty="0">
                <a:ea typeface="+mn-ea"/>
              </a:rPr>
              <a:t>Details of all relevant equipment found</a:t>
            </a:r>
            <a:endParaRPr lang="el-GR" dirty="0">
              <a:ea typeface="+mn-ea"/>
            </a:endParaRP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en-GB" dirty="0">
                <a:ea typeface="+mn-ea"/>
              </a:rPr>
              <a:t>Condition and location of each computer system containing or presenting electronic evidence, including power status of the computer</a:t>
            </a:r>
            <a:endParaRPr lang="el-GR" dirty="0">
              <a:ea typeface="+mn-ea"/>
            </a:endParaRP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en-GB" dirty="0">
                <a:ea typeface="+mn-ea"/>
              </a:rPr>
              <a:t>Document all connections (cable or wireless) to and from the computer system or other devices</a:t>
            </a:r>
            <a:endParaRPr lang="el-GR" dirty="0">
              <a:ea typeface="+mn-ea"/>
            </a:endParaRP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en-GB" dirty="0">
                <a:ea typeface="+mn-ea"/>
              </a:rPr>
              <a:t>Label all ports and cables to allow for exact reassembly at a later time</a:t>
            </a:r>
          </a:p>
          <a:p>
            <a:pPr marL="971550" lvl="1" indent="-514350">
              <a:buFont typeface="+mj-lt"/>
              <a:buAutoNum type="arabicPeriod"/>
              <a:defRPr/>
            </a:pPr>
            <a:r>
              <a:rPr lang="en-GB" dirty="0">
                <a:ea typeface="+mn-ea"/>
              </a:rPr>
              <a:t>Label unused connection ports as "unused." Identify laptop computer docking stations in an effort to identify other storage media.</a:t>
            </a:r>
            <a:endParaRPr lang="el-GR" dirty="0">
              <a:ea typeface="+mn-ea"/>
            </a:endParaRPr>
          </a:p>
          <a:p>
            <a:pPr marL="971550" lvl="1" indent="-514350">
              <a:buFont typeface="+mj-lt"/>
              <a:buAutoNum type="arabicPeriod"/>
              <a:defRPr/>
            </a:pPr>
            <a:endParaRPr lang="el-GR" dirty="0"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317398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Number Placeholder 5">
            <a:extLst>
              <a:ext uri="{FF2B5EF4-FFF2-40B4-BE49-F238E27FC236}">
                <a16:creationId xmlns:a16="http://schemas.microsoft.com/office/drawing/2014/main" id="{BE293D4D-3C4A-46EC-85BD-2AEFBB489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2362DAE-3087-4B01-8297-90CD6C7179BC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32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58371" name="Title 1">
            <a:extLst>
              <a:ext uri="{FF2B5EF4-FFF2-40B4-BE49-F238E27FC236}">
                <a16:creationId xmlns:a16="http://schemas.microsoft.com/office/drawing/2014/main" id="{E54DFCFE-7C7A-43F2-86E1-0969B88C2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75" y="1153527"/>
            <a:ext cx="8655050" cy="690562"/>
          </a:xfrm>
        </p:spPr>
        <p:txBody>
          <a:bodyPr/>
          <a:lstStyle/>
          <a:p>
            <a:pPr marL="342900" indent="-342900" eaLnBrk="1" hangingPunct="1"/>
            <a:r>
              <a:rPr lang="en-US" altLang="en-US" sz="4000" b="1" dirty="0"/>
              <a:t>Electronic Evidence cont.</a:t>
            </a:r>
          </a:p>
        </p:txBody>
      </p:sp>
      <p:sp>
        <p:nvSpPr>
          <p:cNvPr id="58372" name="Content Placeholder 2">
            <a:extLst>
              <a:ext uri="{FF2B5EF4-FFF2-40B4-BE49-F238E27FC236}">
                <a16:creationId xmlns:a16="http://schemas.microsoft.com/office/drawing/2014/main" id="{26E13DA3-D264-4BEC-BC84-4E6A1AECD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375" y="2317072"/>
            <a:ext cx="8655050" cy="4039278"/>
          </a:xfrm>
        </p:spPr>
        <p:txBody>
          <a:bodyPr/>
          <a:lstStyle/>
          <a:p>
            <a:pPr marL="971550" lvl="1" indent="-514350">
              <a:buFont typeface="Calibri" panose="020F0502020204030204" pitchFamily="34" charset="0"/>
              <a:buAutoNum type="arabicPeriod"/>
            </a:pPr>
            <a:r>
              <a:rPr lang="en-GB" altLang="en-US" dirty="0"/>
              <a:t>Document the details of the monitor at the time of intervention.</a:t>
            </a:r>
            <a:endParaRPr lang="el-GR" altLang="en-US" dirty="0"/>
          </a:p>
          <a:p>
            <a:pPr marL="971550" lvl="1" indent="-514350">
              <a:buFont typeface="Calibri" panose="020F0502020204030204" pitchFamily="34" charset="0"/>
              <a:buAutoNum type="arabicPeriod"/>
            </a:pPr>
            <a:r>
              <a:rPr lang="en-GB" altLang="en-US" dirty="0"/>
              <a:t>Photograph the front of the computer as well as the monitor screen and other components</a:t>
            </a:r>
            <a:endParaRPr lang="el-GR" altLang="en-US" dirty="0"/>
          </a:p>
          <a:p>
            <a:pPr marL="971550" lvl="1" indent="-514350">
              <a:buFont typeface="Calibri" panose="020F0502020204030204" pitchFamily="34" charset="0"/>
              <a:buAutoNum type="arabicPeriod"/>
            </a:pPr>
            <a:r>
              <a:rPr lang="en-GB" altLang="en-US" dirty="0"/>
              <a:t>Make written notes of what appears on the monitor screen</a:t>
            </a:r>
            <a:endParaRPr lang="el-GR" altLang="en-US" dirty="0"/>
          </a:p>
          <a:p>
            <a:pPr marL="971550" lvl="1" indent="-514350">
              <a:buFont typeface="Calibri" panose="020F0502020204030204" pitchFamily="34" charset="0"/>
              <a:buAutoNum type="arabicPeriod"/>
            </a:pPr>
            <a:r>
              <a:rPr lang="en-GB" altLang="en-US" dirty="0"/>
              <a:t>Video active programs or create more extensive documentation of monitor screen activity.</a:t>
            </a:r>
            <a:endParaRPr lang="el-GR" altLang="en-US" dirty="0"/>
          </a:p>
          <a:p>
            <a:pPr marL="971550" lvl="1" indent="-514350">
              <a:buFont typeface="Calibri" panose="020F0502020204030204" pitchFamily="34" charset="0"/>
              <a:buAutoNum type="arabicPeriod"/>
            </a:pPr>
            <a:r>
              <a:rPr lang="en-GB" altLang="en-US" dirty="0"/>
              <a:t>Document relevant electronic components that will not be collected</a:t>
            </a:r>
            <a:endParaRPr lang="el-GR" altLang="en-US" dirty="0"/>
          </a:p>
          <a:p>
            <a:pPr marL="971550" lvl="1" indent="-514350">
              <a:buFont typeface="Calibri" panose="020F0502020204030204" pitchFamily="34" charset="0"/>
              <a:buAutoNum type="arabicPeriod"/>
            </a:pPr>
            <a:endParaRPr lang="el-GR" altLang="en-US" dirty="0"/>
          </a:p>
        </p:txBody>
      </p:sp>
    </p:spTree>
    <p:extLst>
      <p:ext uri="{BB962C8B-B14F-4D97-AF65-F5344CB8AC3E}">
        <p14:creationId xmlns:p14="http://schemas.microsoft.com/office/powerpoint/2010/main" val="343203746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Number Placeholder 5">
            <a:extLst>
              <a:ext uri="{FF2B5EF4-FFF2-40B4-BE49-F238E27FC236}">
                <a16:creationId xmlns:a16="http://schemas.microsoft.com/office/drawing/2014/main" id="{0181E92B-08EC-4166-AD61-7A2A96E8C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018FA52-1972-4CFF-96AC-7947BEF799E8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33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60419" name="Title 1">
            <a:extLst>
              <a:ext uri="{FF2B5EF4-FFF2-40B4-BE49-F238E27FC236}">
                <a16:creationId xmlns:a16="http://schemas.microsoft.com/office/drawing/2014/main" id="{6D47E361-AEAD-4509-8333-70506B4D2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75" y="1109139"/>
            <a:ext cx="8655050" cy="690562"/>
          </a:xfrm>
        </p:spPr>
        <p:txBody>
          <a:bodyPr/>
          <a:lstStyle/>
          <a:p>
            <a:pPr marL="342900" indent="-342900" eaLnBrk="1" hangingPunct="1"/>
            <a:r>
              <a:rPr lang="en-US" altLang="en-US" sz="4000" b="1" dirty="0"/>
              <a:t>Persons</a:t>
            </a:r>
          </a:p>
        </p:txBody>
      </p:sp>
      <p:sp>
        <p:nvSpPr>
          <p:cNvPr id="60420" name="Content Placeholder 2">
            <a:extLst>
              <a:ext uri="{FF2B5EF4-FFF2-40B4-BE49-F238E27FC236}">
                <a16:creationId xmlns:a16="http://schemas.microsoft.com/office/drawing/2014/main" id="{F9973731-B85C-4DF8-B10F-7F2DCE5406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375" y="2077374"/>
            <a:ext cx="8655050" cy="4278975"/>
          </a:xfrm>
        </p:spPr>
        <p:txBody>
          <a:bodyPr/>
          <a:lstStyle/>
          <a:p>
            <a:pPr marL="971550" lvl="1" indent="-514350">
              <a:buFont typeface="Calibri" panose="020F0502020204030204" pitchFamily="34" charset="0"/>
              <a:buAutoNum type="arabicPeriod"/>
            </a:pPr>
            <a:r>
              <a:rPr lang="en-GB" altLang="en-US" dirty="0"/>
              <a:t>Details of all persons present on the premises searched.</a:t>
            </a:r>
            <a:endParaRPr lang="el-GR" altLang="en-US" dirty="0"/>
          </a:p>
          <a:p>
            <a:pPr marL="971550" lvl="1" indent="-514350">
              <a:buFont typeface="Calibri" panose="020F0502020204030204" pitchFamily="34" charset="0"/>
              <a:buAutoNum type="arabicPeriod"/>
            </a:pPr>
            <a:r>
              <a:rPr lang="en-GB" altLang="en-US" dirty="0"/>
              <a:t>Details of all persons who used the relevant computer system/equipment.</a:t>
            </a:r>
            <a:endParaRPr lang="el-GR" altLang="en-US" dirty="0"/>
          </a:p>
          <a:p>
            <a:pPr marL="971550" lvl="1" indent="-514350">
              <a:buFont typeface="Calibri" panose="020F0502020204030204" pitchFamily="34" charset="0"/>
              <a:buAutoNum type="arabicPeriod"/>
            </a:pPr>
            <a:r>
              <a:rPr lang="en-GB" altLang="en-US" dirty="0"/>
              <a:t>Remarks, comments, and information offered by the computer users/owners/witnesses.</a:t>
            </a:r>
            <a:endParaRPr lang="el-GR" altLang="en-US" dirty="0"/>
          </a:p>
          <a:p>
            <a:pPr marL="971550" lvl="1" indent="-514350">
              <a:buFont typeface="Calibri" panose="020F0502020204030204" pitchFamily="34" charset="0"/>
              <a:buAutoNum type="arabicPeriod"/>
            </a:pPr>
            <a:r>
              <a:rPr lang="en-GB" altLang="en-US" dirty="0"/>
              <a:t>Actions taken at the scene.</a:t>
            </a:r>
            <a:endParaRPr lang="el-GR" altLang="en-US" dirty="0"/>
          </a:p>
          <a:p>
            <a:pPr marL="971550" lvl="1" indent="-514350">
              <a:buFont typeface="Calibri" panose="020F0502020204030204" pitchFamily="34" charset="0"/>
              <a:buAutoNum type="arabicPeriod"/>
            </a:pPr>
            <a:r>
              <a:rPr lang="en-GB" altLang="en-US" dirty="0"/>
              <a:t>Create audit trail/seizure log with the description of the action taken and the exact date and time.</a:t>
            </a:r>
            <a:endParaRPr lang="el-GR" altLang="en-US" dirty="0"/>
          </a:p>
        </p:txBody>
      </p:sp>
    </p:spTree>
    <p:extLst>
      <p:ext uri="{BB962C8B-B14F-4D97-AF65-F5344CB8AC3E}">
        <p14:creationId xmlns:p14="http://schemas.microsoft.com/office/powerpoint/2010/main" val="3781381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Number Placeholder 3">
            <a:extLst>
              <a:ext uri="{FF2B5EF4-FFF2-40B4-BE49-F238E27FC236}">
                <a16:creationId xmlns:a16="http://schemas.microsoft.com/office/drawing/2014/main" id="{CE89F2EE-5774-4C62-A8C6-D4629BCC69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0FF8D09-54B5-47F0-A38D-25FDAD773181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34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pic>
        <p:nvPicPr>
          <p:cNvPr id="62467" name="Grafik 13">
            <a:extLst>
              <a:ext uri="{FF2B5EF4-FFF2-40B4-BE49-F238E27FC236}">
                <a16:creationId xmlns:a16="http://schemas.microsoft.com/office/drawing/2014/main" id="{B6348C7A-D920-4DF7-BD5E-82D4BE1FA9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" t="4359" r="1274" b="2637"/>
          <a:stretch>
            <a:fillRect/>
          </a:stretch>
        </p:blipFill>
        <p:spPr bwMode="auto">
          <a:xfrm>
            <a:off x="398463" y="0"/>
            <a:ext cx="8745537" cy="635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82169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Number Placeholder 3">
            <a:extLst>
              <a:ext uri="{FF2B5EF4-FFF2-40B4-BE49-F238E27FC236}">
                <a16:creationId xmlns:a16="http://schemas.microsoft.com/office/drawing/2014/main" id="{05D188FE-3350-4C12-BD06-16B9FCFE2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219C257-321C-4CAF-800A-FE1AF3B82A5B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35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pic>
        <p:nvPicPr>
          <p:cNvPr id="63491" name="Grafik 335">
            <a:extLst>
              <a:ext uri="{FF2B5EF4-FFF2-40B4-BE49-F238E27FC236}">
                <a16:creationId xmlns:a16="http://schemas.microsoft.com/office/drawing/2014/main" id="{567FF674-3A50-4A28-8A5F-F743BBA125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61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46999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Number Placeholder 3">
            <a:extLst>
              <a:ext uri="{FF2B5EF4-FFF2-40B4-BE49-F238E27FC236}">
                <a16:creationId xmlns:a16="http://schemas.microsoft.com/office/drawing/2014/main" id="{2AAADB00-F357-4C69-A15A-7A53D8DBB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3BA8CB8-D459-421D-9140-043CD6FA0B5A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36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pic>
        <p:nvPicPr>
          <p:cNvPr id="64515" name="Grafik 337">
            <a:extLst>
              <a:ext uri="{FF2B5EF4-FFF2-40B4-BE49-F238E27FC236}">
                <a16:creationId xmlns:a16="http://schemas.microsoft.com/office/drawing/2014/main" id="{445E26D4-E81C-44E7-AEDB-87AF7E5CCF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5113" cy="672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98681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Number Placeholder 3">
            <a:extLst>
              <a:ext uri="{FF2B5EF4-FFF2-40B4-BE49-F238E27FC236}">
                <a16:creationId xmlns:a16="http://schemas.microsoft.com/office/drawing/2014/main" id="{06FB05C9-0A63-48B3-9EC2-8B2275F95F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F7B6FCE-A72B-407A-BE09-022D2CB29AC1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37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pic>
        <p:nvPicPr>
          <p:cNvPr id="65539" name="Grafik 1">
            <a:extLst>
              <a:ext uri="{FF2B5EF4-FFF2-40B4-BE49-F238E27FC236}">
                <a16:creationId xmlns:a16="http://schemas.microsoft.com/office/drawing/2014/main" id="{AC18BC88-A367-489B-A0CF-CA9EF6B679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40800" cy="664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51997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Number Placeholder 3">
            <a:extLst>
              <a:ext uri="{FF2B5EF4-FFF2-40B4-BE49-F238E27FC236}">
                <a16:creationId xmlns:a16="http://schemas.microsoft.com/office/drawing/2014/main" id="{E5CAB5CE-9336-4D49-B111-5D2D91056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0F6448D-EB61-475F-842E-8DBE4ADC39B1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38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pic>
        <p:nvPicPr>
          <p:cNvPr id="66563" name="Grafik 334">
            <a:extLst>
              <a:ext uri="{FF2B5EF4-FFF2-40B4-BE49-F238E27FC236}">
                <a16:creationId xmlns:a16="http://schemas.microsoft.com/office/drawing/2014/main" id="{D88AF6AC-0D99-43CD-962E-862111BC7A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66213" cy="672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8512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5">
            <a:extLst>
              <a:ext uri="{FF2B5EF4-FFF2-40B4-BE49-F238E27FC236}">
                <a16:creationId xmlns:a16="http://schemas.microsoft.com/office/drawing/2014/main" id="{CD80B311-B5A7-4C4F-B4E9-E5D309A37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6FF7B5-E49E-42A6-9F79-B44DC13C96C5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39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17411" name="Title 1">
            <a:extLst>
              <a:ext uri="{FF2B5EF4-FFF2-40B4-BE49-F238E27FC236}">
                <a16:creationId xmlns:a16="http://schemas.microsoft.com/office/drawing/2014/main" id="{2E0FCB64-78BB-461A-8001-696E76275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75" y="762910"/>
            <a:ext cx="8655050" cy="1143000"/>
          </a:xfrm>
        </p:spPr>
        <p:txBody>
          <a:bodyPr/>
          <a:lstStyle/>
          <a:p>
            <a:pPr eaLnBrk="1" hangingPunct="1"/>
            <a:r>
              <a:rPr lang="en-US" altLang="en-US" sz="4000" b="1" dirty="0">
                <a:solidFill>
                  <a:schemeClr val="accent6"/>
                </a:solidFill>
              </a:rPr>
              <a:t>Exercise </a:t>
            </a:r>
            <a:endParaRPr lang="en-US" altLang="en-US" sz="4000" dirty="0">
              <a:solidFill>
                <a:schemeClr val="accent6"/>
              </a:solidFill>
            </a:endParaRPr>
          </a:p>
        </p:txBody>
      </p:sp>
      <p:sp>
        <p:nvSpPr>
          <p:cNvPr id="17412" name="Content Placeholder 2">
            <a:extLst>
              <a:ext uri="{FF2B5EF4-FFF2-40B4-BE49-F238E27FC236}">
                <a16:creationId xmlns:a16="http://schemas.microsoft.com/office/drawing/2014/main" id="{BCBA8485-E03A-498D-B16A-9534D9FB46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012951"/>
            <a:ext cx="8115855" cy="4708525"/>
          </a:xfrm>
        </p:spPr>
        <p:txBody>
          <a:bodyPr>
            <a:normAutofit/>
          </a:bodyPr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sz="3600" dirty="0"/>
              <a:t>You will be provided with handouts of a crime scene.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sz="3600" dirty="0"/>
              <a:t>In your groups view the scenarios and list: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altLang="en-US" sz="3600" dirty="0"/>
              <a:t> </a:t>
            </a:r>
          </a:p>
          <a:p>
            <a:pPr marL="742950" indent="-742950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en-US" altLang="en-US" sz="3600" dirty="0"/>
              <a:t>The electronic evidence that is available.</a:t>
            </a:r>
          </a:p>
          <a:p>
            <a:pPr marL="742950" indent="-742950" eaLnBrk="1" hangingPunct="1">
              <a:lnSpc>
                <a:spcPct val="80000"/>
              </a:lnSpc>
              <a:buFont typeface="+mj-lt"/>
              <a:buAutoNum type="arabicPeriod"/>
            </a:pPr>
            <a:r>
              <a:rPr lang="en-US" altLang="en-US" sz="3600" dirty="0"/>
              <a:t>The action you would consider or undertake.</a:t>
            </a:r>
          </a:p>
          <a:p>
            <a:pPr marL="0" indent="0" algn="ctr" eaLnBrk="1" hangingPunct="1">
              <a:lnSpc>
                <a:spcPct val="80000"/>
              </a:lnSpc>
              <a:buNone/>
            </a:pPr>
            <a:endParaRPr lang="en-US" altLang="en-US" sz="3600" dirty="0"/>
          </a:p>
          <a:p>
            <a:pPr marL="0" indent="0" eaLnBrk="1" hangingPunct="1">
              <a:lnSpc>
                <a:spcPct val="80000"/>
              </a:lnSpc>
              <a:buNone/>
            </a:pPr>
            <a:endParaRPr lang="el-GR" altLang="en-US" dirty="0"/>
          </a:p>
        </p:txBody>
      </p:sp>
    </p:spTree>
    <p:extLst>
      <p:ext uri="{BB962C8B-B14F-4D97-AF65-F5344CB8AC3E}">
        <p14:creationId xmlns:p14="http://schemas.microsoft.com/office/powerpoint/2010/main" val="4143048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Number Placeholder 5">
            <a:extLst>
              <a:ext uri="{FF2B5EF4-FFF2-40B4-BE49-F238E27FC236}">
                <a16:creationId xmlns:a16="http://schemas.microsoft.com/office/drawing/2014/main" id="{8C362F41-6E84-4758-888F-7E0AB8ACB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D0BEF1F-E44A-46C7-80A3-DDA0439E55DE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7171" name="Title 1">
            <a:extLst>
              <a:ext uri="{FF2B5EF4-FFF2-40B4-BE49-F238E27FC236}">
                <a16:creationId xmlns:a16="http://schemas.microsoft.com/office/drawing/2014/main" id="{0AD06DF5-A038-4255-9568-C8C281E8B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681037"/>
            <a:ext cx="7886700" cy="1325563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Planning and Preparing</a:t>
            </a:r>
            <a:endParaRPr lang="en-US" altLang="en-US" sz="4000" dirty="0"/>
          </a:p>
        </p:txBody>
      </p:sp>
      <p:sp>
        <p:nvSpPr>
          <p:cNvPr id="7172" name="Content Placeholder 2">
            <a:extLst>
              <a:ext uri="{FF2B5EF4-FFF2-40B4-BE49-F238E27FC236}">
                <a16:creationId xmlns:a16="http://schemas.microsoft.com/office/drawing/2014/main" id="{ABED778C-84FB-4665-ACC6-E25A1F2398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30" y="2455940"/>
            <a:ext cx="7886700" cy="3092604"/>
          </a:xfrm>
        </p:spPr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The Head of the operation should identify the level of support needed.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The local Digital Forensic Department should be informed.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Any other external specialist.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69857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C13B7D1A-D7F6-419C-903D-3124E5536B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55" y="0"/>
            <a:ext cx="9162341" cy="6871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9954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omputer sitting on top of a wooden table&#10;&#10;Description automatically generated">
            <a:extLst>
              <a:ext uri="{FF2B5EF4-FFF2-40B4-BE49-F238E27FC236}">
                <a16:creationId xmlns:a16="http://schemas.microsoft.com/office/drawing/2014/main" id="{DF699E88-AF2A-4344-A036-E271F460149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86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49103575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Number Placeholder 5">
            <a:extLst>
              <a:ext uri="{FF2B5EF4-FFF2-40B4-BE49-F238E27FC236}">
                <a16:creationId xmlns:a16="http://schemas.microsoft.com/office/drawing/2014/main" id="{BE8A75E5-E746-417B-9B2B-902EB946F2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0021F0C-40D1-412D-87EC-640F712E783F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42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67587" name="Title 1">
            <a:extLst>
              <a:ext uri="{FF2B5EF4-FFF2-40B4-BE49-F238E27FC236}">
                <a16:creationId xmlns:a16="http://schemas.microsoft.com/office/drawing/2014/main" id="{CF2EC526-581A-4BA1-ABE1-9B28743D1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38118"/>
            <a:ext cx="8229600" cy="773112"/>
          </a:xfrm>
        </p:spPr>
        <p:txBody>
          <a:bodyPr/>
          <a:lstStyle/>
          <a:p>
            <a:pPr eaLnBrk="1" hangingPunct="1"/>
            <a:r>
              <a:rPr lang="en-US" altLang="en-US" b="1" dirty="0"/>
              <a:t>Summary of Session Objectives</a:t>
            </a:r>
          </a:p>
        </p:txBody>
      </p:sp>
      <p:sp>
        <p:nvSpPr>
          <p:cNvPr id="67588" name="Content Placeholder 2">
            <a:extLst>
              <a:ext uri="{FF2B5EF4-FFF2-40B4-BE49-F238E27FC236}">
                <a16:creationId xmlns:a16="http://schemas.microsoft.com/office/drawing/2014/main" id="{AE2EF86F-9E0F-43B3-B69B-1493A0452F56}"/>
              </a:ext>
            </a:extLst>
          </p:cNvPr>
          <p:cNvSpPr>
            <a:spLocks/>
          </p:cNvSpPr>
          <p:nvPr/>
        </p:nvSpPr>
        <p:spPr bwMode="auto">
          <a:xfrm>
            <a:off x="457200" y="2201661"/>
            <a:ext cx="8512175" cy="3924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en-US" sz="2800" dirty="0"/>
              <a:t>At the end of this session participants will be able to:</a:t>
            </a:r>
            <a:endParaRPr lang="en-GB" altLang="en-US" sz="2600" dirty="0">
              <a:solidFill>
                <a:srgbClr val="FF0000"/>
              </a:solidFill>
            </a:endParaRPr>
          </a:p>
          <a:p>
            <a:pPr eaLnBrk="1" hangingPunct="1"/>
            <a:r>
              <a:rPr lang="en-US" altLang="en-US" sz="2800" dirty="0"/>
              <a:t>Explain the proper planning and preparation of a search raid where digital evidence may be found.</a:t>
            </a:r>
            <a:endParaRPr lang="en-GB" altLang="en-US" sz="2800" dirty="0"/>
          </a:p>
          <a:p>
            <a:pPr eaLnBrk="1" hangingPunct="1"/>
            <a:r>
              <a:rPr lang="en-GB" altLang="en-US" sz="2800" dirty="0"/>
              <a:t>List the tools and items maybe needed for a </a:t>
            </a:r>
            <a:r>
              <a:rPr lang="en-US" altLang="en-US" sz="2800" dirty="0"/>
              <a:t>search raid where digital evidence may be found.</a:t>
            </a:r>
            <a:endParaRPr lang="en-GB" altLang="en-US" sz="2800" dirty="0"/>
          </a:p>
          <a:p>
            <a:pPr eaLnBrk="1" hangingPunct="1"/>
            <a:r>
              <a:rPr lang="en-GB" altLang="en-US" sz="2800" dirty="0"/>
              <a:t>Explain how they would secure and document a crime scene where digital evidence occur. </a:t>
            </a:r>
            <a:endParaRPr lang="en-US" altLang="en-US" sz="2600" dirty="0"/>
          </a:p>
        </p:txBody>
      </p:sp>
    </p:spTree>
    <p:extLst>
      <p:ext uri="{BB962C8B-B14F-4D97-AF65-F5344CB8AC3E}">
        <p14:creationId xmlns:p14="http://schemas.microsoft.com/office/powerpoint/2010/main" val="245195344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Number Placeholder 5">
            <a:extLst>
              <a:ext uri="{FF2B5EF4-FFF2-40B4-BE49-F238E27FC236}">
                <a16:creationId xmlns:a16="http://schemas.microsoft.com/office/drawing/2014/main" id="{980F05A6-1175-4B5B-B4FD-45A1F236A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0250929-954B-4737-8DF2-127035656487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43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pic>
        <p:nvPicPr>
          <p:cNvPr id="68611" name="Picture 6" descr="Question Mark Clip Art">
            <a:hlinkClick r:id="rId3"/>
            <a:extLst>
              <a:ext uri="{FF2B5EF4-FFF2-40B4-BE49-F238E27FC236}">
                <a16:creationId xmlns:a16="http://schemas.microsoft.com/office/drawing/2014/main" id="{89E5E22C-699C-4B5D-B694-9A49A89C3C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357313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612" name="TextBox 3">
            <a:extLst>
              <a:ext uri="{FF2B5EF4-FFF2-40B4-BE49-F238E27FC236}">
                <a16:creationId xmlns:a16="http://schemas.microsoft.com/office/drawing/2014/main" id="{A807BF4C-BE35-4007-B826-48593160A0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1813" y="4500563"/>
            <a:ext cx="30813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5400" b="1" dirty="0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39344852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Number Placeholder 5">
            <a:extLst>
              <a:ext uri="{FF2B5EF4-FFF2-40B4-BE49-F238E27FC236}">
                <a16:creationId xmlns:a16="http://schemas.microsoft.com/office/drawing/2014/main" id="{110BECCE-DD98-4191-988B-C45588C22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CC0C5E6-3EC7-4E5C-AF0B-2959352ACE98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9219" name="Title 1">
            <a:extLst>
              <a:ext uri="{FF2B5EF4-FFF2-40B4-BE49-F238E27FC236}">
                <a16:creationId xmlns:a16="http://schemas.microsoft.com/office/drawing/2014/main" id="{C4AB9DB7-2E1D-4348-BFF1-08F9A26DC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681037"/>
            <a:ext cx="7886700" cy="1325563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Types of seizure</a:t>
            </a:r>
            <a:endParaRPr lang="en-US" altLang="en-US" sz="4000" dirty="0"/>
          </a:p>
        </p:txBody>
      </p:sp>
      <p:sp>
        <p:nvSpPr>
          <p:cNvPr id="9220" name="Content Placeholder 2">
            <a:extLst>
              <a:ext uri="{FF2B5EF4-FFF2-40B4-BE49-F238E27FC236}">
                <a16:creationId xmlns:a16="http://schemas.microsoft.com/office/drawing/2014/main" id="{B92FD977-88C8-4983-9D0C-A167C54C04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altLang="en-US" dirty="0"/>
              <a:t>There are three options regarding which type seizure should be performed: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Seizure of electronic evidence (Dead Box).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Live examination and/or capture of live data.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A combination of both.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80535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5">
            <a:extLst>
              <a:ext uri="{FF2B5EF4-FFF2-40B4-BE49-F238E27FC236}">
                <a16:creationId xmlns:a16="http://schemas.microsoft.com/office/drawing/2014/main" id="{0B06BC75-BC87-4571-A714-21833D81D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1900336-09BD-4766-A4F2-C8DD533C25A3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11267" name="Title 1">
            <a:extLst>
              <a:ext uri="{FF2B5EF4-FFF2-40B4-BE49-F238E27FC236}">
                <a16:creationId xmlns:a16="http://schemas.microsoft.com/office/drawing/2014/main" id="{BAF169E0-6306-4A19-A5F1-43FCCE970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75" y="718521"/>
            <a:ext cx="8655050" cy="1143000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Examples of useful types of information</a:t>
            </a:r>
            <a:endParaRPr lang="en-US" altLang="en-US" sz="4000" dirty="0"/>
          </a:p>
        </p:txBody>
      </p:sp>
      <p:sp>
        <p:nvSpPr>
          <p:cNvPr id="11268" name="Content Placeholder 2">
            <a:extLst>
              <a:ext uri="{FF2B5EF4-FFF2-40B4-BE49-F238E27FC236}">
                <a16:creationId xmlns:a16="http://schemas.microsoft.com/office/drawing/2014/main" id="{732738A7-45D4-4EEF-8DCE-46EA5EADF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375" y="2036795"/>
            <a:ext cx="8799342" cy="4708525"/>
          </a:xfrm>
        </p:spPr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Computer Hardware information.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Computer Software information.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Communication and Network information.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Who is responsible for the Computer System and network?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How much equipment is expected to be encountered?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How much data may be copied ?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Is there a system backup available on storage media?</a:t>
            </a:r>
            <a:endParaRPr lang="el-GR" altLang="en-US" dirty="0"/>
          </a:p>
        </p:txBody>
      </p:sp>
    </p:spTree>
    <p:extLst>
      <p:ext uri="{BB962C8B-B14F-4D97-AF65-F5344CB8AC3E}">
        <p14:creationId xmlns:p14="http://schemas.microsoft.com/office/powerpoint/2010/main" val="2241806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Number Placeholder 5">
            <a:extLst>
              <a:ext uri="{FF2B5EF4-FFF2-40B4-BE49-F238E27FC236}">
                <a16:creationId xmlns:a16="http://schemas.microsoft.com/office/drawing/2014/main" id="{1733B2B0-BEE3-4523-BE4A-73F46C2B3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E6ECC13-DA9D-4E6C-814C-1B35F6826AF4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13315" name="Title 1">
            <a:extLst>
              <a:ext uri="{FF2B5EF4-FFF2-40B4-BE49-F238E27FC236}">
                <a16:creationId xmlns:a16="http://schemas.microsoft.com/office/drawing/2014/main" id="{4911ADFA-7D38-45E4-963E-5154D6F1B0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475" y="683010"/>
            <a:ext cx="8655050" cy="1143000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Preparation Phase </a:t>
            </a:r>
            <a:endParaRPr lang="en-US" altLang="en-US" sz="4000" dirty="0"/>
          </a:p>
        </p:txBody>
      </p:sp>
      <p:sp>
        <p:nvSpPr>
          <p:cNvPr id="13316" name="Content Placeholder 2">
            <a:extLst>
              <a:ext uri="{FF2B5EF4-FFF2-40B4-BE49-F238E27FC236}">
                <a16:creationId xmlns:a16="http://schemas.microsoft.com/office/drawing/2014/main" id="{39E0E3DF-CA7D-4296-B67F-F6B828DBEE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019039"/>
            <a:ext cx="8229600" cy="4708525"/>
          </a:xfrm>
        </p:spPr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Ensure that the seizure of e-evidence is correctly authorised.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Obtain as much information as possible about the IT system.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Choose the team members.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Assign individual tasks to the team members.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Brief the team members about how to perform their tasks 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Supply the necessary seizure tools and equipment.</a:t>
            </a:r>
            <a:endParaRPr lang="el-GR" altLang="en-US" dirty="0"/>
          </a:p>
        </p:txBody>
      </p:sp>
    </p:spTree>
    <p:extLst>
      <p:ext uri="{BB962C8B-B14F-4D97-AF65-F5344CB8AC3E}">
        <p14:creationId xmlns:p14="http://schemas.microsoft.com/office/powerpoint/2010/main" val="37883609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16BA5B69-1CBC-403D-90BE-AA6E8C420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826765"/>
            <a:ext cx="7886700" cy="1325563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Team Members Tasks</a:t>
            </a:r>
            <a:endParaRPr lang="el-GR" altLang="en-US" sz="4000" b="1" dirty="0"/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89855D8D-7171-4B9C-A2DD-CC9C0A9CA4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94686"/>
            <a:ext cx="8229600" cy="4938712"/>
          </a:xfrm>
        </p:spPr>
        <p:txBody>
          <a:bodyPr/>
          <a:lstStyle/>
          <a:p>
            <a:r>
              <a:rPr lang="en-US" altLang="en-US" dirty="0"/>
              <a:t>Team Leader</a:t>
            </a:r>
          </a:p>
          <a:p>
            <a:r>
              <a:rPr lang="en-US" altLang="en-US" dirty="0"/>
              <a:t>Exhibit officer</a:t>
            </a:r>
          </a:p>
          <a:p>
            <a:r>
              <a:rPr lang="en-US" altLang="en-US" dirty="0"/>
              <a:t>Event Logger</a:t>
            </a:r>
          </a:p>
          <a:p>
            <a:r>
              <a:rPr lang="en-US" altLang="en-US" dirty="0"/>
              <a:t>Photographer</a:t>
            </a:r>
          </a:p>
          <a:p>
            <a:r>
              <a:rPr lang="en-US" altLang="en-US" dirty="0"/>
              <a:t>Digital Evidence Examiners</a:t>
            </a:r>
          </a:p>
          <a:p>
            <a:r>
              <a:rPr lang="en-US" altLang="en-US" dirty="0"/>
              <a:t>Physical Evidence Examiners</a:t>
            </a:r>
          </a:p>
          <a:p>
            <a:r>
              <a:rPr lang="en-US" altLang="en-US" dirty="0"/>
              <a:t>Person(s) for Suspect(s)</a:t>
            </a:r>
          </a:p>
          <a:p>
            <a:r>
              <a:rPr lang="en-US" altLang="en-US" dirty="0"/>
              <a:t>Evidence carrier and safety</a:t>
            </a:r>
          </a:p>
          <a:p>
            <a:endParaRPr lang="el-GR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98B918C4-DD63-476B-B076-614F1FB93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D986E5E-1B53-49D3-B008-B788B9628E07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6518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5">
            <a:extLst>
              <a:ext uri="{FF2B5EF4-FFF2-40B4-BE49-F238E27FC236}">
                <a16:creationId xmlns:a16="http://schemas.microsoft.com/office/drawing/2014/main" id="{CD80B311-B5A7-4C4F-B4E9-E5D309A37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6FF7B5-E49E-42A6-9F79-B44DC13C96C5}" type="slidenum">
              <a:rPr lang="en-US" altLang="en-US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en-US" altLang="en-US" sz="1200" dirty="0">
              <a:solidFill>
                <a:srgbClr val="898989"/>
              </a:solidFill>
            </a:endParaRPr>
          </a:p>
        </p:txBody>
      </p:sp>
      <p:sp>
        <p:nvSpPr>
          <p:cNvPr id="17411" name="Title 1">
            <a:extLst>
              <a:ext uri="{FF2B5EF4-FFF2-40B4-BE49-F238E27FC236}">
                <a16:creationId xmlns:a16="http://schemas.microsoft.com/office/drawing/2014/main" id="{2E0FCB64-78BB-461A-8001-696E76275B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375" y="762910"/>
            <a:ext cx="8655050" cy="1143000"/>
          </a:xfrm>
        </p:spPr>
        <p:txBody>
          <a:bodyPr/>
          <a:lstStyle/>
          <a:p>
            <a:pPr eaLnBrk="1" hangingPunct="1"/>
            <a:r>
              <a:rPr lang="en-US" altLang="en-US" sz="4000" b="1" dirty="0"/>
              <a:t>Preparation Phase </a:t>
            </a:r>
            <a:endParaRPr lang="en-US" altLang="en-US" sz="4000" dirty="0"/>
          </a:p>
        </p:txBody>
      </p:sp>
      <p:sp>
        <p:nvSpPr>
          <p:cNvPr id="17412" name="Content Placeholder 2">
            <a:extLst>
              <a:ext uri="{FF2B5EF4-FFF2-40B4-BE49-F238E27FC236}">
                <a16:creationId xmlns:a16="http://schemas.microsoft.com/office/drawing/2014/main" id="{BCBA8485-E03A-498D-B16A-9534D9FB46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2012951"/>
            <a:ext cx="8229600" cy="4708525"/>
          </a:xfrm>
        </p:spPr>
        <p:txBody>
          <a:bodyPr/>
          <a:lstStyle/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If necessary consult an independent specialist.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At least two-persons team for seizing electronic evidence.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Electronic evidence might need special handling.</a:t>
            </a:r>
          </a:p>
          <a:p>
            <a:pPr marL="514350" indent="-514350" eaLnBrk="1" hangingPunct="1">
              <a:lnSpc>
                <a:spcPct val="80000"/>
              </a:lnSpc>
              <a:buFont typeface="Calibri" panose="020F0502020204030204" pitchFamily="34" charset="0"/>
              <a:buAutoNum type="arabicPeriod"/>
            </a:pPr>
            <a:r>
              <a:rPr lang="en-US" altLang="en-US" dirty="0"/>
              <a:t>Specialist Unit contact information.</a:t>
            </a:r>
            <a:endParaRPr lang="el-GR" altLang="en-US" dirty="0"/>
          </a:p>
        </p:txBody>
      </p:sp>
    </p:spTree>
    <p:extLst>
      <p:ext uri="{BB962C8B-B14F-4D97-AF65-F5344CB8AC3E}">
        <p14:creationId xmlns:p14="http://schemas.microsoft.com/office/powerpoint/2010/main" val="4071631840"/>
      </p:ext>
    </p:extLst>
  </p:cSld>
  <p:clrMapOvr>
    <a:masterClrMapping/>
  </p:clrMapOvr>
</p:sld>
</file>

<file path=ppt/theme/theme1.xml><?xml version="1.0" encoding="utf-8"?>
<a:theme xmlns:a="http://schemas.openxmlformats.org/drawingml/2006/main" name="CyberEast theme templat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yberEast Template" id="{40A3B124-9129-4B9D-BC1A-B83ADD00B5B6}" vid="{129BBABC-C737-4432-8816-7CA6A819CDB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CyberEast Template</Template>
  <TotalTime>111</TotalTime>
  <Words>2323</Words>
  <Application>Microsoft Office PowerPoint</Application>
  <PresentationFormat>On-screen Show (4:3)</PresentationFormat>
  <Paragraphs>396</Paragraphs>
  <Slides>43</Slides>
  <Notes>30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43</vt:i4>
      </vt:variant>
    </vt:vector>
  </HeadingPairs>
  <TitlesOfParts>
    <vt:vector size="48" baseType="lpstr">
      <vt:lpstr>Arial</vt:lpstr>
      <vt:lpstr>Arial Narrow</vt:lpstr>
      <vt:lpstr>Calibri</vt:lpstr>
      <vt:lpstr>Calibri Light</vt:lpstr>
      <vt:lpstr>CyberEast theme template</vt:lpstr>
      <vt:lpstr>  </vt:lpstr>
      <vt:lpstr>Session Objectives</vt:lpstr>
      <vt:lpstr>PowerPoint Presentation</vt:lpstr>
      <vt:lpstr>Planning and Preparing</vt:lpstr>
      <vt:lpstr>Types of seizure</vt:lpstr>
      <vt:lpstr>Examples of useful types of information</vt:lpstr>
      <vt:lpstr>Preparation Phase </vt:lpstr>
      <vt:lpstr>Team Members Tasks</vt:lpstr>
      <vt:lpstr>Preparation Phase </vt:lpstr>
      <vt:lpstr>Preparation Phase - Exercise </vt:lpstr>
      <vt:lpstr>Equipment and Basic Toolkit</vt:lpstr>
      <vt:lpstr>Disassembly and removal tools</vt:lpstr>
      <vt:lpstr>Documentation</vt:lpstr>
      <vt:lpstr>Package and transport</vt:lpstr>
      <vt:lpstr>Communication tools</vt:lpstr>
      <vt:lpstr>Other items</vt:lpstr>
      <vt:lpstr>Other items cont.</vt:lpstr>
      <vt:lpstr>PowerPoint Presentation</vt:lpstr>
      <vt:lpstr>Preparation Phase - Exercise </vt:lpstr>
      <vt:lpstr>PowerPoint Presentation</vt:lpstr>
      <vt:lpstr>Securing the Scene</vt:lpstr>
      <vt:lpstr>Steps to Secure the Scene</vt:lpstr>
      <vt:lpstr>Steps to Secure the Scene cont.</vt:lpstr>
      <vt:lpstr>Steps to Secure the Scene cont.</vt:lpstr>
      <vt:lpstr>Scene Search</vt:lpstr>
      <vt:lpstr>Preliminary interviews</vt:lpstr>
      <vt:lpstr>Preliminary interviews cont.</vt:lpstr>
      <vt:lpstr>PowerPoint Presentation</vt:lpstr>
      <vt:lpstr>Documenting the Scene</vt:lpstr>
      <vt:lpstr>Physical Scene</vt:lpstr>
      <vt:lpstr>Electronic Evidence</vt:lpstr>
      <vt:lpstr>Electronic Evidence cont.</vt:lpstr>
      <vt:lpstr>Persons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Exercise </vt:lpstr>
      <vt:lpstr>PowerPoint Presentation</vt:lpstr>
      <vt:lpstr>PowerPoint Presentation</vt:lpstr>
      <vt:lpstr>Summary of Session Objectives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Terry Baker</dc:creator>
  <cp:lastModifiedBy>Terry Baker</cp:lastModifiedBy>
  <cp:revision>8</cp:revision>
  <dcterms:created xsi:type="dcterms:W3CDTF">2020-01-26T05:22:04Z</dcterms:created>
  <dcterms:modified xsi:type="dcterms:W3CDTF">2020-01-29T21:56:51Z</dcterms:modified>
</cp:coreProperties>
</file>