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02" y="-12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E5552-F548-4336-BE72-AB64E2D548D3}" type="datetimeFigureOut">
              <a:rPr lang="nl-BE" smtClean="0"/>
              <a:t>16/01/2019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AC0C-F299-4C7B-B203-85639B39132D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94560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E5552-F548-4336-BE72-AB64E2D548D3}" type="datetimeFigureOut">
              <a:rPr lang="nl-BE" smtClean="0"/>
              <a:t>16/01/2019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AC0C-F299-4C7B-B203-85639B39132D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63785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E5552-F548-4336-BE72-AB64E2D548D3}" type="datetimeFigureOut">
              <a:rPr lang="nl-BE" smtClean="0"/>
              <a:t>16/01/2019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AC0C-F299-4C7B-B203-85639B39132D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3457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E5552-F548-4336-BE72-AB64E2D548D3}" type="datetimeFigureOut">
              <a:rPr lang="nl-BE" smtClean="0"/>
              <a:t>16/01/2019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AC0C-F299-4C7B-B203-85639B39132D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74394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E5552-F548-4336-BE72-AB64E2D548D3}" type="datetimeFigureOut">
              <a:rPr lang="nl-BE" smtClean="0"/>
              <a:t>16/01/2019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AC0C-F299-4C7B-B203-85639B39132D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90420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E5552-F548-4336-BE72-AB64E2D548D3}" type="datetimeFigureOut">
              <a:rPr lang="nl-BE" smtClean="0"/>
              <a:t>16/01/2019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AC0C-F299-4C7B-B203-85639B39132D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5233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E5552-F548-4336-BE72-AB64E2D548D3}" type="datetimeFigureOut">
              <a:rPr lang="nl-BE" smtClean="0"/>
              <a:t>16/01/2019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AC0C-F299-4C7B-B203-85639B39132D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39794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E5552-F548-4336-BE72-AB64E2D548D3}" type="datetimeFigureOut">
              <a:rPr lang="nl-BE" smtClean="0"/>
              <a:t>16/01/2019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AC0C-F299-4C7B-B203-85639B39132D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53764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E5552-F548-4336-BE72-AB64E2D548D3}" type="datetimeFigureOut">
              <a:rPr lang="nl-BE" smtClean="0"/>
              <a:t>16/01/2019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AC0C-F299-4C7B-B203-85639B39132D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90333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E5552-F548-4336-BE72-AB64E2D548D3}" type="datetimeFigureOut">
              <a:rPr lang="nl-BE" smtClean="0"/>
              <a:t>16/01/2019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AC0C-F299-4C7B-B203-85639B39132D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4566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E5552-F548-4336-BE72-AB64E2D548D3}" type="datetimeFigureOut">
              <a:rPr lang="nl-BE" smtClean="0"/>
              <a:t>16/01/2019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AC0C-F299-4C7B-B203-85639B39132D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74979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E5552-F548-4336-BE72-AB64E2D548D3}" type="datetimeFigureOut">
              <a:rPr lang="nl-BE" smtClean="0"/>
              <a:t>16/01/2019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FAC0C-F299-4C7B-B203-85639B39132D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06852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b="1" dirty="0" smtClean="0"/>
              <a:t>Brussels - Destelheide</a:t>
            </a:r>
            <a:endParaRPr lang="nl-BE" b="1" dirty="0"/>
          </a:p>
        </p:txBody>
      </p:sp>
    </p:spTree>
    <p:extLst>
      <p:ext uri="{BB962C8B-B14F-4D97-AF65-F5344CB8AC3E}">
        <p14:creationId xmlns:p14="http://schemas.microsoft.com/office/powerpoint/2010/main" val="2314792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Brussels </a:t>
            </a:r>
            <a:r>
              <a:rPr lang="nl-BE" b="1" dirty="0" err="1" smtClean="0"/>
              <a:t>projects</a:t>
            </a:r>
            <a:endParaRPr lang="nl-BE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Since 2014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Groups from all over Flanders… </a:t>
            </a:r>
            <a:br>
              <a:rPr lang="en-US" dirty="0" smtClean="0"/>
            </a:br>
            <a:r>
              <a:rPr lang="en-US" dirty="0" smtClean="0"/>
              <a:t> … but few from Brussels.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However: </a:t>
            </a:r>
            <a:br>
              <a:rPr lang="en-US" dirty="0" smtClean="0"/>
            </a:br>
            <a:r>
              <a:rPr lang="en-US" dirty="0" smtClean="0"/>
              <a:t> -nearby </a:t>
            </a:r>
            <a:br>
              <a:rPr lang="en-US" dirty="0" smtClean="0"/>
            </a:br>
            <a:r>
              <a:rPr lang="en-US" dirty="0" smtClean="0"/>
              <a:t>- qualitative infrastructure </a:t>
            </a:r>
            <a:br>
              <a:rPr lang="en-US" dirty="0" smtClean="0"/>
            </a:br>
            <a:r>
              <a:rPr lang="en-US" dirty="0" smtClean="0"/>
              <a:t> -green spaces </a:t>
            </a:r>
            <a:br>
              <a:rPr lang="en-US" dirty="0" smtClean="0"/>
            </a:br>
            <a:r>
              <a:rPr lang="en-US" dirty="0" smtClean="0"/>
              <a:t>- artistic knowhow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Unknown is unloved 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03095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err="1" smtClean="0"/>
              <a:t>Exhibitions</a:t>
            </a:r>
            <a:endParaRPr lang="nl-BE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BE" dirty="0" smtClean="0"/>
              <a:t>1) Young </a:t>
            </a:r>
            <a:r>
              <a:rPr lang="nl-BE" dirty="0" err="1" smtClean="0"/>
              <a:t>artists</a:t>
            </a:r>
            <a:r>
              <a:rPr lang="nl-BE" dirty="0" smtClean="0"/>
              <a:t> </a:t>
            </a:r>
            <a:r>
              <a:rPr lang="nl-BE" dirty="0" err="1" smtClean="0"/>
              <a:t>from</a:t>
            </a:r>
            <a:r>
              <a:rPr lang="nl-BE" dirty="0" smtClean="0"/>
              <a:t> Brussels</a:t>
            </a:r>
            <a:br>
              <a:rPr lang="nl-BE" dirty="0" smtClean="0"/>
            </a:br>
            <a:r>
              <a:rPr lang="nl-BE" dirty="0" smtClean="0"/>
              <a:t/>
            </a:r>
            <a:br>
              <a:rPr lang="nl-BE" dirty="0" smtClean="0"/>
            </a:br>
            <a:r>
              <a:rPr lang="nl-BE" dirty="0" smtClean="0"/>
              <a:t>2) </a:t>
            </a:r>
            <a:r>
              <a:rPr lang="nl-BE" dirty="0" err="1" smtClean="0"/>
              <a:t>Exhibitions</a:t>
            </a:r>
            <a:r>
              <a:rPr lang="nl-BE" dirty="0" smtClean="0"/>
              <a:t> </a:t>
            </a:r>
            <a:r>
              <a:rPr lang="nl-BE" dirty="0" err="1" smtClean="0"/>
              <a:t>talking</a:t>
            </a:r>
            <a:r>
              <a:rPr lang="nl-BE" dirty="0" smtClean="0"/>
              <a:t> </a:t>
            </a:r>
            <a:r>
              <a:rPr lang="nl-BE" dirty="0" err="1" smtClean="0"/>
              <a:t>about</a:t>
            </a:r>
            <a:r>
              <a:rPr lang="nl-BE" dirty="0" smtClean="0"/>
              <a:t> Brussels </a:t>
            </a:r>
            <a:r>
              <a:rPr lang="nl-BE" dirty="0" err="1" smtClean="0"/>
              <a:t>minorities</a:t>
            </a:r>
            <a:r>
              <a:rPr lang="nl-BE" dirty="0" smtClean="0"/>
              <a:t> </a:t>
            </a:r>
            <a:br>
              <a:rPr lang="nl-BE" dirty="0" smtClean="0"/>
            </a:br>
            <a:r>
              <a:rPr lang="nl-BE" dirty="0" smtClean="0"/>
              <a:t>(ex. </a:t>
            </a:r>
            <a:r>
              <a:rPr lang="nl-BE" dirty="0" err="1" smtClean="0"/>
              <a:t>Photographer</a:t>
            </a:r>
            <a:r>
              <a:rPr lang="nl-BE" dirty="0" smtClean="0"/>
              <a:t> </a:t>
            </a:r>
            <a:r>
              <a:rPr lang="nl-BE" dirty="0" err="1" smtClean="0"/>
              <a:t>working</a:t>
            </a:r>
            <a:r>
              <a:rPr lang="nl-BE" dirty="0" smtClean="0"/>
              <a:t> on </a:t>
            </a:r>
            <a:r>
              <a:rPr lang="nl-BE" dirty="0" err="1" smtClean="0"/>
              <a:t>arrival</a:t>
            </a:r>
            <a:r>
              <a:rPr lang="nl-BE" dirty="0" smtClean="0"/>
              <a:t> </a:t>
            </a:r>
            <a:r>
              <a:rPr lang="nl-BE" dirty="0" err="1" smtClean="0"/>
              <a:t>areas</a:t>
            </a:r>
            <a:r>
              <a:rPr lang="nl-BE" dirty="0" smtClean="0"/>
              <a:t> in Brussels: </a:t>
            </a:r>
            <a:r>
              <a:rPr lang="nl-BE" dirty="0" err="1" smtClean="0"/>
              <a:t>Kuregem</a:t>
            </a:r>
            <a:r>
              <a:rPr lang="nl-BE" dirty="0" smtClean="0"/>
              <a:t>, Molenbeek,... )</a:t>
            </a:r>
            <a:br>
              <a:rPr lang="nl-BE" dirty="0" smtClean="0"/>
            </a:br>
            <a:r>
              <a:rPr lang="nl-BE" dirty="0" smtClean="0"/>
              <a:t/>
            </a:r>
            <a:br>
              <a:rPr lang="nl-BE" dirty="0" smtClean="0"/>
            </a:br>
            <a:r>
              <a:rPr lang="nl-BE" dirty="0" smtClean="0"/>
              <a:t>Destelheide </a:t>
            </a:r>
            <a:r>
              <a:rPr lang="nl-BE" dirty="0" err="1" smtClean="0"/>
              <a:t>provides</a:t>
            </a:r>
            <a:r>
              <a:rPr lang="nl-BE" b="1" dirty="0" smtClean="0"/>
              <a:t> </a:t>
            </a:r>
            <a:r>
              <a:rPr lang="nl-BE" b="1" dirty="0" err="1" smtClean="0"/>
              <a:t>guided</a:t>
            </a:r>
            <a:r>
              <a:rPr lang="nl-BE" b="1" dirty="0" smtClean="0"/>
              <a:t> tours</a:t>
            </a:r>
            <a:r>
              <a:rPr lang="nl-BE" dirty="0" smtClean="0"/>
              <a:t> for </a:t>
            </a:r>
            <a:r>
              <a:rPr lang="nl-BE" dirty="0" err="1" smtClean="0"/>
              <a:t>the</a:t>
            </a:r>
            <a:r>
              <a:rPr lang="nl-BE" dirty="0" smtClean="0"/>
              <a:t> </a:t>
            </a:r>
            <a:r>
              <a:rPr lang="nl-BE" dirty="0" err="1" smtClean="0"/>
              <a:t>visiting</a:t>
            </a:r>
            <a:r>
              <a:rPr lang="nl-BE" dirty="0" smtClean="0"/>
              <a:t> </a:t>
            </a:r>
            <a:r>
              <a:rPr lang="nl-BE" dirty="0" err="1" smtClean="0"/>
              <a:t>youth</a:t>
            </a:r>
            <a:r>
              <a:rPr lang="nl-BE" dirty="0" smtClean="0"/>
              <a:t> </a:t>
            </a:r>
            <a:r>
              <a:rPr lang="nl-BE" dirty="0" err="1" smtClean="0"/>
              <a:t>groups</a:t>
            </a:r>
            <a:r>
              <a:rPr lang="nl-BE" dirty="0" smtClean="0"/>
              <a:t>.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77055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Artist in </a:t>
            </a:r>
            <a:r>
              <a:rPr lang="nl-BE" b="1" dirty="0" err="1" smtClean="0"/>
              <a:t>residence</a:t>
            </a:r>
            <a:endParaRPr lang="nl-BE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Recruitement</a:t>
            </a:r>
            <a:r>
              <a:rPr lang="en-US" dirty="0" smtClean="0"/>
              <a:t> of Brussels artists</a:t>
            </a:r>
            <a:br>
              <a:rPr lang="en-US" dirty="0" smtClean="0"/>
            </a:br>
            <a:r>
              <a:rPr lang="en-US" dirty="0" smtClean="0"/>
              <a:t>Try-outs for visiting youth </a:t>
            </a:r>
            <a:r>
              <a:rPr lang="en-US" dirty="0" err="1" smtClean="0"/>
              <a:t>organisations</a:t>
            </a:r>
            <a:r>
              <a:rPr lang="en-US" dirty="0" smtClean="0"/>
              <a:t> </a:t>
            </a:r>
            <a:br>
              <a:rPr lang="en-US" dirty="0" smtClean="0"/>
            </a:br>
            <a:r>
              <a:rPr lang="en-US" dirty="0" smtClean="0"/>
              <a:t>Exchange between youth and Brussels artists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298422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7544" y="116632"/>
            <a:ext cx="7772400" cy="1470025"/>
          </a:xfrm>
        </p:spPr>
        <p:txBody>
          <a:bodyPr/>
          <a:lstStyle/>
          <a:p>
            <a:r>
              <a:rPr lang="nl-BE" b="1" dirty="0" err="1" smtClean="0"/>
              <a:t>Custom</a:t>
            </a:r>
            <a:r>
              <a:rPr lang="nl-BE" dirty="0" smtClean="0"/>
              <a:t> </a:t>
            </a:r>
            <a:r>
              <a:rPr lang="nl-BE" b="1" dirty="0" err="1" smtClean="0"/>
              <a:t>projects</a:t>
            </a:r>
            <a:endParaRPr lang="nl-BE" b="1" dirty="0"/>
          </a:p>
        </p:txBody>
      </p:sp>
      <p:sp>
        <p:nvSpPr>
          <p:cNvPr id="4" name="Tekstvak 3"/>
          <p:cNvSpPr txBox="1"/>
          <p:nvPr/>
        </p:nvSpPr>
        <p:spPr>
          <a:xfrm>
            <a:off x="539552" y="1268760"/>
            <a:ext cx="806489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Developing projects with youth work </a:t>
            </a:r>
            <a:r>
              <a:rPr lang="en-US" sz="3200" dirty="0" err="1" smtClean="0"/>
              <a:t>organisations</a:t>
            </a:r>
            <a:r>
              <a:rPr lang="en-US" sz="3200" dirty="0" smtClean="0"/>
              <a:t>, (art)schools and artists. 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Destelheide supports logistic and artistic by proposing specific artists. Starting from the needs of the partner. </a:t>
            </a:r>
            <a:endParaRPr lang="nl-BE" sz="3200" dirty="0"/>
          </a:p>
        </p:txBody>
      </p:sp>
    </p:spTree>
    <p:extLst>
      <p:ext uri="{BB962C8B-B14F-4D97-AF65-F5344CB8AC3E}">
        <p14:creationId xmlns:p14="http://schemas.microsoft.com/office/powerpoint/2010/main" val="3867543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Project ‘</a:t>
            </a:r>
            <a:r>
              <a:rPr lang="nl-BE" b="1" dirty="0" err="1" smtClean="0"/>
              <a:t>Arrival</a:t>
            </a:r>
            <a:r>
              <a:rPr lang="nl-BE" b="1" dirty="0" smtClean="0"/>
              <a:t> </a:t>
            </a:r>
            <a:r>
              <a:rPr lang="nl-BE" b="1" dirty="0" err="1" smtClean="0"/>
              <a:t>Youth</a:t>
            </a:r>
            <a:r>
              <a:rPr lang="nl-BE" b="1" dirty="0" smtClean="0"/>
              <a:t>’</a:t>
            </a:r>
            <a:endParaRPr lang="nl-BE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Who?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Refugee youngsters 16-25 years old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Collaboration with Centrum West (</a:t>
            </a:r>
            <a:r>
              <a:rPr lang="en-US" dirty="0" err="1" smtClean="0"/>
              <a:t>youthhouse</a:t>
            </a:r>
            <a:r>
              <a:rPr lang="en-US" dirty="0" smtClean="0"/>
              <a:t> in </a:t>
            </a:r>
            <a:r>
              <a:rPr lang="en-US" dirty="0" err="1" smtClean="0"/>
              <a:t>Molenbeek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Need?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1) </a:t>
            </a:r>
            <a:r>
              <a:rPr lang="en-US" dirty="0" err="1" smtClean="0"/>
              <a:t>selfexpression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2) group dynamic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What?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Using participative theatre </a:t>
            </a:r>
            <a:r>
              <a:rPr lang="en-US" dirty="0" err="1" smtClean="0"/>
              <a:t>workforms</a:t>
            </a:r>
            <a:r>
              <a:rPr lang="en-US" dirty="0" smtClean="0"/>
              <a:t> to talk about their personal stories. 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112131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smtClean="0"/>
              <a:t>Context</a:t>
            </a:r>
            <a:endParaRPr lang="nl-BE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Target group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20 refugee youngsters (most of them unaccompanied minors) living in an asylum center</a:t>
            </a:r>
            <a:br>
              <a:rPr lang="en-US" dirty="0" smtClean="0"/>
            </a:br>
            <a:r>
              <a:rPr lang="en-US" dirty="0" smtClean="0"/>
              <a:t>different cultures - different languages </a:t>
            </a:r>
            <a:br>
              <a:rPr lang="en-US" dirty="0" smtClean="0"/>
            </a:br>
            <a:r>
              <a:rPr lang="en-US" dirty="0" smtClean="0"/>
              <a:t>individual stories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Support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 mentor</a:t>
            </a:r>
            <a:br>
              <a:rPr lang="en-US" dirty="0" smtClean="0"/>
            </a:br>
            <a:r>
              <a:rPr lang="en-US" dirty="0" smtClean="0"/>
              <a:t>3 companions with a refugee background</a:t>
            </a:r>
            <a:br>
              <a:rPr lang="en-US" dirty="0" smtClean="0"/>
            </a:br>
            <a:r>
              <a:rPr lang="en-US" dirty="0" smtClean="0"/>
              <a:t>1 theater director</a:t>
            </a:r>
            <a:br>
              <a:rPr lang="en-US" dirty="0" smtClean="0"/>
            </a:br>
            <a:r>
              <a:rPr lang="en-US" dirty="0" smtClean="0"/>
              <a:t>1 logistic support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774620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err="1" smtClean="0"/>
              <a:t>Results</a:t>
            </a:r>
            <a:endParaRPr lang="nl-BE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1) Positive experience</a:t>
            </a:r>
            <a:br>
              <a:rPr lang="en-US" dirty="0" smtClean="0"/>
            </a:br>
            <a:r>
              <a:rPr lang="en-US" dirty="0" smtClean="0"/>
              <a:t>2) Individual development - empowerment through art education</a:t>
            </a:r>
            <a:br>
              <a:rPr lang="en-US" dirty="0" smtClean="0"/>
            </a:br>
            <a:r>
              <a:rPr lang="en-US" dirty="0" smtClean="0"/>
              <a:t>3) Stronger group dynamic</a:t>
            </a:r>
            <a:br>
              <a:rPr lang="en-US" dirty="0" smtClean="0"/>
            </a:br>
            <a:r>
              <a:rPr lang="en-US" dirty="0" smtClean="0"/>
              <a:t>4) Exchange with other youth (valuable for both groups)</a:t>
            </a:r>
            <a:br>
              <a:rPr lang="en-US" dirty="0" smtClean="0"/>
            </a:b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066811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err="1" smtClean="0"/>
              <a:t>Challenges</a:t>
            </a:r>
            <a:endParaRPr lang="nl-BE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1) Sustainability (funding)</a:t>
            </a:r>
            <a:br>
              <a:rPr lang="en-US" dirty="0" smtClean="0"/>
            </a:br>
            <a:r>
              <a:rPr lang="en-US" dirty="0" smtClean="0"/>
              <a:t>2) Support during </a:t>
            </a:r>
            <a:r>
              <a:rPr lang="en-US" dirty="0" err="1" smtClean="0"/>
              <a:t>proces</a:t>
            </a:r>
            <a:r>
              <a:rPr lang="en-US" dirty="0" smtClean="0"/>
              <a:t> (partnerships)</a:t>
            </a:r>
            <a:br>
              <a:rPr lang="en-US" dirty="0" smtClean="0"/>
            </a:br>
            <a:r>
              <a:rPr lang="en-US" dirty="0" smtClean="0"/>
              <a:t>3) Develop new art discipline tools to work with vulnerable youth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11213176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57</Words>
  <Application>Microsoft Office PowerPoint</Application>
  <PresentationFormat>On-screen Show (4:3)</PresentationFormat>
  <Paragraphs>17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Kantoorthema</vt:lpstr>
      <vt:lpstr>Brussels - Destelheide</vt:lpstr>
      <vt:lpstr>Brussels projects</vt:lpstr>
      <vt:lpstr>Exhibitions</vt:lpstr>
      <vt:lpstr>Artist in residence</vt:lpstr>
      <vt:lpstr>Custom projects</vt:lpstr>
      <vt:lpstr>Project ‘Arrival Youth’</vt:lpstr>
      <vt:lpstr>Context</vt:lpstr>
      <vt:lpstr>Results</vt:lpstr>
      <vt:lpstr>Challenges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Brussels - Destelheide</dc:title>
  <dc:creator>Eline Leonard</dc:creator>
  <cp:lastModifiedBy>TISZA Gabriella</cp:lastModifiedBy>
  <cp:revision>2</cp:revision>
  <dcterms:created xsi:type="dcterms:W3CDTF">2017-07-20T11:34:56Z</dcterms:created>
  <dcterms:modified xsi:type="dcterms:W3CDTF">2019-01-16T11:33:40Z</dcterms:modified>
</cp:coreProperties>
</file>