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13"/>
  </p:notesMasterIdLst>
  <p:handoutMasterIdLst>
    <p:handoutMasterId r:id="rId14"/>
  </p:handoutMasterIdLst>
  <p:sldIdLst>
    <p:sldId id="360" r:id="rId2"/>
    <p:sldId id="365" r:id="rId3"/>
    <p:sldId id="366" r:id="rId4"/>
    <p:sldId id="367" r:id="rId5"/>
    <p:sldId id="349" r:id="rId6"/>
    <p:sldId id="362" r:id="rId7"/>
    <p:sldId id="350" r:id="rId8"/>
    <p:sldId id="363" r:id="rId9"/>
    <p:sldId id="364" r:id="rId10"/>
    <p:sldId id="351" r:id="rId11"/>
    <p:sldId id="361" r:id="rId12"/>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5"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EC_USER3858" initials="C" lastIdx="17" clrIdx="0">
    <p:extLst>
      <p:ext uri="{19B8F6BF-5375-455C-9EA6-DF929625EA0E}">
        <p15:presenceInfo xmlns:p15="http://schemas.microsoft.com/office/powerpoint/2012/main" userId="CEC_USER3858"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20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22" autoAdjust="0"/>
    <p:restoredTop sz="71116" autoAdjust="0"/>
  </p:normalViewPr>
  <p:slideViewPr>
    <p:cSldViewPr snapToGrid="0" showGuides="1">
      <p:cViewPr varScale="1">
        <p:scale>
          <a:sx n="79" d="100"/>
          <a:sy n="79" d="100"/>
        </p:scale>
        <p:origin x="2214" y="84"/>
      </p:cViewPr>
      <p:guideLst>
        <p:guide orient="horz" pos="2115"/>
        <p:guide pos="2880"/>
      </p:guideLst>
    </p:cSldViewPr>
  </p:slideViewPr>
  <p:notesTextViewPr>
    <p:cViewPr>
      <p:scale>
        <a:sx n="100" d="100"/>
        <a:sy n="100" d="100"/>
      </p:scale>
      <p:origin x="0" y="0"/>
    </p:cViewPr>
  </p:notesTextViewPr>
  <p:notesViewPr>
    <p:cSldViewPr snapToGrid="0" showGuides="1">
      <p:cViewPr varScale="1">
        <p:scale>
          <a:sx n="78" d="100"/>
          <a:sy n="78" d="100"/>
        </p:scale>
        <p:origin x="3960" y="-7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72"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ina Bordeianu" userId="0376a5ee-f2f9-4403-806f-27e791160897" providerId="ADAL" clId="{E36FA77F-CF0C-46C7-83D7-1C5191DFFCA3}"/>
    <pc:docChg chg="custSel modSld">
      <pc:chgData name="Doina Bordeianu" userId="0376a5ee-f2f9-4403-806f-27e791160897" providerId="ADAL" clId="{E36FA77F-CF0C-46C7-83D7-1C5191DFFCA3}" dt="2021-02-15T13:36:34.443" v="8" actId="20577"/>
      <pc:docMkLst>
        <pc:docMk/>
      </pc:docMkLst>
      <pc:sldChg chg="modSp mod">
        <pc:chgData name="Doina Bordeianu" userId="0376a5ee-f2f9-4403-806f-27e791160897" providerId="ADAL" clId="{E36FA77F-CF0C-46C7-83D7-1C5191DFFCA3}" dt="2021-02-15T13:36:34.443" v="8" actId="20577"/>
        <pc:sldMkLst>
          <pc:docMk/>
          <pc:sldMk cId="848190004" sldId="260"/>
        </pc:sldMkLst>
        <pc:spChg chg="mod">
          <ac:chgData name="Doina Bordeianu" userId="0376a5ee-f2f9-4403-806f-27e791160897" providerId="ADAL" clId="{E36FA77F-CF0C-46C7-83D7-1C5191DFFCA3}" dt="2021-02-15T13:36:34.443" v="8" actId="20577"/>
          <ac:spMkLst>
            <pc:docMk/>
            <pc:sldMk cId="848190004" sldId="260"/>
            <ac:spMk id="4" creationId="{00000000-0000-0000-0000-000000000000}"/>
          </ac:spMkLst>
        </pc:spChg>
      </pc:sldChg>
      <pc:sldChg chg="modSp mod">
        <pc:chgData name="Doina Bordeianu" userId="0376a5ee-f2f9-4403-806f-27e791160897" providerId="ADAL" clId="{E36FA77F-CF0C-46C7-83D7-1C5191DFFCA3}" dt="2021-02-15T13:36:10.434" v="2" actId="20577"/>
        <pc:sldMkLst>
          <pc:docMk/>
          <pc:sldMk cId="3680105489" sldId="273"/>
        </pc:sldMkLst>
        <pc:spChg chg="mod">
          <ac:chgData name="Doina Bordeianu" userId="0376a5ee-f2f9-4403-806f-27e791160897" providerId="ADAL" clId="{E36FA77F-CF0C-46C7-83D7-1C5191DFFCA3}" dt="2021-02-15T13:36:10.434" v="2" actId="20577"/>
          <ac:spMkLst>
            <pc:docMk/>
            <pc:sldMk cId="3680105489" sldId="273"/>
            <ac:spMk id="5" creationId="{5272148A-A3DD-49C9-8DF1-4F3085865E26}"/>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Registru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ristinaotel\d$\Cristina%20Otel\Mapa%20de%20lucru\Materiale%20pt%20Conferinte\Tabele%20pt%20diagrame.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ristinaotel\d$\Cristina%20Otel\Mapa%20de%20lucru\Materiale%20pt%20Conferinte\Tabele%20pt%20diagrame.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ristinaotel\d$\Cristina%20Otel\Mapa%20de%20lucru\Materiale%20pt%20Conferinte\Tabele%20pt%20diagrame.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260105955722422E-2"/>
          <c:y val="4.8278317602713151E-2"/>
          <c:w val="0.43437671230063379"/>
          <c:h val="0.85273939906876173"/>
        </c:manualLayout>
      </c:layout>
      <c:pieChart>
        <c:varyColors val="1"/>
        <c:ser>
          <c:idx val="0"/>
          <c:order val="0"/>
          <c:dPt>
            <c:idx val="0"/>
            <c:bubble3D val="0"/>
            <c:explosion val="1"/>
            <c:spPr>
              <a:gradFill rotWithShape="1">
                <a:gsLst>
                  <a:gs pos="0">
                    <a:schemeClr val="accent1">
                      <a:tint val="100000"/>
                      <a:shade val="100000"/>
                      <a:satMod val="129999"/>
                    </a:schemeClr>
                  </a:gs>
                  <a:gs pos="100000">
                    <a:schemeClr val="accent1">
                      <a:tint val="50000"/>
                      <a:shade val="100000"/>
                      <a:satMod val="350000"/>
                    </a:schemeClr>
                  </a:gs>
                </a:gsLst>
                <a:lin ang="16200000" scaled="0"/>
              </a:gradFill>
              <a:ln>
                <a:noFill/>
              </a:ln>
              <a:effectLst/>
            </c:spPr>
          </c:dPt>
          <c:dPt>
            <c:idx val="1"/>
            <c:bubble3D val="0"/>
            <c:spPr>
              <a:gradFill rotWithShape="1">
                <a:gsLst>
                  <a:gs pos="0">
                    <a:schemeClr val="accent3">
                      <a:tint val="100000"/>
                      <a:shade val="100000"/>
                      <a:satMod val="129999"/>
                    </a:schemeClr>
                  </a:gs>
                  <a:gs pos="100000">
                    <a:schemeClr val="accent3">
                      <a:tint val="50000"/>
                      <a:shade val="100000"/>
                      <a:satMod val="350000"/>
                    </a:schemeClr>
                  </a:gs>
                </a:gsLst>
                <a:lin ang="16200000" scaled="0"/>
              </a:gradFill>
              <a:ln>
                <a:noFill/>
              </a:ln>
              <a:effectLst/>
            </c:spPr>
          </c:dPt>
          <c:dPt>
            <c:idx val="2"/>
            <c:bubble3D val="0"/>
            <c:spPr>
              <a:gradFill rotWithShape="1">
                <a:gsLst>
                  <a:gs pos="0">
                    <a:schemeClr val="accent5">
                      <a:tint val="100000"/>
                      <a:shade val="100000"/>
                      <a:satMod val="129999"/>
                    </a:schemeClr>
                  </a:gs>
                  <a:gs pos="100000">
                    <a:schemeClr val="accent5">
                      <a:tint val="50000"/>
                      <a:shade val="100000"/>
                      <a:satMod val="350000"/>
                    </a:schemeClr>
                  </a:gs>
                </a:gsLst>
                <a:lin ang="16200000" scaled="0"/>
              </a:gradFill>
              <a:ln>
                <a:noFill/>
              </a:ln>
              <a:effectLst/>
            </c:spPr>
          </c:dPt>
          <c:dPt>
            <c:idx val="3"/>
            <c:bubble3D val="0"/>
            <c:spPr>
              <a:gradFill rotWithShape="1">
                <a:gsLst>
                  <a:gs pos="0">
                    <a:schemeClr val="accent1">
                      <a:lumMod val="60000"/>
                      <a:tint val="100000"/>
                      <a:shade val="100000"/>
                      <a:satMod val="129999"/>
                    </a:schemeClr>
                  </a:gs>
                  <a:gs pos="100000">
                    <a:schemeClr val="accent1">
                      <a:lumMod val="60000"/>
                      <a:tint val="50000"/>
                      <a:shade val="100000"/>
                      <a:satMod val="350000"/>
                    </a:schemeClr>
                  </a:gs>
                </a:gsLst>
                <a:lin ang="16200000" scaled="0"/>
              </a:gradFill>
              <a:ln>
                <a:noFill/>
              </a:ln>
              <a:effectLst/>
            </c:spPr>
          </c:dPt>
          <c:dLbls>
            <c:dLbl>
              <c:idx val="0"/>
              <c:layout>
                <c:manualLayout>
                  <c:x val="-0.10514969666350392"/>
                  <c:y val="-0.20596647903423709"/>
                </c:manualLayout>
              </c:layout>
              <c:dLblPos val="bestFit"/>
              <c:showLegendKey val="0"/>
              <c:showVal val="0"/>
              <c:showCatName val="0"/>
              <c:showSerName val="0"/>
              <c:showPercent val="1"/>
              <c:showBubbleSize val="0"/>
              <c:extLst>
                <c:ext xmlns:c15="http://schemas.microsoft.com/office/drawing/2012/chart" uri="{CE6537A1-D6FC-4f65-9D91-7224C49458BB}">
                  <c15:layout/>
                </c:ext>
              </c:extLst>
            </c:dLbl>
            <c:dLbl>
              <c:idx val="1"/>
              <c:layout>
                <c:manualLayout>
                  <c:x val="4.5955006797859188E-2"/>
                  <c:y val="-4.7744669376865091E-2"/>
                </c:manualLayout>
              </c:layout>
              <c:dLblPos val="bestFit"/>
              <c:showLegendKey val="0"/>
              <c:showVal val="0"/>
              <c:showCatName val="0"/>
              <c:showSerName val="0"/>
              <c:showPercent val="1"/>
              <c:showBubbleSize val="0"/>
              <c:extLst>
                <c:ext xmlns:c15="http://schemas.microsoft.com/office/drawing/2012/chart" uri="{CE6537A1-D6FC-4f65-9D91-7224C49458BB}">
                  <c15:layout/>
                </c:ext>
              </c:extLst>
            </c:dLbl>
            <c:dLbl>
              <c:idx val="2"/>
              <c:layout>
                <c:manualLayout>
                  <c:x val="5.0018113932941463E-2"/>
                  <c:y val="-3.2440455839720703E-2"/>
                </c:manualLayout>
              </c:layout>
              <c:dLblPos val="bestFit"/>
              <c:showLegendKey val="0"/>
              <c:showVal val="0"/>
              <c:showCatName val="0"/>
              <c:showSerName val="0"/>
              <c:showPercent val="1"/>
              <c:showBubbleSize val="0"/>
              <c:extLst>
                <c:ext xmlns:c15="http://schemas.microsoft.com/office/drawing/2012/chart" uri="{CE6537A1-D6FC-4f65-9D91-7224C49458BB}">
                  <c15:layout/>
                </c:ext>
              </c:extLst>
            </c:dLbl>
            <c:dLbl>
              <c:idx val="3"/>
              <c:layout>
                <c:manualLayout>
                  <c:x val="8.2083800557794087E-2"/>
                  <c:y val="7.8872708835152239E-2"/>
                </c:manualLayout>
              </c:layout>
              <c:dLblPos val="bestFit"/>
              <c:showLegendKey val="0"/>
              <c:showVal val="0"/>
              <c:showCatName val="0"/>
              <c:showSerName val="0"/>
              <c:showPercent val="1"/>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ro-RO"/>
              </a:p>
            </c:txPr>
            <c:dLblPos val="ct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'Foaie1 (2)'!$E$3:$H$3</c:f>
              <c:strCache>
                <c:ptCount val="4"/>
                <c:pt idx="0">
                  <c:v>Donații din partea persoanelor fizice din țară
(25625402,48 lei)</c:v>
                </c:pt>
                <c:pt idx="1">
                  <c:v>Donații din partea persoanelor fizice din afara țării 
(2158066,28 lei)</c:v>
                </c:pt>
                <c:pt idx="2">
                  <c:v>Donații din partea persoanelor juridice
(2292546,51 lei)</c:v>
                </c:pt>
                <c:pt idx="3">
                  <c:v>Mijloace financiare proprii (mijloace transferate din conturile curente ale partidelor politice)
(10258189,29 lei)</c:v>
                </c:pt>
              </c:strCache>
            </c:strRef>
          </c:cat>
          <c:val>
            <c:numRef>
              <c:f>'Foaie1 (2)'!$E$4:$H$4</c:f>
              <c:numCache>
                <c:formatCode>0.00</c:formatCode>
                <c:ptCount val="4"/>
                <c:pt idx="0">
                  <c:v>25625402.48</c:v>
                </c:pt>
                <c:pt idx="1">
                  <c:v>2158066.2799999998</c:v>
                </c:pt>
                <c:pt idx="2">
                  <c:v>2292546.5099999998</c:v>
                </c:pt>
                <c:pt idx="3">
                  <c:v>10258189.289999999</c:v>
                </c:pt>
              </c:numCache>
            </c:numRef>
          </c:val>
        </c:ser>
        <c:dLbls>
          <c:dLblPos val="ctr"/>
          <c:showLegendKey val="0"/>
          <c:showVal val="0"/>
          <c:showCatName val="0"/>
          <c:showSerName val="0"/>
          <c:showPercent val="1"/>
          <c:showBubbleSize val="0"/>
          <c:showLeaderLines val="1"/>
        </c:dLbls>
        <c:firstSliceAng val="0"/>
      </c:pieChart>
      <c:spPr>
        <a:noFill/>
        <a:ln>
          <a:noFill/>
        </a:ln>
        <a:effectLst/>
      </c:spPr>
    </c:plotArea>
    <c:legend>
      <c:legendPos val="b"/>
      <c:layout>
        <c:manualLayout>
          <c:xMode val="edge"/>
          <c:yMode val="edge"/>
          <c:x val="0.56012953402947629"/>
          <c:y val="0.11984902582871691"/>
          <c:w val="0.36687541177426192"/>
          <c:h val="0.73615861239022551"/>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ro-RO"/>
        </a:p>
      </c:txPr>
    </c:legend>
    <c:plotVisOnly val="1"/>
    <c:dispBlanksAs val="gap"/>
    <c:showDLblsOverMax val="0"/>
  </c:chart>
  <c:spPr>
    <a:noFill/>
    <a:ln>
      <a:noFill/>
    </a:ln>
    <a:effectLst/>
  </c:spPr>
  <c:txPr>
    <a:bodyPr/>
    <a:lstStyle/>
    <a:p>
      <a:pPr>
        <a:defRPr/>
      </a:pPr>
      <a:endParaRPr lang="ro-R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75"/>
      <c:rotY val="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1.254011292100742E-2"/>
          <c:y val="9.4936779399390367E-2"/>
          <c:w val="0.90778625849095762"/>
          <c:h val="0.87500023218965994"/>
        </c:manualLayout>
      </c:layout>
      <c:pie3DChart>
        <c:varyColors val="1"/>
        <c:dLbls>
          <c:showLegendKey val="0"/>
          <c:showVal val="0"/>
          <c:showCatName val="1"/>
          <c:showSerName val="0"/>
          <c:showPercent val="1"/>
          <c:showBubbleSize val="0"/>
          <c:showLeaderLines val="0"/>
        </c:dLbls>
      </c:pie3DChart>
      <c:spPr>
        <a:noFill/>
        <a:ln>
          <a:noFill/>
        </a:ln>
        <a:effectLst/>
      </c:spPr>
    </c:plotArea>
    <c:plotVisOnly val="1"/>
    <c:dispBlanksAs val="gap"/>
    <c:showDLblsOverMax val="0"/>
  </c:chart>
  <c:spPr>
    <a:noFill/>
    <a:ln>
      <a:noFill/>
    </a:ln>
    <a:effectLst/>
  </c:spPr>
  <c:txPr>
    <a:bodyPr/>
    <a:lstStyle/>
    <a:p>
      <a:pPr>
        <a:defRPr sz="2000">
          <a:latin typeface="Times New Roman" panose="02020603050405020304" pitchFamily="18" charset="0"/>
          <a:cs typeface="Times New Roman" panose="02020603050405020304" pitchFamily="18" charset="0"/>
        </a:defRPr>
      </a:pPr>
      <a:endParaRPr lang="ro-R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6"/>
              </a:solidFill>
              <a:ln w="19050">
                <a:solidFill>
                  <a:schemeClr val="lt1"/>
                </a:solidFill>
              </a:ln>
              <a:effectLst/>
            </c:spPr>
          </c:dPt>
          <c:dPt>
            <c:idx val="1"/>
            <c:bubble3D val="0"/>
            <c:spPr>
              <a:solidFill>
                <a:schemeClr val="accent5"/>
              </a:solidFill>
              <a:ln w="19050">
                <a:solidFill>
                  <a:schemeClr val="lt1"/>
                </a:solidFill>
              </a:ln>
              <a:effectLst/>
            </c:spPr>
          </c:dPt>
          <c:dLbls>
            <c:dLbl>
              <c:idx val="0"/>
              <c:layout>
                <c:manualLayout>
                  <c:x val="0.25630182878541036"/>
                  <c:y val="-0.13972787081339721"/>
                </c:manualLayout>
              </c:layout>
              <c:showLegendKey val="0"/>
              <c:showVal val="0"/>
              <c:showCatName val="1"/>
              <c:showSerName val="0"/>
              <c:showPercent val="1"/>
              <c:showBubbleSize val="0"/>
              <c:extLst>
                <c:ext xmlns:c15="http://schemas.microsoft.com/office/drawing/2012/chart" uri="{CE6537A1-D6FC-4f65-9D91-7224C49458BB}">
                  <c15:layout>
                    <c:manualLayout>
                      <c:w val="0.23296815134099616"/>
                      <c:h val="0.46590909090909083"/>
                    </c:manualLayout>
                  </c15:layout>
                </c:ext>
              </c:extLst>
            </c:dLbl>
            <c:dLbl>
              <c:idx val="1"/>
              <c:layout>
                <c:manualLayout>
                  <c:x val="-0.23694764279195704"/>
                  <c:y val="2.8035287081339712E-2"/>
                </c:manualLayout>
              </c:layout>
              <c:showLegendKey val="0"/>
              <c:showVal val="0"/>
              <c:showCatName val="1"/>
              <c:showSerName val="0"/>
              <c:showPercent val="1"/>
              <c:showBubbleSize val="0"/>
              <c:extLst>
                <c:ext xmlns:c15="http://schemas.microsoft.com/office/drawing/2012/chart" uri="{CE6537A1-D6FC-4f65-9D91-7224C49458BB}">
                  <c15:layout>
                    <c:manualLayout>
                      <c:w val="0.24286841569372791"/>
                      <c:h val="0.35130083732057416"/>
                    </c:manualLayout>
                  </c15:layout>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ro-RO"/>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'Foaie1 (2)'!$I$3:$J$3</c:f>
              <c:strCache>
                <c:ptCount val="2"/>
                <c:pt idx="0">
                  <c:v>Venituri, mijloace bănești, total, în campania electorală
(40334204,56 lei)</c:v>
                </c:pt>
                <c:pt idx="1">
                  <c:v>Donații, altele decât bani, evaluate în lei
(2997911,72 lei)</c:v>
                </c:pt>
              </c:strCache>
            </c:strRef>
          </c:cat>
          <c:val>
            <c:numRef>
              <c:f>'Foaie1 (2)'!$I$4:$J$4</c:f>
              <c:numCache>
                <c:formatCode>0.00</c:formatCode>
                <c:ptCount val="2"/>
                <c:pt idx="0">
                  <c:v>40334204.560000002</c:v>
                </c:pt>
                <c:pt idx="1">
                  <c:v>2997911.72</c:v>
                </c:pt>
              </c:numCache>
            </c:numRef>
          </c:val>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ro-RO"/>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ro-RO"/>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barChart>
        <c:barDir val="bar"/>
        <c:grouping val="clustered"/>
        <c:varyColors val="0"/>
        <c:ser>
          <c:idx val="0"/>
          <c:order val="0"/>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c:spPr>
          <c:invertIfNegative val="0"/>
          <c:dLbls>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o-RO"/>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'Foaie1 (2)'!$K$3:$R$3</c:f>
              <c:strCache>
                <c:ptCount val="8"/>
                <c:pt idx="0">
                  <c:v>Costul întrunirilor și evenimentelor electorale 
(2868058,18 lei)</c:v>
                </c:pt>
                <c:pt idx="1">
                  <c:v>Cheltuieli de publicitate 
(25680532,4 lei)</c:v>
                </c:pt>
                <c:pt idx="2">
                  <c:v>Cheltuieli pentru materialele promoționale 
(8875004,4 lei)</c:v>
                </c:pt>
                <c:pt idx="3">
                  <c:v>Cheltuieli pentru transport de persoane și bunuri 
(2142391,73 lei)</c:v>
                </c:pt>
                <c:pt idx="4">
                  <c:v>Costuri suplimentare de întreținere 
(86221,82 lei)</c:v>
                </c:pt>
                <c:pt idx="5">
                  <c:v>Costuri de delegare sau detașare a persoanelor (inclusiv recompensele/diurnele observatorilor și voluntarilor)
(22430,00 lei)</c:v>
                </c:pt>
                <c:pt idx="6">
                  <c:v>Cheltuieli de consultanță electorală și politică
(21550,00 lei)</c:v>
                </c:pt>
                <c:pt idx="7">
                  <c:v>Alte cheltuieli 
(635130,25 lei)</c:v>
                </c:pt>
              </c:strCache>
            </c:strRef>
          </c:cat>
          <c:val>
            <c:numRef>
              <c:f>'Foaie1 (2)'!$K$4:$R$4</c:f>
              <c:numCache>
                <c:formatCode>0.00%</c:formatCode>
                <c:ptCount val="8"/>
                <c:pt idx="0">
                  <c:v>7.1112432391430974E-2</c:v>
                </c:pt>
                <c:pt idx="1">
                  <c:v>0.63673921847392667</c:v>
                </c:pt>
                <c:pt idx="2">
                  <c:v>0.22005242249606402</c:v>
                </c:pt>
                <c:pt idx="3">
                  <c:v>5.311980353745329E-2</c:v>
                </c:pt>
                <c:pt idx="4">
                  <c:v>2.1378378542572423E-3</c:v>
                </c:pt>
                <c:pt idx="5">
                  <c:v>5.561434805132847E-4</c:v>
                </c:pt>
                <c:pt idx="6">
                  <c:v>5.3432420887477867E-4</c:v>
                </c:pt>
                <c:pt idx="7">
                  <c:v>1.5747817557479834E-2</c:v>
                </c:pt>
              </c:numCache>
            </c:numRef>
          </c:val>
        </c:ser>
        <c:dLbls>
          <c:showLegendKey val="0"/>
          <c:showVal val="1"/>
          <c:showCatName val="0"/>
          <c:showSerName val="0"/>
          <c:showPercent val="0"/>
          <c:showBubbleSize val="0"/>
        </c:dLbls>
        <c:gapWidth val="100"/>
        <c:axId val="-1724149488"/>
        <c:axId val="-1724150576"/>
      </c:barChart>
      <c:catAx>
        <c:axId val="-172414948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o-RO"/>
          </a:p>
        </c:txPr>
        <c:crossAx val="-1724150576"/>
        <c:crosses val="autoZero"/>
        <c:auto val="1"/>
        <c:lblAlgn val="ctr"/>
        <c:lblOffset val="100"/>
        <c:noMultiLvlLbl val="0"/>
      </c:catAx>
      <c:valAx>
        <c:axId val="-1724150576"/>
        <c:scaling>
          <c:orientation val="minMax"/>
        </c:scaling>
        <c:delete val="0"/>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o-RO"/>
          </a:p>
        </c:txPr>
        <c:crossAx val="-1724149488"/>
        <c:crosses val="autoZero"/>
        <c:crossBetween val="between"/>
      </c:valAx>
      <c:spPr>
        <a:noFill/>
        <a:ln>
          <a:noFill/>
        </a:ln>
        <a:effectLst/>
      </c:spPr>
    </c:plotArea>
    <c:plotVisOnly val="1"/>
    <c:dispBlanksAs val="gap"/>
    <c:showDLblsOverMax val="0"/>
  </c:chart>
  <c:spPr>
    <a:noFill/>
    <a:ln>
      <a:noFill/>
    </a:ln>
    <a:effectLst/>
  </c:spPr>
  <c:txPr>
    <a:bodyPr/>
    <a:lstStyle/>
    <a:p>
      <a:pPr>
        <a:defRPr sz="1050">
          <a:solidFill>
            <a:schemeClr val="tx1"/>
          </a:solidFill>
          <a:latin typeface="Times New Roman" panose="02020603050405020304" pitchFamily="18" charset="0"/>
          <a:cs typeface="Times New Roman" panose="02020603050405020304" pitchFamily="18" charset="0"/>
        </a:defRPr>
      </a:pPr>
      <a:endParaRPr lang="ro-RO"/>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withinLinear" id="14">
  <a:schemeClr val="accent1"/>
</cs:colorStyle>
</file>

<file path=ppt/charts/style1.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9">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F305CEA-4701-4D87-971E-12B4FC80FD8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o-RO"/>
        </a:p>
      </dgm:t>
    </dgm:pt>
    <dgm:pt modelId="{CFCC868F-BFF8-4766-AB07-5805E1F51221}">
      <dgm:prSet phldrT="[Text]" custT="1">
        <dgm:style>
          <a:lnRef idx="2">
            <a:schemeClr val="accent5"/>
          </a:lnRef>
          <a:fillRef idx="1">
            <a:schemeClr val="lt1"/>
          </a:fillRef>
          <a:effectRef idx="0">
            <a:schemeClr val="accent5"/>
          </a:effectRef>
          <a:fontRef idx="minor">
            <a:schemeClr val="dk1"/>
          </a:fontRef>
        </dgm:style>
      </dgm:prSet>
      <dgm:spPr/>
      <dgm:t>
        <a:bodyPr/>
        <a:lstStyle/>
        <a:p>
          <a:r>
            <a:rPr lang="ro-RO" sz="1800" dirty="0" smtClean="0">
              <a:solidFill>
                <a:schemeClr val="tx1"/>
              </a:solidFill>
              <a:latin typeface="Times New Roman" panose="02020603050405020304" pitchFamily="18" charset="0"/>
              <a:cs typeface="Times New Roman" panose="02020603050405020304" pitchFamily="18" charset="0"/>
            </a:rPr>
            <a:t>Instruiri pentru concurenții electorali privind responsabilizarea în întocmirea rapoartelor și reflectarea informației</a:t>
          </a:r>
          <a:endParaRPr lang="ro-RO" sz="1800" dirty="0">
            <a:solidFill>
              <a:schemeClr val="tx1"/>
            </a:solidFill>
            <a:latin typeface="Times New Roman" panose="02020603050405020304" pitchFamily="18" charset="0"/>
            <a:cs typeface="Times New Roman" panose="02020603050405020304" pitchFamily="18" charset="0"/>
          </a:endParaRPr>
        </a:p>
      </dgm:t>
    </dgm:pt>
    <dgm:pt modelId="{2C74B7FC-5625-4890-B352-536234EACAAC}" type="parTrans" cxnId="{F30E6C64-6756-4A84-81B5-F7BAAD969048}">
      <dgm:prSet/>
      <dgm:spPr/>
      <dgm:t>
        <a:bodyPr/>
        <a:lstStyle/>
        <a:p>
          <a:endParaRPr lang="ro-RO" sz="1400">
            <a:solidFill>
              <a:schemeClr val="tx1"/>
            </a:solidFill>
            <a:latin typeface="Times New Roman" panose="02020603050405020304" pitchFamily="18" charset="0"/>
            <a:cs typeface="Times New Roman" panose="02020603050405020304" pitchFamily="18" charset="0"/>
          </a:endParaRPr>
        </a:p>
      </dgm:t>
    </dgm:pt>
    <dgm:pt modelId="{68309922-4A8E-47AA-B55B-57F029057C57}" type="sibTrans" cxnId="{F30E6C64-6756-4A84-81B5-F7BAAD969048}">
      <dgm:prSet/>
      <dgm:spPr/>
      <dgm:t>
        <a:bodyPr/>
        <a:lstStyle/>
        <a:p>
          <a:endParaRPr lang="ro-RO" sz="1400">
            <a:solidFill>
              <a:schemeClr val="tx1"/>
            </a:solidFill>
            <a:latin typeface="Times New Roman" panose="02020603050405020304" pitchFamily="18" charset="0"/>
            <a:cs typeface="Times New Roman" panose="02020603050405020304" pitchFamily="18" charset="0"/>
          </a:endParaRPr>
        </a:p>
      </dgm:t>
    </dgm:pt>
    <dgm:pt modelId="{E8CC3743-43B2-48F0-8222-12F833A83E4A}">
      <dgm:prSet phldrT="[Text]" custT="1">
        <dgm:style>
          <a:lnRef idx="2">
            <a:schemeClr val="accent5"/>
          </a:lnRef>
          <a:fillRef idx="1">
            <a:schemeClr val="lt1"/>
          </a:fillRef>
          <a:effectRef idx="0">
            <a:schemeClr val="accent5"/>
          </a:effectRef>
          <a:fontRef idx="minor">
            <a:schemeClr val="dk1"/>
          </a:fontRef>
        </dgm:style>
      </dgm:prSet>
      <dgm:spPr/>
      <dgm:t>
        <a:bodyPr/>
        <a:lstStyle/>
        <a:p>
          <a:r>
            <a:rPr lang="ro-RO" sz="1800" dirty="0" smtClean="0">
              <a:solidFill>
                <a:schemeClr val="tx1"/>
              </a:solidFill>
              <a:latin typeface="Times New Roman" panose="02020603050405020304" pitchFamily="18" charset="0"/>
              <a:cs typeface="Times New Roman" panose="02020603050405020304" pitchFamily="18" charset="0"/>
            </a:rPr>
            <a:t>Transparentizarea veniturilor și a plăților efectuate de concurenții electorali</a:t>
          </a:r>
          <a:endParaRPr lang="ro-RO" sz="1800" dirty="0">
            <a:solidFill>
              <a:schemeClr val="tx1"/>
            </a:solidFill>
            <a:latin typeface="Times New Roman" panose="02020603050405020304" pitchFamily="18" charset="0"/>
            <a:cs typeface="Times New Roman" panose="02020603050405020304" pitchFamily="18" charset="0"/>
          </a:endParaRPr>
        </a:p>
      </dgm:t>
    </dgm:pt>
    <dgm:pt modelId="{3DCD1817-5C97-4C7D-A8B4-2AE1CCBA0BFC}" type="parTrans" cxnId="{B13FF84A-0FEC-45B6-B9C9-D13D9409E6E4}">
      <dgm:prSet/>
      <dgm:spPr/>
      <dgm:t>
        <a:bodyPr/>
        <a:lstStyle/>
        <a:p>
          <a:endParaRPr lang="ro-RO" sz="1400">
            <a:solidFill>
              <a:schemeClr val="tx1"/>
            </a:solidFill>
            <a:latin typeface="Times New Roman" panose="02020603050405020304" pitchFamily="18" charset="0"/>
            <a:cs typeface="Times New Roman" panose="02020603050405020304" pitchFamily="18" charset="0"/>
          </a:endParaRPr>
        </a:p>
      </dgm:t>
    </dgm:pt>
    <dgm:pt modelId="{6E9CA59E-7681-4B61-8FF1-CDB346BAB344}" type="sibTrans" cxnId="{B13FF84A-0FEC-45B6-B9C9-D13D9409E6E4}">
      <dgm:prSet/>
      <dgm:spPr/>
      <dgm:t>
        <a:bodyPr/>
        <a:lstStyle/>
        <a:p>
          <a:endParaRPr lang="ro-RO" sz="1400">
            <a:solidFill>
              <a:schemeClr val="tx1"/>
            </a:solidFill>
            <a:latin typeface="Times New Roman" panose="02020603050405020304" pitchFamily="18" charset="0"/>
            <a:cs typeface="Times New Roman" panose="02020603050405020304" pitchFamily="18" charset="0"/>
          </a:endParaRPr>
        </a:p>
      </dgm:t>
    </dgm:pt>
    <dgm:pt modelId="{8F1EA97A-94BF-4B76-B9EA-D8D3C397948F}">
      <dgm:prSet phldrT="[Text]" custT="1">
        <dgm:style>
          <a:lnRef idx="2">
            <a:schemeClr val="accent5"/>
          </a:lnRef>
          <a:fillRef idx="1">
            <a:schemeClr val="lt1"/>
          </a:fillRef>
          <a:effectRef idx="0">
            <a:schemeClr val="accent5"/>
          </a:effectRef>
          <a:fontRef idx="minor">
            <a:schemeClr val="dk1"/>
          </a:fontRef>
        </dgm:style>
      </dgm:prSet>
      <dgm:spPr/>
      <dgm:t>
        <a:bodyPr/>
        <a:lstStyle/>
        <a:p>
          <a:r>
            <a:rPr lang="ro-RO" sz="1800" dirty="0" smtClean="0">
              <a:solidFill>
                <a:schemeClr val="tx1"/>
              </a:solidFill>
              <a:latin typeface="Times New Roman" panose="02020603050405020304" pitchFamily="18" charset="0"/>
              <a:cs typeface="Times New Roman" panose="02020603050405020304" pitchFamily="18" charset="0"/>
            </a:rPr>
            <a:t>Colaborarea cu Serviciul Fiscal de Stat, Casa Națională de Asigurări Sociale și Agenția Achiziții Publice, în vederea asigurării verificării operative a provenienței donațiilor primite de către concurenții electorali în campania electorală</a:t>
          </a:r>
          <a:endParaRPr lang="ro-RO" sz="1800" dirty="0">
            <a:solidFill>
              <a:schemeClr val="tx1"/>
            </a:solidFill>
            <a:latin typeface="Times New Roman" panose="02020603050405020304" pitchFamily="18" charset="0"/>
            <a:cs typeface="Times New Roman" panose="02020603050405020304" pitchFamily="18" charset="0"/>
          </a:endParaRPr>
        </a:p>
      </dgm:t>
    </dgm:pt>
    <dgm:pt modelId="{C0F59990-8DEC-4F2A-96C0-2EB2CCB35FC6}" type="parTrans" cxnId="{2F095644-96C1-401E-8166-13B3C9688DC4}">
      <dgm:prSet/>
      <dgm:spPr/>
      <dgm:t>
        <a:bodyPr/>
        <a:lstStyle/>
        <a:p>
          <a:endParaRPr lang="ro-RO" sz="1400">
            <a:solidFill>
              <a:schemeClr val="tx1"/>
            </a:solidFill>
            <a:latin typeface="Times New Roman" panose="02020603050405020304" pitchFamily="18" charset="0"/>
            <a:cs typeface="Times New Roman" panose="02020603050405020304" pitchFamily="18" charset="0"/>
          </a:endParaRPr>
        </a:p>
      </dgm:t>
    </dgm:pt>
    <dgm:pt modelId="{977953F6-6E3C-4D27-B9C6-CA0C07C9C7AD}" type="sibTrans" cxnId="{2F095644-96C1-401E-8166-13B3C9688DC4}">
      <dgm:prSet/>
      <dgm:spPr/>
      <dgm:t>
        <a:bodyPr/>
        <a:lstStyle/>
        <a:p>
          <a:endParaRPr lang="ro-RO" sz="1400">
            <a:solidFill>
              <a:schemeClr val="tx1"/>
            </a:solidFill>
            <a:latin typeface="Times New Roman" panose="02020603050405020304" pitchFamily="18" charset="0"/>
            <a:cs typeface="Times New Roman" panose="02020603050405020304" pitchFamily="18" charset="0"/>
          </a:endParaRPr>
        </a:p>
      </dgm:t>
    </dgm:pt>
    <dgm:pt modelId="{4B66A4DE-1B5D-4A97-9D3E-D846677CF0CF}" type="pres">
      <dgm:prSet presAssocID="{5F305CEA-4701-4D87-971E-12B4FC80FD89}" presName="linear" presStyleCnt="0">
        <dgm:presLayoutVars>
          <dgm:dir/>
          <dgm:animLvl val="lvl"/>
          <dgm:resizeHandles val="exact"/>
        </dgm:presLayoutVars>
      </dgm:prSet>
      <dgm:spPr/>
      <dgm:t>
        <a:bodyPr/>
        <a:lstStyle/>
        <a:p>
          <a:endParaRPr lang="ro-RO"/>
        </a:p>
      </dgm:t>
    </dgm:pt>
    <dgm:pt modelId="{16EC23E1-BB68-40B6-9F4E-F5364FA532F3}" type="pres">
      <dgm:prSet presAssocID="{CFCC868F-BFF8-4766-AB07-5805E1F51221}" presName="parentLin" presStyleCnt="0"/>
      <dgm:spPr/>
    </dgm:pt>
    <dgm:pt modelId="{FD88665C-7806-494D-964D-03F4AC5336DF}" type="pres">
      <dgm:prSet presAssocID="{CFCC868F-BFF8-4766-AB07-5805E1F51221}" presName="parentLeftMargin" presStyleLbl="node1" presStyleIdx="0" presStyleCnt="3"/>
      <dgm:spPr/>
      <dgm:t>
        <a:bodyPr/>
        <a:lstStyle/>
        <a:p>
          <a:endParaRPr lang="ro-RO"/>
        </a:p>
      </dgm:t>
    </dgm:pt>
    <dgm:pt modelId="{4088FAFD-B667-4B09-BEC8-4276C86DEE04}" type="pres">
      <dgm:prSet presAssocID="{CFCC868F-BFF8-4766-AB07-5805E1F51221}" presName="parentText" presStyleLbl="node1" presStyleIdx="0" presStyleCnt="3" custScaleX="106820">
        <dgm:presLayoutVars>
          <dgm:chMax val="0"/>
          <dgm:bulletEnabled val="1"/>
        </dgm:presLayoutVars>
      </dgm:prSet>
      <dgm:spPr/>
      <dgm:t>
        <a:bodyPr/>
        <a:lstStyle/>
        <a:p>
          <a:endParaRPr lang="ro-RO"/>
        </a:p>
      </dgm:t>
    </dgm:pt>
    <dgm:pt modelId="{520D5CDC-5AC5-4178-A7EE-15F9DCCAD3F7}" type="pres">
      <dgm:prSet presAssocID="{CFCC868F-BFF8-4766-AB07-5805E1F51221}" presName="negativeSpace" presStyleCnt="0"/>
      <dgm:spPr/>
    </dgm:pt>
    <dgm:pt modelId="{FC2283A2-E02D-483B-9B63-098910101B46}" type="pres">
      <dgm:prSet presAssocID="{CFCC868F-BFF8-4766-AB07-5805E1F51221}" presName="childText" presStyleLbl="conFgAcc1" presStyleIdx="0" presStyleCnt="3">
        <dgm:presLayoutVars>
          <dgm:bulletEnabled val="1"/>
        </dgm:presLayoutVars>
      </dgm:prSet>
      <dgm:spPr/>
    </dgm:pt>
    <dgm:pt modelId="{95E8E31A-EDDC-4DDF-9456-A613D9F96425}" type="pres">
      <dgm:prSet presAssocID="{68309922-4A8E-47AA-B55B-57F029057C57}" presName="spaceBetweenRectangles" presStyleCnt="0"/>
      <dgm:spPr/>
    </dgm:pt>
    <dgm:pt modelId="{523C3E18-2D65-4330-8BE6-AB503334664A}" type="pres">
      <dgm:prSet presAssocID="{E8CC3743-43B2-48F0-8222-12F833A83E4A}" presName="parentLin" presStyleCnt="0"/>
      <dgm:spPr/>
    </dgm:pt>
    <dgm:pt modelId="{483E5FB8-FAEF-4D0D-B81D-079D293EBFBE}" type="pres">
      <dgm:prSet presAssocID="{E8CC3743-43B2-48F0-8222-12F833A83E4A}" presName="parentLeftMargin" presStyleLbl="node1" presStyleIdx="0" presStyleCnt="3"/>
      <dgm:spPr/>
      <dgm:t>
        <a:bodyPr/>
        <a:lstStyle/>
        <a:p>
          <a:endParaRPr lang="ro-RO"/>
        </a:p>
      </dgm:t>
    </dgm:pt>
    <dgm:pt modelId="{8643E710-C710-47E2-92B9-9D8723865D42}" type="pres">
      <dgm:prSet presAssocID="{E8CC3743-43B2-48F0-8222-12F833A83E4A}" presName="parentText" presStyleLbl="node1" presStyleIdx="1" presStyleCnt="3" custScaleX="106341">
        <dgm:presLayoutVars>
          <dgm:chMax val="0"/>
          <dgm:bulletEnabled val="1"/>
        </dgm:presLayoutVars>
      </dgm:prSet>
      <dgm:spPr/>
      <dgm:t>
        <a:bodyPr/>
        <a:lstStyle/>
        <a:p>
          <a:endParaRPr lang="ro-RO"/>
        </a:p>
      </dgm:t>
    </dgm:pt>
    <dgm:pt modelId="{97B29248-A4DF-4268-A832-FC2D4B2BBBD8}" type="pres">
      <dgm:prSet presAssocID="{E8CC3743-43B2-48F0-8222-12F833A83E4A}" presName="negativeSpace" presStyleCnt="0"/>
      <dgm:spPr/>
    </dgm:pt>
    <dgm:pt modelId="{EF9EE802-D592-46E8-8E55-C8DB0D33DF91}" type="pres">
      <dgm:prSet presAssocID="{E8CC3743-43B2-48F0-8222-12F833A83E4A}" presName="childText" presStyleLbl="conFgAcc1" presStyleIdx="1" presStyleCnt="3">
        <dgm:presLayoutVars>
          <dgm:bulletEnabled val="1"/>
        </dgm:presLayoutVars>
      </dgm:prSet>
      <dgm:spPr/>
    </dgm:pt>
    <dgm:pt modelId="{2BC6A2D4-ACBA-4A18-9FAF-520EA51FEA52}" type="pres">
      <dgm:prSet presAssocID="{6E9CA59E-7681-4B61-8FF1-CDB346BAB344}" presName="spaceBetweenRectangles" presStyleCnt="0"/>
      <dgm:spPr/>
    </dgm:pt>
    <dgm:pt modelId="{C3496610-C7D3-42F8-93CC-2D40FAF18272}" type="pres">
      <dgm:prSet presAssocID="{8F1EA97A-94BF-4B76-B9EA-D8D3C397948F}" presName="parentLin" presStyleCnt="0"/>
      <dgm:spPr/>
    </dgm:pt>
    <dgm:pt modelId="{80B99F13-8719-463C-AEC0-AD06F8EEBDE7}" type="pres">
      <dgm:prSet presAssocID="{8F1EA97A-94BF-4B76-B9EA-D8D3C397948F}" presName="parentLeftMargin" presStyleLbl="node1" presStyleIdx="1" presStyleCnt="3"/>
      <dgm:spPr/>
      <dgm:t>
        <a:bodyPr/>
        <a:lstStyle/>
        <a:p>
          <a:endParaRPr lang="ro-RO"/>
        </a:p>
      </dgm:t>
    </dgm:pt>
    <dgm:pt modelId="{BCF7E3EE-EF42-4C5A-9493-FE4114900F04}" type="pres">
      <dgm:prSet presAssocID="{8F1EA97A-94BF-4B76-B9EA-D8D3C397948F}" presName="parentText" presStyleLbl="node1" presStyleIdx="2" presStyleCnt="3" custScaleX="106222" custScaleY="152169">
        <dgm:presLayoutVars>
          <dgm:chMax val="0"/>
          <dgm:bulletEnabled val="1"/>
        </dgm:presLayoutVars>
      </dgm:prSet>
      <dgm:spPr/>
      <dgm:t>
        <a:bodyPr/>
        <a:lstStyle/>
        <a:p>
          <a:endParaRPr lang="ro-RO"/>
        </a:p>
      </dgm:t>
    </dgm:pt>
    <dgm:pt modelId="{27706869-2CEC-4BF2-860D-621A955C3C6D}" type="pres">
      <dgm:prSet presAssocID="{8F1EA97A-94BF-4B76-B9EA-D8D3C397948F}" presName="negativeSpace" presStyleCnt="0"/>
      <dgm:spPr/>
    </dgm:pt>
    <dgm:pt modelId="{9BF355B1-CF96-44EA-B0CA-8025BCECCFCC}" type="pres">
      <dgm:prSet presAssocID="{8F1EA97A-94BF-4B76-B9EA-D8D3C397948F}" presName="childText" presStyleLbl="conFgAcc1" presStyleIdx="2" presStyleCnt="3">
        <dgm:presLayoutVars>
          <dgm:bulletEnabled val="1"/>
        </dgm:presLayoutVars>
      </dgm:prSet>
      <dgm:spPr/>
    </dgm:pt>
  </dgm:ptLst>
  <dgm:cxnLst>
    <dgm:cxn modelId="{A1F16A6B-F6BA-448A-8D54-454D8FD62E6B}" type="presOf" srcId="{E8CC3743-43B2-48F0-8222-12F833A83E4A}" destId="{483E5FB8-FAEF-4D0D-B81D-079D293EBFBE}" srcOrd="0" destOrd="0" presId="urn:microsoft.com/office/officeart/2005/8/layout/list1"/>
    <dgm:cxn modelId="{71576CAE-1774-46CE-A675-9673CEE230B9}" type="presOf" srcId="{CFCC868F-BFF8-4766-AB07-5805E1F51221}" destId="{4088FAFD-B667-4B09-BEC8-4276C86DEE04}" srcOrd="1" destOrd="0" presId="urn:microsoft.com/office/officeart/2005/8/layout/list1"/>
    <dgm:cxn modelId="{B13FF84A-0FEC-45B6-B9C9-D13D9409E6E4}" srcId="{5F305CEA-4701-4D87-971E-12B4FC80FD89}" destId="{E8CC3743-43B2-48F0-8222-12F833A83E4A}" srcOrd="1" destOrd="0" parTransId="{3DCD1817-5C97-4C7D-A8B4-2AE1CCBA0BFC}" sibTransId="{6E9CA59E-7681-4B61-8FF1-CDB346BAB344}"/>
    <dgm:cxn modelId="{3BE3ADE3-C488-4F11-BFF8-870BC793F15F}" type="presOf" srcId="{8F1EA97A-94BF-4B76-B9EA-D8D3C397948F}" destId="{80B99F13-8719-463C-AEC0-AD06F8EEBDE7}" srcOrd="0" destOrd="0" presId="urn:microsoft.com/office/officeart/2005/8/layout/list1"/>
    <dgm:cxn modelId="{F30E6C64-6756-4A84-81B5-F7BAAD969048}" srcId="{5F305CEA-4701-4D87-971E-12B4FC80FD89}" destId="{CFCC868F-BFF8-4766-AB07-5805E1F51221}" srcOrd="0" destOrd="0" parTransId="{2C74B7FC-5625-4890-B352-536234EACAAC}" sibTransId="{68309922-4A8E-47AA-B55B-57F029057C57}"/>
    <dgm:cxn modelId="{F204B367-A49A-4104-8773-6AA61BC2DC0C}" type="presOf" srcId="{E8CC3743-43B2-48F0-8222-12F833A83E4A}" destId="{8643E710-C710-47E2-92B9-9D8723865D42}" srcOrd="1" destOrd="0" presId="urn:microsoft.com/office/officeart/2005/8/layout/list1"/>
    <dgm:cxn modelId="{2F095644-96C1-401E-8166-13B3C9688DC4}" srcId="{5F305CEA-4701-4D87-971E-12B4FC80FD89}" destId="{8F1EA97A-94BF-4B76-B9EA-D8D3C397948F}" srcOrd="2" destOrd="0" parTransId="{C0F59990-8DEC-4F2A-96C0-2EB2CCB35FC6}" sibTransId="{977953F6-6E3C-4D27-B9C6-CA0C07C9C7AD}"/>
    <dgm:cxn modelId="{DC2FFB2D-1E56-4139-ACC9-7B21D462B0DC}" type="presOf" srcId="{CFCC868F-BFF8-4766-AB07-5805E1F51221}" destId="{FD88665C-7806-494D-964D-03F4AC5336DF}" srcOrd="0" destOrd="0" presId="urn:microsoft.com/office/officeart/2005/8/layout/list1"/>
    <dgm:cxn modelId="{494BE2D7-4D43-4D2F-9A51-390203A70778}" type="presOf" srcId="{5F305CEA-4701-4D87-971E-12B4FC80FD89}" destId="{4B66A4DE-1B5D-4A97-9D3E-D846677CF0CF}" srcOrd="0" destOrd="0" presId="urn:microsoft.com/office/officeart/2005/8/layout/list1"/>
    <dgm:cxn modelId="{8A122C00-312C-4160-9F7F-3D8886DA0503}" type="presOf" srcId="{8F1EA97A-94BF-4B76-B9EA-D8D3C397948F}" destId="{BCF7E3EE-EF42-4C5A-9493-FE4114900F04}" srcOrd="1" destOrd="0" presId="urn:microsoft.com/office/officeart/2005/8/layout/list1"/>
    <dgm:cxn modelId="{DFA20555-8683-407C-AC87-C363B94B4ACD}" type="presParOf" srcId="{4B66A4DE-1B5D-4A97-9D3E-D846677CF0CF}" destId="{16EC23E1-BB68-40B6-9F4E-F5364FA532F3}" srcOrd="0" destOrd="0" presId="urn:microsoft.com/office/officeart/2005/8/layout/list1"/>
    <dgm:cxn modelId="{47A97068-1EC3-4B48-BE1E-96239C38DB24}" type="presParOf" srcId="{16EC23E1-BB68-40B6-9F4E-F5364FA532F3}" destId="{FD88665C-7806-494D-964D-03F4AC5336DF}" srcOrd="0" destOrd="0" presId="urn:microsoft.com/office/officeart/2005/8/layout/list1"/>
    <dgm:cxn modelId="{8B4B1B74-54A8-4DEB-9EE1-BF9D62B49DDD}" type="presParOf" srcId="{16EC23E1-BB68-40B6-9F4E-F5364FA532F3}" destId="{4088FAFD-B667-4B09-BEC8-4276C86DEE04}" srcOrd="1" destOrd="0" presId="urn:microsoft.com/office/officeart/2005/8/layout/list1"/>
    <dgm:cxn modelId="{BE40562A-A7CF-4E2A-A052-AC0061031F5E}" type="presParOf" srcId="{4B66A4DE-1B5D-4A97-9D3E-D846677CF0CF}" destId="{520D5CDC-5AC5-4178-A7EE-15F9DCCAD3F7}" srcOrd="1" destOrd="0" presId="urn:microsoft.com/office/officeart/2005/8/layout/list1"/>
    <dgm:cxn modelId="{C8B656A3-F6BE-460F-BAF2-C642B14836DB}" type="presParOf" srcId="{4B66A4DE-1B5D-4A97-9D3E-D846677CF0CF}" destId="{FC2283A2-E02D-483B-9B63-098910101B46}" srcOrd="2" destOrd="0" presId="urn:microsoft.com/office/officeart/2005/8/layout/list1"/>
    <dgm:cxn modelId="{72B99692-1226-4F07-86B5-0346DF8AD76A}" type="presParOf" srcId="{4B66A4DE-1B5D-4A97-9D3E-D846677CF0CF}" destId="{95E8E31A-EDDC-4DDF-9456-A613D9F96425}" srcOrd="3" destOrd="0" presId="urn:microsoft.com/office/officeart/2005/8/layout/list1"/>
    <dgm:cxn modelId="{7168239E-1655-4C49-BCF7-4CF15DA829AF}" type="presParOf" srcId="{4B66A4DE-1B5D-4A97-9D3E-D846677CF0CF}" destId="{523C3E18-2D65-4330-8BE6-AB503334664A}" srcOrd="4" destOrd="0" presId="urn:microsoft.com/office/officeart/2005/8/layout/list1"/>
    <dgm:cxn modelId="{32088D55-11F5-4DEB-94B5-037C1DC31CBA}" type="presParOf" srcId="{523C3E18-2D65-4330-8BE6-AB503334664A}" destId="{483E5FB8-FAEF-4D0D-B81D-079D293EBFBE}" srcOrd="0" destOrd="0" presId="urn:microsoft.com/office/officeart/2005/8/layout/list1"/>
    <dgm:cxn modelId="{5A2181A4-4875-4836-A103-955E895D2C36}" type="presParOf" srcId="{523C3E18-2D65-4330-8BE6-AB503334664A}" destId="{8643E710-C710-47E2-92B9-9D8723865D42}" srcOrd="1" destOrd="0" presId="urn:microsoft.com/office/officeart/2005/8/layout/list1"/>
    <dgm:cxn modelId="{176CD433-4AFF-41EF-A25D-CE88B4E7C911}" type="presParOf" srcId="{4B66A4DE-1B5D-4A97-9D3E-D846677CF0CF}" destId="{97B29248-A4DF-4268-A832-FC2D4B2BBBD8}" srcOrd="5" destOrd="0" presId="urn:microsoft.com/office/officeart/2005/8/layout/list1"/>
    <dgm:cxn modelId="{02E68958-BD07-4689-B7C9-B4B0892CBDF1}" type="presParOf" srcId="{4B66A4DE-1B5D-4A97-9D3E-D846677CF0CF}" destId="{EF9EE802-D592-46E8-8E55-C8DB0D33DF91}" srcOrd="6" destOrd="0" presId="urn:microsoft.com/office/officeart/2005/8/layout/list1"/>
    <dgm:cxn modelId="{5A5E444A-8C80-4494-8603-3634B10B0328}" type="presParOf" srcId="{4B66A4DE-1B5D-4A97-9D3E-D846677CF0CF}" destId="{2BC6A2D4-ACBA-4A18-9FAF-520EA51FEA52}" srcOrd="7" destOrd="0" presId="urn:microsoft.com/office/officeart/2005/8/layout/list1"/>
    <dgm:cxn modelId="{A7AA7072-BFE4-4504-A2F6-80BBD32D8612}" type="presParOf" srcId="{4B66A4DE-1B5D-4A97-9D3E-D846677CF0CF}" destId="{C3496610-C7D3-42F8-93CC-2D40FAF18272}" srcOrd="8" destOrd="0" presId="urn:microsoft.com/office/officeart/2005/8/layout/list1"/>
    <dgm:cxn modelId="{230EB9A2-9B3D-4A9F-8F7D-244D796670DC}" type="presParOf" srcId="{C3496610-C7D3-42F8-93CC-2D40FAF18272}" destId="{80B99F13-8719-463C-AEC0-AD06F8EEBDE7}" srcOrd="0" destOrd="0" presId="urn:microsoft.com/office/officeart/2005/8/layout/list1"/>
    <dgm:cxn modelId="{AD238F0A-8FC9-4B1F-A430-7D24B0256FFB}" type="presParOf" srcId="{C3496610-C7D3-42F8-93CC-2D40FAF18272}" destId="{BCF7E3EE-EF42-4C5A-9493-FE4114900F04}" srcOrd="1" destOrd="0" presId="urn:microsoft.com/office/officeart/2005/8/layout/list1"/>
    <dgm:cxn modelId="{A3DE8320-23BC-49D0-A772-5D606780ABE7}" type="presParOf" srcId="{4B66A4DE-1B5D-4A97-9D3E-D846677CF0CF}" destId="{27706869-2CEC-4BF2-860D-621A955C3C6D}" srcOrd="9" destOrd="0" presId="urn:microsoft.com/office/officeart/2005/8/layout/list1"/>
    <dgm:cxn modelId="{25E30A98-1009-45B0-B3E7-E97CDB2C01F5}" type="presParOf" srcId="{4B66A4DE-1B5D-4A97-9D3E-D846677CF0CF}" destId="{9BF355B1-CF96-44EA-B0CA-8025BCECCFCC}"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F305CEA-4701-4D87-971E-12B4FC80FD8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o-RO"/>
        </a:p>
      </dgm:t>
    </dgm:pt>
    <dgm:pt modelId="{CFCC868F-BFF8-4766-AB07-5805E1F51221}">
      <dgm:prSet phldrT="[Text]" custT="1">
        <dgm:style>
          <a:lnRef idx="2">
            <a:schemeClr val="accent5"/>
          </a:lnRef>
          <a:fillRef idx="1">
            <a:schemeClr val="lt1"/>
          </a:fillRef>
          <a:effectRef idx="0">
            <a:schemeClr val="accent5"/>
          </a:effectRef>
          <a:fontRef idx="minor">
            <a:schemeClr val="dk1"/>
          </a:fontRef>
        </dgm:style>
      </dgm:prSet>
      <dgm:spPr/>
      <dgm:t>
        <a:bodyPr/>
        <a:lstStyle/>
        <a:p>
          <a:r>
            <a:rPr lang="ro-RO" sz="1800" dirty="0" smtClean="0">
              <a:latin typeface="Times New Roman" panose="02020603050405020304" pitchFamily="18" charset="0"/>
              <a:cs typeface="Times New Roman" panose="02020603050405020304" pitchFamily="18" charset="0"/>
            </a:rPr>
            <a:t>Modul de întocmire și prezentare a rapoartelor</a:t>
          </a:r>
          <a:endParaRPr lang="ro-RO" sz="1800" dirty="0">
            <a:solidFill>
              <a:schemeClr val="tx1"/>
            </a:solidFill>
            <a:latin typeface="Times New Roman" panose="02020603050405020304" pitchFamily="18" charset="0"/>
            <a:cs typeface="Times New Roman" panose="02020603050405020304" pitchFamily="18" charset="0"/>
          </a:endParaRPr>
        </a:p>
      </dgm:t>
    </dgm:pt>
    <dgm:pt modelId="{2C74B7FC-5625-4890-B352-536234EACAAC}" type="parTrans" cxnId="{F30E6C64-6756-4A84-81B5-F7BAAD969048}">
      <dgm:prSet/>
      <dgm:spPr/>
      <dgm:t>
        <a:bodyPr/>
        <a:lstStyle/>
        <a:p>
          <a:endParaRPr lang="ro-RO" sz="1800">
            <a:solidFill>
              <a:schemeClr val="tx1"/>
            </a:solidFill>
            <a:latin typeface="Times New Roman" panose="02020603050405020304" pitchFamily="18" charset="0"/>
            <a:cs typeface="Times New Roman" panose="02020603050405020304" pitchFamily="18" charset="0"/>
          </a:endParaRPr>
        </a:p>
      </dgm:t>
    </dgm:pt>
    <dgm:pt modelId="{68309922-4A8E-47AA-B55B-57F029057C57}" type="sibTrans" cxnId="{F30E6C64-6756-4A84-81B5-F7BAAD969048}">
      <dgm:prSet/>
      <dgm:spPr/>
      <dgm:t>
        <a:bodyPr/>
        <a:lstStyle/>
        <a:p>
          <a:endParaRPr lang="ro-RO" sz="1800">
            <a:solidFill>
              <a:schemeClr val="tx1"/>
            </a:solidFill>
            <a:latin typeface="Times New Roman" panose="02020603050405020304" pitchFamily="18" charset="0"/>
            <a:cs typeface="Times New Roman" panose="02020603050405020304" pitchFamily="18" charset="0"/>
          </a:endParaRPr>
        </a:p>
      </dgm:t>
    </dgm:pt>
    <dgm:pt modelId="{E8CC3743-43B2-48F0-8222-12F833A83E4A}">
      <dgm:prSet phldrT="[Text]" custT="1">
        <dgm:style>
          <a:lnRef idx="2">
            <a:schemeClr val="accent5"/>
          </a:lnRef>
          <a:fillRef idx="1">
            <a:schemeClr val="lt1"/>
          </a:fillRef>
          <a:effectRef idx="0">
            <a:schemeClr val="accent5"/>
          </a:effectRef>
          <a:fontRef idx="minor">
            <a:schemeClr val="dk1"/>
          </a:fontRef>
        </dgm:style>
      </dgm:prSet>
      <dgm:spPr/>
      <dgm:t>
        <a:bodyPr/>
        <a:lstStyle/>
        <a:p>
          <a:r>
            <a:rPr lang="ro-RO" sz="1800" dirty="0" smtClean="0">
              <a:latin typeface="Times New Roman" panose="02020603050405020304" pitchFamily="18" charset="0"/>
              <a:cs typeface="Times New Roman" panose="02020603050405020304" pitchFamily="18" charset="0"/>
            </a:rPr>
            <a:t>Încălcarea termenului de prezentare</a:t>
          </a:r>
          <a:endParaRPr lang="ro-RO" sz="1800" dirty="0">
            <a:solidFill>
              <a:schemeClr val="tx1"/>
            </a:solidFill>
            <a:latin typeface="Times New Roman" panose="02020603050405020304" pitchFamily="18" charset="0"/>
            <a:cs typeface="Times New Roman" panose="02020603050405020304" pitchFamily="18" charset="0"/>
          </a:endParaRPr>
        </a:p>
      </dgm:t>
    </dgm:pt>
    <dgm:pt modelId="{3DCD1817-5C97-4C7D-A8B4-2AE1CCBA0BFC}" type="parTrans" cxnId="{B13FF84A-0FEC-45B6-B9C9-D13D9409E6E4}">
      <dgm:prSet/>
      <dgm:spPr/>
      <dgm:t>
        <a:bodyPr/>
        <a:lstStyle/>
        <a:p>
          <a:endParaRPr lang="ro-RO" sz="1800">
            <a:solidFill>
              <a:schemeClr val="tx1"/>
            </a:solidFill>
            <a:latin typeface="Times New Roman" panose="02020603050405020304" pitchFamily="18" charset="0"/>
            <a:cs typeface="Times New Roman" panose="02020603050405020304" pitchFamily="18" charset="0"/>
          </a:endParaRPr>
        </a:p>
      </dgm:t>
    </dgm:pt>
    <dgm:pt modelId="{6E9CA59E-7681-4B61-8FF1-CDB346BAB344}" type="sibTrans" cxnId="{B13FF84A-0FEC-45B6-B9C9-D13D9409E6E4}">
      <dgm:prSet/>
      <dgm:spPr/>
      <dgm:t>
        <a:bodyPr/>
        <a:lstStyle/>
        <a:p>
          <a:endParaRPr lang="ro-RO" sz="1800">
            <a:solidFill>
              <a:schemeClr val="tx1"/>
            </a:solidFill>
            <a:latin typeface="Times New Roman" panose="02020603050405020304" pitchFamily="18" charset="0"/>
            <a:cs typeface="Times New Roman" panose="02020603050405020304" pitchFamily="18" charset="0"/>
          </a:endParaRPr>
        </a:p>
      </dgm:t>
    </dgm:pt>
    <dgm:pt modelId="{8F1EA97A-94BF-4B76-B9EA-D8D3C397948F}">
      <dgm:prSet phldrT="[Text]" custT="1">
        <dgm:style>
          <a:lnRef idx="2">
            <a:schemeClr val="accent5"/>
          </a:lnRef>
          <a:fillRef idx="1">
            <a:schemeClr val="lt1"/>
          </a:fillRef>
          <a:effectRef idx="0">
            <a:schemeClr val="accent5"/>
          </a:effectRef>
          <a:fontRef idx="minor">
            <a:schemeClr val="dk1"/>
          </a:fontRef>
        </dgm:style>
      </dgm:prSet>
      <dgm:spPr/>
      <dgm:t>
        <a:bodyPr/>
        <a:lstStyle/>
        <a:p>
          <a:r>
            <a:rPr lang="ro-RO" sz="1800" dirty="0" smtClean="0">
              <a:latin typeface="Times New Roman" panose="02020603050405020304" pitchFamily="18" charset="0"/>
              <a:cs typeface="Times New Roman" panose="02020603050405020304" pitchFamily="18" charset="0"/>
            </a:rPr>
            <a:t>Numărul mare de rapoarte sau informații corectate</a:t>
          </a:r>
          <a:endParaRPr lang="ro-RO" sz="1800" dirty="0">
            <a:solidFill>
              <a:schemeClr val="tx1"/>
            </a:solidFill>
            <a:latin typeface="Times New Roman" panose="02020603050405020304" pitchFamily="18" charset="0"/>
            <a:cs typeface="Times New Roman" panose="02020603050405020304" pitchFamily="18" charset="0"/>
          </a:endParaRPr>
        </a:p>
      </dgm:t>
    </dgm:pt>
    <dgm:pt modelId="{C0F59990-8DEC-4F2A-96C0-2EB2CCB35FC6}" type="parTrans" cxnId="{2F095644-96C1-401E-8166-13B3C9688DC4}">
      <dgm:prSet/>
      <dgm:spPr/>
      <dgm:t>
        <a:bodyPr/>
        <a:lstStyle/>
        <a:p>
          <a:endParaRPr lang="ro-RO" sz="1800">
            <a:solidFill>
              <a:schemeClr val="tx1"/>
            </a:solidFill>
            <a:latin typeface="Times New Roman" panose="02020603050405020304" pitchFamily="18" charset="0"/>
            <a:cs typeface="Times New Roman" panose="02020603050405020304" pitchFamily="18" charset="0"/>
          </a:endParaRPr>
        </a:p>
      </dgm:t>
    </dgm:pt>
    <dgm:pt modelId="{977953F6-6E3C-4D27-B9C6-CA0C07C9C7AD}" type="sibTrans" cxnId="{2F095644-96C1-401E-8166-13B3C9688DC4}">
      <dgm:prSet/>
      <dgm:spPr/>
      <dgm:t>
        <a:bodyPr/>
        <a:lstStyle/>
        <a:p>
          <a:endParaRPr lang="ro-RO" sz="1800">
            <a:solidFill>
              <a:schemeClr val="tx1"/>
            </a:solidFill>
            <a:latin typeface="Times New Roman" panose="02020603050405020304" pitchFamily="18" charset="0"/>
            <a:cs typeface="Times New Roman" panose="02020603050405020304" pitchFamily="18" charset="0"/>
          </a:endParaRPr>
        </a:p>
      </dgm:t>
    </dgm:pt>
    <dgm:pt modelId="{C62B69DC-53BD-4BD9-9C5C-12443F21FF53}">
      <dgm:prSet phldrT="[Text]" custT="1">
        <dgm:style>
          <a:lnRef idx="2">
            <a:schemeClr val="accent5"/>
          </a:lnRef>
          <a:fillRef idx="1">
            <a:schemeClr val="lt1"/>
          </a:fillRef>
          <a:effectRef idx="0">
            <a:schemeClr val="accent5"/>
          </a:effectRef>
          <a:fontRef idx="minor">
            <a:schemeClr val="dk1"/>
          </a:fontRef>
        </dgm:style>
      </dgm:prSet>
      <dgm:spPr/>
      <dgm:t>
        <a:bodyPr/>
        <a:lstStyle/>
        <a:p>
          <a:r>
            <a:rPr lang="ro-RO" sz="1800" dirty="0" smtClean="0">
              <a:latin typeface="Times New Roman" panose="02020603050405020304" pitchFamily="18" charset="0"/>
              <a:cs typeface="Times New Roman" panose="02020603050405020304" pitchFamily="18" charset="0"/>
            </a:rPr>
            <a:t>Acceptarea donațiilor cu încălcarea restricțiilor</a:t>
          </a:r>
          <a:endParaRPr lang="ro-RO" sz="1800" dirty="0">
            <a:solidFill>
              <a:schemeClr val="tx1"/>
            </a:solidFill>
            <a:latin typeface="Times New Roman" panose="02020603050405020304" pitchFamily="18" charset="0"/>
            <a:cs typeface="Times New Roman" panose="02020603050405020304" pitchFamily="18" charset="0"/>
          </a:endParaRPr>
        </a:p>
      </dgm:t>
    </dgm:pt>
    <dgm:pt modelId="{8D5A89F6-9A06-4788-B574-2FD1947C7603}" type="parTrans" cxnId="{68D44C74-6C73-450B-93BD-A0F121E830EB}">
      <dgm:prSet/>
      <dgm:spPr/>
      <dgm:t>
        <a:bodyPr/>
        <a:lstStyle/>
        <a:p>
          <a:endParaRPr lang="ro-RO" sz="1800">
            <a:latin typeface="Times New Roman" panose="02020603050405020304" pitchFamily="18" charset="0"/>
            <a:cs typeface="Times New Roman" panose="02020603050405020304" pitchFamily="18" charset="0"/>
          </a:endParaRPr>
        </a:p>
      </dgm:t>
    </dgm:pt>
    <dgm:pt modelId="{CBE911DA-D921-4929-B202-E1AB6C12DDBA}" type="sibTrans" cxnId="{68D44C74-6C73-450B-93BD-A0F121E830EB}">
      <dgm:prSet/>
      <dgm:spPr/>
      <dgm:t>
        <a:bodyPr/>
        <a:lstStyle/>
        <a:p>
          <a:endParaRPr lang="ro-RO" sz="1800">
            <a:latin typeface="Times New Roman" panose="02020603050405020304" pitchFamily="18" charset="0"/>
            <a:cs typeface="Times New Roman" panose="02020603050405020304" pitchFamily="18" charset="0"/>
          </a:endParaRPr>
        </a:p>
      </dgm:t>
    </dgm:pt>
    <dgm:pt modelId="{50066A11-84D2-48C0-9A35-5DA2EB347CE9}">
      <dgm:prSet phldrT="[Text]" custT="1">
        <dgm:style>
          <a:lnRef idx="2">
            <a:schemeClr val="accent5"/>
          </a:lnRef>
          <a:fillRef idx="1">
            <a:schemeClr val="lt1"/>
          </a:fillRef>
          <a:effectRef idx="0">
            <a:schemeClr val="accent5"/>
          </a:effectRef>
          <a:fontRef idx="minor">
            <a:schemeClr val="dk1"/>
          </a:fontRef>
        </dgm:style>
      </dgm:prSet>
      <dgm:spPr/>
      <dgm:t>
        <a:bodyPr/>
        <a:lstStyle/>
        <a:p>
          <a:r>
            <a:rPr lang="ro-RO" sz="1800" dirty="0" smtClean="0">
              <a:solidFill>
                <a:schemeClr val="tx1"/>
              </a:solidFill>
              <a:effectLst/>
              <a:latin typeface="Times New Roman" panose="02020603050405020304" pitchFamily="18" charset="0"/>
              <a:ea typeface="+mn-ea"/>
              <a:cs typeface="Times New Roman" panose="02020603050405020304" pitchFamily="18" charset="0"/>
            </a:rPr>
            <a:t>Refuzul băncilor comerciale de a deschide contul cu mențiunea „Fond electoral” sau închiderea unilaterală a tuturor conturilor</a:t>
          </a:r>
          <a:endParaRPr lang="ro-RO" sz="1800" dirty="0">
            <a:solidFill>
              <a:schemeClr val="tx1"/>
            </a:solidFill>
            <a:latin typeface="Times New Roman" panose="02020603050405020304" pitchFamily="18" charset="0"/>
            <a:cs typeface="Times New Roman" panose="02020603050405020304" pitchFamily="18" charset="0"/>
          </a:endParaRPr>
        </a:p>
      </dgm:t>
    </dgm:pt>
    <dgm:pt modelId="{3DE4096F-AD32-4220-BBC7-A55423CE4AB9}" type="parTrans" cxnId="{AB7277C8-0C13-4329-AA81-A8D602ECA850}">
      <dgm:prSet/>
      <dgm:spPr/>
      <dgm:t>
        <a:bodyPr/>
        <a:lstStyle/>
        <a:p>
          <a:endParaRPr lang="ro-RO" sz="1800"/>
        </a:p>
      </dgm:t>
    </dgm:pt>
    <dgm:pt modelId="{51E45345-222A-4E2D-84B7-4137DE86B28F}" type="sibTrans" cxnId="{AB7277C8-0C13-4329-AA81-A8D602ECA850}">
      <dgm:prSet/>
      <dgm:spPr/>
      <dgm:t>
        <a:bodyPr/>
        <a:lstStyle/>
        <a:p>
          <a:endParaRPr lang="ro-RO" sz="1800"/>
        </a:p>
      </dgm:t>
    </dgm:pt>
    <dgm:pt modelId="{F8CE9D7A-EFA3-4008-BAD7-B753F98F244E}">
      <dgm:prSet phldrT="[Text]" custT="1">
        <dgm:style>
          <a:lnRef idx="2">
            <a:schemeClr val="accent5"/>
          </a:lnRef>
          <a:fillRef idx="1">
            <a:schemeClr val="lt1"/>
          </a:fillRef>
          <a:effectRef idx="0">
            <a:schemeClr val="accent5"/>
          </a:effectRef>
          <a:fontRef idx="minor">
            <a:schemeClr val="dk1"/>
          </a:fontRef>
        </dgm:style>
      </dgm:prSet>
      <dgm:spPr/>
      <dgm:t>
        <a:bodyPr/>
        <a:lstStyle/>
        <a:p>
          <a:r>
            <a:rPr lang="ro-RO" sz="1800" dirty="0" smtClean="0">
              <a:solidFill>
                <a:schemeClr val="tx1"/>
              </a:solidFill>
              <a:effectLst/>
              <a:latin typeface="Times New Roman" panose="02020603050405020304" pitchFamily="18" charset="0"/>
              <a:ea typeface="+mn-ea"/>
              <a:cs typeface="Times New Roman" panose="02020603050405020304" pitchFamily="18" charset="0"/>
            </a:rPr>
            <a:t>Perceperea de către unele instituții bancare a comisionului pentru deschiderea contului cu mențiunea „Fond electoral” în mărime de 5000,00 lei</a:t>
          </a:r>
          <a:endParaRPr lang="ro-RO" sz="1800" dirty="0">
            <a:solidFill>
              <a:schemeClr val="tx1"/>
            </a:solidFill>
            <a:latin typeface="Times New Roman" panose="02020603050405020304" pitchFamily="18" charset="0"/>
            <a:cs typeface="Times New Roman" panose="02020603050405020304" pitchFamily="18" charset="0"/>
          </a:endParaRPr>
        </a:p>
      </dgm:t>
    </dgm:pt>
    <dgm:pt modelId="{6CFC5846-91B5-4636-87EF-59D93729252E}" type="parTrans" cxnId="{5BDCBFBF-AA49-4BCF-9561-3E2D1E702FF8}">
      <dgm:prSet/>
      <dgm:spPr/>
      <dgm:t>
        <a:bodyPr/>
        <a:lstStyle/>
        <a:p>
          <a:endParaRPr lang="ro-RO" sz="1800"/>
        </a:p>
      </dgm:t>
    </dgm:pt>
    <dgm:pt modelId="{A1B2956D-DCF1-4899-96FE-A81D14B96BC4}" type="sibTrans" cxnId="{5BDCBFBF-AA49-4BCF-9561-3E2D1E702FF8}">
      <dgm:prSet/>
      <dgm:spPr/>
      <dgm:t>
        <a:bodyPr/>
        <a:lstStyle/>
        <a:p>
          <a:endParaRPr lang="ro-RO" sz="1800"/>
        </a:p>
      </dgm:t>
    </dgm:pt>
    <dgm:pt modelId="{4B66A4DE-1B5D-4A97-9D3E-D846677CF0CF}" type="pres">
      <dgm:prSet presAssocID="{5F305CEA-4701-4D87-971E-12B4FC80FD89}" presName="linear" presStyleCnt="0">
        <dgm:presLayoutVars>
          <dgm:dir/>
          <dgm:animLvl val="lvl"/>
          <dgm:resizeHandles val="exact"/>
        </dgm:presLayoutVars>
      </dgm:prSet>
      <dgm:spPr/>
      <dgm:t>
        <a:bodyPr/>
        <a:lstStyle/>
        <a:p>
          <a:endParaRPr lang="ro-RO"/>
        </a:p>
      </dgm:t>
    </dgm:pt>
    <dgm:pt modelId="{16EC23E1-BB68-40B6-9F4E-F5364FA532F3}" type="pres">
      <dgm:prSet presAssocID="{CFCC868F-BFF8-4766-AB07-5805E1F51221}" presName="parentLin" presStyleCnt="0"/>
      <dgm:spPr/>
    </dgm:pt>
    <dgm:pt modelId="{FD88665C-7806-494D-964D-03F4AC5336DF}" type="pres">
      <dgm:prSet presAssocID="{CFCC868F-BFF8-4766-AB07-5805E1F51221}" presName="parentLeftMargin" presStyleLbl="node1" presStyleIdx="0" presStyleCnt="6"/>
      <dgm:spPr/>
      <dgm:t>
        <a:bodyPr/>
        <a:lstStyle/>
        <a:p>
          <a:endParaRPr lang="ro-RO"/>
        </a:p>
      </dgm:t>
    </dgm:pt>
    <dgm:pt modelId="{4088FAFD-B667-4B09-BEC8-4276C86DEE04}" type="pres">
      <dgm:prSet presAssocID="{CFCC868F-BFF8-4766-AB07-5805E1F51221}" presName="parentText" presStyleLbl="node1" presStyleIdx="0" presStyleCnt="6" custScaleX="105841" custScaleY="95677">
        <dgm:presLayoutVars>
          <dgm:chMax val="0"/>
          <dgm:bulletEnabled val="1"/>
        </dgm:presLayoutVars>
      </dgm:prSet>
      <dgm:spPr/>
      <dgm:t>
        <a:bodyPr/>
        <a:lstStyle/>
        <a:p>
          <a:endParaRPr lang="ro-RO"/>
        </a:p>
      </dgm:t>
    </dgm:pt>
    <dgm:pt modelId="{520D5CDC-5AC5-4178-A7EE-15F9DCCAD3F7}" type="pres">
      <dgm:prSet presAssocID="{CFCC868F-BFF8-4766-AB07-5805E1F51221}" presName="negativeSpace" presStyleCnt="0"/>
      <dgm:spPr/>
    </dgm:pt>
    <dgm:pt modelId="{FC2283A2-E02D-483B-9B63-098910101B46}" type="pres">
      <dgm:prSet presAssocID="{CFCC868F-BFF8-4766-AB07-5805E1F51221}" presName="childText" presStyleLbl="conFgAcc1" presStyleIdx="0" presStyleCnt="6">
        <dgm:presLayoutVars>
          <dgm:bulletEnabled val="1"/>
        </dgm:presLayoutVars>
      </dgm:prSet>
      <dgm:spPr/>
    </dgm:pt>
    <dgm:pt modelId="{95E8E31A-EDDC-4DDF-9456-A613D9F96425}" type="pres">
      <dgm:prSet presAssocID="{68309922-4A8E-47AA-B55B-57F029057C57}" presName="spaceBetweenRectangles" presStyleCnt="0"/>
      <dgm:spPr/>
    </dgm:pt>
    <dgm:pt modelId="{523C3E18-2D65-4330-8BE6-AB503334664A}" type="pres">
      <dgm:prSet presAssocID="{E8CC3743-43B2-48F0-8222-12F833A83E4A}" presName="parentLin" presStyleCnt="0"/>
      <dgm:spPr/>
    </dgm:pt>
    <dgm:pt modelId="{483E5FB8-FAEF-4D0D-B81D-079D293EBFBE}" type="pres">
      <dgm:prSet presAssocID="{E8CC3743-43B2-48F0-8222-12F833A83E4A}" presName="parentLeftMargin" presStyleLbl="node1" presStyleIdx="0" presStyleCnt="6"/>
      <dgm:spPr/>
      <dgm:t>
        <a:bodyPr/>
        <a:lstStyle/>
        <a:p>
          <a:endParaRPr lang="ro-RO"/>
        </a:p>
      </dgm:t>
    </dgm:pt>
    <dgm:pt modelId="{8643E710-C710-47E2-92B9-9D8723865D42}" type="pres">
      <dgm:prSet presAssocID="{E8CC3743-43B2-48F0-8222-12F833A83E4A}" presName="parentText" presStyleLbl="node1" presStyleIdx="1" presStyleCnt="6" custScaleX="106341" custScaleY="92267">
        <dgm:presLayoutVars>
          <dgm:chMax val="0"/>
          <dgm:bulletEnabled val="1"/>
        </dgm:presLayoutVars>
      </dgm:prSet>
      <dgm:spPr/>
      <dgm:t>
        <a:bodyPr/>
        <a:lstStyle/>
        <a:p>
          <a:endParaRPr lang="ro-RO"/>
        </a:p>
      </dgm:t>
    </dgm:pt>
    <dgm:pt modelId="{97B29248-A4DF-4268-A832-FC2D4B2BBBD8}" type="pres">
      <dgm:prSet presAssocID="{E8CC3743-43B2-48F0-8222-12F833A83E4A}" presName="negativeSpace" presStyleCnt="0"/>
      <dgm:spPr/>
    </dgm:pt>
    <dgm:pt modelId="{EF9EE802-D592-46E8-8E55-C8DB0D33DF91}" type="pres">
      <dgm:prSet presAssocID="{E8CC3743-43B2-48F0-8222-12F833A83E4A}" presName="childText" presStyleLbl="conFgAcc1" presStyleIdx="1" presStyleCnt="6">
        <dgm:presLayoutVars>
          <dgm:bulletEnabled val="1"/>
        </dgm:presLayoutVars>
      </dgm:prSet>
      <dgm:spPr/>
    </dgm:pt>
    <dgm:pt modelId="{2BC6A2D4-ACBA-4A18-9FAF-520EA51FEA52}" type="pres">
      <dgm:prSet presAssocID="{6E9CA59E-7681-4B61-8FF1-CDB346BAB344}" presName="spaceBetweenRectangles" presStyleCnt="0"/>
      <dgm:spPr/>
    </dgm:pt>
    <dgm:pt modelId="{C3496610-C7D3-42F8-93CC-2D40FAF18272}" type="pres">
      <dgm:prSet presAssocID="{8F1EA97A-94BF-4B76-B9EA-D8D3C397948F}" presName="parentLin" presStyleCnt="0"/>
      <dgm:spPr/>
    </dgm:pt>
    <dgm:pt modelId="{80B99F13-8719-463C-AEC0-AD06F8EEBDE7}" type="pres">
      <dgm:prSet presAssocID="{8F1EA97A-94BF-4B76-B9EA-D8D3C397948F}" presName="parentLeftMargin" presStyleLbl="node1" presStyleIdx="1" presStyleCnt="6"/>
      <dgm:spPr/>
      <dgm:t>
        <a:bodyPr/>
        <a:lstStyle/>
        <a:p>
          <a:endParaRPr lang="ro-RO"/>
        </a:p>
      </dgm:t>
    </dgm:pt>
    <dgm:pt modelId="{BCF7E3EE-EF42-4C5A-9493-FE4114900F04}" type="pres">
      <dgm:prSet presAssocID="{8F1EA97A-94BF-4B76-B9EA-D8D3C397948F}" presName="parentText" presStyleLbl="node1" presStyleIdx="2" presStyleCnt="6" custScaleX="106222" custScaleY="96665">
        <dgm:presLayoutVars>
          <dgm:chMax val="0"/>
          <dgm:bulletEnabled val="1"/>
        </dgm:presLayoutVars>
      </dgm:prSet>
      <dgm:spPr/>
      <dgm:t>
        <a:bodyPr/>
        <a:lstStyle/>
        <a:p>
          <a:endParaRPr lang="ro-RO"/>
        </a:p>
      </dgm:t>
    </dgm:pt>
    <dgm:pt modelId="{27706869-2CEC-4BF2-860D-621A955C3C6D}" type="pres">
      <dgm:prSet presAssocID="{8F1EA97A-94BF-4B76-B9EA-D8D3C397948F}" presName="negativeSpace" presStyleCnt="0"/>
      <dgm:spPr/>
    </dgm:pt>
    <dgm:pt modelId="{9BF355B1-CF96-44EA-B0CA-8025BCECCFCC}" type="pres">
      <dgm:prSet presAssocID="{8F1EA97A-94BF-4B76-B9EA-D8D3C397948F}" presName="childText" presStyleLbl="conFgAcc1" presStyleIdx="2" presStyleCnt="6">
        <dgm:presLayoutVars>
          <dgm:bulletEnabled val="1"/>
        </dgm:presLayoutVars>
      </dgm:prSet>
      <dgm:spPr/>
    </dgm:pt>
    <dgm:pt modelId="{0CD43FC2-9D7F-4A6D-8DAA-2E8A40CE22ED}" type="pres">
      <dgm:prSet presAssocID="{977953F6-6E3C-4D27-B9C6-CA0C07C9C7AD}" presName="spaceBetweenRectangles" presStyleCnt="0"/>
      <dgm:spPr/>
    </dgm:pt>
    <dgm:pt modelId="{B7D69911-F718-4248-9912-7BCB8A60904C}" type="pres">
      <dgm:prSet presAssocID="{C62B69DC-53BD-4BD9-9C5C-12443F21FF53}" presName="parentLin" presStyleCnt="0"/>
      <dgm:spPr/>
    </dgm:pt>
    <dgm:pt modelId="{9D07562A-9A65-4A05-BEA8-F2617C948172}" type="pres">
      <dgm:prSet presAssocID="{C62B69DC-53BD-4BD9-9C5C-12443F21FF53}" presName="parentLeftMargin" presStyleLbl="node1" presStyleIdx="2" presStyleCnt="6" custScaleX="106222" custScaleY="152169"/>
      <dgm:spPr/>
      <dgm:t>
        <a:bodyPr/>
        <a:lstStyle/>
        <a:p>
          <a:endParaRPr lang="ro-RO"/>
        </a:p>
      </dgm:t>
    </dgm:pt>
    <dgm:pt modelId="{8B0F1C7D-15CC-4916-A297-155EFA0CE8C8}" type="pres">
      <dgm:prSet presAssocID="{C62B69DC-53BD-4BD9-9C5C-12443F21FF53}" presName="parentText" presStyleLbl="node1" presStyleIdx="3" presStyleCnt="6" custScaleX="106211" custScaleY="102711">
        <dgm:presLayoutVars>
          <dgm:chMax val="0"/>
          <dgm:bulletEnabled val="1"/>
        </dgm:presLayoutVars>
      </dgm:prSet>
      <dgm:spPr/>
      <dgm:t>
        <a:bodyPr/>
        <a:lstStyle/>
        <a:p>
          <a:endParaRPr lang="ro-RO"/>
        </a:p>
      </dgm:t>
    </dgm:pt>
    <dgm:pt modelId="{0A080730-27D4-4ED3-9868-987E44D83603}" type="pres">
      <dgm:prSet presAssocID="{C62B69DC-53BD-4BD9-9C5C-12443F21FF53}" presName="negativeSpace" presStyleCnt="0"/>
      <dgm:spPr/>
    </dgm:pt>
    <dgm:pt modelId="{CD519322-21E1-4D55-A9E5-52F893C2DAD7}" type="pres">
      <dgm:prSet presAssocID="{C62B69DC-53BD-4BD9-9C5C-12443F21FF53}" presName="childText" presStyleLbl="conFgAcc1" presStyleIdx="3" presStyleCnt="6">
        <dgm:presLayoutVars>
          <dgm:bulletEnabled val="1"/>
        </dgm:presLayoutVars>
      </dgm:prSet>
      <dgm:spPr/>
    </dgm:pt>
    <dgm:pt modelId="{CC8AD678-2728-4A23-98A5-6ED80CC34539}" type="pres">
      <dgm:prSet presAssocID="{CBE911DA-D921-4929-B202-E1AB6C12DDBA}" presName="spaceBetweenRectangles" presStyleCnt="0"/>
      <dgm:spPr/>
    </dgm:pt>
    <dgm:pt modelId="{C855C0E7-134B-4F65-A27C-3816E76D66D7}" type="pres">
      <dgm:prSet presAssocID="{50066A11-84D2-48C0-9A35-5DA2EB347CE9}" presName="parentLin" presStyleCnt="0"/>
      <dgm:spPr/>
    </dgm:pt>
    <dgm:pt modelId="{F8D0F1BF-61E1-4E19-BC68-81F894271FBA}" type="pres">
      <dgm:prSet presAssocID="{50066A11-84D2-48C0-9A35-5DA2EB347CE9}" presName="parentLeftMargin" presStyleLbl="node1" presStyleIdx="3" presStyleCnt="6" custScaleX="106517" custScaleY="102711"/>
      <dgm:spPr/>
      <dgm:t>
        <a:bodyPr/>
        <a:lstStyle/>
        <a:p>
          <a:endParaRPr lang="ro-RO"/>
        </a:p>
      </dgm:t>
    </dgm:pt>
    <dgm:pt modelId="{BF265559-A51C-4B13-98F0-0983B1B09D29}" type="pres">
      <dgm:prSet presAssocID="{50066A11-84D2-48C0-9A35-5DA2EB347CE9}" presName="parentText" presStyleLbl="node1" presStyleIdx="4" presStyleCnt="6" custScaleX="105997" custScaleY="153582">
        <dgm:presLayoutVars>
          <dgm:chMax val="0"/>
          <dgm:bulletEnabled val="1"/>
        </dgm:presLayoutVars>
      </dgm:prSet>
      <dgm:spPr/>
      <dgm:t>
        <a:bodyPr/>
        <a:lstStyle/>
        <a:p>
          <a:endParaRPr lang="ro-RO"/>
        </a:p>
      </dgm:t>
    </dgm:pt>
    <dgm:pt modelId="{DB1005E4-C906-499D-9F27-57ADB10327C2}" type="pres">
      <dgm:prSet presAssocID="{50066A11-84D2-48C0-9A35-5DA2EB347CE9}" presName="negativeSpace" presStyleCnt="0"/>
      <dgm:spPr/>
    </dgm:pt>
    <dgm:pt modelId="{A9811AFA-DF68-42DA-8FA4-E73FEE1993BD}" type="pres">
      <dgm:prSet presAssocID="{50066A11-84D2-48C0-9A35-5DA2EB347CE9}" presName="childText" presStyleLbl="conFgAcc1" presStyleIdx="4" presStyleCnt="6">
        <dgm:presLayoutVars>
          <dgm:bulletEnabled val="1"/>
        </dgm:presLayoutVars>
      </dgm:prSet>
      <dgm:spPr/>
    </dgm:pt>
    <dgm:pt modelId="{524288C6-6D75-4971-93F2-12F55E5420D6}" type="pres">
      <dgm:prSet presAssocID="{51E45345-222A-4E2D-84B7-4137DE86B28F}" presName="spaceBetweenRectangles" presStyleCnt="0"/>
      <dgm:spPr/>
    </dgm:pt>
    <dgm:pt modelId="{08A2C755-C154-44C6-8D6B-DD899F960F58}" type="pres">
      <dgm:prSet presAssocID="{F8CE9D7A-EFA3-4008-BAD7-B753F98F244E}" presName="parentLin" presStyleCnt="0"/>
      <dgm:spPr/>
    </dgm:pt>
    <dgm:pt modelId="{9E88BF47-EAC2-424F-9F3F-A2625F60A4AD}" type="pres">
      <dgm:prSet presAssocID="{F8CE9D7A-EFA3-4008-BAD7-B753F98F244E}" presName="parentLeftMargin" presStyleLbl="node1" presStyleIdx="4" presStyleCnt="6" custScaleX="106517" custScaleY="102711"/>
      <dgm:spPr/>
      <dgm:t>
        <a:bodyPr/>
        <a:lstStyle/>
        <a:p>
          <a:endParaRPr lang="ro-RO"/>
        </a:p>
      </dgm:t>
    </dgm:pt>
    <dgm:pt modelId="{8028611F-579E-4563-9152-6FD97BA6F34A}" type="pres">
      <dgm:prSet presAssocID="{F8CE9D7A-EFA3-4008-BAD7-B753F98F244E}" presName="parentText" presStyleLbl="node1" presStyleIdx="5" presStyleCnt="6" custScaleX="105999" custScaleY="142643">
        <dgm:presLayoutVars>
          <dgm:chMax val="0"/>
          <dgm:bulletEnabled val="1"/>
        </dgm:presLayoutVars>
      </dgm:prSet>
      <dgm:spPr/>
      <dgm:t>
        <a:bodyPr/>
        <a:lstStyle/>
        <a:p>
          <a:endParaRPr lang="ro-RO"/>
        </a:p>
      </dgm:t>
    </dgm:pt>
    <dgm:pt modelId="{C089D7ED-9019-44B5-9FE8-7374AFC8FE15}" type="pres">
      <dgm:prSet presAssocID="{F8CE9D7A-EFA3-4008-BAD7-B753F98F244E}" presName="negativeSpace" presStyleCnt="0"/>
      <dgm:spPr/>
    </dgm:pt>
    <dgm:pt modelId="{8DB97F9C-7E42-4CE9-8994-CAAFCB6509AE}" type="pres">
      <dgm:prSet presAssocID="{F8CE9D7A-EFA3-4008-BAD7-B753F98F244E}" presName="childText" presStyleLbl="conFgAcc1" presStyleIdx="5" presStyleCnt="6">
        <dgm:presLayoutVars>
          <dgm:bulletEnabled val="1"/>
        </dgm:presLayoutVars>
      </dgm:prSet>
      <dgm:spPr/>
    </dgm:pt>
  </dgm:ptLst>
  <dgm:cxnLst>
    <dgm:cxn modelId="{5BDCBFBF-AA49-4BCF-9561-3E2D1E702FF8}" srcId="{5F305CEA-4701-4D87-971E-12B4FC80FD89}" destId="{F8CE9D7A-EFA3-4008-BAD7-B753F98F244E}" srcOrd="5" destOrd="0" parTransId="{6CFC5846-91B5-4636-87EF-59D93729252E}" sibTransId="{A1B2956D-DCF1-4899-96FE-A81D14B96BC4}"/>
    <dgm:cxn modelId="{27C65E3F-F242-402C-9A74-526EE2A7894B}" type="presOf" srcId="{E8CC3743-43B2-48F0-8222-12F833A83E4A}" destId="{483E5FB8-FAEF-4D0D-B81D-079D293EBFBE}" srcOrd="0" destOrd="0" presId="urn:microsoft.com/office/officeart/2005/8/layout/list1"/>
    <dgm:cxn modelId="{52B1C4CE-4EA1-43D6-90E0-DFE77BD6B531}" type="presOf" srcId="{CFCC868F-BFF8-4766-AB07-5805E1F51221}" destId="{4088FAFD-B667-4B09-BEC8-4276C86DEE04}" srcOrd="1" destOrd="0" presId="urn:microsoft.com/office/officeart/2005/8/layout/list1"/>
    <dgm:cxn modelId="{2081C97D-7D9F-4162-A524-7E64AE433C47}" type="presOf" srcId="{8F1EA97A-94BF-4B76-B9EA-D8D3C397948F}" destId="{80B99F13-8719-463C-AEC0-AD06F8EEBDE7}" srcOrd="0" destOrd="0" presId="urn:microsoft.com/office/officeart/2005/8/layout/list1"/>
    <dgm:cxn modelId="{52DF2BC2-2F07-4665-80DF-3A2D31FDEA28}" type="presOf" srcId="{F8CE9D7A-EFA3-4008-BAD7-B753F98F244E}" destId="{8028611F-579E-4563-9152-6FD97BA6F34A}" srcOrd="1" destOrd="0" presId="urn:microsoft.com/office/officeart/2005/8/layout/list1"/>
    <dgm:cxn modelId="{F965E471-4434-4979-92CA-899B04919E74}" type="presOf" srcId="{E8CC3743-43B2-48F0-8222-12F833A83E4A}" destId="{8643E710-C710-47E2-92B9-9D8723865D42}" srcOrd="1" destOrd="0" presId="urn:microsoft.com/office/officeart/2005/8/layout/list1"/>
    <dgm:cxn modelId="{25C58C49-2976-4BA7-8260-B3C792D15A05}" type="presOf" srcId="{F8CE9D7A-EFA3-4008-BAD7-B753F98F244E}" destId="{9E88BF47-EAC2-424F-9F3F-A2625F60A4AD}" srcOrd="0" destOrd="0" presId="urn:microsoft.com/office/officeart/2005/8/layout/list1"/>
    <dgm:cxn modelId="{AB7277C8-0C13-4329-AA81-A8D602ECA850}" srcId="{5F305CEA-4701-4D87-971E-12B4FC80FD89}" destId="{50066A11-84D2-48C0-9A35-5DA2EB347CE9}" srcOrd="4" destOrd="0" parTransId="{3DE4096F-AD32-4220-BBC7-A55423CE4AB9}" sibTransId="{51E45345-222A-4E2D-84B7-4137DE86B28F}"/>
    <dgm:cxn modelId="{73CF9642-D2D6-47CC-BF1E-8135DDC31807}" type="presOf" srcId="{C62B69DC-53BD-4BD9-9C5C-12443F21FF53}" destId="{8B0F1C7D-15CC-4916-A297-155EFA0CE8C8}" srcOrd="1" destOrd="0" presId="urn:microsoft.com/office/officeart/2005/8/layout/list1"/>
    <dgm:cxn modelId="{9A376363-C44B-4A14-A5D5-BCADD5448290}" type="presOf" srcId="{CFCC868F-BFF8-4766-AB07-5805E1F51221}" destId="{FD88665C-7806-494D-964D-03F4AC5336DF}" srcOrd="0" destOrd="0" presId="urn:microsoft.com/office/officeart/2005/8/layout/list1"/>
    <dgm:cxn modelId="{B13FF84A-0FEC-45B6-B9C9-D13D9409E6E4}" srcId="{5F305CEA-4701-4D87-971E-12B4FC80FD89}" destId="{E8CC3743-43B2-48F0-8222-12F833A83E4A}" srcOrd="1" destOrd="0" parTransId="{3DCD1817-5C97-4C7D-A8B4-2AE1CCBA0BFC}" sibTransId="{6E9CA59E-7681-4B61-8FF1-CDB346BAB344}"/>
    <dgm:cxn modelId="{ED0E05A6-DD6F-4F68-8FAC-91FC5A98FB15}" type="presOf" srcId="{50066A11-84D2-48C0-9A35-5DA2EB347CE9}" destId="{F8D0F1BF-61E1-4E19-BC68-81F894271FBA}" srcOrd="0" destOrd="0" presId="urn:microsoft.com/office/officeart/2005/8/layout/list1"/>
    <dgm:cxn modelId="{68D44C74-6C73-450B-93BD-A0F121E830EB}" srcId="{5F305CEA-4701-4D87-971E-12B4FC80FD89}" destId="{C62B69DC-53BD-4BD9-9C5C-12443F21FF53}" srcOrd="3" destOrd="0" parTransId="{8D5A89F6-9A06-4788-B574-2FD1947C7603}" sibTransId="{CBE911DA-D921-4929-B202-E1AB6C12DDBA}"/>
    <dgm:cxn modelId="{4B611E97-BC89-4EAF-B708-6E82A83B5E53}" type="presOf" srcId="{C62B69DC-53BD-4BD9-9C5C-12443F21FF53}" destId="{9D07562A-9A65-4A05-BEA8-F2617C948172}" srcOrd="0" destOrd="0" presId="urn:microsoft.com/office/officeart/2005/8/layout/list1"/>
    <dgm:cxn modelId="{2F095644-96C1-401E-8166-13B3C9688DC4}" srcId="{5F305CEA-4701-4D87-971E-12B4FC80FD89}" destId="{8F1EA97A-94BF-4B76-B9EA-D8D3C397948F}" srcOrd="2" destOrd="0" parTransId="{C0F59990-8DEC-4F2A-96C0-2EB2CCB35FC6}" sibTransId="{977953F6-6E3C-4D27-B9C6-CA0C07C9C7AD}"/>
    <dgm:cxn modelId="{EF6AAB29-F669-4F04-B43D-A6EE52D87D1C}" type="presOf" srcId="{50066A11-84D2-48C0-9A35-5DA2EB347CE9}" destId="{BF265559-A51C-4B13-98F0-0983B1B09D29}" srcOrd="1" destOrd="0" presId="urn:microsoft.com/office/officeart/2005/8/layout/list1"/>
    <dgm:cxn modelId="{F30E6C64-6756-4A84-81B5-F7BAAD969048}" srcId="{5F305CEA-4701-4D87-971E-12B4FC80FD89}" destId="{CFCC868F-BFF8-4766-AB07-5805E1F51221}" srcOrd="0" destOrd="0" parTransId="{2C74B7FC-5625-4890-B352-536234EACAAC}" sibTransId="{68309922-4A8E-47AA-B55B-57F029057C57}"/>
    <dgm:cxn modelId="{6F2CEA77-648E-4986-8AF4-E9A01BC48C7E}" type="presOf" srcId="{5F305CEA-4701-4D87-971E-12B4FC80FD89}" destId="{4B66A4DE-1B5D-4A97-9D3E-D846677CF0CF}" srcOrd="0" destOrd="0" presId="urn:microsoft.com/office/officeart/2005/8/layout/list1"/>
    <dgm:cxn modelId="{7BE40800-473F-4B0F-B78B-7E63147CF1CC}" type="presOf" srcId="{8F1EA97A-94BF-4B76-B9EA-D8D3C397948F}" destId="{BCF7E3EE-EF42-4C5A-9493-FE4114900F04}" srcOrd="1" destOrd="0" presId="urn:microsoft.com/office/officeart/2005/8/layout/list1"/>
    <dgm:cxn modelId="{CE60F893-8727-46CB-833A-2EDEF2125D70}" type="presParOf" srcId="{4B66A4DE-1B5D-4A97-9D3E-D846677CF0CF}" destId="{16EC23E1-BB68-40B6-9F4E-F5364FA532F3}" srcOrd="0" destOrd="0" presId="urn:microsoft.com/office/officeart/2005/8/layout/list1"/>
    <dgm:cxn modelId="{1E4DA5C0-38D4-458B-B66A-449E8BF636C5}" type="presParOf" srcId="{16EC23E1-BB68-40B6-9F4E-F5364FA532F3}" destId="{FD88665C-7806-494D-964D-03F4AC5336DF}" srcOrd="0" destOrd="0" presId="urn:microsoft.com/office/officeart/2005/8/layout/list1"/>
    <dgm:cxn modelId="{E64AD70F-D049-406D-81E9-4E72E55289B7}" type="presParOf" srcId="{16EC23E1-BB68-40B6-9F4E-F5364FA532F3}" destId="{4088FAFD-B667-4B09-BEC8-4276C86DEE04}" srcOrd="1" destOrd="0" presId="urn:microsoft.com/office/officeart/2005/8/layout/list1"/>
    <dgm:cxn modelId="{120180E7-4299-4AC3-AE92-2E4D9A3F75E8}" type="presParOf" srcId="{4B66A4DE-1B5D-4A97-9D3E-D846677CF0CF}" destId="{520D5CDC-5AC5-4178-A7EE-15F9DCCAD3F7}" srcOrd="1" destOrd="0" presId="urn:microsoft.com/office/officeart/2005/8/layout/list1"/>
    <dgm:cxn modelId="{7CDAB7B0-DA83-4D78-A538-2D831C578235}" type="presParOf" srcId="{4B66A4DE-1B5D-4A97-9D3E-D846677CF0CF}" destId="{FC2283A2-E02D-483B-9B63-098910101B46}" srcOrd="2" destOrd="0" presId="urn:microsoft.com/office/officeart/2005/8/layout/list1"/>
    <dgm:cxn modelId="{0C23D76F-580D-4A2B-93AE-3D7AD22DBB81}" type="presParOf" srcId="{4B66A4DE-1B5D-4A97-9D3E-D846677CF0CF}" destId="{95E8E31A-EDDC-4DDF-9456-A613D9F96425}" srcOrd="3" destOrd="0" presId="urn:microsoft.com/office/officeart/2005/8/layout/list1"/>
    <dgm:cxn modelId="{48798D1B-181B-4B6E-932E-C95210779E94}" type="presParOf" srcId="{4B66A4DE-1B5D-4A97-9D3E-D846677CF0CF}" destId="{523C3E18-2D65-4330-8BE6-AB503334664A}" srcOrd="4" destOrd="0" presId="urn:microsoft.com/office/officeart/2005/8/layout/list1"/>
    <dgm:cxn modelId="{A1E9C42F-1E8C-45E1-89A9-9CC6C1E8329D}" type="presParOf" srcId="{523C3E18-2D65-4330-8BE6-AB503334664A}" destId="{483E5FB8-FAEF-4D0D-B81D-079D293EBFBE}" srcOrd="0" destOrd="0" presId="urn:microsoft.com/office/officeart/2005/8/layout/list1"/>
    <dgm:cxn modelId="{44C035D0-2226-4501-B16A-A76FBA1E7C42}" type="presParOf" srcId="{523C3E18-2D65-4330-8BE6-AB503334664A}" destId="{8643E710-C710-47E2-92B9-9D8723865D42}" srcOrd="1" destOrd="0" presId="urn:microsoft.com/office/officeart/2005/8/layout/list1"/>
    <dgm:cxn modelId="{E4F29A32-D466-4023-B682-3151139D293D}" type="presParOf" srcId="{4B66A4DE-1B5D-4A97-9D3E-D846677CF0CF}" destId="{97B29248-A4DF-4268-A832-FC2D4B2BBBD8}" srcOrd="5" destOrd="0" presId="urn:microsoft.com/office/officeart/2005/8/layout/list1"/>
    <dgm:cxn modelId="{5F1A6A3C-4769-471D-9F7B-6178D32735C1}" type="presParOf" srcId="{4B66A4DE-1B5D-4A97-9D3E-D846677CF0CF}" destId="{EF9EE802-D592-46E8-8E55-C8DB0D33DF91}" srcOrd="6" destOrd="0" presId="urn:microsoft.com/office/officeart/2005/8/layout/list1"/>
    <dgm:cxn modelId="{FEA69E0B-6CAC-4EA6-9565-08D672095734}" type="presParOf" srcId="{4B66A4DE-1B5D-4A97-9D3E-D846677CF0CF}" destId="{2BC6A2D4-ACBA-4A18-9FAF-520EA51FEA52}" srcOrd="7" destOrd="0" presId="urn:microsoft.com/office/officeart/2005/8/layout/list1"/>
    <dgm:cxn modelId="{EE709E20-ADE6-4B55-B764-0F6577BB168D}" type="presParOf" srcId="{4B66A4DE-1B5D-4A97-9D3E-D846677CF0CF}" destId="{C3496610-C7D3-42F8-93CC-2D40FAF18272}" srcOrd="8" destOrd="0" presId="urn:microsoft.com/office/officeart/2005/8/layout/list1"/>
    <dgm:cxn modelId="{1DC7253D-4185-431A-AE10-F30BCF04D0F7}" type="presParOf" srcId="{C3496610-C7D3-42F8-93CC-2D40FAF18272}" destId="{80B99F13-8719-463C-AEC0-AD06F8EEBDE7}" srcOrd="0" destOrd="0" presId="urn:microsoft.com/office/officeart/2005/8/layout/list1"/>
    <dgm:cxn modelId="{3FDB567D-E2D7-48C0-921A-C829961CC7FE}" type="presParOf" srcId="{C3496610-C7D3-42F8-93CC-2D40FAF18272}" destId="{BCF7E3EE-EF42-4C5A-9493-FE4114900F04}" srcOrd="1" destOrd="0" presId="urn:microsoft.com/office/officeart/2005/8/layout/list1"/>
    <dgm:cxn modelId="{1B94E43C-34AC-4C75-9966-AB6825B61B04}" type="presParOf" srcId="{4B66A4DE-1B5D-4A97-9D3E-D846677CF0CF}" destId="{27706869-2CEC-4BF2-860D-621A955C3C6D}" srcOrd="9" destOrd="0" presId="urn:microsoft.com/office/officeart/2005/8/layout/list1"/>
    <dgm:cxn modelId="{1E4A1DAC-2B8B-468C-8741-A28C397A049E}" type="presParOf" srcId="{4B66A4DE-1B5D-4A97-9D3E-D846677CF0CF}" destId="{9BF355B1-CF96-44EA-B0CA-8025BCECCFCC}" srcOrd="10" destOrd="0" presId="urn:microsoft.com/office/officeart/2005/8/layout/list1"/>
    <dgm:cxn modelId="{0E3B244C-BCB0-48B1-A56B-E8025DA02CFB}" type="presParOf" srcId="{4B66A4DE-1B5D-4A97-9D3E-D846677CF0CF}" destId="{0CD43FC2-9D7F-4A6D-8DAA-2E8A40CE22ED}" srcOrd="11" destOrd="0" presId="urn:microsoft.com/office/officeart/2005/8/layout/list1"/>
    <dgm:cxn modelId="{CB76C40B-E0C3-4AF5-A714-67526BE3B157}" type="presParOf" srcId="{4B66A4DE-1B5D-4A97-9D3E-D846677CF0CF}" destId="{B7D69911-F718-4248-9912-7BCB8A60904C}" srcOrd="12" destOrd="0" presId="urn:microsoft.com/office/officeart/2005/8/layout/list1"/>
    <dgm:cxn modelId="{6F207B30-E7BF-4A7D-9ECA-595C0AB1B173}" type="presParOf" srcId="{B7D69911-F718-4248-9912-7BCB8A60904C}" destId="{9D07562A-9A65-4A05-BEA8-F2617C948172}" srcOrd="0" destOrd="0" presId="urn:microsoft.com/office/officeart/2005/8/layout/list1"/>
    <dgm:cxn modelId="{F999097A-6DD1-409C-8258-5A7F171FD0DE}" type="presParOf" srcId="{B7D69911-F718-4248-9912-7BCB8A60904C}" destId="{8B0F1C7D-15CC-4916-A297-155EFA0CE8C8}" srcOrd="1" destOrd="0" presId="urn:microsoft.com/office/officeart/2005/8/layout/list1"/>
    <dgm:cxn modelId="{C9EBE97A-B855-4F0C-AED9-0672B55EA26E}" type="presParOf" srcId="{4B66A4DE-1B5D-4A97-9D3E-D846677CF0CF}" destId="{0A080730-27D4-4ED3-9868-987E44D83603}" srcOrd="13" destOrd="0" presId="urn:microsoft.com/office/officeart/2005/8/layout/list1"/>
    <dgm:cxn modelId="{B1BD45A9-4DD3-44A5-9BCF-DA267DAF398C}" type="presParOf" srcId="{4B66A4DE-1B5D-4A97-9D3E-D846677CF0CF}" destId="{CD519322-21E1-4D55-A9E5-52F893C2DAD7}" srcOrd="14" destOrd="0" presId="urn:microsoft.com/office/officeart/2005/8/layout/list1"/>
    <dgm:cxn modelId="{1EF70010-6607-4D3A-9444-C98F89A00D3F}" type="presParOf" srcId="{4B66A4DE-1B5D-4A97-9D3E-D846677CF0CF}" destId="{CC8AD678-2728-4A23-98A5-6ED80CC34539}" srcOrd="15" destOrd="0" presId="urn:microsoft.com/office/officeart/2005/8/layout/list1"/>
    <dgm:cxn modelId="{3A922939-7A65-44B2-B538-7B4FEAAE7CED}" type="presParOf" srcId="{4B66A4DE-1B5D-4A97-9D3E-D846677CF0CF}" destId="{C855C0E7-134B-4F65-A27C-3816E76D66D7}" srcOrd="16" destOrd="0" presId="urn:microsoft.com/office/officeart/2005/8/layout/list1"/>
    <dgm:cxn modelId="{AF718AFE-6A95-4F2F-96FE-51C9BB7ECA0B}" type="presParOf" srcId="{C855C0E7-134B-4F65-A27C-3816E76D66D7}" destId="{F8D0F1BF-61E1-4E19-BC68-81F894271FBA}" srcOrd="0" destOrd="0" presId="urn:microsoft.com/office/officeart/2005/8/layout/list1"/>
    <dgm:cxn modelId="{B7841504-9228-4F2E-A04C-50E5CFF5FC21}" type="presParOf" srcId="{C855C0E7-134B-4F65-A27C-3816E76D66D7}" destId="{BF265559-A51C-4B13-98F0-0983B1B09D29}" srcOrd="1" destOrd="0" presId="urn:microsoft.com/office/officeart/2005/8/layout/list1"/>
    <dgm:cxn modelId="{D821941D-BDAF-4EB7-8554-87AB790B4CA5}" type="presParOf" srcId="{4B66A4DE-1B5D-4A97-9D3E-D846677CF0CF}" destId="{DB1005E4-C906-499D-9F27-57ADB10327C2}" srcOrd="17" destOrd="0" presId="urn:microsoft.com/office/officeart/2005/8/layout/list1"/>
    <dgm:cxn modelId="{843D02C4-AF1C-4012-9304-7AFCA2BB761D}" type="presParOf" srcId="{4B66A4DE-1B5D-4A97-9D3E-D846677CF0CF}" destId="{A9811AFA-DF68-42DA-8FA4-E73FEE1993BD}" srcOrd="18" destOrd="0" presId="urn:microsoft.com/office/officeart/2005/8/layout/list1"/>
    <dgm:cxn modelId="{829A7D35-C9B8-4268-A64E-62C23664199D}" type="presParOf" srcId="{4B66A4DE-1B5D-4A97-9D3E-D846677CF0CF}" destId="{524288C6-6D75-4971-93F2-12F55E5420D6}" srcOrd="19" destOrd="0" presId="urn:microsoft.com/office/officeart/2005/8/layout/list1"/>
    <dgm:cxn modelId="{C7E3C748-81AA-4D17-A451-317DD30C68D1}" type="presParOf" srcId="{4B66A4DE-1B5D-4A97-9D3E-D846677CF0CF}" destId="{08A2C755-C154-44C6-8D6B-DD899F960F58}" srcOrd="20" destOrd="0" presId="urn:microsoft.com/office/officeart/2005/8/layout/list1"/>
    <dgm:cxn modelId="{F202849A-0188-4F91-930C-DD5D711076CA}" type="presParOf" srcId="{08A2C755-C154-44C6-8D6B-DD899F960F58}" destId="{9E88BF47-EAC2-424F-9F3F-A2625F60A4AD}" srcOrd="0" destOrd="0" presId="urn:microsoft.com/office/officeart/2005/8/layout/list1"/>
    <dgm:cxn modelId="{11C54EA4-54EB-4555-8C2D-52EDC8A62C49}" type="presParOf" srcId="{08A2C755-C154-44C6-8D6B-DD899F960F58}" destId="{8028611F-579E-4563-9152-6FD97BA6F34A}" srcOrd="1" destOrd="0" presId="urn:microsoft.com/office/officeart/2005/8/layout/list1"/>
    <dgm:cxn modelId="{35596B48-8733-4585-A5C9-310425A7F3CD}" type="presParOf" srcId="{4B66A4DE-1B5D-4A97-9D3E-D846677CF0CF}" destId="{C089D7ED-9019-44B5-9FE8-7374AFC8FE15}" srcOrd="21" destOrd="0" presId="urn:microsoft.com/office/officeart/2005/8/layout/list1"/>
    <dgm:cxn modelId="{FB2C1963-8FFB-4E1A-8FE0-2C0995E28885}" type="presParOf" srcId="{4B66A4DE-1B5D-4A97-9D3E-D846677CF0CF}" destId="{8DB97F9C-7E42-4CE9-8994-CAAFCB6509AE}" srcOrd="2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8D9F1D3-9FAA-40D7-BA5E-CBD9AB389EBD}"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ro-RO"/>
        </a:p>
      </dgm:t>
    </dgm:pt>
    <dgm:pt modelId="{25B9FBDB-AA1F-485C-8C57-CBC63C04C441}">
      <dgm:prSet phldrT="[Text]" custT="1">
        <dgm:style>
          <a:lnRef idx="1">
            <a:schemeClr val="accent1"/>
          </a:lnRef>
          <a:fillRef idx="2">
            <a:schemeClr val="accent1"/>
          </a:fillRef>
          <a:effectRef idx="1">
            <a:schemeClr val="accent1"/>
          </a:effectRef>
          <a:fontRef idx="minor">
            <a:schemeClr val="dk1"/>
          </a:fontRef>
        </dgm:style>
      </dgm:prSet>
      <dgm:spPr/>
      <dgm:t>
        <a:bodyPr/>
        <a:lstStyle/>
        <a:p>
          <a:r>
            <a:rPr lang="ro-RO" sz="1600" u="none" dirty="0" smtClean="0">
              <a:solidFill>
                <a:schemeClr val="tx1"/>
              </a:solidFill>
              <a:effectLst/>
              <a:latin typeface="Times New Roman" panose="02020603050405020304" pitchFamily="18" charset="0"/>
              <a:ea typeface="+mn-ea"/>
              <a:cs typeface="Times New Roman" panose="02020603050405020304" pitchFamily="18" charset="0"/>
            </a:rPr>
            <a:t>Lipsa de resurse umane, tehnice, legislative</a:t>
          </a:r>
          <a:endParaRPr lang="ro-RO" sz="1600" u="none" dirty="0">
            <a:latin typeface="Times New Roman" panose="02020603050405020304" pitchFamily="18" charset="0"/>
            <a:cs typeface="Times New Roman" panose="02020603050405020304" pitchFamily="18" charset="0"/>
          </a:endParaRPr>
        </a:p>
      </dgm:t>
    </dgm:pt>
    <dgm:pt modelId="{C3594255-C327-462E-94A9-E60C3FEEE7AB}" type="parTrans" cxnId="{35032E3A-D6E2-4674-A127-194DE04A3007}">
      <dgm:prSet/>
      <dgm:spPr/>
      <dgm:t>
        <a:bodyPr/>
        <a:lstStyle/>
        <a:p>
          <a:endParaRPr lang="ro-RO" sz="1600">
            <a:latin typeface="Times New Roman" panose="02020603050405020304" pitchFamily="18" charset="0"/>
            <a:cs typeface="Times New Roman" panose="02020603050405020304" pitchFamily="18" charset="0"/>
          </a:endParaRPr>
        </a:p>
      </dgm:t>
    </dgm:pt>
    <dgm:pt modelId="{F78C0F5E-7354-433B-B520-4E0E3B896872}" type="sibTrans" cxnId="{35032E3A-D6E2-4674-A127-194DE04A3007}">
      <dgm:prSet/>
      <dgm:spPr/>
      <dgm:t>
        <a:bodyPr/>
        <a:lstStyle/>
        <a:p>
          <a:endParaRPr lang="ro-RO" sz="1600">
            <a:latin typeface="Times New Roman" panose="02020603050405020304" pitchFamily="18" charset="0"/>
            <a:cs typeface="Times New Roman" panose="02020603050405020304" pitchFamily="18" charset="0"/>
          </a:endParaRPr>
        </a:p>
      </dgm:t>
    </dgm:pt>
    <dgm:pt modelId="{3E8051CD-7FB2-4E23-A685-1C13D7A5A89C}">
      <dgm:prSet phldrT="[Text]" custT="1">
        <dgm:style>
          <a:lnRef idx="1">
            <a:schemeClr val="accent1"/>
          </a:lnRef>
          <a:fillRef idx="2">
            <a:schemeClr val="accent1"/>
          </a:fillRef>
          <a:effectRef idx="1">
            <a:schemeClr val="accent1"/>
          </a:effectRef>
          <a:fontRef idx="minor">
            <a:schemeClr val="dk1"/>
          </a:fontRef>
        </dgm:style>
      </dgm:prSet>
      <dgm:spPr/>
      <dgm:t>
        <a:bodyPr/>
        <a:lstStyle/>
        <a:p>
          <a:r>
            <a:rPr lang="ro-RO" sz="1600" dirty="0" smtClean="0">
              <a:solidFill>
                <a:schemeClr val="tx1"/>
              </a:solidFill>
              <a:effectLst/>
              <a:latin typeface="Times New Roman" panose="02020603050405020304" pitchFamily="18" charset="0"/>
              <a:ea typeface="+mn-ea"/>
              <a:cs typeface="Times New Roman" panose="02020603050405020304" pitchFamily="18" charset="0"/>
            </a:rPr>
            <a:t>Imposibilitatea de a verifica evaluarea tuturor serviciilor și a acțiunilor prestate gratuit, prevăzute la rubrica cheltuieli din rapoartele aprobate de CEC, </a:t>
          </a:r>
          <a:r>
            <a:rPr lang="ro-RO" sz="1600" u="none" dirty="0" smtClean="0">
              <a:solidFill>
                <a:schemeClr val="tx1"/>
              </a:solidFill>
              <a:effectLst/>
              <a:latin typeface="Times New Roman" panose="02020603050405020304" pitchFamily="18" charset="0"/>
              <a:ea typeface="+mn-ea"/>
              <a:cs typeface="Times New Roman" panose="02020603050405020304" pitchFamily="18" charset="0"/>
            </a:rPr>
            <a:t>precum și a acțiunilor de voluntariat în campania electorală</a:t>
          </a:r>
          <a:endParaRPr lang="ro-RO" sz="1600" u="none" dirty="0">
            <a:latin typeface="Times New Roman" panose="02020603050405020304" pitchFamily="18" charset="0"/>
            <a:cs typeface="Times New Roman" panose="02020603050405020304" pitchFamily="18" charset="0"/>
          </a:endParaRPr>
        </a:p>
      </dgm:t>
    </dgm:pt>
    <dgm:pt modelId="{A9629148-5F4A-4104-99AB-A079C95A737A}" type="parTrans" cxnId="{5F3A86E3-BBFA-4744-80E0-BBD00C5BA58F}">
      <dgm:prSet/>
      <dgm:spPr/>
      <dgm:t>
        <a:bodyPr/>
        <a:lstStyle/>
        <a:p>
          <a:endParaRPr lang="ro-RO" sz="1600">
            <a:latin typeface="Times New Roman" panose="02020603050405020304" pitchFamily="18" charset="0"/>
            <a:cs typeface="Times New Roman" panose="02020603050405020304" pitchFamily="18" charset="0"/>
          </a:endParaRPr>
        </a:p>
      </dgm:t>
    </dgm:pt>
    <dgm:pt modelId="{A592861B-FEAA-4B06-BCE7-0B42D0DCD106}" type="sibTrans" cxnId="{5F3A86E3-BBFA-4744-80E0-BBD00C5BA58F}">
      <dgm:prSet/>
      <dgm:spPr/>
      <dgm:t>
        <a:bodyPr/>
        <a:lstStyle/>
        <a:p>
          <a:endParaRPr lang="ro-RO" sz="1600">
            <a:latin typeface="Times New Roman" panose="02020603050405020304" pitchFamily="18" charset="0"/>
            <a:cs typeface="Times New Roman" panose="02020603050405020304" pitchFamily="18" charset="0"/>
          </a:endParaRPr>
        </a:p>
      </dgm:t>
    </dgm:pt>
    <dgm:pt modelId="{FC0EFF9B-BEBC-452C-94A3-C5FDEF0BF473}">
      <dgm:prSet phldrT="[Text]" custT="1">
        <dgm:style>
          <a:lnRef idx="1">
            <a:schemeClr val="accent1"/>
          </a:lnRef>
          <a:fillRef idx="2">
            <a:schemeClr val="accent1"/>
          </a:fillRef>
          <a:effectRef idx="1">
            <a:schemeClr val="accent1"/>
          </a:effectRef>
          <a:fontRef idx="minor">
            <a:schemeClr val="dk1"/>
          </a:fontRef>
        </dgm:style>
      </dgm:prSet>
      <dgm:spPr/>
      <dgm:t>
        <a:bodyPr/>
        <a:lstStyle/>
        <a:p>
          <a:r>
            <a:rPr lang="ro-RO" sz="1600" u="none" dirty="0" smtClean="0">
              <a:solidFill>
                <a:schemeClr val="tx1"/>
              </a:solidFill>
              <a:effectLst/>
              <a:latin typeface="Times New Roman" panose="02020603050405020304" pitchFamily="18" charset="0"/>
              <a:ea typeface="+mn-ea"/>
              <a:cs typeface="Times New Roman" panose="02020603050405020304" pitchFamily="18" charset="0"/>
            </a:rPr>
            <a:t>Verificarea sursei de venit în cazul donațiilor de la persoane </a:t>
          </a:r>
          <a:r>
            <a:rPr lang="ro-RO" sz="1600" u="none" dirty="0" smtClean="0">
              <a:solidFill>
                <a:schemeClr val="tx1"/>
              </a:solidFill>
              <a:effectLst/>
              <a:latin typeface="Times New Roman" panose="02020603050405020304" pitchFamily="18" charset="0"/>
              <a:ea typeface="+mn-ea"/>
              <a:cs typeface="Times New Roman" panose="02020603050405020304" pitchFamily="18" charset="0"/>
            </a:rPr>
            <a:t>fizice cetățeni </a:t>
          </a:r>
          <a:r>
            <a:rPr lang="ro-RO" sz="1600" u="none" dirty="0" smtClean="0">
              <a:solidFill>
                <a:schemeClr val="tx1"/>
              </a:solidFill>
              <a:effectLst/>
              <a:latin typeface="Times New Roman" panose="02020603050405020304" pitchFamily="18" charset="0"/>
              <a:ea typeface="+mn-ea"/>
              <a:cs typeface="Times New Roman" panose="02020603050405020304" pitchFamily="18" charset="0"/>
            </a:rPr>
            <a:t>ai Republicii Moldova aflați peste hotarele țării</a:t>
          </a:r>
          <a:endParaRPr lang="ro-RO" sz="1600" dirty="0">
            <a:latin typeface="Times New Roman" panose="02020603050405020304" pitchFamily="18" charset="0"/>
            <a:cs typeface="Times New Roman" panose="02020603050405020304" pitchFamily="18" charset="0"/>
          </a:endParaRPr>
        </a:p>
      </dgm:t>
    </dgm:pt>
    <dgm:pt modelId="{A754634A-0FD5-4F46-8FAB-421B6355B499}" type="parTrans" cxnId="{67C358D9-A8CC-4C42-8E82-3347E7F74482}">
      <dgm:prSet/>
      <dgm:spPr/>
      <dgm:t>
        <a:bodyPr/>
        <a:lstStyle/>
        <a:p>
          <a:endParaRPr lang="ro-RO" sz="1600">
            <a:latin typeface="Times New Roman" panose="02020603050405020304" pitchFamily="18" charset="0"/>
            <a:cs typeface="Times New Roman" panose="02020603050405020304" pitchFamily="18" charset="0"/>
          </a:endParaRPr>
        </a:p>
      </dgm:t>
    </dgm:pt>
    <dgm:pt modelId="{B2FA06E3-3D5A-4347-BFC4-E324D359FF0E}" type="sibTrans" cxnId="{67C358D9-A8CC-4C42-8E82-3347E7F74482}">
      <dgm:prSet/>
      <dgm:spPr/>
      <dgm:t>
        <a:bodyPr/>
        <a:lstStyle/>
        <a:p>
          <a:endParaRPr lang="ro-RO" sz="1600">
            <a:latin typeface="Times New Roman" panose="02020603050405020304" pitchFamily="18" charset="0"/>
            <a:cs typeface="Times New Roman" panose="02020603050405020304" pitchFamily="18" charset="0"/>
          </a:endParaRPr>
        </a:p>
      </dgm:t>
    </dgm:pt>
    <dgm:pt modelId="{FC6C67E0-8F97-4624-B285-BE78A533D33F}">
      <dgm:prSet phldrT="[Text]" custT="1">
        <dgm:style>
          <a:lnRef idx="1">
            <a:schemeClr val="accent1"/>
          </a:lnRef>
          <a:fillRef idx="2">
            <a:schemeClr val="accent1"/>
          </a:fillRef>
          <a:effectRef idx="1">
            <a:schemeClr val="accent1"/>
          </a:effectRef>
          <a:fontRef idx="minor">
            <a:schemeClr val="dk1"/>
          </a:fontRef>
        </dgm:style>
      </dgm:prSet>
      <dgm:spPr/>
      <dgm:t>
        <a:bodyPr/>
        <a:lstStyle/>
        <a:p>
          <a:r>
            <a:rPr lang="ro-RO" sz="1600" dirty="0" smtClean="0">
              <a:solidFill>
                <a:schemeClr val="tx1"/>
              </a:solidFill>
              <a:effectLst/>
              <a:latin typeface="Times New Roman" panose="02020603050405020304" pitchFamily="18" charset="0"/>
              <a:ea typeface="+mn-ea"/>
              <a:cs typeface="Times New Roman" panose="02020603050405020304" pitchFamily="18" charset="0"/>
            </a:rPr>
            <a:t>Dreptul de acces la informațiile deținute de autoritățile publice, la registrele publice</a:t>
          </a:r>
          <a:endParaRPr lang="ro-RO" sz="1600" dirty="0">
            <a:latin typeface="Times New Roman" panose="02020603050405020304" pitchFamily="18" charset="0"/>
            <a:cs typeface="Times New Roman" panose="02020603050405020304" pitchFamily="18" charset="0"/>
          </a:endParaRPr>
        </a:p>
      </dgm:t>
    </dgm:pt>
    <dgm:pt modelId="{2E7EB0C7-2337-499E-8B5F-4A95BE57C8F3}" type="parTrans" cxnId="{CBA2C083-DF0A-4E16-8E0F-FA99506C459A}">
      <dgm:prSet/>
      <dgm:spPr/>
      <dgm:t>
        <a:bodyPr/>
        <a:lstStyle/>
        <a:p>
          <a:endParaRPr lang="ro-RO" sz="1600">
            <a:latin typeface="Times New Roman" panose="02020603050405020304" pitchFamily="18" charset="0"/>
            <a:cs typeface="Times New Roman" panose="02020603050405020304" pitchFamily="18" charset="0"/>
          </a:endParaRPr>
        </a:p>
      </dgm:t>
    </dgm:pt>
    <dgm:pt modelId="{B5456361-7903-4141-904C-74C9EC1ED3E7}" type="sibTrans" cxnId="{CBA2C083-DF0A-4E16-8E0F-FA99506C459A}">
      <dgm:prSet/>
      <dgm:spPr/>
      <dgm:t>
        <a:bodyPr/>
        <a:lstStyle/>
        <a:p>
          <a:endParaRPr lang="ro-RO" sz="1600">
            <a:latin typeface="Times New Roman" panose="02020603050405020304" pitchFamily="18" charset="0"/>
            <a:cs typeface="Times New Roman" panose="02020603050405020304" pitchFamily="18" charset="0"/>
          </a:endParaRPr>
        </a:p>
      </dgm:t>
    </dgm:pt>
    <dgm:pt modelId="{C0138BD2-2984-4309-AD8E-277F714C1118}" type="pres">
      <dgm:prSet presAssocID="{48D9F1D3-9FAA-40D7-BA5E-CBD9AB389EBD}" presName="Name0" presStyleCnt="0">
        <dgm:presLayoutVars>
          <dgm:chMax val="7"/>
          <dgm:chPref val="7"/>
          <dgm:dir/>
        </dgm:presLayoutVars>
      </dgm:prSet>
      <dgm:spPr/>
      <dgm:t>
        <a:bodyPr/>
        <a:lstStyle/>
        <a:p>
          <a:endParaRPr lang="ro-RO"/>
        </a:p>
      </dgm:t>
    </dgm:pt>
    <dgm:pt modelId="{B68A36E5-11D1-484A-9F24-EF7DB3B83CB8}" type="pres">
      <dgm:prSet presAssocID="{48D9F1D3-9FAA-40D7-BA5E-CBD9AB389EBD}" presName="Name1" presStyleCnt="0"/>
      <dgm:spPr/>
    </dgm:pt>
    <dgm:pt modelId="{AA537295-7024-417E-BE24-58896C04CC51}" type="pres">
      <dgm:prSet presAssocID="{48D9F1D3-9FAA-40D7-BA5E-CBD9AB389EBD}" presName="cycle" presStyleCnt="0"/>
      <dgm:spPr/>
    </dgm:pt>
    <dgm:pt modelId="{4DFE090E-E7C0-4EAF-9445-36B625EA3BEE}" type="pres">
      <dgm:prSet presAssocID="{48D9F1D3-9FAA-40D7-BA5E-CBD9AB389EBD}" presName="srcNode" presStyleLbl="node1" presStyleIdx="0" presStyleCnt="4"/>
      <dgm:spPr/>
    </dgm:pt>
    <dgm:pt modelId="{8F49E51B-B347-4432-AFBB-25D0FCA280A7}" type="pres">
      <dgm:prSet presAssocID="{48D9F1D3-9FAA-40D7-BA5E-CBD9AB389EBD}" presName="conn" presStyleLbl="parChTrans1D2" presStyleIdx="0" presStyleCnt="1"/>
      <dgm:spPr/>
      <dgm:t>
        <a:bodyPr/>
        <a:lstStyle/>
        <a:p>
          <a:endParaRPr lang="ro-RO"/>
        </a:p>
      </dgm:t>
    </dgm:pt>
    <dgm:pt modelId="{C721B19B-4AD1-4D2F-922C-8B0B5ED3F927}" type="pres">
      <dgm:prSet presAssocID="{48D9F1D3-9FAA-40D7-BA5E-CBD9AB389EBD}" presName="extraNode" presStyleLbl="node1" presStyleIdx="0" presStyleCnt="4"/>
      <dgm:spPr/>
    </dgm:pt>
    <dgm:pt modelId="{62865268-1BD5-403F-91C6-2F2A45BDCA34}" type="pres">
      <dgm:prSet presAssocID="{48D9F1D3-9FAA-40D7-BA5E-CBD9AB389EBD}" presName="dstNode" presStyleLbl="node1" presStyleIdx="0" presStyleCnt="4"/>
      <dgm:spPr/>
    </dgm:pt>
    <dgm:pt modelId="{D904A1AE-BEC3-403F-94A2-F184A7DE3037}" type="pres">
      <dgm:prSet presAssocID="{25B9FBDB-AA1F-485C-8C57-CBC63C04C441}" presName="text_1" presStyleLbl="node1" presStyleIdx="0" presStyleCnt="4">
        <dgm:presLayoutVars>
          <dgm:bulletEnabled val="1"/>
        </dgm:presLayoutVars>
      </dgm:prSet>
      <dgm:spPr/>
      <dgm:t>
        <a:bodyPr/>
        <a:lstStyle/>
        <a:p>
          <a:endParaRPr lang="ro-RO"/>
        </a:p>
      </dgm:t>
    </dgm:pt>
    <dgm:pt modelId="{2AAD898F-1DAC-40D8-A3D2-6F707BD80421}" type="pres">
      <dgm:prSet presAssocID="{25B9FBDB-AA1F-485C-8C57-CBC63C04C441}" presName="accent_1" presStyleCnt="0"/>
      <dgm:spPr/>
    </dgm:pt>
    <dgm:pt modelId="{AE9EE8CD-40E2-4967-8CBA-BA60B5E9DB92}" type="pres">
      <dgm:prSet presAssocID="{25B9FBDB-AA1F-485C-8C57-CBC63C04C441}" presName="accentRepeatNode" presStyleLbl="solidFgAcc1" presStyleIdx="0" presStyleCnt="4"/>
      <dgm:spPr/>
    </dgm:pt>
    <dgm:pt modelId="{9375DE05-2FCB-4474-A291-5B6F8692A930}" type="pres">
      <dgm:prSet presAssocID="{3E8051CD-7FB2-4E23-A685-1C13D7A5A89C}" presName="text_2" presStyleLbl="node1" presStyleIdx="1" presStyleCnt="4" custScaleY="143776">
        <dgm:presLayoutVars>
          <dgm:bulletEnabled val="1"/>
        </dgm:presLayoutVars>
      </dgm:prSet>
      <dgm:spPr/>
      <dgm:t>
        <a:bodyPr/>
        <a:lstStyle/>
        <a:p>
          <a:endParaRPr lang="ro-RO"/>
        </a:p>
      </dgm:t>
    </dgm:pt>
    <dgm:pt modelId="{90EB9AA8-B1DC-4792-B2C0-4D4744644CA7}" type="pres">
      <dgm:prSet presAssocID="{3E8051CD-7FB2-4E23-A685-1C13D7A5A89C}" presName="accent_2" presStyleCnt="0"/>
      <dgm:spPr/>
    </dgm:pt>
    <dgm:pt modelId="{C80F0190-1D9F-4F9D-81CE-E3620B5C6960}" type="pres">
      <dgm:prSet presAssocID="{3E8051CD-7FB2-4E23-A685-1C13D7A5A89C}" presName="accentRepeatNode" presStyleLbl="solidFgAcc1" presStyleIdx="1" presStyleCnt="4"/>
      <dgm:spPr/>
    </dgm:pt>
    <dgm:pt modelId="{88CC7981-7733-4823-8FB4-045BF9D23B2C}" type="pres">
      <dgm:prSet presAssocID="{FC0EFF9B-BEBC-452C-94A3-C5FDEF0BF473}" presName="text_3" presStyleLbl="node1" presStyleIdx="2" presStyleCnt="4">
        <dgm:presLayoutVars>
          <dgm:bulletEnabled val="1"/>
        </dgm:presLayoutVars>
      </dgm:prSet>
      <dgm:spPr/>
      <dgm:t>
        <a:bodyPr/>
        <a:lstStyle/>
        <a:p>
          <a:endParaRPr lang="ro-RO"/>
        </a:p>
      </dgm:t>
    </dgm:pt>
    <dgm:pt modelId="{2A7D29C8-FEA4-481D-9D08-DEE6542ED9DF}" type="pres">
      <dgm:prSet presAssocID="{FC0EFF9B-BEBC-452C-94A3-C5FDEF0BF473}" presName="accent_3" presStyleCnt="0"/>
      <dgm:spPr/>
    </dgm:pt>
    <dgm:pt modelId="{61F06D3E-A258-41CF-BB72-479B6853785F}" type="pres">
      <dgm:prSet presAssocID="{FC0EFF9B-BEBC-452C-94A3-C5FDEF0BF473}" presName="accentRepeatNode" presStyleLbl="solidFgAcc1" presStyleIdx="2" presStyleCnt="4"/>
      <dgm:spPr/>
    </dgm:pt>
    <dgm:pt modelId="{426BD6C9-29EC-42C2-B2A5-4132F71B8D1C}" type="pres">
      <dgm:prSet presAssocID="{FC6C67E0-8F97-4624-B285-BE78A533D33F}" presName="text_4" presStyleLbl="node1" presStyleIdx="3" presStyleCnt="4">
        <dgm:presLayoutVars>
          <dgm:bulletEnabled val="1"/>
        </dgm:presLayoutVars>
      </dgm:prSet>
      <dgm:spPr/>
      <dgm:t>
        <a:bodyPr/>
        <a:lstStyle/>
        <a:p>
          <a:endParaRPr lang="ro-RO"/>
        </a:p>
      </dgm:t>
    </dgm:pt>
    <dgm:pt modelId="{DE220F32-383C-4EFF-BE7A-BA4DFFA87C91}" type="pres">
      <dgm:prSet presAssocID="{FC6C67E0-8F97-4624-B285-BE78A533D33F}" presName="accent_4" presStyleCnt="0"/>
      <dgm:spPr/>
    </dgm:pt>
    <dgm:pt modelId="{6B89930E-A668-4B94-AAC1-FC6392BBFD29}" type="pres">
      <dgm:prSet presAssocID="{FC6C67E0-8F97-4624-B285-BE78A533D33F}" presName="accentRepeatNode" presStyleLbl="solidFgAcc1" presStyleIdx="3" presStyleCnt="4"/>
      <dgm:spPr/>
    </dgm:pt>
  </dgm:ptLst>
  <dgm:cxnLst>
    <dgm:cxn modelId="{37E7D0C6-9BDE-4E60-AAA8-19EB2F009F8C}" type="presOf" srcId="{48D9F1D3-9FAA-40D7-BA5E-CBD9AB389EBD}" destId="{C0138BD2-2984-4309-AD8E-277F714C1118}" srcOrd="0" destOrd="0" presId="urn:microsoft.com/office/officeart/2008/layout/VerticalCurvedList"/>
    <dgm:cxn modelId="{CBA2C083-DF0A-4E16-8E0F-FA99506C459A}" srcId="{48D9F1D3-9FAA-40D7-BA5E-CBD9AB389EBD}" destId="{FC6C67E0-8F97-4624-B285-BE78A533D33F}" srcOrd="3" destOrd="0" parTransId="{2E7EB0C7-2337-499E-8B5F-4A95BE57C8F3}" sibTransId="{B5456361-7903-4141-904C-74C9EC1ED3E7}"/>
    <dgm:cxn modelId="{49A8C6C7-ACEF-4F82-83DA-F63742A2ABF2}" type="presOf" srcId="{3E8051CD-7FB2-4E23-A685-1C13D7A5A89C}" destId="{9375DE05-2FCB-4474-A291-5B6F8692A930}" srcOrd="0" destOrd="0" presId="urn:microsoft.com/office/officeart/2008/layout/VerticalCurvedList"/>
    <dgm:cxn modelId="{35032E3A-D6E2-4674-A127-194DE04A3007}" srcId="{48D9F1D3-9FAA-40D7-BA5E-CBD9AB389EBD}" destId="{25B9FBDB-AA1F-485C-8C57-CBC63C04C441}" srcOrd="0" destOrd="0" parTransId="{C3594255-C327-462E-94A9-E60C3FEEE7AB}" sibTransId="{F78C0F5E-7354-433B-B520-4E0E3B896872}"/>
    <dgm:cxn modelId="{897F9D72-2A56-4EE2-9153-D83F4B5312AE}" type="presOf" srcId="{F78C0F5E-7354-433B-B520-4E0E3B896872}" destId="{8F49E51B-B347-4432-AFBB-25D0FCA280A7}" srcOrd="0" destOrd="0" presId="urn:microsoft.com/office/officeart/2008/layout/VerticalCurvedList"/>
    <dgm:cxn modelId="{5F3A86E3-BBFA-4744-80E0-BBD00C5BA58F}" srcId="{48D9F1D3-9FAA-40D7-BA5E-CBD9AB389EBD}" destId="{3E8051CD-7FB2-4E23-A685-1C13D7A5A89C}" srcOrd="1" destOrd="0" parTransId="{A9629148-5F4A-4104-99AB-A079C95A737A}" sibTransId="{A592861B-FEAA-4B06-BCE7-0B42D0DCD106}"/>
    <dgm:cxn modelId="{23681C53-B600-4FC4-9028-2B13FA221EB8}" type="presOf" srcId="{FC0EFF9B-BEBC-452C-94A3-C5FDEF0BF473}" destId="{88CC7981-7733-4823-8FB4-045BF9D23B2C}" srcOrd="0" destOrd="0" presId="urn:microsoft.com/office/officeart/2008/layout/VerticalCurvedList"/>
    <dgm:cxn modelId="{4C30CE33-6889-40A4-89FF-287BBDD7CCA6}" type="presOf" srcId="{FC6C67E0-8F97-4624-B285-BE78A533D33F}" destId="{426BD6C9-29EC-42C2-B2A5-4132F71B8D1C}" srcOrd="0" destOrd="0" presId="urn:microsoft.com/office/officeart/2008/layout/VerticalCurvedList"/>
    <dgm:cxn modelId="{67C358D9-A8CC-4C42-8E82-3347E7F74482}" srcId="{48D9F1D3-9FAA-40D7-BA5E-CBD9AB389EBD}" destId="{FC0EFF9B-BEBC-452C-94A3-C5FDEF0BF473}" srcOrd="2" destOrd="0" parTransId="{A754634A-0FD5-4F46-8FAB-421B6355B499}" sibTransId="{B2FA06E3-3D5A-4347-BFC4-E324D359FF0E}"/>
    <dgm:cxn modelId="{9A6DEE99-8900-40C1-9AF3-DB2F4CF4969F}" type="presOf" srcId="{25B9FBDB-AA1F-485C-8C57-CBC63C04C441}" destId="{D904A1AE-BEC3-403F-94A2-F184A7DE3037}" srcOrd="0" destOrd="0" presId="urn:microsoft.com/office/officeart/2008/layout/VerticalCurvedList"/>
    <dgm:cxn modelId="{A041E0E1-7C8B-47D0-AD4F-FDC381F39036}" type="presParOf" srcId="{C0138BD2-2984-4309-AD8E-277F714C1118}" destId="{B68A36E5-11D1-484A-9F24-EF7DB3B83CB8}" srcOrd="0" destOrd="0" presId="urn:microsoft.com/office/officeart/2008/layout/VerticalCurvedList"/>
    <dgm:cxn modelId="{3D5A8F51-6236-429A-88EF-C94A3AC475D2}" type="presParOf" srcId="{B68A36E5-11D1-484A-9F24-EF7DB3B83CB8}" destId="{AA537295-7024-417E-BE24-58896C04CC51}" srcOrd="0" destOrd="0" presId="urn:microsoft.com/office/officeart/2008/layout/VerticalCurvedList"/>
    <dgm:cxn modelId="{F39D7D38-3E07-4DFE-AD92-589CC0AAC4D3}" type="presParOf" srcId="{AA537295-7024-417E-BE24-58896C04CC51}" destId="{4DFE090E-E7C0-4EAF-9445-36B625EA3BEE}" srcOrd="0" destOrd="0" presId="urn:microsoft.com/office/officeart/2008/layout/VerticalCurvedList"/>
    <dgm:cxn modelId="{AE90B1ED-CE02-4BDC-B160-4AD3091125A8}" type="presParOf" srcId="{AA537295-7024-417E-BE24-58896C04CC51}" destId="{8F49E51B-B347-4432-AFBB-25D0FCA280A7}" srcOrd="1" destOrd="0" presId="urn:microsoft.com/office/officeart/2008/layout/VerticalCurvedList"/>
    <dgm:cxn modelId="{78B07EF8-A83D-47BD-8D1E-7856A1FA67CB}" type="presParOf" srcId="{AA537295-7024-417E-BE24-58896C04CC51}" destId="{C721B19B-4AD1-4D2F-922C-8B0B5ED3F927}" srcOrd="2" destOrd="0" presId="urn:microsoft.com/office/officeart/2008/layout/VerticalCurvedList"/>
    <dgm:cxn modelId="{46356BBF-31D4-4612-870C-5E9FEEAA69EE}" type="presParOf" srcId="{AA537295-7024-417E-BE24-58896C04CC51}" destId="{62865268-1BD5-403F-91C6-2F2A45BDCA34}" srcOrd="3" destOrd="0" presId="urn:microsoft.com/office/officeart/2008/layout/VerticalCurvedList"/>
    <dgm:cxn modelId="{F7156099-A7F4-4440-83CB-EBD6A5CAD2B8}" type="presParOf" srcId="{B68A36E5-11D1-484A-9F24-EF7DB3B83CB8}" destId="{D904A1AE-BEC3-403F-94A2-F184A7DE3037}" srcOrd="1" destOrd="0" presId="urn:microsoft.com/office/officeart/2008/layout/VerticalCurvedList"/>
    <dgm:cxn modelId="{BB0593A2-3C0B-4A9F-816C-E082E15DA584}" type="presParOf" srcId="{B68A36E5-11D1-484A-9F24-EF7DB3B83CB8}" destId="{2AAD898F-1DAC-40D8-A3D2-6F707BD80421}" srcOrd="2" destOrd="0" presId="urn:microsoft.com/office/officeart/2008/layout/VerticalCurvedList"/>
    <dgm:cxn modelId="{C06FEA63-2D04-466A-BE1C-A4DAEA2A14E3}" type="presParOf" srcId="{2AAD898F-1DAC-40D8-A3D2-6F707BD80421}" destId="{AE9EE8CD-40E2-4967-8CBA-BA60B5E9DB92}" srcOrd="0" destOrd="0" presId="urn:microsoft.com/office/officeart/2008/layout/VerticalCurvedList"/>
    <dgm:cxn modelId="{509263C0-C1E4-4B56-8F3B-F527C869C4E2}" type="presParOf" srcId="{B68A36E5-11D1-484A-9F24-EF7DB3B83CB8}" destId="{9375DE05-2FCB-4474-A291-5B6F8692A930}" srcOrd="3" destOrd="0" presId="urn:microsoft.com/office/officeart/2008/layout/VerticalCurvedList"/>
    <dgm:cxn modelId="{F311372D-A5FA-4AFE-9C01-30492D455BD0}" type="presParOf" srcId="{B68A36E5-11D1-484A-9F24-EF7DB3B83CB8}" destId="{90EB9AA8-B1DC-4792-B2C0-4D4744644CA7}" srcOrd="4" destOrd="0" presId="urn:microsoft.com/office/officeart/2008/layout/VerticalCurvedList"/>
    <dgm:cxn modelId="{9E3E976A-EAF2-43D8-A555-A2ABBA13F5A7}" type="presParOf" srcId="{90EB9AA8-B1DC-4792-B2C0-4D4744644CA7}" destId="{C80F0190-1D9F-4F9D-81CE-E3620B5C6960}" srcOrd="0" destOrd="0" presId="urn:microsoft.com/office/officeart/2008/layout/VerticalCurvedList"/>
    <dgm:cxn modelId="{925D3188-C887-4408-B9A3-E07B14239D8A}" type="presParOf" srcId="{B68A36E5-11D1-484A-9F24-EF7DB3B83CB8}" destId="{88CC7981-7733-4823-8FB4-045BF9D23B2C}" srcOrd="5" destOrd="0" presId="urn:microsoft.com/office/officeart/2008/layout/VerticalCurvedList"/>
    <dgm:cxn modelId="{DA8D1DFC-68EF-4B60-A949-205F804FB7CA}" type="presParOf" srcId="{B68A36E5-11D1-484A-9F24-EF7DB3B83CB8}" destId="{2A7D29C8-FEA4-481D-9D08-DEE6542ED9DF}" srcOrd="6" destOrd="0" presId="urn:microsoft.com/office/officeart/2008/layout/VerticalCurvedList"/>
    <dgm:cxn modelId="{15E1E29F-3B0B-495D-A32D-61BCCFBC085F}" type="presParOf" srcId="{2A7D29C8-FEA4-481D-9D08-DEE6542ED9DF}" destId="{61F06D3E-A258-41CF-BB72-479B6853785F}" srcOrd="0" destOrd="0" presId="urn:microsoft.com/office/officeart/2008/layout/VerticalCurvedList"/>
    <dgm:cxn modelId="{B485A275-D020-4286-826C-F8AFB18D5C6E}" type="presParOf" srcId="{B68A36E5-11D1-484A-9F24-EF7DB3B83CB8}" destId="{426BD6C9-29EC-42C2-B2A5-4132F71B8D1C}" srcOrd="7" destOrd="0" presId="urn:microsoft.com/office/officeart/2008/layout/VerticalCurvedList"/>
    <dgm:cxn modelId="{5124BB1C-7EC2-4E61-923B-F92981EAA351}" type="presParOf" srcId="{B68A36E5-11D1-484A-9F24-EF7DB3B83CB8}" destId="{DE220F32-383C-4EFF-BE7A-BA4DFFA87C91}" srcOrd="8" destOrd="0" presId="urn:microsoft.com/office/officeart/2008/layout/VerticalCurvedList"/>
    <dgm:cxn modelId="{34B94294-9897-44A3-8C1B-2B3E1ACC911B}" type="presParOf" srcId="{DE220F32-383C-4EFF-BE7A-BA4DFFA87C91}" destId="{6B89930E-A668-4B94-AAC1-FC6392BBFD29}"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5E0DA28-3F0E-4097-8CBE-FABEA2779872}"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o-RO"/>
        </a:p>
      </dgm:t>
    </dgm:pt>
    <dgm:pt modelId="{F74AA5BE-4A0D-4002-999B-6C3309CCC327}">
      <dgm:prSet phldrT="[Text]" custT="1"/>
      <dgm:spPr/>
      <dgm:t>
        <a:bodyPr/>
        <a:lstStyle/>
        <a:p>
          <a:r>
            <a:rPr lang="ro-RO" sz="2000" dirty="0" smtClean="0">
              <a:solidFill>
                <a:schemeClr val="bg1"/>
              </a:solidFill>
              <a:latin typeface="Times New Roman" panose="02020603050405020304" pitchFamily="18" charset="0"/>
              <a:cs typeface="Times New Roman" panose="02020603050405020304" pitchFamily="18" charset="0"/>
            </a:rPr>
            <a:t>.</a:t>
          </a:r>
          <a:endParaRPr lang="ro-RO" sz="2000" dirty="0">
            <a:solidFill>
              <a:schemeClr val="bg1"/>
            </a:solidFill>
            <a:latin typeface="Times New Roman" panose="02020603050405020304" pitchFamily="18" charset="0"/>
            <a:cs typeface="Times New Roman" panose="02020603050405020304" pitchFamily="18" charset="0"/>
          </a:endParaRPr>
        </a:p>
      </dgm:t>
    </dgm:pt>
    <dgm:pt modelId="{D1742335-CFB5-4E69-9E0C-24D4F1C2DA57}" type="parTrans" cxnId="{45233E2D-E33E-4C22-92B6-B279F86BD405}">
      <dgm:prSet/>
      <dgm:spPr/>
      <dgm:t>
        <a:bodyPr/>
        <a:lstStyle/>
        <a:p>
          <a:endParaRPr lang="ro-RO" sz="2000">
            <a:latin typeface="Times New Roman" panose="02020603050405020304" pitchFamily="18" charset="0"/>
            <a:cs typeface="Times New Roman" panose="02020603050405020304" pitchFamily="18" charset="0"/>
          </a:endParaRPr>
        </a:p>
      </dgm:t>
    </dgm:pt>
    <dgm:pt modelId="{31B79E14-0B2D-4902-8C09-189F88286837}" type="sibTrans" cxnId="{45233E2D-E33E-4C22-92B6-B279F86BD405}">
      <dgm:prSet/>
      <dgm:spPr/>
      <dgm:t>
        <a:bodyPr/>
        <a:lstStyle/>
        <a:p>
          <a:endParaRPr lang="ro-RO" sz="2000">
            <a:latin typeface="Times New Roman" panose="02020603050405020304" pitchFamily="18" charset="0"/>
            <a:cs typeface="Times New Roman" panose="02020603050405020304" pitchFamily="18" charset="0"/>
          </a:endParaRPr>
        </a:p>
      </dgm:t>
    </dgm:pt>
    <dgm:pt modelId="{0B33576C-B8D8-4ABF-B0BD-06AF66CFD83E}">
      <dgm:prSet phldrT="[Text]" custT="1"/>
      <dgm:spPr/>
      <dgm:t>
        <a:bodyPr/>
        <a:lstStyle/>
        <a:p>
          <a:r>
            <a:rPr lang="ro-RO" sz="2000" noProof="0" dirty="0" smtClean="0">
              <a:solidFill>
                <a:schemeClr val="tx1"/>
              </a:solidFill>
              <a:effectLst/>
              <a:latin typeface="Times New Roman" panose="02020603050405020304" pitchFamily="18" charset="0"/>
              <a:ea typeface="+mn-ea"/>
              <a:cs typeface="Times New Roman" panose="02020603050405020304" pitchFamily="18" charset="0"/>
            </a:rPr>
            <a:t>Crearea grupului de lucru interinstituțional în vederea facilitării duratei de verificare a informației din </a:t>
          </a:r>
          <a:r>
            <a:rPr lang="ro-RO" sz="2000" noProof="0" dirty="0" smtClean="0">
              <a:solidFill>
                <a:schemeClr val="tx1"/>
              </a:solidFill>
              <a:effectLst/>
              <a:latin typeface="Times New Roman" panose="02020603050405020304" pitchFamily="18" charset="0"/>
              <a:ea typeface="+mn-ea"/>
              <a:cs typeface="Times New Roman" panose="02020603050405020304" pitchFamily="18" charset="0"/>
            </a:rPr>
            <a:t>rapoartele concurenților electorali </a:t>
          </a:r>
          <a:r>
            <a:rPr lang="ro-RO" sz="2000" noProof="0" dirty="0" smtClean="0">
              <a:solidFill>
                <a:schemeClr val="tx1"/>
              </a:solidFill>
              <a:effectLst/>
              <a:latin typeface="Times New Roman" panose="02020603050405020304" pitchFamily="18" charset="0"/>
              <a:ea typeface="+mn-ea"/>
              <a:cs typeface="Times New Roman" panose="02020603050405020304" pitchFamily="18" charset="0"/>
            </a:rPr>
            <a:t>în campania electorală</a:t>
          </a:r>
          <a:endParaRPr lang="ro-RO" sz="2000" noProof="0" dirty="0">
            <a:latin typeface="Times New Roman" panose="02020603050405020304" pitchFamily="18" charset="0"/>
            <a:cs typeface="Times New Roman" panose="02020603050405020304" pitchFamily="18" charset="0"/>
          </a:endParaRPr>
        </a:p>
      </dgm:t>
    </dgm:pt>
    <dgm:pt modelId="{1A4E4505-B643-4B10-AD77-41CCF69DB19E}" type="parTrans" cxnId="{EF4EDF73-BD0E-4B91-A4E3-854162CE9459}">
      <dgm:prSet/>
      <dgm:spPr/>
      <dgm:t>
        <a:bodyPr/>
        <a:lstStyle/>
        <a:p>
          <a:endParaRPr lang="ro-RO" sz="2000">
            <a:latin typeface="Times New Roman" panose="02020603050405020304" pitchFamily="18" charset="0"/>
            <a:cs typeface="Times New Roman" panose="02020603050405020304" pitchFamily="18" charset="0"/>
          </a:endParaRPr>
        </a:p>
      </dgm:t>
    </dgm:pt>
    <dgm:pt modelId="{316C176E-774B-4913-AE3A-1FB91388BA5F}" type="sibTrans" cxnId="{EF4EDF73-BD0E-4B91-A4E3-854162CE9459}">
      <dgm:prSet/>
      <dgm:spPr/>
      <dgm:t>
        <a:bodyPr/>
        <a:lstStyle/>
        <a:p>
          <a:endParaRPr lang="ro-RO" sz="2000">
            <a:latin typeface="Times New Roman" panose="02020603050405020304" pitchFamily="18" charset="0"/>
            <a:cs typeface="Times New Roman" panose="02020603050405020304" pitchFamily="18" charset="0"/>
          </a:endParaRPr>
        </a:p>
      </dgm:t>
    </dgm:pt>
    <dgm:pt modelId="{D25F78D5-E3F0-4F7B-964B-BF04C21D9B84}">
      <dgm:prSet phldrT="[Text]" custT="1"/>
      <dgm:spPr/>
      <dgm:t>
        <a:bodyPr/>
        <a:lstStyle/>
        <a:p>
          <a:r>
            <a:rPr lang="ro-RO" sz="2000" dirty="0" smtClean="0">
              <a:solidFill>
                <a:schemeClr val="tx1"/>
              </a:solidFill>
              <a:effectLst/>
              <a:latin typeface="Times New Roman" panose="02020603050405020304" pitchFamily="18" charset="0"/>
              <a:ea typeface="+mn-ea"/>
              <a:cs typeface="Times New Roman" panose="02020603050405020304" pitchFamily="18" charset="0"/>
            </a:rPr>
            <a:t>Dreptul de acces la informațiile deținute de autoritățile publice, la registrele publice</a:t>
          </a:r>
          <a:endParaRPr lang="ro-RO" sz="2000" dirty="0">
            <a:latin typeface="Times New Roman" panose="02020603050405020304" pitchFamily="18" charset="0"/>
            <a:cs typeface="Times New Roman" panose="02020603050405020304" pitchFamily="18" charset="0"/>
          </a:endParaRPr>
        </a:p>
      </dgm:t>
    </dgm:pt>
    <dgm:pt modelId="{29AD1DC3-6494-4D4B-B64A-13AD4D462F35}" type="parTrans" cxnId="{10C5802E-0CC4-40A8-BD41-C9D2045AAE2C}">
      <dgm:prSet/>
      <dgm:spPr/>
      <dgm:t>
        <a:bodyPr/>
        <a:lstStyle/>
        <a:p>
          <a:endParaRPr lang="ro-RO" sz="2000">
            <a:latin typeface="Times New Roman" panose="02020603050405020304" pitchFamily="18" charset="0"/>
            <a:cs typeface="Times New Roman" panose="02020603050405020304" pitchFamily="18" charset="0"/>
          </a:endParaRPr>
        </a:p>
      </dgm:t>
    </dgm:pt>
    <dgm:pt modelId="{C3E8BD1F-B2AB-4C86-B2E9-126489A25307}" type="sibTrans" cxnId="{10C5802E-0CC4-40A8-BD41-C9D2045AAE2C}">
      <dgm:prSet/>
      <dgm:spPr/>
      <dgm:t>
        <a:bodyPr/>
        <a:lstStyle/>
        <a:p>
          <a:endParaRPr lang="ro-RO" sz="2000">
            <a:latin typeface="Times New Roman" panose="02020603050405020304" pitchFamily="18" charset="0"/>
            <a:cs typeface="Times New Roman" panose="02020603050405020304" pitchFamily="18" charset="0"/>
          </a:endParaRPr>
        </a:p>
      </dgm:t>
    </dgm:pt>
    <dgm:pt modelId="{2F2946AD-E339-442E-9E07-3AE09BDB3D7A}">
      <dgm:prSet phldrT="[Text]" custT="1"/>
      <dgm:spPr/>
      <dgm:t>
        <a:bodyPr/>
        <a:lstStyle/>
        <a:p>
          <a:r>
            <a:rPr lang="ro-RO" sz="2000" dirty="0" smtClean="0">
              <a:solidFill>
                <a:schemeClr val="tx1"/>
              </a:solidFill>
              <a:effectLst/>
              <a:latin typeface="Times New Roman" panose="02020603050405020304" pitchFamily="18" charset="0"/>
              <a:ea typeface="+mn-ea"/>
              <a:cs typeface="Times New Roman" panose="02020603050405020304" pitchFamily="18" charset="0"/>
            </a:rPr>
            <a:t>Instruiri, dialog cu părțile interesate</a:t>
          </a:r>
          <a:endParaRPr lang="ro-RO" sz="2000" dirty="0">
            <a:latin typeface="Times New Roman" panose="02020603050405020304" pitchFamily="18" charset="0"/>
            <a:cs typeface="Times New Roman" panose="02020603050405020304" pitchFamily="18" charset="0"/>
          </a:endParaRPr>
        </a:p>
      </dgm:t>
    </dgm:pt>
    <dgm:pt modelId="{823FA38E-2A79-4B8A-BBC3-F3707E3F83BB}" type="parTrans" cxnId="{7D51DCD7-E79F-4CD3-912B-028A4E345EA1}">
      <dgm:prSet/>
      <dgm:spPr/>
      <dgm:t>
        <a:bodyPr/>
        <a:lstStyle/>
        <a:p>
          <a:endParaRPr lang="ro-RO" sz="2000">
            <a:latin typeface="Times New Roman" panose="02020603050405020304" pitchFamily="18" charset="0"/>
            <a:cs typeface="Times New Roman" panose="02020603050405020304" pitchFamily="18" charset="0"/>
          </a:endParaRPr>
        </a:p>
      </dgm:t>
    </dgm:pt>
    <dgm:pt modelId="{94D28C03-B580-4B12-B0B0-DD32DE32DDBD}" type="sibTrans" cxnId="{7D51DCD7-E79F-4CD3-912B-028A4E345EA1}">
      <dgm:prSet/>
      <dgm:spPr/>
      <dgm:t>
        <a:bodyPr/>
        <a:lstStyle/>
        <a:p>
          <a:endParaRPr lang="ro-RO" sz="2000">
            <a:latin typeface="Times New Roman" panose="02020603050405020304" pitchFamily="18" charset="0"/>
            <a:cs typeface="Times New Roman" panose="02020603050405020304" pitchFamily="18" charset="0"/>
          </a:endParaRPr>
        </a:p>
      </dgm:t>
    </dgm:pt>
    <dgm:pt modelId="{F1F5AA2D-F724-41B2-B4D1-660CCECB3B93}">
      <dgm:prSet phldrT="[Text]" custT="1"/>
      <dgm:spPr/>
      <dgm:t>
        <a:bodyPr/>
        <a:lstStyle/>
        <a:p>
          <a:r>
            <a:rPr lang="ro-RO" sz="2000" dirty="0" smtClean="0">
              <a:solidFill>
                <a:schemeClr val="tx1"/>
              </a:solidFill>
              <a:effectLst/>
              <a:latin typeface="Times New Roman" panose="02020603050405020304" pitchFamily="18" charset="0"/>
              <a:ea typeface="+mn-ea"/>
              <a:cs typeface="Times New Roman" panose="02020603050405020304" pitchFamily="18" charset="0"/>
            </a:rPr>
            <a:t>Modificarea/completarea cadrului legal în perioada electorală</a:t>
          </a:r>
          <a:endParaRPr lang="ro-RO" sz="2000" dirty="0">
            <a:latin typeface="Times New Roman" panose="02020603050405020304" pitchFamily="18" charset="0"/>
            <a:cs typeface="Times New Roman" panose="02020603050405020304" pitchFamily="18" charset="0"/>
          </a:endParaRPr>
        </a:p>
      </dgm:t>
    </dgm:pt>
    <dgm:pt modelId="{23799471-CAC3-4DA9-A6F7-8EDAC3500E39}" type="parTrans" cxnId="{20C9990B-8D45-47B7-8BFE-FED2B057D4D5}">
      <dgm:prSet/>
      <dgm:spPr/>
      <dgm:t>
        <a:bodyPr/>
        <a:lstStyle/>
        <a:p>
          <a:endParaRPr lang="ro-RO" sz="2000">
            <a:latin typeface="Times New Roman" panose="02020603050405020304" pitchFamily="18" charset="0"/>
            <a:cs typeface="Times New Roman" panose="02020603050405020304" pitchFamily="18" charset="0"/>
          </a:endParaRPr>
        </a:p>
      </dgm:t>
    </dgm:pt>
    <dgm:pt modelId="{5DBA9B83-F821-42A9-AA82-998F29946AFA}" type="sibTrans" cxnId="{20C9990B-8D45-47B7-8BFE-FED2B057D4D5}">
      <dgm:prSet/>
      <dgm:spPr/>
      <dgm:t>
        <a:bodyPr/>
        <a:lstStyle/>
        <a:p>
          <a:endParaRPr lang="ro-RO" sz="2000">
            <a:latin typeface="Times New Roman" panose="02020603050405020304" pitchFamily="18" charset="0"/>
            <a:cs typeface="Times New Roman" panose="02020603050405020304" pitchFamily="18" charset="0"/>
          </a:endParaRPr>
        </a:p>
      </dgm:t>
    </dgm:pt>
    <dgm:pt modelId="{77A79C2A-62DC-4F0B-A8A0-BF7A4009AB55}" type="pres">
      <dgm:prSet presAssocID="{35E0DA28-3F0E-4097-8CBE-FABEA2779872}" presName="vert0" presStyleCnt="0">
        <dgm:presLayoutVars>
          <dgm:dir/>
          <dgm:animOne val="branch"/>
          <dgm:animLvl val="lvl"/>
        </dgm:presLayoutVars>
      </dgm:prSet>
      <dgm:spPr/>
      <dgm:t>
        <a:bodyPr/>
        <a:lstStyle/>
        <a:p>
          <a:endParaRPr lang="ro-RO"/>
        </a:p>
      </dgm:t>
    </dgm:pt>
    <dgm:pt modelId="{D67C9DBE-7474-4B0D-A94E-B9C42256DD10}" type="pres">
      <dgm:prSet presAssocID="{F74AA5BE-4A0D-4002-999B-6C3309CCC327}" presName="thickLine" presStyleLbl="alignNode1" presStyleIdx="0" presStyleCnt="1"/>
      <dgm:spPr/>
    </dgm:pt>
    <dgm:pt modelId="{E31932BB-DA67-4CC4-8498-0AC4F55FCFBD}" type="pres">
      <dgm:prSet presAssocID="{F74AA5BE-4A0D-4002-999B-6C3309CCC327}" presName="horz1" presStyleCnt="0"/>
      <dgm:spPr/>
    </dgm:pt>
    <dgm:pt modelId="{96AEC69D-D897-4A31-8F23-E1CDA0FBA574}" type="pres">
      <dgm:prSet presAssocID="{F74AA5BE-4A0D-4002-999B-6C3309CCC327}" presName="tx1" presStyleLbl="revTx" presStyleIdx="0" presStyleCnt="5"/>
      <dgm:spPr/>
      <dgm:t>
        <a:bodyPr/>
        <a:lstStyle/>
        <a:p>
          <a:endParaRPr lang="ro-RO"/>
        </a:p>
      </dgm:t>
    </dgm:pt>
    <dgm:pt modelId="{B4C07225-EDBC-4DB5-AC60-134265146E85}" type="pres">
      <dgm:prSet presAssocID="{F74AA5BE-4A0D-4002-999B-6C3309CCC327}" presName="vert1" presStyleCnt="0"/>
      <dgm:spPr/>
    </dgm:pt>
    <dgm:pt modelId="{861C1206-A3FD-4FCE-AF24-FC544713DD2C}" type="pres">
      <dgm:prSet presAssocID="{0B33576C-B8D8-4ABF-B0BD-06AF66CFD83E}" presName="vertSpace2a" presStyleCnt="0"/>
      <dgm:spPr/>
    </dgm:pt>
    <dgm:pt modelId="{C5463BB4-7092-44B0-90DF-80FCD5FE3E5A}" type="pres">
      <dgm:prSet presAssocID="{0B33576C-B8D8-4ABF-B0BD-06AF66CFD83E}" presName="horz2" presStyleCnt="0"/>
      <dgm:spPr/>
    </dgm:pt>
    <dgm:pt modelId="{40733FE0-6175-4B24-99FC-5016DEF348DC}" type="pres">
      <dgm:prSet presAssocID="{0B33576C-B8D8-4ABF-B0BD-06AF66CFD83E}" presName="horzSpace2" presStyleCnt="0"/>
      <dgm:spPr/>
    </dgm:pt>
    <dgm:pt modelId="{161B589E-16A2-407A-9EB5-643863760D70}" type="pres">
      <dgm:prSet presAssocID="{0B33576C-B8D8-4ABF-B0BD-06AF66CFD83E}" presName="tx2" presStyleLbl="revTx" presStyleIdx="1" presStyleCnt="5"/>
      <dgm:spPr/>
      <dgm:t>
        <a:bodyPr/>
        <a:lstStyle/>
        <a:p>
          <a:endParaRPr lang="ro-RO"/>
        </a:p>
      </dgm:t>
    </dgm:pt>
    <dgm:pt modelId="{940D99B3-915D-4A97-BB79-87FD32C25E57}" type="pres">
      <dgm:prSet presAssocID="{0B33576C-B8D8-4ABF-B0BD-06AF66CFD83E}" presName="vert2" presStyleCnt="0"/>
      <dgm:spPr/>
    </dgm:pt>
    <dgm:pt modelId="{4956CACA-F5F2-4529-8B8B-8021C734F8CC}" type="pres">
      <dgm:prSet presAssocID="{0B33576C-B8D8-4ABF-B0BD-06AF66CFD83E}" presName="thinLine2b" presStyleLbl="callout" presStyleIdx="0" presStyleCnt="4"/>
      <dgm:spPr/>
    </dgm:pt>
    <dgm:pt modelId="{DD533604-AE6F-4D3C-AF1B-BAFAE0D1D17A}" type="pres">
      <dgm:prSet presAssocID="{0B33576C-B8D8-4ABF-B0BD-06AF66CFD83E}" presName="vertSpace2b" presStyleCnt="0"/>
      <dgm:spPr/>
    </dgm:pt>
    <dgm:pt modelId="{6AC06C8F-4DAD-4E48-93AD-464BC5D31976}" type="pres">
      <dgm:prSet presAssocID="{D25F78D5-E3F0-4F7B-964B-BF04C21D9B84}" presName="horz2" presStyleCnt="0"/>
      <dgm:spPr/>
    </dgm:pt>
    <dgm:pt modelId="{F64C71A2-B15E-41EE-A647-5693D3D8AE1F}" type="pres">
      <dgm:prSet presAssocID="{D25F78D5-E3F0-4F7B-964B-BF04C21D9B84}" presName="horzSpace2" presStyleCnt="0"/>
      <dgm:spPr/>
    </dgm:pt>
    <dgm:pt modelId="{FE10BBB4-8E28-46BA-88DE-053A0FBBB557}" type="pres">
      <dgm:prSet presAssocID="{D25F78D5-E3F0-4F7B-964B-BF04C21D9B84}" presName="tx2" presStyleLbl="revTx" presStyleIdx="2" presStyleCnt="5"/>
      <dgm:spPr/>
      <dgm:t>
        <a:bodyPr/>
        <a:lstStyle/>
        <a:p>
          <a:endParaRPr lang="ro-RO"/>
        </a:p>
      </dgm:t>
    </dgm:pt>
    <dgm:pt modelId="{AAC071CF-FE95-4F42-B8F4-D3E4D870775B}" type="pres">
      <dgm:prSet presAssocID="{D25F78D5-E3F0-4F7B-964B-BF04C21D9B84}" presName="vert2" presStyleCnt="0"/>
      <dgm:spPr/>
    </dgm:pt>
    <dgm:pt modelId="{B1FA1549-9D47-4F4C-94C0-BCCC787D2D3A}" type="pres">
      <dgm:prSet presAssocID="{D25F78D5-E3F0-4F7B-964B-BF04C21D9B84}" presName="thinLine2b" presStyleLbl="callout" presStyleIdx="1" presStyleCnt="4"/>
      <dgm:spPr/>
    </dgm:pt>
    <dgm:pt modelId="{F26255C3-3297-4AD0-BD50-3BEF64467BBD}" type="pres">
      <dgm:prSet presAssocID="{D25F78D5-E3F0-4F7B-964B-BF04C21D9B84}" presName="vertSpace2b" presStyleCnt="0"/>
      <dgm:spPr/>
    </dgm:pt>
    <dgm:pt modelId="{49E468E4-897B-48F0-84BB-6AE6CEDCCA32}" type="pres">
      <dgm:prSet presAssocID="{2F2946AD-E339-442E-9E07-3AE09BDB3D7A}" presName="horz2" presStyleCnt="0"/>
      <dgm:spPr/>
    </dgm:pt>
    <dgm:pt modelId="{8673876A-6F48-4CEB-A7BA-E9EAFE4EFDF8}" type="pres">
      <dgm:prSet presAssocID="{2F2946AD-E339-442E-9E07-3AE09BDB3D7A}" presName="horzSpace2" presStyleCnt="0"/>
      <dgm:spPr/>
    </dgm:pt>
    <dgm:pt modelId="{0146E1EA-B431-4F42-A65F-678408B3ECC6}" type="pres">
      <dgm:prSet presAssocID="{2F2946AD-E339-442E-9E07-3AE09BDB3D7A}" presName="tx2" presStyleLbl="revTx" presStyleIdx="3" presStyleCnt="5"/>
      <dgm:spPr/>
      <dgm:t>
        <a:bodyPr/>
        <a:lstStyle/>
        <a:p>
          <a:endParaRPr lang="ro-RO"/>
        </a:p>
      </dgm:t>
    </dgm:pt>
    <dgm:pt modelId="{EA1CACF3-F532-4E4D-A11B-3DC44678D7CB}" type="pres">
      <dgm:prSet presAssocID="{2F2946AD-E339-442E-9E07-3AE09BDB3D7A}" presName="vert2" presStyleCnt="0"/>
      <dgm:spPr/>
    </dgm:pt>
    <dgm:pt modelId="{261D0688-796C-4876-99CD-A54985C2126E}" type="pres">
      <dgm:prSet presAssocID="{2F2946AD-E339-442E-9E07-3AE09BDB3D7A}" presName="thinLine2b" presStyleLbl="callout" presStyleIdx="2" presStyleCnt="4"/>
      <dgm:spPr/>
    </dgm:pt>
    <dgm:pt modelId="{41EFFA7B-2D10-468E-93AB-13F04DBFF198}" type="pres">
      <dgm:prSet presAssocID="{2F2946AD-E339-442E-9E07-3AE09BDB3D7A}" presName="vertSpace2b" presStyleCnt="0"/>
      <dgm:spPr/>
    </dgm:pt>
    <dgm:pt modelId="{B011F515-644C-49E2-925B-228EEFB3DE95}" type="pres">
      <dgm:prSet presAssocID="{F1F5AA2D-F724-41B2-B4D1-660CCECB3B93}" presName="horz2" presStyleCnt="0"/>
      <dgm:spPr/>
    </dgm:pt>
    <dgm:pt modelId="{98927896-1DE4-4236-96A2-52E867633A81}" type="pres">
      <dgm:prSet presAssocID="{F1F5AA2D-F724-41B2-B4D1-660CCECB3B93}" presName="horzSpace2" presStyleCnt="0"/>
      <dgm:spPr/>
    </dgm:pt>
    <dgm:pt modelId="{98F5AB59-96F5-4A0D-AE77-BFA9BB489DF6}" type="pres">
      <dgm:prSet presAssocID="{F1F5AA2D-F724-41B2-B4D1-660CCECB3B93}" presName="tx2" presStyleLbl="revTx" presStyleIdx="4" presStyleCnt="5"/>
      <dgm:spPr/>
      <dgm:t>
        <a:bodyPr/>
        <a:lstStyle/>
        <a:p>
          <a:endParaRPr lang="ro-RO"/>
        </a:p>
      </dgm:t>
    </dgm:pt>
    <dgm:pt modelId="{4B61ACB1-9AD4-47D3-88CC-00842B5C6311}" type="pres">
      <dgm:prSet presAssocID="{F1F5AA2D-F724-41B2-B4D1-660CCECB3B93}" presName="vert2" presStyleCnt="0"/>
      <dgm:spPr/>
    </dgm:pt>
    <dgm:pt modelId="{2DBB9C47-E9BC-4A6B-85E8-2BA732466A87}" type="pres">
      <dgm:prSet presAssocID="{F1F5AA2D-F724-41B2-B4D1-660CCECB3B93}" presName="thinLine2b" presStyleLbl="callout" presStyleIdx="3" presStyleCnt="4"/>
      <dgm:spPr/>
    </dgm:pt>
    <dgm:pt modelId="{D6DB54F9-7359-4196-ADD6-B38FBA274FF0}" type="pres">
      <dgm:prSet presAssocID="{F1F5AA2D-F724-41B2-B4D1-660CCECB3B93}" presName="vertSpace2b" presStyleCnt="0"/>
      <dgm:spPr/>
    </dgm:pt>
  </dgm:ptLst>
  <dgm:cxnLst>
    <dgm:cxn modelId="{7D51DCD7-E79F-4CD3-912B-028A4E345EA1}" srcId="{F74AA5BE-4A0D-4002-999B-6C3309CCC327}" destId="{2F2946AD-E339-442E-9E07-3AE09BDB3D7A}" srcOrd="2" destOrd="0" parTransId="{823FA38E-2A79-4B8A-BBC3-F3707E3F83BB}" sibTransId="{94D28C03-B580-4B12-B0B0-DD32DE32DDBD}"/>
    <dgm:cxn modelId="{EF4EDF73-BD0E-4B91-A4E3-854162CE9459}" srcId="{F74AA5BE-4A0D-4002-999B-6C3309CCC327}" destId="{0B33576C-B8D8-4ABF-B0BD-06AF66CFD83E}" srcOrd="0" destOrd="0" parTransId="{1A4E4505-B643-4B10-AD77-41CCF69DB19E}" sibTransId="{316C176E-774B-4913-AE3A-1FB91388BA5F}"/>
    <dgm:cxn modelId="{6105EA4B-6E22-4696-A699-4E30B9641320}" type="presOf" srcId="{35E0DA28-3F0E-4097-8CBE-FABEA2779872}" destId="{77A79C2A-62DC-4F0B-A8A0-BF7A4009AB55}" srcOrd="0" destOrd="0" presId="urn:microsoft.com/office/officeart/2008/layout/LinedList"/>
    <dgm:cxn modelId="{0506BD69-8AAD-414E-A19E-998202D8919F}" type="presOf" srcId="{0B33576C-B8D8-4ABF-B0BD-06AF66CFD83E}" destId="{161B589E-16A2-407A-9EB5-643863760D70}" srcOrd="0" destOrd="0" presId="urn:microsoft.com/office/officeart/2008/layout/LinedList"/>
    <dgm:cxn modelId="{BB2CA9A6-595B-46CE-8467-938951AC26E5}" type="presOf" srcId="{F1F5AA2D-F724-41B2-B4D1-660CCECB3B93}" destId="{98F5AB59-96F5-4A0D-AE77-BFA9BB489DF6}" srcOrd="0" destOrd="0" presId="urn:microsoft.com/office/officeart/2008/layout/LinedList"/>
    <dgm:cxn modelId="{10C5802E-0CC4-40A8-BD41-C9D2045AAE2C}" srcId="{F74AA5BE-4A0D-4002-999B-6C3309CCC327}" destId="{D25F78D5-E3F0-4F7B-964B-BF04C21D9B84}" srcOrd="1" destOrd="0" parTransId="{29AD1DC3-6494-4D4B-B64A-13AD4D462F35}" sibTransId="{C3E8BD1F-B2AB-4C86-B2E9-126489A25307}"/>
    <dgm:cxn modelId="{10EA19A7-97E3-48C0-8B3C-783286EB88D4}" type="presOf" srcId="{D25F78D5-E3F0-4F7B-964B-BF04C21D9B84}" destId="{FE10BBB4-8E28-46BA-88DE-053A0FBBB557}" srcOrd="0" destOrd="0" presId="urn:microsoft.com/office/officeart/2008/layout/LinedList"/>
    <dgm:cxn modelId="{45233E2D-E33E-4C22-92B6-B279F86BD405}" srcId="{35E0DA28-3F0E-4097-8CBE-FABEA2779872}" destId="{F74AA5BE-4A0D-4002-999B-6C3309CCC327}" srcOrd="0" destOrd="0" parTransId="{D1742335-CFB5-4E69-9E0C-24D4F1C2DA57}" sibTransId="{31B79E14-0B2D-4902-8C09-189F88286837}"/>
    <dgm:cxn modelId="{92722E98-4D93-4EE3-990E-67112506102B}" type="presOf" srcId="{2F2946AD-E339-442E-9E07-3AE09BDB3D7A}" destId="{0146E1EA-B431-4F42-A65F-678408B3ECC6}" srcOrd="0" destOrd="0" presId="urn:microsoft.com/office/officeart/2008/layout/LinedList"/>
    <dgm:cxn modelId="{20C9990B-8D45-47B7-8BFE-FED2B057D4D5}" srcId="{F74AA5BE-4A0D-4002-999B-6C3309CCC327}" destId="{F1F5AA2D-F724-41B2-B4D1-660CCECB3B93}" srcOrd="3" destOrd="0" parTransId="{23799471-CAC3-4DA9-A6F7-8EDAC3500E39}" sibTransId="{5DBA9B83-F821-42A9-AA82-998F29946AFA}"/>
    <dgm:cxn modelId="{2012D52E-1E49-41DC-89D3-B3DF1E971D88}" type="presOf" srcId="{F74AA5BE-4A0D-4002-999B-6C3309CCC327}" destId="{96AEC69D-D897-4A31-8F23-E1CDA0FBA574}" srcOrd="0" destOrd="0" presId="urn:microsoft.com/office/officeart/2008/layout/LinedList"/>
    <dgm:cxn modelId="{BB85B180-E831-4A6B-B1E2-2988547ECCB7}" type="presParOf" srcId="{77A79C2A-62DC-4F0B-A8A0-BF7A4009AB55}" destId="{D67C9DBE-7474-4B0D-A94E-B9C42256DD10}" srcOrd="0" destOrd="0" presId="urn:microsoft.com/office/officeart/2008/layout/LinedList"/>
    <dgm:cxn modelId="{E8A94B40-81BC-4954-B7C6-3BCBB3841D73}" type="presParOf" srcId="{77A79C2A-62DC-4F0B-A8A0-BF7A4009AB55}" destId="{E31932BB-DA67-4CC4-8498-0AC4F55FCFBD}" srcOrd="1" destOrd="0" presId="urn:microsoft.com/office/officeart/2008/layout/LinedList"/>
    <dgm:cxn modelId="{3508AB4E-F747-46FF-A80B-97C15392DC62}" type="presParOf" srcId="{E31932BB-DA67-4CC4-8498-0AC4F55FCFBD}" destId="{96AEC69D-D897-4A31-8F23-E1CDA0FBA574}" srcOrd="0" destOrd="0" presId="urn:microsoft.com/office/officeart/2008/layout/LinedList"/>
    <dgm:cxn modelId="{562274B8-AE22-4197-B59D-733CD23159A1}" type="presParOf" srcId="{E31932BB-DA67-4CC4-8498-0AC4F55FCFBD}" destId="{B4C07225-EDBC-4DB5-AC60-134265146E85}" srcOrd="1" destOrd="0" presId="urn:microsoft.com/office/officeart/2008/layout/LinedList"/>
    <dgm:cxn modelId="{E5606B1D-D047-4CA5-A794-697DBD29590A}" type="presParOf" srcId="{B4C07225-EDBC-4DB5-AC60-134265146E85}" destId="{861C1206-A3FD-4FCE-AF24-FC544713DD2C}" srcOrd="0" destOrd="0" presId="urn:microsoft.com/office/officeart/2008/layout/LinedList"/>
    <dgm:cxn modelId="{786C256E-C9D6-474E-96CF-D5D7E126A0E9}" type="presParOf" srcId="{B4C07225-EDBC-4DB5-AC60-134265146E85}" destId="{C5463BB4-7092-44B0-90DF-80FCD5FE3E5A}" srcOrd="1" destOrd="0" presId="urn:microsoft.com/office/officeart/2008/layout/LinedList"/>
    <dgm:cxn modelId="{4EB710D3-F830-45DE-B016-D05DBF813847}" type="presParOf" srcId="{C5463BB4-7092-44B0-90DF-80FCD5FE3E5A}" destId="{40733FE0-6175-4B24-99FC-5016DEF348DC}" srcOrd="0" destOrd="0" presId="urn:microsoft.com/office/officeart/2008/layout/LinedList"/>
    <dgm:cxn modelId="{9D9EBD4A-F874-4855-8BAE-254802C344C3}" type="presParOf" srcId="{C5463BB4-7092-44B0-90DF-80FCD5FE3E5A}" destId="{161B589E-16A2-407A-9EB5-643863760D70}" srcOrd="1" destOrd="0" presId="urn:microsoft.com/office/officeart/2008/layout/LinedList"/>
    <dgm:cxn modelId="{5C7D87D1-680F-4348-8C32-5D17EE7E43F5}" type="presParOf" srcId="{C5463BB4-7092-44B0-90DF-80FCD5FE3E5A}" destId="{940D99B3-915D-4A97-BB79-87FD32C25E57}" srcOrd="2" destOrd="0" presId="urn:microsoft.com/office/officeart/2008/layout/LinedList"/>
    <dgm:cxn modelId="{E639DF87-CEAB-421B-B85C-7BEACACC320F}" type="presParOf" srcId="{B4C07225-EDBC-4DB5-AC60-134265146E85}" destId="{4956CACA-F5F2-4529-8B8B-8021C734F8CC}" srcOrd="2" destOrd="0" presId="urn:microsoft.com/office/officeart/2008/layout/LinedList"/>
    <dgm:cxn modelId="{769AF862-2ECF-48EA-A812-683525479FE1}" type="presParOf" srcId="{B4C07225-EDBC-4DB5-AC60-134265146E85}" destId="{DD533604-AE6F-4D3C-AF1B-BAFAE0D1D17A}" srcOrd="3" destOrd="0" presId="urn:microsoft.com/office/officeart/2008/layout/LinedList"/>
    <dgm:cxn modelId="{41CB6287-D871-40E5-8CCE-AA1879C611D2}" type="presParOf" srcId="{B4C07225-EDBC-4DB5-AC60-134265146E85}" destId="{6AC06C8F-4DAD-4E48-93AD-464BC5D31976}" srcOrd="4" destOrd="0" presId="urn:microsoft.com/office/officeart/2008/layout/LinedList"/>
    <dgm:cxn modelId="{FBC108D6-D976-4D08-942A-4026285AE84A}" type="presParOf" srcId="{6AC06C8F-4DAD-4E48-93AD-464BC5D31976}" destId="{F64C71A2-B15E-41EE-A647-5693D3D8AE1F}" srcOrd="0" destOrd="0" presId="urn:microsoft.com/office/officeart/2008/layout/LinedList"/>
    <dgm:cxn modelId="{E16C2ED2-D21F-4CA2-A794-94EC2225DCCF}" type="presParOf" srcId="{6AC06C8F-4DAD-4E48-93AD-464BC5D31976}" destId="{FE10BBB4-8E28-46BA-88DE-053A0FBBB557}" srcOrd="1" destOrd="0" presId="urn:microsoft.com/office/officeart/2008/layout/LinedList"/>
    <dgm:cxn modelId="{2E6E7142-220D-483A-990B-6A00F25C65F2}" type="presParOf" srcId="{6AC06C8F-4DAD-4E48-93AD-464BC5D31976}" destId="{AAC071CF-FE95-4F42-B8F4-D3E4D870775B}" srcOrd="2" destOrd="0" presId="urn:microsoft.com/office/officeart/2008/layout/LinedList"/>
    <dgm:cxn modelId="{CC89B1E6-58A8-4818-80AA-5BFF86BF3979}" type="presParOf" srcId="{B4C07225-EDBC-4DB5-AC60-134265146E85}" destId="{B1FA1549-9D47-4F4C-94C0-BCCC787D2D3A}" srcOrd="5" destOrd="0" presId="urn:microsoft.com/office/officeart/2008/layout/LinedList"/>
    <dgm:cxn modelId="{622D591D-A6F6-4453-B7A1-D50A0EFC75B9}" type="presParOf" srcId="{B4C07225-EDBC-4DB5-AC60-134265146E85}" destId="{F26255C3-3297-4AD0-BD50-3BEF64467BBD}" srcOrd="6" destOrd="0" presId="urn:microsoft.com/office/officeart/2008/layout/LinedList"/>
    <dgm:cxn modelId="{275565C9-75A5-4A8A-8B5F-09029861CFCE}" type="presParOf" srcId="{B4C07225-EDBC-4DB5-AC60-134265146E85}" destId="{49E468E4-897B-48F0-84BB-6AE6CEDCCA32}" srcOrd="7" destOrd="0" presId="urn:microsoft.com/office/officeart/2008/layout/LinedList"/>
    <dgm:cxn modelId="{7B1D8B7C-04DD-4A51-BC02-849A1556C28B}" type="presParOf" srcId="{49E468E4-897B-48F0-84BB-6AE6CEDCCA32}" destId="{8673876A-6F48-4CEB-A7BA-E9EAFE4EFDF8}" srcOrd="0" destOrd="0" presId="urn:microsoft.com/office/officeart/2008/layout/LinedList"/>
    <dgm:cxn modelId="{18EA8A7E-3304-4872-9FAA-41CD472902CB}" type="presParOf" srcId="{49E468E4-897B-48F0-84BB-6AE6CEDCCA32}" destId="{0146E1EA-B431-4F42-A65F-678408B3ECC6}" srcOrd="1" destOrd="0" presId="urn:microsoft.com/office/officeart/2008/layout/LinedList"/>
    <dgm:cxn modelId="{32D7DEFB-12E3-463D-A5DC-72CDF7B42B60}" type="presParOf" srcId="{49E468E4-897B-48F0-84BB-6AE6CEDCCA32}" destId="{EA1CACF3-F532-4E4D-A11B-3DC44678D7CB}" srcOrd="2" destOrd="0" presId="urn:microsoft.com/office/officeart/2008/layout/LinedList"/>
    <dgm:cxn modelId="{DE5EB8D1-7430-4446-8D17-7EDC6E0E730A}" type="presParOf" srcId="{B4C07225-EDBC-4DB5-AC60-134265146E85}" destId="{261D0688-796C-4876-99CD-A54985C2126E}" srcOrd="8" destOrd="0" presId="urn:microsoft.com/office/officeart/2008/layout/LinedList"/>
    <dgm:cxn modelId="{9B053DF4-64B7-4CE2-8F00-15C19CF6D974}" type="presParOf" srcId="{B4C07225-EDBC-4DB5-AC60-134265146E85}" destId="{41EFFA7B-2D10-468E-93AB-13F04DBFF198}" srcOrd="9" destOrd="0" presId="urn:microsoft.com/office/officeart/2008/layout/LinedList"/>
    <dgm:cxn modelId="{5500F4C8-947F-4DE3-AFEF-6D95336218C7}" type="presParOf" srcId="{B4C07225-EDBC-4DB5-AC60-134265146E85}" destId="{B011F515-644C-49E2-925B-228EEFB3DE95}" srcOrd="10" destOrd="0" presId="urn:microsoft.com/office/officeart/2008/layout/LinedList"/>
    <dgm:cxn modelId="{D077B58D-4EC3-40EA-B294-5AEFF1B526AE}" type="presParOf" srcId="{B011F515-644C-49E2-925B-228EEFB3DE95}" destId="{98927896-1DE4-4236-96A2-52E867633A81}" srcOrd="0" destOrd="0" presId="urn:microsoft.com/office/officeart/2008/layout/LinedList"/>
    <dgm:cxn modelId="{470E5890-0FEB-4FD5-9744-CBE9462A76EE}" type="presParOf" srcId="{B011F515-644C-49E2-925B-228EEFB3DE95}" destId="{98F5AB59-96F5-4A0D-AE77-BFA9BB489DF6}" srcOrd="1" destOrd="0" presId="urn:microsoft.com/office/officeart/2008/layout/LinedList"/>
    <dgm:cxn modelId="{35B336EC-FC1C-43A0-B8FF-DBBC69526932}" type="presParOf" srcId="{B011F515-644C-49E2-925B-228EEFB3DE95}" destId="{4B61ACB1-9AD4-47D3-88CC-00842B5C6311}" srcOrd="2" destOrd="0" presId="urn:microsoft.com/office/officeart/2008/layout/LinedList"/>
    <dgm:cxn modelId="{67D2A92B-2E04-4776-81B6-A3CBB9803040}" type="presParOf" srcId="{B4C07225-EDBC-4DB5-AC60-134265146E85}" destId="{2DBB9C47-E9BC-4A6B-85E8-2BA732466A87}" srcOrd="11" destOrd="0" presId="urn:microsoft.com/office/officeart/2008/layout/LinedList"/>
    <dgm:cxn modelId="{1708B165-5B44-4CAF-A397-8D9BD4A190D8}" type="presParOf" srcId="{B4C07225-EDBC-4DB5-AC60-134265146E85}" destId="{D6DB54F9-7359-4196-ADD6-B38FBA274FF0}" srcOrd="12"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CC57025-1FB2-45FD-B7A8-FD253C481C9F}" type="doc">
      <dgm:prSet loTypeId="urn:microsoft.com/office/officeart/2005/8/layout/list1" loCatId="list" qsTypeId="urn:microsoft.com/office/officeart/2005/8/quickstyle/simple1" qsCatId="simple" csTypeId="urn:microsoft.com/office/officeart/2005/8/colors/accent1_1" csCatId="accent1" phldr="1"/>
      <dgm:spPr/>
      <dgm:t>
        <a:bodyPr/>
        <a:lstStyle/>
        <a:p>
          <a:endParaRPr lang="ro-RO"/>
        </a:p>
      </dgm:t>
    </dgm:pt>
    <dgm:pt modelId="{4652527B-57FA-4538-87BC-C409A2B218EB}">
      <dgm:prSet phldrT="[Text]" custT="1"/>
      <dgm:spPr/>
      <dgm:t>
        <a:bodyPr/>
        <a:lstStyle/>
        <a:p>
          <a:r>
            <a:rPr lang="ro-RO" sz="1800" b="0" dirty="0" smtClean="0">
              <a:effectLst/>
              <a:latin typeface="Times New Roman" panose="02020603050405020304" pitchFamily="18" charset="0"/>
              <a:ea typeface="+mn-ea"/>
              <a:cs typeface="Times New Roman" panose="02020603050405020304" pitchFamily="18" charset="0"/>
            </a:rPr>
            <a:t>Dezvoltarea și implementarea în perioada electorală, precum și examinarea posibilității de interconexiune între registrele publice în SSI „Control Financiar”</a:t>
          </a:r>
          <a:endParaRPr lang="ro-RO" sz="1800" b="0" dirty="0">
            <a:latin typeface="Times New Roman" panose="02020603050405020304" pitchFamily="18" charset="0"/>
            <a:cs typeface="Times New Roman" panose="02020603050405020304" pitchFamily="18" charset="0"/>
          </a:endParaRPr>
        </a:p>
      </dgm:t>
    </dgm:pt>
    <dgm:pt modelId="{9736FF1D-C398-491A-9974-76695CD69716}" type="parTrans" cxnId="{7A490CEE-9287-4586-B3DA-74997AAC563F}">
      <dgm:prSet/>
      <dgm:spPr/>
      <dgm:t>
        <a:bodyPr/>
        <a:lstStyle/>
        <a:p>
          <a:endParaRPr lang="ro-RO" sz="1800" b="0">
            <a:solidFill>
              <a:schemeClr val="tx1"/>
            </a:solidFill>
            <a:latin typeface="Times New Roman" panose="02020603050405020304" pitchFamily="18" charset="0"/>
            <a:cs typeface="Times New Roman" panose="02020603050405020304" pitchFamily="18" charset="0"/>
          </a:endParaRPr>
        </a:p>
      </dgm:t>
    </dgm:pt>
    <dgm:pt modelId="{5A91110A-29E0-4B5A-BFFD-C6128F6E078F}" type="sibTrans" cxnId="{7A490CEE-9287-4586-B3DA-74997AAC563F}">
      <dgm:prSet/>
      <dgm:spPr/>
      <dgm:t>
        <a:bodyPr/>
        <a:lstStyle/>
        <a:p>
          <a:endParaRPr lang="ro-RO" sz="1800" b="0">
            <a:solidFill>
              <a:schemeClr val="tx1"/>
            </a:solidFill>
            <a:latin typeface="Times New Roman" panose="02020603050405020304" pitchFamily="18" charset="0"/>
            <a:cs typeface="Times New Roman" panose="02020603050405020304" pitchFamily="18" charset="0"/>
          </a:endParaRPr>
        </a:p>
      </dgm:t>
    </dgm:pt>
    <dgm:pt modelId="{606640F0-0DEC-42E4-A0F6-6C61D2E3370B}">
      <dgm:prSet phldrT="[Text]" custT="1"/>
      <dgm:spPr/>
      <dgm:t>
        <a:bodyPr/>
        <a:lstStyle/>
        <a:p>
          <a:r>
            <a:rPr lang="ro-RO" sz="1800" b="0" dirty="0" smtClean="0">
              <a:effectLst/>
              <a:latin typeface="Times New Roman" panose="02020603050405020304" pitchFamily="18" charset="0"/>
              <a:ea typeface="+mn-ea"/>
              <a:cs typeface="Times New Roman" panose="02020603050405020304" pitchFamily="18" charset="0"/>
            </a:rPr>
            <a:t>Îmbunătățirea cadrului legal privind finanțarea </a:t>
          </a:r>
          <a:r>
            <a:rPr lang="ro-RO" sz="1800" b="0" dirty="0" smtClean="0">
              <a:effectLst/>
              <a:latin typeface="Times New Roman" panose="02020603050405020304" pitchFamily="18" charset="0"/>
              <a:ea typeface="+mn-ea"/>
              <a:cs typeface="Times New Roman" panose="02020603050405020304" pitchFamily="18" charset="0"/>
            </a:rPr>
            <a:t>partidelor politice </a:t>
          </a:r>
          <a:r>
            <a:rPr lang="ro-RO" sz="1800" b="0" dirty="0" smtClean="0">
              <a:effectLst/>
              <a:latin typeface="Times New Roman" panose="02020603050405020304" pitchFamily="18" charset="0"/>
              <a:ea typeface="+mn-ea"/>
              <a:cs typeface="Times New Roman" panose="02020603050405020304" pitchFamily="18" charset="0"/>
            </a:rPr>
            <a:t>și a </a:t>
          </a:r>
          <a:r>
            <a:rPr lang="ro-RO" sz="1800" b="0" dirty="0" smtClean="0">
              <a:effectLst/>
              <a:latin typeface="Times New Roman" panose="02020603050405020304" pitchFamily="18" charset="0"/>
              <a:ea typeface="+mn-ea"/>
              <a:cs typeface="Times New Roman" panose="02020603050405020304" pitchFamily="18" charset="0"/>
            </a:rPr>
            <a:t>campanii </a:t>
          </a:r>
          <a:r>
            <a:rPr lang="ro-RO" sz="1800" b="0" dirty="0" smtClean="0">
              <a:effectLst/>
              <a:latin typeface="Times New Roman" panose="02020603050405020304" pitchFamily="18" charset="0"/>
              <a:ea typeface="+mn-ea"/>
              <a:cs typeface="Times New Roman" panose="02020603050405020304" pitchFamily="18" charset="0"/>
            </a:rPr>
            <a:t>electorale, inclusiv prin aplicarea unor sancțiuni prompte și descurajante</a:t>
          </a:r>
          <a:endParaRPr lang="ro-RO" sz="1800" b="0" dirty="0">
            <a:latin typeface="Times New Roman" panose="02020603050405020304" pitchFamily="18" charset="0"/>
            <a:cs typeface="Times New Roman" panose="02020603050405020304" pitchFamily="18" charset="0"/>
          </a:endParaRPr>
        </a:p>
      </dgm:t>
    </dgm:pt>
    <dgm:pt modelId="{430FBB3A-32FE-435D-858B-AF3DDF3F5E77}" type="parTrans" cxnId="{4891C263-D4C7-495A-AD39-2D7EECB7B8F5}">
      <dgm:prSet/>
      <dgm:spPr/>
      <dgm:t>
        <a:bodyPr/>
        <a:lstStyle/>
        <a:p>
          <a:endParaRPr lang="ro-RO" sz="1800" b="0">
            <a:solidFill>
              <a:schemeClr val="tx1"/>
            </a:solidFill>
            <a:latin typeface="Times New Roman" panose="02020603050405020304" pitchFamily="18" charset="0"/>
            <a:cs typeface="Times New Roman" panose="02020603050405020304" pitchFamily="18" charset="0"/>
          </a:endParaRPr>
        </a:p>
      </dgm:t>
    </dgm:pt>
    <dgm:pt modelId="{87ACCE30-F7D8-4A06-BA64-41F861CBEF78}" type="sibTrans" cxnId="{4891C263-D4C7-495A-AD39-2D7EECB7B8F5}">
      <dgm:prSet/>
      <dgm:spPr/>
      <dgm:t>
        <a:bodyPr/>
        <a:lstStyle/>
        <a:p>
          <a:endParaRPr lang="ro-RO" sz="1800" b="0">
            <a:solidFill>
              <a:schemeClr val="tx1"/>
            </a:solidFill>
            <a:latin typeface="Times New Roman" panose="02020603050405020304" pitchFamily="18" charset="0"/>
            <a:cs typeface="Times New Roman" panose="02020603050405020304" pitchFamily="18" charset="0"/>
          </a:endParaRPr>
        </a:p>
      </dgm:t>
    </dgm:pt>
    <dgm:pt modelId="{5F8D054C-CD1D-44AA-B450-61E1C723929F}">
      <dgm:prSet phldrT="[Text]" custT="1"/>
      <dgm:spPr/>
      <dgm:t>
        <a:bodyPr/>
        <a:lstStyle/>
        <a:p>
          <a:r>
            <a:rPr lang="ro-RO" sz="1800" b="0" dirty="0" smtClean="0">
              <a:effectLst/>
              <a:latin typeface="Times New Roman" panose="02020603050405020304" pitchFamily="18" charset="0"/>
              <a:ea typeface="+mn-ea"/>
              <a:cs typeface="Times New Roman" panose="02020603050405020304" pitchFamily="18" charset="0"/>
            </a:rPr>
            <a:t>Conlucrarea cu alte instituții în vederea elaborării normelor cu privire la evaluarea serviciilor prestate gratuit și a acțiunilor de voluntariat în campaniile electorale</a:t>
          </a:r>
          <a:endParaRPr lang="ro-RO" sz="1800" b="0" dirty="0">
            <a:latin typeface="Times New Roman" panose="02020603050405020304" pitchFamily="18" charset="0"/>
            <a:cs typeface="Times New Roman" panose="02020603050405020304" pitchFamily="18" charset="0"/>
          </a:endParaRPr>
        </a:p>
      </dgm:t>
    </dgm:pt>
    <dgm:pt modelId="{4D1553B7-41F7-4D67-9E61-A53A7590FA85}" type="parTrans" cxnId="{72E97838-F69C-4F43-BA53-C5D52AE36BE4}">
      <dgm:prSet/>
      <dgm:spPr/>
      <dgm:t>
        <a:bodyPr/>
        <a:lstStyle/>
        <a:p>
          <a:endParaRPr lang="ro-RO" sz="1800" b="0">
            <a:solidFill>
              <a:schemeClr val="tx1"/>
            </a:solidFill>
            <a:latin typeface="Times New Roman" panose="02020603050405020304" pitchFamily="18" charset="0"/>
            <a:cs typeface="Times New Roman" panose="02020603050405020304" pitchFamily="18" charset="0"/>
          </a:endParaRPr>
        </a:p>
      </dgm:t>
    </dgm:pt>
    <dgm:pt modelId="{79BDAE61-11B0-4C85-984B-8B609DF1A9DB}" type="sibTrans" cxnId="{72E97838-F69C-4F43-BA53-C5D52AE36BE4}">
      <dgm:prSet/>
      <dgm:spPr/>
      <dgm:t>
        <a:bodyPr/>
        <a:lstStyle/>
        <a:p>
          <a:endParaRPr lang="ro-RO" sz="1800" b="0">
            <a:solidFill>
              <a:schemeClr val="tx1"/>
            </a:solidFill>
            <a:latin typeface="Times New Roman" panose="02020603050405020304" pitchFamily="18" charset="0"/>
            <a:cs typeface="Times New Roman" panose="02020603050405020304" pitchFamily="18" charset="0"/>
          </a:endParaRPr>
        </a:p>
      </dgm:t>
    </dgm:pt>
    <dgm:pt modelId="{2365E42F-B2B0-4DB9-B415-416305701B63}">
      <dgm:prSet phldrT="[Text]" custT="1"/>
      <dgm:spPr/>
      <dgm:t>
        <a:bodyPr/>
        <a:lstStyle/>
        <a:p>
          <a:r>
            <a:rPr lang="ro-RO" sz="1800" b="0" dirty="0" smtClean="0">
              <a:effectLst/>
              <a:latin typeface="Times New Roman" panose="02020603050405020304" pitchFamily="18" charset="0"/>
              <a:ea typeface="+mn-ea"/>
              <a:cs typeface="Times New Roman" panose="02020603050405020304" pitchFamily="18" charset="0"/>
            </a:rPr>
            <a:t>Crearea subdiviziunii de monitorizare și control </a:t>
          </a:r>
          <a:r>
            <a:rPr lang="ro-RO" sz="1800" b="0" dirty="0" smtClean="0">
              <a:effectLst/>
              <a:latin typeface="Times New Roman" panose="02020603050405020304" pitchFamily="18" charset="0"/>
              <a:ea typeface="+mn-ea"/>
              <a:cs typeface="Times New Roman" panose="02020603050405020304" pitchFamily="18" charset="0"/>
            </a:rPr>
            <a:t>privind finanțarea partidelor </a:t>
          </a:r>
          <a:r>
            <a:rPr lang="ro-RO" sz="1800" b="0" dirty="0" smtClean="0">
              <a:effectLst/>
              <a:latin typeface="Times New Roman" panose="02020603050405020304" pitchFamily="18" charset="0"/>
              <a:ea typeface="+mn-ea"/>
              <a:cs typeface="Times New Roman" panose="02020603050405020304" pitchFamily="18" charset="0"/>
            </a:rPr>
            <a:t>politice și a campaniilor electorale</a:t>
          </a:r>
          <a:endParaRPr lang="ro-RO" sz="1800" b="0" dirty="0">
            <a:latin typeface="Times New Roman" panose="02020603050405020304" pitchFamily="18" charset="0"/>
            <a:cs typeface="Times New Roman" panose="02020603050405020304" pitchFamily="18" charset="0"/>
          </a:endParaRPr>
        </a:p>
      </dgm:t>
    </dgm:pt>
    <dgm:pt modelId="{DE645F6D-3C69-42F2-9DCC-5552EE948C76}" type="parTrans" cxnId="{24385A57-51CC-4930-A707-835694B28662}">
      <dgm:prSet/>
      <dgm:spPr/>
      <dgm:t>
        <a:bodyPr/>
        <a:lstStyle/>
        <a:p>
          <a:endParaRPr lang="ro-RO" sz="1800" b="0">
            <a:solidFill>
              <a:schemeClr val="tx1"/>
            </a:solidFill>
            <a:latin typeface="Times New Roman" panose="02020603050405020304" pitchFamily="18" charset="0"/>
            <a:cs typeface="Times New Roman" panose="02020603050405020304" pitchFamily="18" charset="0"/>
          </a:endParaRPr>
        </a:p>
      </dgm:t>
    </dgm:pt>
    <dgm:pt modelId="{E2889F44-678C-4ADA-A414-3E09572D5405}" type="sibTrans" cxnId="{24385A57-51CC-4930-A707-835694B28662}">
      <dgm:prSet/>
      <dgm:spPr/>
      <dgm:t>
        <a:bodyPr/>
        <a:lstStyle/>
        <a:p>
          <a:endParaRPr lang="ro-RO" sz="1800" b="0">
            <a:solidFill>
              <a:schemeClr val="tx1"/>
            </a:solidFill>
            <a:latin typeface="Times New Roman" panose="02020603050405020304" pitchFamily="18" charset="0"/>
            <a:cs typeface="Times New Roman" panose="02020603050405020304" pitchFamily="18" charset="0"/>
          </a:endParaRPr>
        </a:p>
      </dgm:t>
    </dgm:pt>
    <dgm:pt modelId="{05B1F993-59AE-442C-9C2F-1335DED75A74}" type="pres">
      <dgm:prSet presAssocID="{7CC57025-1FB2-45FD-B7A8-FD253C481C9F}" presName="linear" presStyleCnt="0">
        <dgm:presLayoutVars>
          <dgm:dir/>
          <dgm:animLvl val="lvl"/>
          <dgm:resizeHandles val="exact"/>
        </dgm:presLayoutVars>
      </dgm:prSet>
      <dgm:spPr/>
      <dgm:t>
        <a:bodyPr/>
        <a:lstStyle/>
        <a:p>
          <a:endParaRPr lang="ro-RO"/>
        </a:p>
      </dgm:t>
    </dgm:pt>
    <dgm:pt modelId="{CBAADF59-B6FB-40DD-AFCB-1470A09E9717}" type="pres">
      <dgm:prSet presAssocID="{4652527B-57FA-4538-87BC-C409A2B218EB}" presName="parentLin" presStyleCnt="0"/>
      <dgm:spPr/>
      <dgm:t>
        <a:bodyPr/>
        <a:lstStyle/>
        <a:p>
          <a:endParaRPr lang="ro-RO"/>
        </a:p>
      </dgm:t>
    </dgm:pt>
    <dgm:pt modelId="{FB214440-1B6C-45CF-8BBC-EA99276D75E3}" type="pres">
      <dgm:prSet presAssocID="{4652527B-57FA-4538-87BC-C409A2B218EB}" presName="parentLeftMargin" presStyleLbl="node1" presStyleIdx="0" presStyleCnt="4"/>
      <dgm:spPr/>
      <dgm:t>
        <a:bodyPr/>
        <a:lstStyle/>
        <a:p>
          <a:endParaRPr lang="ro-RO"/>
        </a:p>
      </dgm:t>
    </dgm:pt>
    <dgm:pt modelId="{6228B3E8-9BFE-4D91-BC89-1AB319179D17}" type="pres">
      <dgm:prSet presAssocID="{4652527B-57FA-4538-87BC-C409A2B218EB}" presName="parentText" presStyleLbl="node1" presStyleIdx="0" presStyleCnt="4" custScaleX="113757" custScaleY="185837">
        <dgm:presLayoutVars>
          <dgm:chMax val="0"/>
          <dgm:bulletEnabled val="1"/>
        </dgm:presLayoutVars>
      </dgm:prSet>
      <dgm:spPr/>
      <dgm:t>
        <a:bodyPr/>
        <a:lstStyle/>
        <a:p>
          <a:endParaRPr lang="ro-RO"/>
        </a:p>
      </dgm:t>
    </dgm:pt>
    <dgm:pt modelId="{71BE6DAE-4371-4FE8-ACE3-542A0463F7D8}" type="pres">
      <dgm:prSet presAssocID="{4652527B-57FA-4538-87BC-C409A2B218EB}" presName="negativeSpace" presStyleCnt="0"/>
      <dgm:spPr/>
      <dgm:t>
        <a:bodyPr/>
        <a:lstStyle/>
        <a:p>
          <a:endParaRPr lang="ro-RO"/>
        </a:p>
      </dgm:t>
    </dgm:pt>
    <dgm:pt modelId="{A8C706C1-72FE-46E6-8004-6A4C77F45E41}" type="pres">
      <dgm:prSet presAssocID="{4652527B-57FA-4538-87BC-C409A2B218EB}" presName="childText" presStyleLbl="conFgAcc1" presStyleIdx="0" presStyleCnt="4">
        <dgm:presLayoutVars>
          <dgm:bulletEnabled val="1"/>
        </dgm:presLayoutVars>
      </dgm:prSet>
      <dgm:spPr/>
      <dgm:t>
        <a:bodyPr/>
        <a:lstStyle/>
        <a:p>
          <a:endParaRPr lang="ro-RO"/>
        </a:p>
      </dgm:t>
    </dgm:pt>
    <dgm:pt modelId="{1DB2BB2C-4379-4607-A1A0-ECDB8D8554E6}" type="pres">
      <dgm:prSet presAssocID="{5A91110A-29E0-4B5A-BFFD-C6128F6E078F}" presName="spaceBetweenRectangles" presStyleCnt="0"/>
      <dgm:spPr/>
      <dgm:t>
        <a:bodyPr/>
        <a:lstStyle/>
        <a:p>
          <a:endParaRPr lang="ro-RO"/>
        </a:p>
      </dgm:t>
    </dgm:pt>
    <dgm:pt modelId="{FD1052ED-6D51-4705-9A9C-414C1323B717}" type="pres">
      <dgm:prSet presAssocID="{606640F0-0DEC-42E4-A0F6-6C61D2E3370B}" presName="parentLin" presStyleCnt="0"/>
      <dgm:spPr/>
      <dgm:t>
        <a:bodyPr/>
        <a:lstStyle/>
        <a:p>
          <a:endParaRPr lang="ro-RO"/>
        </a:p>
      </dgm:t>
    </dgm:pt>
    <dgm:pt modelId="{CE55FCCF-AEBB-4290-8EF9-EEFEC7FA6B41}" type="pres">
      <dgm:prSet presAssocID="{606640F0-0DEC-42E4-A0F6-6C61D2E3370B}" presName="parentLeftMargin" presStyleLbl="node1" presStyleIdx="0" presStyleCnt="4"/>
      <dgm:spPr/>
      <dgm:t>
        <a:bodyPr/>
        <a:lstStyle/>
        <a:p>
          <a:endParaRPr lang="ro-RO"/>
        </a:p>
      </dgm:t>
    </dgm:pt>
    <dgm:pt modelId="{6AFCE53F-57C4-4101-B24F-F13366E43438}" type="pres">
      <dgm:prSet presAssocID="{606640F0-0DEC-42E4-A0F6-6C61D2E3370B}" presName="parentText" presStyleLbl="node1" presStyleIdx="1" presStyleCnt="4" custScaleX="113317" custScaleY="150534">
        <dgm:presLayoutVars>
          <dgm:chMax val="0"/>
          <dgm:bulletEnabled val="1"/>
        </dgm:presLayoutVars>
      </dgm:prSet>
      <dgm:spPr/>
      <dgm:t>
        <a:bodyPr/>
        <a:lstStyle/>
        <a:p>
          <a:endParaRPr lang="ro-RO"/>
        </a:p>
      </dgm:t>
    </dgm:pt>
    <dgm:pt modelId="{045651A1-6971-4D46-B934-97D5F4AA6386}" type="pres">
      <dgm:prSet presAssocID="{606640F0-0DEC-42E4-A0F6-6C61D2E3370B}" presName="negativeSpace" presStyleCnt="0"/>
      <dgm:spPr/>
      <dgm:t>
        <a:bodyPr/>
        <a:lstStyle/>
        <a:p>
          <a:endParaRPr lang="ro-RO"/>
        </a:p>
      </dgm:t>
    </dgm:pt>
    <dgm:pt modelId="{E0B72D1D-1E4F-419B-8F8B-5B3372A501E8}" type="pres">
      <dgm:prSet presAssocID="{606640F0-0DEC-42E4-A0F6-6C61D2E3370B}" presName="childText" presStyleLbl="conFgAcc1" presStyleIdx="1" presStyleCnt="4">
        <dgm:presLayoutVars>
          <dgm:bulletEnabled val="1"/>
        </dgm:presLayoutVars>
      </dgm:prSet>
      <dgm:spPr/>
      <dgm:t>
        <a:bodyPr/>
        <a:lstStyle/>
        <a:p>
          <a:endParaRPr lang="ro-RO"/>
        </a:p>
      </dgm:t>
    </dgm:pt>
    <dgm:pt modelId="{10F4C63A-0EEB-41B3-B97D-2F0C6CD3D048}" type="pres">
      <dgm:prSet presAssocID="{87ACCE30-F7D8-4A06-BA64-41F861CBEF78}" presName="spaceBetweenRectangles" presStyleCnt="0"/>
      <dgm:spPr/>
      <dgm:t>
        <a:bodyPr/>
        <a:lstStyle/>
        <a:p>
          <a:endParaRPr lang="ro-RO"/>
        </a:p>
      </dgm:t>
    </dgm:pt>
    <dgm:pt modelId="{0743E3A5-9470-43F9-834C-08882733E534}" type="pres">
      <dgm:prSet presAssocID="{5F8D054C-CD1D-44AA-B450-61E1C723929F}" presName="parentLin" presStyleCnt="0"/>
      <dgm:spPr/>
      <dgm:t>
        <a:bodyPr/>
        <a:lstStyle/>
        <a:p>
          <a:endParaRPr lang="ro-RO"/>
        </a:p>
      </dgm:t>
    </dgm:pt>
    <dgm:pt modelId="{1C67CC89-3651-4A85-92AF-F14CDD9FBF36}" type="pres">
      <dgm:prSet presAssocID="{5F8D054C-CD1D-44AA-B450-61E1C723929F}" presName="parentLeftMargin" presStyleLbl="node1" presStyleIdx="1" presStyleCnt="4"/>
      <dgm:spPr/>
      <dgm:t>
        <a:bodyPr/>
        <a:lstStyle/>
        <a:p>
          <a:endParaRPr lang="ro-RO"/>
        </a:p>
      </dgm:t>
    </dgm:pt>
    <dgm:pt modelId="{9074E0CB-7D48-416B-8667-D90C96372888}" type="pres">
      <dgm:prSet presAssocID="{5F8D054C-CD1D-44AA-B450-61E1C723929F}" presName="parentText" presStyleLbl="node1" presStyleIdx="2" presStyleCnt="4" custScaleX="113317" custScaleY="170841">
        <dgm:presLayoutVars>
          <dgm:chMax val="0"/>
          <dgm:bulletEnabled val="1"/>
        </dgm:presLayoutVars>
      </dgm:prSet>
      <dgm:spPr/>
      <dgm:t>
        <a:bodyPr/>
        <a:lstStyle/>
        <a:p>
          <a:endParaRPr lang="ro-RO"/>
        </a:p>
      </dgm:t>
    </dgm:pt>
    <dgm:pt modelId="{539A06F9-F8AE-450B-8299-B3676588D438}" type="pres">
      <dgm:prSet presAssocID="{5F8D054C-CD1D-44AA-B450-61E1C723929F}" presName="negativeSpace" presStyleCnt="0"/>
      <dgm:spPr/>
      <dgm:t>
        <a:bodyPr/>
        <a:lstStyle/>
        <a:p>
          <a:endParaRPr lang="ro-RO"/>
        </a:p>
      </dgm:t>
    </dgm:pt>
    <dgm:pt modelId="{0B2FD418-DB7F-4745-86C3-51D59C93D67D}" type="pres">
      <dgm:prSet presAssocID="{5F8D054C-CD1D-44AA-B450-61E1C723929F}" presName="childText" presStyleLbl="conFgAcc1" presStyleIdx="2" presStyleCnt="4">
        <dgm:presLayoutVars>
          <dgm:bulletEnabled val="1"/>
        </dgm:presLayoutVars>
      </dgm:prSet>
      <dgm:spPr/>
      <dgm:t>
        <a:bodyPr/>
        <a:lstStyle/>
        <a:p>
          <a:endParaRPr lang="ro-RO"/>
        </a:p>
      </dgm:t>
    </dgm:pt>
    <dgm:pt modelId="{FB2F2761-0816-46EE-9429-76736C56AF51}" type="pres">
      <dgm:prSet presAssocID="{79BDAE61-11B0-4C85-984B-8B609DF1A9DB}" presName="spaceBetweenRectangles" presStyleCnt="0"/>
      <dgm:spPr/>
      <dgm:t>
        <a:bodyPr/>
        <a:lstStyle/>
        <a:p>
          <a:endParaRPr lang="ro-RO"/>
        </a:p>
      </dgm:t>
    </dgm:pt>
    <dgm:pt modelId="{FB129A79-458E-4A1E-AFFC-D3EE869A1B3A}" type="pres">
      <dgm:prSet presAssocID="{2365E42F-B2B0-4DB9-B415-416305701B63}" presName="parentLin" presStyleCnt="0"/>
      <dgm:spPr/>
      <dgm:t>
        <a:bodyPr/>
        <a:lstStyle/>
        <a:p>
          <a:endParaRPr lang="ro-RO"/>
        </a:p>
      </dgm:t>
    </dgm:pt>
    <dgm:pt modelId="{28FDF1F1-54EE-4088-A11F-5DADC7D80136}" type="pres">
      <dgm:prSet presAssocID="{2365E42F-B2B0-4DB9-B415-416305701B63}" presName="parentLeftMargin" presStyleLbl="node1" presStyleIdx="2" presStyleCnt="4"/>
      <dgm:spPr/>
      <dgm:t>
        <a:bodyPr/>
        <a:lstStyle/>
        <a:p>
          <a:endParaRPr lang="ro-RO"/>
        </a:p>
      </dgm:t>
    </dgm:pt>
    <dgm:pt modelId="{C304AD3E-3552-48CD-B8E8-E30BE341F5EE}" type="pres">
      <dgm:prSet presAssocID="{2365E42F-B2B0-4DB9-B415-416305701B63}" presName="parentText" presStyleLbl="node1" presStyleIdx="3" presStyleCnt="4" custScaleX="113757" custScaleY="135506">
        <dgm:presLayoutVars>
          <dgm:chMax val="0"/>
          <dgm:bulletEnabled val="1"/>
        </dgm:presLayoutVars>
      </dgm:prSet>
      <dgm:spPr/>
      <dgm:t>
        <a:bodyPr/>
        <a:lstStyle/>
        <a:p>
          <a:endParaRPr lang="ro-RO"/>
        </a:p>
      </dgm:t>
    </dgm:pt>
    <dgm:pt modelId="{3CC49231-8B75-4614-BFDD-DB4614D08E7E}" type="pres">
      <dgm:prSet presAssocID="{2365E42F-B2B0-4DB9-B415-416305701B63}" presName="negativeSpace" presStyleCnt="0"/>
      <dgm:spPr/>
      <dgm:t>
        <a:bodyPr/>
        <a:lstStyle/>
        <a:p>
          <a:endParaRPr lang="ro-RO"/>
        </a:p>
      </dgm:t>
    </dgm:pt>
    <dgm:pt modelId="{63BD3F26-1106-4EB3-9BED-7837F887BE1A}" type="pres">
      <dgm:prSet presAssocID="{2365E42F-B2B0-4DB9-B415-416305701B63}" presName="childText" presStyleLbl="conFgAcc1" presStyleIdx="3" presStyleCnt="4">
        <dgm:presLayoutVars>
          <dgm:bulletEnabled val="1"/>
        </dgm:presLayoutVars>
      </dgm:prSet>
      <dgm:spPr/>
      <dgm:t>
        <a:bodyPr/>
        <a:lstStyle/>
        <a:p>
          <a:endParaRPr lang="ro-RO"/>
        </a:p>
      </dgm:t>
    </dgm:pt>
  </dgm:ptLst>
  <dgm:cxnLst>
    <dgm:cxn modelId="{7A490CEE-9287-4586-B3DA-74997AAC563F}" srcId="{7CC57025-1FB2-45FD-B7A8-FD253C481C9F}" destId="{4652527B-57FA-4538-87BC-C409A2B218EB}" srcOrd="0" destOrd="0" parTransId="{9736FF1D-C398-491A-9974-76695CD69716}" sibTransId="{5A91110A-29E0-4B5A-BFFD-C6128F6E078F}"/>
    <dgm:cxn modelId="{2E19B8A6-43D2-44E2-A590-E9A61A0D7906}" type="presOf" srcId="{7CC57025-1FB2-45FD-B7A8-FD253C481C9F}" destId="{05B1F993-59AE-442C-9C2F-1335DED75A74}" srcOrd="0" destOrd="0" presId="urn:microsoft.com/office/officeart/2005/8/layout/list1"/>
    <dgm:cxn modelId="{72E97838-F69C-4F43-BA53-C5D52AE36BE4}" srcId="{7CC57025-1FB2-45FD-B7A8-FD253C481C9F}" destId="{5F8D054C-CD1D-44AA-B450-61E1C723929F}" srcOrd="2" destOrd="0" parTransId="{4D1553B7-41F7-4D67-9E61-A53A7590FA85}" sibTransId="{79BDAE61-11B0-4C85-984B-8B609DF1A9DB}"/>
    <dgm:cxn modelId="{24385A57-51CC-4930-A707-835694B28662}" srcId="{7CC57025-1FB2-45FD-B7A8-FD253C481C9F}" destId="{2365E42F-B2B0-4DB9-B415-416305701B63}" srcOrd="3" destOrd="0" parTransId="{DE645F6D-3C69-42F2-9DCC-5552EE948C76}" sibTransId="{E2889F44-678C-4ADA-A414-3E09572D5405}"/>
    <dgm:cxn modelId="{4891C263-D4C7-495A-AD39-2D7EECB7B8F5}" srcId="{7CC57025-1FB2-45FD-B7A8-FD253C481C9F}" destId="{606640F0-0DEC-42E4-A0F6-6C61D2E3370B}" srcOrd="1" destOrd="0" parTransId="{430FBB3A-32FE-435D-858B-AF3DDF3F5E77}" sibTransId="{87ACCE30-F7D8-4A06-BA64-41F861CBEF78}"/>
    <dgm:cxn modelId="{54AF0585-3563-41DE-8639-09D7CB917E22}" type="presOf" srcId="{5F8D054C-CD1D-44AA-B450-61E1C723929F}" destId="{1C67CC89-3651-4A85-92AF-F14CDD9FBF36}" srcOrd="0" destOrd="0" presId="urn:microsoft.com/office/officeart/2005/8/layout/list1"/>
    <dgm:cxn modelId="{17F914C5-3A4E-4088-B0A4-3CA71B364997}" type="presOf" srcId="{2365E42F-B2B0-4DB9-B415-416305701B63}" destId="{C304AD3E-3552-48CD-B8E8-E30BE341F5EE}" srcOrd="1" destOrd="0" presId="urn:microsoft.com/office/officeart/2005/8/layout/list1"/>
    <dgm:cxn modelId="{84BA56FE-0D2C-4742-81F1-06A94732168F}" type="presOf" srcId="{4652527B-57FA-4538-87BC-C409A2B218EB}" destId="{6228B3E8-9BFE-4D91-BC89-1AB319179D17}" srcOrd="1" destOrd="0" presId="urn:microsoft.com/office/officeart/2005/8/layout/list1"/>
    <dgm:cxn modelId="{B2BB84C5-53EE-4CEE-8FD0-4A17DD8567E9}" type="presOf" srcId="{4652527B-57FA-4538-87BC-C409A2B218EB}" destId="{FB214440-1B6C-45CF-8BBC-EA99276D75E3}" srcOrd="0" destOrd="0" presId="urn:microsoft.com/office/officeart/2005/8/layout/list1"/>
    <dgm:cxn modelId="{8EF09099-9771-4491-8148-85988F8F17D7}" type="presOf" srcId="{5F8D054C-CD1D-44AA-B450-61E1C723929F}" destId="{9074E0CB-7D48-416B-8667-D90C96372888}" srcOrd="1" destOrd="0" presId="urn:microsoft.com/office/officeart/2005/8/layout/list1"/>
    <dgm:cxn modelId="{99D3F1A7-DDF4-4661-8BFD-6C1197947799}" type="presOf" srcId="{606640F0-0DEC-42E4-A0F6-6C61D2E3370B}" destId="{CE55FCCF-AEBB-4290-8EF9-EEFEC7FA6B41}" srcOrd="0" destOrd="0" presId="urn:microsoft.com/office/officeart/2005/8/layout/list1"/>
    <dgm:cxn modelId="{2C46E3B2-55CC-4C0F-ADDA-C27635C7E692}" type="presOf" srcId="{606640F0-0DEC-42E4-A0F6-6C61D2E3370B}" destId="{6AFCE53F-57C4-4101-B24F-F13366E43438}" srcOrd="1" destOrd="0" presId="urn:microsoft.com/office/officeart/2005/8/layout/list1"/>
    <dgm:cxn modelId="{7BB8AA71-F9CB-45E0-88B1-019B7237CF4F}" type="presOf" srcId="{2365E42F-B2B0-4DB9-B415-416305701B63}" destId="{28FDF1F1-54EE-4088-A11F-5DADC7D80136}" srcOrd="0" destOrd="0" presId="urn:microsoft.com/office/officeart/2005/8/layout/list1"/>
    <dgm:cxn modelId="{6769A743-7641-41F4-87EA-47A96223D209}" type="presParOf" srcId="{05B1F993-59AE-442C-9C2F-1335DED75A74}" destId="{CBAADF59-B6FB-40DD-AFCB-1470A09E9717}" srcOrd="0" destOrd="0" presId="urn:microsoft.com/office/officeart/2005/8/layout/list1"/>
    <dgm:cxn modelId="{432F39BE-A27A-47F3-9FA1-84DC9D2680DE}" type="presParOf" srcId="{CBAADF59-B6FB-40DD-AFCB-1470A09E9717}" destId="{FB214440-1B6C-45CF-8BBC-EA99276D75E3}" srcOrd="0" destOrd="0" presId="urn:microsoft.com/office/officeart/2005/8/layout/list1"/>
    <dgm:cxn modelId="{F2BDA1BC-A9FC-4C71-B451-56EAB6CA75F5}" type="presParOf" srcId="{CBAADF59-B6FB-40DD-AFCB-1470A09E9717}" destId="{6228B3E8-9BFE-4D91-BC89-1AB319179D17}" srcOrd="1" destOrd="0" presId="urn:microsoft.com/office/officeart/2005/8/layout/list1"/>
    <dgm:cxn modelId="{1221A01D-584B-4DB8-BEC1-6CC5358D86AE}" type="presParOf" srcId="{05B1F993-59AE-442C-9C2F-1335DED75A74}" destId="{71BE6DAE-4371-4FE8-ACE3-542A0463F7D8}" srcOrd="1" destOrd="0" presId="urn:microsoft.com/office/officeart/2005/8/layout/list1"/>
    <dgm:cxn modelId="{6CACFAEF-5675-4F37-9B43-0AAA0E86A4A7}" type="presParOf" srcId="{05B1F993-59AE-442C-9C2F-1335DED75A74}" destId="{A8C706C1-72FE-46E6-8004-6A4C77F45E41}" srcOrd="2" destOrd="0" presId="urn:microsoft.com/office/officeart/2005/8/layout/list1"/>
    <dgm:cxn modelId="{728AEB8B-49D1-413A-BC79-B90797BF9B51}" type="presParOf" srcId="{05B1F993-59AE-442C-9C2F-1335DED75A74}" destId="{1DB2BB2C-4379-4607-A1A0-ECDB8D8554E6}" srcOrd="3" destOrd="0" presId="urn:microsoft.com/office/officeart/2005/8/layout/list1"/>
    <dgm:cxn modelId="{097EB097-4FF7-413D-B9A9-9B17676E50F7}" type="presParOf" srcId="{05B1F993-59AE-442C-9C2F-1335DED75A74}" destId="{FD1052ED-6D51-4705-9A9C-414C1323B717}" srcOrd="4" destOrd="0" presId="urn:microsoft.com/office/officeart/2005/8/layout/list1"/>
    <dgm:cxn modelId="{A39EA3DE-70DF-4823-9426-BF0D25211F03}" type="presParOf" srcId="{FD1052ED-6D51-4705-9A9C-414C1323B717}" destId="{CE55FCCF-AEBB-4290-8EF9-EEFEC7FA6B41}" srcOrd="0" destOrd="0" presId="urn:microsoft.com/office/officeart/2005/8/layout/list1"/>
    <dgm:cxn modelId="{4711F9E7-F853-4F27-A5ED-956EB8FADDA1}" type="presParOf" srcId="{FD1052ED-6D51-4705-9A9C-414C1323B717}" destId="{6AFCE53F-57C4-4101-B24F-F13366E43438}" srcOrd="1" destOrd="0" presId="urn:microsoft.com/office/officeart/2005/8/layout/list1"/>
    <dgm:cxn modelId="{0B197089-9461-455B-AB65-9CE77429385F}" type="presParOf" srcId="{05B1F993-59AE-442C-9C2F-1335DED75A74}" destId="{045651A1-6971-4D46-B934-97D5F4AA6386}" srcOrd="5" destOrd="0" presId="urn:microsoft.com/office/officeart/2005/8/layout/list1"/>
    <dgm:cxn modelId="{086C6EB2-CEE9-4FB6-8F9A-E19DA5E146A3}" type="presParOf" srcId="{05B1F993-59AE-442C-9C2F-1335DED75A74}" destId="{E0B72D1D-1E4F-419B-8F8B-5B3372A501E8}" srcOrd="6" destOrd="0" presId="urn:microsoft.com/office/officeart/2005/8/layout/list1"/>
    <dgm:cxn modelId="{FFC81161-9FEE-4538-8691-CAE6DB17A580}" type="presParOf" srcId="{05B1F993-59AE-442C-9C2F-1335DED75A74}" destId="{10F4C63A-0EEB-41B3-B97D-2F0C6CD3D048}" srcOrd="7" destOrd="0" presId="urn:microsoft.com/office/officeart/2005/8/layout/list1"/>
    <dgm:cxn modelId="{A3C8F98B-944E-49B5-A604-0C83D4D955F3}" type="presParOf" srcId="{05B1F993-59AE-442C-9C2F-1335DED75A74}" destId="{0743E3A5-9470-43F9-834C-08882733E534}" srcOrd="8" destOrd="0" presId="urn:microsoft.com/office/officeart/2005/8/layout/list1"/>
    <dgm:cxn modelId="{06D8DB69-72F8-4954-A27F-7E566DAEB2B3}" type="presParOf" srcId="{0743E3A5-9470-43F9-834C-08882733E534}" destId="{1C67CC89-3651-4A85-92AF-F14CDD9FBF36}" srcOrd="0" destOrd="0" presId="urn:microsoft.com/office/officeart/2005/8/layout/list1"/>
    <dgm:cxn modelId="{7986888C-EB0E-4AB8-95A7-A0142521B284}" type="presParOf" srcId="{0743E3A5-9470-43F9-834C-08882733E534}" destId="{9074E0CB-7D48-416B-8667-D90C96372888}" srcOrd="1" destOrd="0" presId="urn:microsoft.com/office/officeart/2005/8/layout/list1"/>
    <dgm:cxn modelId="{3BD4BC93-B656-43DC-837B-289D024639B3}" type="presParOf" srcId="{05B1F993-59AE-442C-9C2F-1335DED75A74}" destId="{539A06F9-F8AE-450B-8299-B3676588D438}" srcOrd="9" destOrd="0" presId="urn:microsoft.com/office/officeart/2005/8/layout/list1"/>
    <dgm:cxn modelId="{E078E571-B27B-4B3D-83DD-26B3CD4FC8BD}" type="presParOf" srcId="{05B1F993-59AE-442C-9C2F-1335DED75A74}" destId="{0B2FD418-DB7F-4745-86C3-51D59C93D67D}" srcOrd="10" destOrd="0" presId="urn:microsoft.com/office/officeart/2005/8/layout/list1"/>
    <dgm:cxn modelId="{AD1BE1BA-1A7D-44D2-8494-5312D4D7AC47}" type="presParOf" srcId="{05B1F993-59AE-442C-9C2F-1335DED75A74}" destId="{FB2F2761-0816-46EE-9429-76736C56AF51}" srcOrd="11" destOrd="0" presId="urn:microsoft.com/office/officeart/2005/8/layout/list1"/>
    <dgm:cxn modelId="{7FD72ADB-C980-4230-B71F-0D3526A7B793}" type="presParOf" srcId="{05B1F993-59AE-442C-9C2F-1335DED75A74}" destId="{FB129A79-458E-4A1E-AFFC-D3EE869A1B3A}" srcOrd="12" destOrd="0" presId="urn:microsoft.com/office/officeart/2005/8/layout/list1"/>
    <dgm:cxn modelId="{B3C76576-6D0C-486F-9909-CB419D1E2EFF}" type="presParOf" srcId="{FB129A79-458E-4A1E-AFFC-D3EE869A1B3A}" destId="{28FDF1F1-54EE-4088-A11F-5DADC7D80136}" srcOrd="0" destOrd="0" presId="urn:microsoft.com/office/officeart/2005/8/layout/list1"/>
    <dgm:cxn modelId="{9FABA6E4-C831-4576-9591-AC8A35FD9995}" type="presParOf" srcId="{FB129A79-458E-4A1E-AFFC-D3EE869A1B3A}" destId="{C304AD3E-3552-48CD-B8E8-E30BE341F5EE}" srcOrd="1" destOrd="0" presId="urn:microsoft.com/office/officeart/2005/8/layout/list1"/>
    <dgm:cxn modelId="{912D364A-7DE5-4CAE-B1A5-43FB3E8A284C}" type="presParOf" srcId="{05B1F993-59AE-442C-9C2F-1335DED75A74}" destId="{3CC49231-8B75-4614-BFDD-DB4614D08E7E}" srcOrd="13" destOrd="0" presId="urn:microsoft.com/office/officeart/2005/8/layout/list1"/>
    <dgm:cxn modelId="{FB3A1CE5-7BF7-4279-A506-8D74D42B9FF4}" type="presParOf" srcId="{05B1F993-59AE-442C-9C2F-1335DED75A74}" destId="{63BD3F26-1106-4EB3-9BED-7837F887BE1A}"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6783B5A-1109-4251-9A13-E86EDD36BDD3}" type="doc">
      <dgm:prSet loTypeId="urn:microsoft.com/office/officeart/2005/8/layout/vList5" loCatId="list" qsTypeId="urn:microsoft.com/office/officeart/2005/8/quickstyle/simple1" qsCatId="simple" csTypeId="urn:microsoft.com/office/officeart/2005/8/colors/accent1_3" csCatId="accent1" phldr="1"/>
      <dgm:spPr/>
      <dgm:t>
        <a:bodyPr/>
        <a:lstStyle/>
        <a:p>
          <a:endParaRPr lang="ro-RO"/>
        </a:p>
      </dgm:t>
    </dgm:pt>
    <dgm:pt modelId="{173E2A49-A7BA-4955-A473-724EBC4F10E2}">
      <dgm:prSet phldrT="[Text]" custT="1"/>
      <dgm:spPr/>
      <dgm:t>
        <a:bodyPr/>
        <a:lstStyle/>
        <a:p>
          <a:r>
            <a:rPr lang="ro-RO" sz="1600" u="sng" dirty="0" smtClean="0">
              <a:solidFill>
                <a:schemeClr val="tx1"/>
              </a:solidFill>
              <a:effectLst/>
              <a:latin typeface="Times New Roman" panose="02020603050405020304" pitchFamily="18" charset="0"/>
              <a:ea typeface="+mn-ea"/>
              <a:cs typeface="Times New Roman" panose="02020603050405020304" pitchFamily="18" charset="0"/>
            </a:rPr>
            <a:t>Plafonul mijloacelor financiare ce pot fi transferate în contul „Destinat grupului de inițiativă”</a:t>
          </a:r>
          <a:endParaRPr lang="ro-RO" sz="1600" dirty="0">
            <a:solidFill>
              <a:schemeClr val="tx1"/>
            </a:solidFill>
            <a:latin typeface="Times New Roman" panose="02020603050405020304" pitchFamily="18" charset="0"/>
            <a:cs typeface="Times New Roman" panose="02020603050405020304" pitchFamily="18" charset="0"/>
          </a:endParaRPr>
        </a:p>
      </dgm:t>
    </dgm:pt>
    <dgm:pt modelId="{14996D59-DE04-465C-96F8-1A0D488DED8A}" type="parTrans" cxnId="{A8AB813C-64BD-4BA3-AB2B-06AFD7934676}">
      <dgm:prSet/>
      <dgm:spPr/>
      <dgm:t>
        <a:bodyPr/>
        <a:lstStyle/>
        <a:p>
          <a:endParaRPr lang="ro-RO" sz="1600">
            <a:latin typeface="Times New Roman" panose="02020603050405020304" pitchFamily="18" charset="0"/>
            <a:cs typeface="Times New Roman" panose="02020603050405020304" pitchFamily="18" charset="0"/>
          </a:endParaRPr>
        </a:p>
      </dgm:t>
    </dgm:pt>
    <dgm:pt modelId="{69E4B37E-6EB5-434A-974C-4CFA251812EE}" type="sibTrans" cxnId="{A8AB813C-64BD-4BA3-AB2B-06AFD7934676}">
      <dgm:prSet/>
      <dgm:spPr/>
      <dgm:t>
        <a:bodyPr/>
        <a:lstStyle/>
        <a:p>
          <a:endParaRPr lang="ro-RO" sz="1600">
            <a:latin typeface="Times New Roman" panose="02020603050405020304" pitchFamily="18" charset="0"/>
            <a:cs typeface="Times New Roman" panose="02020603050405020304" pitchFamily="18" charset="0"/>
          </a:endParaRPr>
        </a:p>
      </dgm:t>
    </dgm:pt>
    <dgm:pt modelId="{6757D222-EBFB-40B3-8C59-5F8C01165F42}">
      <dgm:prSet phldrT="[Text]" custT="1"/>
      <dgm:spPr/>
      <dgm:t>
        <a:bodyPr/>
        <a:lstStyle/>
        <a:p>
          <a:r>
            <a:rPr lang="ro-RO" sz="1600" dirty="0" smtClean="0">
              <a:latin typeface="Times New Roman" panose="02020603050405020304" pitchFamily="18" charset="0"/>
              <a:cs typeface="Times New Roman" panose="02020603050405020304" pitchFamily="18" charset="0"/>
            </a:rPr>
            <a:t>Reglementarea formulei de stabilire a acestui plafon în Codul electoral</a:t>
          </a:r>
          <a:endParaRPr lang="ro-RO" sz="1600" dirty="0">
            <a:latin typeface="Times New Roman" panose="02020603050405020304" pitchFamily="18" charset="0"/>
            <a:cs typeface="Times New Roman" panose="02020603050405020304" pitchFamily="18" charset="0"/>
          </a:endParaRPr>
        </a:p>
      </dgm:t>
    </dgm:pt>
    <dgm:pt modelId="{805E92F8-A928-43EE-8BEA-27DA4E759465}" type="parTrans" cxnId="{03E07E4D-CCC8-4634-8F76-1D2F96B35B4B}">
      <dgm:prSet/>
      <dgm:spPr/>
      <dgm:t>
        <a:bodyPr/>
        <a:lstStyle/>
        <a:p>
          <a:endParaRPr lang="ro-RO" sz="1600">
            <a:latin typeface="Times New Roman" panose="02020603050405020304" pitchFamily="18" charset="0"/>
            <a:cs typeface="Times New Roman" panose="02020603050405020304" pitchFamily="18" charset="0"/>
          </a:endParaRPr>
        </a:p>
      </dgm:t>
    </dgm:pt>
    <dgm:pt modelId="{3004F8DB-E0D6-4577-A2C1-2A2439CCA03C}" type="sibTrans" cxnId="{03E07E4D-CCC8-4634-8F76-1D2F96B35B4B}">
      <dgm:prSet/>
      <dgm:spPr/>
      <dgm:t>
        <a:bodyPr/>
        <a:lstStyle/>
        <a:p>
          <a:endParaRPr lang="ro-RO" sz="1600">
            <a:latin typeface="Times New Roman" panose="02020603050405020304" pitchFamily="18" charset="0"/>
            <a:cs typeface="Times New Roman" panose="02020603050405020304" pitchFamily="18" charset="0"/>
          </a:endParaRPr>
        </a:p>
      </dgm:t>
    </dgm:pt>
    <dgm:pt modelId="{D49E058D-DAA2-486A-847D-A6183BD85987}">
      <dgm:prSet phldrT="[Text]" custT="1"/>
      <dgm:spPr/>
      <dgm:t>
        <a:bodyPr/>
        <a:lstStyle/>
        <a:p>
          <a:r>
            <a:rPr lang="ro-RO" sz="1600" u="sng" dirty="0" smtClean="0">
              <a:solidFill>
                <a:schemeClr val="tx1"/>
              </a:solidFill>
              <a:effectLst/>
              <a:latin typeface="Times New Roman" panose="02020603050405020304" pitchFamily="18" charset="0"/>
              <a:ea typeface="+mn-ea"/>
              <a:cs typeface="Times New Roman" panose="02020603050405020304" pitchFamily="18" charset="0"/>
            </a:rPr>
            <a:t>Comisionul pentru deschiderea conturilor „Destinat grupului de inițiativă” și „Fond electoral”</a:t>
          </a:r>
          <a:endParaRPr lang="ro-RO" sz="1600" dirty="0">
            <a:solidFill>
              <a:schemeClr val="tx1"/>
            </a:solidFill>
            <a:latin typeface="Times New Roman" panose="02020603050405020304" pitchFamily="18" charset="0"/>
            <a:cs typeface="Times New Roman" panose="02020603050405020304" pitchFamily="18" charset="0"/>
          </a:endParaRPr>
        </a:p>
      </dgm:t>
    </dgm:pt>
    <dgm:pt modelId="{708A58B9-0603-4A76-9B73-3C16D7795FB0}" type="parTrans" cxnId="{414304F9-78F8-4AF6-9D35-F89DD230378E}">
      <dgm:prSet/>
      <dgm:spPr/>
      <dgm:t>
        <a:bodyPr/>
        <a:lstStyle/>
        <a:p>
          <a:endParaRPr lang="ro-RO" sz="1600">
            <a:latin typeface="Times New Roman" panose="02020603050405020304" pitchFamily="18" charset="0"/>
            <a:cs typeface="Times New Roman" panose="02020603050405020304" pitchFamily="18" charset="0"/>
          </a:endParaRPr>
        </a:p>
      </dgm:t>
    </dgm:pt>
    <dgm:pt modelId="{366922BE-8238-4923-8770-18A430D7E95F}" type="sibTrans" cxnId="{414304F9-78F8-4AF6-9D35-F89DD230378E}">
      <dgm:prSet/>
      <dgm:spPr/>
      <dgm:t>
        <a:bodyPr/>
        <a:lstStyle/>
        <a:p>
          <a:endParaRPr lang="ro-RO" sz="1600">
            <a:latin typeface="Times New Roman" panose="02020603050405020304" pitchFamily="18" charset="0"/>
            <a:cs typeface="Times New Roman" panose="02020603050405020304" pitchFamily="18" charset="0"/>
          </a:endParaRPr>
        </a:p>
      </dgm:t>
    </dgm:pt>
    <dgm:pt modelId="{07513439-D8E5-4744-B798-ACA879E27B22}">
      <dgm:prSet phldrT="[Text]" custT="1"/>
      <dgm:spPr/>
      <dgm:t>
        <a:bodyPr/>
        <a:lstStyle/>
        <a:p>
          <a:r>
            <a:rPr lang="ro-RO" sz="1600" smtClean="0">
              <a:effectLst/>
              <a:latin typeface="Times New Roman" panose="02020603050405020304" pitchFamily="18" charset="0"/>
              <a:ea typeface="+mn-ea"/>
              <a:cs typeface="Times New Roman" panose="02020603050405020304" pitchFamily="18" charset="0"/>
            </a:rPr>
            <a:t>Reglementarea echivalării comisionului pentru deschiderea conturilor speciale cu comisionul pentru deschiderea unui cont ordinar</a:t>
          </a:r>
          <a:endParaRPr lang="ro-RO" sz="1600" dirty="0">
            <a:latin typeface="Times New Roman" panose="02020603050405020304" pitchFamily="18" charset="0"/>
            <a:cs typeface="Times New Roman" panose="02020603050405020304" pitchFamily="18" charset="0"/>
          </a:endParaRPr>
        </a:p>
      </dgm:t>
    </dgm:pt>
    <dgm:pt modelId="{E3513BE7-7731-4FCB-B1E5-940BB874CF77}" type="parTrans" cxnId="{CE9FBBA7-BB4E-498E-A75A-A8F7CCF9B9F7}">
      <dgm:prSet/>
      <dgm:spPr/>
      <dgm:t>
        <a:bodyPr/>
        <a:lstStyle/>
        <a:p>
          <a:endParaRPr lang="ro-RO" sz="1600">
            <a:latin typeface="Times New Roman" panose="02020603050405020304" pitchFamily="18" charset="0"/>
            <a:cs typeface="Times New Roman" panose="02020603050405020304" pitchFamily="18" charset="0"/>
          </a:endParaRPr>
        </a:p>
      </dgm:t>
    </dgm:pt>
    <dgm:pt modelId="{42FFD984-C7A3-4144-A7CD-C453953F4602}" type="sibTrans" cxnId="{CE9FBBA7-BB4E-498E-A75A-A8F7CCF9B9F7}">
      <dgm:prSet/>
      <dgm:spPr/>
      <dgm:t>
        <a:bodyPr/>
        <a:lstStyle/>
        <a:p>
          <a:endParaRPr lang="ro-RO" sz="1600">
            <a:latin typeface="Times New Roman" panose="02020603050405020304" pitchFamily="18" charset="0"/>
            <a:cs typeface="Times New Roman" panose="02020603050405020304" pitchFamily="18" charset="0"/>
          </a:endParaRPr>
        </a:p>
      </dgm:t>
    </dgm:pt>
    <dgm:pt modelId="{93E9941D-C390-4642-B12D-EC63670CC5A6}">
      <dgm:prSet phldrT="[Text]" custT="1"/>
      <dgm:spPr/>
      <dgm:t>
        <a:bodyPr/>
        <a:lstStyle/>
        <a:p>
          <a:r>
            <a:rPr lang="ro-RO" sz="1600" u="sng" dirty="0" smtClean="0">
              <a:solidFill>
                <a:schemeClr val="tx1"/>
              </a:solidFill>
              <a:effectLst/>
              <a:latin typeface="Times New Roman" panose="02020603050405020304" pitchFamily="18" charset="0"/>
              <a:ea typeface="+mn-ea"/>
              <a:cs typeface="Times New Roman" panose="02020603050405020304" pitchFamily="18" charset="0"/>
            </a:rPr>
            <a:t>Finanțarea concurenților electorali în perioada dintre data înregistrării și începerea campaniei electorale</a:t>
          </a:r>
          <a:endParaRPr lang="ro-RO" sz="1600" dirty="0">
            <a:solidFill>
              <a:schemeClr val="tx1"/>
            </a:solidFill>
            <a:latin typeface="Times New Roman" panose="02020603050405020304" pitchFamily="18" charset="0"/>
            <a:cs typeface="Times New Roman" panose="02020603050405020304" pitchFamily="18" charset="0"/>
          </a:endParaRPr>
        </a:p>
      </dgm:t>
    </dgm:pt>
    <dgm:pt modelId="{2F527C8C-134E-44CE-A26C-9B3D4D2770A9}" type="parTrans" cxnId="{8124C587-5725-4822-98A6-F5E0FD55D49D}">
      <dgm:prSet/>
      <dgm:spPr/>
      <dgm:t>
        <a:bodyPr/>
        <a:lstStyle/>
        <a:p>
          <a:endParaRPr lang="ro-RO" sz="1600">
            <a:latin typeface="Times New Roman" panose="02020603050405020304" pitchFamily="18" charset="0"/>
            <a:cs typeface="Times New Roman" panose="02020603050405020304" pitchFamily="18" charset="0"/>
          </a:endParaRPr>
        </a:p>
      </dgm:t>
    </dgm:pt>
    <dgm:pt modelId="{997DBDED-CFE8-405B-BFDF-CDAEF2300017}" type="sibTrans" cxnId="{8124C587-5725-4822-98A6-F5E0FD55D49D}">
      <dgm:prSet/>
      <dgm:spPr/>
      <dgm:t>
        <a:bodyPr/>
        <a:lstStyle/>
        <a:p>
          <a:endParaRPr lang="ro-RO" sz="1600">
            <a:latin typeface="Times New Roman" panose="02020603050405020304" pitchFamily="18" charset="0"/>
            <a:cs typeface="Times New Roman" panose="02020603050405020304" pitchFamily="18" charset="0"/>
          </a:endParaRPr>
        </a:p>
      </dgm:t>
    </dgm:pt>
    <dgm:pt modelId="{456F2120-A0A1-47B7-9FDE-394181FA87BB}">
      <dgm:prSet phldrT="[Text]" custT="1"/>
      <dgm:spPr/>
      <dgm:t>
        <a:bodyPr/>
        <a:lstStyle/>
        <a:p>
          <a:r>
            <a:rPr lang="ro-RO" sz="1600" dirty="0" smtClean="0">
              <a:latin typeface="Times New Roman" panose="02020603050405020304" pitchFamily="18" charset="0"/>
              <a:cs typeface="Times New Roman" panose="02020603050405020304" pitchFamily="18" charset="0"/>
            </a:rPr>
            <a:t>Modificări în Codul electoral</a:t>
          </a:r>
          <a:endParaRPr lang="ro-RO" sz="1600" dirty="0">
            <a:latin typeface="Times New Roman" panose="02020603050405020304" pitchFamily="18" charset="0"/>
            <a:cs typeface="Times New Roman" panose="02020603050405020304" pitchFamily="18" charset="0"/>
          </a:endParaRPr>
        </a:p>
      </dgm:t>
    </dgm:pt>
    <dgm:pt modelId="{27B06C59-B2A5-4090-8347-B92666800469}" type="parTrans" cxnId="{F4C49787-0E9F-4FC4-A89D-FF0290CB7153}">
      <dgm:prSet/>
      <dgm:spPr/>
      <dgm:t>
        <a:bodyPr/>
        <a:lstStyle/>
        <a:p>
          <a:endParaRPr lang="ro-RO" sz="1600">
            <a:latin typeface="Times New Roman" panose="02020603050405020304" pitchFamily="18" charset="0"/>
            <a:cs typeface="Times New Roman" panose="02020603050405020304" pitchFamily="18" charset="0"/>
          </a:endParaRPr>
        </a:p>
      </dgm:t>
    </dgm:pt>
    <dgm:pt modelId="{2358EFB6-9805-40F1-832D-807EFBE953FF}" type="sibTrans" cxnId="{F4C49787-0E9F-4FC4-A89D-FF0290CB7153}">
      <dgm:prSet/>
      <dgm:spPr/>
      <dgm:t>
        <a:bodyPr/>
        <a:lstStyle/>
        <a:p>
          <a:endParaRPr lang="ro-RO" sz="1600">
            <a:latin typeface="Times New Roman" panose="02020603050405020304" pitchFamily="18" charset="0"/>
            <a:cs typeface="Times New Roman" panose="02020603050405020304" pitchFamily="18" charset="0"/>
          </a:endParaRPr>
        </a:p>
      </dgm:t>
    </dgm:pt>
    <dgm:pt modelId="{D6B09040-0BD3-4942-8A7F-1AAF23FB52C8}">
      <dgm:prSet phldrT="[Text]" custT="1"/>
      <dgm:spPr/>
      <dgm:t>
        <a:bodyPr/>
        <a:lstStyle/>
        <a:p>
          <a:r>
            <a:rPr lang="ro-RO" sz="1600" u="sng" dirty="0" smtClean="0">
              <a:solidFill>
                <a:schemeClr val="tx1"/>
              </a:solidFill>
              <a:effectLst/>
              <a:latin typeface="Times New Roman" panose="02020603050405020304" pitchFamily="18" charset="0"/>
              <a:ea typeface="+mn-ea"/>
              <a:cs typeface="Times New Roman" panose="02020603050405020304" pitchFamily="18" charset="0"/>
            </a:rPr>
            <a:t>Respectarea prevederilor art. 41 alin. (1) – donații persoane fizice din resurse financiare provenite din activitatea de salariat, de întreprinzător, </a:t>
          </a:r>
          <a:r>
            <a:rPr lang="ro-RO" sz="1600" u="sng" dirty="0" err="1" smtClean="0">
              <a:solidFill>
                <a:schemeClr val="tx1"/>
              </a:solidFill>
              <a:effectLst/>
              <a:latin typeface="Times New Roman" panose="02020603050405020304" pitchFamily="18" charset="0"/>
              <a:ea typeface="+mn-ea"/>
              <a:cs typeface="Times New Roman" panose="02020603050405020304" pitchFamily="18" charset="0"/>
            </a:rPr>
            <a:t>ştiinţifică</a:t>
          </a:r>
          <a:r>
            <a:rPr lang="ro-RO" sz="1600" u="sng" dirty="0" smtClean="0">
              <a:solidFill>
                <a:schemeClr val="tx1"/>
              </a:solidFill>
              <a:effectLst/>
              <a:latin typeface="Times New Roman" panose="02020603050405020304" pitchFamily="18" charset="0"/>
              <a:ea typeface="+mn-ea"/>
              <a:cs typeface="Times New Roman" panose="02020603050405020304" pitchFamily="18" charset="0"/>
            </a:rPr>
            <a:t> sau din cea de </a:t>
          </a:r>
          <a:r>
            <a:rPr lang="ro-RO" sz="1600" u="sng" dirty="0" err="1" smtClean="0">
              <a:solidFill>
                <a:schemeClr val="tx1"/>
              </a:solidFill>
              <a:effectLst/>
              <a:latin typeface="Times New Roman" panose="02020603050405020304" pitchFamily="18" charset="0"/>
              <a:ea typeface="+mn-ea"/>
              <a:cs typeface="Times New Roman" panose="02020603050405020304" pitchFamily="18" charset="0"/>
            </a:rPr>
            <a:t>creaţie</a:t>
          </a:r>
          <a:r>
            <a:rPr lang="ro-RO" sz="1600" u="sng" dirty="0" smtClean="0">
              <a:solidFill>
                <a:schemeClr val="tx1"/>
              </a:solidFill>
              <a:effectLst/>
              <a:latin typeface="Times New Roman" panose="02020603050405020304" pitchFamily="18" charset="0"/>
              <a:ea typeface="+mn-ea"/>
              <a:cs typeface="Times New Roman" panose="02020603050405020304" pitchFamily="18" charset="0"/>
            </a:rPr>
            <a:t>, </a:t>
          </a:r>
          <a:r>
            <a:rPr lang="ro-RO" sz="1600" u="sng" dirty="0" err="1" smtClean="0">
              <a:solidFill>
                <a:schemeClr val="tx1"/>
              </a:solidFill>
              <a:effectLst/>
              <a:latin typeface="Times New Roman" panose="02020603050405020304" pitchFamily="18" charset="0"/>
              <a:ea typeface="+mn-ea"/>
              <a:cs typeface="Times New Roman" panose="02020603050405020304" pitchFamily="18" charset="0"/>
            </a:rPr>
            <a:t>desfăşurată</a:t>
          </a:r>
          <a:r>
            <a:rPr lang="ro-RO" sz="1600" u="sng" dirty="0" smtClean="0">
              <a:solidFill>
                <a:schemeClr val="tx1"/>
              </a:solidFill>
              <a:effectLst/>
              <a:latin typeface="Times New Roman" panose="02020603050405020304" pitchFamily="18" charset="0"/>
              <a:ea typeface="+mn-ea"/>
              <a:cs typeface="Times New Roman" panose="02020603050405020304" pitchFamily="18" charset="0"/>
            </a:rPr>
            <a:t> de către </a:t>
          </a:r>
          <a:r>
            <a:rPr lang="ro-RO" sz="1600" u="sng" dirty="0" err="1" smtClean="0">
              <a:solidFill>
                <a:schemeClr val="tx1"/>
              </a:solidFill>
              <a:effectLst/>
              <a:latin typeface="Times New Roman" panose="02020603050405020304" pitchFamily="18" charset="0"/>
              <a:ea typeface="+mn-ea"/>
              <a:cs typeface="Times New Roman" panose="02020603050405020304" pitchFamily="18" charset="0"/>
            </a:rPr>
            <a:t>cetăţenii</a:t>
          </a:r>
          <a:r>
            <a:rPr lang="ro-RO" sz="1600" u="sng" dirty="0" smtClean="0">
              <a:solidFill>
                <a:schemeClr val="tx1"/>
              </a:solidFill>
              <a:effectLst/>
              <a:latin typeface="Times New Roman" panose="02020603050405020304" pitchFamily="18" charset="0"/>
              <a:ea typeface="+mn-ea"/>
              <a:cs typeface="Times New Roman" panose="02020603050405020304" pitchFamily="18" charset="0"/>
            </a:rPr>
            <a:t> Republicii Moldova atât pe teritoriul Republicii Moldova, cât </a:t>
          </a:r>
          <a:r>
            <a:rPr lang="ro-RO" sz="1600" u="sng" dirty="0" err="1" smtClean="0">
              <a:solidFill>
                <a:schemeClr val="tx1"/>
              </a:solidFill>
              <a:effectLst/>
              <a:latin typeface="Times New Roman" panose="02020603050405020304" pitchFamily="18" charset="0"/>
              <a:ea typeface="+mn-ea"/>
              <a:cs typeface="Times New Roman" panose="02020603050405020304" pitchFamily="18" charset="0"/>
            </a:rPr>
            <a:t>şi</a:t>
          </a:r>
          <a:r>
            <a:rPr lang="ro-RO" sz="1600" u="sng" dirty="0" smtClean="0">
              <a:solidFill>
                <a:schemeClr val="tx1"/>
              </a:solidFill>
              <a:effectLst/>
              <a:latin typeface="Times New Roman" panose="02020603050405020304" pitchFamily="18" charset="0"/>
              <a:ea typeface="+mn-ea"/>
              <a:cs typeface="Times New Roman" panose="02020603050405020304" pitchFamily="18" charset="0"/>
            </a:rPr>
            <a:t> în afara acestuia</a:t>
          </a:r>
          <a:endParaRPr lang="ro-RO" sz="1600" dirty="0">
            <a:solidFill>
              <a:schemeClr val="tx1"/>
            </a:solidFill>
            <a:latin typeface="Times New Roman" panose="02020603050405020304" pitchFamily="18" charset="0"/>
            <a:cs typeface="Times New Roman" panose="02020603050405020304" pitchFamily="18" charset="0"/>
          </a:endParaRPr>
        </a:p>
      </dgm:t>
    </dgm:pt>
    <dgm:pt modelId="{F252FA52-2B7F-4C36-9325-80DBC9AEAEC5}" type="parTrans" cxnId="{BBF7E8E2-0520-4A36-99B2-4929E47C77CE}">
      <dgm:prSet/>
      <dgm:spPr/>
      <dgm:t>
        <a:bodyPr/>
        <a:lstStyle/>
        <a:p>
          <a:endParaRPr lang="ro-RO" sz="1600">
            <a:latin typeface="Times New Roman" panose="02020603050405020304" pitchFamily="18" charset="0"/>
            <a:cs typeface="Times New Roman" panose="02020603050405020304" pitchFamily="18" charset="0"/>
          </a:endParaRPr>
        </a:p>
      </dgm:t>
    </dgm:pt>
    <dgm:pt modelId="{E3D2812E-C8A5-4E37-BD8B-7BAA051A88F7}" type="sibTrans" cxnId="{BBF7E8E2-0520-4A36-99B2-4929E47C77CE}">
      <dgm:prSet/>
      <dgm:spPr/>
      <dgm:t>
        <a:bodyPr/>
        <a:lstStyle/>
        <a:p>
          <a:endParaRPr lang="ro-RO" sz="1600">
            <a:latin typeface="Times New Roman" panose="02020603050405020304" pitchFamily="18" charset="0"/>
            <a:cs typeface="Times New Roman" panose="02020603050405020304" pitchFamily="18" charset="0"/>
          </a:endParaRPr>
        </a:p>
      </dgm:t>
    </dgm:pt>
    <dgm:pt modelId="{D08B163E-3215-445D-937B-0983303C7CD2}">
      <dgm:prSet phldrT="[Text]" custT="1"/>
      <dgm:spPr/>
      <dgm:t>
        <a:bodyPr/>
        <a:lstStyle/>
        <a:p>
          <a:r>
            <a:rPr lang="ro-RO" sz="1600" dirty="0" smtClean="0">
              <a:latin typeface="Times New Roman" panose="02020603050405020304" pitchFamily="18" charset="0"/>
              <a:cs typeface="Times New Roman" panose="02020603050405020304" pitchFamily="18" charset="0"/>
            </a:rPr>
            <a:t>Modificări legislative în actele normative relevante în vederea creării unor mecanisme eficiente care să asigure respectarea efectivă a condiției de la art. 41 alin. (1) al Codului electoral de către subiecții de drept </a:t>
          </a:r>
          <a:endParaRPr lang="ro-RO" sz="1600" dirty="0">
            <a:latin typeface="Times New Roman" panose="02020603050405020304" pitchFamily="18" charset="0"/>
            <a:cs typeface="Times New Roman" panose="02020603050405020304" pitchFamily="18" charset="0"/>
          </a:endParaRPr>
        </a:p>
      </dgm:t>
    </dgm:pt>
    <dgm:pt modelId="{5426334A-520E-41D2-B4F9-2FDA1C3C232F}" type="parTrans" cxnId="{CFC63936-BA4F-46A2-9A9C-CCA8B0671C1D}">
      <dgm:prSet/>
      <dgm:spPr/>
      <dgm:t>
        <a:bodyPr/>
        <a:lstStyle/>
        <a:p>
          <a:endParaRPr lang="ro-RO" sz="1600">
            <a:latin typeface="Times New Roman" panose="02020603050405020304" pitchFamily="18" charset="0"/>
            <a:cs typeface="Times New Roman" panose="02020603050405020304" pitchFamily="18" charset="0"/>
          </a:endParaRPr>
        </a:p>
      </dgm:t>
    </dgm:pt>
    <dgm:pt modelId="{8DCE6932-A83E-41D5-BEB6-29967A5F0322}" type="sibTrans" cxnId="{CFC63936-BA4F-46A2-9A9C-CCA8B0671C1D}">
      <dgm:prSet/>
      <dgm:spPr/>
      <dgm:t>
        <a:bodyPr/>
        <a:lstStyle/>
        <a:p>
          <a:endParaRPr lang="ro-RO" sz="1600">
            <a:latin typeface="Times New Roman" panose="02020603050405020304" pitchFamily="18" charset="0"/>
            <a:cs typeface="Times New Roman" panose="02020603050405020304" pitchFamily="18" charset="0"/>
          </a:endParaRPr>
        </a:p>
      </dgm:t>
    </dgm:pt>
    <dgm:pt modelId="{AA6D36B6-4289-4710-B01B-871258A451D5}" type="pres">
      <dgm:prSet presAssocID="{D6783B5A-1109-4251-9A13-E86EDD36BDD3}" presName="Name0" presStyleCnt="0">
        <dgm:presLayoutVars>
          <dgm:dir/>
          <dgm:animLvl val="lvl"/>
          <dgm:resizeHandles val="exact"/>
        </dgm:presLayoutVars>
      </dgm:prSet>
      <dgm:spPr/>
      <dgm:t>
        <a:bodyPr/>
        <a:lstStyle/>
        <a:p>
          <a:endParaRPr lang="ro-RO"/>
        </a:p>
      </dgm:t>
    </dgm:pt>
    <dgm:pt modelId="{3BC637CA-6220-4459-9E60-CF1CDEFA7D8A}" type="pres">
      <dgm:prSet presAssocID="{173E2A49-A7BA-4955-A473-724EBC4F10E2}" presName="linNode" presStyleCnt="0"/>
      <dgm:spPr/>
    </dgm:pt>
    <dgm:pt modelId="{42C4C479-2774-490E-9CE7-4BF36D50FECD}" type="pres">
      <dgm:prSet presAssocID="{173E2A49-A7BA-4955-A473-724EBC4F10E2}" presName="parentText" presStyleLbl="node1" presStyleIdx="0" presStyleCnt="4" custScaleX="183908" custScaleY="50936">
        <dgm:presLayoutVars>
          <dgm:chMax val="1"/>
          <dgm:bulletEnabled val="1"/>
        </dgm:presLayoutVars>
      </dgm:prSet>
      <dgm:spPr/>
      <dgm:t>
        <a:bodyPr/>
        <a:lstStyle/>
        <a:p>
          <a:endParaRPr lang="ro-RO"/>
        </a:p>
      </dgm:t>
    </dgm:pt>
    <dgm:pt modelId="{8B9EADCD-5FB5-48C0-A0E2-9AAD7F616A21}" type="pres">
      <dgm:prSet presAssocID="{173E2A49-A7BA-4955-A473-724EBC4F10E2}" presName="descendantText" presStyleLbl="alignAccFollowNode1" presStyleIdx="0" presStyleCnt="4" custScaleY="46577">
        <dgm:presLayoutVars>
          <dgm:bulletEnabled val="1"/>
        </dgm:presLayoutVars>
      </dgm:prSet>
      <dgm:spPr/>
      <dgm:t>
        <a:bodyPr/>
        <a:lstStyle/>
        <a:p>
          <a:endParaRPr lang="ro-RO"/>
        </a:p>
      </dgm:t>
    </dgm:pt>
    <dgm:pt modelId="{4CE7100D-B69A-4D05-8E0B-FF980987AFB4}" type="pres">
      <dgm:prSet presAssocID="{69E4B37E-6EB5-434A-974C-4CFA251812EE}" presName="sp" presStyleCnt="0"/>
      <dgm:spPr/>
    </dgm:pt>
    <dgm:pt modelId="{E006C5F5-CB04-424D-974F-27D2A99C43F2}" type="pres">
      <dgm:prSet presAssocID="{D49E058D-DAA2-486A-847D-A6183BD85987}" presName="linNode" presStyleCnt="0"/>
      <dgm:spPr/>
    </dgm:pt>
    <dgm:pt modelId="{17B32F15-AFC4-4385-9FB9-F4C881C7CEBF}" type="pres">
      <dgm:prSet presAssocID="{D49E058D-DAA2-486A-847D-A6183BD85987}" presName="parentText" presStyleLbl="node1" presStyleIdx="1" presStyleCnt="4" custScaleX="183908" custScaleY="56356">
        <dgm:presLayoutVars>
          <dgm:chMax val="1"/>
          <dgm:bulletEnabled val="1"/>
        </dgm:presLayoutVars>
      </dgm:prSet>
      <dgm:spPr/>
      <dgm:t>
        <a:bodyPr/>
        <a:lstStyle/>
        <a:p>
          <a:endParaRPr lang="ro-RO"/>
        </a:p>
      </dgm:t>
    </dgm:pt>
    <dgm:pt modelId="{DACF4BC0-D3ED-48B9-BA0B-29FFBEA4C581}" type="pres">
      <dgm:prSet presAssocID="{D49E058D-DAA2-486A-847D-A6183BD85987}" presName="descendantText" presStyleLbl="alignAccFollowNode1" presStyleIdx="1" presStyleCnt="4" custScaleY="59035">
        <dgm:presLayoutVars>
          <dgm:bulletEnabled val="1"/>
        </dgm:presLayoutVars>
      </dgm:prSet>
      <dgm:spPr/>
      <dgm:t>
        <a:bodyPr/>
        <a:lstStyle/>
        <a:p>
          <a:endParaRPr lang="ro-RO"/>
        </a:p>
      </dgm:t>
    </dgm:pt>
    <dgm:pt modelId="{50067B95-98B5-45A0-B62E-0BDC8ACE0FB5}" type="pres">
      <dgm:prSet presAssocID="{366922BE-8238-4923-8770-18A430D7E95F}" presName="sp" presStyleCnt="0"/>
      <dgm:spPr/>
    </dgm:pt>
    <dgm:pt modelId="{DFECE6EE-DFF3-47F6-B9D6-093774C4A9E6}" type="pres">
      <dgm:prSet presAssocID="{93E9941D-C390-4642-B12D-EC63670CC5A6}" presName="linNode" presStyleCnt="0"/>
      <dgm:spPr/>
    </dgm:pt>
    <dgm:pt modelId="{D60A5ABA-8737-468B-A2EB-A8982294CCEE}" type="pres">
      <dgm:prSet presAssocID="{93E9941D-C390-4642-B12D-EC63670CC5A6}" presName="parentText" presStyleLbl="node1" presStyleIdx="2" presStyleCnt="4" custScaleX="181354" custScaleY="45462">
        <dgm:presLayoutVars>
          <dgm:chMax val="1"/>
          <dgm:bulletEnabled val="1"/>
        </dgm:presLayoutVars>
      </dgm:prSet>
      <dgm:spPr/>
      <dgm:t>
        <a:bodyPr/>
        <a:lstStyle/>
        <a:p>
          <a:endParaRPr lang="ro-RO"/>
        </a:p>
      </dgm:t>
    </dgm:pt>
    <dgm:pt modelId="{64027242-C3C5-4C01-97D4-9C5629C5D705}" type="pres">
      <dgm:prSet presAssocID="{93E9941D-C390-4642-B12D-EC63670CC5A6}" presName="descendantText" presStyleLbl="alignAccFollowNode1" presStyleIdx="2" presStyleCnt="4" custScaleY="46456" custLinFactNeighborX="2049">
        <dgm:presLayoutVars>
          <dgm:bulletEnabled val="1"/>
        </dgm:presLayoutVars>
      </dgm:prSet>
      <dgm:spPr/>
      <dgm:t>
        <a:bodyPr/>
        <a:lstStyle/>
        <a:p>
          <a:endParaRPr lang="ro-RO"/>
        </a:p>
      </dgm:t>
    </dgm:pt>
    <dgm:pt modelId="{6CEB8014-36AD-49C2-A62B-B117E78A850E}" type="pres">
      <dgm:prSet presAssocID="{997DBDED-CFE8-405B-BFDF-CDAEF2300017}" presName="sp" presStyleCnt="0"/>
      <dgm:spPr/>
    </dgm:pt>
    <dgm:pt modelId="{62BA1E4B-7A92-45C0-A26E-2F4EF669CEFF}" type="pres">
      <dgm:prSet presAssocID="{D6B09040-0BD3-4942-8A7F-1AAF23FB52C8}" presName="linNode" presStyleCnt="0"/>
      <dgm:spPr/>
    </dgm:pt>
    <dgm:pt modelId="{266D0C64-CFD0-41CD-B9EE-99646E5E8C18}" type="pres">
      <dgm:prSet presAssocID="{D6B09040-0BD3-4942-8A7F-1AAF23FB52C8}" presName="parentText" presStyleLbl="node1" presStyleIdx="3" presStyleCnt="4" custScaleX="181354" custScaleY="110849">
        <dgm:presLayoutVars>
          <dgm:chMax val="1"/>
          <dgm:bulletEnabled val="1"/>
        </dgm:presLayoutVars>
      </dgm:prSet>
      <dgm:spPr/>
      <dgm:t>
        <a:bodyPr/>
        <a:lstStyle/>
        <a:p>
          <a:endParaRPr lang="ro-RO"/>
        </a:p>
      </dgm:t>
    </dgm:pt>
    <dgm:pt modelId="{3DECE9A3-CECA-40A9-96B0-3F725384E715}" type="pres">
      <dgm:prSet presAssocID="{D6B09040-0BD3-4942-8A7F-1AAF23FB52C8}" presName="descendantText" presStyleLbl="alignAccFollowNode1" presStyleIdx="3" presStyleCnt="4">
        <dgm:presLayoutVars>
          <dgm:bulletEnabled val="1"/>
        </dgm:presLayoutVars>
      </dgm:prSet>
      <dgm:spPr/>
      <dgm:t>
        <a:bodyPr/>
        <a:lstStyle/>
        <a:p>
          <a:endParaRPr lang="ro-RO"/>
        </a:p>
      </dgm:t>
    </dgm:pt>
  </dgm:ptLst>
  <dgm:cxnLst>
    <dgm:cxn modelId="{A8AB813C-64BD-4BA3-AB2B-06AFD7934676}" srcId="{D6783B5A-1109-4251-9A13-E86EDD36BDD3}" destId="{173E2A49-A7BA-4955-A473-724EBC4F10E2}" srcOrd="0" destOrd="0" parTransId="{14996D59-DE04-465C-96F8-1A0D488DED8A}" sibTransId="{69E4B37E-6EB5-434A-974C-4CFA251812EE}"/>
    <dgm:cxn modelId="{E56DEE1C-DB00-41D6-8C94-349B4B5B898C}" type="presOf" srcId="{456F2120-A0A1-47B7-9FDE-394181FA87BB}" destId="{64027242-C3C5-4C01-97D4-9C5629C5D705}" srcOrd="0" destOrd="0" presId="urn:microsoft.com/office/officeart/2005/8/layout/vList5"/>
    <dgm:cxn modelId="{2EFBD790-3191-43A3-99A5-CFAF4FE07283}" type="presOf" srcId="{D6B09040-0BD3-4942-8A7F-1AAF23FB52C8}" destId="{266D0C64-CFD0-41CD-B9EE-99646E5E8C18}" srcOrd="0" destOrd="0" presId="urn:microsoft.com/office/officeart/2005/8/layout/vList5"/>
    <dgm:cxn modelId="{03E07E4D-CCC8-4634-8F76-1D2F96B35B4B}" srcId="{173E2A49-A7BA-4955-A473-724EBC4F10E2}" destId="{6757D222-EBFB-40B3-8C59-5F8C01165F42}" srcOrd="0" destOrd="0" parTransId="{805E92F8-A928-43EE-8BEA-27DA4E759465}" sibTransId="{3004F8DB-E0D6-4577-A2C1-2A2439CCA03C}"/>
    <dgm:cxn modelId="{8124C587-5725-4822-98A6-F5E0FD55D49D}" srcId="{D6783B5A-1109-4251-9A13-E86EDD36BDD3}" destId="{93E9941D-C390-4642-B12D-EC63670CC5A6}" srcOrd="2" destOrd="0" parTransId="{2F527C8C-134E-44CE-A26C-9B3D4D2770A9}" sibTransId="{997DBDED-CFE8-405B-BFDF-CDAEF2300017}"/>
    <dgm:cxn modelId="{4B244E9B-D60D-4EE2-88EA-1D2D15A16482}" type="presOf" srcId="{D6783B5A-1109-4251-9A13-E86EDD36BDD3}" destId="{AA6D36B6-4289-4710-B01B-871258A451D5}" srcOrd="0" destOrd="0" presId="urn:microsoft.com/office/officeart/2005/8/layout/vList5"/>
    <dgm:cxn modelId="{CFC63936-BA4F-46A2-9A9C-CCA8B0671C1D}" srcId="{D6B09040-0BD3-4942-8A7F-1AAF23FB52C8}" destId="{D08B163E-3215-445D-937B-0983303C7CD2}" srcOrd="0" destOrd="0" parTransId="{5426334A-520E-41D2-B4F9-2FDA1C3C232F}" sibTransId="{8DCE6932-A83E-41D5-BEB6-29967A5F0322}"/>
    <dgm:cxn modelId="{BBF7E8E2-0520-4A36-99B2-4929E47C77CE}" srcId="{D6783B5A-1109-4251-9A13-E86EDD36BDD3}" destId="{D6B09040-0BD3-4942-8A7F-1AAF23FB52C8}" srcOrd="3" destOrd="0" parTransId="{F252FA52-2B7F-4C36-9325-80DBC9AEAEC5}" sibTransId="{E3D2812E-C8A5-4E37-BD8B-7BAA051A88F7}"/>
    <dgm:cxn modelId="{CE9FBBA7-BB4E-498E-A75A-A8F7CCF9B9F7}" srcId="{D49E058D-DAA2-486A-847D-A6183BD85987}" destId="{07513439-D8E5-4744-B798-ACA879E27B22}" srcOrd="0" destOrd="0" parTransId="{E3513BE7-7731-4FCB-B1E5-940BB874CF77}" sibTransId="{42FFD984-C7A3-4144-A7CD-C453953F4602}"/>
    <dgm:cxn modelId="{E6DC585C-41BD-46BD-B6BE-07338BB2911A}" type="presOf" srcId="{93E9941D-C390-4642-B12D-EC63670CC5A6}" destId="{D60A5ABA-8737-468B-A2EB-A8982294CCEE}" srcOrd="0" destOrd="0" presId="urn:microsoft.com/office/officeart/2005/8/layout/vList5"/>
    <dgm:cxn modelId="{DC886676-2ACE-406F-90E0-826B38956569}" type="presOf" srcId="{D49E058D-DAA2-486A-847D-A6183BD85987}" destId="{17B32F15-AFC4-4385-9FB9-F4C881C7CEBF}" srcOrd="0" destOrd="0" presId="urn:microsoft.com/office/officeart/2005/8/layout/vList5"/>
    <dgm:cxn modelId="{414304F9-78F8-4AF6-9D35-F89DD230378E}" srcId="{D6783B5A-1109-4251-9A13-E86EDD36BDD3}" destId="{D49E058D-DAA2-486A-847D-A6183BD85987}" srcOrd="1" destOrd="0" parTransId="{708A58B9-0603-4A76-9B73-3C16D7795FB0}" sibTransId="{366922BE-8238-4923-8770-18A430D7E95F}"/>
    <dgm:cxn modelId="{9BB34E72-7260-4A21-8B30-F17F3C794902}" type="presOf" srcId="{D08B163E-3215-445D-937B-0983303C7CD2}" destId="{3DECE9A3-CECA-40A9-96B0-3F725384E715}" srcOrd="0" destOrd="0" presId="urn:microsoft.com/office/officeart/2005/8/layout/vList5"/>
    <dgm:cxn modelId="{4D1209A8-942A-4296-BCF2-26901D90792A}" type="presOf" srcId="{6757D222-EBFB-40B3-8C59-5F8C01165F42}" destId="{8B9EADCD-5FB5-48C0-A0E2-9AAD7F616A21}" srcOrd="0" destOrd="0" presId="urn:microsoft.com/office/officeart/2005/8/layout/vList5"/>
    <dgm:cxn modelId="{685B02A7-13A6-43C7-8FFB-960D4C762AAB}" type="presOf" srcId="{173E2A49-A7BA-4955-A473-724EBC4F10E2}" destId="{42C4C479-2774-490E-9CE7-4BF36D50FECD}" srcOrd="0" destOrd="0" presId="urn:microsoft.com/office/officeart/2005/8/layout/vList5"/>
    <dgm:cxn modelId="{F4C49787-0E9F-4FC4-A89D-FF0290CB7153}" srcId="{93E9941D-C390-4642-B12D-EC63670CC5A6}" destId="{456F2120-A0A1-47B7-9FDE-394181FA87BB}" srcOrd="0" destOrd="0" parTransId="{27B06C59-B2A5-4090-8347-B92666800469}" sibTransId="{2358EFB6-9805-40F1-832D-807EFBE953FF}"/>
    <dgm:cxn modelId="{C6CF6E73-562B-43EA-A08A-D7503B03DEC0}" type="presOf" srcId="{07513439-D8E5-4744-B798-ACA879E27B22}" destId="{DACF4BC0-D3ED-48B9-BA0B-29FFBEA4C581}" srcOrd="0" destOrd="0" presId="urn:microsoft.com/office/officeart/2005/8/layout/vList5"/>
    <dgm:cxn modelId="{C7DAF9D0-5446-4FB1-B9F4-D859F098F254}" type="presParOf" srcId="{AA6D36B6-4289-4710-B01B-871258A451D5}" destId="{3BC637CA-6220-4459-9E60-CF1CDEFA7D8A}" srcOrd="0" destOrd="0" presId="urn:microsoft.com/office/officeart/2005/8/layout/vList5"/>
    <dgm:cxn modelId="{B8A5163A-B32E-442D-B856-6D0D7E2F2516}" type="presParOf" srcId="{3BC637CA-6220-4459-9E60-CF1CDEFA7D8A}" destId="{42C4C479-2774-490E-9CE7-4BF36D50FECD}" srcOrd="0" destOrd="0" presId="urn:microsoft.com/office/officeart/2005/8/layout/vList5"/>
    <dgm:cxn modelId="{7E9A42B6-DD0C-479F-89F6-71BEB2F0FCA2}" type="presParOf" srcId="{3BC637CA-6220-4459-9E60-CF1CDEFA7D8A}" destId="{8B9EADCD-5FB5-48C0-A0E2-9AAD7F616A21}" srcOrd="1" destOrd="0" presId="urn:microsoft.com/office/officeart/2005/8/layout/vList5"/>
    <dgm:cxn modelId="{B3ACFAB1-4E6B-42EB-9E93-B3D8E68E120D}" type="presParOf" srcId="{AA6D36B6-4289-4710-B01B-871258A451D5}" destId="{4CE7100D-B69A-4D05-8E0B-FF980987AFB4}" srcOrd="1" destOrd="0" presId="urn:microsoft.com/office/officeart/2005/8/layout/vList5"/>
    <dgm:cxn modelId="{3E8B23BD-5698-4205-93EE-41F8EE37437B}" type="presParOf" srcId="{AA6D36B6-4289-4710-B01B-871258A451D5}" destId="{E006C5F5-CB04-424D-974F-27D2A99C43F2}" srcOrd="2" destOrd="0" presId="urn:microsoft.com/office/officeart/2005/8/layout/vList5"/>
    <dgm:cxn modelId="{24592869-9DAF-4C9B-8230-7AB5CD303CA3}" type="presParOf" srcId="{E006C5F5-CB04-424D-974F-27D2A99C43F2}" destId="{17B32F15-AFC4-4385-9FB9-F4C881C7CEBF}" srcOrd="0" destOrd="0" presId="urn:microsoft.com/office/officeart/2005/8/layout/vList5"/>
    <dgm:cxn modelId="{D599F0A0-F5DC-4CB1-A4CF-DA0EE887DB69}" type="presParOf" srcId="{E006C5F5-CB04-424D-974F-27D2A99C43F2}" destId="{DACF4BC0-D3ED-48B9-BA0B-29FFBEA4C581}" srcOrd="1" destOrd="0" presId="urn:microsoft.com/office/officeart/2005/8/layout/vList5"/>
    <dgm:cxn modelId="{5FC65720-3334-4FF2-B4A9-DF6E66294E52}" type="presParOf" srcId="{AA6D36B6-4289-4710-B01B-871258A451D5}" destId="{50067B95-98B5-45A0-B62E-0BDC8ACE0FB5}" srcOrd="3" destOrd="0" presId="urn:microsoft.com/office/officeart/2005/8/layout/vList5"/>
    <dgm:cxn modelId="{FAEDF0E6-5664-4248-922A-014951F6FAB2}" type="presParOf" srcId="{AA6D36B6-4289-4710-B01B-871258A451D5}" destId="{DFECE6EE-DFF3-47F6-B9D6-093774C4A9E6}" srcOrd="4" destOrd="0" presId="urn:microsoft.com/office/officeart/2005/8/layout/vList5"/>
    <dgm:cxn modelId="{14897783-E78A-43FC-9526-E2746BC9E1D6}" type="presParOf" srcId="{DFECE6EE-DFF3-47F6-B9D6-093774C4A9E6}" destId="{D60A5ABA-8737-468B-A2EB-A8982294CCEE}" srcOrd="0" destOrd="0" presId="urn:microsoft.com/office/officeart/2005/8/layout/vList5"/>
    <dgm:cxn modelId="{9C656845-F913-449D-8E61-4CF76AB6498D}" type="presParOf" srcId="{DFECE6EE-DFF3-47F6-B9D6-093774C4A9E6}" destId="{64027242-C3C5-4C01-97D4-9C5629C5D705}" srcOrd="1" destOrd="0" presId="urn:microsoft.com/office/officeart/2005/8/layout/vList5"/>
    <dgm:cxn modelId="{9B698B0C-2279-4823-AB32-E9CCE8820DA8}" type="presParOf" srcId="{AA6D36B6-4289-4710-B01B-871258A451D5}" destId="{6CEB8014-36AD-49C2-A62B-B117E78A850E}" srcOrd="5" destOrd="0" presId="urn:microsoft.com/office/officeart/2005/8/layout/vList5"/>
    <dgm:cxn modelId="{0008299B-8CDE-45B2-BC30-1F5DFB943A20}" type="presParOf" srcId="{AA6D36B6-4289-4710-B01B-871258A451D5}" destId="{62BA1E4B-7A92-45C0-A26E-2F4EF669CEFF}" srcOrd="6" destOrd="0" presId="urn:microsoft.com/office/officeart/2005/8/layout/vList5"/>
    <dgm:cxn modelId="{16C5057A-2874-4EA8-8161-ED08111CFB69}" type="presParOf" srcId="{62BA1E4B-7A92-45C0-A26E-2F4EF669CEFF}" destId="{266D0C64-CFD0-41CD-B9EE-99646E5E8C18}" srcOrd="0" destOrd="0" presId="urn:microsoft.com/office/officeart/2005/8/layout/vList5"/>
    <dgm:cxn modelId="{969AB121-F648-4965-BE33-E77B45EBEB1F}" type="presParOf" srcId="{62BA1E4B-7A92-45C0-A26E-2F4EF669CEFF}" destId="{3DECE9A3-CECA-40A9-96B0-3F725384E715}"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2283A2-E02D-483B-9B63-098910101B46}">
      <dsp:nvSpPr>
        <dsp:cNvPr id="0" name=""/>
        <dsp:cNvSpPr/>
      </dsp:nvSpPr>
      <dsp:spPr>
        <a:xfrm>
          <a:off x="0" y="535983"/>
          <a:ext cx="7278625" cy="831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088FAFD-B667-4B09-BEC8-4276C86DEE04}">
      <dsp:nvSpPr>
        <dsp:cNvPr id="0" name=""/>
        <dsp:cNvSpPr/>
      </dsp:nvSpPr>
      <dsp:spPr>
        <a:xfrm>
          <a:off x="363931" y="48903"/>
          <a:ext cx="5442519" cy="974160"/>
        </a:xfrm>
        <a:prstGeom prst="round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192580" tIns="0" rIns="192580" bIns="0" numCol="1" spcCol="1270" anchor="ctr" anchorCtr="0">
          <a:noAutofit/>
        </a:bodyPr>
        <a:lstStyle/>
        <a:p>
          <a:pPr lvl="0" algn="l" defTabSz="800100">
            <a:lnSpc>
              <a:spcPct val="90000"/>
            </a:lnSpc>
            <a:spcBef>
              <a:spcPct val="0"/>
            </a:spcBef>
            <a:spcAft>
              <a:spcPct val="35000"/>
            </a:spcAft>
          </a:pPr>
          <a:r>
            <a:rPr lang="ro-RO" sz="1800" kern="1200" dirty="0" smtClean="0">
              <a:solidFill>
                <a:schemeClr val="tx1"/>
              </a:solidFill>
              <a:latin typeface="Times New Roman" panose="02020603050405020304" pitchFamily="18" charset="0"/>
              <a:cs typeface="Times New Roman" panose="02020603050405020304" pitchFamily="18" charset="0"/>
            </a:rPr>
            <a:t>Instruiri pentru concurenții electorali privind responsabilizarea în întocmirea rapoartelor și reflectarea informației</a:t>
          </a:r>
          <a:endParaRPr lang="ro-RO" sz="1800" kern="1200" dirty="0">
            <a:solidFill>
              <a:schemeClr val="tx1"/>
            </a:solidFill>
            <a:latin typeface="Times New Roman" panose="02020603050405020304" pitchFamily="18" charset="0"/>
            <a:cs typeface="Times New Roman" panose="02020603050405020304" pitchFamily="18" charset="0"/>
          </a:endParaRPr>
        </a:p>
      </dsp:txBody>
      <dsp:txXfrm>
        <a:off x="411486" y="96458"/>
        <a:ext cx="5347409" cy="879050"/>
      </dsp:txXfrm>
    </dsp:sp>
    <dsp:sp modelId="{EF9EE802-D592-46E8-8E55-C8DB0D33DF91}">
      <dsp:nvSpPr>
        <dsp:cNvPr id="0" name=""/>
        <dsp:cNvSpPr/>
      </dsp:nvSpPr>
      <dsp:spPr>
        <a:xfrm>
          <a:off x="0" y="2032863"/>
          <a:ext cx="7278625" cy="831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643E710-C710-47E2-92B9-9D8723865D42}">
      <dsp:nvSpPr>
        <dsp:cNvPr id="0" name=""/>
        <dsp:cNvSpPr/>
      </dsp:nvSpPr>
      <dsp:spPr>
        <a:xfrm>
          <a:off x="363931" y="1545783"/>
          <a:ext cx="5418113" cy="974160"/>
        </a:xfrm>
        <a:prstGeom prst="round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192580" tIns="0" rIns="192580" bIns="0" numCol="1" spcCol="1270" anchor="ctr" anchorCtr="0">
          <a:noAutofit/>
        </a:bodyPr>
        <a:lstStyle/>
        <a:p>
          <a:pPr lvl="0" algn="l" defTabSz="800100">
            <a:lnSpc>
              <a:spcPct val="90000"/>
            </a:lnSpc>
            <a:spcBef>
              <a:spcPct val="0"/>
            </a:spcBef>
            <a:spcAft>
              <a:spcPct val="35000"/>
            </a:spcAft>
          </a:pPr>
          <a:r>
            <a:rPr lang="ro-RO" sz="1800" kern="1200" dirty="0" smtClean="0">
              <a:solidFill>
                <a:schemeClr val="tx1"/>
              </a:solidFill>
              <a:latin typeface="Times New Roman" panose="02020603050405020304" pitchFamily="18" charset="0"/>
              <a:cs typeface="Times New Roman" panose="02020603050405020304" pitchFamily="18" charset="0"/>
            </a:rPr>
            <a:t>Transparentizarea veniturilor și a plăților efectuate de concurenții electorali</a:t>
          </a:r>
          <a:endParaRPr lang="ro-RO" sz="1800" kern="1200" dirty="0">
            <a:solidFill>
              <a:schemeClr val="tx1"/>
            </a:solidFill>
            <a:latin typeface="Times New Roman" panose="02020603050405020304" pitchFamily="18" charset="0"/>
            <a:cs typeface="Times New Roman" panose="02020603050405020304" pitchFamily="18" charset="0"/>
          </a:endParaRPr>
        </a:p>
      </dsp:txBody>
      <dsp:txXfrm>
        <a:off x="411486" y="1593338"/>
        <a:ext cx="5323003" cy="879050"/>
      </dsp:txXfrm>
    </dsp:sp>
    <dsp:sp modelId="{9BF355B1-CF96-44EA-B0CA-8025BCECCFCC}">
      <dsp:nvSpPr>
        <dsp:cNvPr id="0" name=""/>
        <dsp:cNvSpPr/>
      </dsp:nvSpPr>
      <dsp:spPr>
        <a:xfrm>
          <a:off x="0" y="4037952"/>
          <a:ext cx="7278625" cy="831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CF7E3EE-EF42-4C5A-9493-FE4114900F04}">
      <dsp:nvSpPr>
        <dsp:cNvPr id="0" name=""/>
        <dsp:cNvSpPr/>
      </dsp:nvSpPr>
      <dsp:spPr>
        <a:xfrm>
          <a:off x="363931" y="3042663"/>
          <a:ext cx="5412050" cy="1482369"/>
        </a:xfrm>
        <a:prstGeom prst="round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192580" tIns="0" rIns="192580" bIns="0" numCol="1" spcCol="1270" anchor="ctr" anchorCtr="0">
          <a:noAutofit/>
        </a:bodyPr>
        <a:lstStyle/>
        <a:p>
          <a:pPr lvl="0" algn="l" defTabSz="800100">
            <a:lnSpc>
              <a:spcPct val="90000"/>
            </a:lnSpc>
            <a:spcBef>
              <a:spcPct val="0"/>
            </a:spcBef>
            <a:spcAft>
              <a:spcPct val="35000"/>
            </a:spcAft>
          </a:pPr>
          <a:r>
            <a:rPr lang="ro-RO" sz="1800" kern="1200" dirty="0" smtClean="0">
              <a:solidFill>
                <a:schemeClr val="tx1"/>
              </a:solidFill>
              <a:latin typeface="Times New Roman" panose="02020603050405020304" pitchFamily="18" charset="0"/>
              <a:cs typeface="Times New Roman" panose="02020603050405020304" pitchFamily="18" charset="0"/>
            </a:rPr>
            <a:t>Colaborarea cu Serviciul Fiscal de Stat, Casa Națională de Asigurări Sociale și Agenția Achiziții Publice, în vederea asigurării verificării operative a provenienței donațiilor primite de către concurenții electorali în campania electorală</a:t>
          </a:r>
          <a:endParaRPr lang="ro-RO" sz="1800" kern="1200" dirty="0">
            <a:solidFill>
              <a:schemeClr val="tx1"/>
            </a:solidFill>
            <a:latin typeface="Times New Roman" panose="02020603050405020304" pitchFamily="18" charset="0"/>
            <a:cs typeface="Times New Roman" panose="02020603050405020304" pitchFamily="18" charset="0"/>
          </a:endParaRPr>
        </a:p>
      </dsp:txBody>
      <dsp:txXfrm>
        <a:off x="436294" y="3115026"/>
        <a:ext cx="5267324" cy="13376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2283A2-E02D-483B-9B63-098910101B46}">
      <dsp:nvSpPr>
        <dsp:cNvPr id="0" name=""/>
        <dsp:cNvSpPr/>
      </dsp:nvSpPr>
      <dsp:spPr>
        <a:xfrm>
          <a:off x="0" y="344818"/>
          <a:ext cx="7900415"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088FAFD-B667-4B09-BEC8-4276C86DEE04}">
      <dsp:nvSpPr>
        <dsp:cNvPr id="0" name=""/>
        <dsp:cNvSpPr/>
      </dsp:nvSpPr>
      <dsp:spPr>
        <a:xfrm>
          <a:off x="395020" y="102109"/>
          <a:ext cx="5853314" cy="508389"/>
        </a:xfrm>
        <a:prstGeom prst="round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209032" tIns="0" rIns="209032" bIns="0" numCol="1" spcCol="1270" anchor="ctr" anchorCtr="0">
          <a:noAutofit/>
        </a:bodyPr>
        <a:lstStyle/>
        <a:p>
          <a:pPr lvl="0" algn="l" defTabSz="800100">
            <a:lnSpc>
              <a:spcPct val="90000"/>
            </a:lnSpc>
            <a:spcBef>
              <a:spcPct val="0"/>
            </a:spcBef>
            <a:spcAft>
              <a:spcPct val="35000"/>
            </a:spcAft>
          </a:pPr>
          <a:r>
            <a:rPr lang="ro-RO" sz="1800" kern="1200" dirty="0" smtClean="0">
              <a:latin typeface="Times New Roman" panose="02020603050405020304" pitchFamily="18" charset="0"/>
              <a:cs typeface="Times New Roman" panose="02020603050405020304" pitchFamily="18" charset="0"/>
            </a:rPr>
            <a:t>Modul de întocmire și prezentare a rapoartelor</a:t>
          </a:r>
          <a:endParaRPr lang="ro-RO" sz="1800" kern="1200" dirty="0">
            <a:solidFill>
              <a:schemeClr val="tx1"/>
            </a:solidFill>
            <a:latin typeface="Times New Roman" panose="02020603050405020304" pitchFamily="18" charset="0"/>
            <a:cs typeface="Times New Roman" panose="02020603050405020304" pitchFamily="18" charset="0"/>
          </a:endParaRPr>
        </a:p>
      </dsp:txBody>
      <dsp:txXfrm>
        <a:off x="419838" y="126927"/>
        <a:ext cx="5803678" cy="458753"/>
      </dsp:txXfrm>
    </dsp:sp>
    <dsp:sp modelId="{EF9EE802-D592-46E8-8E55-C8DB0D33DF91}">
      <dsp:nvSpPr>
        <dsp:cNvPr id="0" name=""/>
        <dsp:cNvSpPr/>
      </dsp:nvSpPr>
      <dsp:spPr>
        <a:xfrm>
          <a:off x="0" y="1120208"/>
          <a:ext cx="7900415"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643E710-C710-47E2-92B9-9D8723865D42}">
      <dsp:nvSpPr>
        <dsp:cNvPr id="0" name=""/>
        <dsp:cNvSpPr/>
      </dsp:nvSpPr>
      <dsp:spPr>
        <a:xfrm>
          <a:off x="395020" y="895618"/>
          <a:ext cx="5880966" cy="490269"/>
        </a:xfrm>
        <a:prstGeom prst="round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209032" tIns="0" rIns="209032" bIns="0" numCol="1" spcCol="1270" anchor="ctr" anchorCtr="0">
          <a:noAutofit/>
        </a:bodyPr>
        <a:lstStyle/>
        <a:p>
          <a:pPr lvl="0" algn="l" defTabSz="800100">
            <a:lnSpc>
              <a:spcPct val="90000"/>
            </a:lnSpc>
            <a:spcBef>
              <a:spcPct val="0"/>
            </a:spcBef>
            <a:spcAft>
              <a:spcPct val="35000"/>
            </a:spcAft>
          </a:pPr>
          <a:r>
            <a:rPr lang="ro-RO" sz="1800" kern="1200" dirty="0" smtClean="0">
              <a:latin typeface="Times New Roman" panose="02020603050405020304" pitchFamily="18" charset="0"/>
              <a:cs typeface="Times New Roman" panose="02020603050405020304" pitchFamily="18" charset="0"/>
            </a:rPr>
            <a:t>Încălcarea termenului de prezentare</a:t>
          </a:r>
          <a:endParaRPr lang="ro-RO" sz="1800" kern="1200" dirty="0">
            <a:solidFill>
              <a:schemeClr val="tx1"/>
            </a:solidFill>
            <a:latin typeface="Times New Roman" panose="02020603050405020304" pitchFamily="18" charset="0"/>
            <a:cs typeface="Times New Roman" panose="02020603050405020304" pitchFamily="18" charset="0"/>
          </a:endParaRPr>
        </a:p>
      </dsp:txBody>
      <dsp:txXfrm>
        <a:off x="418953" y="919551"/>
        <a:ext cx="5833100" cy="442403"/>
      </dsp:txXfrm>
    </dsp:sp>
    <dsp:sp modelId="{9BF355B1-CF96-44EA-B0CA-8025BCECCFCC}">
      <dsp:nvSpPr>
        <dsp:cNvPr id="0" name=""/>
        <dsp:cNvSpPr/>
      </dsp:nvSpPr>
      <dsp:spPr>
        <a:xfrm>
          <a:off x="0" y="1918968"/>
          <a:ext cx="7900415"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CF7E3EE-EF42-4C5A-9493-FE4114900F04}">
      <dsp:nvSpPr>
        <dsp:cNvPr id="0" name=""/>
        <dsp:cNvSpPr/>
      </dsp:nvSpPr>
      <dsp:spPr>
        <a:xfrm>
          <a:off x="395020" y="1671008"/>
          <a:ext cx="5874385" cy="513639"/>
        </a:xfrm>
        <a:prstGeom prst="round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209032" tIns="0" rIns="209032" bIns="0" numCol="1" spcCol="1270" anchor="ctr" anchorCtr="0">
          <a:noAutofit/>
        </a:bodyPr>
        <a:lstStyle/>
        <a:p>
          <a:pPr lvl="0" algn="l" defTabSz="800100">
            <a:lnSpc>
              <a:spcPct val="90000"/>
            </a:lnSpc>
            <a:spcBef>
              <a:spcPct val="0"/>
            </a:spcBef>
            <a:spcAft>
              <a:spcPct val="35000"/>
            </a:spcAft>
          </a:pPr>
          <a:r>
            <a:rPr lang="ro-RO" sz="1800" kern="1200" dirty="0" smtClean="0">
              <a:latin typeface="Times New Roman" panose="02020603050405020304" pitchFamily="18" charset="0"/>
              <a:cs typeface="Times New Roman" panose="02020603050405020304" pitchFamily="18" charset="0"/>
            </a:rPr>
            <a:t>Numărul mare de rapoarte sau informații corectate</a:t>
          </a:r>
          <a:endParaRPr lang="ro-RO" sz="1800" kern="1200" dirty="0">
            <a:solidFill>
              <a:schemeClr val="tx1"/>
            </a:solidFill>
            <a:latin typeface="Times New Roman" panose="02020603050405020304" pitchFamily="18" charset="0"/>
            <a:cs typeface="Times New Roman" panose="02020603050405020304" pitchFamily="18" charset="0"/>
          </a:endParaRPr>
        </a:p>
      </dsp:txBody>
      <dsp:txXfrm>
        <a:off x="420094" y="1696082"/>
        <a:ext cx="5824237" cy="463491"/>
      </dsp:txXfrm>
    </dsp:sp>
    <dsp:sp modelId="{CD519322-21E1-4D55-A9E5-52F893C2DAD7}">
      <dsp:nvSpPr>
        <dsp:cNvPr id="0" name=""/>
        <dsp:cNvSpPr/>
      </dsp:nvSpPr>
      <dsp:spPr>
        <a:xfrm>
          <a:off x="0" y="2749853"/>
          <a:ext cx="7900415"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B0F1C7D-15CC-4916-A297-155EFA0CE8C8}">
      <dsp:nvSpPr>
        <dsp:cNvPr id="0" name=""/>
        <dsp:cNvSpPr/>
      </dsp:nvSpPr>
      <dsp:spPr>
        <a:xfrm>
          <a:off x="419598" y="2469768"/>
          <a:ext cx="5873776" cy="545765"/>
        </a:xfrm>
        <a:prstGeom prst="round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209032" tIns="0" rIns="209032" bIns="0" numCol="1" spcCol="1270" anchor="ctr" anchorCtr="0">
          <a:noAutofit/>
        </a:bodyPr>
        <a:lstStyle/>
        <a:p>
          <a:pPr lvl="0" algn="l" defTabSz="800100">
            <a:lnSpc>
              <a:spcPct val="90000"/>
            </a:lnSpc>
            <a:spcBef>
              <a:spcPct val="0"/>
            </a:spcBef>
            <a:spcAft>
              <a:spcPct val="35000"/>
            </a:spcAft>
          </a:pPr>
          <a:r>
            <a:rPr lang="ro-RO" sz="1800" kern="1200" dirty="0" smtClean="0">
              <a:latin typeface="Times New Roman" panose="02020603050405020304" pitchFamily="18" charset="0"/>
              <a:cs typeface="Times New Roman" panose="02020603050405020304" pitchFamily="18" charset="0"/>
            </a:rPr>
            <a:t>Acceptarea donațiilor cu încălcarea restricțiilor</a:t>
          </a:r>
          <a:endParaRPr lang="ro-RO" sz="1800" kern="1200" dirty="0">
            <a:solidFill>
              <a:schemeClr val="tx1"/>
            </a:solidFill>
            <a:latin typeface="Times New Roman" panose="02020603050405020304" pitchFamily="18" charset="0"/>
            <a:cs typeface="Times New Roman" panose="02020603050405020304" pitchFamily="18" charset="0"/>
          </a:endParaRPr>
        </a:p>
      </dsp:txBody>
      <dsp:txXfrm>
        <a:off x="446240" y="2496410"/>
        <a:ext cx="5820492" cy="492481"/>
      </dsp:txXfrm>
    </dsp:sp>
    <dsp:sp modelId="{A9811AFA-DF68-42DA-8FA4-E73FEE1993BD}">
      <dsp:nvSpPr>
        <dsp:cNvPr id="0" name=""/>
        <dsp:cNvSpPr/>
      </dsp:nvSpPr>
      <dsp:spPr>
        <a:xfrm>
          <a:off x="0" y="3851046"/>
          <a:ext cx="7900415"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F265559-A51C-4B13-98F0-0983B1B09D29}">
      <dsp:nvSpPr>
        <dsp:cNvPr id="0" name=""/>
        <dsp:cNvSpPr/>
      </dsp:nvSpPr>
      <dsp:spPr>
        <a:xfrm>
          <a:off x="420764" y="3300653"/>
          <a:ext cx="5861942" cy="816073"/>
        </a:xfrm>
        <a:prstGeom prst="round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209032" tIns="0" rIns="209032" bIns="0" numCol="1" spcCol="1270" anchor="ctr" anchorCtr="0">
          <a:noAutofit/>
        </a:bodyPr>
        <a:lstStyle/>
        <a:p>
          <a:pPr lvl="0" algn="l" defTabSz="800100">
            <a:lnSpc>
              <a:spcPct val="90000"/>
            </a:lnSpc>
            <a:spcBef>
              <a:spcPct val="0"/>
            </a:spcBef>
            <a:spcAft>
              <a:spcPct val="35000"/>
            </a:spcAft>
          </a:pPr>
          <a:r>
            <a:rPr lang="ro-RO" sz="1800" kern="1200" dirty="0" smtClean="0">
              <a:solidFill>
                <a:schemeClr val="tx1"/>
              </a:solidFill>
              <a:effectLst/>
              <a:latin typeface="Times New Roman" panose="02020603050405020304" pitchFamily="18" charset="0"/>
              <a:ea typeface="+mn-ea"/>
              <a:cs typeface="Times New Roman" panose="02020603050405020304" pitchFamily="18" charset="0"/>
            </a:rPr>
            <a:t>Refuzul băncilor comerciale de a deschide contul cu mențiunea „Fond electoral” sau închiderea unilaterală a tuturor conturilor</a:t>
          </a:r>
          <a:endParaRPr lang="ro-RO" sz="1800" kern="1200" dirty="0">
            <a:solidFill>
              <a:schemeClr val="tx1"/>
            </a:solidFill>
            <a:latin typeface="Times New Roman" panose="02020603050405020304" pitchFamily="18" charset="0"/>
            <a:cs typeface="Times New Roman" panose="02020603050405020304" pitchFamily="18" charset="0"/>
          </a:endParaRPr>
        </a:p>
      </dsp:txBody>
      <dsp:txXfrm>
        <a:off x="460601" y="3340490"/>
        <a:ext cx="5782268" cy="736399"/>
      </dsp:txXfrm>
    </dsp:sp>
    <dsp:sp modelId="{8DB97F9C-7E42-4CE9-8994-CAAFCB6509AE}">
      <dsp:nvSpPr>
        <dsp:cNvPr id="0" name=""/>
        <dsp:cNvSpPr/>
      </dsp:nvSpPr>
      <dsp:spPr>
        <a:xfrm>
          <a:off x="0" y="4894114"/>
          <a:ext cx="7900415"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028611F-579E-4563-9152-6FD97BA6F34A}">
      <dsp:nvSpPr>
        <dsp:cNvPr id="0" name=""/>
        <dsp:cNvSpPr/>
      </dsp:nvSpPr>
      <dsp:spPr>
        <a:xfrm>
          <a:off x="420764" y="4401846"/>
          <a:ext cx="5862052" cy="757947"/>
        </a:xfrm>
        <a:prstGeom prst="round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209032" tIns="0" rIns="209032" bIns="0" numCol="1" spcCol="1270" anchor="ctr" anchorCtr="0">
          <a:noAutofit/>
        </a:bodyPr>
        <a:lstStyle/>
        <a:p>
          <a:pPr lvl="0" algn="l" defTabSz="800100">
            <a:lnSpc>
              <a:spcPct val="90000"/>
            </a:lnSpc>
            <a:spcBef>
              <a:spcPct val="0"/>
            </a:spcBef>
            <a:spcAft>
              <a:spcPct val="35000"/>
            </a:spcAft>
          </a:pPr>
          <a:r>
            <a:rPr lang="ro-RO" sz="1800" kern="1200" dirty="0" smtClean="0">
              <a:solidFill>
                <a:schemeClr val="tx1"/>
              </a:solidFill>
              <a:effectLst/>
              <a:latin typeface="Times New Roman" panose="02020603050405020304" pitchFamily="18" charset="0"/>
              <a:ea typeface="+mn-ea"/>
              <a:cs typeface="Times New Roman" panose="02020603050405020304" pitchFamily="18" charset="0"/>
            </a:rPr>
            <a:t>Perceperea de către unele instituții bancare a comisionului pentru deschiderea contului cu mențiunea „Fond electoral” în mărime de 5000,00 lei</a:t>
          </a:r>
          <a:endParaRPr lang="ro-RO" sz="1800" kern="1200" dirty="0">
            <a:solidFill>
              <a:schemeClr val="tx1"/>
            </a:solidFill>
            <a:latin typeface="Times New Roman" panose="02020603050405020304" pitchFamily="18" charset="0"/>
            <a:cs typeface="Times New Roman" panose="02020603050405020304" pitchFamily="18" charset="0"/>
          </a:endParaRPr>
        </a:p>
      </dsp:txBody>
      <dsp:txXfrm>
        <a:off x="457764" y="4438846"/>
        <a:ext cx="5788052" cy="68394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49E51B-B347-4432-AFBB-25D0FCA280A7}">
      <dsp:nvSpPr>
        <dsp:cNvPr id="0" name=""/>
        <dsp:cNvSpPr/>
      </dsp:nvSpPr>
      <dsp:spPr>
        <a:xfrm>
          <a:off x="-6002453" y="-918479"/>
          <a:ext cx="7145558" cy="7145558"/>
        </a:xfrm>
        <a:prstGeom prst="blockArc">
          <a:avLst>
            <a:gd name="adj1" fmla="val 18900000"/>
            <a:gd name="adj2" fmla="val 2700000"/>
            <a:gd name="adj3" fmla="val 302"/>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04A1AE-BEC3-403F-94A2-F184A7DE3037}">
      <dsp:nvSpPr>
        <dsp:cNvPr id="0" name=""/>
        <dsp:cNvSpPr/>
      </dsp:nvSpPr>
      <dsp:spPr>
        <a:xfrm>
          <a:off x="598286" y="408125"/>
          <a:ext cx="7519893" cy="816675"/>
        </a:xfrm>
        <a:prstGeom prst="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4999"/>
            </a:schemeClr>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648236" tIns="40640" rIns="40640" bIns="40640" numCol="1" spcCol="1270" anchor="ctr" anchorCtr="0">
          <a:noAutofit/>
        </a:bodyPr>
        <a:lstStyle/>
        <a:p>
          <a:pPr lvl="0" algn="l" defTabSz="711200">
            <a:lnSpc>
              <a:spcPct val="90000"/>
            </a:lnSpc>
            <a:spcBef>
              <a:spcPct val="0"/>
            </a:spcBef>
            <a:spcAft>
              <a:spcPct val="35000"/>
            </a:spcAft>
          </a:pPr>
          <a:r>
            <a:rPr lang="ro-RO" sz="1600" u="none" kern="1200" dirty="0" smtClean="0">
              <a:solidFill>
                <a:schemeClr val="tx1"/>
              </a:solidFill>
              <a:effectLst/>
              <a:latin typeface="Times New Roman" panose="02020603050405020304" pitchFamily="18" charset="0"/>
              <a:ea typeface="+mn-ea"/>
              <a:cs typeface="Times New Roman" panose="02020603050405020304" pitchFamily="18" charset="0"/>
            </a:rPr>
            <a:t>Lipsa de resurse umane, tehnice, legislative</a:t>
          </a:r>
          <a:endParaRPr lang="ro-RO" sz="1600" u="none" kern="1200" dirty="0">
            <a:latin typeface="Times New Roman" panose="02020603050405020304" pitchFamily="18" charset="0"/>
            <a:cs typeface="Times New Roman" panose="02020603050405020304" pitchFamily="18" charset="0"/>
          </a:endParaRPr>
        </a:p>
      </dsp:txBody>
      <dsp:txXfrm>
        <a:off x="598286" y="408125"/>
        <a:ext cx="7519893" cy="816675"/>
      </dsp:txXfrm>
    </dsp:sp>
    <dsp:sp modelId="{AE9EE8CD-40E2-4967-8CBA-BA60B5E9DB92}">
      <dsp:nvSpPr>
        <dsp:cNvPr id="0" name=""/>
        <dsp:cNvSpPr/>
      </dsp:nvSpPr>
      <dsp:spPr>
        <a:xfrm>
          <a:off x="87864" y="306040"/>
          <a:ext cx="1020843" cy="1020843"/>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375DE05-2FCB-4474-A291-5B6F8692A930}">
      <dsp:nvSpPr>
        <dsp:cNvPr id="0" name=""/>
        <dsp:cNvSpPr/>
      </dsp:nvSpPr>
      <dsp:spPr>
        <a:xfrm>
          <a:off x="1066505" y="1454596"/>
          <a:ext cx="7051675" cy="1174182"/>
        </a:xfrm>
        <a:prstGeom prst="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4999"/>
            </a:schemeClr>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648236" tIns="40640" rIns="40640" bIns="40640" numCol="1" spcCol="1270" anchor="ctr" anchorCtr="0">
          <a:noAutofit/>
        </a:bodyPr>
        <a:lstStyle/>
        <a:p>
          <a:pPr lvl="0" algn="l" defTabSz="711200">
            <a:lnSpc>
              <a:spcPct val="90000"/>
            </a:lnSpc>
            <a:spcBef>
              <a:spcPct val="0"/>
            </a:spcBef>
            <a:spcAft>
              <a:spcPct val="35000"/>
            </a:spcAft>
          </a:pPr>
          <a:r>
            <a:rPr lang="ro-RO" sz="1600" kern="1200" dirty="0" smtClean="0">
              <a:solidFill>
                <a:schemeClr val="tx1"/>
              </a:solidFill>
              <a:effectLst/>
              <a:latin typeface="Times New Roman" panose="02020603050405020304" pitchFamily="18" charset="0"/>
              <a:ea typeface="+mn-ea"/>
              <a:cs typeface="Times New Roman" panose="02020603050405020304" pitchFamily="18" charset="0"/>
            </a:rPr>
            <a:t>Imposibilitatea de a verifica evaluarea tuturor serviciilor și a acțiunilor prestate gratuit, prevăzute la rubrica cheltuieli din rapoartele aprobate de CEC, </a:t>
          </a:r>
          <a:r>
            <a:rPr lang="ro-RO" sz="1600" u="none" kern="1200" dirty="0" smtClean="0">
              <a:solidFill>
                <a:schemeClr val="tx1"/>
              </a:solidFill>
              <a:effectLst/>
              <a:latin typeface="Times New Roman" panose="02020603050405020304" pitchFamily="18" charset="0"/>
              <a:ea typeface="+mn-ea"/>
              <a:cs typeface="Times New Roman" panose="02020603050405020304" pitchFamily="18" charset="0"/>
            </a:rPr>
            <a:t>precum și a acțiunilor de voluntariat în campania electorală</a:t>
          </a:r>
          <a:endParaRPr lang="ro-RO" sz="1600" u="none" kern="1200" dirty="0">
            <a:latin typeface="Times New Roman" panose="02020603050405020304" pitchFamily="18" charset="0"/>
            <a:cs typeface="Times New Roman" panose="02020603050405020304" pitchFamily="18" charset="0"/>
          </a:endParaRPr>
        </a:p>
      </dsp:txBody>
      <dsp:txXfrm>
        <a:off x="1066505" y="1454596"/>
        <a:ext cx="7051675" cy="1174182"/>
      </dsp:txXfrm>
    </dsp:sp>
    <dsp:sp modelId="{C80F0190-1D9F-4F9D-81CE-E3620B5C6960}">
      <dsp:nvSpPr>
        <dsp:cNvPr id="0" name=""/>
        <dsp:cNvSpPr/>
      </dsp:nvSpPr>
      <dsp:spPr>
        <a:xfrm>
          <a:off x="556083" y="1531265"/>
          <a:ext cx="1020843" cy="1020843"/>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8CC7981-7733-4823-8FB4-045BF9D23B2C}">
      <dsp:nvSpPr>
        <dsp:cNvPr id="0" name=""/>
        <dsp:cNvSpPr/>
      </dsp:nvSpPr>
      <dsp:spPr>
        <a:xfrm>
          <a:off x="1066505" y="2858574"/>
          <a:ext cx="7051675" cy="816675"/>
        </a:xfrm>
        <a:prstGeom prst="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4999"/>
            </a:schemeClr>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648236" tIns="40640" rIns="40640" bIns="40640" numCol="1" spcCol="1270" anchor="ctr" anchorCtr="0">
          <a:noAutofit/>
        </a:bodyPr>
        <a:lstStyle/>
        <a:p>
          <a:pPr lvl="0" algn="l" defTabSz="711200">
            <a:lnSpc>
              <a:spcPct val="90000"/>
            </a:lnSpc>
            <a:spcBef>
              <a:spcPct val="0"/>
            </a:spcBef>
            <a:spcAft>
              <a:spcPct val="35000"/>
            </a:spcAft>
          </a:pPr>
          <a:r>
            <a:rPr lang="ro-RO" sz="1600" u="none" kern="1200" dirty="0" smtClean="0">
              <a:solidFill>
                <a:schemeClr val="tx1"/>
              </a:solidFill>
              <a:effectLst/>
              <a:latin typeface="Times New Roman" panose="02020603050405020304" pitchFamily="18" charset="0"/>
              <a:ea typeface="+mn-ea"/>
              <a:cs typeface="Times New Roman" panose="02020603050405020304" pitchFamily="18" charset="0"/>
            </a:rPr>
            <a:t>Verificarea sursei de venit în cazul donațiilor de la persoane </a:t>
          </a:r>
          <a:r>
            <a:rPr lang="ro-RO" sz="1600" u="none" kern="1200" dirty="0" smtClean="0">
              <a:solidFill>
                <a:schemeClr val="tx1"/>
              </a:solidFill>
              <a:effectLst/>
              <a:latin typeface="Times New Roman" panose="02020603050405020304" pitchFamily="18" charset="0"/>
              <a:ea typeface="+mn-ea"/>
              <a:cs typeface="Times New Roman" panose="02020603050405020304" pitchFamily="18" charset="0"/>
            </a:rPr>
            <a:t>fizice cetățeni </a:t>
          </a:r>
          <a:r>
            <a:rPr lang="ro-RO" sz="1600" u="none" kern="1200" dirty="0" smtClean="0">
              <a:solidFill>
                <a:schemeClr val="tx1"/>
              </a:solidFill>
              <a:effectLst/>
              <a:latin typeface="Times New Roman" panose="02020603050405020304" pitchFamily="18" charset="0"/>
              <a:ea typeface="+mn-ea"/>
              <a:cs typeface="Times New Roman" panose="02020603050405020304" pitchFamily="18" charset="0"/>
            </a:rPr>
            <a:t>ai Republicii Moldova aflați peste hotarele țării</a:t>
          </a:r>
          <a:endParaRPr lang="ro-RO" sz="1600" kern="1200" dirty="0">
            <a:latin typeface="Times New Roman" panose="02020603050405020304" pitchFamily="18" charset="0"/>
            <a:cs typeface="Times New Roman" panose="02020603050405020304" pitchFamily="18" charset="0"/>
          </a:endParaRPr>
        </a:p>
      </dsp:txBody>
      <dsp:txXfrm>
        <a:off x="1066505" y="2858574"/>
        <a:ext cx="7051675" cy="816675"/>
      </dsp:txXfrm>
    </dsp:sp>
    <dsp:sp modelId="{61F06D3E-A258-41CF-BB72-479B6853785F}">
      <dsp:nvSpPr>
        <dsp:cNvPr id="0" name=""/>
        <dsp:cNvSpPr/>
      </dsp:nvSpPr>
      <dsp:spPr>
        <a:xfrm>
          <a:off x="556083" y="2756490"/>
          <a:ext cx="1020843" cy="1020843"/>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26BD6C9-29EC-42C2-B2A5-4132F71B8D1C}">
      <dsp:nvSpPr>
        <dsp:cNvPr id="0" name=""/>
        <dsp:cNvSpPr/>
      </dsp:nvSpPr>
      <dsp:spPr>
        <a:xfrm>
          <a:off x="598286" y="4083799"/>
          <a:ext cx="7519893" cy="816675"/>
        </a:xfrm>
        <a:prstGeom prst="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4999"/>
            </a:schemeClr>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648236" tIns="40640" rIns="40640" bIns="40640" numCol="1" spcCol="1270" anchor="ctr" anchorCtr="0">
          <a:noAutofit/>
        </a:bodyPr>
        <a:lstStyle/>
        <a:p>
          <a:pPr lvl="0" algn="l" defTabSz="711200">
            <a:lnSpc>
              <a:spcPct val="90000"/>
            </a:lnSpc>
            <a:spcBef>
              <a:spcPct val="0"/>
            </a:spcBef>
            <a:spcAft>
              <a:spcPct val="35000"/>
            </a:spcAft>
          </a:pPr>
          <a:r>
            <a:rPr lang="ro-RO" sz="1600" kern="1200" dirty="0" smtClean="0">
              <a:solidFill>
                <a:schemeClr val="tx1"/>
              </a:solidFill>
              <a:effectLst/>
              <a:latin typeface="Times New Roman" panose="02020603050405020304" pitchFamily="18" charset="0"/>
              <a:ea typeface="+mn-ea"/>
              <a:cs typeface="Times New Roman" panose="02020603050405020304" pitchFamily="18" charset="0"/>
            </a:rPr>
            <a:t>Dreptul de acces la informațiile deținute de autoritățile publice, la registrele publice</a:t>
          </a:r>
          <a:endParaRPr lang="ro-RO" sz="1600" kern="1200" dirty="0">
            <a:latin typeface="Times New Roman" panose="02020603050405020304" pitchFamily="18" charset="0"/>
            <a:cs typeface="Times New Roman" panose="02020603050405020304" pitchFamily="18" charset="0"/>
          </a:endParaRPr>
        </a:p>
      </dsp:txBody>
      <dsp:txXfrm>
        <a:off x="598286" y="4083799"/>
        <a:ext cx="7519893" cy="816675"/>
      </dsp:txXfrm>
    </dsp:sp>
    <dsp:sp modelId="{6B89930E-A668-4B94-AAC1-FC6392BBFD29}">
      <dsp:nvSpPr>
        <dsp:cNvPr id="0" name=""/>
        <dsp:cNvSpPr/>
      </dsp:nvSpPr>
      <dsp:spPr>
        <a:xfrm>
          <a:off x="87864" y="3981715"/>
          <a:ext cx="1020843" cy="1020843"/>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7C9DBE-7474-4B0D-A94E-B9C42256DD10}">
      <dsp:nvSpPr>
        <dsp:cNvPr id="0" name=""/>
        <dsp:cNvSpPr/>
      </dsp:nvSpPr>
      <dsp:spPr>
        <a:xfrm>
          <a:off x="0" y="0"/>
          <a:ext cx="7575176"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AEC69D-D897-4A31-8F23-E1CDA0FBA574}">
      <dsp:nvSpPr>
        <dsp:cNvPr id="0" name=""/>
        <dsp:cNvSpPr/>
      </dsp:nvSpPr>
      <dsp:spPr>
        <a:xfrm>
          <a:off x="0" y="0"/>
          <a:ext cx="1515035" cy="50159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ro-RO" sz="2000" kern="1200" dirty="0" smtClean="0">
              <a:solidFill>
                <a:schemeClr val="bg1"/>
              </a:solidFill>
              <a:latin typeface="Times New Roman" panose="02020603050405020304" pitchFamily="18" charset="0"/>
              <a:cs typeface="Times New Roman" panose="02020603050405020304" pitchFamily="18" charset="0"/>
            </a:rPr>
            <a:t>.</a:t>
          </a:r>
          <a:endParaRPr lang="ro-RO" sz="2000" kern="1200" dirty="0">
            <a:solidFill>
              <a:schemeClr val="bg1"/>
            </a:solidFill>
            <a:latin typeface="Times New Roman" panose="02020603050405020304" pitchFamily="18" charset="0"/>
            <a:cs typeface="Times New Roman" panose="02020603050405020304" pitchFamily="18" charset="0"/>
          </a:endParaRPr>
        </a:p>
      </dsp:txBody>
      <dsp:txXfrm>
        <a:off x="0" y="0"/>
        <a:ext cx="1515035" cy="5015992"/>
      </dsp:txXfrm>
    </dsp:sp>
    <dsp:sp modelId="{161B589E-16A2-407A-9EB5-643863760D70}">
      <dsp:nvSpPr>
        <dsp:cNvPr id="0" name=""/>
        <dsp:cNvSpPr/>
      </dsp:nvSpPr>
      <dsp:spPr>
        <a:xfrm>
          <a:off x="1628662" y="58964"/>
          <a:ext cx="5946513" cy="1179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ro-RO" sz="2000" kern="1200" noProof="0" dirty="0" smtClean="0">
              <a:solidFill>
                <a:schemeClr val="tx1"/>
              </a:solidFill>
              <a:effectLst/>
              <a:latin typeface="Times New Roman" panose="02020603050405020304" pitchFamily="18" charset="0"/>
              <a:ea typeface="+mn-ea"/>
              <a:cs typeface="Times New Roman" panose="02020603050405020304" pitchFamily="18" charset="0"/>
            </a:rPr>
            <a:t>Crearea grupului de lucru interinstituțional în vederea facilitării duratei de verificare a informației din </a:t>
          </a:r>
          <a:r>
            <a:rPr lang="ro-RO" sz="2000" kern="1200" noProof="0" dirty="0" smtClean="0">
              <a:solidFill>
                <a:schemeClr val="tx1"/>
              </a:solidFill>
              <a:effectLst/>
              <a:latin typeface="Times New Roman" panose="02020603050405020304" pitchFamily="18" charset="0"/>
              <a:ea typeface="+mn-ea"/>
              <a:cs typeface="Times New Roman" panose="02020603050405020304" pitchFamily="18" charset="0"/>
            </a:rPr>
            <a:t>rapoartele concurenților electorali </a:t>
          </a:r>
          <a:r>
            <a:rPr lang="ro-RO" sz="2000" kern="1200" noProof="0" dirty="0" smtClean="0">
              <a:solidFill>
                <a:schemeClr val="tx1"/>
              </a:solidFill>
              <a:effectLst/>
              <a:latin typeface="Times New Roman" panose="02020603050405020304" pitchFamily="18" charset="0"/>
              <a:ea typeface="+mn-ea"/>
              <a:cs typeface="Times New Roman" panose="02020603050405020304" pitchFamily="18" charset="0"/>
            </a:rPr>
            <a:t>în campania electorală</a:t>
          </a:r>
          <a:endParaRPr lang="ro-RO" sz="2000" kern="1200" noProof="0" dirty="0">
            <a:latin typeface="Times New Roman" panose="02020603050405020304" pitchFamily="18" charset="0"/>
            <a:cs typeface="Times New Roman" panose="02020603050405020304" pitchFamily="18" charset="0"/>
          </a:endParaRPr>
        </a:p>
      </dsp:txBody>
      <dsp:txXfrm>
        <a:off x="1628662" y="58964"/>
        <a:ext cx="5946513" cy="1179296"/>
      </dsp:txXfrm>
    </dsp:sp>
    <dsp:sp modelId="{4956CACA-F5F2-4529-8B8B-8021C734F8CC}">
      <dsp:nvSpPr>
        <dsp:cNvPr id="0" name=""/>
        <dsp:cNvSpPr/>
      </dsp:nvSpPr>
      <dsp:spPr>
        <a:xfrm>
          <a:off x="1515035" y="1238261"/>
          <a:ext cx="6060140"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E10BBB4-8E28-46BA-88DE-053A0FBBB557}">
      <dsp:nvSpPr>
        <dsp:cNvPr id="0" name=""/>
        <dsp:cNvSpPr/>
      </dsp:nvSpPr>
      <dsp:spPr>
        <a:xfrm>
          <a:off x="1628662" y="1297226"/>
          <a:ext cx="5946513" cy="1179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ro-RO" sz="2000" kern="1200" dirty="0" smtClean="0">
              <a:solidFill>
                <a:schemeClr val="tx1"/>
              </a:solidFill>
              <a:effectLst/>
              <a:latin typeface="Times New Roman" panose="02020603050405020304" pitchFamily="18" charset="0"/>
              <a:ea typeface="+mn-ea"/>
              <a:cs typeface="Times New Roman" panose="02020603050405020304" pitchFamily="18" charset="0"/>
            </a:rPr>
            <a:t>Dreptul de acces la informațiile deținute de autoritățile publice, la registrele publice</a:t>
          </a:r>
          <a:endParaRPr lang="ro-RO" sz="2000" kern="1200" dirty="0">
            <a:latin typeface="Times New Roman" panose="02020603050405020304" pitchFamily="18" charset="0"/>
            <a:cs typeface="Times New Roman" panose="02020603050405020304" pitchFamily="18" charset="0"/>
          </a:endParaRPr>
        </a:p>
      </dsp:txBody>
      <dsp:txXfrm>
        <a:off x="1628662" y="1297226"/>
        <a:ext cx="5946513" cy="1179296"/>
      </dsp:txXfrm>
    </dsp:sp>
    <dsp:sp modelId="{B1FA1549-9D47-4F4C-94C0-BCCC787D2D3A}">
      <dsp:nvSpPr>
        <dsp:cNvPr id="0" name=""/>
        <dsp:cNvSpPr/>
      </dsp:nvSpPr>
      <dsp:spPr>
        <a:xfrm>
          <a:off x="1515035" y="2476523"/>
          <a:ext cx="6060140"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146E1EA-B431-4F42-A65F-678408B3ECC6}">
      <dsp:nvSpPr>
        <dsp:cNvPr id="0" name=""/>
        <dsp:cNvSpPr/>
      </dsp:nvSpPr>
      <dsp:spPr>
        <a:xfrm>
          <a:off x="1628662" y="2535488"/>
          <a:ext cx="5946513" cy="1179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ro-RO" sz="2000" kern="1200" dirty="0" smtClean="0">
              <a:solidFill>
                <a:schemeClr val="tx1"/>
              </a:solidFill>
              <a:effectLst/>
              <a:latin typeface="Times New Roman" panose="02020603050405020304" pitchFamily="18" charset="0"/>
              <a:ea typeface="+mn-ea"/>
              <a:cs typeface="Times New Roman" panose="02020603050405020304" pitchFamily="18" charset="0"/>
            </a:rPr>
            <a:t>Instruiri, dialog cu părțile interesate</a:t>
          </a:r>
          <a:endParaRPr lang="ro-RO" sz="2000" kern="1200" dirty="0">
            <a:latin typeface="Times New Roman" panose="02020603050405020304" pitchFamily="18" charset="0"/>
            <a:cs typeface="Times New Roman" panose="02020603050405020304" pitchFamily="18" charset="0"/>
          </a:endParaRPr>
        </a:p>
      </dsp:txBody>
      <dsp:txXfrm>
        <a:off x="1628662" y="2535488"/>
        <a:ext cx="5946513" cy="1179296"/>
      </dsp:txXfrm>
    </dsp:sp>
    <dsp:sp modelId="{261D0688-796C-4876-99CD-A54985C2126E}">
      <dsp:nvSpPr>
        <dsp:cNvPr id="0" name=""/>
        <dsp:cNvSpPr/>
      </dsp:nvSpPr>
      <dsp:spPr>
        <a:xfrm>
          <a:off x="1515035" y="3714785"/>
          <a:ext cx="6060140"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8F5AB59-96F5-4A0D-AE77-BFA9BB489DF6}">
      <dsp:nvSpPr>
        <dsp:cNvPr id="0" name=""/>
        <dsp:cNvSpPr/>
      </dsp:nvSpPr>
      <dsp:spPr>
        <a:xfrm>
          <a:off x="1628662" y="3773750"/>
          <a:ext cx="5946513" cy="1179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ro-RO" sz="2000" kern="1200" dirty="0" smtClean="0">
              <a:solidFill>
                <a:schemeClr val="tx1"/>
              </a:solidFill>
              <a:effectLst/>
              <a:latin typeface="Times New Roman" panose="02020603050405020304" pitchFamily="18" charset="0"/>
              <a:ea typeface="+mn-ea"/>
              <a:cs typeface="Times New Roman" panose="02020603050405020304" pitchFamily="18" charset="0"/>
            </a:rPr>
            <a:t>Modificarea/completarea cadrului legal în perioada electorală</a:t>
          </a:r>
          <a:endParaRPr lang="ro-RO" sz="2000" kern="1200" dirty="0">
            <a:latin typeface="Times New Roman" panose="02020603050405020304" pitchFamily="18" charset="0"/>
            <a:cs typeface="Times New Roman" panose="02020603050405020304" pitchFamily="18" charset="0"/>
          </a:endParaRPr>
        </a:p>
      </dsp:txBody>
      <dsp:txXfrm>
        <a:off x="1628662" y="3773750"/>
        <a:ext cx="5946513" cy="1179296"/>
      </dsp:txXfrm>
    </dsp:sp>
    <dsp:sp modelId="{2DBB9C47-E9BC-4A6B-85E8-2BA732466A87}">
      <dsp:nvSpPr>
        <dsp:cNvPr id="0" name=""/>
        <dsp:cNvSpPr/>
      </dsp:nvSpPr>
      <dsp:spPr>
        <a:xfrm>
          <a:off x="1515035" y="4953047"/>
          <a:ext cx="6060140"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C706C1-72FE-46E6-8004-6A4C77F45E41}">
      <dsp:nvSpPr>
        <dsp:cNvPr id="0" name=""/>
        <dsp:cNvSpPr/>
      </dsp:nvSpPr>
      <dsp:spPr>
        <a:xfrm>
          <a:off x="0" y="850420"/>
          <a:ext cx="7912608" cy="5292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228B3E8-9BFE-4D91-BC89-1AB319179D17}">
      <dsp:nvSpPr>
        <dsp:cNvPr id="0" name=""/>
        <dsp:cNvSpPr/>
      </dsp:nvSpPr>
      <dsp:spPr>
        <a:xfrm>
          <a:off x="395630" y="8339"/>
          <a:ext cx="6300801" cy="115204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354" tIns="0" rIns="209354" bIns="0" numCol="1" spcCol="1270" anchor="ctr" anchorCtr="0">
          <a:noAutofit/>
        </a:bodyPr>
        <a:lstStyle/>
        <a:p>
          <a:pPr lvl="0" algn="l" defTabSz="800100">
            <a:lnSpc>
              <a:spcPct val="90000"/>
            </a:lnSpc>
            <a:spcBef>
              <a:spcPct val="0"/>
            </a:spcBef>
            <a:spcAft>
              <a:spcPct val="35000"/>
            </a:spcAft>
          </a:pPr>
          <a:r>
            <a:rPr lang="ro-RO" sz="1800" b="0" kern="1200" dirty="0" smtClean="0">
              <a:effectLst/>
              <a:latin typeface="Times New Roman" panose="02020603050405020304" pitchFamily="18" charset="0"/>
              <a:ea typeface="+mn-ea"/>
              <a:cs typeface="Times New Roman" panose="02020603050405020304" pitchFamily="18" charset="0"/>
            </a:rPr>
            <a:t>Dezvoltarea și implementarea în perioada electorală, precum și examinarea posibilității de interconexiune între registrele publice în SSI „Control Financiar”</a:t>
          </a:r>
          <a:endParaRPr lang="ro-RO" sz="1800" b="0" kern="1200" dirty="0">
            <a:latin typeface="Times New Roman" panose="02020603050405020304" pitchFamily="18" charset="0"/>
            <a:cs typeface="Times New Roman" panose="02020603050405020304" pitchFamily="18" charset="0"/>
          </a:endParaRPr>
        </a:p>
      </dsp:txBody>
      <dsp:txXfrm>
        <a:off x="451868" y="64577"/>
        <a:ext cx="6188325" cy="1039564"/>
      </dsp:txXfrm>
    </dsp:sp>
    <dsp:sp modelId="{E0B72D1D-1E4F-419B-8F8B-5B3372A501E8}">
      <dsp:nvSpPr>
        <dsp:cNvPr id="0" name=""/>
        <dsp:cNvSpPr/>
      </dsp:nvSpPr>
      <dsp:spPr>
        <a:xfrm>
          <a:off x="0" y="2116250"/>
          <a:ext cx="7912608" cy="5292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AFCE53F-57C4-4101-B24F-F13366E43438}">
      <dsp:nvSpPr>
        <dsp:cNvPr id="0" name=""/>
        <dsp:cNvSpPr/>
      </dsp:nvSpPr>
      <dsp:spPr>
        <a:xfrm>
          <a:off x="395630" y="1493020"/>
          <a:ext cx="6276431" cy="93319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354" tIns="0" rIns="209354" bIns="0" numCol="1" spcCol="1270" anchor="ctr" anchorCtr="0">
          <a:noAutofit/>
        </a:bodyPr>
        <a:lstStyle/>
        <a:p>
          <a:pPr lvl="0" algn="l" defTabSz="800100">
            <a:lnSpc>
              <a:spcPct val="90000"/>
            </a:lnSpc>
            <a:spcBef>
              <a:spcPct val="0"/>
            </a:spcBef>
            <a:spcAft>
              <a:spcPct val="35000"/>
            </a:spcAft>
          </a:pPr>
          <a:r>
            <a:rPr lang="ro-RO" sz="1800" b="0" kern="1200" dirty="0" smtClean="0">
              <a:effectLst/>
              <a:latin typeface="Times New Roman" panose="02020603050405020304" pitchFamily="18" charset="0"/>
              <a:ea typeface="+mn-ea"/>
              <a:cs typeface="Times New Roman" panose="02020603050405020304" pitchFamily="18" charset="0"/>
            </a:rPr>
            <a:t>Îmbunătățirea cadrului legal privind finanțarea </a:t>
          </a:r>
          <a:r>
            <a:rPr lang="ro-RO" sz="1800" b="0" kern="1200" dirty="0" smtClean="0">
              <a:effectLst/>
              <a:latin typeface="Times New Roman" panose="02020603050405020304" pitchFamily="18" charset="0"/>
              <a:ea typeface="+mn-ea"/>
              <a:cs typeface="Times New Roman" panose="02020603050405020304" pitchFamily="18" charset="0"/>
            </a:rPr>
            <a:t>partidelor politice </a:t>
          </a:r>
          <a:r>
            <a:rPr lang="ro-RO" sz="1800" b="0" kern="1200" dirty="0" smtClean="0">
              <a:effectLst/>
              <a:latin typeface="Times New Roman" panose="02020603050405020304" pitchFamily="18" charset="0"/>
              <a:ea typeface="+mn-ea"/>
              <a:cs typeface="Times New Roman" panose="02020603050405020304" pitchFamily="18" charset="0"/>
            </a:rPr>
            <a:t>și a </a:t>
          </a:r>
          <a:r>
            <a:rPr lang="ro-RO" sz="1800" b="0" kern="1200" dirty="0" smtClean="0">
              <a:effectLst/>
              <a:latin typeface="Times New Roman" panose="02020603050405020304" pitchFamily="18" charset="0"/>
              <a:ea typeface="+mn-ea"/>
              <a:cs typeface="Times New Roman" panose="02020603050405020304" pitchFamily="18" charset="0"/>
            </a:rPr>
            <a:t>campanii </a:t>
          </a:r>
          <a:r>
            <a:rPr lang="ro-RO" sz="1800" b="0" kern="1200" dirty="0" smtClean="0">
              <a:effectLst/>
              <a:latin typeface="Times New Roman" panose="02020603050405020304" pitchFamily="18" charset="0"/>
              <a:ea typeface="+mn-ea"/>
              <a:cs typeface="Times New Roman" panose="02020603050405020304" pitchFamily="18" charset="0"/>
            </a:rPr>
            <a:t>electorale, inclusiv prin aplicarea unor sancțiuni prompte și descurajante</a:t>
          </a:r>
          <a:endParaRPr lang="ro-RO" sz="1800" b="0" kern="1200" dirty="0">
            <a:latin typeface="Times New Roman" panose="02020603050405020304" pitchFamily="18" charset="0"/>
            <a:cs typeface="Times New Roman" panose="02020603050405020304" pitchFamily="18" charset="0"/>
          </a:endParaRPr>
        </a:p>
      </dsp:txBody>
      <dsp:txXfrm>
        <a:off x="441185" y="1538575"/>
        <a:ext cx="6185321" cy="842080"/>
      </dsp:txXfrm>
    </dsp:sp>
    <dsp:sp modelId="{0B2FD418-DB7F-4745-86C3-51D59C93D67D}">
      <dsp:nvSpPr>
        <dsp:cNvPr id="0" name=""/>
        <dsp:cNvSpPr/>
      </dsp:nvSpPr>
      <dsp:spPr>
        <a:xfrm>
          <a:off x="0" y="3507967"/>
          <a:ext cx="7912608" cy="5292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074E0CB-7D48-416B-8667-D90C96372888}">
      <dsp:nvSpPr>
        <dsp:cNvPr id="0" name=""/>
        <dsp:cNvSpPr/>
      </dsp:nvSpPr>
      <dsp:spPr>
        <a:xfrm>
          <a:off x="395630" y="2758850"/>
          <a:ext cx="6276431" cy="1059077"/>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354" tIns="0" rIns="209354" bIns="0" numCol="1" spcCol="1270" anchor="ctr" anchorCtr="0">
          <a:noAutofit/>
        </a:bodyPr>
        <a:lstStyle/>
        <a:p>
          <a:pPr lvl="0" algn="l" defTabSz="800100">
            <a:lnSpc>
              <a:spcPct val="90000"/>
            </a:lnSpc>
            <a:spcBef>
              <a:spcPct val="0"/>
            </a:spcBef>
            <a:spcAft>
              <a:spcPct val="35000"/>
            </a:spcAft>
          </a:pPr>
          <a:r>
            <a:rPr lang="ro-RO" sz="1800" b="0" kern="1200" dirty="0" smtClean="0">
              <a:effectLst/>
              <a:latin typeface="Times New Roman" panose="02020603050405020304" pitchFamily="18" charset="0"/>
              <a:ea typeface="+mn-ea"/>
              <a:cs typeface="Times New Roman" panose="02020603050405020304" pitchFamily="18" charset="0"/>
            </a:rPr>
            <a:t>Conlucrarea cu alte instituții în vederea elaborării normelor cu privire la evaluarea serviciilor prestate gratuit și a acțiunilor de voluntariat în campaniile electorale</a:t>
          </a:r>
          <a:endParaRPr lang="ro-RO" sz="1800" b="0" kern="1200" dirty="0">
            <a:latin typeface="Times New Roman" panose="02020603050405020304" pitchFamily="18" charset="0"/>
            <a:cs typeface="Times New Roman" panose="02020603050405020304" pitchFamily="18" charset="0"/>
          </a:endParaRPr>
        </a:p>
      </dsp:txBody>
      <dsp:txXfrm>
        <a:off x="447330" y="2810550"/>
        <a:ext cx="6173031" cy="955677"/>
      </dsp:txXfrm>
    </dsp:sp>
    <dsp:sp modelId="{63BD3F26-1106-4EB3-9BED-7837F887BE1A}">
      <dsp:nvSpPr>
        <dsp:cNvPr id="0" name=""/>
        <dsp:cNvSpPr/>
      </dsp:nvSpPr>
      <dsp:spPr>
        <a:xfrm>
          <a:off x="0" y="4680636"/>
          <a:ext cx="7912608" cy="5292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304AD3E-3552-48CD-B8E8-E30BE341F5EE}">
      <dsp:nvSpPr>
        <dsp:cNvPr id="0" name=""/>
        <dsp:cNvSpPr/>
      </dsp:nvSpPr>
      <dsp:spPr>
        <a:xfrm>
          <a:off x="395630" y="4150567"/>
          <a:ext cx="6300801" cy="840028"/>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354" tIns="0" rIns="209354" bIns="0" numCol="1" spcCol="1270" anchor="ctr" anchorCtr="0">
          <a:noAutofit/>
        </a:bodyPr>
        <a:lstStyle/>
        <a:p>
          <a:pPr lvl="0" algn="l" defTabSz="800100">
            <a:lnSpc>
              <a:spcPct val="90000"/>
            </a:lnSpc>
            <a:spcBef>
              <a:spcPct val="0"/>
            </a:spcBef>
            <a:spcAft>
              <a:spcPct val="35000"/>
            </a:spcAft>
          </a:pPr>
          <a:r>
            <a:rPr lang="ro-RO" sz="1800" b="0" kern="1200" dirty="0" smtClean="0">
              <a:effectLst/>
              <a:latin typeface="Times New Roman" panose="02020603050405020304" pitchFamily="18" charset="0"/>
              <a:ea typeface="+mn-ea"/>
              <a:cs typeface="Times New Roman" panose="02020603050405020304" pitchFamily="18" charset="0"/>
            </a:rPr>
            <a:t>Crearea subdiviziunii de monitorizare și control </a:t>
          </a:r>
          <a:r>
            <a:rPr lang="ro-RO" sz="1800" b="0" kern="1200" dirty="0" smtClean="0">
              <a:effectLst/>
              <a:latin typeface="Times New Roman" panose="02020603050405020304" pitchFamily="18" charset="0"/>
              <a:ea typeface="+mn-ea"/>
              <a:cs typeface="Times New Roman" panose="02020603050405020304" pitchFamily="18" charset="0"/>
            </a:rPr>
            <a:t>privind finanțarea partidelor </a:t>
          </a:r>
          <a:r>
            <a:rPr lang="ro-RO" sz="1800" b="0" kern="1200" dirty="0" smtClean="0">
              <a:effectLst/>
              <a:latin typeface="Times New Roman" panose="02020603050405020304" pitchFamily="18" charset="0"/>
              <a:ea typeface="+mn-ea"/>
              <a:cs typeface="Times New Roman" panose="02020603050405020304" pitchFamily="18" charset="0"/>
            </a:rPr>
            <a:t>politice și a campaniilor electorale</a:t>
          </a:r>
          <a:endParaRPr lang="ro-RO" sz="1800" b="0" kern="1200" dirty="0">
            <a:latin typeface="Times New Roman" panose="02020603050405020304" pitchFamily="18" charset="0"/>
            <a:cs typeface="Times New Roman" panose="02020603050405020304" pitchFamily="18" charset="0"/>
          </a:endParaRPr>
        </a:p>
      </dsp:txBody>
      <dsp:txXfrm>
        <a:off x="436637" y="4191574"/>
        <a:ext cx="6218787" cy="75801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9EADCD-5FB5-48C0-A0E2-9AAD7F616A21}">
      <dsp:nvSpPr>
        <dsp:cNvPr id="0" name=""/>
        <dsp:cNvSpPr/>
      </dsp:nvSpPr>
      <dsp:spPr>
        <a:xfrm rot="5400000">
          <a:off x="6087299" y="-1613046"/>
          <a:ext cx="710853" cy="4198513"/>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ro-RO" sz="1600" kern="1200" dirty="0" smtClean="0">
              <a:latin typeface="Times New Roman" panose="02020603050405020304" pitchFamily="18" charset="0"/>
              <a:cs typeface="Times New Roman" panose="02020603050405020304" pitchFamily="18" charset="0"/>
            </a:rPr>
            <a:t>Reglementarea formulei de stabilire a acestui plafon în Codul electoral</a:t>
          </a:r>
          <a:endParaRPr lang="ro-RO" sz="1600" kern="1200" dirty="0">
            <a:latin typeface="Times New Roman" panose="02020603050405020304" pitchFamily="18" charset="0"/>
            <a:cs typeface="Times New Roman" panose="02020603050405020304" pitchFamily="18" charset="0"/>
          </a:endParaRPr>
        </a:p>
      </dsp:txBody>
      <dsp:txXfrm rot="-5400000">
        <a:off x="4343470" y="165484"/>
        <a:ext cx="4163812" cy="641451"/>
      </dsp:txXfrm>
    </dsp:sp>
    <dsp:sp modelId="{42C4C479-2774-490E-9CE7-4BF36D50FECD}">
      <dsp:nvSpPr>
        <dsp:cNvPr id="0" name=""/>
        <dsp:cNvSpPr/>
      </dsp:nvSpPr>
      <dsp:spPr>
        <a:xfrm>
          <a:off x="181" y="347"/>
          <a:ext cx="4343288" cy="971725"/>
        </a:xfrm>
        <a:prstGeom prst="roundRect">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ro-RO" sz="1600" u="sng" kern="1200" dirty="0" smtClean="0">
              <a:solidFill>
                <a:schemeClr val="tx1"/>
              </a:solidFill>
              <a:effectLst/>
              <a:latin typeface="Times New Roman" panose="02020603050405020304" pitchFamily="18" charset="0"/>
              <a:ea typeface="+mn-ea"/>
              <a:cs typeface="Times New Roman" panose="02020603050405020304" pitchFamily="18" charset="0"/>
            </a:rPr>
            <a:t>Plafonul mijloacelor financiare ce pot fi transferate în contul „Destinat grupului de inițiativă”</a:t>
          </a:r>
          <a:endParaRPr lang="ro-RO" sz="1600" kern="1200" dirty="0">
            <a:solidFill>
              <a:schemeClr val="tx1"/>
            </a:solidFill>
            <a:latin typeface="Times New Roman" panose="02020603050405020304" pitchFamily="18" charset="0"/>
            <a:cs typeface="Times New Roman" panose="02020603050405020304" pitchFamily="18" charset="0"/>
          </a:endParaRPr>
        </a:p>
      </dsp:txBody>
      <dsp:txXfrm>
        <a:off x="47617" y="47783"/>
        <a:ext cx="4248416" cy="876853"/>
      </dsp:txXfrm>
    </dsp:sp>
    <dsp:sp modelId="{DACF4BC0-D3ED-48B9-BA0B-29FFBEA4C581}">
      <dsp:nvSpPr>
        <dsp:cNvPr id="0" name=""/>
        <dsp:cNvSpPr/>
      </dsp:nvSpPr>
      <dsp:spPr>
        <a:xfrm rot="5400000">
          <a:off x="5992233" y="-494233"/>
          <a:ext cx="900986" cy="4198513"/>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ro-RO" sz="1600" kern="1200" smtClean="0">
              <a:effectLst/>
              <a:latin typeface="Times New Roman" panose="02020603050405020304" pitchFamily="18" charset="0"/>
              <a:ea typeface="+mn-ea"/>
              <a:cs typeface="Times New Roman" panose="02020603050405020304" pitchFamily="18" charset="0"/>
            </a:rPr>
            <a:t>Reglementarea echivalării comisionului pentru deschiderea conturilor speciale cu comisionul pentru deschiderea unui cont ordinar</a:t>
          </a:r>
          <a:endParaRPr lang="ro-RO" sz="1600" kern="1200" dirty="0">
            <a:latin typeface="Times New Roman" panose="02020603050405020304" pitchFamily="18" charset="0"/>
            <a:cs typeface="Times New Roman" panose="02020603050405020304" pitchFamily="18" charset="0"/>
          </a:endParaRPr>
        </a:p>
      </dsp:txBody>
      <dsp:txXfrm rot="-5400000">
        <a:off x="4343470" y="1198513"/>
        <a:ext cx="4154530" cy="813020"/>
      </dsp:txXfrm>
    </dsp:sp>
    <dsp:sp modelId="{17B32F15-AFC4-4385-9FB9-F4C881C7CEBF}">
      <dsp:nvSpPr>
        <dsp:cNvPr id="0" name=""/>
        <dsp:cNvSpPr/>
      </dsp:nvSpPr>
      <dsp:spPr>
        <a:xfrm>
          <a:off x="181" y="1067460"/>
          <a:ext cx="4343288" cy="1075125"/>
        </a:xfrm>
        <a:prstGeom prst="roundRect">
          <a:avLst/>
        </a:prstGeom>
        <a:solidFill>
          <a:schemeClr val="accent1">
            <a:shade val="80000"/>
            <a:hueOff val="90421"/>
            <a:satOff val="1725"/>
            <a:lumOff val="761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ro-RO" sz="1600" u="sng" kern="1200" dirty="0" smtClean="0">
              <a:solidFill>
                <a:schemeClr val="tx1"/>
              </a:solidFill>
              <a:effectLst/>
              <a:latin typeface="Times New Roman" panose="02020603050405020304" pitchFamily="18" charset="0"/>
              <a:ea typeface="+mn-ea"/>
              <a:cs typeface="Times New Roman" panose="02020603050405020304" pitchFamily="18" charset="0"/>
            </a:rPr>
            <a:t>Comisionul pentru deschiderea conturilor „Destinat grupului de inițiativă” și „Fond electoral”</a:t>
          </a:r>
          <a:endParaRPr lang="ro-RO" sz="1600" kern="1200" dirty="0">
            <a:solidFill>
              <a:schemeClr val="tx1"/>
            </a:solidFill>
            <a:latin typeface="Times New Roman" panose="02020603050405020304" pitchFamily="18" charset="0"/>
            <a:cs typeface="Times New Roman" panose="02020603050405020304" pitchFamily="18" charset="0"/>
          </a:endParaRPr>
        </a:p>
      </dsp:txBody>
      <dsp:txXfrm>
        <a:off x="52664" y="1119943"/>
        <a:ext cx="4238322" cy="970159"/>
      </dsp:txXfrm>
    </dsp:sp>
    <dsp:sp modelId="{64027242-C3C5-4C01-97D4-9C5629C5D705}">
      <dsp:nvSpPr>
        <dsp:cNvPr id="0" name=""/>
        <dsp:cNvSpPr/>
      </dsp:nvSpPr>
      <dsp:spPr>
        <a:xfrm rot="5400000">
          <a:off x="6076806" y="556338"/>
          <a:ext cx="709007" cy="4230563"/>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ro-RO" sz="1600" kern="1200" dirty="0" smtClean="0">
              <a:latin typeface="Times New Roman" panose="02020603050405020304" pitchFamily="18" charset="0"/>
              <a:cs typeface="Times New Roman" panose="02020603050405020304" pitchFamily="18" charset="0"/>
            </a:rPr>
            <a:t>Modificări în Codul electoral</a:t>
          </a:r>
          <a:endParaRPr lang="ro-RO" sz="1600" kern="1200" dirty="0">
            <a:latin typeface="Times New Roman" panose="02020603050405020304" pitchFamily="18" charset="0"/>
            <a:cs typeface="Times New Roman" panose="02020603050405020304" pitchFamily="18" charset="0"/>
          </a:endParaRPr>
        </a:p>
      </dsp:txBody>
      <dsp:txXfrm rot="-5400000">
        <a:off x="4316029" y="2351727"/>
        <a:ext cx="4195952" cy="639785"/>
      </dsp:txXfrm>
    </dsp:sp>
    <dsp:sp modelId="{D60A5ABA-8737-468B-A2EB-A8982294CCEE}">
      <dsp:nvSpPr>
        <dsp:cNvPr id="0" name=""/>
        <dsp:cNvSpPr/>
      </dsp:nvSpPr>
      <dsp:spPr>
        <a:xfrm>
          <a:off x="181" y="2237972"/>
          <a:ext cx="4315666" cy="867296"/>
        </a:xfrm>
        <a:prstGeom prst="roundRect">
          <a:avLst/>
        </a:prstGeom>
        <a:solidFill>
          <a:schemeClr val="accent1">
            <a:shade val="80000"/>
            <a:hueOff val="180842"/>
            <a:satOff val="3450"/>
            <a:lumOff val="152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ro-RO" sz="1600" u="sng" kern="1200" dirty="0" smtClean="0">
              <a:solidFill>
                <a:schemeClr val="tx1"/>
              </a:solidFill>
              <a:effectLst/>
              <a:latin typeface="Times New Roman" panose="02020603050405020304" pitchFamily="18" charset="0"/>
              <a:ea typeface="+mn-ea"/>
              <a:cs typeface="Times New Roman" panose="02020603050405020304" pitchFamily="18" charset="0"/>
            </a:rPr>
            <a:t>Finanțarea concurenților electorali în perioada dintre data înregistrării și începerea campaniei electorale</a:t>
          </a:r>
          <a:endParaRPr lang="ro-RO" sz="1600" kern="1200" dirty="0">
            <a:solidFill>
              <a:schemeClr val="tx1"/>
            </a:solidFill>
            <a:latin typeface="Times New Roman" panose="02020603050405020304" pitchFamily="18" charset="0"/>
            <a:cs typeface="Times New Roman" panose="02020603050405020304" pitchFamily="18" charset="0"/>
          </a:endParaRPr>
        </a:p>
      </dsp:txBody>
      <dsp:txXfrm>
        <a:off x="42519" y="2280310"/>
        <a:ext cx="4230990" cy="782620"/>
      </dsp:txXfrm>
    </dsp:sp>
    <dsp:sp modelId="{3DECE9A3-CECA-40A9-96B0-3F725384E715}">
      <dsp:nvSpPr>
        <dsp:cNvPr id="0" name=""/>
        <dsp:cNvSpPr/>
      </dsp:nvSpPr>
      <dsp:spPr>
        <a:xfrm rot="5400000">
          <a:off x="5668033" y="2142728"/>
          <a:ext cx="1526190" cy="4230563"/>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ro-RO" sz="1600" kern="1200" dirty="0" smtClean="0">
              <a:latin typeface="Times New Roman" panose="02020603050405020304" pitchFamily="18" charset="0"/>
              <a:cs typeface="Times New Roman" panose="02020603050405020304" pitchFamily="18" charset="0"/>
            </a:rPr>
            <a:t>Modificări legislative în actele normative relevante în vederea creării unor mecanisme eficiente care să asigure respectarea efectivă a condiției de la art. 41 alin. (1) al Codului electoral de către subiecții de drept </a:t>
          </a:r>
          <a:endParaRPr lang="ro-RO" sz="1600" kern="1200" dirty="0">
            <a:latin typeface="Times New Roman" panose="02020603050405020304" pitchFamily="18" charset="0"/>
            <a:cs typeface="Times New Roman" panose="02020603050405020304" pitchFamily="18" charset="0"/>
          </a:endParaRPr>
        </a:p>
      </dsp:txBody>
      <dsp:txXfrm rot="-5400000">
        <a:off x="4315847" y="3569416"/>
        <a:ext cx="4156061" cy="1377186"/>
      </dsp:txXfrm>
    </dsp:sp>
    <dsp:sp modelId="{266D0C64-CFD0-41CD-B9EE-99646E5E8C18}">
      <dsp:nvSpPr>
        <dsp:cNvPr id="0" name=""/>
        <dsp:cNvSpPr/>
      </dsp:nvSpPr>
      <dsp:spPr>
        <a:xfrm>
          <a:off x="181" y="3200655"/>
          <a:ext cx="4315666" cy="2114708"/>
        </a:xfrm>
        <a:prstGeom prst="roundRect">
          <a:avLst/>
        </a:prstGeom>
        <a:solidFill>
          <a:schemeClr val="accent1">
            <a:shade val="80000"/>
            <a:hueOff val="271263"/>
            <a:satOff val="5175"/>
            <a:lumOff val="2285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ro-RO" sz="1600" u="sng" kern="1200" dirty="0" smtClean="0">
              <a:solidFill>
                <a:schemeClr val="tx1"/>
              </a:solidFill>
              <a:effectLst/>
              <a:latin typeface="Times New Roman" panose="02020603050405020304" pitchFamily="18" charset="0"/>
              <a:ea typeface="+mn-ea"/>
              <a:cs typeface="Times New Roman" panose="02020603050405020304" pitchFamily="18" charset="0"/>
            </a:rPr>
            <a:t>Respectarea prevederilor art. 41 alin. (1) – donații persoane fizice din resurse financiare provenite din activitatea de salariat, de întreprinzător, </a:t>
          </a:r>
          <a:r>
            <a:rPr lang="ro-RO" sz="1600" u="sng" kern="1200" dirty="0" err="1" smtClean="0">
              <a:solidFill>
                <a:schemeClr val="tx1"/>
              </a:solidFill>
              <a:effectLst/>
              <a:latin typeface="Times New Roman" panose="02020603050405020304" pitchFamily="18" charset="0"/>
              <a:ea typeface="+mn-ea"/>
              <a:cs typeface="Times New Roman" panose="02020603050405020304" pitchFamily="18" charset="0"/>
            </a:rPr>
            <a:t>ştiinţifică</a:t>
          </a:r>
          <a:r>
            <a:rPr lang="ro-RO" sz="1600" u="sng" kern="1200" dirty="0" smtClean="0">
              <a:solidFill>
                <a:schemeClr val="tx1"/>
              </a:solidFill>
              <a:effectLst/>
              <a:latin typeface="Times New Roman" panose="02020603050405020304" pitchFamily="18" charset="0"/>
              <a:ea typeface="+mn-ea"/>
              <a:cs typeface="Times New Roman" panose="02020603050405020304" pitchFamily="18" charset="0"/>
            </a:rPr>
            <a:t> sau din cea de </a:t>
          </a:r>
          <a:r>
            <a:rPr lang="ro-RO" sz="1600" u="sng" kern="1200" dirty="0" err="1" smtClean="0">
              <a:solidFill>
                <a:schemeClr val="tx1"/>
              </a:solidFill>
              <a:effectLst/>
              <a:latin typeface="Times New Roman" panose="02020603050405020304" pitchFamily="18" charset="0"/>
              <a:ea typeface="+mn-ea"/>
              <a:cs typeface="Times New Roman" panose="02020603050405020304" pitchFamily="18" charset="0"/>
            </a:rPr>
            <a:t>creaţie</a:t>
          </a:r>
          <a:r>
            <a:rPr lang="ro-RO" sz="1600" u="sng"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ro-RO" sz="1600" u="sng" kern="1200" dirty="0" err="1" smtClean="0">
              <a:solidFill>
                <a:schemeClr val="tx1"/>
              </a:solidFill>
              <a:effectLst/>
              <a:latin typeface="Times New Roman" panose="02020603050405020304" pitchFamily="18" charset="0"/>
              <a:ea typeface="+mn-ea"/>
              <a:cs typeface="Times New Roman" panose="02020603050405020304" pitchFamily="18" charset="0"/>
            </a:rPr>
            <a:t>desfăşurată</a:t>
          </a:r>
          <a:r>
            <a:rPr lang="ro-RO" sz="1600" u="sng" kern="1200" dirty="0" smtClean="0">
              <a:solidFill>
                <a:schemeClr val="tx1"/>
              </a:solidFill>
              <a:effectLst/>
              <a:latin typeface="Times New Roman" panose="02020603050405020304" pitchFamily="18" charset="0"/>
              <a:ea typeface="+mn-ea"/>
              <a:cs typeface="Times New Roman" panose="02020603050405020304" pitchFamily="18" charset="0"/>
            </a:rPr>
            <a:t> de către </a:t>
          </a:r>
          <a:r>
            <a:rPr lang="ro-RO" sz="1600" u="sng" kern="1200" dirty="0" err="1" smtClean="0">
              <a:solidFill>
                <a:schemeClr val="tx1"/>
              </a:solidFill>
              <a:effectLst/>
              <a:latin typeface="Times New Roman" panose="02020603050405020304" pitchFamily="18" charset="0"/>
              <a:ea typeface="+mn-ea"/>
              <a:cs typeface="Times New Roman" panose="02020603050405020304" pitchFamily="18" charset="0"/>
            </a:rPr>
            <a:t>cetăţenii</a:t>
          </a:r>
          <a:r>
            <a:rPr lang="ro-RO" sz="1600" u="sng" kern="1200" dirty="0" smtClean="0">
              <a:solidFill>
                <a:schemeClr val="tx1"/>
              </a:solidFill>
              <a:effectLst/>
              <a:latin typeface="Times New Roman" panose="02020603050405020304" pitchFamily="18" charset="0"/>
              <a:ea typeface="+mn-ea"/>
              <a:cs typeface="Times New Roman" panose="02020603050405020304" pitchFamily="18" charset="0"/>
            </a:rPr>
            <a:t> Republicii Moldova atât pe teritoriul Republicii Moldova, cât </a:t>
          </a:r>
          <a:r>
            <a:rPr lang="ro-RO" sz="1600" u="sng" kern="1200" dirty="0" err="1" smtClean="0">
              <a:solidFill>
                <a:schemeClr val="tx1"/>
              </a:solidFill>
              <a:effectLst/>
              <a:latin typeface="Times New Roman" panose="02020603050405020304" pitchFamily="18" charset="0"/>
              <a:ea typeface="+mn-ea"/>
              <a:cs typeface="Times New Roman" panose="02020603050405020304" pitchFamily="18" charset="0"/>
            </a:rPr>
            <a:t>şi</a:t>
          </a:r>
          <a:r>
            <a:rPr lang="ro-RO" sz="1600" u="sng" kern="1200" dirty="0" smtClean="0">
              <a:solidFill>
                <a:schemeClr val="tx1"/>
              </a:solidFill>
              <a:effectLst/>
              <a:latin typeface="Times New Roman" panose="02020603050405020304" pitchFamily="18" charset="0"/>
              <a:ea typeface="+mn-ea"/>
              <a:cs typeface="Times New Roman" panose="02020603050405020304" pitchFamily="18" charset="0"/>
            </a:rPr>
            <a:t> în afara acestuia</a:t>
          </a:r>
          <a:endParaRPr lang="ro-RO" sz="1600" kern="1200" dirty="0">
            <a:solidFill>
              <a:schemeClr val="tx1"/>
            </a:solidFill>
            <a:latin typeface="Times New Roman" panose="02020603050405020304" pitchFamily="18" charset="0"/>
            <a:cs typeface="Times New Roman" panose="02020603050405020304" pitchFamily="18" charset="0"/>
          </a:endParaRPr>
        </a:p>
      </dsp:txBody>
      <dsp:txXfrm>
        <a:off x="103413" y="3303887"/>
        <a:ext cx="4109202" cy="1908244"/>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antet 1"/>
          <p:cNvSpPr>
            <a:spLocks noGrp="1"/>
          </p:cNvSpPr>
          <p:nvPr>
            <p:ph type="hdr" sz="quarter"/>
          </p:nvPr>
        </p:nvSpPr>
        <p:spPr>
          <a:xfrm>
            <a:off x="0" y="0"/>
            <a:ext cx="2945293" cy="496961"/>
          </a:xfrm>
          <a:prstGeom prst="rect">
            <a:avLst/>
          </a:prstGeom>
        </p:spPr>
        <p:txBody>
          <a:bodyPr vert="horz" lIns="90443" tIns="45222" rIns="90443" bIns="45222" rtlCol="0"/>
          <a:lstStyle>
            <a:lvl1pPr algn="l">
              <a:defRPr sz="1200"/>
            </a:lvl1pPr>
          </a:lstStyle>
          <a:p>
            <a:endParaRPr lang="ro-RO"/>
          </a:p>
        </p:txBody>
      </p:sp>
      <p:sp>
        <p:nvSpPr>
          <p:cNvPr id="3" name="Substituent dată 2"/>
          <p:cNvSpPr>
            <a:spLocks noGrp="1"/>
          </p:cNvSpPr>
          <p:nvPr>
            <p:ph type="dt" sz="quarter" idx="1"/>
          </p:nvPr>
        </p:nvSpPr>
        <p:spPr>
          <a:xfrm>
            <a:off x="3850815" y="0"/>
            <a:ext cx="2945293" cy="496961"/>
          </a:xfrm>
          <a:prstGeom prst="rect">
            <a:avLst/>
          </a:prstGeom>
        </p:spPr>
        <p:txBody>
          <a:bodyPr vert="horz" lIns="90443" tIns="45222" rIns="90443" bIns="45222" rtlCol="0"/>
          <a:lstStyle>
            <a:lvl1pPr algn="r">
              <a:defRPr sz="1200"/>
            </a:lvl1pPr>
          </a:lstStyle>
          <a:p>
            <a:fld id="{F53A9A27-539E-4768-A33E-4F7E3B99073D}" type="datetimeFigureOut">
              <a:rPr lang="ro-RO" smtClean="0"/>
              <a:t>28.10.2021</a:t>
            </a:fld>
            <a:endParaRPr lang="ro-RO"/>
          </a:p>
        </p:txBody>
      </p:sp>
      <p:sp>
        <p:nvSpPr>
          <p:cNvPr id="4" name="Substituent subsol 3"/>
          <p:cNvSpPr>
            <a:spLocks noGrp="1"/>
          </p:cNvSpPr>
          <p:nvPr>
            <p:ph type="ftr" sz="quarter" idx="2"/>
          </p:nvPr>
        </p:nvSpPr>
        <p:spPr>
          <a:xfrm>
            <a:off x="0" y="9429677"/>
            <a:ext cx="2945293" cy="496961"/>
          </a:xfrm>
          <a:prstGeom prst="rect">
            <a:avLst/>
          </a:prstGeom>
        </p:spPr>
        <p:txBody>
          <a:bodyPr vert="horz" lIns="90443" tIns="45222" rIns="90443" bIns="45222" rtlCol="0" anchor="b"/>
          <a:lstStyle>
            <a:lvl1pPr algn="l">
              <a:defRPr sz="1200"/>
            </a:lvl1pPr>
          </a:lstStyle>
          <a:p>
            <a:endParaRPr lang="ro-RO"/>
          </a:p>
        </p:txBody>
      </p:sp>
      <p:sp>
        <p:nvSpPr>
          <p:cNvPr id="5" name="Substituent număr diapozitiv 4"/>
          <p:cNvSpPr>
            <a:spLocks noGrp="1"/>
          </p:cNvSpPr>
          <p:nvPr>
            <p:ph type="sldNum" sz="quarter" idx="3"/>
          </p:nvPr>
        </p:nvSpPr>
        <p:spPr>
          <a:xfrm>
            <a:off x="3850815" y="9429677"/>
            <a:ext cx="2945293" cy="496961"/>
          </a:xfrm>
          <a:prstGeom prst="rect">
            <a:avLst/>
          </a:prstGeom>
        </p:spPr>
        <p:txBody>
          <a:bodyPr vert="horz" lIns="90443" tIns="45222" rIns="90443" bIns="45222" rtlCol="0" anchor="b"/>
          <a:lstStyle>
            <a:lvl1pPr algn="r">
              <a:defRPr sz="1200"/>
            </a:lvl1pPr>
          </a:lstStyle>
          <a:p>
            <a:fld id="{95D9D91D-E2AB-4757-AEBE-D9C58A574025}" type="slidenum">
              <a:rPr lang="ro-RO" smtClean="0"/>
              <a:t>‹#›</a:t>
            </a:fld>
            <a:endParaRPr lang="ro-RO"/>
          </a:p>
        </p:txBody>
      </p:sp>
    </p:spTree>
    <p:extLst>
      <p:ext uri="{BB962C8B-B14F-4D97-AF65-F5344CB8AC3E}">
        <p14:creationId xmlns:p14="http://schemas.microsoft.com/office/powerpoint/2010/main" val="1934561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0"/>
            <a:ext cx="2945659" cy="498056"/>
          </a:xfrm>
          <a:prstGeom prst="rect">
            <a:avLst/>
          </a:prstGeom>
        </p:spPr>
        <p:txBody>
          <a:bodyPr vert="horz" lIns="91718" tIns="45860" rIns="91718" bIns="45860" rtlCol="0"/>
          <a:lstStyle>
            <a:lvl1pPr algn="l">
              <a:defRPr sz="1200"/>
            </a:lvl1pPr>
          </a:lstStyle>
          <a:p>
            <a:endParaRPr lang="ru-RU"/>
          </a:p>
        </p:txBody>
      </p:sp>
      <p:sp>
        <p:nvSpPr>
          <p:cNvPr id="3" name="Дата 2"/>
          <p:cNvSpPr>
            <a:spLocks noGrp="1"/>
          </p:cNvSpPr>
          <p:nvPr>
            <p:ph type="dt" idx="1"/>
          </p:nvPr>
        </p:nvSpPr>
        <p:spPr>
          <a:xfrm>
            <a:off x="3850443" y="0"/>
            <a:ext cx="2945659" cy="498056"/>
          </a:xfrm>
          <a:prstGeom prst="rect">
            <a:avLst/>
          </a:prstGeom>
        </p:spPr>
        <p:txBody>
          <a:bodyPr vert="horz" lIns="91718" tIns="45860" rIns="91718" bIns="45860" rtlCol="0"/>
          <a:lstStyle>
            <a:lvl1pPr algn="r">
              <a:defRPr sz="1200"/>
            </a:lvl1pPr>
          </a:lstStyle>
          <a:p>
            <a:fld id="{1E6EFAAC-9B0B-4574-BE08-152D4B8EA0C0}" type="datetimeFigureOut">
              <a:rPr lang="ru-RU" smtClean="0"/>
              <a:t>28.10.2021</a:t>
            </a:fld>
            <a:endParaRPr lang="ru-RU"/>
          </a:p>
        </p:txBody>
      </p:sp>
      <p:sp>
        <p:nvSpPr>
          <p:cNvPr id="4" name="Образ слайда 3"/>
          <p:cNvSpPr>
            <a:spLocks noGrp="1" noRot="1" noChangeAspect="1"/>
          </p:cNvSpPr>
          <p:nvPr>
            <p:ph type="sldImg" idx="2"/>
          </p:nvPr>
        </p:nvSpPr>
        <p:spPr>
          <a:xfrm>
            <a:off x="1163638" y="1239838"/>
            <a:ext cx="4470400" cy="3352800"/>
          </a:xfrm>
          <a:prstGeom prst="rect">
            <a:avLst/>
          </a:prstGeom>
          <a:noFill/>
          <a:ln w="12700">
            <a:solidFill>
              <a:prstClr val="black"/>
            </a:solidFill>
          </a:ln>
        </p:spPr>
        <p:txBody>
          <a:bodyPr vert="horz" lIns="91718" tIns="45860" rIns="91718" bIns="45860" rtlCol="0" anchor="ctr"/>
          <a:lstStyle/>
          <a:p>
            <a:endParaRPr lang="ru-RU"/>
          </a:p>
        </p:txBody>
      </p:sp>
      <p:sp>
        <p:nvSpPr>
          <p:cNvPr id="5" name="Заметки 4"/>
          <p:cNvSpPr>
            <a:spLocks noGrp="1"/>
          </p:cNvSpPr>
          <p:nvPr>
            <p:ph type="body" sz="quarter" idx="3"/>
          </p:nvPr>
        </p:nvSpPr>
        <p:spPr>
          <a:xfrm>
            <a:off x="679768" y="4777195"/>
            <a:ext cx="5438140" cy="3908614"/>
          </a:xfrm>
          <a:prstGeom prst="rect">
            <a:avLst/>
          </a:prstGeom>
        </p:spPr>
        <p:txBody>
          <a:bodyPr vert="horz" lIns="91718" tIns="45860" rIns="91718" bIns="4586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1" y="9428583"/>
            <a:ext cx="2945659" cy="498055"/>
          </a:xfrm>
          <a:prstGeom prst="rect">
            <a:avLst/>
          </a:prstGeom>
        </p:spPr>
        <p:txBody>
          <a:bodyPr vert="horz" lIns="91718" tIns="45860" rIns="91718" bIns="4586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28583"/>
            <a:ext cx="2945659" cy="498055"/>
          </a:xfrm>
          <a:prstGeom prst="rect">
            <a:avLst/>
          </a:prstGeom>
        </p:spPr>
        <p:txBody>
          <a:bodyPr vert="horz" lIns="91718" tIns="45860" rIns="91718" bIns="45860" rtlCol="0" anchor="b"/>
          <a:lstStyle>
            <a:lvl1pPr algn="r">
              <a:defRPr sz="1200"/>
            </a:lvl1pPr>
          </a:lstStyle>
          <a:p>
            <a:fld id="{A207B24D-7113-4AE4-BD10-F08FB69E5134}" type="slidenum">
              <a:rPr lang="ru-RU" smtClean="0"/>
              <a:t>‹#›</a:t>
            </a:fld>
            <a:endParaRPr lang="ru-RU"/>
          </a:p>
        </p:txBody>
      </p:sp>
    </p:spTree>
    <p:extLst>
      <p:ext uri="{BB962C8B-B14F-4D97-AF65-F5344CB8AC3E}">
        <p14:creationId xmlns:p14="http://schemas.microsoft.com/office/powerpoint/2010/main" val="414394124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lstStyle/>
          <a:p>
            <a:endParaRPr lang="ro-RO" dirty="0"/>
          </a:p>
        </p:txBody>
      </p:sp>
      <p:sp>
        <p:nvSpPr>
          <p:cNvPr id="4" name="Substituent număr diapozitiv 3"/>
          <p:cNvSpPr>
            <a:spLocks noGrp="1"/>
          </p:cNvSpPr>
          <p:nvPr>
            <p:ph type="sldNum" sz="quarter" idx="10"/>
          </p:nvPr>
        </p:nvSpPr>
        <p:spPr/>
        <p:txBody>
          <a:bodyPr/>
          <a:lstStyle/>
          <a:p>
            <a:fld id="{A207B24D-7113-4AE4-BD10-F08FB69E5134}" type="slidenum">
              <a:rPr lang="ru-RU" smtClean="0"/>
              <a:t>1</a:t>
            </a:fld>
            <a:endParaRPr lang="ru-RU"/>
          </a:p>
        </p:txBody>
      </p:sp>
    </p:spTree>
    <p:extLst>
      <p:ext uri="{BB962C8B-B14F-4D97-AF65-F5344CB8AC3E}">
        <p14:creationId xmlns:p14="http://schemas.microsoft.com/office/powerpoint/2010/main" val="28457260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o-RO" dirty="0"/>
          </a:p>
        </p:txBody>
      </p:sp>
      <p:sp>
        <p:nvSpPr>
          <p:cNvPr id="4" name="Номер слайда 3"/>
          <p:cNvSpPr>
            <a:spLocks noGrp="1"/>
          </p:cNvSpPr>
          <p:nvPr>
            <p:ph type="sldNum" sz="quarter" idx="10"/>
          </p:nvPr>
        </p:nvSpPr>
        <p:spPr/>
        <p:txBody>
          <a:bodyPr/>
          <a:lstStyle/>
          <a:p>
            <a:fld id="{A207B24D-7113-4AE4-BD10-F08FB69E5134}" type="slidenum">
              <a:rPr lang="ru-RU" smtClean="0"/>
              <a:t>11</a:t>
            </a:fld>
            <a:endParaRPr lang="ru-RU"/>
          </a:p>
        </p:txBody>
      </p:sp>
    </p:spTree>
    <p:extLst>
      <p:ext uri="{BB962C8B-B14F-4D97-AF65-F5344CB8AC3E}">
        <p14:creationId xmlns:p14="http://schemas.microsoft.com/office/powerpoint/2010/main" val="38127878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lstStyle/>
          <a:p>
            <a:endParaRPr lang="ro-RO" dirty="0"/>
          </a:p>
        </p:txBody>
      </p:sp>
      <p:sp>
        <p:nvSpPr>
          <p:cNvPr id="4" name="Substituent număr diapozitiv 3"/>
          <p:cNvSpPr>
            <a:spLocks noGrp="1"/>
          </p:cNvSpPr>
          <p:nvPr>
            <p:ph type="sldNum" sz="quarter" idx="10"/>
          </p:nvPr>
        </p:nvSpPr>
        <p:spPr/>
        <p:txBody>
          <a:bodyPr/>
          <a:lstStyle/>
          <a:p>
            <a:fld id="{A207B24D-7113-4AE4-BD10-F08FB69E5134}" type="slidenum">
              <a:rPr lang="ru-RU" smtClean="0"/>
              <a:t>3</a:t>
            </a:fld>
            <a:endParaRPr lang="ru-RU"/>
          </a:p>
        </p:txBody>
      </p:sp>
    </p:spTree>
    <p:extLst>
      <p:ext uri="{BB962C8B-B14F-4D97-AF65-F5344CB8AC3E}">
        <p14:creationId xmlns:p14="http://schemas.microsoft.com/office/powerpoint/2010/main" val="2222122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lstStyle/>
          <a:p>
            <a:endParaRPr lang="ro-RO" dirty="0"/>
          </a:p>
        </p:txBody>
      </p:sp>
      <p:sp>
        <p:nvSpPr>
          <p:cNvPr id="4" name="Substituent număr diapozitiv 3"/>
          <p:cNvSpPr>
            <a:spLocks noGrp="1"/>
          </p:cNvSpPr>
          <p:nvPr>
            <p:ph type="sldNum" sz="quarter" idx="10"/>
          </p:nvPr>
        </p:nvSpPr>
        <p:spPr/>
        <p:txBody>
          <a:bodyPr/>
          <a:lstStyle/>
          <a:p>
            <a:fld id="{A207B24D-7113-4AE4-BD10-F08FB69E5134}" type="slidenum">
              <a:rPr lang="ru-RU" smtClean="0"/>
              <a:t>4</a:t>
            </a:fld>
            <a:endParaRPr lang="ru-RU"/>
          </a:p>
        </p:txBody>
      </p:sp>
    </p:spTree>
    <p:extLst>
      <p:ext uri="{BB962C8B-B14F-4D97-AF65-F5344CB8AC3E}">
        <p14:creationId xmlns:p14="http://schemas.microsoft.com/office/powerpoint/2010/main" val="41348747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a:xfrm>
            <a:off x="1163638" y="835025"/>
            <a:ext cx="4470400" cy="3352800"/>
          </a:xfrm>
        </p:spPr>
      </p:sp>
      <p:sp>
        <p:nvSpPr>
          <p:cNvPr id="3" name="Substituent note 2"/>
          <p:cNvSpPr>
            <a:spLocks noGrp="1"/>
          </p:cNvSpPr>
          <p:nvPr>
            <p:ph type="body" idx="1"/>
          </p:nvPr>
        </p:nvSpPr>
        <p:spPr>
          <a:xfrm>
            <a:off x="679767" y="4483405"/>
            <a:ext cx="5438140" cy="3908614"/>
          </a:xfrm>
        </p:spPr>
        <p:txBody>
          <a:bodyPr/>
          <a:lstStyle/>
          <a:p>
            <a:pPr defTabSz="904433"/>
            <a:r>
              <a:rPr lang="ro-RO" b="1" dirty="0" smtClean="0">
                <a:latin typeface="Times New Roman" panose="02020603050405020304" pitchFamily="18" charset="0"/>
                <a:cs typeface="Times New Roman" panose="02020603050405020304" pitchFamily="18" charset="0"/>
              </a:rPr>
              <a:t>Realizările Comisiei în domeniul supravegherii și controlului privind finanțarea campaniilor electorale:</a:t>
            </a:r>
            <a:endParaRPr lang="ro-RO" dirty="0"/>
          </a:p>
          <a:p>
            <a:pPr marL="169581" indent="-169581">
              <a:buFontTx/>
              <a:buChar char="-"/>
            </a:pPr>
            <a:r>
              <a:rPr lang="ro-RO" dirty="0"/>
              <a:t>Instruiri pentru concurenții electorali privind responsabilizarea în întocmirea rapoartelor și reflectarea </a:t>
            </a:r>
            <a:r>
              <a:rPr lang="ro-RO" dirty="0" smtClean="0"/>
              <a:t>informației </a:t>
            </a:r>
            <a:r>
              <a:rPr lang="ro-RO" dirty="0"/>
              <a:t>etc.</a:t>
            </a:r>
          </a:p>
          <a:p>
            <a:pPr marL="169581" indent="-169581">
              <a:buFontTx/>
              <a:buChar char="-"/>
            </a:pPr>
            <a:r>
              <a:rPr lang="ro-RO" dirty="0"/>
              <a:t>Transparentizarea veniturilor și a plăților efectuate de concurenții electorali, declararea mai complexă a surselor de finanțare, </a:t>
            </a:r>
            <a:r>
              <a:rPr lang="ro-RO" dirty="0" smtClean="0"/>
              <a:t>precum </a:t>
            </a:r>
            <a:r>
              <a:rPr lang="ro-RO" dirty="0"/>
              <a:t>și reflectarea amănunțită a cheltuielilor / plăților efectuate de concurenți electorali.</a:t>
            </a:r>
          </a:p>
          <a:p>
            <a:pPr marL="169581" indent="-169581">
              <a:buFontTx/>
              <a:buChar char="-"/>
            </a:pPr>
            <a:r>
              <a:rPr lang="ro-RO" dirty="0"/>
              <a:t>Colaborarea cu SFS, CNAS și AAP, în vederea prezentării informației cu privire la  veniturile declarate de persoanele fizice pentru ultimii trei ani, în vederea asigurării verificării operative a provenienței donațiilor primite de către concurenții electorali în campania electorală.</a:t>
            </a:r>
          </a:p>
          <a:p>
            <a:pPr defTabSz="904433"/>
            <a:r>
              <a:rPr lang="ro-RO" dirty="0"/>
              <a:t>Comisia, examinând conținutul rapoartelor depuse în </a:t>
            </a:r>
            <a:r>
              <a:rPr lang="ro-RO" dirty="0" smtClean="0"/>
              <a:t>cadrul alegerilor </a:t>
            </a:r>
            <a:r>
              <a:rPr lang="ro-RO" dirty="0"/>
              <a:t>parlamentare anticipate din 11 iulie 2021, a constatat că donații de la persoane fizice – atât cu venituri obținute în țară, cât și cu venituri din afara țării – au avut 18 concurenți electorali, iar mărimea acestora nu a depășit plafonul stabilit de art. 41 alin. (2) lit. e) din </a:t>
            </a:r>
            <a:r>
              <a:rPr lang="ro-RO" dirty="0" smtClean="0"/>
              <a:t>Codul electoral, </a:t>
            </a:r>
            <a:r>
              <a:rPr lang="ro-RO" dirty="0"/>
              <a:t>cu excepția a doi donatori persoane fizice </a:t>
            </a:r>
            <a:r>
              <a:rPr lang="ro-RO" dirty="0" smtClean="0"/>
              <a:t>care </a:t>
            </a:r>
            <a:r>
              <a:rPr lang="ro-RO" dirty="0"/>
              <a:t>au donat pentru concurentul electoral (BE „</a:t>
            </a:r>
            <a:r>
              <a:rPr lang="ro-RO" dirty="0" err="1"/>
              <a:t>Renato</a:t>
            </a:r>
            <a:r>
              <a:rPr lang="ro-RO" dirty="0"/>
              <a:t> </a:t>
            </a:r>
            <a:r>
              <a:rPr lang="ro-RO" dirty="0" err="1" smtClean="0"/>
              <a:t>Usatîi</a:t>
            </a:r>
            <a:r>
              <a:rPr lang="ro-RO" dirty="0"/>
              <a:t>”). În consecință, concurentul electoral a </a:t>
            </a:r>
            <a:r>
              <a:rPr lang="ro-RO" dirty="0" smtClean="0"/>
              <a:t>transferat la </a:t>
            </a:r>
            <a:r>
              <a:rPr lang="ro-RO" dirty="0"/>
              <a:t>bugetul de stat suma donațiilor peste plafonul stabilit de lege.</a:t>
            </a:r>
          </a:p>
          <a:p>
            <a:pPr defTabSz="904433"/>
            <a:r>
              <a:rPr lang="ro-RO" dirty="0"/>
              <a:t>În campania electorală, Comisia a înaintat SFS lista tuturor donatorilor în vederea verificării dacă aceștia au declarat venituri în ultimii trei ani (2018-2020), iar drept rezultat, </a:t>
            </a:r>
            <a:r>
              <a:rPr lang="ro-RO" u="sng" dirty="0"/>
              <a:t>s-a constatat că 354 de persoane fizice donatoare din țară nu au avut nici un venit declarat la SFS sau au avut, în perioada 2018-2020, un venit declarat mai mic decât suma donată.</a:t>
            </a:r>
          </a:p>
          <a:p>
            <a:r>
              <a:rPr lang="ro-RO" dirty="0"/>
              <a:t>Comisia a constatat că nu dispune de instrumente funcționale pentru a investiga și examina în profunzime și sub toate aspectele proveniența sumelor donate, pentru acest motiv a sesizat SFS pentru verificarea surselor de proveniență a donațiilor în privința celor 354 de donatori persoane fizice din țară.</a:t>
            </a:r>
          </a:p>
          <a:p>
            <a:pPr defTabSz="904433"/>
            <a:r>
              <a:rPr lang="ro-RO" dirty="0"/>
              <a:t>În rapoartele prezentate de 9 concurenți electorali, s-au constatat donații a căror sursă de proveniență este pensie sau </a:t>
            </a:r>
            <a:r>
              <a:rPr lang="ro-RO" dirty="0" smtClean="0"/>
              <a:t>indemnizație și, </a:t>
            </a:r>
            <a:r>
              <a:rPr lang="ro-RO" dirty="0"/>
              <a:t>în scopul confirmării dacă donatorii sunt beneficiari de pensie sau </a:t>
            </a:r>
            <a:r>
              <a:rPr lang="ro-RO" dirty="0" smtClean="0"/>
              <a:t>de alte </a:t>
            </a:r>
            <a:r>
              <a:rPr lang="ro-RO" dirty="0"/>
              <a:t>prestații sociale, Comisia a interpelat CNAS, iar conform răspunsului, </a:t>
            </a:r>
            <a:r>
              <a:rPr lang="ro-RO" u="sng" dirty="0"/>
              <a:t>în cazul unui donator s-a depistat că acesta nu a beneficiat de nici o prestație socială în ultimii trei ani. </a:t>
            </a:r>
          </a:p>
          <a:p>
            <a:pPr defTabSz="904433"/>
            <a:r>
              <a:rPr lang="ro-RO" dirty="0"/>
              <a:t>Cu referire la susținerea financiară de către persoane juridice, de astfel de donații au beneficiat 8 concurenți electorali, iar plafonul stabilit în acest sens la art. 41 alin. (2) lit. e) din Codul electoral a fost respectat. </a:t>
            </a:r>
          </a:p>
          <a:p>
            <a:pPr defTabSz="904433"/>
            <a:r>
              <a:rPr lang="ro-RO" dirty="0"/>
              <a:t>În vederea asigurării respectării interdicției stabilite la art. 41 alin. (3) lit. e) din Codul electoral la acceptarea donațiilor de la persoane juridice, Comisia a colaborat cu AAP în vederea verificării dacă persoanele juridice donatoare au încheiat, în ultimii 3 ani înainte de începerea perioadei electorale, contracte de achiziții publice de lucrări, bunuri sau servicii. </a:t>
            </a:r>
            <a:r>
              <a:rPr lang="ro-RO" u="sng" dirty="0"/>
              <a:t>Drept rezultat, s-a identificat în cazul a 7 donații că persoanele juridice, în perioada de referință, au avut încheiate contracte de achiziții publice, iar în urma somării de către Comisia Electorală Centrală a concurenților electorali, 6 donații au fost returnate către persoanele juridice donatoare, iar o donație a fost transferată la bugetul de stat.</a:t>
            </a:r>
          </a:p>
          <a:p>
            <a:pPr defTabSz="904433"/>
            <a:endParaRPr lang="ro-RO" dirty="0"/>
          </a:p>
          <a:p>
            <a:endParaRPr lang="ro-RO" u="sng" dirty="0"/>
          </a:p>
        </p:txBody>
      </p:sp>
      <p:sp>
        <p:nvSpPr>
          <p:cNvPr id="4" name="Substituent număr diapozitiv 3"/>
          <p:cNvSpPr>
            <a:spLocks noGrp="1"/>
          </p:cNvSpPr>
          <p:nvPr>
            <p:ph type="sldNum" sz="quarter" idx="10"/>
          </p:nvPr>
        </p:nvSpPr>
        <p:spPr/>
        <p:txBody>
          <a:bodyPr/>
          <a:lstStyle/>
          <a:p>
            <a:fld id="{A207B24D-7113-4AE4-BD10-F08FB69E5134}" type="slidenum">
              <a:rPr lang="ru-RU" smtClean="0"/>
              <a:t>5</a:t>
            </a:fld>
            <a:endParaRPr lang="ru-RU"/>
          </a:p>
        </p:txBody>
      </p:sp>
    </p:spTree>
    <p:extLst>
      <p:ext uri="{BB962C8B-B14F-4D97-AF65-F5344CB8AC3E}">
        <p14:creationId xmlns:p14="http://schemas.microsoft.com/office/powerpoint/2010/main" val="36776726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a:xfrm>
            <a:off x="1163638" y="835025"/>
            <a:ext cx="4470400" cy="3352800"/>
          </a:xfrm>
        </p:spPr>
      </p:sp>
      <p:sp>
        <p:nvSpPr>
          <p:cNvPr id="3" name="Substituent note 2"/>
          <p:cNvSpPr>
            <a:spLocks noGrp="1"/>
          </p:cNvSpPr>
          <p:nvPr>
            <p:ph type="body" idx="1"/>
          </p:nvPr>
        </p:nvSpPr>
        <p:spPr>
          <a:xfrm>
            <a:off x="679767" y="4483405"/>
            <a:ext cx="5438140" cy="3908614"/>
          </a:xfrm>
        </p:spPr>
        <p:txBody>
          <a:bodyPr/>
          <a:lstStyle/>
          <a:p>
            <a:pPr lvl="0"/>
            <a:r>
              <a:rPr lang="ro-RO" b="1" dirty="0" smtClean="0">
                <a:latin typeface="Times New Roman" panose="02020603050405020304" pitchFamily="18" charset="0"/>
                <a:cs typeface="Times New Roman" panose="02020603050405020304" pitchFamily="18" charset="0"/>
              </a:rPr>
              <a:t>Abateri comise </a:t>
            </a:r>
            <a:r>
              <a:rPr lang="ro-RO" b="1" dirty="0">
                <a:latin typeface="Times New Roman" panose="02020603050405020304" pitchFamily="18" charset="0"/>
                <a:cs typeface="Times New Roman" panose="02020603050405020304" pitchFamily="18" charset="0"/>
              </a:rPr>
              <a:t>de </a:t>
            </a:r>
            <a:r>
              <a:rPr lang="ro-RO" b="1" dirty="0" smtClean="0">
                <a:latin typeface="Times New Roman" panose="02020603050405020304" pitchFamily="18" charset="0"/>
                <a:cs typeface="Times New Roman" panose="02020603050405020304" pitchFamily="18" charset="0"/>
              </a:rPr>
              <a:t>concurenții </a:t>
            </a:r>
            <a:r>
              <a:rPr lang="ro-RO" b="1" dirty="0">
                <a:latin typeface="Times New Roman" panose="02020603050405020304" pitchFamily="18" charset="0"/>
                <a:cs typeface="Times New Roman" panose="02020603050405020304" pitchFamily="18" charset="0"/>
              </a:rPr>
              <a:t>electorali depistate de CEC din perspectiva finanțării campaniei electorale:</a:t>
            </a:r>
            <a:endParaRPr lang="ro-RO" u="sng" dirty="0"/>
          </a:p>
          <a:p>
            <a:pPr lvl="0"/>
            <a:r>
              <a:rPr lang="ro-RO" u="sng" dirty="0"/>
              <a:t>Modul de întocmire și prezentare a rapoartelor</a:t>
            </a:r>
            <a:r>
              <a:rPr lang="ro-RO" dirty="0"/>
              <a:t>. Caracterul incomplet al </a:t>
            </a:r>
            <a:r>
              <a:rPr lang="ro-RO" dirty="0" smtClean="0"/>
              <a:t>rapoartelor, nerespectarea formularului </a:t>
            </a:r>
            <a:r>
              <a:rPr lang="ro-RO" dirty="0"/>
              <a:t>aprobat de CEC, nu se prezintă toate compartimentele din raport, se ajustează anumite coloane din compartimentele raportului, se prezintă modele abrogate, caracter incomplet </a:t>
            </a:r>
            <a:r>
              <a:rPr lang="ro-RO" dirty="0" smtClean="0"/>
              <a:t>al </a:t>
            </a:r>
            <a:r>
              <a:rPr lang="ro-RO" dirty="0"/>
              <a:t>informației, nu se completează toate datele cu caracter personal.</a:t>
            </a:r>
          </a:p>
          <a:p>
            <a:pPr lvl="0"/>
            <a:endParaRPr lang="ro-RO" u="sng" dirty="0"/>
          </a:p>
          <a:p>
            <a:pPr lvl="0"/>
            <a:r>
              <a:rPr lang="ro-RO" u="sng" dirty="0"/>
              <a:t>Încălcarea termenului de prezentare</a:t>
            </a:r>
            <a:r>
              <a:rPr lang="ro-RO" dirty="0"/>
              <a:t>, se prezintă rapoarte cu întârziere care tergiversează procesul de analiză / verificare a rapoartelor.</a:t>
            </a:r>
          </a:p>
          <a:p>
            <a:pPr lvl="0"/>
            <a:endParaRPr lang="ro-RO" u="sng" dirty="0"/>
          </a:p>
          <a:p>
            <a:pPr lvl="0"/>
            <a:r>
              <a:rPr lang="ro-RO" u="sng" dirty="0"/>
              <a:t>Prezentarea într-un număr mare a rapoartelor corectate sau a informațiilor </a:t>
            </a:r>
            <a:r>
              <a:rPr lang="ro-RO" u="sng" dirty="0" smtClean="0"/>
              <a:t>corectate</a:t>
            </a:r>
            <a:r>
              <a:rPr lang="ro-RO" dirty="0" smtClean="0"/>
              <a:t>, </a:t>
            </a:r>
            <a:r>
              <a:rPr lang="ro-RO" dirty="0"/>
              <a:t>care îngreunează verificarea cu datele prezentate de instituțiile bancare și nu permite în </a:t>
            </a:r>
            <a:r>
              <a:rPr lang="ro-RO" dirty="0" smtClean="0"/>
              <a:t>termene proxime </a:t>
            </a:r>
            <a:r>
              <a:rPr lang="ro-RO" dirty="0"/>
              <a:t>de a elabora proiectele de hotărâre. </a:t>
            </a:r>
          </a:p>
          <a:p>
            <a:pPr lvl="0"/>
            <a:endParaRPr lang="ro-RO" dirty="0"/>
          </a:p>
          <a:p>
            <a:pPr lvl="0"/>
            <a:r>
              <a:rPr lang="ro-RO" u="sng" dirty="0"/>
              <a:t>Acceptarea donațiilor cu încălcarea restricțiilor</a:t>
            </a:r>
            <a:r>
              <a:rPr lang="ro-RO" dirty="0"/>
              <a:t>, în pofida faptului că donațiile se acceptă doar cu declararea în scris atât din partea persoanelor fizice, cât și celor juridice, acestea sunt acceptate de concurentul electoral cu încălcarea restricțiilor, ca exemplu, având contracte de achiziții publice, capital străin/mixt.</a:t>
            </a:r>
          </a:p>
          <a:p>
            <a:endParaRPr lang="ro-RO" sz="1400" dirty="0" smtClean="0">
              <a:latin typeface="Times New Roman" panose="02020603050405020304" pitchFamily="18" charset="0"/>
              <a:cs typeface="Times New Roman" panose="02020603050405020304" pitchFamily="18" charset="0"/>
              <a:sym typeface="Calibri"/>
            </a:endParaRPr>
          </a:p>
          <a:p>
            <a:pPr lvl="0"/>
            <a:r>
              <a:rPr lang="ro-RO" sz="1400" u="sng" dirty="0" smtClean="0"/>
              <a:t>Probleme întâmpinate</a:t>
            </a:r>
            <a:r>
              <a:rPr lang="ro-RO" sz="1400" u="sng" baseline="0" dirty="0" smtClean="0"/>
              <a:t> de concurenți. </a:t>
            </a:r>
            <a:r>
              <a:rPr lang="ro-RO" sz="1400" u="sng" dirty="0" smtClean="0"/>
              <a:t>Refuzul băncilor comerciale de a deschide contul cu mențiunea „Fond electoral” sau închiderea unilaterală a tuturor conturilor</a:t>
            </a:r>
            <a:r>
              <a:rPr lang="ro-RO" sz="1400" dirty="0" smtClean="0"/>
              <a:t>: cazul Violeta Ivanov (alegeri prezidențiale 2020)/ Partidul Politic „</a:t>
            </a:r>
            <a:r>
              <a:rPr lang="ro-RO" sz="1400" dirty="0" err="1" smtClean="0"/>
              <a:t>Șor</a:t>
            </a:r>
            <a:r>
              <a:rPr lang="ro-RO" sz="1400" dirty="0" smtClean="0"/>
              <a:t>”.</a:t>
            </a:r>
          </a:p>
          <a:p>
            <a:pPr defTabSz="904433"/>
            <a:endParaRPr lang="ro-RO" sz="1400" u="sng" dirty="0" smtClean="0">
              <a:solidFill>
                <a:schemeClr val="tx1"/>
              </a:solidFill>
              <a:effectLst/>
              <a:latin typeface="+mn-lt"/>
              <a:ea typeface="+mn-ea"/>
              <a:cs typeface="+mn-cs"/>
            </a:endParaRPr>
          </a:p>
          <a:p>
            <a:pPr defTabSz="904433"/>
            <a:r>
              <a:rPr lang="ro-RO" sz="1400" u="sng" dirty="0" smtClean="0">
                <a:solidFill>
                  <a:schemeClr val="tx1"/>
                </a:solidFill>
                <a:effectLst/>
                <a:latin typeface="+mn-lt"/>
                <a:ea typeface="+mn-ea"/>
                <a:cs typeface="+mn-cs"/>
              </a:rPr>
              <a:t>Perceperea de către unele instituții bancare a comisionului pentru deschiderea contului cu mențiunea „Fond electoral” în mărime de 5000,00 lei, </a:t>
            </a:r>
            <a:r>
              <a:rPr lang="ro-RO" sz="1400" dirty="0" smtClean="0"/>
              <a:t>Comisionul bancar pentru deschiderea contului cu mențiunea „Fond electoral” de 5000 lei (raportul dintre comisionul bancar și creditul de stat în mărime de 5000 lei în cazul candidatului independent în alegerile locale)</a:t>
            </a:r>
          </a:p>
          <a:p>
            <a:endParaRPr lang="ro-RO" sz="1400" dirty="0">
              <a:latin typeface="Times New Roman" panose="02020603050405020304" pitchFamily="18" charset="0"/>
              <a:cs typeface="Times New Roman" panose="02020603050405020304" pitchFamily="18" charset="0"/>
              <a:sym typeface="Calibri"/>
            </a:endParaRPr>
          </a:p>
        </p:txBody>
      </p:sp>
      <p:sp>
        <p:nvSpPr>
          <p:cNvPr id="4" name="Substituent număr diapozitiv 3"/>
          <p:cNvSpPr>
            <a:spLocks noGrp="1"/>
          </p:cNvSpPr>
          <p:nvPr>
            <p:ph type="sldNum" sz="quarter" idx="10"/>
          </p:nvPr>
        </p:nvSpPr>
        <p:spPr/>
        <p:txBody>
          <a:bodyPr/>
          <a:lstStyle/>
          <a:p>
            <a:fld id="{A207B24D-7113-4AE4-BD10-F08FB69E5134}" type="slidenum">
              <a:rPr lang="ru-RU" smtClean="0"/>
              <a:t>6</a:t>
            </a:fld>
            <a:endParaRPr lang="ru-RU"/>
          </a:p>
        </p:txBody>
      </p:sp>
    </p:spTree>
    <p:extLst>
      <p:ext uri="{BB962C8B-B14F-4D97-AF65-F5344CB8AC3E}">
        <p14:creationId xmlns:p14="http://schemas.microsoft.com/office/powerpoint/2010/main" val="3877424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lstStyle/>
          <a:p>
            <a:pPr defTabSz="904433"/>
            <a:r>
              <a:rPr lang="ro-RO" b="1" dirty="0" smtClean="0">
                <a:latin typeface="Times New Roman" panose="02020603050405020304" pitchFamily="18" charset="0"/>
                <a:cs typeface="Times New Roman" panose="02020603050405020304" pitchFamily="18" charset="0"/>
              </a:rPr>
              <a:t>Probleme cu care se confruntă CEC în contextul realizării depline a atribuției de supraveghere și control privind finanțarea campaniilor electorale</a:t>
            </a:r>
            <a:r>
              <a:rPr lang="ro-RO" b="0" dirty="0" smtClean="0">
                <a:latin typeface="Times New Roman" panose="02020603050405020304" pitchFamily="18" charset="0"/>
                <a:cs typeface="Times New Roman" panose="02020603050405020304" pitchFamily="18" charset="0"/>
              </a:rPr>
              <a:t>:</a:t>
            </a:r>
            <a:endParaRPr lang="ro-RO" dirty="0"/>
          </a:p>
          <a:p>
            <a:pPr lvl="0"/>
            <a:r>
              <a:rPr lang="ro-RO" u="sng" dirty="0"/>
              <a:t>Lipsa de resurse umane, tehnice, legislative </a:t>
            </a:r>
            <a:r>
              <a:rPr lang="ro-RO" dirty="0"/>
              <a:t>(necesitatea constituirii unei noi </a:t>
            </a:r>
            <a:r>
              <a:rPr lang="ro-RO" dirty="0" smtClean="0"/>
              <a:t>subdiviziuni de supraveghere și control privind finanțarea partidelor </a:t>
            </a:r>
            <a:r>
              <a:rPr lang="ro-RO" dirty="0"/>
              <a:t>politice și a campaniilor electorale, modernizarea și îmbunătățirea funcționalităților sistemului pentru raportare și verificare, revizuirea competențelor de verificare și sancționare).</a:t>
            </a:r>
          </a:p>
          <a:p>
            <a:pPr lvl="0"/>
            <a:endParaRPr lang="ro-RO" u="sng" dirty="0"/>
          </a:p>
          <a:p>
            <a:pPr lvl="0"/>
            <a:r>
              <a:rPr lang="ro-RO" u="sng" dirty="0"/>
              <a:t>Imposibilitatea de a verifica evaluarea tuturor serviciilor și a acțiunilor de voluntariat în campania electorală.</a:t>
            </a:r>
          </a:p>
          <a:p>
            <a:pPr lvl="0"/>
            <a:r>
              <a:rPr lang="ro-RO" u="sng" dirty="0"/>
              <a:t>Evaluarea tuturor serviciilor și a acțiunilor prevăzute la rubrica cheltuieli din rapoartele aprobate de CEC</a:t>
            </a:r>
            <a:r>
              <a:rPr lang="ro-RO" dirty="0"/>
              <a:t>, care includ:  costurile întrunirilor și evenimentelor electorale, inclusiv costurile aferente (chirie, scenă, prestații scenice, sonorizare, standuri, afișe, cheltuieli de protocol, securitate, reflectarea evenimentului în mass-media etc.); cheltuielile de publicitate, inclusiv la televiziune, radio, în alte mijloace de informare electronice, în presa scrisă, pe panouri, pe alte platforme publicitare stradale sau mobile; cheltuielile pentru materialele promoționale, inclusiv pentru programul electoral al partidului, postere, stegulețe, tricouri, alte articole promoționale; cheltuielile pentru transportul de persoane și bunuri; costul serviciilor de sondare a  opiniei publice; costurile suplimentare de întreținere: pentru închirierea unor birouri în scop electoral, pentru salariile personalului angajat temporar în scop electoral; costurile de delegare sau detașare a persoanelor; cheltuielile de consultanță electorală și politică; </a:t>
            </a:r>
            <a:r>
              <a:rPr lang="ro-RO" u="sng" dirty="0"/>
              <a:t>precum și acțiunile de voluntariat</a:t>
            </a:r>
            <a:r>
              <a:rPr lang="ro-RO" dirty="0"/>
              <a:t> în perioada de colectare a semnăturilor și în perioada campaniei electorale în favoarea candidatului sau concurentului electoral, care se evaluează de către grupul de inițiativă și de către concurentul electoral și se indică obligatoriu în raportul aprobat de Comisia Electorală Centrală.</a:t>
            </a:r>
          </a:p>
          <a:p>
            <a:pPr lvl="0"/>
            <a:endParaRPr lang="ro-RO" u="sng" dirty="0"/>
          </a:p>
          <a:p>
            <a:pPr lvl="0"/>
            <a:r>
              <a:rPr lang="ro-RO" u="sng" dirty="0" smtClean="0"/>
              <a:t>Verificarea </a:t>
            </a:r>
            <a:r>
              <a:rPr lang="ro-RO" u="sng" dirty="0"/>
              <a:t>sursei de venit în cazul donațiilor de la persoane cetățeni ai Republicii Moldova aflați peste hotarele țării</a:t>
            </a:r>
            <a:r>
              <a:rPr lang="ro-RO" dirty="0"/>
              <a:t>, nu toți donatorii oferă toate detaliile de identificare, solicitate de CEC. Concurentul electoral este pus în situația de a accepta astfel de donații pentru a-și desfășura campania electorală, dar totodată </a:t>
            </a:r>
            <a:r>
              <a:rPr lang="ro-RO" dirty="0" smtClean="0"/>
              <a:t>este un </a:t>
            </a:r>
            <a:r>
              <a:rPr lang="ro-RO" dirty="0"/>
              <a:t>impediment de a completa cu informație deplină </a:t>
            </a:r>
            <a:r>
              <a:rPr lang="ro-RO" dirty="0" smtClean="0"/>
              <a:t>datele despre </a:t>
            </a:r>
            <a:r>
              <a:rPr lang="ro-RO" dirty="0"/>
              <a:t>donator. </a:t>
            </a:r>
          </a:p>
          <a:p>
            <a:pPr lvl="0"/>
            <a:endParaRPr lang="ro-RO" u="sng" dirty="0"/>
          </a:p>
          <a:p>
            <a:pPr lvl="0"/>
            <a:r>
              <a:rPr lang="ro-RO" u="sng" dirty="0"/>
              <a:t>Dreptul de acces la informațiile deținute de autoritățile publice, la registrele publice</a:t>
            </a:r>
            <a:r>
              <a:rPr lang="ro-RO" dirty="0"/>
              <a:t>. Colaborarea cu SFS, CNAS și AAP are loc prin demersuri oficiale și prezentarea informației pe suport de hârtie, iar în cazul SFS și în format Excel ce trebuie prelucrată manual</a:t>
            </a:r>
            <a:r>
              <a:rPr lang="ro-RO" dirty="0" smtClean="0"/>
              <a:t>.</a:t>
            </a:r>
            <a:endParaRPr lang="ro-RO" dirty="0"/>
          </a:p>
        </p:txBody>
      </p:sp>
      <p:sp>
        <p:nvSpPr>
          <p:cNvPr id="4" name="Substituent număr diapozitiv 3"/>
          <p:cNvSpPr>
            <a:spLocks noGrp="1"/>
          </p:cNvSpPr>
          <p:nvPr>
            <p:ph type="sldNum" sz="quarter" idx="10"/>
          </p:nvPr>
        </p:nvSpPr>
        <p:spPr/>
        <p:txBody>
          <a:bodyPr/>
          <a:lstStyle/>
          <a:p>
            <a:fld id="{A207B24D-7113-4AE4-BD10-F08FB69E5134}" type="slidenum">
              <a:rPr lang="ru-RU" smtClean="0"/>
              <a:t>7</a:t>
            </a:fld>
            <a:endParaRPr lang="ru-RU"/>
          </a:p>
        </p:txBody>
      </p:sp>
    </p:spTree>
    <p:extLst>
      <p:ext uri="{BB962C8B-B14F-4D97-AF65-F5344CB8AC3E}">
        <p14:creationId xmlns:p14="http://schemas.microsoft.com/office/powerpoint/2010/main" val="5909596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a:xfrm>
            <a:off x="1163638" y="835025"/>
            <a:ext cx="4470400" cy="3352800"/>
          </a:xfrm>
        </p:spPr>
      </p:sp>
      <p:sp>
        <p:nvSpPr>
          <p:cNvPr id="3" name="Substituent note 2"/>
          <p:cNvSpPr>
            <a:spLocks noGrp="1"/>
          </p:cNvSpPr>
          <p:nvPr>
            <p:ph type="body" idx="1"/>
          </p:nvPr>
        </p:nvSpPr>
        <p:spPr>
          <a:xfrm>
            <a:off x="679767" y="4483405"/>
            <a:ext cx="5438140" cy="3908614"/>
          </a:xfrm>
        </p:spPr>
        <p:txBody>
          <a:bodyPr/>
          <a:lstStyle/>
          <a:p>
            <a:pPr defTabSz="904433"/>
            <a:r>
              <a:rPr lang="ro-RO" b="1" dirty="0">
                <a:latin typeface="Times New Roman" panose="02020603050405020304" pitchFamily="18" charset="0"/>
                <a:cs typeface="Times New Roman" panose="02020603050405020304" pitchFamily="18" charset="0"/>
              </a:rPr>
              <a:t>Soluții pe termen scurt ce pot fi decise de CEC independent pentru a soluționa problemele enunțate anterior:</a:t>
            </a:r>
            <a:endParaRPr lang="ro-RO" u="sng" dirty="0"/>
          </a:p>
          <a:p>
            <a:pPr lvl="0"/>
            <a:r>
              <a:rPr lang="ro-RO" dirty="0"/>
              <a:t>- Crearea grupului de lucru interinstituțional în vederea facilitării duratei de verificare a informației din rapoarte în campania electorală.</a:t>
            </a:r>
          </a:p>
          <a:p>
            <a:pPr lvl="0"/>
            <a:r>
              <a:rPr lang="ro-RO" dirty="0"/>
              <a:t>- Dreptul de acces la informațiile deținute de autoritățile publice, la registrele publice.</a:t>
            </a:r>
          </a:p>
          <a:p>
            <a:pPr lvl="0"/>
            <a:r>
              <a:rPr lang="ro-RO" dirty="0"/>
              <a:t>- Instruiri, dialog cu părțile interesate.</a:t>
            </a:r>
          </a:p>
          <a:p>
            <a:r>
              <a:rPr lang="ro-RO" dirty="0"/>
              <a:t>- Modificarea/completarea cadrului legal în perioada electorală</a:t>
            </a:r>
            <a:endParaRPr lang="ro-RO" sz="1400" dirty="0">
              <a:latin typeface="Times New Roman" panose="02020603050405020304" pitchFamily="18" charset="0"/>
              <a:cs typeface="Times New Roman" panose="02020603050405020304" pitchFamily="18" charset="0"/>
              <a:sym typeface="Calibri"/>
            </a:endParaRPr>
          </a:p>
        </p:txBody>
      </p:sp>
      <p:sp>
        <p:nvSpPr>
          <p:cNvPr id="4" name="Substituent număr diapozitiv 3"/>
          <p:cNvSpPr>
            <a:spLocks noGrp="1"/>
          </p:cNvSpPr>
          <p:nvPr>
            <p:ph type="sldNum" sz="quarter" idx="10"/>
          </p:nvPr>
        </p:nvSpPr>
        <p:spPr/>
        <p:txBody>
          <a:bodyPr/>
          <a:lstStyle/>
          <a:p>
            <a:fld id="{A207B24D-7113-4AE4-BD10-F08FB69E5134}" type="slidenum">
              <a:rPr lang="ru-RU" smtClean="0"/>
              <a:t>8</a:t>
            </a:fld>
            <a:endParaRPr lang="ru-RU"/>
          </a:p>
        </p:txBody>
      </p:sp>
    </p:spTree>
    <p:extLst>
      <p:ext uri="{BB962C8B-B14F-4D97-AF65-F5344CB8AC3E}">
        <p14:creationId xmlns:p14="http://schemas.microsoft.com/office/powerpoint/2010/main" val="36437078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a:xfrm>
            <a:off x="1163638" y="835025"/>
            <a:ext cx="4470400" cy="3352800"/>
          </a:xfrm>
        </p:spPr>
      </p:sp>
      <p:sp>
        <p:nvSpPr>
          <p:cNvPr id="3" name="Substituent note 2"/>
          <p:cNvSpPr>
            <a:spLocks noGrp="1"/>
          </p:cNvSpPr>
          <p:nvPr>
            <p:ph type="body" idx="1"/>
          </p:nvPr>
        </p:nvSpPr>
        <p:spPr>
          <a:xfrm>
            <a:off x="679767" y="4483405"/>
            <a:ext cx="5438140" cy="3908614"/>
          </a:xfrm>
        </p:spPr>
        <p:txBody>
          <a:bodyPr/>
          <a:lstStyle/>
          <a:p>
            <a:pPr defTabSz="904433"/>
            <a:r>
              <a:rPr lang="ro-RO" b="1" dirty="0"/>
              <a:t>Soluții pe termen mediu ce urmează a fi adoptate în parteneriat cu alte instituții relevante pentru a soluționa problemele</a:t>
            </a:r>
            <a:r>
              <a:rPr lang="ro-RO" b="1" dirty="0">
                <a:latin typeface="Times New Roman" panose="02020603050405020304" pitchFamily="18" charset="0"/>
                <a:cs typeface="Times New Roman" panose="02020603050405020304" pitchFamily="18" charset="0"/>
              </a:rPr>
              <a:t>:</a:t>
            </a:r>
            <a:endParaRPr lang="ro-RO" u="sng" dirty="0"/>
          </a:p>
          <a:p>
            <a:pPr lvl="0"/>
            <a:r>
              <a:rPr lang="ro-RO" dirty="0"/>
              <a:t>- Dezvoltarea și implementarea în perioada electorală, precum și examinarea posibilității de interconexiune între registrele publice în SSI „Control Financiar” în vederea eficientizării verificării datelor introduse de concurenții electorali  (Serviciul  Fiscal de Stat, Casa Națională de Asigurări Sociale, Agenția Achiziții publice, băncile </a:t>
            </a:r>
            <a:r>
              <a:rPr lang="ro-RO" dirty="0" smtClean="0"/>
              <a:t>comerciale </a:t>
            </a:r>
            <a:r>
              <a:rPr lang="ro-RO" dirty="0"/>
              <a:t>etc.).</a:t>
            </a:r>
          </a:p>
          <a:p>
            <a:pPr lvl="0"/>
            <a:r>
              <a:rPr lang="ro-RO" dirty="0"/>
              <a:t>- Îmbunătățirea (modificarea/completarea) cadrului legal privind finanțarea politică și a campaniei electorale.</a:t>
            </a:r>
          </a:p>
          <a:p>
            <a:pPr lvl="0"/>
            <a:r>
              <a:rPr lang="ro-RO" dirty="0"/>
              <a:t>- Modificarea cadrului legal, prin obligarea concurenților electorali de a prezenta odată cu rapoartele privind finanțarea campaniei electorale și documentele primare în baza cărora au fost efectuate încasări </a:t>
            </a:r>
            <a:r>
              <a:rPr lang="ro-RO" dirty="0" smtClean="0"/>
              <a:t>și, respectiv, </a:t>
            </a:r>
            <a:r>
              <a:rPr lang="ro-RO" dirty="0"/>
              <a:t>plăți.</a:t>
            </a:r>
          </a:p>
          <a:p>
            <a:pPr lvl="0"/>
            <a:r>
              <a:rPr lang="ro-RO" dirty="0"/>
              <a:t>- Conlucrarea cu alte instituții în vederea elaborării normelor cu privire la evaluarea serviciilor prestate gratuit și a acțiunilor de voluntariat în campaniile electorale.</a:t>
            </a:r>
          </a:p>
          <a:p>
            <a:pPr lvl="0"/>
            <a:r>
              <a:rPr lang="ro-RO" dirty="0"/>
              <a:t>- Crearea subdiviziunii </a:t>
            </a:r>
            <a:r>
              <a:rPr lang="ro-RO" dirty="0" smtClean="0"/>
              <a:t>de monitorizare</a:t>
            </a:r>
            <a:r>
              <a:rPr lang="ro-RO" baseline="0" dirty="0" smtClean="0"/>
              <a:t> și </a:t>
            </a:r>
            <a:r>
              <a:rPr lang="ro-RO" dirty="0" smtClean="0"/>
              <a:t>control privind finanțarea partidelor politice </a:t>
            </a:r>
            <a:r>
              <a:rPr lang="ro-RO" dirty="0"/>
              <a:t>și a </a:t>
            </a:r>
            <a:r>
              <a:rPr lang="ro-RO" dirty="0" smtClean="0"/>
              <a:t>campaniilor </a:t>
            </a:r>
            <a:r>
              <a:rPr lang="ro-RO" dirty="0"/>
              <a:t>electorale</a:t>
            </a:r>
          </a:p>
          <a:p>
            <a:endParaRPr lang="ro-RO" sz="1400" dirty="0">
              <a:latin typeface="Times New Roman" panose="02020603050405020304" pitchFamily="18" charset="0"/>
              <a:cs typeface="Times New Roman" panose="02020603050405020304" pitchFamily="18" charset="0"/>
              <a:sym typeface="Calibri"/>
            </a:endParaRPr>
          </a:p>
        </p:txBody>
      </p:sp>
      <p:sp>
        <p:nvSpPr>
          <p:cNvPr id="4" name="Substituent număr diapozitiv 3"/>
          <p:cNvSpPr>
            <a:spLocks noGrp="1"/>
          </p:cNvSpPr>
          <p:nvPr>
            <p:ph type="sldNum" sz="quarter" idx="10"/>
          </p:nvPr>
        </p:nvSpPr>
        <p:spPr/>
        <p:txBody>
          <a:bodyPr/>
          <a:lstStyle/>
          <a:p>
            <a:fld id="{A207B24D-7113-4AE4-BD10-F08FB69E5134}" type="slidenum">
              <a:rPr lang="ru-RU" smtClean="0"/>
              <a:t>9</a:t>
            </a:fld>
            <a:endParaRPr lang="ru-RU"/>
          </a:p>
        </p:txBody>
      </p:sp>
    </p:spTree>
    <p:extLst>
      <p:ext uri="{BB962C8B-B14F-4D97-AF65-F5344CB8AC3E}">
        <p14:creationId xmlns:p14="http://schemas.microsoft.com/office/powerpoint/2010/main" val="37096391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a:xfrm>
            <a:off x="1182688" y="346075"/>
            <a:ext cx="4432300" cy="3325813"/>
          </a:xfrm>
        </p:spPr>
      </p:sp>
      <p:sp>
        <p:nvSpPr>
          <p:cNvPr id="3" name="Substituent note 2"/>
          <p:cNvSpPr>
            <a:spLocks noGrp="1"/>
          </p:cNvSpPr>
          <p:nvPr>
            <p:ph type="body" idx="1"/>
          </p:nvPr>
        </p:nvSpPr>
        <p:spPr>
          <a:xfrm>
            <a:off x="691961" y="3834619"/>
            <a:ext cx="5746697" cy="5593965"/>
          </a:xfrm>
        </p:spPr>
        <p:txBody>
          <a:bodyPr/>
          <a:lstStyle/>
          <a:p>
            <a:pPr defTabSz="904433"/>
            <a:r>
              <a:rPr lang="ro-RO" b="1" dirty="0">
                <a:latin typeface="Times New Roman" panose="02020603050405020304" pitchFamily="18" charset="0"/>
                <a:cs typeface="Times New Roman" panose="02020603050405020304" pitchFamily="18" charset="0"/>
              </a:rPr>
              <a:t>Alte informații </a:t>
            </a:r>
            <a:r>
              <a:rPr lang="ro-RO" b="1" dirty="0" smtClean="0">
                <a:latin typeface="Times New Roman" panose="02020603050405020304" pitchFamily="18" charset="0"/>
                <a:cs typeface="Times New Roman" panose="02020603050405020304" pitchFamily="18" charset="0"/>
              </a:rPr>
              <a:t>relevante </a:t>
            </a:r>
            <a:r>
              <a:rPr lang="ro-RO" b="1" dirty="0">
                <a:latin typeface="Times New Roman" panose="02020603050405020304" pitchFamily="18" charset="0"/>
                <a:cs typeface="Times New Roman" panose="02020603050405020304" pitchFamily="18" charset="0"/>
              </a:rPr>
              <a:t>din </a:t>
            </a:r>
            <a:r>
              <a:rPr lang="ro-RO" b="1" dirty="0" smtClean="0">
                <a:latin typeface="Times New Roman" panose="02020603050405020304" pitchFamily="18" charset="0"/>
                <a:cs typeface="Times New Roman" panose="02020603050405020304" pitchFamily="18" charset="0"/>
              </a:rPr>
              <a:t>scrutinele precedente:</a:t>
            </a:r>
            <a:endParaRPr lang="ro-RO" dirty="0">
              <a:latin typeface="Times New Roman" panose="02020603050405020304" pitchFamily="18" charset="0"/>
              <a:ea typeface="+mj-ea"/>
              <a:cs typeface="Times New Roman" panose="02020603050405020304" pitchFamily="18" charset="0"/>
              <a:sym typeface="Calibri"/>
            </a:endParaRPr>
          </a:p>
          <a:p>
            <a:r>
              <a:rPr lang="ro-RO" u="sng" dirty="0"/>
              <a:t>Constatare: Plafonul mijloacelor financiare ce pot fi transferate în contul „Destinat grupului de inițiativă”.</a:t>
            </a:r>
            <a:endParaRPr lang="ro-RO" dirty="0"/>
          </a:p>
          <a:p>
            <a:r>
              <a:rPr lang="ro-RO" dirty="0"/>
              <a:t> - Este necesar de reglementat formula de stabilire a plafonului  în Codul electoral. Motivul acestei necesități reiese din faptul </a:t>
            </a:r>
            <a:r>
              <a:rPr lang="ro-RO" dirty="0" smtClean="0"/>
              <a:t>că  </a:t>
            </a:r>
            <a:r>
              <a:rPr lang="ro-RO" dirty="0"/>
              <a:t>prevederile codului cu referire la  condițiile, modul, restricțiile și responsabilitatea finanțării campaniilor electorale </a:t>
            </a:r>
            <a:r>
              <a:rPr lang="ro-RO" dirty="0">
                <a:solidFill>
                  <a:srgbClr val="FF0000"/>
                </a:solidFill>
              </a:rPr>
              <a:t>se </a:t>
            </a:r>
            <a:r>
              <a:rPr lang="ro-RO" dirty="0" smtClean="0">
                <a:solidFill>
                  <a:srgbClr val="FF0000"/>
                </a:solidFill>
              </a:rPr>
              <a:t>aplică </a:t>
            </a:r>
            <a:r>
              <a:rPr lang="ro-RO" dirty="0"/>
              <a:t>corespunzător și grupurilor de inițiativă. Respectiv, în cazul aplicării formulei de </a:t>
            </a:r>
            <a:r>
              <a:rPr lang="ro-RO" dirty="0" smtClean="0"/>
              <a:t>calculare </a:t>
            </a:r>
            <a:r>
              <a:rPr lang="ro-RO" dirty="0"/>
              <a:t>a plafonului pentru campania electorală și în cazul grupurilor de inițiativă, mărimea acestuia va fi identică cu plafonul din campania electorală, o sumă enorm de mare pentru activitatea grupurilor de inițiativă. </a:t>
            </a:r>
          </a:p>
          <a:p>
            <a:endParaRPr lang="ro-RO" dirty="0"/>
          </a:p>
          <a:p>
            <a:r>
              <a:rPr lang="ro-RO" dirty="0"/>
              <a:t>Constatare: </a:t>
            </a:r>
            <a:r>
              <a:rPr lang="ro-RO" u="sng" dirty="0"/>
              <a:t>Comisionul pentru deschiderea conturilor „Destinat grupului de inițiativă” și „Fond electoral”</a:t>
            </a:r>
            <a:endParaRPr lang="ro-RO" dirty="0"/>
          </a:p>
          <a:p>
            <a:r>
              <a:rPr lang="ro-RO" dirty="0"/>
              <a:t> - Din informațiile deținute, precum și conform rapoartelor prezentate s-a constatat </a:t>
            </a:r>
            <a:r>
              <a:rPr lang="ro-RO" dirty="0" smtClean="0"/>
              <a:t>că </a:t>
            </a:r>
            <a:r>
              <a:rPr lang="ro-RO" dirty="0"/>
              <a:t>la deschiderea contului cu mențiunea  „Destinat grupului de inițiativă” și la deschiderea contului „Fond electoral” băncile comerciale unde sunt deschise aceste conturi percep comisioane de deschidere în sumă de 5000,00 lei, </a:t>
            </a:r>
            <a:r>
              <a:rPr lang="ro-RO" dirty="0" smtClean="0"/>
              <a:t>iar </a:t>
            </a:r>
            <a:r>
              <a:rPr lang="ro-RO" dirty="0"/>
              <a:t>un comision pentru deschiderea unui cont obișnuit ar costa circa 300 lei.  Soluția ar fi echivalarea comisionului pentru deschiderea conturilor speciale cu comisionul pentru deschiderea unui cont ordinar.</a:t>
            </a:r>
          </a:p>
          <a:p>
            <a:endParaRPr lang="ro-RO" dirty="0"/>
          </a:p>
          <a:p>
            <a:r>
              <a:rPr lang="ro-RO" dirty="0"/>
              <a:t>Constatare: (în cazul </a:t>
            </a:r>
            <a:r>
              <a:rPr lang="ro-RO" dirty="0" smtClean="0"/>
              <a:t>alegerilor </a:t>
            </a:r>
            <a:r>
              <a:rPr lang="ro-RO" dirty="0"/>
              <a:t>prezidențiale)  </a:t>
            </a:r>
            <a:r>
              <a:rPr lang="ro-RO" u="sng" dirty="0"/>
              <a:t>Finanțarea concurenților electorali în perioada dintre data înregistrării și începerea campaniei electorale</a:t>
            </a:r>
            <a:endParaRPr lang="ro-RO" dirty="0"/>
          </a:p>
          <a:p>
            <a:r>
              <a:rPr lang="ro-RO" dirty="0"/>
              <a:t> - Reglementările referitoare la campania electorală diferă în funcție de tipul scrutinului, astfel, pentru </a:t>
            </a:r>
            <a:r>
              <a:rPr lang="ro-RO" dirty="0" smtClean="0"/>
              <a:t>alegerile Președintelui </a:t>
            </a:r>
            <a:r>
              <a:rPr lang="ro-RO" dirty="0"/>
              <a:t>Republicii Moldova, campania electorală începe nu mai devreme de 30 de zile înainte de ziua alegerilor. Așadar, campania electorală în scrutinul </a:t>
            </a:r>
            <a:r>
              <a:rPr lang="ro-RO" dirty="0" smtClean="0"/>
              <a:t>prezidențial </a:t>
            </a:r>
            <a:r>
              <a:rPr lang="ro-RO" dirty="0"/>
              <a:t>pentru toți concurenții începe în aceeași zi.</a:t>
            </a:r>
          </a:p>
          <a:p>
            <a:r>
              <a:rPr lang="ro-RO" dirty="0" smtClean="0"/>
              <a:t>	Primii </a:t>
            </a:r>
            <a:r>
              <a:rPr lang="ro-RO" dirty="0"/>
              <a:t>concurenți electorali pot fi înregistrați cu mult mai devreme de data începerii campaniei electorale. Alin. (2) al art. 41 din Codul electoral reglementează regulile de finanțare </a:t>
            </a:r>
            <a:r>
              <a:rPr lang="ro-RO" b="1" dirty="0"/>
              <a:t>a campaniei electorale, </a:t>
            </a:r>
            <a:r>
              <a:rPr lang="ro-RO" dirty="0"/>
              <a:t>iar conținutul lit. b) a aceluiași alineat este următorul: contul cu mențiunea „Fond electoral” poate fi deschis și </a:t>
            </a:r>
            <a:r>
              <a:rPr lang="ro-RO" b="1" dirty="0"/>
              <a:t>până la înregistrarea concurentului electoral</a:t>
            </a:r>
            <a:r>
              <a:rPr lang="ro-RO" dirty="0"/>
              <a:t>, cu condiția ca orice încasări și cheltuieli de pe acest cont să se facă doar după înregistrarea concurentului electoral”.</a:t>
            </a:r>
          </a:p>
          <a:p>
            <a:r>
              <a:rPr lang="ro-RO" dirty="0"/>
              <a:t>	Astfel, corelând prevederile art. 41, art. 43, art. 116 și având în vedere </a:t>
            </a:r>
            <a:r>
              <a:rPr lang="ro-RO" dirty="0" smtClean="0"/>
              <a:t>că, potrivit Regulamentului privind finanțarea campaniilor electorale, prin noțiunea </a:t>
            </a:r>
            <a:r>
              <a:rPr lang="ro-RO" dirty="0"/>
              <a:t>de </a:t>
            </a:r>
            <a:r>
              <a:rPr lang="ro-RO" b="1" dirty="0" smtClean="0"/>
              <a:t>„</a:t>
            </a:r>
            <a:r>
              <a:rPr lang="ro-RO" b="1" i="1" dirty="0"/>
              <a:t>fond electoral”</a:t>
            </a:r>
            <a:r>
              <a:rPr lang="ro-RO" dirty="0"/>
              <a:t> </a:t>
            </a:r>
            <a:r>
              <a:rPr lang="ro-RO" dirty="0" smtClean="0"/>
              <a:t>se înțelege „un</a:t>
            </a:r>
            <a:r>
              <a:rPr lang="ro-RO" i="1" dirty="0" smtClean="0"/>
              <a:t> </a:t>
            </a:r>
            <a:r>
              <a:rPr lang="ro-RO" dirty="0"/>
              <a:t>cont deschis la bancă destinat </a:t>
            </a:r>
            <a:r>
              <a:rPr lang="ro-RO" b="1" dirty="0"/>
              <a:t>finanțării campaniei electorale”</a:t>
            </a:r>
            <a:r>
              <a:rPr lang="ro-RO" dirty="0"/>
              <a:t>, reiese că un concurent electoral în cazul alegerilor prezidențiale </a:t>
            </a:r>
            <a:r>
              <a:rPr lang="ro-RO" b="1" dirty="0"/>
              <a:t>poate efectua încasări și cheltuieli de pe acest cont doar după începerea campaniei electorale.</a:t>
            </a:r>
            <a:endParaRPr lang="ro-RO" dirty="0"/>
          </a:p>
          <a:p>
            <a:r>
              <a:rPr lang="ro-RO" dirty="0"/>
              <a:t>	În concluzie, în cazul alegerilor prezidențiale, perioada dintre data înregistrării concurentului și data începerii campaniei electorale nu are reglementări, în acest sens soluția ar fi operarea de modificări în Codul electoral.</a:t>
            </a:r>
          </a:p>
          <a:p>
            <a:r>
              <a:rPr lang="ro-RO" dirty="0"/>
              <a:t>Constatare: </a:t>
            </a:r>
            <a:r>
              <a:rPr lang="ro-RO" u="sng" dirty="0"/>
              <a:t>Respectarea prevederilor art. 41 alin. (1) – donații persoane fizice din resurse financiare provenite din activitatea de salariat, de întreprinzător, </a:t>
            </a:r>
            <a:r>
              <a:rPr lang="ro-RO" u="sng" dirty="0" err="1"/>
              <a:t>ştiinţifică</a:t>
            </a:r>
            <a:r>
              <a:rPr lang="ro-RO" u="sng" dirty="0"/>
              <a:t> sau din cea de </a:t>
            </a:r>
            <a:r>
              <a:rPr lang="ro-RO" u="sng" dirty="0" err="1"/>
              <a:t>creaţie</a:t>
            </a:r>
            <a:r>
              <a:rPr lang="ro-RO" u="sng" dirty="0"/>
              <a:t>, </a:t>
            </a:r>
            <a:r>
              <a:rPr lang="ro-RO" u="sng" dirty="0" err="1"/>
              <a:t>desfăşurată</a:t>
            </a:r>
            <a:r>
              <a:rPr lang="ro-RO" u="sng" dirty="0"/>
              <a:t> de către </a:t>
            </a:r>
            <a:r>
              <a:rPr lang="ro-RO" u="sng" dirty="0" err="1"/>
              <a:t>cetăţenii</a:t>
            </a:r>
            <a:r>
              <a:rPr lang="ro-RO" u="sng" dirty="0"/>
              <a:t> Republicii Moldova atât pe teritoriul Republicii Moldova, cât </a:t>
            </a:r>
            <a:r>
              <a:rPr lang="ro-RO" u="sng" dirty="0" err="1"/>
              <a:t>şi</a:t>
            </a:r>
            <a:r>
              <a:rPr lang="ro-RO" u="sng" dirty="0"/>
              <a:t> în afara acestuia</a:t>
            </a:r>
            <a:endParaRPr lang="ro-RO" dirty="0"/>
          </a:p>
          <a:p>
            <a:r>
              <a:rPr lang="ro-RO" dirty="0"/>
              <a:t> - Modificări legislative în actele normative relevante în vederea creării unor mecanisme eficiente care să asigure respectarea efectivă a condiției de la art. 41 alin. (1) al Codului electoral de către subiecții de drept. </a:t>
            </a:r>
          </a:p>
          <a:p>
            <a:pPr>
              <a:tabLst>
                <a:tab pos="439655" algn="l"/>
              </a:tabLst>
            </a:pPr>
            <a:endParaRPr lang="ro-RO" sz="1400" dirty="0">
              <a:latin typeface="Times New Roman" panose="02020603050405020304" pitchFamily="18" charset="0"/>
              <a:cs typeface="Times New Roman" panose="02020603050405020304" pitchFamily="18" charset="0"/>
            </a:endParaRPr>
          </a:p>
        </p:txBody>
      </p:sp>
      <p:sp>
        <p:nvSpPr>
          <p:cNvPr id="4" name="Substituent număr diapozitiv 3"/>
          <p:cNvSpPr>
            <a:spLocks noGrp="1"/>
          </p:cNvSpPr>
          <p:nvPr>
            <p:ph type="sldNum" sz="quarter" idx="10"/>
          </p:nvPr>
        </p:nvSpPr>
        <p:spPr/>
        <p:txBody>
          <a:bodyPr/>
          <a:lstStyle/>
          <a:p>
            <a:fld id="{A207B24D-7113-4AE4-BD10-F08FB69E5134}" type="slidenum">
              <a:rPr lang="ru-RU" smtClean="0"/>
              <a:t>10</a:t>
            </a:fld>
            <a:endParaRPr lang="ru-RU"/>
          </a:p>
        </p:txBody>
      </p:sp>
    </p:spTree>
    <p:extLst>
      <p:ext uri="{BB962C8B-B14F-4D97-AF65-F5344CB8AC3E}">
        <p14:creationId xmlns:p14="http://schemas.microsoft.com/office/powerpoint/2010/main" val="2170405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8" name="Title Text"/>
          <p:cNvSpPr txBox="1">
            <a:spLocks noGrp="1"/>
          </p:cNvSpPr>
          <p:nvPr>
            <p:ph type="title"/>
          </p:nvPr>
        </p:nvSpPr>
        <p:spPr>
          <a:xfrm>
            <a:off x="629843" y="365126"/>
            <a:ext cx="7886701" cy="1325564"/>
          </a:xfrm>
          <a:prstGeom prst="rect">
            <a:avLst/>
          </a:prstGeom>
        </p:spPr>
        <p:txBody>
          <a:bodyPr/>
          <a:lstStyle/>
          <a:p>
            <a:r>
              <a:t>Title Text</a:t>
            </a:r>
          </a:p>
        </p:txBody>
      </p:sp>
      <p:sp>
        <p:nvSpPr>
          <p:cNvPr id="49" name="Body Level One…"/>
          <p:cNvSpPr txBox="1">
            <a:spLocks noGrp="1"/>
          </p:cNvSpPr>
          <p:nvPr>
            <p:ph type="body" sz="quarter" idx="1"/>
          </p:nvPr>
        </p:nvSpPr>
        <p:spPr>
          <a:xfrm>
            <a:off x="629843" y="1681165"/>
            <a:ext cx="3868341" cy="823913"/>
          </a:xfrm>
          <a:prstGeom prst="rect">
            <a:avLst/>
          </a:prstGeom>
        </p:spPr>
        <p:txBody>
          <a:bodyPr anchor="b"/>
          <a:lstStyle>
            <a:lvl1pPr marL="0" indent="0">
              <a:buSzTx/>
              <a:buFontTx/>
              <a:buNone/>
              <a:defRPr sz="1800" b="1"/>
            </a:lvl1pPr>
            <a:lvl2pPr marL="0" indent="342900">
              <a:buSzTx/>
              <a:buFontTx/>
              <a:buNone/>
              <a:defRPr sz="1800" b="1"/>
            </a:lvl2pPr>
            <a:lvl3pPr marL="0" indent="685800">
              <a:buSzTx/>
              <a:buFontTx/>
              <a:buNone/>
              <a:defRPr sz="1800" b="1"/>
            </a:lvl3pPr>
            <a:lvl4pPr marL="0" indent="1028700">
              <a:buSzTx/>
              <a:buFontTx/>
              <a:buNone/>
              <a:defRPr sz="1800" b="1"/>
            </a:lvl4pPr>
            <a:lvl5pPr marL="0" indent="1371600">
              <a:buSzTx/>
              <a:buFontTx/>
              <a:buNone/>
              <a:defRPr sz="1800" b="1"/>
            </a:lvl5pPr>
          </a:lstStyle>
          <a:p>
            <a:r>
              <a:t>Body Level One</a:t>
            </a:r>
          </a:p>
          <a:p>
            <a:pPr lvl="1"/>
            <a:r>
              <a:t>Body Level Two</a:t>
            </a:r>
          </a:p>
          <a:p>
            <a:pPr lvl="2"/>
            <a:r>
              <a:t>Body Level Three</a:t>
            </a:r>
          </a:p>
          <a:p>
            <a:pPr lvl="3"/>
            <a:r>
              <a:t>Body Level Four</a:t>
            </a:r>
          </a:p>
          <a:p>
            <a:pPr lvl="4"/>
            <a:r>
              <a:t>Body Level Five</a:t>
            </a:r>
          </a:p>
        </p:txBody>
      </p:sp>
      <p:sp>
        <p:nvSpPr>
          <p:cNvPr id="50" name="Text Placeholder 4"/>
          <p:cNvSpPr>
            <a:spLocks noGrp="1"/>
          </p:cNvSpPr>
          <p:nvPr>
            <p:ph type="body" sz="quarter" idx="13"/>
          </p:nvPr>
        </p:nvSpPr>
        <p:spPr>
          <a:xfrm>
            <a:off x="4629150" y="1681165"/>
            <a:ext cx="3887392" cy="823913"/>
          </a:xfrm>
          <a:prstGeom prst="rect">
            <a:avLst/>
          </a:prstGeom>
        </p:spPr>
        <p:txBody>
          <a:bodyPr anchor="b"/>
          <a:lstStyle>
            <a:lvl1pPr marL="0" indent="0">
              <a:buSzTx/>
              <a:buFontTx/>
              <a:buNone/>
              <a:defRPr sz="2400" b="1"/>
            </a:lvl1pPr>
          </a:lstStyle>
          <a:p>
            <a:pPr marL="0" indent="0">
              <a:buSzTx/>
              <a:buFontTx/>
              <a:buNone/>
              <a:defRPr sz="2400" b="1"/>
            </a:pPr>
            <a:endParaRPr/>
          </a:p>
        </p:txBody>
      </p:sp>
      <p:sp>
        <p:nvSpPr>
          <p:cNvPr id="51"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3949213862"/>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Cuprins">
    <p:spTree>
      <p:nvGrpSpPr>
        <p:cNvPr id="1" name=""/>
        <p:cNvGrpSpPr/>
        <p:nvPr/>
      </p:nvGrpSpPr>
      <p:grpSpPr>
        <a:xfrm>
          <a:off x="0" y="0"/>
          <a:ext cx="0" cy="0"/>
          <a:chOff x="0" y="0"/>
          <a:chExt cx="0" cy="0"/>
        </a:xfrm>
      </p:grpSpPr>
      <p:pic>
        <p:nvPicPr>
          <p:cNvPr id="7" name="Рисунок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56154" y="0"/>
            <a:ext cx="3287846" cy="6858000"/>
          </a:xfrm>
          <a:prstGeom prst="rect">
            <a:avLst/>
          </a:prstGeom>
        </p:spPr>
      </p:pic>
      <p:sp>
        <p:nvSpPr>
          <p:cNvPr id="6" name="Номер слайда 5"/>
          <p:cNvSpPr>
            <a:spLocks noGrp="1"/>
          </p:cNvSpPr>
          <p:nvPr>
            <p:ph type="sldNum" sz="quarter" idx="12"/>
          </p:nvPr>
        </p:nvSpPr>
        <p:spPr/>
        <p:txBody>
          <a:bodyPr/>
          <a:lstStyle/>
          <a:p>
            <a:fld id="{91CC136D-1AC0-43E4-B851-5FCD1A35379C}" type="slidenum">
              <a:rPr lang="ru-RU" smtClean="0"/>
              <a:pPr/>
              <a:t>‹#›</a:t>
            </a:fld>
            <a:endParaRPr lang="ru-RU"/>
          </a:p>
        </p:txBody>
      </p:sp>
      <p:sp>
        <p:nvSpPr>
          <p:cNvPr id="20" name="Текст 2"/>
          <p:cNvSpPr>
            <a:spLocks noGrp="1"/>
          </p:cNvSpPr>
          <p:nvPr>
            <p:ph idx="1" hasCustomPrompt="1"/>
          </p:nvPr>
        </p:nvSpPr>
        <p:spPr>
          <a:xfrm>
            <a:off x="628650" y="1777501"/>
            <a:ext cx="7886700" cy="4198585"/>
          </a:xfrm>
          <a:prstGeom prst="rect">
            <a:avLst/>
          </a:prstGeom>
        </p:spPr>
        <p:txBody>
          <a:bodyPr vert="horz" lIns="91440" tIns="45720" rIns="91440" bIns="45720" rtlCol="0">
            <a:spAutoFit/>
          </a:bodyPr>
          <a:lstStyle>
            <a:lvl1pPr marL="300038" indent="-300038">
              <a:lnSpc>
                <a:spcPct val="100000"/>
              </a:lnSpc>
              <a:buFont typeface="+mj-lt"/>
              <a:buAutoNum type="romanUcPeriod"/>
              <a:defRPr sz="1125" b="1" baseline="0">
                <a:solidFill>
                  <a:schemeClr val="tx1">
                    <a:lumMod val="75000"/>
                  </a:schemeClr>
                </a:solidFill>
              </a:defRPr>
            </a:lvl1pPr>
            <a:lvl2pPr marL="539354" marR="0" indent="-200025" algn="l" defTabSz="685783" rtl="0" eaLnBrk="1" fontAlgn="auto" latinLnBrk="0" hangingPunct="1">
              <a:lnSpc>
                <a:spcPct val="100000"/>
              </a:lnSpc>
              <a:spcBef>
                <a:spcPts val="375"/>
              </a:spcBef>
              <a:spcAft>
                <a:spcPts val="0"/>
              </a:spcAft>
              <a:buClrTx/>
              <a:buSzTx/>
              <a:buFont typeface="+mj-lt"/>
              <a:buAutoNum type="arabicPeriod"/>
              <a:tabLst/>
              <a:defRPr sz="1125" baseline="0">
                <a:solidFill>
                  <a:schemeClr val="tx1">
                    <a:lumMod val="75000"/>
                  </a:schemeClr>
                </a:solidFill>
              </a:defRPr>
            </a:lvl2pPr>
            <a:lvl3pPr marL="739379" indent="-200025">
              <a:lnSpc>
                <a:spcPct val="100000"/>
              </a:lnSpc>
              <a:buAutoNum type="alphaLcPeriod"/>
              <a:defRPr sz="1125">
                <a:solidFill>
                  <a:schemeClr val="tx1">
                    <a:lumMod val="75000"/>
                  </a:schemeClr>
                </a:solidFill>
              </a:defRPr>
            </a:lvl3pPr>
            <a:lvl4pPr marL="872729" marR="0" indent="-133350" algn="l" defTabSz="685783" rtl="0" eaLnBrk="1" fontAlgn="auto" latinLnBrk="0" hangingPunct="1">
              <a:lnSpc>
                <a:spcPct val="100000"/>
              </a:lnSpc>
              <a:spcBef>
                <a:spcPts val="375"/>
              </a:spcBef>
              <a:spcAft>
                <a:spcPts val="0"/>
              </a:spcAft>
              <a:buClrTx/>
              <a:buSzTx/>
              <a:buFont typeface="Arial" panose="020B0604020202020204" pitchFamily="34" charset="0"/>
              <a:buChar char="•"/>
              <a:tabLst/>
              <a:defRPr sz="975">
                <a:solidFill>
                  <a:schemeClr val="tx1">
                    <a:lumMod val="75000"/>
                  </a:schemeClr>
                </a:solidFill>
              </a:defRPr>
            </a:lvl4pPr>
            <a:lvl5pPr marL="1004888" indent="-132160" defTabSz="785813">
              <a:lnSpc>
                <a:spcPct val="100000"/>
              </a:lnSpc>
              <a:buFont typeface="Arial" panose="020B0604020202020204" pitchFamily="34" charset="0"/>
              <a:buChar char="•"/>
              <a:tabLst>
                <a:tab pos="1145381" algn="l"/>
              </a:tabLst>
              <a:defRPr>
                <a:solidFill>
                  <a:schemeClr val="tx1">
                    <a:lumMod val="75000"/>
                  </a:schemeClr>
                </a:solidFill>
              </a:defRPr>
            </a:lvl5pPr>
            <a:lvl6pPr marL="1884760" indent="-541735">
              <a:defRPr sz="975"/>
            </a:lvl6pPr>
          </a:lstStyle>
          <a:p>
            <a:pPr lvl="0"/>
            <a:r>
              <a:rPr lang="en-US" dirty="0"/>
              <a:t>NUME CAPITOL</a:t>
            </a:r>
          </a:p>
          <a:p>
            <a:pPr lvl="0"/>
            <a:r>
              <a:rPr lang="en-US" dirty="0"/>
              <a:t>NUME CAPITOL </a:t>
            </a:r>
          </a:p>
          <a:p>
            <a:pPr lvl="1"/>
            <a:r>
              <a:rPr lang="en-US" dirty="0" err="1"/>
              <a:t>Nume</a:t>
            </a:r>
            <a:r>
              <a:rPr lang="en-US" dirty="0"/>
              <a:t> Slide - </a:t>
            </a:r>
            <a:r>
              <a:rPr lang="da-DK" dirty="0"/>
              <a:t>lorem ipsum dolor sit amet</a:t>
            </a:r>
            <a:endParaRPr lang="en-US" dirty="0"/>
          </a:p>
          <a:p>
            <a:pPr lvl="1"/>
            <a:r>
              <a:rPr lang="en-US" dirty="0" err="1"/>
              <a:t>Nume</a:t>
            </a:r>
            <a:r>
              <a:rPr lang="en-US" dirty="0"/>
              <a:t> Slide - </a:t>
            </a:r>
            <a:r>
              <a:rPr lang="da-DK" dirty="0"/>
              <a:t>ipsum dolor sit amet</a:t>
            </a:r>
            <a:endParaRPr lang="en-US" dirty="0"/>
          </a:p>
          <a:p>
            <a:pPr lvl="0"/>
            <a:r>
              <a:rPr lang="en-US" dirty="0"/>
              <a:t>NUME CAPITOL</a:t>
            </a:r>
          </a:p>
          <a:p>
            <a:pPr lvl="1"/>
            <a:r>
              <a:rPr lang="en-US" dirty="0" err="1"/>
              <a:t>Nume</a:t>
            </a:r>
            <a:r>
              <a:rPr lang="en-US" dirty="0"/>
              <a:t> Slide - </a:t>
            </a:r>
            <a:r>
              <a:rPr lang="da-DK" dirty="0"/>
              <a:t>lorem ipsum dolor sit amet</a:t>
            </a:r>
            <a:endParaRPr lang="en-US" dirty="0"/>
          </a:p>
          <a:p>
            <a:pPr lvl="1"/>
            <a:r>
              <a:rPr lang="en-US" dirty="0" err="1"/>
              <a:t>Nume</a:t>
            </a:r>
            <a:r>
              <a:rPr lang="en-US" dirty="0"/>
              <a:t> Slide - </a:t>
            </a:r>
            <a:r>
              <a:rPr lang="da-DK" dirty="0"/>
              <a:t>ipsum dolor sit amet</a:t>
            </a:r>
            <a:endParaRPr lang="en-US" dirty="0"/>
          </a:p>
          <a:p>
            <a:pPr lvl="2"/>
            <a:r>
              <a:rPr lang="en-US" dirty="0" err="1"/>
              <a:t>Sudiviziune</a:t>
            </a:r>
            <a:r>
              <a:rPr lang="en-US" dirty="0"/>
              <a:t> Slide - </a:t>
            </a:r>
            <a:r>
              <a:rPr lang="en-US" dirty="0" err="1"/>
              <a:t>nostrud</a:t>
            </a:r>
            <a:r>
              <a:rPr lang="en-US" dirty="0"/>
              <a:t> exercitation </a:t>
            </a:r>
            <a:r>
              <a:rPr lang="en-US" dirty="0" err="1"/>
              <a:t>ullamco</a:t>
            </a:r>
            <a:r>
              <a:rPr lang="en-US" dirty="0"/>
              <a:t> </a:t>
            </a:r>
            <a:r>
              <a:rPr lang="en-US" dirty="0" err="1"/>
              <a:t>laboris</a:t>
            </a:r>
            <a:endParaRPr lang="en-US" dirty="0"/>
          </a:p>
          <a:p>
            <a:pPr lvl="2"/>
            <a:r>
              <a:rPr lang="en-US" dirty="0" err="1"/>
              <a:t>Subdiviziune</a:t>
            </a:r>
            <a:r>
              <a:rPr lang="en-US" dirty="0"/>
              <a:t> Slide - exercitation </a:t>
            </a:r>
            <a:r>
              <a:rPr lang="en-US" dirty="0" err="1"/>
              <a:t>ullamco</a:t>
            </a:r>
            <a:r>
              <a:rPr lang="en-US" dirty="0"/>
              <a:t> </a:t>
            </a:r>
            <a:r>
              <a:rPr lang="en-US" dirty="0" err="1"/>
              <a:t>laboris</a:t>
            </a:r>
            <a:endParaRPr lang="en-US" dirty="0"/>
          </a:p>
          <a:p>
            <a:pPr lvl="3"/>
            <a:r>
              <a:rPr lang="en-US" dirty="0"/>
              <a:t>Lorem </a:t>
            </a:r>
            <a:r>
              <a:rPr lang="en-US" dirty="0" err="1"/>
              <a:t>ispum</a:t>
            </a:r>
            <a:r>
              <a:rPr lang="en-US" dirty="0"/>
              <a:t> </a:t>
            </a:r>
            <a:r>
              <a:rPr lang="en-US" dirty="0" err="1"/>
              <a:t>doolor</a:t>
            </a:r>
            <a:r>
              <a:rPr lang="en-US" dirty="0"/>
              <a:t> sit </a:t>
            </a:r>
            <a:r>
              <a:rPr lang="en-US" dirty="0" err="1"/>
              <a:t>amet</a:t>
            </a:r>
            <a:endParaRPr lang="en-US" dirty="0"/>
          </a:p>
          <a:p>
            <a:pPr lvl="3"/>
            <a:r>
              <a:rPr lang="da-DK" dirty="0"/>
              <a:t>Lorem ipsum dolor sit amet</a:t>
            </a:r>
          </a:p>
          <a:p>
            <a:pPr lvl="3"/>
            <a:r>
              <a:rPr lang="da-DK" dirty="0"/>
              <a:t>Lorem ipsum dolor sit amet</a:t>
            </a:r>
          </a:p>
          <a:p>
            <a:pPr lvl="4"/>
            <a:r>
              <a:rPr lang="da-DK" dirty="0"/>
              <a:t>Lorem ipsum dolor sit amet</a:t>
            </a:r>
            <a:endParaRPr lang="en-US" dirty="0"/>
          </a:p>
          <a:p>
            <a:pPr lvl="4"/>
            <a:r>
              <a:rPr lang="da-DK" dirty="0"/>
              <a:t>Lorem ipsum dolor sit amet</a:t>
            </a:r>
          </a:p>
          <a:p>
            <a:pPr lvl="0"/>
            <a:r>
              <a:rPr lang="da-DK" dirty="0"/>
              <a:t>NUME CAPITOL</a:t>
            </a:r>
            <a:endParaRPr lang="en-US" dirty="0"/>
          </a:p>
          <a:p>
            <a:pPr lvl="3"/>
            <a:endParaRPr lang="ru-RU" dirty="0"/>
          </a:p>
        </p:txBody>
      </p:sp>
      <p:sp>
        <p:nvSpPr>
          <p:cNvPr id="2" name="Заголовок 1"/>
          <p:cNvSpPr>
            <a:spLocks noGrp="1"/>
          </p:cNvSpPr>
          <p:nvPr>
            <p:ph type="title" hasCustomPrompt="1"/>
          </p:nvPr>
        </p:nvSpPr>
        <p:spPr/>
        <p:txBody>
          <a:bodyPr/>
          <a:lstStyle>
            <a:lvl1pPr>
              <a:defRPr/>
            </a:lvl1pPr>
          </a:lstStyle>
          <a:p>
            <a:r>
              <a:rPr lang="ro-RO" dirty="0"/>
              <a:t>Cuprins</a:t>
            </a:r>
            <a:r>
              <a:rPr lang="en-US" dirty="0"/>
              <a:t>:</a:t>
            </a:r>
            <a:endParaRPr lang="ru-RU" dirty="0"/>
          </a:p>
        </p:txBody>
      </p:sp>
    </p:spTree>
    <p:extLst>
      <p:ext uri="{BB962C8B-B14F-4D97-AF65-F5344CB8AC3E}">
        <p14:creationId xmlns:p14="http://schemas.microsoft.com/office/powerpoint/2010/main" val="270615941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Final Slide">
    <p:bg>
      <p:bgPr>
        <a:gradFill>
          <a:gsLst>
            <a:gs pos="0">
              <a:srgbClr val="63ACDE"/>
            </a:gs>
            <a:gs pos="100000">
              <a:srgbClr val="0E82C5"/>
            </a:gs>
          </a:gsLst>
          <a:lin ang="2700000" scaled="0"/>
        </a:gradFill>
        <a:effectLst/>
      </p:bgPr>
    </p:bg>
    <p:spTree>
      <p:nvGrpSpPr>
        <p:cNvPr id="1" name=""/>
        <p:cNvGrpSpPr/>
        <p:nvPr/>
      </p:nvGrpSpPr>
      <p:grpSpPr>
        <a:xfrm>
          <a:off x="0" y="0"/>
          <a:ext cx="0" cy="0"/>
          <a:chOff x="0" y="0"/>
          <a:chExt cx="0" cy="0"/>
        </a:xfrm>
      </p:grpSpPr>
      <p:pic>
        <p:nvPicPr>
          <p:cNvPr id="11" name="Рисунок 10"/>
          <p:cNvPicPr>
            <a:picLocks noChangeAspect="1"/>
          </p:cNvPicPr>
          <p:nvPr/>
        </p:nvPicPr>
        <p:blipFill rotWithShape="1">
          <a:blip r:embed="rId2" cstate="print">
            <a:extLst>
              <a:ext uri="{28A0092B-C50C-407E-A947-70E740481C1C}">
                <a14:useLocalDpi xmlns:a14="http://schemas.microsoft.com/office/drawing/2010/main" val="0"/>
              </a:ext>
            </a:extLst>
          </a:blip>
          <a:srcRect r="12880"/>
          <a:stretch/>
        </p:blipFill>
        <p:spPr>
          <a:xfrm>
            <a:off x="4906210" y="2"/>
            <a:ext cx="4237790" cy="6854273"/>
          </a:xfrm>
          <a:prstGeom prst="rect">
            <a:avLst/>
          </a:prstGeom>
        </p:spPr>
      </p:pic>
      <p:sp>
        <p:nvSpPr>
          <p:cNvPr id="23" name="Текст 2"/>
          <p:cNvSpPr>
            <a:spLocks noGrp="1"/>
          </p:cNvSpPr>
          <p:nvPr>
            <p:ph idx="1" hasCustomPrompt="1"/>
          </p:nvPr>
        </p:nvSpPr>
        <p:spPr>
          <a:xfrm>
            <a:off x="1333693" y="3426889"/>
            <a:ext cx="825307" cy="1200329"/>
          </a:xfrm>
          <a:prstGeom prst="rect">
            <a:avLst/>
          </a:prstGeom>
        </p:spPr>
        <p:txBody>
          <a:bodyPr vert="horz" wrap="square" lIns="91440" tIns="45720" rIns="91440" bIns="45720" rtlCol="0">
            <a:spAutoFit/>
          </a:bodyPr>
          <a:lstStyle>
            <a:lvl1pPr marL="0" indent="0">
              <a:lnSpc>
                <a:spcPct val="100000"/>
              </a:lnSpc>
              <a:buNone/>
              <a:defRPr sz="1300" b="1">
                <a:solidFill>
                  <a:schemeClr val="bg1"/>
                </a:solidFill>
              </a:defRPr>
            </a:lvl1pPr>
            <a:lvl2pPr marL="0" indent="0">
              <a:lnSpc>
                <a:spcPct val="100000"/>
              </a:lnSpc>
              <a:buFontTx/>
              <a:buNone/>
              <a:defRPr sz="1125"/>
            </a:lvl2pPr>
            <a:lvl3pPr marL="207164" indent="-207164">
              <a:lnSpc>
                <a:spcPct val="100000"/>
              </a:lnSpc>
              <a:buFont typeface="+mj-lt"/>
              <a:buAutoNum type="arabicPeriod"/>
              <a:defRPr sz="1125"/>
            </a:lvl3pPr>
            <a:lvl4pPr marL="335747" indent="-135728">
              <a:lnSpc>
                <a:spcPct val="100000"/>
              </a:lnSpc>
              <a:buFont typeface="Arial" panose="020B0604020202020204" pitchFamily="34" charset="0"/>
              <a:buChar char="•"/>
              <a:defRPr sz="975"/>
            </a:lvl4pPr>
            <a:lvl5pPr marL="335747" indent="0">
              <a:buFont typeface="Arial" panose="020B0604020202020204" pitchFamily="34" charset="0"/>
              <a:buNone/>
              <a:tabLst>
                <a:tab pos="1550156" algn="l"/>
              </a:tabLst>
              <a:defRPr/>
            </a:lvl5pPr>
          </a:lstStyle>
          <a:p>
            <a:pPr lvl="0"/>
            <a:r>
              <a:rPr lang="en-US" dirty="0" err="1"/>
              <a:t>Adresa</a:t>
            </a:r>
            <a:r>
              <a:rPr lang="en-US" dirty="0"/>
              <a:t>:</a:t>
            </a:r>
          </a:p>
          <a:p>
            <a:pPr lvl="0"/>
            <a:r>
              <a:rPr lang="en-US" dirty="0"/>
              <a:t>Tel.:</a:t>
            </a:r>
          </a:p>
          <a:p>
            <a:pPr lvl="0"/>
            <a:r>
              <a:rPr lang="en-US" dirty="0"/>
              <a:t>Fax.:</a:t>
            </a:r>
          </a:p>
          <a:p>
            <a:pPr lvl="0"/>
            <a:r>
              <a:rPr lang="en-US" dirty="0"/>
              <a:t>Email:</a:t>
            </a:r>
          </a:p>
        </p:txBody>
      </p:sp>
      <p:sp>
        <p:nvSpPr>
          <p:cNvPr id="25" name="Текст 2"/>
          <p:cNvSpPr>
            <a:spLocks noGrp="1"/>
          </p:cNvSpPr>
          <p:nvPr>
            <p:ph idx="15" hasCustomPrompt="1"/>
          </p:nvPr>
        </p:nvSpPr>
        <p:spPr>
          <a:xfrm>
            <a:off x="2159000" y="3426889"/>
            <a:ext cx="5762531" cy="1200329"/>
          </a:xfrm>
          <a:prstGeom prst="rect">
            <a:avLst/>
          </a:prstGeom>
        </p:spPr>
        <p:txBody>
          <a:bodyPr vert="horz" wrap="square" lIns="91440" tIns="45720" rIns="91440" bIns="45720" rtlCol="0">
            <a:spAutoFit/>
          </a:bodyPr>
          <a:lstStyle>
            <a:lvl1pPr marL="0" indent="0">
              <a:lnSpc>
                <a:spcPct val="100000"/>
              </a:lnSpc>
              <a:buNone/>
              <a:defRPr sz="1300" b="0">
                <a:solidFill>
                  <a:schemeClr val="bg1"/>
                </a:solidFill>
              </a:defRPr>
            </a:lvl1pPr>
            <a:lvl2pPr marL="0" indent="0">
              <a:lnSpc>
                <a:spcPct val="100000"/>
              </a:lnSpc>
              <a:buFontTx/>
              <a:buNone/>
              <a:defRPr sz="1125"/>
            </a:lvl2pPr>
            <a:lvl3pPr marL="207164" indent="-207164">
              <a:lnSpc>
                <a:spcPct val="100000"/>
              </a:lnSpc>
              <a:buFont typeface="+mj-lt"/>
              <a:buAutoNum type="arabicPeriod"/>
              <a:defRPr sz="1125"/>
            </a:lvl3pPr>
            <a:lvl4pPr marL="335747" indent="-135728">
              <a:lnSpc>
                <a:spcPct val="100000"/>
              </a:lnSpc>
              <a:buFont typeface="Arial" panose="020B0604020202020204" pitchFamily="34" charset="0"/>
              <a:buChar char="•"/>
              <a:defRPr sz="975"/>
            </a:lvl4pPr>
            <a:lvl5pPr marL="335747" indent="0">
              <a:buFont typeface="Arial" panose="020B0604020202020204" pitchFamily="34" charset="0"/>
              <a:buNone/>
              <a:tabLst>
                <a:tab pos="1550156" algn="l"/>
              </a:tabLst>
              <a:defRPr/>
            </a:lvl5pPr>
          </a:lstStyle>
          <a:p>
            <a:pPr lvl="0"/>
            <a:r>
              <a:rPr lang="it-IT" dirty="0"/>
              <a:t>Vasile Alecsandri, 119, Chişinău Republica Moldova</a:t>
            </a:r>
          </a:p>
          <a:p>
            <a:pPr lvl="0"/>
            <a:r>
              <a:rPr lang="it-IT" dirty="0"/>
              <a:t>(+373 22) 251-451</a:t>
            </a:r>
          </a:p>
          <a:p>
            <a:pPr lvl="0"/>
            <a:r>
              <a:rPr lang="it-IT" dirty="0"/>
              <a:t>(+373 22) 234-047</a:t>
            </a:r>
          </a:p>
          <a:p>
            <a:pPr lvl="0"/>
            <a:r>
              <a:rPr lang="it-IT" dirty="0"/>
              <a:t>info@cec.md</a:t>
            </a:r>
            <a:endParaRPr lang="en-US" dirty="0"/>
          </a:p>
        </p:txBody>
      </p:sp>
      <p:sp>
        <p:nvSpPr>
          <p:cNvPr id="10" name="Заголовок 1"/>
          <p:cNvSpPr>
            <a:spLocks noGrp="1"/>
          </p:cNvSpPr>
          <p:nvPr>
            <p:ph type="ctrTitle" hasCustomPrompt="1"/>
          </p:nvPr>
        </p:nvSpPr>
        <p:spPr>
          <a:xfrm>
            <a:off x="3420982" y="1069452"/>
            <a:ext cx="3818812" cy="579646"/>
          </a:xfrm>
        </p:spPr>
        <p:txBody>
          <a:bodyPr wrap="square" anchor="b">
            <a:spAutoFit/>
          </a:bodyPr>
          <a:lstStyle>
            <a:lvl1pPr algn="l">
              <a:lnSpc>
                <a:spcPts val="3750"/>
              </a:lnSpc>
              <a:defRPr sz="2400">
                <a:solidFill>
                  <a:schemeClr val="bg2"/>
                </a:solidFill>
              </a:defRPr>
            </a:lvl1pPr>
          </a:lstStyle>
          <a:p>
            <a:r>
              <a:rPr lang="en-US" dirty="0" err="1"/>
              <a:t>Nume</a:t>
            </a:r>
            <a:r>
              <a:rPr lang="en-US" dirty="0"/>
              <a:t> LOGO</a:t>
            </a:r>
            <a:endParaRPr lang="ru-RU" dirty="0"/>
          </a:p>
        </p:txBody>
      </p:sp>
      <p:pic>
        <p:nvPicPr>
          <p:cNvPr id="13" name="Рисунок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8" y="4519495"/>
            <a:ext cx="1360782" cy="2334779"/>
          </a:xfrm>
          <a:prstGeom prst="rect">
            <a:avLst/>
          </a:prstGeom>
        </p:spPr>
      </p:pic>
      <p:sp>
        <p:nvSpPr>
          <p:cNvPr id="16" name="Рисунок 3"/>
          <p:cNvSpPr>
            <a:spLocks noGrp="1" noChangeAspect="1"/>
          </p:cNvSpPr>
          <p:nvPr>
            <p:ph type="pic" sz="quarter" idx="13" hasCustomPrompt="1"/>
          </p:nvPr>
        </p:nvSpPr>
        <p:spPr>
          <a:xfrm>
            <a:off x="1333693" y="549275"/>
            <a:ext cx="1620000" cy="1620000"/>
          </a:xfrm>
        </p:spPr>
        <p:txBody>
          <a:bodyPr anchor="ctr">
            <a:normAutofit/>
          </a:bodyPr>
          <a:lstStyle>
            <a:lvl1pPr marL="0" indent="0" algn="ctr">
              <a:buNone/>
              <a:defRPr sz="1300" baseline="0">
                <a:solidFill>
                  <a:schemeClr val="bg2">
                    <a:lumMod val="85000"/>
                  </a:schemeClr>
                </a:solidFill>
              </a:defRPr>
            </a:lvl1pPr>
          </a:lstStyle>
          <a:p>
            <a:r>
              <a:rPr lang="en-US" dirty="0" err="1"/>
              <a:t>Adaug</a:t>
            </a:r>
            <a:r>
              <a:rPr lang="ro-RO" dirty="0"/>
              <a:t>ă</a:t>
            </a:r>
            <a:r>
              <a:rPr lang="en-US" dirty="0"/>
              <a:t> </a:t>
            </a:r>
            <a:r>
              <a:rPr lang="en-US" dirty="0" err="1"/>
              <a:t>Sigla</a:t>
            </a:r>
            <a:r>
              <a:rPr lang="en-US" dirty="0"/>
              <a:t> </a:t>
            </a:r>
            <a:r>
              <a:rPr lang="ro-RO" dirty="0"/>
              <a:t>(1</a:t>
            </a:r>
            <a:r>
              <a:rPr lang="en-US" dirty="0"/>
              <a:t>:1)</a:t>
            </a:r>
            <a:endParaRPr lang="ru-RU" dirty="0"/>
          </a:p>
        </p:txBody>
      </p:sp>
      <p:pic>
        <p:nvPicPr>
          <p:cNvPr id="8" name="Рисунок 7"/>
          <p:cNvPicPr>
            <a:picLocks noChangeAspect="1"/>
          </p:cNvPicPr>
          <p:nvPr userDrawn="1"/>
        </p:nvPicPr>
        <p:blipFill rotWithShape="1">
          <a:blip r:embed="rId2" cstate="print">
            <a:extLst>
              <a:ext uri="{28A0092B-C50C-407E-A947-70E740481C1C}">
                <a14:useLocalDpi xmlns:a14="http://schemas.microsoft.com/office/drawing/2010/main" val="0"/>
              </a:ext>
            </a:extLst>
          </a:blip>
          <a:srcRect r="12880"/>
          <a:stretch/>
        </p:blipFill>
        <p:spPr>
          <a:xfrm>
            <a:off x="4906210" y="2"/>
            <a:ext cx="4237790" cy="6854273"/>
          </a:xfrm>
          <a:prstGeom prst="rect">
            <a:avLst/>
          </a:prstGeom>
        </p:spPr>
      </p:pic>
      <p:pic>
        <p:nvPicPr>
          <p:cNvPr id="9" name="Рисунок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8" y="4519495"/>
            <a:ext cx="1360782" cy="2334779"/>
          </a:xfrm>
          <a:prstGeom prst="rect">
            <a:avLst/>
          </a:prstGeom>
        </p:spPr>
      </p:pic>
    </p:spTree>
    <p:extLst>
      <p:ext uri="{BB962C8B-B14F-4D97-AF65-F5344CB8AC3E}">
        <p14:creationId xmlns:p14="http://schemas.microsoft.com/office/powerpoint/2010/main" val="35773743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Nume Capitol">
    <p:spTree>
      <p:nvGrpSpPr>
        <p:cNvPr id="1" name=""/>
        <p:cNvGrpSpPr/>
        <p:nvPr/>
      </p:nvGrpSpPr>
      <p:grpSpPr>
        <a:xfrm>
          <a:off x="0" y="0"/>
          <a:ext cx="0" cy="0"/>
          <a:chOff x="0" y="0"/>
          <a:chExt cx="0" cy="0"/>
        </a:xfrm>
      </p:grpSpPr>
      <p:pic>
        <p:nvPicPr>
          <p:cNvPr id="5" name="Рисунок 4"/>
          <p:cNvPicPr>
            <a:picLocks noChangeAspect="1"/>
          </p:cNvPicPr>
          <p:nvPr/>
        </p:nvPicPr>
        <p:blipFill rotWithShape="1">
          <a:blip r:embed="rId2" cstate="print">
            <a:extLst>
              <a:ext uri="{28A0092B-C50C-407E-A947-70E740481C1C}">
                <a14:useLocalDpi xmlns:a14="http://schemas.microsoft.com/office/drawing/2010/main" val="0"/>
              </a:ext>
            </a:extLst>
          </a:blip>
          <a:srcRect l="24980"/>
          <a:stretch/>
        </p:blipFill>
        <p:spPr>
          <a:xfrm rot="10800000">
            <a:off x="-9624" y="0"/>
            <a:ext cx="9153624" cy="6862178"/>
          </a:xfrm>
          <a:prstGeom prst="rect">
            <a:avLst/>
          </a:prstGeom>
        </p:spPr>
      </p:pic>
      <p:sp>
        <p:nvSpPr>
          <p:cNvPr id="6" name="Номер слайда 5"/>
          <p:cNvSpPr>
            <a:spLocks noGrp="1"/>
          </p:cNvSpPr>
          <p:nvPr>
            <p:ph type="sldNum" sz="quarter" idx="12"/>
          </p:nvPr>
        </p:nvSpPr>
        <p:spPr/>
        <p:txBody>
          <a:bodyPr/>
          <a:lstStyle/>
          <a:p>
            <a:fld id="{91CC136D-1AC0-43E4-B851-5FCD1A35379C}" type="slidenum">
              <a:rPr lang="ru-RU" smtClean="0"/>
              <a:t>‹#›</a:t>
            </a:fld>
            <a:endParaRPr lang="ru-RU"/>
          </a:p>
        </p:txBody>
      </p:sp>
      <p:sp>
        <p:nvSpPr>
          <p:cNvPr id="8" name="Заголовок 1"/>
          <p:cNvSpPr>
            <a:spLocks noGrp="1"/>
          </p:cNvSpPr>
          <p:nvPr>
            <p:ph type="title" hasCustomPrompt="1"/>
          </p:nvPr>
        </p:nvSpPr>
        <p:spPr>
          <a:xfrm>
            <a:off x="1786904" y="3140463"/>
            <a:ext cx="5570201" cy="577081"/>
          </a:xfrm>
        </p:spPr>
        <p:txBody>
          <a:bodyPr>
            <a:spAutoFit/>
          </a:bodyPr>
          <a:lstStyle>
            <a:lvl1pPr algn="ctr">
              <a:defRPr sz="3500" baseline="0">
                <a:solidFill>
                  <a:schemeClr val="bg2"/>
                </a:solidFill>
              </a:defRPr>
            </a:lvl1pPr>
          </a:lstStyle>
          <a:p>
            <a:r>
              <a:rPr lang="en-US" dirty="0"/>
              <a:t>I. NUME CAPITOL</a:t>
            </a:r>
            <a:endParaRPr lang="ru-RU" dirty="0"/>
          </a:p>
        </p:txBody>
      </p:sp>
      <p:pic>
        <p:nvPicPr>
          <p:cNvPr id="7" name="Рисунок 6"/>
          <p:cNvPicPr>
            <a:picLocks noChangeAspect="1"/>
          </p:cNvPicPr>
          <p:nvPr userDrawn="1"/>
        </p:nvPicPr>
        <p:blipFill rotWithShape="1">
          <a:blip r:embed="rId2" cstate="print">
            <a:extLst>
              <a:ext uri="{28A0092B-C50C-407E-A947-70E740481C1C}">
                <a14:useLocalDpi xmlns:a14="http://schemas.microsoft.com/office/drawing/2010/main" val="0"/>
              </a:ext>
            </a:extLst>
          </a:blip>
          <a:srcRect l="24980"/>
          <a:stretch/>
        </p:blipFill>
        <p:spPr>
          <a:xfrm rot="10800000">
            <a:off x="-9624" y="0"/>
            <a:ext cx="9153624" cy="6862178"/>
          </a:xfrm>
          <a:prstGeom prst="rect">
            <a:avLst/>
          </a:prstGeom>
        </p:spPr>
      </p:pic>
    </p:spTree>
    <p:extLst>
      <p:ext uri="{BB962C8B-B14F-4D97-AF65-F5344CB8AC3E}">
        <p14:creationId xmlns:p14="http://schemas.microsoft.com/office/powerpoint/2010/main" val="2548191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8" name="Title Text"/>
          <p:cNvSpPr txBox="1">
            <a:spLocks noGrp="1"/>
          </p:cNvSpPr>
          <p:nvPr>
            <p:ph type="title"/>
          </p:nvPr>
        </p:nvSpPr>
        <p:spPr>
          <a:prstGeom prst="rect">
            <a:avLst/>
          </a:prstGeom>
        </p:spPr>
        <p:txBody>
          <a:bodyPr/>
          <a:lstStyle/>
          <a:p>
            <a:r>
              <a:t>Title Text</a:t>
            </a:r>
          </a:p>
        </p:txBody>
      </p:sp>
      <p:sp>
        <p:nvSpPr>
          <p:cNvPr id="59"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631522969"/>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3" name="Title Text"/>
          <p:cNvSpPr txBox="1">
            <a:spLocks noGrp="1"/>
          </p:cNvSpPr>
          <p:nvPr>
            <p:ph type="title"/>
          </p:nvPr>
        </p:nvSpPr>
        <p:spPr>
          <a:xfrm>
            <a:off x="629841" y="457200"/>
            <a:ext cx="2949178" cy="1600200"/>
          </a:xfrm>
          <a:prstGeom prst="rect">
            <a:avLst/>
          </a:prstGeom>
        </p:spPr>
        <p:txBody>
          <a:bodyPr anchor="b"/>
          <a:lstStyle>
            <a:lvl1pPr>
              <a:defRPr sz="2400"/>
            </a:lvl1pPr>
          </a:lstStyle>
          <a:p>
            <a:r>
              <a:t>Title Text</a:t>
            </a:r>
          </a:p>
        </p:txBody>
      </p:sp>
      <p:sp>
        <p:nvSpPr>
          <p:cNvPr id="74" name="Body Level One…"/>
          <p:cNvSpPr txBox="1">
            <a:spLocks noGrp="1"/>
          </p:cNvSpPr>
          <p:nvPr>
            <p:ph type="body" sz="half" idx="1"/>
          </p:nvPr>
        </p:nvSpPr>
        <p:spPr>
          <a:xfrm>
            <a:off x="3887393" y="987425"/>
            <a:ext cx="4629151" cy="4873627"/>
          </a:xfrm>
          <a:prstGeom prst="rect">
            <a:avLst/>
          </a:prstGeom>
        </p:spPr>
        <p:txBody>
          <a:bodyPr/>
          <a:lstStyle>
            <a:lvl1pPr>
              <a:defRPr sz="2400"/>
            </a:lvl1pPr>
            <a:lvl2pPr marL="538843" indent="-195943">
              <a:defRPr sz="2400"/>
            </a:lvl2pPr>
            <a:lvl3pPr marL="914400" indent="-228600">
              <a:defRPr sz="2400"/>
            </a:lvl3pPr>
            <a:lvl4pPr marL="1303020" indent="-274320">
              <a:defRPr sz="2400"/>
            </a:lvl4pPr>
            <a:lvl5pPr marL="1645920" indent="-274320">
              <a:defRPr sz="2400"/>
            </a:lvl5pPr>
          </a:lstStyle>
          <a:p>
            <a:r>
              <a:t>Body Level One</a:t>
            </a:r>
          </a:p>
          <a:p>
            <a:pPr lvl="1"/>
            <a:r>
              <a:t>Body Level Two</a:t>
            </a:r>
          </a:p>
          <a:p>
            <a:pPr lvl="2"/>
            <a:r>
              <a:t>Body Level Three</a:t>
            </a:r>
          </a:p>
          <a:p>
            <a:pPr lvl="3"/>
            <a:r>
              <a:t>Body Level Four</a:t>
            </a:r>
          </a:p>
          <a:p>
            <a:pPr lvl="4"/>
            <a:r>
              <a:t>Body Level Five</a:t>
            </a:r>
          </a:p>
        </p:txBody>
      </p:sp>
      <p:sp>
        <p:nvSpPr>
          <p:cNvPr id="75" name="Text Placeholder 3"/>
          <p:cNvSpPr>
            <a:spLocks noGrp="1"/>
          </p:cNvSpPr>
          <p:nvPr>
            <p:ph type="body" sz="quarter" idx="13"/>
          </p:nvPr>
        </p:nvSpPr>
        <p:spPr>
          <a:xfrm>
            <a:off x="629840" y="2057401"/>
            <a:ext cx="2949180" cy="3811588"/>
          </a:xfrm>
          <a:prstGeom prst="rect">
            <a:avLst/>
          </a:prstGeom>
        </p:spPr>
        <p:txBody>
          <a:bodyPr/>
          <a:lstStyle>
            <a:lvl1pPr marL="0" indent="0">
              <a:buSzTx/>
              <a:buFontTx/>
              <a:buNone/>
              <a:defRPr sz="1600"/>
            </a:lvl1pPr>
          </a:lstStyle>
          <a:p>
            <a:pPr marL="0" indent="0">
              <a:buSzTx/>
              <a:buFontTx/>
              <a:buNone/>
              <a:defRPr sz="1600"/>
            </a:pPr>
            <a:endParaRP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1915876284"/>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3" name="Title Text"/>
          <p:cNvSpPr txBox="1">
            <a:spLocks noGrp="1"/>
          </p:cNvSpPr>
          <p:nvPr>
            <p:ph type="title"/>
          </p:nvPr>
        </p:nvSpPr>
        <p:spPr>
          <a:xfrm>
            <a:off x="629841" y="457200"/>
            <a:ext cx="2949178" cy="1600200"/>
          </a:xfrm>
          <a:prstGeom prst="rect">
            <a:avLst/>
          </a:prstGeom>
        </p:spPr>
        <p:txBody>
          <a:bodyPr anchor="b"/>
          <a:lstStyle>
            <a:lvl1pPr>
              <a:defRPr sz="2400"/>
            </a:lvl1pPr>
          </a:lstStyle>
          <a:p>
            <a:r>
              <a:t>Title Text</a:t>
            </a:r>
          </a:p>
        </p:txBody>
      </p:sp>
      <p:sp>
        <p:nvSpPr>
          <p:cNvPr id="84" name="Picture Placeholder 2"/>
          <p:cNvSpPr>
            <a:spLocks noGrp="1"/>
          </p:cNvSpPr>
          <p:nvPr>
            <p:ph type="pic" sz="half" idx="13"/>
          </p:nvPr>
        </p:nvSpPr>
        <p:spPr>
          <a:xfrm>
            <a:off x="3887393" y="987425"/>
            <a:ext cx="4629151" cy="4873627"/>
          </a:xfrm>
          <a:prstGeom prst="rect">
            <a:avLst/>
          </a:prstGeom>
        </p:spPr>
        <p:txBody>
          <a:bodyPr lIns="91439" rIns="91439">
            <a:noAutofit/>
          </a:bodyPr>
          <a:lstStyle/>
          <a:p>
            <a:endParaRPr/>
          </a:p>
        </p:txBody>
      </p:sp>
      <p:sp>
        <p:nvSpPr>
          <p:cNvPr id="85" name="Body Level One…"/>
          <p:cNvSpPr txBox="1">
            <a:spLocks noGrp="1"/>
          </p:cNvSpPr>
          <p:nvPr>
            <p:ph type="body" sz="quarter" idx="1"/>
          </p:nvPr>
        </p:nvSpPr>
        <p:spPr>
          <a:xfrm>
            <a:off x="629841" y="2057401"/>
            <a:ext cx="2949178" cy="3811588"/>
          </a:xfrm>
          <a:prstGeom prst="rect">
            <a:avLst/>
          </a:prstGeom>
        </p:spPr>
        <p:txBody>
          <a:bodyPr/>
          <a:lstStyle>
            <a:lvl1pPr marL="0" indent="0">
              <a:buSzTx/>
              <a:buFontTx/>
              <a:buNone/>
              <a:defRPr sz="1200"/>
            </a:lvl1pPr>
            <a:lvl2pPr marL="0" indent="342900">
              <a:buSzTx/>
              <a:buFontTx/>
              <a:buNone/>
              <a:defRPr sz="1200"/>
            </a:lvl2pPr>
            <a:lvl3pPr marL="0" indent="685800">
              <a:buSzTx/>
              <a:buFontTx/>
              <a:buNone/>
              <a:defRPr sz="1200"/>
            </a:lvl3pPr>
            <a:lvl4pPr marL="0" indent="1028700">
              <a:buSzTx/>
              <a:buFontTx/>
              <a:buNone/>
              <a:defRPr sz="1200"/>
            </a:lvl4pPr>
            <a:lvl5pPr marL="0" indent="1371600">
              <a:buSzTx/>
              <a:buFontTx/>
              <a:buNone/>
              <a:defRPr sz="1200"/>
            </a:lvl5pPr>
          </a:lstStyle>
          <a:p>
            <a:r>
              <a:t>Body Level One</a:t>
            </a:r>
          </a:p>
          <a:p>
            <a:pPr lvl="1"/>
            <a:r>
              <a:t>Body Level Two</a:t>
            </a:r>
          </a:p>
          <a:p>
            <a:pPr lvl="2"/>
            <a:r>
              <a:t>Body Level Three</a:t>
            </a:r>
          </a:p>
          <a:p>
            <a:pPr lvl="3"/>
            <a:r>
              <a:t>Body Level Four</a:t>
            </a:r>
          </a:p>
          <a:p>
            <a:pPr lvl="4"/>
            <a:r>
              <a:t>Body Level Five</a:t>
            </a: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3751835488"/>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93" name="Title Text"/>
          <p:cNvSpPr txBox="1">
            <a:spLocks noGrp="1"/>
          </p:cNvSpPr>
          <p:nvPr>
            <p:ph type="title"/>
          </p:nvPr>
        </p:nvSpPr>
        <p:spPr>
          <a:prstGeom prst="rect">
            <a:avLst/>
          </a:prstGeom>
        </p:spPr>
        <p:txBody>
          <a:bodyPr/>
          <a:lstStyle/>
          <a:p>
            <a:r>
              <a:t>Title Text</a:t>
            </a:r>
          </a:p>
        </p:txBody>
      </p:sp>
      <p:sp>
        <p:nvSpPr>
          <p:cNvPr id="94"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2017190128"/>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02" name="Title Text"/>
          <p:cNvSpPr txBox="1">
            <a:spLocks noGrp="1"/>
          </p:cNvSpPr>
          <p:nvPr>
            <p:ph type="title"/>
          </p:nvPr>
        </p:nvSpPr>
        <p:spPr>
          <a:xfrm>
            <a:off x="6543676" y="365126"/>
            <a:ext cx="1971675" cy="5811839"/>
          </a:xfrm>
          <a:prstGeom prst="rect">
            <a:avLst/>
          </a:prstGeom>
        </p:spPr>
        <p:txBody>
          <a:bodyPr/>
          <a:lstStyle/>
          <a:p>
            <a:r>
              <a:t>Title Text</a:t>
            </a:r>
          </a:p>
        </p:txBody>
      </p:sp>
      <p:sp>
        <p:nvSpPr>
          <p:cNvPr id="103" name="Body Level One…"/>
          <p:cNvSpPr txBox="1">
            <a:spLocks noGrp="1"/>
          </p:cNvSpPr>
          <p:nvPr>
            <p:ph type="body" idx="1"/>
          </p:nvPr>
        </p:nvSpPr>
        <p:spPr>
          <a:xfrm>
            <a:off x="628652" y="365126"/>
            <a:ext cx="5800725" cy="5811839"/>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04"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3999389252"/>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page">
    <p:spTree>
      <p:nvGrpSpPr>
        <p:cNvPr id="1" name=""/>
        <p:cNvGrpSpPr/>
        <p:nvPr/>
      </p:nvGrpSpPr>
      <p:grpSpPr>
        <a:xfrm>
          <a:off x="0" y="0"/>
          <a:ext cx="0" cy="0"/>
          <a:chOff x="0" y="0"/>
          <a:chExt cx="0" cy="0"/>
        </a:xfrm>
      </p:grpSpPr>
      <p:sp>
        <p:nvSpPr>
          <p:cNvPr id="111" name="Picture Placeholder 9"/>
          <p:cNvSpPr>
            <a:spLocks noGrp="1"/>
          </p:cNvSpPr>
          <p:nvPr>
            <p:ph type="pic" sz="quarter" idx="13"/>
          </p:nvPr>
        </p:nvSpPr>
        <p:spPr>
          <a:xfrm>
            <a:off x="2" y="4495800"/>
            <a:ext cx="3017521" cy="2377440"/>
          </a:xfrm>
          <a:prstGeom prst="rect">
            <a:avLst/>
          </a:prstGeom>
        </p:spPr>
        <p:txBody>
          <a:bodyPr lIns="91439" rIns="91439">
            <a:noAutofit/>
          </a:bodyPr>
          <a:lstStyle/>
          <a:p>
            <a:endParaRPr/>
          </a:p>
        </p:txBody>
      </p:sp>
      <p:sp>
        <p:nvSpPr>
          <p:cNvPr id="112" name="Picture Placeholder 9"/>
          <p:cNvSpPr>
            <a:spLocks noGrp="1"/>
          </p:cNvSpPr>
          <p:nvPr>
            <p:ph type="pic" sz="quarter" idx="14"/>
          </p:nvPr>
        </p:nvSpPr>
        <p:spPr>
          <a:xfrm>
            <a:off x="3063239" y="4495800"/>
            <a:ext cx="3017522" cy="2377440"/>
          </a:xfrm>
          <a:prstGeom prst="rect">
            <a:avLst/>
          </a:prstGeom>
        </p:spPr>
        <p:txBody>
          <a:bodyPr lIns="91439" rIns="91439">
            <a:noAutofit/>
          </a:bodyPr>
          <a:lstStyle/>
          <a:p>
            <a:endParaRPr/>
          </a:p>
        </p:txBody>
      </p:sp>
      <p:sp>
        <p:nvSpPr>
          <p:cNvPr id="113" name="Picture Placeholder 9"/>
          <p:cNvSpPr>
            <a:spLocks noGrp="1"/>
          </p:cNvSpPr>
          <p:nvPr>
            <p:ph type="pic" sz="quarter" idx="15"/>
          </p:nvPr>
        </p:nvSpPr>
        <p:spPr>
          <a:xfrm>
            <a:off x="6126481" y="4495800"/>
            <a:ext cx="3017521" cy="2377440"/>
          </a:xfrm>
          <a:prstGeom prst="rect">
            <a:avLst/>
          </a:prstGeom>
        </p:spPr>
        <p:txBody>
          <a:bodyPr lIns="91439" rIns="91439">
            <a:noAutofit/>
          </a:bodyPr>
          <a:lstStyle/>
          <a:p>
            <a:endParaRPr/>
          </a:p>
        </p:txBody>
      </p:sp>
      <p:sp>
        <p:nvSpPr>
          <p:cNvPr id="114" name="Body Level One…"/>
          <p:cNvSpPr txBox="1">
            <a:spLocks noGrp="1"/>
          </p:cNvSpPr>
          <p:nvPr>
            <p:ph type="body" sz="quarter" idx="1"/>
          </p:nvPr>
        </p:nvSpPr>
        <p:spPr>
          <a:xfrm>
            <a:off x="533400" y="2209800"/>
            <a:ext cx="6553200" cy="762000"/>
          </a:xfrm>
          <a:prstGeom prst="rect">
            <a:avLst/>
          </a:prstGeom>
        </p:spPr>
        <p:txBody>
          <a:bodyPr/>
          <a:lstStyle>
            <a:lvl1pPr marL="0" indent="0">
              <a:buSzTx/>
              <a:buFontTx/>
              <a:buNone/>
              <a:defRPr sz="3000" b="1">
                <a:solidFill>
                  <a:srgbClr val="003399"/>
                </a:solidFill>
                <a:latin typeface="Myriad Pro"/>
                <a:ea typeface="Myriad Pro"/>
                <a:cs typeface="Myriad Pro"/>
                <a:sym typeface="Myriad Pro"/>
              </a:defRPr>
            </a:lvl1pPr>
            <a:lvl2pPr marL="514350" indent="-171450">
              <a:buFontTx/>
              <a:defRPr sz="3000" b="1">
                <a:solidFill>
                  <a:srgbClr val="003399"/>
                </a:solidFill>
                <a:latin typeface="Myriad Pro"/>
                <a:ea typeface="Myriad Pro"/>
                <a:cs typeface="Myriad Pro"/>
                <a:sym typeface="Myriad Pro"/>
              </a:defRPr>
            </a:lvl2pPr>
            <a:lvl3pPr marL="857250" indent="-171450">
              <a:buFontTx/>
              <a:defRPr sz="3000" b="1">
                <a:solidFill>
                  <a:srgbClr val="003399"/>
                </a:solidFill>
                <a:latin typeface="Myriad Pro"/>
                <a:ea typeface="Myriad Pro"/>
                <a:cs typeface="Myriad Pro"/>
                <a:sym typeface="Myriad Pro"/>
              </a:defRPr>
            </a:lvl3pPr>
            <a:lvl4pPr marL="1200150" indent="-171450">
              <a:buFontTx/>
              <a:defRPr sz="3000" b="1">
                <a:solidFill>
                  <a:srgbClr val="003399"/>
                </a:solidFill>
                <a:latin typeface="Myriad Pro"/>
                <a:ea typeface="Myriad Pro"/>
                <a:cs typeface="Myriad Pro"/>
                <a:sym typeface="Myriad Pro"/>
              </a:defRPr>
            </a:lvl4pPr>
            <a:lvl5pPr marL="1543050" indent="-171450">
              <a:buFontTx/>
              <a:defRPr sz="3000" b="1">
                <a:solidFill>
                  <a:srgbClr val="003399"/>
                </a:solidFill>
                <a:latin typeface="Myriad Pro"/>
                <a:ea typeface="Myriad Pro"/>
                <a:cs typeface="Myriad Pro"/>
                <a:sym typeface="Myriad Pro"/>
              </a:defRPr>
            </a:lvl5pPr>
          </a:lstStyle>
          <a:p>
            <a:r>
              <a:t>Body Level One</a:t>
            </a:r>
          </a:p>
          <a:p>
            <a:pPr lvl="1"/>
            <a:r>
              <a:t>Body Level Two</a:t>
            </a:r>
          </a:p>
          <a:p>
            <a:pPr lvl="2"/>
            <a:r>
              <a:t>Body Level Three</a:t>
            </a:r>
          </a:p>
          <a:p>
            <a:pPr lvl="3"/>
            <a:r>
              <a:t>Body Level Four</a:t>
            </a:r>
          </a:p>
          <a:p>
            <a:pPr lvl="4"/>
            <a:r>
              <a:t>Body Level Five</a:t>
            </a:r>
          </a:p>
        </p:txBody>
      </p:sp>
      <p:sp>
        <p:nvSpPr>
          <p:cNvPr id="115" name="Text Placeholder 33"/>
          <p:cNvSpPr>
            <a:spLocks noGrp="1"/>
          </p:cNvSpPr>
          <p:nvPr>
            <p:ph type="body" sz="quarter" idx="16"/>
          </p:nvPr>
        </p:nvSpPr>
        <p:spPr>
          <a:xfrm>
            <a:off x="533400" y="2743200"/>
            <a:ext cx="6553200" cy="533400"/>
          </a:xfrm>
          <a:prstGeom prst="rect">
            <a:avLst/>
          </a:prstGeom>
        </p:spPr>
        <p:txBody>
          <a:bodyPr/>
          <a:lstStyle>
            <a:lvl1pPr marL="0" indent="0">
              <a:buSzTx/>
              <a:buFontTx/>
              <a:buNone/>
              <a:defRPr sz="2400">
                <a:solidFill>
                  <a:srgbClr val="003399"/>
                </a:solidFill>
                <a:latin typeface="Myriad Pro"/>
                <a:sym typeface="Myriad Pro"/>
              </a:defRPr>
            </a:lvl1pPr>
          </a:lstStyle>
          <a:p>
            <a:pPr marL="0" indent="0">
              <a:buSzTx/>
              <a:buFontTx/>
              <a:buNone/>
              <a:defRPr sz="2400">
                <a:solidFill>
                  <a:srgbClr val="003399"/>
                </a:solidFill>
                <a:latin typeface="Myriad Pro"/>
                <a:ea typeface="Myriad Pro"/>
                <a:cs typeface="Myriad Pro"/>
                <a:sym typeface="Myriad Pro"/>
              </a:defRPr>
            </a:pPr>
            <a:endParaRPr/>
          </a:p>
        </p:txBody>
      </p:sp>
      <p:sp>
        <p:nvSpPr>
          <p:cNvPr id="116" name="Text Placeholder 33"/>
          <p:cNvSpPr>
            <a:spLocks noGrp="1"/>
          </p:cNvSpPr>
          <p:nvPr>
            <p:ph type="body" sz="quarter" idx="17"/>
          </p:nvPr>
        </p:nvSpPr>
        <p:spPr>
          <a:xfrm>
            <a:off x="533400" y="381000"/>
            <a:ext cx="990600" cy="457200"/>
          </a:xfrm>
          <a:prstGeom prst="rect">
            <a:avLst/>
          </a:prstGeom>
        </p:spPr>
        <p:txBody>
          <a:bodyPr/>
          <a:lstStyle>
            <a:lvl1pPr marL="0" indent="0">
              <a:buSzTx/>
              <a:buFontTx/>
              <a:buNone/>
              <a:defRPr sz="1200">
                <a:solidFill>
                  <a:srgbClr val="BFBFBF"/>
                </a:solidFill>
                <a:latin typeface="Myriad Pro"/>
                <a:sym typeface="Myriad Pro"/>
              </a:defRPr>
            </a:lvl1pPr>
          </a:lstStyle>
          <a:p>
            <a:pPr marL="0" indent="0">
              <a:buSzTx/>
              <a:buFontTx/>
              <a:buNone/>
              <a:defRPr sz="1200">
                <a:solidFill>
                  <a:srgbClr val="BFBFBF"/>
                </a:solidFill>
                <a:latin typeface="Myriad Pro"/>
                <a:ea typeface="Myriad Pro"/>
                <a:cs typeface="Myriad Pro"/>
                <a:sym typeface="Myriad Pro"/>
              </a:defRPr>
            </a:pPr>
            <a:endParaRPr/>
          </a:p>
        </p:txBody>
      </p:sp>
      <p:sp>
        <p:nvSpPr>
          <p:cNvPr id="117" name="Slide Number"/>
          <p:cNvSpPr txBox="1">
            <a:spLocks noGrp="1"/>
          </p:cNvSpPr>
          <p:nvPr>
            <p:ph type="sldNum" sz="quarter" idx="2"/>
          </p:nvPr>
        </p:nvSpPr>
        <p:spPr>
          <a:xfrm>
            <a:off x="6326218" y="6240935"/>
            <a:ext cx="226983" cy="230832"/>
          </a:xfrm>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3138498729"/>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2 picture A">
    <p:spTree>
      <p:nvGrpSpPr>
        <p:cNvPr id="1" name=""/>
        <p:cNvGrpSpPr/>
        <p:nvPr/>
      </p:nvGrpSpPr>
      <p:grpSpPr>
        <a:xfrm>
          <a:off x="0" y="0"/>
          <a:ext cx="0" cy="0"/>
          <a:chOff x="0" y="0"/>
          <a:chExt cx="0" cy="0"/>
        </a:xfrm>
      </p:grpSpPr>
      <p:sp>
        <p:nvSpPr>
          <p:cNvPr id="135" name="Picture Placeholder 9"/>
          <p:cNvSpPr>
            <a:spLocks noGrp="1"/>
          </p:cNvSpPr>
          <p:nvPr>
            <p:ph type="pic" sz="half" idx="13"/>
          </p:nvPr>
        </p:nvSpPr>
        <p:spPr>
          <a:xfrm>
            <a:off x="2" y="3566161"/>
            <a:ext cx="5303521" cy="3291841"/>
          </a:xfrm>
          <a:prstGeom prst="rect">
            <a:avLst/>
          </a:prstGeom>
        </p:spPr>
        <p:txBody>
          <a:bodyPr lIns="91439" rIns="91439">
            <a:noAutofit/>
          </a:bodyPr>
          <a:lstStyle/>
          <a:p>
            <a:endParaRPr/>
          </a:p>
        </p:txBody>
      </p:sp>
      <p:sp>
        <p:nvSpPr>
          <p:cNvPr id="136" name="Picture Placeholder 9"/>
          <p:cNvSpPr>
            <a:spLocks noGrp="1"/>
          </p:cNvSpPr>
          <p:nvPr>
            <p:ph type="pic" sz="quarter" idx="14"/>
          </p:nvPr>
        </p:nvSpPr>
        <p:spPr>
          <a:xfrm>
            <a:off x="5394961" y="3566161"/>
            <a:ext cx="3749041" cy="3291841"/>
          </a:xfrm>
          <a:prstGeom prst="rect">
            <a:avLst/>
          </a:prstGeom>
        </p:spPr>
        <p:txBody>
          <a:bodyPr lIns="91439" rIns="91439">
            <a:noAutofit/>
          </a:bodyPr>
          <a:lstStyle/>
          <a:p>
            <a:endParaRPr/>
          </a:p>
        </p:txBody>
      </p:sp>
      <p:sp>
        <p:nvSpPr>
          <p:cNvPr id="137" name="Body Level One…"/>
          <p:cNvSpPr txBox="1">
            <a:spLocks noGrp="1"/>
          </p:cNvSpPr>
          <p:nvPr>
            <p:ph type="body" sz="quarter" idx="1"/>
          </p:nvPr>
        </p:nvSpPr>
        <p:spPr>
          <a:xfrm>
            <a:off x="533400" y="685800"/>
            <a:ext cx="4724400" cy="381000"/>
          </a:xfrm>
          <a:prstGeom prst="rect">
            <a:avLst/>
          </a:prstGeom>
        </p:spPr>
        <p:txBody>
          <a:bodyPr/>
          <a:lstStyle>
            <a:lvl1pPr marL="0" indent="0">
              <a:buSzTx/>
              <a:buFontTx/>
              <a:buNone/>
              <a:defRPr sz="1350">
                <a:solidFill>
                  <a:srgbClr val="003399"/>
                </a:solidFill>
                <a:latin typeface="Myriad Pro"/>
                <a:ea typeface="Myriad Pro"/>
                <a:cs typeface="Myriad Pro"/>
                <a:sym typeface="Myriad Pro"/>
              </a:defRPr>
            </a:lvl1pPr>
            <a:lvl2pPr marL="471488" indent="-128588">
              <a:buFontTx/>
              <a:defRPr sz="1350">
                <a:solidFill>
                  <a:srgbClr val="003399"/>
                </a:solidFill>
                <a:latin typeface="Myriad Pro"/>
                <a:ea typeface="Myriad Pro"/>
                <a:cs typeface="Myriad Pro"/>
                <a:sym typeface="Myriad Pro"/>
              </a:defRPr>
            </a:lvl2pPr>
            <a:lvl3pPr marL="840104" indent="-154304">
              <a:buFontTx/>
              <a:defRPr sz="1350">
                <a:solidFill>
                  <a:srgbClr val="003399"/>
                </a:solidFill>
                <a:latin typeface="Myriad Pro"/>
                <a:ea typeface="Myriad Pro"/>
                <a:cs typeface="Myriad Pro"/>
                <a:sym typeface="Myriad Pro"/>
              </a:defRPr>
            </a:lvl3pPr>
            <a:lvl4pPr marL="1200150" indent="-171450">
              <a:buFontTx/>
              <a:defRPr sz="1350">
                <a:solidFill>
                  <a:srgbClr val="003399"/>
                </a:solidFill>
                <a:latin typeface="Myriad Pro"/>
                <a:ea typeface="Myriad Pro"/>
                <a:cs typeface="Myriad Pro"/>
                <a:sym typeface="Myriad Pro"/>
              </a:defRPr>
            </a:lvl4pPr>
            <a:lvl5pPr marL="1543050" indent="-171450">
              <a:buFontTx/>
              <a:defRPr sz="1350">
                <a:solidFill>
                  <a:srgbClr val="003399"/>
                </a:solidFill>
                <a:latin typeface="Myriad Pro"/>
                <a:ea typeface="Myriad Pro"/>
                <a:cs typeface="Myriad Pro"/>
                <a:sym typeface="Myriad Pro"/>
              </a:defRPr>
            </a:lvl5pPr>
          </a:lstStyle>
          <a:p>
            <a:r>
              <a:t>Body Level One</a:t>
            </a:r>
          </a:p>
          <a:p>
            <a:pPr lvl="1"/>
            <a:r>
              <a:t>Body Level Two</a:t>
            </a:r>
          </a:p>
          <a:p>
            <a:pPr lvl="2"/>
            <a:r>
              <a:t>Body Level Three</a:t>
            </a:r>
          </a:p>
          <a:p>
            <a:pPr lvl="3"/>
            <a:r>
              <a:t>Body Level Four</a:t>
            </a:r>
          </a:p>
          <a:p>
            <a:pPr lvl="4"/>
            <a:r>
              <a:t>Body Level Five</a:t>
            </a:r>
          </a:p>
        </p:txBody>
      </p:sp>
      <p:sp>
        <p:nvSpPr>
          <p:cNvPr id="138" name="Text Placeholder 33"/>
          <p:cNvSpPr>
            <a:spLocks noGrp="1"/>
          </p:cNvSpPr>
          <p:nvPr>
            <p:ph type="body" sz="half" idx="15"/>
          </p:nvPr>
        </p:nvSpPr>
        <p:spPr>
          <a:xfrm>
            <a:off x="533400" y="1381870"/>
            <a:ext cx="6553200" cy="2123333"/>
          </a:xfrm>
          <a:prstGeom prst="rect">
            <a:avLst/>
          </a:prstGeom>
        </p:spPr>
        <p:txBody>
          <a:bodyPr/>
          <a:lstStyle>
            <a:lvl1pPr marL="342900" indent="-342900">
              <a:defRPr sz="1800">
                <a:solidFill>
                  <a:srgbClr val="003399"/>
                </a:solidFill>
                <a:latin typeface="Myriad Pro"/>
                <a:sym typeface="Myriad Pro"/>
              </a:defRPr>
            </a:lvl1pPr>
          </a:lstStyle>
          <a:p>
            <a:pPr marL="342900" indent="-342900">
              <a:defRPr sz="1800">
                <a:solidFill>
                  <a:srgbClr val="003399"/>
                </a:solidFill>
                <a:latin typeface="Myriad Pro"/>
                <a:ea typeface="Myriad Pro"/>
                <a:cs typeface="Myriad Pro"/>
                <a:sym typeface="Myriad Pro"/>
              </a:defRPr>
            </a:pPr>
            <a:endParaRPr/>
          </a:p>
        </p:txBody>
      </p:sp>
      <p:sp>
        <p:nvSpPr>
          <p:cNvPr id="139" name="Slide Number"/>
          <p:cNvSpPr txBox="1">
            <a:spLocks noGrp="1"/>
          </p:cNvSpPr>
          <p:nvPr>
            <p:ph type="sldNum" sz="quarter" idx="2"/>
          </p:nvPr>
        </p:nvSpPr>
        <p:spPr>
          <a:xfrm>
            <a:off x="6326218" y="6240935"/>
            <a:ext cx="226983" cy="230832"/>
          </a:xfrm>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2644397167"/>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2 pictures D">
    <p:spTree>
      <p:nvGrpSpPr>
        <p:cNvPr id="1" name=""/>
        <p:cNvGrpSpPr/>
        <p:nvPr/>
      </p:nvGrpSpPr>
      <p:grpSpPr>
        <a:xfrm>
          <a:off x="0" y="0"/>
          <a:ext cx="0" cy="0"/>
          <a:chOff x="0" y="0"/>
          <a:chExt cx="0" cy="0"/>
        </a:xfrm>
      </p:grpSpPr>
      <p:sp>
        <p:nvSpPr>
          <p:cNvPr id="146" name="Picture Placeholder 9"/>
          <p:cNvSpPr>
            <a:spLocks noGrp="1"/>
          </p:cNvSpPr>
          <p:nvPr>
            <p:ph type="pic" idx="13"/>
          </p:nvPr>
        </p:nvSpPr>
        <p:spPr>
          <a:xfrm>
            <a:off x="4632611" y="0"/>
            <a:ext cx="4526281" cy="6858000"/>
          </a:xfrm>
          <a:prstGeom prst="rect">
            <a:avLst/>
          </a:prstGeom>
        </p:spPr>
        <p:txBody>
          <a:bodyPr lIns="91439" rIns="91439">
            <a:noAutofit/>
          </a:bodyPr>
          <a:lstStyle/>
          <a:p>
            <a:endParaRPr/>
          </a:p>
        </p:txBody>
      </p:sp>
      <p:sp>
        <p:nvSpPr>
          <p:cNvPr id="147" name="Picture Placeholder 9"/>
          <p:cNvSpPr>
            <a:spLocks noGrp="1"/>
          </p:cNvSpPr>
          <p:nvPr>
            <p:ph type="pic" idx="14"/>
          </p:nvPr>
        </p:nvSpPr>
        <p:spPr>
          <a:xfrm>
            <a:off x="0" y="0"/>
            <a:ext cx="4572000" cy="6858000"/>
          </a:xfrm>
          <a:prstGeom prst="rect">
            <a:avLst/>
          </a:prstGeom>
        </p:spPr>
        <p:txBody>
          <a:bodyPr lIns="91439" rIns="91439">
            <a:noAutofit/>
          </a:bodyPr>
          <a:lstStyle/>
          <a:p>
            <a:endParaRPr/>
          </a:p>
        </p:txBody>
      </p:sp>
      <p:sp>
        <p:nvSpPr>
          <p:cNvPr id="148" name="Slide Number"/>
          <p:cNvSpPr txBox="1">
            <a:spLocks noGrp="1"/>
          </p:cNvSpPr>
          <p:nvPr>
            <p:ph type="sldNum" sz="quarter" idx="2"/>
          </p:nvPr>
        </p:nvSpPr>
        <p:spPr>
          <a:xfrm>
            <a:off x="6326218" y="6240935"/>
            <a:ext cx="226983" cy="230832"/>
          </a:xfrm>
          <a:prstGeom prst="rect">
            <a:avLst/>
          </a:prstGeom>
        </p:spPr>
        <p:txBody>
          <a:bodyPr/>
          <a:lstStyle/>
          <a:p>
            <a:fld id="{86CB4B4D-7CA3-9044-876B-883B54F8677D}" type="slidenum">
              <a:rPr/>
              <a:pPr/>
              <a:t>‹#›</a:t>
            </a:fld>
            <a:endParaRPr/>
          </a:p>
        </p:txBody>
      </p:sp>
    </p:spTree>
    <p:extLst>
      <p:ext uri="{BB962C8B-B14F-4D97-AF65-F5344CB8AC3E}">
        <p14:creationId xmlns:p14="http://schemas.microsoft.com/office/powerpoint/2010/main" val="661043144"/>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Title Text"/>
          <p:cNvSpPr txBox="1">
            <a:spLocks noGrp="1"/>
          </p:cNvSpPr>
          <p:nvPr>
            <p:ph type="title"/>
          </p:nvPr>
        </p:nvSpPr>
        <p:spPr>
          <a:xfrm>
            <a:off x="628650" y="365126"/>
            <a:ext cx="7886700" cy="1325564"/>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normAutofit/>
          </a:bodyPr>
          <a:lstStyle/>
          <a:p>
            <a:r>
              <a:t>Title Text</a:t>
            </a:r>
          </a:p>
        </p:txBody>
      </p:sp>
      <p:sp>
        <p:nvSpPr>
          <p:cNvPr id="4" name="Body Level One…"/>
          <p:cNvSpPr txBox="1">
            <a:spLocks noGrp="1"/>
          </p:cNvSpPr>
          <p:nvPr>
            <p:ph type="body" idx="1"/>
          </p:nvPr>
        </p:nvSpPr>
        <p:spPr>
          <a:xfrm>
            <a:off x="628650" y="1825625"/>
            <a:ext cx="7886700" cy="4351339"/>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5" name="Slide Number"/>
          <p:cNvSpPr txBox="1">
            <a:spLocks noGrp="1"/>
          </p:cNvSpPr>
          <p:nvPr>
            <p:ph type="sldNum" sz="quarter" idx="2"/>
          </p:nvPr>
        </p:nvSpPr>
        <p:spPr>
          <a:xfrm>
            <a:off x="8288370" y="6423499"/>
            <a:ext cx="226983" cy="230832"/>
          </a:xfrm>
          <a:prstGeom prst="rect">
            <a:avLst/>
          </a:prstGeom>
          <a:ln w="12700">
            <a:miter lim="400000"/>
          </a:ln>
        </p:spPr>
        <p:txBody>
          <a:bodyPr wrap="none" lIns="45719" rIns="45719" anchor="ctr">
            <a:spAutoFit/>
          </a:bodyPr>
          <a:lstStyle>
            <a:lvl1pPr algn="r">
              <a:defRPr sz="900">
                <a:solidFill>
                  <a:srgbClr val="888888"/>
                </a:solidFill>
                <a:latin typeface="Times New Roman"/>
                <a:ea typeface="Times New Roman"/>
                <a:cs typeface="Times New Roman"/>
                <a:sym typeface="Times New Roman"/>
              </a:defRPr>
            </a:lvl1pPr>
          </a:lstStyle>
          <a:p>
            <a:pPr hangingPunct="0"/>
            <a:fld id="{86CB4B4D-7CA3-9044-876B-883B54F8677D}" type="slidenum">
              <a:rPr kern="0"/>
              <a:pPr hangingPunct="0"/>
              <a:t>‹#›</a:t>
            </a:fld>
            <a:endParaRPr kern="0"/>
          </a:p>
        </p:txBody>
      </p:sp>
    </p:spTree>
    <p:extLst>
      <p:ext uri="{BB962C8B-B14F-4D97-AF65-F5344CB8AC3E}">
        <p14:creationId xmlns:p14="http://schemas.microsoft.com/office/powerpoint/2010/main" val="979202485"/>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700" r:id="rId11"/>
    <p:sldLayoutId id="2147483701" r:id="rId12"/>
  </p:sldLayoutIdLst>
  <p:transition spd="med"/>
  <p:txStyles>
    <p:titleStyle>
      <a:lvl1pPr marL="0" marR="0" indent="0" algn="l" defTabSz="685800" rtl="0" latinLnBrk="0">
        <a:lnSpc>
          <a:spcPct val="90000"/>
        </a:lnSpc>
        <a:spcBef>
          <a:spcPts val="0"/>
        </a:spcBef>
        <a:spcAft>
          <a:spcPts val="0"/>
        </a:spcAft>
        <a:buClrTx/>
        <a:buSzTx/>
        <a:buFontTx/>
        <a:buNone/>
        <a:tabLst/>
        <a:defRPr sz="3300" b="0" i="0" u="none" strike="noStrike" cap="none" spc="0" baseline="0">
          <a:ln>
            <a:noFill/>
          </a:ln>
          <a:solidFill>
            <a:srgbClr val="000000"/>
          </a:solidFill>
          <a:uFillTx/>
          <a:latin typeface="+mj-lt"/>
          <a:ea typeface="+mj-ea"/>
          <a:cs typeface="+mj-cs"/>
          <a:sym typeface="Calibri"/>
        </a:defRPr>
      </a:lvl1pPr>
      <a:lvl2pPr marL="0" marR="0" indent="0" algn="l" defTabSz="685800" rtl="0" latinLnBrk="0">
        <a:lnSpc>
          <a:spcPct val="90000"/>
        </a:lnSpc>
        <a:spcBef>
          <a:spcPts val="0"/>
        </a:spcBef>
        <a:spcAft>
          <a:spcPts val="0"/>
        </a:spcAft>
        <a:buClrTx/>
        <a:buSzTx/>
        <a:buFontTx/>
        <a:buNone/>
        <a:tabLst/>
        <a:defRPr sz="3300" b="0" i="0" u="none" strike="noStrike" cap="none" spc="0" baseline="0">
          <a:ln>
            <a:noFill/>
          </a:ln>
          <a:solidFill>
            <a:srgbClr val="000000"/>
          </a:solidFill>
          <a:uFillTx/>
          <a:latin typeface="+mj-lt"/>
          <a:ea typeface="+mj-ea"/>
          <a:cs typeface="+mj-cs"/>
          <a:sym typeface="Calibri"/>
        </a:defRPr>
      </a:lvl2pPr>
      <a:lvl3pPr marL="0" marR="0" indent="0" algn="l" defTabSz="685800" rtl="0" latinLnBrk="0">
        <a:lnSpc>
          <a:spcPct val="90000"/>
        </a:lnSpc>
        <a:spcBef>
          <a:spcPts val="0"/>
        </a:spcBef>
        <a:spcAft>
          <a:spcPts val="0"/>
        </a:spcAft>
        <a:buClrTx/>
        <a:buSzTx/>
        <a:buFontTx/>
        <a:buNone/>
        <a:tabLst/>
        <a:defRPr sz="3300" b="0" i="0" u="none" strike="noStrike" cap="none" spc="0" baseline="0">
          <a:ln>
            <a:noFill/>
          </a:ln>
          <a:solidFill>
            <a:srgbClr val="000000"/>
          </a:solidFill>
          <a:uFillTx/>
          <a:latin typeface="+mj-lt"/>
          <a:ea typeface="+mj-ea"/>
          <a:cs typeface="+mj-cs"/>
          <a:sym typeface="Calibri"/>
        </a:defRPr>
      </a:lvl3pPr>
      <a:lvl4pPr marL="0" marR="0" indent="0" algn="l" defTabSz="685800" rtl="0" latinLnBrk="0">
        <a:lnSpc>
          <a:spcPct val="90000"/>
        </a:lnSpc>
        <a:spcBef>
          <a:spcPts val="0"/>
        </a:spcBef>
        <a:spcAft>
          <a:spcPts val="0"/>
        </a:spcAft>
        <a:buClrTx/>
        <a:buSzTx/>
        <a:buFontTx/>
        <a:buNone/>
        <a:tabLst/>
        <a:defRPr sz="3300" b="0" i="0" u="none" strike="noStrike" cap="none" spc="0" baseline="0">
          <a:ln>
            <a:noFill/>
          </a:ln>
          <a:solidFill>
            <a:srgbClr val="000000"/>
          </a:solidFill>
          <a:uFillTx/>
          <a:latin typeface="+mj-lt"/>
          <a:ea typeface="+mj-ea"/>
          <a:cs typeface="+mj-cs"/>
          <a:sym typeface="Calibri"/>
        </a:defRPr>
      </a:lvl4pPr>
      <a:lvl5pPr marL="0" marR="0" indent="0" algn="l" defTabSz="685800" rtl="0" latinLnBrk="0">
        <a:lnSpc>
          <a:spcPct val="90000"/>
        </a:lnSpc>
        <a:spcBef>
          <a:spcPts val="0"/>
        </a:spcBef>
        <a:spcAft>
          <a:spcPts val="0"/>
        </a:spcAft>
        <a:buClrTx/>
        <a:buSzTx/>
        <a:buFontTx/>
        <a:buNone/>
        <a:tabLst/>
        <a:defRPr sz="3300" b="0" i="0" u="none" strike="noStrike" cap="none" spc="0" baseline="0">
          <a:ln>
            <a:noFill/>
          </a:ln>
          <a:solidFill>
            <a:srgbClr val="000000"/>
          </a:solidFill>
          <a:uFillTx/>
          <a:latin typeface="+mj-lt"/>
          <a:ea typeface="+mj-ea"/>
          <a:cs typeface="+mj-cs"/>
          <a:sym typeface="Calibri"/>
        </a:defRPr>
      </a:lvl5pPr>
      <a:lvl6pPr marL="0" marR="0" indent="0" algn="l" defTabSz="685800" rtl="0" latinLnBrk="0">
        <a:lnSpc>
          <a:spcPct val="90000"/>
        </a:lnSpc>
        <a:spcBef>
          <a:spcPts val="0"/>
        </a:spcBef>
        <a:spcAft>
          <a:spcPts val="0"/>
        </a:spcAft>
        <a:buClrTx/>
        <a:buSzTx/>
        <a:buFontTx/>
        <a:buNone/>
        <a:tabLst/>
        <a:defRPr sz="3300" b="0" i="0" u="none" strike="noStrike" cap="none" spc="0" baseline="0">
          <a:ln>
            <a:noFill/>
          </a:ln>
          <a:solidFill>
            <a:srgbClr val="000000"/>
          </a:solidFill>
          <a:uFillTx/>
          <a:latin typeface="+mj-lt"/>
          <a:ea typeface="+mj-ea"/>
          <a:cs typeface="+mj-cs"/>
          <a:sym typeface="Calibri"/>
        </a:defRPr>
      </a:lvl6pPr>
      <a:lvl7pPr marL="0" marR="0" indent="0" algn="l" defTabSz="685800" rtl="0" latinLnBrk="0">
        <a:lnSpc>
          <a:spcPct val="90000"/>
        </a:lnSpc>
        <a:spcBef>
          <a:spcPts val="0"/>
        </a:spcBef>
        <a:spcAft>
          <a:spcPts val="0"/>
        </a:spcAft>
        <a:buClrTx/>
        <a:buSzTx/>
        <a:buFontTx/>
        <a:buNone/>
        <a:tabLst/>
        <a:defRPr sz="3300" b="0" i="0" u="none" strike="noStrike" cap="none" spc="0" baseline="0">
          <a:ln>
            <a:noFill/>
          </a:ln>
          <a:solidFill>
            <a:srgbClr val="000000"/>
          </a:solidFill>
          <a:uFillTx/>
          <a:latin typeface="+mj-lt"/>
          <a:ea typeface="+mj-ea"/>
          <a:cs typeface="+mj-cs"/>
          <a:sym typeface="Calibri"/>
        </a:defRPr>
      </a:lvl7pPr>
      <a:lvl8pPr marL="0" marR="0" indent="0" algn="l" defTabSz="685800" rtl="0" latinLnBrk="0">
        <a:lnSpc>
          <a:spcPct val="90000"/>
        </a:lnSpc>
        <a:spcBef>
          <a:spcPts val="0"/>
        </a:spcBef>
        <a:spcAft>
          <a:spcPts val="0"/>
        </a:spcAft>
        <a:buClrTx/>
        <a:buSzTx/>
        <a:buFontTx/>
        <a:buNone/>
        <a:tabLst/>
        <a:defRPr sz="3300" b="0" i="0" u="none" strike="noStrike" cap="none" spc="0" baseline="0">
          <a:ln>
            <a:noFill/>
          </a:ln>
          <a:solidFill>
            <a:srgbClr val="000000"/>
          </a:solidFill>
          <a:uFillTx/>
          <a:latin typeface="+mj-lt"/>
          <a:ea typeface="+mj-ea"/>
          <a:cs typeface="+mj-cs"/>
          <a:sym typeface="Calibri"/>
        </a:defRPr>
      </a:lvl8pPr>
      <a:lvl9pPr marL="0" marR="0" indent="0" algn="l" defTabSz="685800" rtl="0" latinLnBrk="0">
        <a:lnSpc>
          <a:spcPct val="90000"/>
        </a:lnSpc>
        <a:spcBef>
          <a:spcPts val="0"/>
        </a:spcBef>
        <a:spcAft>
          <a:spcPts val="0"/>
        </a:spcAft>
        <a:buClrTx/>
        <a:buSzTx/>
        <a:buFontTx/>
        <a:buNone/>
        <a:tabLst/>
        <a:defRPr sz="3300" b="0" i="0" u="none" strike="noStrike" cap="none" spc="0" baseline="0">
          <a:ln>
            <a:noFill/>
          </a:ln>
          <a:solidFill>
            <a:srgbClr val="000000"/>
          </a:solidFill>
          <a:uFillTx/>
          <a:latin typeface="+mj-lt"/>
          <a:ea typeface="+mj-ea"/>
          <a:cs typeface="+mj-cs"/>
          <a:sym typeface="Calibri"/>
        </a:defRPr>
      </a:lvl9pPr>
    </p:titleStyle>
    <p:bodyStyle>
      <a:lvl1pPr marL="171450" marR="0" indent="-171450" algn="l" defTabSz="685800" rtl="0" latinLnBrk="0">
        <a:lnSpc>
          <a:spcPct val="90000"/>
        </a:lnSpc>
        <a:spcBef>
          <a:spcPts val="750"/>
        </a:spcBef>
        <a:spcAft>
          <a:spcPts val="0"/>
        </a:spcAft>
        <a:buClrTx/>
        <a:buSzPct val="100000"/>
        <a:buFont typeface="Arial"/>
        <a:buChar char="•"/>
        <a:tabLst/>
        <a:defRPr sz="2100" b="0" i="0" u="none" strike="noStrike" cap="none" spc="0" baseline="0">
          <a:ln>
            <a:noFill/>
          </a:ln>
          <a:solidFill>
            <a:srgbClr val="000000"/>
          </a:solidFill>
          <a:uFillTx/>
          <a:latin typeface="+mj-lt"/>
          <a:ea typeface="+mj-ea"/>
          <a:cs typeface="+mj-cs"/>
          <a:sym typeface="Calibri"/>
        </a:defRPr>
      </a:lvl1pPr>
      <a:lvl2pPr marL="542925" marR="0" indent="-200025" algn="l" defTabSz="685800" rtl="0" latinLnBrk="0">
        <a:lnSpc>
          <a:spcPct val="90000"/>
        </a:lnSpc>
        <a:spcBef>
          <a:spcPts val="750"/>
        </a:spcBef>
        <a:spcAft>
          <a:spcPts val="0"/>
        </a:spcAft>
        <a:buClrTx/>
        <a:buSzPct val="100000"/>
        <a:buFont typeface="Arial"/>
        <a:buChar char="•"/>
        <a:tabLst/>
        <a:defRPr sz="2100" b="0" i="0" u="none" strike="noStrike" cap="none" spc="0" baseline="0">
          <a:ln>
            <a:noFill/>
          </a:ln>
          <a:solidFill>
            <a:srgbClr val="000000"/>
          </a:solidFill>
          <a:uFillTx/>
          <a:latin typeface="+mj-lt"/>
          <a:ea typeface="+mj-ea"/>
          <a:cs typeface="+mj-cs"/>
          <a:sym typeface="Calibri"/>
        </a:defRPr>
      </a:lvl2pPr>
      <a:lvl3pPr marL="925829" marR="0" indent="-240029" algn="l" defTabSz="685800" rtl="0" latinLnBrk="0">
        <a:lnSpc>
          <a:spcPct val="90000"/>
        </a:lnSpc>
        <a:spcBef>
          <a:spcPts val="750"/>
        </a:spcBef>
        <a:spcAft>
          <a:spcPts val="0"/>
        </a:spcAft>
        <a:buClrTx/>
        <a:buSzPct val="100000"/>
        <a:buFont typeface="Arial"/>
        <a:buChar char="•"/>
        <a:tabLst/>
        <a:defRPr sz="2100" b="0" i="0" u="none" strike="noStrike" cap="none" spc="0" baseline="0">
          <a:ln>
            <a:noFill/>
          </a:ln>
          <a:solidFill>
            <a:srgbClr val="000000"/>
          </a:solidFill>
          <a:uFillTx/>
          <a:latin typeface="+mj-lt"/>
          <a:ea typeface="+mj-ea"/>
          <a:cs typeface="+mj-cs"/>
          <a:sym typeface="Calibri"/>
        </a:defRPr>
      </a:lvl3pPr>
      <a:lvl4pPr marL="1295400" marR="0" indent="-266700" algn="l" defTabSz="685800" rtl="0" latinLnBrk="0">
        <a:lnSpc>
          <a:spcPct val="90000"/>
        </a:lnSpc>
        <a:spcBef>
          <a:spcPts val="750"/>
        </a:spcBef>
        <a:spcAft>
          <a:spcPts val="0"/>
        </a:spcAft>
        <a:buClrTx/>
        <a:buSzPct val="100000"/>
        <a:buFont typeface="Arial"/>
        <a:buChar char="•"/>
        <a:tabLst/>
        <a:defRPr sz="2100" b="0" i="0" u="none" strike="noStrike" cap="none" spc="0" baseline="0">
          <a:ln>
            <a:noFill/>
          </a:ln>
          <a:solidFill>
            <a:srgbClr val="000000"/>
          </a:solidFill>
          <a:uFillTx/>
          <a:latin typeface="+mj-lt"/>
          <a:ea typeface="+mj-ea"/>
          <a:cs typeface="+mj-cs"/>
          <a:sym typeface="Calibri"/>
        </a:defRPr>
      </a:lvl4pPr>
      <a:lvl5pPr marL="1638300" marR="0" indent="-266700" algn="l" defTabSz="685800" rtl="0" latinLnBrk="0">
        <a:lnSpc>
          <a:spcPct val="90000"/>
        </a:lnSpc>
        <a:spcBef>
          <a:spcPts val="750"/>
        </a:spcBef>
        <a:spcAft>
          <a:spcPts val="0"/>
        </a:spcAft>
        <a:buClrTx/>
        <a:buSzPct val="100000"/>
        <a:buFont typeface="Arial"/>
        <a:buChar char="•"/>
        <a:tabLst/>
        <a:defRPr sz="2100" b="0" i="0" u="none" strike="noStrike" cap="none" spc="0" baseline="0">
          <a:ln>
            <a:noFill/>
          </a:ln>
          <a:solidFill>
            <a:srgbClr val="000000"/>
          </a:solidFill>
          <a:uFillTx/>
          <a:latin typeface="+mj-lt"/>
          <a:ea typeface="+mj-ea"/>
          <a:cs typeface="+mj-cs"/>
          <a:sym typeface="Calibri"/>
        </a:defRPr>
      </a:lvl5pPr>
      <a:lvl6pPr marL="1981200" marR="0" indent="-266700" algn="l" defTabSz="685800" rtl="0" latinLnBrk="0">
        <a:lnSpc>
          <a:spcPct val="90000"/>
        </a:lnSpc>
        <a:spcBef>
          <a:spcPts val="750"/>
        </a:spcBef>
        <a:spcAft>
          <a:spcPts val="0"/>
        </a:spcAft>
        <a:buClrTx/>
        <a:buSzPct val="100000"/>
        <a:buFont typeface="Arial"/>
        <a:buChar char="•"/>
        <a:tabLst/>
        <a:defRPr sz="2100" b="0" i="0" u="none" strike="noStrike" cap="none" spc="0" baseline="0">
          <a:ln>
            <a:noFill/>
          </a:ln>
          <a:solidFill>
            <a:srgbClr val="000000"/>
          </a:solidFill>
          <a:uFillTx/>
          <a:latin typeface="+mj-lt"/>
          <a:ea typeface="+mj-ea"/>
          <a:cs typeface="+mj-cs"/>
          <a:sym typeface="Calibri"/>
        </a:defRPr>
      </a:lvl6pPr>
      <a:lvl7pPr marL="2324100" marR="0" indent="-266700" algn="l" defTabSz="685800" rtl="0" latinLnBrk="0">
        <a:lnSpc>
          <a:spcPct val="90000"/>
        </a:lnSpc>
        <a:spcBef>
          <a:spcPts val="750"/>
        </a:spcBef>
        <a:spcAft>
          <a:spcPts val="0"/>
        </a:spcAft>
        <a:buClrTx/>
        <a:buSzPct val="100000"/>
        <a:buFont typeface="Arial"/>
        <a:buChar char="•"/>
        <a:tabLst/>
        <a:defRPr sz="2100" b="0" i="0" u="none" strike="noStrike" cap="none" spc="0" baseline="0">
          <a:ln>
            <a:noFill/>
          </a:ln>
          <a:solidFill>
            <a:srgbClr val="000000"/>
          </a:solidFill>
          <a:uFillTx/>
          <a:latin typeface="+mj-lt"/>
          <a:ea typeface="+mj-ea"/>
          <a:cs typeface="+mj-cs"/>
          <a:sym typeface="Calibri"/>
        </a:defRPr>
      </a:lvl7pPr>
      <a:lvl8pPr marL="2667000" marR="0" indent="-266700" algn="l" defTabSz="685800" rtl="0" latinLnBrk="0">
        <a:lnSpc>
          <a:spcPct val="90000"/>
        </a:lnSpc>
        <a:spcBef>
          <a:spcPts val="750"/>
        </a:spcBef>
        <a:spcAft>
          <a:spcPts val="0"/>
        </a:spcAft>
        <a:buClrTx/>
        <a:buSzPct val="100000"/>
        <a:buFont typeface="Arial"/>
        <a:buChar char="•"/>
        <a:tabLst/>
        <a:defRPr sz="2100" b="0" i="0" u="none" strike="noStrike" cap="none" spc="0" baseline="0">
          <a:ln>
            <a:noFill/>
          </a:ln>
          <a:solidFill>
            <a:srgbClr val="000000"/>
          </a:solidFill>
          <a:uFillTx/>
          <a:latin typeface="+mj-lt"/>
          <a:ea typeface="+mj-ea"/>
          <a:cs typeface="+mj-cs"/>
          <a:sym typeface="Calibri"/>
        </a:defRPr>
      </a:lvl8pPr>
      <a:lvl9pPr marL="3009900" marR="0" indent="-266700" algn="l" defTabSz="685800" rtl="0" latinLnBrk="0">
        <a:lnSpc>
          <a:spcPct val="90000"/>
        </a:lnSpc>
        <a:spcBef>
          <a:spcPts val="750"/>
        </a:spcBef>
        <a:spcAft>
          <a:spcPts val="0"/>
        </a:spcAft>
        <a:buClrTx/>
        <a:buSzPct val="100000"/>
        <a:buFont typeface="Arial"/>
        <a:buChar char="•"/>
        <a:tabLst/>
        <a:defRPr sz="2100" b="0" i="0" u="none" strike="noStrike" cap="none" spc="0" baseline="0">
          <a:ln>
            <a:noFill/>
          </a:ln>
          <a:solidFill>
            <a:srgbClr val="000000"/>
          </a:solidFill>
          <a:uFillTx/>
          <a:latin typeface="+mj-lt"/>
          <a:ea typeface="+mj-ea"/>
          <a:cs typeface="+mj-cs"/>
          <a:sym typeface="Calibri"/>
        </a:defRPr>
      </a:lvl9pPr>
    </p:bodyStyle>
    <p:otherStyle>
      <a:lvl1pPr marL="0" marR="0" indent="0" algn="r" defTabSz="685800"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Times New Roman"/>
        </a:defRPr>
      </a:lvl1pPr>
      <a:lvl2pPr marL="0" marR="0" indent="342900" algn="r" defTabSz="685800"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Times New Roman"/>
        </a:defRPr>
      </a:lvl2pPr>
      <a:lvl3pPr marL="0" marR="0" indent="685800" algn="r" defTabSz="685800"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Times New Roman"/>
        </a:defRPr>
      </a:lvl3pPr>
      <a:lvl4pPr marL="0" marR="0" indent="1028700" algn="r" defTabSz="685800"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Times New Roman"/>
        </a:defRPr>
      </a:lvl4pPr>
      <a:lvl5pPr marL="0" marR="0" indent="1371600" algn="r" defTabSz="685800"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Times New Roman"/>
        </a:defRPr>
      </a:lvl5pPr>
      <a:lvl6pPr marL="0" marR="0" indent="1714500" algn="r" defTabSz="685800"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Times New Roman"/>
        </a:defRPr>
      </a:lvl6pPr>
      <a:lvl7pPr marL="0" marR="0" indent="2057400" algn="r" defTabSz="685800"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Times New Roman"/>
        </a:defRPr>
      </a:lvl7pPr>
      <a:lvl8pPr marL="0" marR="0" indent="2400300" algn="r" defTabSz="685800"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Times New Roman"/>
        </a:defRPr>
      </a:lvl8pPr>
      <a:lvl9pPr marL="0" marR="0" indent="2743200" algn="r" defTabSz="685800"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Times New Roman"/>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10.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1.xml"/><Relationship Id="rId6" Type="http://schemas.openxmlformats.org/officeDocument/2006/relationships/image" Target="../media/image8.jpg"/><Relationship Id="rId5" Type="http://schemas.openxmlformats.org/officeDocument/2006/relationships/image" Target="../media/image7.png"/><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0.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10.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10.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10.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10.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74915" y="1476154"/>
            <a:ext cx="7399898" cy="1200329"/>
          </a:xfrm>
        </p:spPr>
        <p:txBody>
          <a:bodyPr/>
          <a:lstStyle/>
          <a:p>
            <a:pPr hangingPunct="0">
              <a:spcAft>
                <a:spcPts val="600"/>
              </a:spcAft>
            </a:pPr>
            <a:r>
              <a:rPr lang="ro-MD" sz="4000" dirty="0">
                <a:solidFill>
                  <a:srgbClr val="FFFFFF"/>
                </a:solidFill>
                <a:latin typeface="Times New Roman" panose="02020603050405020304" pitchFamily="18" charset="0"/>
                <a:cs typeface="Times New Roman" panose="02020603050405020304" pitchFamily="18" charset="0"/>
              </a:rPr>
              <a:t>Finanțarea </a:t>
            </a:r>
            <a:r>
              <a:rPr lang="ro-MD" sz="4000" dirty="0" smtClean="0">
                <a:solidFill>
                  <a:srgbClr val="FFFFFF"/>
                </a:solidFill>
                <a:latin typeface="Times New Roman" panose="02020603050405020304" pitchFamily="18" charset="0"/>
                <a:cs typeface="Times New Roman" panose="02020603050405020304" pitchFamily="18" charset="0"/>
              </a:rPr>
              <a:t>campaniei electorale:</a:t>
            </a:r>
            <a:br>
              <a:rPr lang="ro-MD" sz="4000" dirty="0" smtClean="0">
                <a:solidFill>
                  <a:srgbClr val="FFFFFF"/>
                </a:solidFill>
                <a:latin typeface="Times New Roman" panose="02020603050405020304" pitchFamily="18" charset="0"/>
                <a:cs typeface="Times New Roman" panose="02020603050405020304" pitchFamily="18" charset="0"/>
              </a:rPr>
            </a:br>
            <a:r>
              <a:rPr lang="ro-MD" sz="4000" dirty="0" smtClean="0">
                <a:solidFill>
                  <a:srgbClr val="FFFFFF"/>
                </a:solidFill>
                <a:latin typeface="Times New Roman" panose="02020603050405020304" pitchFamily="18" charset="0"/>
                <a:cs typeface="Times New Roman" panose="02020603050405020304" pitchFamily="18" charset="0"/>
              </a:rPr>
              <a:t>provocări și soluții </a:t>
            </a:r>
            <a:endParaRPr lang="ro-RO" sz="4000" kern="0" dirty="0">
              <a:solidFill>
                <a:srgbClr val="FFFFFF"/>
              </a:solidFill>
              <a:latin typeface="Times New Roman" panose="02020603050405020304" pitchFamily="18" charset="0"/>
              <a:cs typeface="Times New Roman" panose="02020603050405020304" pitchFamily="18" charset="0"/>
              <a:sym typeface="Calibri"/>
            </a:endParaRPr>
          </a:p>
        </p:txBody>
      </p:sp>
      <p:sp>
        <p:nvSpPr>
          <p:cNvPr id="6" name="Заголовок 3"/>
          <p:cNvSpPr txBox="1">
            <a:spLocks/>
          </p:cNvSpPr>
          <p:nvPr/>
        </p:nvSpPr>
        <p:spPr>
          <a:xfrm>
            <a:off x="1074915" y="3766886"/>
            <a:ext cx="7044957" cy="757130"/>
          </a:xfrm>
          <a:prstGeom prst="rect">
            <a:avLst/>
          </a:prstGeom>
        </p:spPr>
        <p:txBody>
          <a:bodyPr vert="horz" wrap="square" lIns="91440" tIns="45720" rIns="91440" bIns="45720" rtlCol="0" anchor="ctr">
            <a:spAutoFit/>
          </a:bodyPr>
          <a:lstStyle>
            <a:lvl1pPr algn="ctr" defTabSz="685766" rtl="0" eaLnBrk="1" latinLnBrk="0" hangingPunct="1">
              <a:lnSpc>
                <a:spcPct val="90000"/>
              </a:lnSpc>
              <a:spcBef>
                <a:spcPct val="0"/>
              </a:spcBef>
              <a:buNone/>
              <a:defRPr sz="3500" b="1" kern="1200" baseline="0">
                <a:solidFill>
                  <a:schemeClr val="bg2"/>
                </a:solidFill>
                <a:latin typeface="Ubuntu" panose="020B0504030602030204" pitchFamily="34" charset="0"/>
                <a:ea typeface="+mj-ea"/>
                <a:cs typeface="+mj-cs"/>
              </a:defRPr>
            </a:lvl1pPr>
          </a:lstStyle>
          <a:p>
            <a:r>
              <a:rPr lang="ro-RO" sz="2400" dirty="0" smtClean="0">
                <a:solidFill>
                  <a:schemeClr val="bg1"/>
                </a:solidFill>
                <a:latin typeface="Cambria" panose="02040503050406030204" pitchFamily="18" charset="0"/>
                <a:ea typeface="Cambria" panose="02040503050406030204" pitchFamily="18" charset="0"/>
              </a:rPr>
              <a:t>Pavel POSTICA</a:t>
            </a:r>
          </a:p>
          <a:p>
            <a:r>
              <a:rPr lang="ro-RO" sz="2400" dirty="0" smtClean="0">
                <a:solidFill>
                  <a:schemeClr val="bg1"/>
                </a:solidFill>
                <a:latin typeface="Cambria" panose="02040503050406030204" pitchFamily="18" charset="0"/>
                <a:ea typeface="Cambria" panose="02040503050406030204" pitchFamily="18" charset="0"/>
              </a:rPr>
              <a:t>Vicepreședintele Comisiei Electorale Centrale</a:t>
            </a:r>
            <a:endParaRPr lang="ro-RO" sz="2400"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3050404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reptunghi rotunjit 10"/>
          <p:cNvSpPr/>
          <p:nvPr/>
        </p:nvSpPr>
        <p:spPr>
          <a:xfrm>
            <a:off x="918524" y="168700"/>
            <a:ext cx="7392296" cy="442672"/>
          </a:xfrm>
          <a:prstGeom prst="roundRect">
            <a:avLst/>
          </a:prstGeom>
          <a:solidFill>
            <a:srgbClr val="FFFFFF"/>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lvl="0" algn="ctr"/>
            <a:r>
              <a:rPr lang="ro-RO" sz="2000" b="1" dirty="0">
                <a:latin typeface="Times New Roman" panose="02020603050405020304" pitchFamily="18" charset="0"/>
                <a:cs typeface="Times New Roman" panose="02020603050405020304" pitchFamily="18" charset="0"/>
              </a:rPr>
              <a:t>Alte informații </a:t>
            </a:r>
            <a:r>
              <a:rPr lang="ro-RO" sz="2000" b="1" dirty="0" smtClean="0">
                <a:latin typeface="Times New Roman" panose="02020603050405020304" pitchFamily="18" charset="0"/>
                <a:cs typeface="Times New Roman" panose="02020603050405020304" pitchFamily="18" charset="0"/>
              </a:rPr>
              <a:t>relevante </a:t>
            </a:r>
            <a:r>
              <a:rPr lang="ro-RO" sz="2000" b="1" dirty="0">
                <a:latin typeface="Times New Roman" panose="02020603050405020304" pitchFamily="18" charset="0"/>
                <a:cs typeface="Times New Roman" panose="02020603050405020304" pitchFamily="18" charset="0"/>
              </a:rPr>
              <a:t>din </a:t>
            </a:r>
            <a:r>
              <a:rPr lang="ro-RO" sz="2000" b="1" dirty="0" smtClean="0">
                <a:latin typeface="Times New Roman" panose="02020603050405020304" pitchFamily="18" charset="0"/>
                <a:cs typeface="Times New Roman" panose="02020603050405020304" pitchFamily="18" charset="0"/>
              </a:rPr>
              <a:t>scrutinele precedente</a:t>
            </a:r>
            <a:endParaRPr lang="ro-RO" sz="2000" dirty="0">
              <a:latin typeface="Times New Roman" panose="02020603050405020304" pitchFamily="18" charset="0"/>
              <a:cs typeface="Times New Roman" panose="02020603050405020304" pitchFamily="18" charset="0"/>
            </a:endParaRPr>
          </a:p>
        </p:txBody>
      </p:sp>
      <p:graphicFrame>
        <p:nvGraphicFramePr>
          <p:cNvPr id="3" name="Nomogramă 2"/>
          <p:cNvGraphicFramePr/>
          <p:nvPr>
            <p:extLst>
              <p:ext uri="{D42A27DB-BD31-4B8C-83A1-F6EECF244321}">
                <p14:modId xmlns:p14="http://schemas.microsoft.com/office/powerpoint/2010/main" val="3959249819"/>
              </p:ext>
            </p:extLst>
          </p:nvPr>
        </p:nvGraphicFramePr>
        <p:xfrm>
          <a:off x="341376" y="1365504"/>
          <a:ext cx="8546592" cy="53157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5" name="Dreptunghi rotunjit 14"/>
          <p:cNvSpPr/>
          <p:nvPr/>
        </p:nvSpPr>
        <p:spPr>
          <a:xfrm>
            <a:off x="1568825" y="815682"/>
            <a:ext cx="1739152" cy="408620"/>
          </a:xfrm>
          <a:prstGeom prst="roundRect">
            <a:avLst/>
          </a:prstGeom>
          <a:solidFill>
            <a:srgbClr val="FFFFFF"/>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algn="ctr"/>
            <a:r>
              <a:rPr lang="ro-RO" b="1" dirty="0" smtClean="0">
                <a:latin typeface="Times New Roman" panose="02020603050405020304" pitchFamily="18" charset="0"/>
                <a:cs typeface="Times New Roman" panose="02020603050405020304" pitchFamily="18" charset="0"/>
              </a:rPr>
              <a:t>Constatări</a:t>
            </a:r>
            <a:endParaRPr lang="ro-RO" b="1" dirty="0">
              <a:solidFill>
                <a:srgbClr val="000000"/>
              </a:solidFill>
              <a:sym typeface="Calibri"/>
            </a:endParaRPr>
          </a:p>
        </p:txBody>
      </p:sp>
      <p:sp>
        <p:nvSpPr>
          <p:cNvPr id="16" name="Dreptunghi rotunjit 15"/>
          <p:cNvSpPr/>
          <p:nvPr/>
        </p:nvSpPr>
        <p:spPr>
          <a:xfrm>
            <a:off x="5903081" y="814420"/>
            <a:ext cx="1739152" cy="408620"/>
          </a:xfrm>
          <a:prstGeom prst="roundRect">
            <a:avLst/>
          </a:prstGeom>
          <a:solidFill>
            <a:srgbClr val="FFFFFF"/>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algn="ctr"/>
            <a:r>
              <a:rPr lang="ro-RO" b="1" dirty="0" smtClean="0">
                <a:latin typeface="Times New Roman" panose="02020603050405020304" pitchFamily="18" charset="0"/>
                <a:cs typeface="Times New Roman" panose="02020603050405020304" pitchFamily="18" charset="0"/>
              </a:rPr>
              <a:t>Soluții</a:t>
            </a:r>
            <a:endParaRPr lang="ro-RO" b="1" dirty="0">
              <a:solidFill>
                <a:srgbClr val="000000"/>
              </a:solidFill>
              <a:sym typeface="Calibri"/>
            </a:endParaRPr>
          </a:p>
        </p:txBody>
      </p:sp>
    </p:spTree>
    <p:extLst>
      <p:ext uri="{BB962C8B-B14F-4D97-AF65-F5344CB8AC3E}">
        <p14:creationId xmlns:p14="http://schemas.microsoft.com/office/powerpoint/2010/main" val="16047629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бъект 5"/>
          <p:cNvSpPr>
            <a:spLocks noGrp="1"/>
          </p:cNvSpPr>
          <p:nvPr>
            <p:ph idx="1"/>
          </p:nvPr>
        </p:nvSpPr>
        <p:spPr>
          <a:xfrm>
            <a:off x="1333693" y="1894978"/>
            <a:ext cx="2240780" cy="2123658"/>
          </a:xfrm>
        </p:spPr>
        <p:txBody>
          <a:bodyPr/>
          <a:lstStyle/>
          <a:p>
            <a:pPr lvl="0"/>
            <a:r>
              <a:rPr lang="en-US" dirty="0" err="1"/>
              <a:t>Adresa</a:t>
            </a:r>
            <a:r>
              <a:rPr lang="en-US" dirty="0"/>
              <a:t>:</a:t>
            </a:r>
          </a:p>
          <a:p>
            <a:pPr lvl="0"/>
            <a:r>
              <a:rPr lang="en-US" dirty="0"/>
              <a:t>Tel.:</a:t>
            </a:r>
          </a:p>
          <a:p>
            <a:pPr lvl="0"/>
            <a:r>
              <a:rPr lang="en-US" dirty="0"/>
              <a:t>Fax.:</a:t>
            </a:r>
          </a:p>
          <a:p>
            <a:pPr lvl="0"/>
            <a:r>
              <a:rPr lang="en-US" dirty="0"/>
              <a:t>Email:</a:t>
            </a:r>
            <a:endParaRPr lang="ro-RO" dirty="0"/>
          </a:p>
          <a:p>
            <a:pPr lvl="0"/>
            <a:r>
              <a:rPr lang="ro-RO" dirty="0"/>
              <a:t>Web:</a:t>
            </a:r>
          </a:p>
          <a:p>
            <a:r>
              <a:rPr lang="en-US" altLang="en-US" sz="1400" dirty="0">
                <a:latin typeface="Times New Roman" panose="02020603050405020304" pitchFamily="18" charset="0"/>
                <a:cs typeface="Times New Roman" panose="02020603050405020304" pitchFamily="18" charset="0"/>
              </a:rPr>
              <a:t>G</a:t>
            </a:r>
            <a:r>
              <a:rPr lang="ro-RO" altLang="en-US" sz="1400" dirty="0" err="1">
                <a:latin typeface="Times New Roman" panose="02020603050405020304" pitchFamily="18" charset="0"/>
                <a:cs typeface="Times New Roman" panose="02020603050405020304" pitchFamily="18" charset="0"/>
              </a:rPr>
              <a:t>ăsiți</a:t>
            </a:r>
            <a:r>
              <a:rPr lang="ro-RO" altLang="en-US" sz="1400" dirty="0">
                <a:latin typeface="Times New Roman" panose="02020603050405020304" pitchFamily="18" charset="0"/>
                <a:cs typeface="Times New Roman" panose="02020603050405020304" pitchFamily="18" charset="0"/>
              </a:rPr>
              <a:t>-ne</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pe</a:t>
            </a:r>
            <a:r>
              <a:rPr lang="ro-RO" altLang="en-US" sz="1400" dirty="0">
                <a:latin typeface="Times New Roman" panose="02020603050405020304" pitchFamily="18" charset="0"/>
                <a:cs typeface="Times New Roman" panose="02020603050405020304" pitchFamily="18" charset="0"/>
              </a:rPr>
              <a:t>:</a:t>
            </a:r>
          </a:p>
          <a:p>
            <a:pPr lvl="0"/>
            <a:endParaRPr lang="en-US" dirty="0"/>
          </a:p>
        </p:txBody>
      </p:sp>
      <p:sp>
        <p:nvSpPr>
          <p:cNvPr id="8" name="Объект 7"/>
          <p:cNvSpPr>
            <a:spLocks noGrp="1"/>
          </p:cNvSpPr>
          <p:nvPr>
            <p:ph idx="15"/>
          </p:nvPr>
        </p:nvSpPr>
        <p:spPr>
          <a:xfrm>
            <a:off x="2138622" y="1889898"/>
            <a:ext cx="5762531" cy="1502976"/>
          </a:xfrm>
        </p:spPr>
        <p:txBody>
          <a:bodyPr/>
          <a:lstStyle/>
          <a:p>
            <a:pPr lvl="0"/>
            <a:r>
              <a:rPr lang="it-IT" dirty="0"/>
              <a:t>Vasile Alecsandri, 119, Chişinău Republica Moldova</a:t>
            </a:r>
          </a:p>
          <a:p>
            <a:pPr lvl="0"/>
            <a:r>
              <a:rPr lang="it-IT" dirty="0"/>
              <a:t>(+373 22) 251-451</a:t>
            </a:r>
          </a:p>
          <a:p>
            <a:pPr lvl="0"/>
            <a:r>
              <a:rPr lang="it-IT" dirty="0"/>
              <a:t>(+373 22) 234-047</a:t>
            </a:r>
          </a:p>
          <a:p>
            <a:pPr lvl="0"/>
            <a:r>
              <a:rPr lang="it-IT" dirty="0"/>
              <a:t>info@cec.md</a:t>
            </a:r>
            <a:endParaRPr lang="ro-RO" dirty="0"/>
          </a:p>
          <a:p>
            <a:pPr lvl="0"/>
            <a:r>
              <a:rPr lang="ro-RO" dirty="0"/>
              <a:t>www.cec.md, www.voteaza.md</a:t>
            </a:r>
            <a:endParaRPr lang="en-US" dirty="0"/>
          </a:p>
        </p:txBody>
      </p:sp>
      <p:sp>
        <p:nvSpPr>
          <p:cNvPr id="5" name="Заголовок 4"/>
          <p:cNvSpPr>
            <a:spLocks noGrp="1"/>
          </p:cNvSpPr>
          <p:nvPr>
            <p:ph type="ctrTitle"/>
          </p:nvPr>
        </p:nvSpPr>
        <p:spPr>
          <a:xfrm>
            <a:off x="3420981" y="214009"/>
            <a:ext cx="4311077" cy="1066959"/>
          </a:xfrm>
        </p:spPr>
        <p:txBody>
          <a:bodyPr/>
          <a:lstStyle/>
          <a:p>
            <a:r>
              <a:rPr lang="ro-RO" dirty="0"/>
              <a:t>Comisia Electorală Centrală</a:t>
            </a: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33693" y="181145"/>
            <a:ext cx="1609857" cy="1525809"/>
          </a:xfrm>
          <a:prstGeom prst="rect">
            <a:avLst/>
          </a:prstGeom>
        </p:spPr>
      </p:pic>
      <p:sp>
        <p:nvSpPr>
          <p:cNvPr id="7" name="Объект 5"/>
          <p:cNvSpPr txBox="1">
            <a:spLocks/>
          </p:cNvSpPr>
          <p:nvPr/>
        </p:nvSpPr>
        <p:spPr>
          <a:xfrm>
            <a:off x="1319839" y="5218081"/>
            <a:ext cx="2254634" cy="1821011"/>
          </a:xfrm>
          <a:prstGeom prst="rect">
            <a:avLst/>
          </a:prstGeom>
        </p:spPr>
        <p:txBody>
          <a:bodyPr vert="horz" wrap="square" lIns="91440" tIns="45720" rIns="91440" bIns="45720" rtlCol="0">
            <a:spAutoFit/>
          </a:bodyPr>
          <a:lstStyle>
            <a:lvl1pPr marL="0" indent="0" algn="l" defTabSz="685766" rtl="0" eaLnBrk="1" latinLnBrk="0" hangingPunct="1">
              <a:lnSpc>
                <a:spcPct val="100000"/>
              </a:lnSpc>
              <a:spcBef>
                <a:spcPts val="750"/>
              </a:spcBef>
              <a:buFont typeface="+mj-lt"/>
              <a:buNone/>
              <a:defRPr sz="1300" b="1" kern="1200">
                <a:solidFill>
                  <a:schemeClr val="bg1"/>
                </a:solidFill>
                <a:latin typeface="Ubuntu" panose="020B0504030602030204" pitchFamily="34" charset="0"/>
                <a:ea typeface="+mn-ea"/>
                <a:cs typeface="+mn-cs"/>
              </a:defRPr>
            </a:lvl1pPr>
            <a:lvl2pPr marL="0" indent="0" algn="l" defTabSz="685766" rtl="0" eaLnBrk="1" latinLnBrk="0" hangingPunct="1">
              <a:lnSpc>
                <a:spcPct val="100000"/>
              </a:lnSpc>
              <a:spcBef>
                <a:spcPts val="375"/>
              </a:spcBef>
              <a:buFontTx/>
              <a:buNone/>
              <a:defRPr sz="1125" kern="1200">
                <a:solidFill>
                  <a:schemeClr val="bg2">
                    <a:lumMod val="25000"/>
                  </a:schemeClr>
                </a:solidFill>
                <a:latin typeface="Ubuntu" panose="020B0504030602030204" pitchFamily="34" charset="0"/>
                <a:ea typeface="+mn-ea"/>
                <a:cs typeface="+mn-cs"/>
              </a:defRPr>
            </a:lvl2pPr>
            <a:lvl3pPr marL="207164" indent="-207164" algn="l" defTabSz="685766" rtl="0" eaLnBrk="1" latinLnBrk="0" hangingPunct="1">
              <a:lnSpc>
                <a:spcPct val="100000"/>
              </a:lnSpc>
              <a:spcBef>
                <a:spcPts val="375"/>
              </a:spcBef>
              <a:buFont typeface="+mj-lt"/>
              <a:buAutoNum type="arabicPeriod"/>
              <a:defRPr sz="1125" kern="1200">
                <a:solidFill>
                  <a:schemeClr val="bg2">
                    <a:lumMod val="25000"/>
                  </a:schemeClr>
                </a:solidFill>
                <a:latin typeface="Ubuntu" panose="020B0504030602030204" pitchFamily="34" charset="0"/>
                <a:ea typeface="+mn-ea"/>
                <a:cs typeface="+mn-cs"/>
              </a:defRPr>
            </a:lvl3pPr>
            <a:lvl4pPr marL="335747" indent="-135728" algn="l" defTabSz="685766" rtl="0" eaLnBrk="1" latinLnBrk="0" hangingPunct="1">
              <a:lnSpc>
                <a:spcPct val="100000"/>
              </a:lnSpc>
              <a:spcBef>
                <a:spcPts val="375"/>
              </a:spcBef>
              <a:buFont typeface="Arial" panose="020B0604020202020204" pitchFamily="34" charset="0"/>
              <a:buChar char="•"/>
              <a:defRPr sz="975" kern="1200">
                <a:solidFill>
                  <a:schemeClr val="bg2">
                    <a:lumMod val="25000"/>
                  </a:schemeClr>
                </a:solidFill>
                <a:latin typeface="Ubuntu" panose="020B0504030602030204" pitchFamily="34" charset="0"/>
                <a:ea typeface="+mn-ea"/>
                <a:cs typeface="+mn-cs"/>
              </a:defRPr>
            </a:lvl4pPr>
            <a:lvl5pPr marL="335747" indent="0" algn="l" defTabSz="685766" rtl="0" eaLnBrk="1" latinLnBrk="0" hangingPunct="1">
              <a:lnSpc>
                <a:spcPct val="90000"/>
              </a:lnSpc>
              <a:spcBef>
                <a:spcPts val="375"/>
              </a:spcBef>
              <a:buFont typeface="Arial" panose="020B0604020202020204" pitchFamily="34" charset="0"/>
              <a:buNone/>
              <a:tabLst>
                <a:tab pos="1550156" algn="l"/>
              </a:tabLst>
              <a:defRPr sz="1100" kern="1200">
                <a:solidFill>
                  <a:schemeClr val="bg2">
                    <a:lumMod val="25000"/>
                  </a:schemeClr>
                </a:solidFill>
                <a:latin typeface="Ubuntu" panose="020B0504030602030204" pitchFamily="34" charset="0"/>
                <a:ea typeface="+mn-ea"/>
                <a:cs typeface="+mn-cs"/>
              </a:defRPr>
            </a:lvl5pPr>
            <a:lvl6pPr marL="1885856"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39"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22"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05"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dirty="0" err="1"/>
              <a:t>Adresa</a:t>
            </a:r>
            <a:r>
              <a:rPr lang="en-US" dirty="0"/>
              <a:t>:</a:t>
            </a:r>
          </a:p>
          <a:p>
            <a:r>
              <a:rPr lang="en-US" dirty="0"/>
              <a:t>Tel.:</a:t>
            </a:r>
          </a:p>
          <a:p>
            <a:r>
              <a:rPr lang="en-US" dirty="0"/>
              <a:t>Email:</a:t>
            </a:r>
            <a:endParaRPr lang="ro-RO" dirty="0"/>
          </a:p>
          <a:p>
            <a:r>
              <a:rPr lang="ro-RO" dirty="0"/>
              <a:t>Web:</a:t>
            </a:r>
          </a:p>
          <a:p>
            <a:r>
              <a:rPr lang="en-US" altLang="en-US" sz="1400" dirty="0">
                <a:latin typeface="Times New Roman" panose="02020603050405020304" pitchFamily="18" charset="0"/>
                <a:cs typeface="Times New Roman" panose="02020603050405020304" pitchFamily="18" charset="0"/>
              </a:rPr>
              <a:t>G</a:t>
            </a:r>
            <a:r>
              <a:rPr lang="ro-RO" altLang="en-US" sz="1400" dirty="0" err="1">
                <a:latin typeface="Times New Roman" panose="02020603050405020304" pitchFamily="18" charset="0"/>
                <a:cs typeface="Times New Roman" panose="02020603050405020304" pitchFamily="18" charset="0"/>
              </a:rPr>
              <a:t>ăsoți</a:t>
            </a:r>
            <a:r>
              <a:rPr lang="ro-RO" altLang="en-US" sz="1400" dirty="0">
                <a:latin typeface="Times New Roman" panose="02020603050405020304" pitchFamily="18" charset="0"/>
                <a:cs typeface="Times New Roman" panose="02020603050405020304" pitchFamily="18" charset="0"/>
              </a:rPr>
              <a:t>-ne</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pe</a:t>
            </a:r>
            <a:r>
              <a:rPr lang="ro-RO" altLang="en-US" sz="1400" dirty="0">
                <a:latin typeface="Times New Roman" panose="02020603050405020304" pitchFamily="18" charset="0"/>
                <a:cs typeface="Times New Roman" panose="02020603050405020304" pitchFamily="18" charset="0"/>
              </a:rPr>
              <a:t>:</a:t>
            </a:r>
          </a:p>
          <a:p>
            <a:endParaRPr lang="en-US" dirty="0"/>
          </a:p>
        </p:txBody>
      </p:sp>
      <p:sp>
        <p:nvSpPr>
          <p:cNvPr id="9" name="Объект 7"/>
          <p:cNvSpPr txBox="1">
            <a:spLocks/>
          </p:cNvSpPr>
          <p:nvPr/>
        </p:nvSpPr>
        <p:spPr>
          <a:xfrm>
            <a:off x="2124768" y="5213001"/>
            <a:ext cx="5762531" cy="1200329"/>
          </a:xfrm>
          <a:prstGeom prst="rect">
            <a:avLst/>
          </a:prstGeom>
        </p:spPr>
        <p:txBody>
          <a:bodyPr vert="horz" wrap="square" lIns="91440" tIns="45720" rIns="91440" bIns="45720" rtlCol="0">
            <a:spAutoFit/>
          </a:bodyPr>
          <a:lstStyle>
            <a:lvl1pPr marL="0" indent="0" algn="l" defTabSz="685766" rtl="0" eaLnBrk="1" latinLnBrk="0" hangingPunct="1">
              <a:lnSpc>
                <a:spcPct val="100000"/>
              </a:lnSpc>
              <a:spcBef>
                <a:spcPts val="750"/>
              </a:spcBef>
              <a:buFont typeface="+mj-lt"/>
              <a:buNone/>
              <a:defRPr sz="1300" b="0" kern="1200">
                <a:solidFill>
                  <a:schemeClr val="bg1"/>
                </a:solidFill>
                <a:latin typeface="Ubuntu" panose="020B0504030602030204" pitchFamily="34" charset="0"/>
                <a:ea typeface="+mn-ea"/>
                <a:cs typeface="+mn-cs"/>
              </a:defRPr>
            </a:lvl1pPr>
            <a:lvl2pPr marL="0" indent="0" algn="l" defTabSz="685766" rtl="0" eaLnBrk="1" latinLnBrk="0" hangingPunct="1">
              <a:lnSpc>
                <a:spcPct val="100000"/>
              </a:lnSpc>
              <a:spcBef>
                <a:spcPts val="375"/>
              </a:spcBef>
              <a:buFontTx/>
              <a:buNone/>
              <a:defRPr sz="1125" kern="1200">
                <a:solidFill>
                  <a:schemeClr val="bg2">
                    <a:lumMod val="25000"/>
                  </a:schemeClr>
                </a:solidFill>
                <a:latin typeface="Ubuntu" panose="020B0504030602030204" pitchFamily="34" charset="0"/>
                <a:ea typeface="+mn-ea"/>
                <a:cs typeface="+mn-cs"/>
              </a:defRPr>
            </a:lvl2pPr>
            <a:lvl3pPr marL="207164" indent="-207164" algn="l" defTabSz="685766" rtl="0" eaLnBrk="1" latinLnBrk="0" hangingPunct="1">
              <a:lnSpc>
                <a:spcPct val="100000"/>
              </a:lnSpc>
              <a:spcBef>
                <a:spcPts val="375"/>
              </a:spcBef>
              <a:buFont typeface="+mj-lt"/>
              <a:buAutoNum type="arabicPeriod"/>
              <a:defRPr sz="1125" kern="1200">
                <a:solidFill>
                  <a:schemeClr val="bg2">
                    <a:lumMod val="25000"/>
                  </a:schemeClr>
                </a:solidFill>
                <a:latin typeface="Ubuntu" panose="020B0504030602030204" pitchFamily="34" charset="0"/>
                <a:ea typeface="+mn-ea"/>
                <a:cs typeface="+mn-cs"/>
              </a:defRPr>
            </a:lvl3pPr>
            <a:lvl4pPr marL="335747" indent="-135728" algn="l" defTabSz="685766" rtl="0" eaLnBrk="1" latinLnBrk="0" hangingPunct="1">
              <a:lnSpc>
                <a:spcPct val="100000"/>
              </a:lnSpc>
              <a:spcBef>
                <a:spcPts val="375"/>
              </a:spcBef>
              <a:buFont typeface="Arial" panose="020B0604020202020204" pitchFamily="34" charset="0"/>
              <a:buChar char="•"/>
              <a:defRPr sz="975" kern="1200">
                <a:solidFill>
                  <a:schemeClr val="bg2">
                    <a:lumMod val="25000"/>
                  </a:schemeClr>
                </a:solidFill>
                <a:latin typeface="Ubuntu" panose="020B0504030602030204" pitchFamily="34" charset="0"/>
                <a:ea typeface="+mn-ea"/>
                <a:cs typeface="+mn-cs"/>
              </a:defRPr>
            </a:lvl4pPr>
            <a:lvl5pPr marL="335747" indent="0" algn="l" defTabSz="685766" rtl="0" eaLnBrk="1" latinLnBrk="0" hangingPunct="1">
              <a:lnSpc>
                <a:spcPct val="90000"/>
              </a:lnSpc>
              <a:spcBef>
                <a:spcPts val="375"/>
              </a:spcBef>
              <a:buFont typeface="Arial" panose="020B0604020202020204" pitchFamily="34" charset="0"/>
              <a:buNone/>
              <a:tabLst>
                <a:tab pos="1550156" algn="l"/>
              </a:tabLst>
              <a:defRPr sz="1100" kern="1200">
                <a:solidFill>
                  <a:schemeClr val="bg2">
                    <a:lumMod val="25000"/>
                  </a:schemeClr>
                </a:solidFill>
                <a:latin typeface="Ubuntu" panose="020B0504030602030204" pitchFamily="34" charset="0"/>
                <a:ea typeface="+mn-ea"/>
                <a:cs typeface="+mn-cs"/>
              </a:defRPr>
            </a:lvl5pPr>
            <a:lvl6pPr marL="1885856"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39"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22"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05"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it-IT" dirty="0"/>
              <a:t>Vasile Alecsandri, 119, Chişinău Republica Moldova</a:t>
            </a:r>
          </a:p>
          <a:p>
            <a:r>
              <a:rPr lang="it-IT" dirty="0"/>
              <a:t>(+373 22) 260-914</a:t>
            </a:r>
            <a:endParaRPr lang="ro-RO" dirty="0"/>
          </a:p>
          <a:p>
            <a:r>
              <a:rPr lang="ro-RO" dirty="0" err="1"/>
              <a:t>info</a:t>
            </a:r>
            <a:r>
              <a:rPr lang="it-IT" dirty="0"/>
              <a:t>@c</a:t>
            </a:r>
            <a:r>
              <a:rPr lang="ro-RO" dirty="0" err="1"/>
              <a:t>icde</a:t>
            </a:r>
            <a:r>
              <a:rPr lang="it-IT" dirty="0"/>
              <a:t>.md</a:t>
            </a:r>
            <a:endParaRPr lang="ro-RO" dirty="0"/>
          </a:p>
          <a:p>
            <a:r>
              <a:rPr lang="ro-RO" dirty="0"/>
              <a:t>www.cicde.md</a:t>
            </a:r>
            <a:endParaRPr lang="en-US" dirty="0"/>
          </a:p>
        </p:txBody>
      </p:sp>
      <p:sp>
        <p:nvSpPr>
          <p:cNvPr id="11" name="Заголовок 4"/>
          <p:cNvSpPr txBox="1">
            <a:spLocks/>
          </p:cNvSpPr>
          <p:nvPr/>
        </p:nvSpPr>
        <p:spPr>
          <a:xfrm>
            <a:off x="3407127" y="3917117"/>
            <a:ext cx="4632468" cy="1066959"/>
          </a:xfrm>
          <a:prstGeom prst="rect">
            <a:avLst/>
          </a:prstGeom>
        </p:spPr>
        <p:txBody>
          <a:bodyPr vert="horz" wrap="square" lIns="91440" tIns="45720" rIns="91440" bIns="45720" rtlCol="0" anchor="b">
            <a:spAutoFit/>
          </a:bodyPr>
          <a:lstStyle>
            <a:lvl1pPr algn="l" defTabSz="685766" rtl="0" eaLnBrk="1" latinLnBrk="0" hangingPunct="1">
              <a:lnSpc>
                <a:spcPts val="3750"/>
              </a:lnSpc>
              <a:spcBef>
                <a:spcPct val="0"/>
              </a:spcBef>
              <a:buNone/>
              <a:defRPr sz="2400" b="1" kern="1200">
                <a:solidFill>
                  <a:schemeClr val="bg2"/>
                </a:solidFill>
                <a:latin typeface="Ubuntu" panose="020B0504030602030204" pitchFamily="34" charset="0"/>
                <a:ea typeface="+mj-ea"/>
                <a:cs typeface="+mj-cs"/>
              </a:defRPr>
            </a:lvl1pPr>
          </a:lstStyle>
          <a:p>
            <a:r>
              <a:rPr lang="ro-RO" dirty="0"/>
              <a:t>Centrul de instruire continuă în domeniul electoral</a:t>
            </a:r>
          </a:p>
        </p:txBody>
      </p:sp>
      <p:pic>
        <p:nvPicPr>
          <p:cNvPr id="13" name="Рисунок 3" descr="C:\Users\Toma\Google Drive\CICDE\LOGO CICDE\1395415_528508617233045_1647665145_n.jpg"/>
          <p:cNvPicPr>
            <a:picLocks noChangeAspect="1" noChangeArrowheads="1"/>
          </p:cNvPicPr>
          <p:nvPr/>
        </p:nvPicPr>
        <p:blipFill rotWithShape="1">
          <a:blip r:embed="rId4">
            <a:extLst>
              <a:ext uri="{28A0092B-C50C-407E-A947-70E740481C1C}">
                <a14:useLocalDpi xmlns:a14="http://schemas.microsoft.com/office/drawing/2010/main" val="0"/>
              </a:ext>
            </a:extLst>
          </a:blip>
          <a:srcRect l="8269" t="11029" r="8197" b="11662"/>
          <a:stretch/>
        </p:blipFill>
        <p:spPr bwMode="auto">
          <a:xfrm>
            <a:off x="1296255" y="3871352"/>
            <a:ext cx="1886331" cy="1112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06581" y="3424402"/>
            <a:ext cx="320040" cy="320040"/>
          </a:xfrm>
          <a:prstGeom prst="rect">
            <a:avLst/>
          </a:prstGeom>
        </p:spPr>
      </p:pic>
      <p:pic>
        <p:nvPicPr>
          <p:cNvPr id="15" name="Picture 14"/>
          <p:cNvPicPr>
            <a:picLocks noChangeAspect="1"/>
          </p:cNvPicPr>
          <p:nvPr/>
        </p:nvPicPr>
        <p:blipFill rotWithShape="1">
          <a:blip r:embed="rId6">
            <a:extLst>
              <a:ext uri="{28A0092B-C50C-407E-A947-70E740481C1C}">
                <a14:useLocalDpi xmlns:a14="http://schemas.microsoft.com/office/drawing/2010/main" val="0"/>
              </a:ext>
            </a:extLst>
          </a:blip>
          <a:srcRect l="68034" t="67547" r="9335" b="9295"/>
          <a:stretch/>
        </p:blipFill>
        <p:spPr>
          <a:xfrm>
            <a:off x="2972655" y="3424319"/>
            <a:ext cx="312766" cy="320040"/>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16106" y="6413330"/>
            <a:ext cx="320040" cy="320040"/>
          </a:xfrm>
          <a:prstGeom prst="rect">
            <a:avLst/>
          </a:prstGeom>
        </p:spPr>
      </p:pic>
      <p:pic>
        <p:nvPicPr>
          <p:cNvPr id="3" name="Picture 2"/>
          <p:cNvPicPr>
            <a:picLocks noChangeAspect="1"/>
          </p:cNvPicPr>
          <p:nvPr/>
        </p:nvPicPr>
        <p:blipFill rotWithShape="1">
          <a:blip r:embed="rId7" cstate="print">
            <a:extLst>
              <a:ext uri="{28A0092B-C50C-407E-A947-70E740481C1C}">
                <a14:useLocalDpi xmlns:a14="http://schemas.microsoft.com/office/drawing/2010/main" val="0"/>
              </a:ext>
            </a:extLst>
          </a:blip>
          <a:srcRect l="14956" t="36495" r="14979" b="37667"/>
          <a:stretch/>
        </p:blipFill>
        <p:spPr>
          <a:xfrm>
            <a:off x="3407127" y="3454679"/>
            <a:ext cx="1034128" cy="233513"/>
          </a:xfrm>
          <a:prstGeom prst="rect">
            <a:avLst/>
          </a:prstGeom>
        </p:spPr>
      </p:pic>
      <p:pic>
        <p:nvPicPr>
          <p:cNvPr id="17" name="Picture 16"/>
          <p:cNvPicPr>
            <a:picLocks noChangeAspect="1"/>
          </p:cNvPicPr>
          <p:nvPr/>
        </p:nvPicPr>
        <p:blipFill rotWithShape="1">
          <a:blip r:embed="rId7" cstate="print">
            <a:extLst>
              <a:ext uri="{28A0092B-C50C-407E-A947-70E740481C1C}">
                <a14:useLocalDpi xmlns:a14="http://schemas.microsoft.com/office/drawing/2010/main" val="0"/>
              </a:ext>
            </a:extLst>
          </a:blip>
          <a:srcRect l="14956" t="36495" r="14979" b="37667"/>
          <a:stretch/>
        </p:blipFill>
        <p:spPr>
          <a:xfrm>
            <a:off x="2972655" y="6463773"/>
            <a:ext cx="1034128" cy="233513"/>
          </a:xfrm>
          <a:prstGeom prst="rect">
            <a:avLst/>
          </a:prstGeom>
        </p:spPr>
      </p:pic>
      <p:pic>
        <p:nvPicPr>
          <p:cNvPr id="6146" name="Picture 2">
            <a:extLst>
              <a:ext uri="{FF2B5EF4-FFF2-40B4-BE49-F238E27FC236}">
                <a16:creationId xmlns="" xmlns:a16="http://schemas.microsoft.com/office/drawing/2014/main" id="{975A42F9-4E0C-4CDA-9DCD-28D9EA23E02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69007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u 2"/>
          <p:cNvSpPr>
            <a:spLocks noGrp="1"/>
          </p:cNvSpPr>
          <p:nvPr>
            <p:ph type="title"/>
          </p:nvPr>
        </p:nvSpPr>
        <p:spPr>
          <a:xfrm>
            <a:off x="619320" y="159853"/>
            <a:ext cx="7886700" cy="1325564"/>
          </a:xfrm>
        </p:spPr>
        <p:txBody>
          <a:bodyPr>
            <a:normAutofit fontScale="90000"/>
          </a:bodyPr>
          <a:lstStyle/>
          <a:p>
            <a:pPr algn="ctr"/>
            <a:r>
              <a:rPr lang="ro-RO" dirty="0">
                <a:latin typeface="Times New Roman" panose="02020603050405020304" pitchFamily="18" charset="0"/>
                <a:cs typeface="Times New Roman" panose="02020603050405020304" pitchFamily="18" charset="0"/>
              </a:rPr>
              <a:t>Sursele de finanțare a </a:t>
            </a:r>
            <a:r>
              <a:rPr lang="ro-RO" dirty="0" smtClean="0">
                <a:latin typeface="Times New Roman" panose="02020603050405020304" pitchFamily="18" charset="0"/>
                <a:cs typeface="Times New Roman" panose="02020603050405020304" pitchFamily="18" charset="0"/>
              </a:rPr>
              <a:t>campaniilor </a:t>
            </a:r>
            <a:r>
              <a:rPr lang="ro-RO" dirty="0">
                <a:latin typeface="Times New Roman" panose="02020603050405020304" pitchFamily="18" charset="0"/>
                <a:cs typeface="Times New Roman" panose="02020603050405020304" pitchFamily="18" charset="0"/>
              </a:rPr>
              <a:t>electorale pentru alegerile parlamentare anticipate din 11 iulie </a:t>
            </a:r>
            <a:r>
              <a:rPr lang="ro-RO" dirty="0" smtClean="0">
                <a:latin typeface="Times New Roman" panose="02020603050405020304" pitchFamily="18" charset="0"/>
                <a:cs typeface="Times New Roman" panose="02020603050405020304" pitchFamily="18" charset="0"/>
              </a:rPr>
              <a:t>2021</a:t>
            </a:r>
            <a:endParaRPr lang="ro-RO" dirty="0">
              <a:latin typeface="Times New Roman" panose="02020603050405020304" pitchFamily="18" charset="0"/>
              <a:cs typeface="Times New Roman" panose="02020603050405020304" pitchFamily="18" charset="0"/>
            </a:endParaRPr>
          </a:p>
        </p:txBody>
      </p:sp>
      <p:graphicFrame>
        <p:nvGraphicFramePr>
          <p:cNvPr id="6" name="Diagramă 5"/>
          <p:cNvGraphicFramePr>
            <a:graphicFrameLocks/>
          </p:cNvGraphicFramePr>
          <p:nvPr>
            <p:extLst/>
          </p:nvPr>
        </p:nvGraphicFramePr>
        <p:xfrm>
          <a:off x="130630" y="1690691"/>
          <a:ext cx="8864080" cy="50273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55233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u 2"/>
          <p:cNvSpPr>
            <a:spLocks noGrp="1"/>
          </p:cNvSpPr>
          <p:nvPr>
            <p:ph type="title"/>
          </p:nvPr>
        </p:nvSpPr>
        <p:spPr>
          <a:xfrm>
            <a:off x="619320" y="159853"/>
            <a:ext cx="7886700" cy="1325564"/>
          </a:xfrm>
        </p:spPr>
        <p:txBody>
          <a:bodyPr>
            <a:normAutofit/>
          </a:bodyPr>
          <a:lstStyle/>
          <a:p>
            <a:pPr algn="ctr"/>
            <a:r>
              <a:rPr lang="ro-RO" dirty="0" smtClean="0">
                <a:latin typeface="Times New Roman" panose="02020603050405020304" pitchFamily="18" charset="0"/>
                <a:cs typeface="Times New Roman" panose="02020603050405020304" pitchFamily="18" charset="0"/>
              </a:rPr>
              <a:t>Veniturile </a:t>
            </a:r>
            <a:r>
              <a:rPr lang="ro-RO" dirty="0" smtClean="0">
                <a:latin typeface="Times New Roman" panose="02020603050405020304" pitchFamily="18" charset="0"/>
                <a:cs typeface="Times New Roman" panose="02020603050405020304" pitchFamily="18" charset="0"/>
              </a:rPr>
              <a:t>concurenților electorali la </a:t>
            </a:r>
            <a:r>
              <a:rPr lang="ro-RO" dirty="0">
                <a:latin typeface="Times New Roman" panose="02020603050405020304" pitchFamily="18" charset="0"/>
                <a:cs typeface="Times New Roman" panose="02020603050405020304" pitchFamily="18" charset="0"/>
              </a:rPr>
              <a:t>alegerile parlamentare anticipate din 11 iulie </a:t>
            </a:r>
            <a:r>
              <a:rPr lang="ro-RO" dirty="0" smtClean="0">
                <a:latin typeface="Times New Roman" panose="02020603050405020304" pitchFamily="18" charset="0"/>
                <a:cs typeface="Times New Roman" panose="02020603050405020304" pitchFamily="18" charset="0"/>
              </a:rPr>
              <a:t>2021</a:t>
            </a:r>
            <a:endParaRPr lang="ro-RO" dirty="0">
              <a:latin typeface="Times New Roman" panose="02020603050405020304" pitchFamily="18" charset="0"/>
              <a:cs typeface="Times New Roman" panose="02020603050405020304" pitchFamily="18" charset="0"/>
            </a:endParaRPr>
          </a:p>
        </p:txBody>
      </p:sp>
      <p:graphicFrame>
        <p:nvGraphicFramePr>
          <p:cNvPr id="4" name="Diagramă 3"/>
          <p:cNvGraphicFramePr>
            <a:graphicFrameLocks/>
          </p:cNvGraphicFramePr>
          <p:nvPr>
            <p:extLst>
              <p:ext uri="{D42A27DB-BD31-4B8C-83A1-F6EECF244321}">
                <p14:modId xmlns:p14="http://schemas.microsoft.com/office/powerpoint/2010/main" val="870844305"/>
              </p:ext>
            </p:extLst>
          </p:nvPr>
        </p:nvGraphicFramePr>
        <p:xfrm>
          <a:off x="619320" y="1485417"/>
          <a:ext cx="8134536" cy="487880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Diagramă 4"/>
          <p:cNvGraphicFramePr>
            <a:graphicFrameLocks/>
          </p:cNvGraphicFramePr>
          <p:nvPr>
            <p:extLst>
              <p:ext uri="{D42A27DB-BD31-4B8C-83A1-F6EECF244321}">
                <p14:modId xmlns:p14="http://schemas.microsoft.com/office/powerpoint/2010/main" val="952549579"/>
              </p:ext>
            </p:extLst>
          </p:nvPr>
        </p:nvGraphicFramePr>
        <p:xfrm>
          <a:off x="268224" y="1485417"/>
          <a:ext cx="8485632" cy="509625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9977140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u 2"/>
          <p:cNvSpPr>
            <a:spLocks noGrp="1"/>
          </p:cNvSpPr>
          <p:nvPr>
            <p:ph type="title"/>
          </p:nvPr>
        </p:nvSpPr>
        <p:spPr>
          <a:xfrm>
            <a:off x="619320" y="159853"/>
            <a:ext cx="7886700" cy="1325564"/>
          </a:xfrm>
        </p:spPr>
        <p:txBody>
          <a:bodyPr>
            <a:normAutofit fontScale="90000"/>
          </a:bodyPr>
          <a:lstStyle/>
          <a:p>
            <a:pPr algn="ctr"/>
            <a:r>
              <a:rPr lang="ro-RO" dirty="0" smtClean="0">
                <a:latin typeface="Times New Roman" panose="02020603050405020304" pitchFamily="18" charset="0"/>
                <a:cs typeface="Times New Roman" panose="02020603050405020304" pitchFamily="18" charset="0"/>
              </a:rPr>
              <a:t>Cheltuielile </a:t>
            </a:r>
            <a:r>
              <a:rPr lang="ro-RO" dirty="0" smtClean="0">
                <a:latin typeface="Times New Roman" panose="02020603050405020304" pitchFamily="18" charset="0"/>
                <a:cs typeface="Times New Roman" panose="02020603050405020304" pitchFamily="18" charset="0"/>
              </a:rPr>
              <a:t>concurenților electorali </a:t>
            </a:r>
            <a:r>
              <a:rPr lang="ro-RO" dirty="0" smtClean="0">
                <a:latin typeface="Times New Roman" panose="02020603050405020304" pitchFamily="18" charset="0"/>
                <a:cs typeface="Times New Roman" panose="02020603050405020304" pitchFamily="18" charset="0"/>
              </a:rPr>
              <a:t>la</a:t>
            </a:r>
            <a:r>
              <a:rPr lang="ro-RO" dirty="0" smtClean="0">
                <a:latin typeface="Times New Roman" panose="02020603050405020304" pitchFamily="18" charset="0"/>
                <a:cs typeface="Times New Roman" panose="02020603050405020304" pitchFamily="18" charset="0"/>
              </a:rPr>
              <a:t> </a:t>
            </a:r>
            <a:r>
              <a:rPr lang="ro-RO" dirty="0">
                <a:latin typeface="Times New Roman" panose="02020603050405020304" pitchFamily="18" charset="0"/>
                <a:cs typeface="Times New Roman" panose="02020603050405020304" pitchFamily="18" charset="0"/>
              </a:rPr>
              <a:t>alegerile parlamentare anticipate din 11 iulie </a:t>
            </a:r>
            <a:r>
              <a:rPr lang="ro-RO" dirty="0" smtClean="0">
                <a:latin typeface="Times New Roman" panose="02020603050405020304" pitchFamily="18" charset="0"/>
                <a:cs typeface="Times New Roman" panose="02020603050405020304" pitchFamily="18" charset="0"/>
              </a:rPr>
              <a:t>2021</a:t>
            </a:r>
            <a:endParaRPr lang="ro-RO" dirty="0">
              <a:latin typeface="Times New Roman" panose="02020603050405020304" pitchFamily="18" charset="0"/>
              <a:cs typeface="Times New Roman" panose="02020603050405020304" pitchFamily="18" charset="0"/>
            </a:endParaRPr>
          </a:p>
        </p:txBody>
      </p:sp>
      <p:graphicFrame>
        <p:nvGraphicFramePr>
          <p:cNvPr id="6" name="Diagramă 5"/>
          <p:cNvGraphicFramePr>
            <a:graphicFrameLocks/>
          </p:cNvGraphicFramePr>
          <p:nvPr>
            <p:extLst>
              <p:ext uri="{D42A27DB-BD31-4B8C-83A1-F6EECF244321}">
                <p14:modId xmlns:p14="http://schemas.microsoft.com/office/powerpoint/2010/main" val="210177078"/>
              </p:ext>
            </p:extLst>
          </p:nvPr>
        </p:nvGraphicFramePr>
        <p:xfrm>
          <a:off x="207264" y="1280635"/>
          <a:ext cx="8668511" cy="543715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742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reptunghi rotunjit 6"/>
          <p:cNvSpPr/>
          <p:nvPr/>
        </p:nvSpPr>
        <p:spPr>
          <a:xfrm>
            <a:off x="959224" y="430707"/>
            <a:ext cx="6685159" cy="715087"/>
          </a:xfrm>
          <a:prstGeom prst="roundRect">
            <a:avLst/>
          </a:prstGeom>
          <a:solidFill>
            <a:srgbClr val="FFFFFF"/>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algn="ctr"/>
            <a:r>
              <a:rPr lang="ro-RO" b="1" dirty="0" smtClean="0">
                <a:latin typeface="Times New Roman" panose="02020603050405020304" pitchFamily="18" charset="0"/>
                <a:cs typeface="Times New Roman" panose="02020603050405020304" pitchFamily="18" charset="0"/>
              </a:rPr>
              <a:t>Realizările Comisiei în domeniul supravegherii și controlului privind finanțarea campaniilor electorale</a:t>
            </a:r>
            <a:endParaRPr lang="ro-RO" sz="2400" b="1" dirty="0">
              <a:solidFill>
                <a:srgbClr val="000000"/>
              </a:solidFill>
              <a:latin typeface="+mj-lt"/>
              <a:ea typeface="+mj-ea"/>
              <a:cs typeface="+mj-cs"/>
              <a:sym typeface="Calibri"/>
            </a:endParaRPr>
          </a:p>
        </p:txBody>
      </p:sp>
      <p:graphicFrame>
        <p:nvGraphicFramePr>
          <p:cNvPr id="2" name="Nomogramă 1"/>
          <p:cNvGraphicFramePr/>
          <p:nvPr>
            <p:extLst>
              <p:ext uri="{D42A27DB-BD31-4B8C-83A1-F6EECF244321}">
                <p14:modId xmlns:p14="http://schemas.microsoft.com/office/powerpoint/2010/main" val="433439332"/>
              </p:ext>
            </p:extLst>
          </p:nvPr>
        </p:nvGraphicFramePr>
        <p:xfrm>
          <a:off x="1523999" y="1397000"/>
          <a:ext cx="7278625" cy="49184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028482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reptunghi rotunjit 6"/>
          <p:cNvSpPr/>
          <p:nvPr/>
        </p:nvSpPr>
        <p:spPr>
          <a:xfrm>
            <a:off x="812920" y="254454"/>
            <a:ext cx="7709288" cy="783191"/>
          </a:xfrm>
          <a:prstGeom prst="roundRect">
            <a:avLst/>
          </a:prstGeom>
          <a:solidFill>
            <a:srgbClr val="FFFFFF"/>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lvl="0" algn="ctr"/>
            <a:r>
              <a:rPr lang="ro-RO" sz="2000" b="1" dirty="0" smtClean="0">
                <a:latin typeface="Times New Roman" panose="02020603050405020304" pitchFamily="18" charset="0"/>
                <a:cs typeface="Times New Roman" panose="02020603050405020304" pitchFamily="18" charset="0"/>
              </a:rPr>
              <a:t>Abateri admise de concurenții electorali și problemele cu care se confruntă în perioada campaniei electorale</a:t>
            </a:r>
            <a:endParaRPr lang="ro-RO" sz="2000" dirty="0">
              <a:latin typeface="Times New Roman" panose="02020603050405020304" pitchFamily="18" charset="0"/>
              <a:cs typeface="Times New Roman" panose="02020603050405020304" pitchFamily="18" charset="0"/>
            </a:endParaRPr>
          </a:p>
        </p:txBody>
      </p:sp>
      <p:graphicFrame>
        <p:nvGraphicFramePr>
          <p:cNvPr id="2" name="Nomogramă 1"/>
          <p:cNvGraphicFramePr/>
          <p:nvPr>
            <p:extLst>
              <p:ext uri="{D42A27DB-BD31-4B8C-83A1-F6EECF244321}">
                <p14:modId xmlns:p14="http://schemas.microsoft.com/office/powerpoint/2010/main" val="497596513"/>
              </p:ext>
            </p:extLst>
          </p:nvPr>
        </p:nvGraphicFramePr>
        <p:xfrm>
          <a:off x="812920" y="1243584"/>
          <a:ext cx="7900415" cy="54498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463651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reptunghi rotunjit 6"/>
          <p:cNvSpPr/>
          <p:nvPr/>
        </p:nvSpPr>
        <p:spPr>
          <a:xfrm>
            <a:off x="751960" y="503633"/>
            <a:ext cx="7782439" cy="715087"/>
          </a:xfrm>
          <a:prstGeom prst="roundRect">
            <a:avLst/>
          </a:prstGeom>
          <a:solidFill>
            <a:srgbClr val="FFFFFF"/>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lvl="0" algn="ctr"/>
            <a:r>
              <a:rPr lang="ro-RO" b="1" dirty="0">
                <a:latin typeface="Times New Roman" panose="02020603050405020304" pitchFamily="18" charset="0"/>
                <a:cs typeface="Times New Roman" panose="02020603050405020304" pitchFamily="18" charset="0"/>
              </a:rPr>
              <a:t>Probleme cu care se confruntă CEC în contextul realizării depline a atribuției </a:t>
            </a:r>
            <a:r>
              <a:rPr lang="ro-RO" b="1" dirty="0" smtClean="0">
                <a:latin typeface="Times New Roman" panose="02020603050405020304" pitchFamily="18" charset="0"/>
                <a:cs typeface="Times New Roman" panose="02020603050405020304" pitchFamily="18" charset="0"/>
              </a:rPr>
              <a:t>de supraveghere și </a:t>
            </a:r>
            <a:r>
              <a:rPr lang="ro-RO" b="1" dirty="0">
                <a:latin typeface="Times New Roman" panose="02020603050405020304" pitchFamily="18" charset="0"/>
                <a:cs typeface="Times New Roman" panose="02020603050405020304" pitchFamily="18" charset="0"/>
              </a:rPr>
              <a:t>control </a:t>
            </a:r>
            <a:r>
              <a:rPr lang="ro-RO" b="1" dirty="0" smtClean="0">
                <a:latin typeface="Times New Roman" panose="02020603050405020304" pitchFamily="18" charset="0"/>
                <a:cs typeface="Times New Roman" panose="02020603050405020304" pitchFamily="18" charset="0"/>
              </a:rPr>
              <a:t>privind finanțarea campaniilor </a:t>
            </a:r>
            <a:r>
              <a:rPr lang="ro-RO" b="1" dirty="0">
                <a:latin typeface="Times New Roman" panose="02020603050405020304" pitchFamily="18" charset="0"/>
                <a:cs typeface="Times New Roman" panose="02020603050405020304" pitchFamily="18" charset="0"/>
              </a:rPr>
              <a:t>electorale</a:t>
            </a:r>
            <a:endParaRPr lang="ro-RO" dirty="0">
              <a:latin typeface="Times New Roman" panose="02020603050405020304" pitchFamily="18" charset="0"/>
              <a:cs typeface="Times New Roman" panose="02020603050405020304" pitchFamily="18" charset="0"/>
            </a:endParaRPr>
          </a:p>
        </p:txBody>
      </p:sp>
      <p:graphicFrame>
        <p:nvGraphicFramePr>
          <p:cNvPr id="2" name="Nomogramă 1"/>
          <p:cNvGraphicFramePr/>
          <p:nvPr>
            <p:extLst>
              <p:ext uri="{D42A27DB-BD31-4B8C-83A1-F6EECF244321}">
                <p14:modId xmlns:p14="http://schemas.microsoft.com/office/powerpoint/2010/main" val="1624656087"/>
              </p:ext>
            </p:extLst>
          </p:nvPr>
        </p:nvGraphicFramePr>
        <p:xfrm>
          <a:off x="865632" y="1397000"/>
          <a:ext cx="8193024" cy="530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957591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reptunghi rotunjit 6"/>
          <p:cNvSpPr/>
          <p:nvPr/>
        </p:nvSpPr>
        <p:spPr>
          <a:xfrm>
            <a:off x="1337176" y="266646"/>
            <a:ext cx="6282824" cy="783191"/>
          </a:xfrm>
          <a:prstGeom prst="roundRect">
            <a:avLst/>
          </a:prstGeom>
          <a:solidFill>
            <a:srgbClr val="FFFFFF"/>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lvl="0" algn="ctr"/>
            <a:r>
              <a:rPr lang="ro-RO" sz="2000" b="1" dirty="0">
                <a:latin typeface="Times New Roman" panose="02020603050405020304" pitchFamily="18" charset="0"/>
                <a:cs typeface="Times New Roman" panose="02020603050405020304" pitchFamily="18" charset="0"/>
              </a:rPr>
              <a:t>Soluții pe termen scurt ce pot fi </a:t>
            </a:r>
            <a:r>
              <a:rPr lang="ro-RO" sz="2000" b="1" dirty="0" smtClean="0">
                <a:latin typeface="Times New Roman" panose="02020603050405020304" pitchFamily="18" charset="0"/>
                <a:cs typeface="Times New Roman" panose="02020603050405020304" pitchFamily="18" charset="0"/>
              </a:rPr>
              <a:t>puse în aplicare </a:t>
            </a:r>
            <a:r>
              <a:rPr lang="ro-RO" sz="2000" b="1" dirty="0">
                <a:latin typeface="Times New Roman" panose="02020603050405020304" pitchFamily="18" charset="0"/>
                <a:cs typeface="Times New Roman" panose="02020603050405020304" pitchFamily="18" charset="0"/>
              </a:rPr>
              <a:t>de </a:t>
            </a:r>
            <a:r>
              <a:rPr lang="ro-RO" sz="2000" b="1" dirty="0" smtClean="0">
                <a:latin typeface="Times New Roman" panose="02020603050405020304" pitchFamily="18" charset="0"/>
                <a:cs typeface="Times New Roman" panose="02020603050405020304" pitchFamily="18" charset="0"/>
              </a:rPr>
              <a:t>Comisia Electorală Centrală</a:t>
            </a:r>
            <a:endParaRPr lang="ro-RO" sz="2000" dirty="0">
              <a:latin typeface="Times New Roman" panose="02020603050405020304" pitchFamily="18" charset="0"/>
              <a:cs typeface="Times New Roman" panose="02020603050405020304" pitchFamily="18" charset="0"/>
            </a:endParaRPr>
          </a:p>
        </p:txBody>
      </p:sp>
      <p:graphicFrame>
        <p:nvGraphicFramePr>
          <p:cNvPr id="3" name="Nomogramă 2"/>
          <p:cNvGraphicFramePr/>
          <p:nvPr>
            <p:extLst>
              <p:ext uri="{D42A27DB-BD31-4B8C-83A1-F6EECF244321}">
                <p14:modId xmlns:p14="http://schemas.microsoft.com/office/powerpoint/2010/main" val="3526497900"/>
              </p:ext>
            </p:extLst>
          </p:nvPr>
        </p:nvGraphicFramePr>
        <p:xfrm>
          <a:off x="812920" y="1384808"/>
          <a:ext cx="7575176" cy="50159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296710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reptunghi rotunjit 6"/>
          <p:cNvSpPr/>
          <p:nvPr/>
        </p:nvSpPr>
        <p:spPr>
          <a:xfrm>
            <a:off x="812920" y="254453"/>
            <a:ext cx="7392296" cy="783191"/>
          </a:xfrm>
          <a:prstGeom prst="roundRect">
            <a:avLst/>
          </a:prstGeom>
          <a:solidFill>
            <a:srgbClr val="FFFFFF"/>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lvl="0" algn="ctr"/>
            <a:r>
              <a:rPr lang="ro-RO" sz="2000" b="1" dirty="0">
                <a:latin typeface="Times New Roman" panose="02020603050405020304" pitchFamily="18" charset="0"/>
                <a:cs typeface="Times New Roman" panose="02020603050405020304" pitchFamily="18" charset="0"/>
              </a:rPr>
              <a:t>Soluții pe termen mediu ce urmează a fi adoptate în parteneriat cu alte instituții relevante pentru a soluționa problemele</a:t>
            </a:r>
            <a:endParaRPr lang="ro-RO" sz="2000" dirty="0">
              <a:latin typeface="Times New Roman" panose="02020603050405020304" pitchFamily="18" charset="0"/>
              <a:cs typeface="Times New Roman" panose="02020603050405020304" pitchFamily="18" charset="0"/>
            </a:endParaRPr>
          </a:p>
        </p:txBody>
      </p:sp>
      <p:graphicFrame>
        <p:nvGraphicFramePr>
          <p:cNvPr id="3" name="Nomogramă 2"/>
          <p:cNvGraphicFramePr/>
          <p:nvPr>
            <p:extLst>
              <p:ext uri="{D42A27DB-BD31-4B8C-83A1-F6EECF244321}">
                <p14:modId xmlns:p14="http://schemas.microsoft.com/office/powerpoint/2010/main" val="772949365"/>
              </p:ext>
            </p:extLst>
          </p:nvPr>
        </p:nvGraphicFramePr>
        <p:xfrm>
          <a:off x="914400" y="1414272"/>
          <a:ext cx="7912608" cy="52181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583084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ă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CEC Presentation Template 4x3</Template>
  <TotalTime>1264</TotalTime>
  <Words>2242</Words>
  <Application>Microsoft Office PowerPoint</Application>
  <PresentationFormat>Expunere pe ecran (4:3)</PresentationFormat>
  <Paragraphs>138</Paragraphs>
  <Slides>11</Slides>
  <Notes>10</Notes>
  <HiddenSlides>0</HiddenSlides>
  <MMClips>0</MMClips>
  <ScaleCrop>false</ScaleCrop>
  <HeadingPairs>
    <vt:vector size="6" baseType="variant">
      <vt:variant>
        <vt:lpstr>Fonturi utilizate</vt:lpstr>
      </vt:variant>
      <vt:variant>
        <vt:i4>7</vt:i4>
      </vt:variant>
      <vt:variant>
        <vt:lpstr>Temă</vt:lpstr>
      </vt:variant>
      <vt:variant>
        <vt:i4>1</vt:i4>
      </vt:variant>
      <vt:variant>
        <vt:lpstr>Titluri diapozitive</vt:lpstr>
      </vt:variant>
      <vt:variant>
        <vt:i4>11</vt:i4>
      </vt:variant>
    </vt:vector>
  </HeadingPairs>
  <TitlesOfParts>
    <vt:vector size="19" baseType="lpstr">
      <vt:lpstr>Arial</vt:lpstr>
      <vt:lpstr>Calibri</vt:lpstr>
      <vt:lpstr>Cambria</vt:lpstr>
      <vt:lpstr>Helvetica</vt:lpstr>
      <vt:lpstr>Myriad Pro</vt:lpstr>
      <vt:lpstr>Times New Roman</vt:lpstr>
      <vt:lpstr>Ubuntu</vt:lpstr>
      <vt:lpstr>Office Theme</vt:lpstr>
      <vt:lpstr>Finanțarea campaniei electorale: provocări și soluții </vt:lpstr>
      <vt:lpstr>Sursele de finanțare a campaniilor electorale pentru alegerile parlamentare anticipate din 11 iulie 2021</vt:lpstr>
      <vt:lpstr>Veniturile concurenților electorali la alegerile parlamentare anticipate din 11 iulie 2021</vt:lpstr>
      <vt:lpstr>Cheltuielile concurenților electorali la alegerile parlamentare anticipate din 11 iulie 2021</vt:lpstr>
      <vt:lpstr>Prezentare PowerPoint</vt:lpstr>
      <vt:lpstr>Prezentare PowerPoint</vt:lpstr>
      <vt:lpstr>Prezentare PowerPoint</vt:lpstr>
      <vt:lpstr>Prezentare PowerPoint</vt:lpstr>
      <vt:lpstr>Prezentare PowerPoint</vt:lpstr>
      <vt:lpstr>Prezentare PowerPoint</vt:lpstr>
      <vt:lpstr>Comisia Electorală Centrală</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CONFERINȚA DE ANALIZĂ POST-ELECTORALĂ</dc:title>
  <dc:creator>Dr. Doina Bordeianu</dc:creator>
  <cp:lastModifiedBy>Cristina Otel</cp:lastModifiedBy>
  <cp:revision>158</cp:revision>
  <cp:lastPrinted>2021-10-27T13:43:18Z</cp:lastPrinted>
  <dcterms:created xsi:type="dcterms:W3CDTF">2021-02-08T07:04:00Z</dcterms:created>
  <dcterms:modified xsi:type="dcterms:W3CDTF">2021-10-28T06:35:09Z</dcterms:modified>
</cp:coreProperties>
</file>