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2" r:id="rId3"/>
    <p:sldId id="264" r:id="rId4"/>
    <p:sldId id="263" r:id="rId5"/>
    <p:sldId id="268" r:id="rId6"/>
    <p:sldId id="261" r:id="rId7"/>
    <p:sldId id="279" r:id="rId8"/>
    <p:sldId id="277" r:id="rId9"/>
    <p:sldId id="281" r:id="rId10"/>
    <p:sldId id="282" r:id="rId11"/>
    <p:sldId id="283" r:id="rId12"/>
    <p:sldId id="284" r:id="rId13"/>
    <p:sldId id="288" r:id="rId14"/>
    <p:sldId id="287" r:id="rId15"/>
    <p:sldId id="286" r:id="rId16"/>
    <p:sldId id="285" r:id="rId17"/>
    <p:sldId id="293" r:id="rId18"/>
    <p:sldId id="294" r:id="rId19"/>
    <p:sldId id="291" r:id="rId20"/>
    <p:sldId id="292" r:id="rId21"/>
    <p:sldId id="295" r:id="rId22"/>
    <p:sldId id="296" r:id="rId23"/>
    <p:sldId id="297" r:id="rId24"/>
    <p:sldId id="280"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3631"/>
  </p:normalViewPr>
  <p:slideViewPr>
    <p:cSldViewPr snapToObjects="1">
      <p:cViewPr varScale="1">
        <p:scale>
          <a:sx n="89" d="100"/>
          <a:sy n="89" d="100"/>
        </p:scale>
        <p:origin x="280" y="1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7D204-8817-6E4D-B6A6-FEEDB8929EFB}" type="datetimeFigureOut">
              <a:rPr lang="en-US" smtClean="0"/>
              <a:t>6/19/19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1F509-D6F4-D848-B5DC-F9A6CEED7690}" type="slidenum">
              <a:rPr lang="en-US" smtClean="0"/>
              <a:t>‹#›</a:t>
            </a:fld>
            <a:endParaRPr lang="en-US"/>
          </a:p>
        </p:txBody>
      </p:sp>
    </p:spTree>
    <p:extLst>
      <p:ext uri="{BB962C8B-B14F-4D97-AF65-F5344CB8AC3E}">
        <p14:creationId xmlns:p14="http://schemas.microsoft.com/office/powerpoint/2010/main" val="382957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F6FF1-5CFD-A34B-A99A-B272E28CC652}" type="slidenum">
              <a:rPr lang="en-US" smtClean="0"/>
              <a:t>4</a:t>
            </a:fld>
            <a:endParaRPr lang="en-US"/>
          </a:p>
        </p:txBody>
      </p:sp>
    </p:spTree>
    <p:extLst>
      <p:ext uri="{BB962C8B-B14F-4D97-AF65-F5344CB8AC3E}">
        <p14:creationId xmlns:p14="http://schemas.microsoft.com/office/powerpoint/2010/main" val="351114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Montenegro, Croatia, Serbia, Bosnia and Herzegovina, Slovakia. Encourage other members to take part. Albania, Italy, Explain the seminars. Brain Drain, Radicalization, </a:t>
            </a:r>
            <a:r>
              <a:rPr lang="en-US" dirty="0" err="1"/>
              <a:t>Acces</a:t>
            </a:r>
            <a:r>
              <a:rPr lang="en-US" dirty="0"/>
              <a:t> to rights,  youth work, democratic participation</a:t>
            </a:r>
          </a:p>
        </p:txBody>
      </p:sp>
      <p:sp>
        <p:nvSpPr>
          <p:cNvPr id="4" name="Slide Number Placeholder 3"/>
          <p:cNvSpPr>
            <a:spLocks noGrp="1"/>
          </p:cNvSpPr>
          <p:nvPr>
            <p:ph type="sldNum" sz="quarter" idx="5"/>
          </p:nvPr>
        </p:nvSpPr>
        <p:spPr/>
        <p:txBody>
          <a:bodyPr/>
          <a:lstStyle/>
          <a:p>
            <a:fld id="{BF81F509-D6F4-D848-B5DC-F9A6CEED7690}" type="slidenum">
              <a:rPr lang="en-US" smtClean="0"/>
              <a:t>9</a:t>
            </a:fld>
            <a:endParaRPr lang="en-US"/>
          </a:p>
        </p:txBody>
      </p:sp>
    </p:spTree>
    <p:extLst>
      <p:ext uri="{BB962C8B-B14F-4D97-AF65-F5344CB8AC3E}">
        <p14:creationId xmlns:p14="http://schemas.microsoft.com/office/powerpoint/2010/main" val="195860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one member from Serbia, Slovenia</a:t>
            </a:r>
          </a:p>
        </p:txBody>
      </p:sp>
      <p:sp>
        <p:nvSpPr>
          <p:cNvPr id="4" name="Slide Number Placeholder 3"/>
          <p:cNvSpPr>
            <a:spLocks noGrp="1"/>
          </p:cNvSpPr>
          <p:nvPr>
            <p:ph type="sldNum" sz="quarter" idx="5"/>
          </p:nvPr>
        </p:nvSpPr>
        <p:spPr/>
        <p:txBody>
          <a:bodyPr/>
          <a:lstStyle/>
          <a:p>
            <a:fld id="{BF81F509-D6F4-D848-B5DC-F9A6CEED7690}" type="slidenum">
              <a:rPr lang="en-US" smtClean="0"/>
              <a:t>18</a:t>
            </a:fld>
            <a:endParaRPr lang="en-US"/>
          </a:p>
        </p:txBody>
      </p:sp>
    </p:spTree>
    <p:extLst>
      <p:ext uri="{BB962C8B-B14F-4D97-AF65-F5344CB8AC3E}">
        <p14:creationId xmlns:p14="http://schemas.microsoft.com/office/powerpoint/2010/main" val="417245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Croatia, Slovenia are taking part. Democratic participation. Special edition of the card.</a:t>
            </a:r>
          </a:p>
        </p:txBody>
      </p:sp>
      <p:sp>
        <p:nvSpPr>
          <p:cNvPr id="4" name="Slide Number Placeholder 3"/>
          <p:cNvSpPr>
            <a:spLocks noGrp="1"/>
          </p:cNvSpPr>
          <p:nvPr>
            <p:ph type="sldNum" sz="quarter" idx="5"/>
          </p:nvPr>
        </p:nvSpPr>
        <p:spPr/>
        <p:txBody>
          <a:bodyPr/>
          <a:lstStyle/>
          <a:p>
            <a:fld id="{BF81F509-D6F4-D848-B5DC-F9A6CEED7690}" type="slidenum">
              <a:rPr lang="en-US" smtClean="0"/>
              <a:t>20</a:t>
            </a:fld>
            <a:endParaRPr lang="en-US"/>
          </a:p>
        </p:txBody>
      </p:sp>
    </p:spTree>
    <p:extLst>
      <p:ext uri="{BB962C8B-B14F-4D97-AF65-F5344CB8AC3E}">
        <p14:creationId xmlns:p14="http://schemas.microsoft.com/office/powerpoint/2010/main" val="220801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81F509-D6F4-D848-B5DC-F9A6CEED7690}" type="slidenum">
              <a:rPr lang="en-US" smtClean="0"/>
              <a:t>21</a:t>
            </a:fld>
            <a:endParaRPr lang="en-US"/>
          </a:p>
        </p:txBody>
      </p:sp>
    </p:spTree>
    <p:extLst>
      <p:ext uri="{BB962C8B-B14F-4D97-AF65-F5344CB8AC3E}">
        <p14:creationId xmlns:p14="http://schemas.microsoft.com/office/powerpoint/2010/main" val="112138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3686B7-94A1-D741-B545-EFB5234245DA}" type="datetimeFigureOut">
              <a:rPr lang="en-US" smtClean="0"/>
              <a:pPr/>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770F5-A424-7B42-91F8-9A987BB0AF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B3686B7-94A1-D741-B545-EFB5234245DA}" type="datetimeFigureOut">
              <a:rPr lang="en-US" smtClean="0"/>
              <a:pPr/>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770F5-A424-7B42-91F8-9A987BB0AF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EYCA-Powerpoint-Templat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lvl1pPr algn="l">
              <a:defRPr sz="4000"/>
            </a:lvl1pPr>
          </a:lstStyle>
          <a:p>
            <a:r>
              <a:rPr lang="en-GB" dirty="0"/>
              <a:t>Click to edit Master title style</a:t>
            </a:r>
            <a:endParaRPr lang="en-US" dirty="0"/>
          </a:p>
        </p:txBody>
      </p:sp>
      <p:sp>
        <p:nvSpPr>
          <p:cNvPr id="3" name="Content Placeholder 2"/>
          <p:cNvSpPr>
            <a:spLocks noGrp="1"/>
          </p:cNvSpPr>
          <p:nvPr>
            <p:ph idx="1"/>
          </p:nvPr>
        </p:nvSpPr>
        <p:spPr>
          <a:xfrm>
            <a:off x="457200" y="1200151"/>
            <a:ext cx="8229600" cy="2811759"/>
          </a:xfrm>
        </p:spPr>
        <p:txBody>
          <a:bodyPr/>
          <a:lstStyle>
            <a:lvl1pPr>
              <a:defRPr>
                <a:latin typeface="Helvetica Neue"/>
                <a:cs typeface="Helvetica Neue"/>
              </a:defRPr>
            </a:lvl1pPr>
            <a:lvl2pPr>
              <a:defRPr>
                <a:latin typeface="Helvetica Neue"/>
                <a:cs typeface="Helvetica Neue"/>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B3686B7-94A1-D741-B545-EFB5234245DA}" type="datetimeFigureOut">
              <a:rPr lang="en-US" smtClean="0"/>
              <a:pPr/>
              <a:t>6/19/19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770F5-A424-7B42-91F8-9A987BB0AF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B3686B7-94A1-D741-B545-EFB5234245DA}" type="datetimeFigureOut">
              <a:rPr lang="en-US" smtClean="0"/>
              <a:pPr/>
              <a:t>6/19/19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770F5-A424-7B42-91F8-9A987BB0AF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B3686B7-94A1-D741-B545-EFB5234245DA}" type="datetimeFigureOut">
              <a:rPr lang="en-US" smtClean="0"/>
              <a:pPr/>
              <a:t>6/19/19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770F5-A424-7B42-91F8-9A987BB0AF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B3686B7-94A1-D741-B545-EFB5234245DA}" type="datetimeFigureOut">
              <a:rPr lang="en-US" smtClean="0"/>
              <a:pPr/>
              <a:t>6/19/19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770F5-A424-7B42-91F8-9A987BB0AF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686B7-94A1-D741-B545-EFB5234245DA}" type="datetimeFigureOut">
              <a:rPr lang="en-US" smtClean="0"/>
              <a:pPr/>
              <a:t>6/19/19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770F5-A424-7B42-91F8-9A987BB0AF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B3686B7-94A1-D741-B545-EFB5234245DA}" type="datetimeFigureOut">
              <a:rPr lang="en-US" smtClean="0"/>
              <a:pPr/>
              <a:t>6/19/19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770F5-A424-7B42-91F8-9A987BB0AF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B3686B7-94A1-D741-B545-EFB5234245DA}" type="datetimeFigureOut">
              <a:rPr lang="en-US" smtClean="0"/>
              <a:pPr/>
              <a:t>6/19/19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770F5-A424-7B42-91F8-9A987BB0AF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3686B7-94A1-D741-B545-EFB5234245DA}" type="datetimeFigureOut">
              <a:rPr lang="en-US" smtClean="0"/>
              <a:pPr/>
              <a:t>6/19/19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CB770F5-A424-7B42-91F8-9A987BB0AF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597819"/>
            <a:ext cx="7772400" cy="1102519"/>
          </a:xfrm>
        </p:spPr>
        <p:txBody>
          <a:bodyPr/>
          <a:lstStyle/>
          <a:p>
            <a:endParaRPr lang="en-US" dirty="0"/>
          </a:p>
        </p:txBody>
      </p:sp>
      <p:sp>
        <p:nvSpPr>
          <p:cNvPr id="3" name="Subtitle 2"/>
          <p:cNvSpPr>
            <a:spLocks noGrp="1"/>
          </p:cNvSpPr>
          <p:nvPr>
            <p:ph type="subTitle" idx="4294967295"/>
          </p:nvPr>
        </p:nvSpPr>
        <p:spPr>
          <a:xfrm>
            <a:off x="1371600" y="2914650"/>
            <a:ext cx="6400800" cy="1314450"/>
          </a:xfrm>
        </p:spPr>
        <p:txBody>
          <a:bodyPr/>
          <a:lstStyle/>
          <a:p>
            <a:endParaRPr lang="en-US" dirty="0"/>
          </a:p>
        </p:txBody>
      </p:sp>
      <p:pic>
        <p:nvPicPr>
          <p:cNvPr id="4" name="Picture 3" descr="EYCA-Powerpoint-Template-BG-Image.png"/>
          <p:cNvPicPr>
            <a:picLocks noChangeAspect="1"/>
          </p:cNvPicPr>
          <p:nvPr/>
        </p:nvPicPr>
        <p:blipFill>
          <a:blip r:embed="rId2"/>
          <a:stretch>
            <a:fillRect/>
          </a:stretch>
        </p:blipFill>
        <p:spPr>
          <a:xfrm>
            <a:off x="0" y="0"/>
            <a:ext cx="9144000" cy="5143500"/>
          </a:xfrm>
          <a:prstGeom prst="rect">
            <a:avLst/>
          </a:prstGeom>
        </p:spPr>
      </p:pic>
      <p:sp>
        <p:nvSpPr>
          <p:cNvPr id="6" name="TextBox 5"/>
          <p:cNvSpPr txBox="1"/>
          <p:nvPr/>
        </p:nvSpPr>
        <p:spPr>
          <a:xfrm>
            <a:off x="0" y="2283718"/>
            <a:ext cx="9144000" cy="1015663"/>
          </a:xfrm>
          <a:prstGeom prst="rect">
            <a:avLst/>
          </a:prstGeom>
          <a:noFill/>
        </p:spPr>
        <p:txBody>
          <a:bodyPr wrap="square" rtlCol="0">
            <a:spAutoFit/>
          </a:bodyPr>
          <a:lstStyle/>
          <a:p>
            <a:pPr algn="ctr"/>
            <a:r>
              <a:rPr lang="en-US" sz="6000" cap="all" dirty="0">
                <a:solidFill>
                  <a:srgbClr val="FDC30B"/>
                </a:solidFill>
                <a:latin typeface="Amsi Pro Cond Bold"/>
                <a:cs typeface="Amsi Pro Cond Bold"/>
              </a:rPr>
              <a:t>Empowering Europe’s youth</a:t>
            </a:r>
          </a:p>
        </p:txBody>
      </p:sp>
      <p:pic>
        <p:nvPicPr>
          <p:cNvPr id="8" name="Picture 7" descr="EYCA-Powerpoint-Template-1.png"/>
          <p:cNvPicPr>
            <a:picLocks noChangeAspect="1"/>
          </p:cNvPicPr>
          <p:nvPr/>
        </p:nvPicPr>
        <p:blipFill>
          <a:blip r:embed="rId3"/>
          <a:srcRect t="78148"/>
          <a:stretch>
            <a:fillRect/>
          </a:stretch>
        </p:blipFill>
        <p:spPr>
          <a:xfrm>
            <a:off x="0" y="4019550"/>
            <a:ext cx="9144000" cy="1123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Council of Europe</a:t>
            </a:r>
          </a:p>
        </p:txBody>
      </p:sp>
      <p:sp>
        <p:nvSpPr>
          <p:cNvPr id="3" name="TextBox 2"/>
          <p:cNvSpPr txBox="1"/>
          <p:nvPr/>
        </p:nvSpPr>
        <p:spPr>
          <a:xfrm>
            <a:off x="457200" y="1127950"/>
            <a:ext cx="8086229" cy="2722092"/>
          </a:xfrm>
          <a:prstGeom prst="rect">
            <a:avLst/>
          </a:prstGeom>
          <a:noFill/>
        </p:spPr>
        <p:txBody>
          <a:bodyPr wrap="square" rtlCol="0">
            <a:spAutoFit/>
          </a:bodyPr>
          <a:lstStyle/>
          <a:p>
            <a:pPr>
              <a:lnSpc>
                <a:spcPct val="130000"/>
              </a:lnSpc>
            </a:pPr>
            <a:r>
              <a:rPr lang="en-GB" b="1" dirty="0">
                <a:latin typeface="Helvetica Neue"/>
                <a:cs typeface="Helvetica Neue"/>
              </a:rPr>
              <a:t>EU-</a:t>
            </a:r>
            <a:r>
              <a:rPr lang="en-GB" b="1" dirty="0" err="1">
                <a:latin typeface="Helvetica Neue"/>
                <a:cs typeface="Helvetica Neue"/>
              </a:rPr>
              <a:t>CoE</a:t>
            </a:r>
            <a:r>
              <a:rPr lang="en-GB" b="1" dirty="0">
                <a:latin typeface="Helvetica Neue"/>
                <a:cs typeface="Helvetica Neue"/>
              </a:rPr>
              <a:t> Youth Partnership</a:t>
            </a:r>
          </a:p>
          <a:p>
            <a:pPr>
              <a:lnSpc>
                <a:spcPct val="130000"/>
              </a:lnSpc>
            </a:pPr>
            <a:r>
              <a:rPr lang="en-GB" sz="1600" dirty="0">
                <a:latin typeface="Helvetica Neue"/>
                <a:cs typeface="Helvetica Neue"/>
              </a:rPr>
              <a:t>EYCA is part of the steering group of the European Platform on Learning Mobility, an EU-</a:t>
            </a:r>
            <a:r>
              <a:rPr lang="en-GB" sz="1600" dirty="0" err="1">
                <a:latin typeface="Helvetica Neue"/>
                <a:cs typeface="Helvetica Neue"/>
              </a:rPr>
              <a:t>CoE</a:t>
            </a:r>
            <a:r>
              <a:rPr lang="en-GB" sz="1600" dirty="0">
                <a:latin typeface="Helvetica Neue"/>
                <a:cs typeface="Helvetica Neue"/>
              </a:rPr>
              <a:t> Youth Partnership initiative.</a:t>
            </a:r>
          </a:p>
          <a:p>
            <a:pPr>
              <a:lnSpc>
                <a:spcPct val="130000"/>
              </a:lnSpc>
            </a:pPr>
            <a:endParaRPr lang="en-GB" sz="1600" b="1" dirty="0">
              <a:latin typeface="Helvetica Neue"/>
              <a:cs typeface="Helvetica Neue"/>
            </a:endParaRPr>
          </a:p>
          <a:p>
            <a:pPr>
              <a:lnSpc>
                <a:spcPct val="130000"/>
              </a:lnSpc>
            </a:pPr>
            <a:r>
              <a:rPr lang="en-GB" sz="1600" b="1" dirty="0">
                <a:latin typeface="Helvetica Neue"/>
                <a:cs typeface="Helvetica Neue"/>
              </a:rPr>
              <a:t>No Hate Speech Movement</a:t>
            </a:r>
            <a:endParaRPr lang="en-GB" sz="1000" dirty="0">
              <a:latin typeface="Helvetica Neue"/>
              <a:cs typeface="Helvetica Neue"/>
            </a:endParaRPr>
          </a:p>
          <a:p>
            <a:pPr>
              <a:lnSpc>
                <a:spcPct val="130000"/>
              </a:lnSpc>
            </a:pPr>
            <a:r>
              <a:rPr lang="en-GB" sz="1500" dirty="0">
                <a:latin typeface="Helvetica Neue"/>
                <a:cs typeface="Helvetica Neue"/>
              </a:rPr>
              <a:t>EYCA was also part of the steering group of the No Have Speech Movement and an early supporter of the campaign. During the campaign, EYCA members issued special No Hate editions of the European Youth Card and organised dedicated events. </a:t>
            </a:r>
          </a:p>
          <a:p>
            <a:pPr>
              <a:lnSpc>
                <a:spcPct val="130000"/>
              </a:lnSpc>
            </a:pPr>
            <a:endParaRPr lang="en-GB" sz="500" dirty="0">
              <a:latin typeface="Helvetica Neue"/>
              <a:cs typeface="Helvetica Neue"/>
            </a:endParaRPr>
          </a:p>
        </p:txBody>
      </p:sp>
    </p:spTree>
    <p:extLst>
      <p:ext uri="{BB962C8B-B14F-4D97-AF65-F5344CB8AC3E}">
        <p14:creationId xmlns:p14="http://schemas.microsoft.com/office/powerpoint/2010/main" val="1406429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European Commission</a:t>
            </a:r>
          </a:p>
        </p:txBody>
      </p:sp>
      <p:sp>
        <p:nvSpPr>
          <p:cNvPr id="3" name="TextBox 2"/>
          <p:cNvSpPr txBox="1"/>
          <p:nvPr/>
        </p:nvSpPr>
        <p:spPr>
          <a:xfrm>
            <a:off x="457200" y="1127950"/>
            <a:ext cx="8229600" cy="2741520"/>
          </a:xfrm>
          <a:prstGeom prst="rect">
            <a:avLst/>
          </a:prstGeom>
          <a:noFill/>
        </p:spPr>
        <p:txBody>
          <a:bodyPr wrap="square" rtlCol="0">
            <a:spAutoFit/>
          </a:bodyPr>
          <a:lstStyle/>
          <a:p>
            <a:pPr>
              <a:lnSpc>
                <a:spcPct val="130000"/>
              </a:lnSpc>
            </a:pPr>
            <a:r>
              <a:rPr lang="en-GB" sz="1600" b="1" dirty="0">
                <a:latin typeface="Helvetica Neue"/>
                <a:cs typeface="Helvetica Neue"/>
              </a:rPr>
              <a:t>EU Youth Dialogue</a:t>
            </a:r>
          </a:p>
          <a:p>
            <a:pPr>
              <a:lnSpc>
                <a:spcPct val="130000"/>
              </a:lnSpc>
            </a:pPr>
            <a:endParaRPr lang="en-GB" sz="400" dirty="0">
              <a:latin typeface="Helvetica Neue"/>
              <a:cs typeface="Helvetica Neue"/>
            </a:endParaRPr>
          </a:p>
          <a:p>
            <a:pPr>
              <a:lnSpc>
                <a:spcPct val="130000"/>
              </a:lnSpc>
            </a:pPr>
            <a:r>
              <a:rPr lang="en-GB" sz="1500" dirty="0">
                <a:latin typeface="Helvetica Neue"/>
                <a:cs typeface="Helvetica Neue"/>
              </a:rPr>
              <a:t>EYCA has been a long-standing partner and supporter of the EU Youth Dialogue called in the past  Structured Dialogue with Youth (SD) - a process that gives young Europeans the opportunity to influence youth policy in the EU. </a:t>
            </a:r>
          </a:p>
          <a:p>
            <a:pPr>
              <a:lnSpc>
                <a:spcPct val="130000"/>
              </a:lnSpc>
            </a:pPr>
            <a:endParaRPr lang="en-GB" sz="400" dirty="0">
              <a:latin typeface="Helvetica Neue"/>
              <a:cs typeface="Helvetica Neue"/>
            </a:endParaRPr>
          </a:p>
          <a:p>
            <a:pPr>
              <a:lnSpc>
                <a:spcPct val="130000"/>
              </a:lnSpc>
            </a:pPr>
            <a:r>
              <a:rPr lang="en-GB" sz="1500" dirty="0">
                <a:latin typeface="Helvetica Neue"/>
                <a:cs typeface="Helvetica Neue"/>
              </a:rPr>
              <a:t>EYCA members support this process and, as a result of their work, many of the young people involved in this are European Youth Cardholders. </a:t>
            </a:r>
          </a:p>
          <a:p>
            <a:pPr>
              <a:lnSpc>
                <a:spcPct val="130000"/>
              </a:lnSpc>
            </a:pPr>
            <a:endParaRPr lang="en-GB" sz="400" dirty="0">
              <a:latin typeface="Helvetica Neue"/>
              <a:cs typeface="Helvetica Neue"/>
            </a:endParaRPr>
          </a:p>
          <a:p>
            <a:pPr>
              <a:lnSpc>
                <a:spcPct val="130000"/>
              </a:lnSpc>
            </a:pPr>
            <a:r>
              <a:rPr lang="en-GB" sz="1500" dirty="0">
                <a:latin typeface="Helvetica Neue"/>
                <a:cs typeface="Helvetica Neue"/>
              </a:rPr>
              <a:t>To further increase our impact, we have partnered up with European Youth Forum, committing to working together to help more young voices shape national and European policy.</a:t>
            </a:r>
          </a:p>
        </p:txBody>
      </p:sp>
    </p:spTree>
    <p:extLst>
      <p:ext uri="{BB962C8B-B14F-4D97-AF65-F5344CB8AC3E}">
        <p14:creationId xmlns:p14="http://schemas.microsoft.com/office/powerpoint/2010/main" val="408119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European Commission</a:t>
            </a:r>
          </a:p>
        </p:txBody>
      </p:sp>
      <p:sp>
        <p:nvSpPr>
          <p:cNvPr id="3" name="TextBox 2"/>
          <p:cNvSpPr txBox="1"/>
          <p:nvPr/>
        </p:nvSpPr>
        <p:spPr>
          <a:xfrm>
            <a:off x="457200" y="1127950"/>
            <a:ext cx="8229600" cy="2960106"/>
          </a:xfrm>
          <a:prstGeom prst="rect">
            <a:avLst/>
          </a:prstGeom>
          <a:noFill/>
        </p:spPr>
        <p:txBody>
          <a:bodyPr wrap="square" rtlCol="0">
            <a:spAutoFit/>
          </a:bodyPr>
          <a:lstStyle/>
          <a:p>
            <a:pPr>
              <a:lnSpc>
                <a:spcPct val="130000"/>
              </a:lnSpc>
            </a:pPr>
            <a:r>
              <a:rPr lang="en-GB" sz="1500" b="1" dirty="0">
                <a:latin typeface="Helvetica Neue"/>
                <a:cs typeface="Helvetica Neue"/>
              </a:rPr>
              <a:t>EVS European Youth Card</a:t>
            </a:r>
            <a:endParaRPr lang="en-GB" sz="1500" dirty="0">
              <a:latin typeface="Helvetica Neue"/>
              <a:cs typeface="Helvetica Neue"/>
            </a:endParaRPr>
          </a:p>
          <a:p>
            <a:pPr>
              <a:lnSpc>
                <a:spcPct val="130000"/>
              </a:lnSpc>
            </a:pPr>
            <a:endParaRPr lang="en-GB" sz="1000" dirty="0">
              <a:latin typeface="Helvetica Neue"/>
              <a:cs typeface="Helvetica Neue"/>
            </a:endParaRPr>
          </a:p>
          <a:p>
            <a:pPr>
              <a:lnSpc>
                <a:spcPct val="130000"/>
              </a:lnSpc>
            </a:pPr>
            <a:r>
              <a:rPr lang="en-GB" sz="1500" dirty="0">
                <a:latin typeface="Helvetica Neue"/>
                <a:cs typeface="Helvetica Neue"/>
              </a:rPr>
              <a:t>For the past 20 years we have been working with the European Commission to issue a special EVS edition of the European Youth Card to all young people in the European Voluntary Service for free. Over 100,000 EVS European Youth Cards have been distributed so far.</a:t>
            </a:r>
          </a:p>
          <a:p>
            <a:pPr>
              <a:lnSpc>
                <a:spcPct val="130000"/>
              </a:lnSpc>
            </a:pPr>
            <a:r>
              <a:rPr lang="en-GB" sz="1500" dirty="0">
                <a:latin typeface="Helvetica Neue"/>
                <a:cs typeface="Helvetica Neue"/>
              </a:rPr>
              <a:t>The card is a thank you for the admirable work these amazing young people do, dedicating their time to improving communities abroad. </a:t>
            </a:r>
          </a:p>
          <a:p>
            <a:pPr>
              <a:lnSpc>
                <a:spcPct val="130000"/>
              </a:lnSpc>
            </a:pPr>
            <a:r>
              <a:rPr lang="en-GB" sz="1500" dirty="0">
                <a:latin typeface="Helvetica Neue"/>
                <a:cs typeface="Helvetica Neue"/>
              </a:rPr>
              <a:t>The card helps them experience and explore more in their host country and take full advantage of their time with the EVS.</a:t>
            </a:r>
          </a:p>
          <a:p>
            <a:pPr>
              <a:lnSpc>
                <a:spcPct val="130000"/>
              </a:lnSpc>
            </a:pPr>
            <a:endParaRPr lang="en-GB" sz="1500" b="1" dirty="0">
              <a:latin typeface="Helvetica Neue"/>
              <a:cs typeface="Helvetica Neue"/>
            </a:endParaRPr>
          </a:p>
        </p:txBody>
      </p:sp>
    </p:spTree>
    <p:extLst>
      <p:ext uri="{BB962C8B-B14F-4D97-AF65-F5344CB8AC3E}">
        <p14:creationId xmlns:p14="http://schemas.microsoft.com/office/powerpoint/2010/main" val="67533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European Commission</a:t>
            </a:r>
          </a:p>
        </p:txBody>
      </p:sp>
      <p:sp>
        <p:nvSpPr>
          <p:cNvPr id="3" name="TextBox 2"/>
          <p:cNvSpPr txBox="1"/>
          <p:nvPr/>
        </p:nvSpPr>
        <p:spPr>
          <a:xfrm>
            <a:off x="457200" y="1127950"/>
            <a:ext cx="8229600" cy="1492716"/>
          </a:xfrm>
          <a:prstGeom prst="rect">
            <a:avLst/>
          </a:prstGeom>
          <a:noFill/>
        </p:spPr>
        <p:txBody>
          <a:bodyPr wrap="square" rtlCol="0">
            <a:spAutoFit/>
          </a:bodyPr>
          <a:lstStyle/>
          <a:p>
            <a:pPr>
              <a:lnSpc>
                <a:spcPct val="130000"/>
              </a:lnSpc>
            </a:pPr>
            <a:r>
              <a:rPr lang="en-GB" sz="1500" b="1" dirty="0">
                <a:latin typeface="Helvetica Neue"/>
                <a:cs typeface="Helvetica Neue"/>
              </a:rPr>
              <a:t>European Solidarity Corps</a:t>
            </a:r>
          </a:p>
          <a:p>
            <a:pPr>
              <a:lnSpc>
                <a:spcPct val="130000"/>
              </a:lnSpc>
            </a:pPr>
            <a:endParaRPr lang="en-GB" sz="1000" dirty="0">
              <a:latin typeface="Helvetica Neue"/>
              <a:cs typeface="Helvetica Neue"/>
            </a:endParaRPr>
          </a:p>
          <a:p>
            <a:pPr>
              <a:lnSpc>
                <a:spcPct val="130000"/>
              </a:lnSpc>
            </a:pPr>
            <a:r>
              <a:rPr lang="en-GB" sz="1500" dirty="0">
                <a:latin typeface="Helvetica Neue"/>
                <a:cs typeface="Helvetica Neue"/>
              </a:rPr>
              <a:t>EYCA is supporting the European Solidarity Corps and is working with the European Commission to develop a special edition of the youth card dedicated to young volunteers of the Solidarity Corps. </a:t>
            </a:r>
          </a:p>
        </p:txBody>
      </p:sp>
    </p:spTree>
    <p:extLst>
      <p:ext uri="{BB962C8B-B14F-4D97-AF65-F5344CB8AC3E}">
        <p14:creationId xmlns:p14="http://schemas.microsoft.com/office/powerpoint/2010/main" val="69641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915566"/>
            <a:ext cx="8382000" cy="2308324"/>
          </a:xfrm>
          <a:prstGeom prst="rect">
            <a:avLst/>
          </a:prstGeom>
          <a:noFill/>
        </p:spPr>
        <p:txBody>
          <a:bodyPr wrap="square" rtlCol="0">
            <a:spAutoFit/>
          </a:bodyPr>
          <a:lstStyle/>
          <a:p>
            <a:pPr algn="ctr"/>
            <a:r>
              <a:rPr lang="en-GB" sz="7200" dirty="0">
                <a:latin typeface="Amsi Pro Cond Bold"/>
                <a:cs typeface="Amsi Pro Cond Bold"/>
              </a:rPr>
              <a:t>ETHICAL BUSINESS PARTNERSHIPS</a:t>
            </a:r>
            <a:endParaRPr lang="en-US" sz="7000" dirty="0">
              <a:solidFill>
                <a:srgbClr val="000000"/>
              </a:solidFill>
              <a:latin typeface="Amsi Pro Cond Bold"/>
              <a:cs typeface="Amsi Pro Cond Bold"/>
            </a:endParaRPr>
          </a:p>
        </p:txBody>
      </p:sp>
    </p:spTree>
    <p:extLst>
      <p:ext uri="{BB962C8B-B14F-4D97-AF65-F5344CB8AC3E}">
        <p14:creationId xmlns:p14="http://schemas.microsoft.com/office/powerpoint/2010/main" val="1782453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CSR Europe &amp; the European Pact for Youth</a:t>
            </a:r>
          </a:p>
        </p:txBody>
      </p:sp>
      <p:sp>
        <p:nvSpPr>
          <p:cNvPr id="3" name="TextBox 2"/>
          <p:cNvSpPr txBox="1"/>
          <p:nvPr/>
        </p:nvSpPr>
        <p:spPr>
          <a:xfrm>
            <a:off x="457200" y="1127950"/>
            <a:ext cx="8229600" cy="2481448"/>
          </a:xfrm>
          <a:prstGeom prst="rect">
            <a:avLst/>
          </a:prstGeom>
          <a:noFill/>
        </p:spPr>
        <p:txBody>
          <a:bodyPr wrap="square" rtlCol="0">
            <a:spAutoFit/>
          </a:bodyPr>
          <a:lstStyle/>
          <a:p>
            <a:pPr>
              <a:lnSpc>
                <a:spcPct val="130000"/>
              </a:lnSpc>
            </a:pPr>
            <a:r>
              <a:rPr lang="en-GB" sz="1500" dirty="0">
                <a:latin typeface="Helvetica Neue"/>
                <a:cs typeface="Helvetica Neue"/>
              </a:rPr>
              <a:t>We believe a cross-sector approach is the only way to truly have a positive impact in terms of boosting young people’s employability and entrepreneurship. To achieve this, we teamed up with CSR Europe, the leading European business network for Corporate Social Responsibility, and are working together to develop joint projects for the benefit of young people.</a:t>
            </a:r>
          </a:p>
          <a:p>
            <a:pPr>
              <a:lnSpc>
                <a:spcPct val="130000"/>
              </a:lnSpc>
            </a:pPr>
            <a:endParaRPr lang="en-GB" sz="1500" dirty="0">
              <a:latin typeface="Helvetica Neue"/>
              <a:cs typeface="Helvetica Neue"/>
            </a:endParaRPr>
          </a:p>
          <a:p>
            <a:pPr>
              <a:lnSpc>
                <a:spcPct val="130000"/>
              </a:lnSpc>
            </a:pPr>
            <a:r>
              <a:rPr lang="en-GB" sz="1500" dirty="0">
                <a:latin typeface="Helvetica Neue"/>
                <a:cs typeface="Helvetica Neue"/>
              </a:rPr>
              <a:t>We are also part of the </a:t>
            </a:r>
            <a:r>
              <a:rPr lang="en-GB" sz="1500" b="1" dirty="0">
                <a:latin typeface="Helvetica Neue"/>
                <a:cs typeface="Helvetica Neue"/>
              </a:rPr>
              <a:t>European Pact for Youth</a:t>
            </a:r>
            <a:r>
              <a:rPr lang="en-GB" sz="1500" dirty="0">
                <a:latin typeface="Helvetica Neue"/>
                <a:cs typeface="Helvetica Neue"/>
              </a:rPr>
              <a:t>, a cross-sector initiative where companies, schools and universities, youth organisations and European institutions work together to fight youth unemployment and give young people a real chance of reaching their full potential.</a:t>
            </a:r>
          </a:p>
        </p:txBody>
      </p:sp>
    </p:spTree>
    <p:extLst>
      <p:ext uri="{BB962C8B-B14F-4D97-AF65-F5344CB8AC3E}">
        <p14:creationId xmlns:p14="http://schemas.microsoft.com/office/powerpoint/2010/main" val="272759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ERYICA &amp; </a:t>
            </a:r>
            <a:r>
              <a:rPr lang="en-GB" sz="4000" dirty="0" err="1">
                <a:latin typeface="Amsi Pro Cond Bold"/>
                <a:cs typeface="Amsi Pro Cond Bold"/>
              </a:rPr>
              <a:t>Eurodesk</a:t>
            </a:r>
            <a:endParaRPr lang="en-GB" sz="4000" dirty="0">
              <a:latin typeface="Amsi Pro Cond Bold"/>
              <a:cs typeface="Amsi Pro Cond Bold"/>
            </a:endParaRPr>
          </a:p>
        </p:txBody>
      </p:sp>
      <p:sp>
        <p:nvSpPr>
          <p:cNvPr id="3" name="TextBox 2"/>
          <p:cNvSpPr txBox="1"/>
          <p:nvPr/>
        </p:nvSpPr>
        <p:spPr>
          <a:xfrm>
            <a:off x="457200" y="1127950"/>
            <a:ext cx="8229600" cy="2781530"/>
          </a:xfrm>
          <a:prstGeom prst="rect">
            <a:avLst/>
          </a:prstGeom>
          <a:noFill/>
        </p:spPr>
        <p:txBody>
          <a:bodyPr wrap="square" rtlCol="0">
            <a:spAutoFit/>
          </a:bodyPr>
          <a:lstStyle/>
          <a:p>
            <a:pPr>
              <a:lnSpc>
                <a:spcPct val="130000"/>
              </a:lnSpc>
            </a:pPr>
            <a:r>
              <a:rPr lang="en-GB" sz="1500" dirty="0">
                <a:latin typeface="Helvetica Neue"/>
                <a:cs typeface="Helvetica Neue"/>
              </a:rPr>
              <a:t>After years of informal cooperation with ERYICA and </a:t>
            </a:r>
            <a:r>
              <a:rPr lang="en-GB" sz="1500" dirty="0" err="1">
                <a:latin typeface="Helvetica Neue"/>
                <a:cs typeface="Helvetica Neue"/>
              </a:rPr>
              <a:t>Eurodesk</a:t>
            </a:r>
            <a:r>
              <a:rPr lang="en-GB" sz="1500" dirty="0">
                <a:latin typeface="Helvetica Neue"/>
                <a:cs typeface="Helvetica Neue"/>
              </a:rPr>
              <a:t>, we formalised our partnership through a Memorandum of Understanding signed in September 2016. </a:t>
            </a:r>
          </a:p>
          <a:p>
            <a:pPr>
              <a:lnSpc>
                <a:spcPct val="130000"/>
              </a:lnSpc>
            </a:pPr>
            <a:endParaRPr lang="en-GB" sz="1500" dirty="0">
              <a:latin typeface="Helvetica Neue"/>
              <a:cs typeface="Helvetica Neue"/>
            </a:endParaRPr>
          </a:p>
          <a:p>
            <a:pPr>
              <a:lnSpc>
                <a:spcPct val="130000"/>
              </a:lnSpc>
            </a:pPr>
            <a:r>
              <a:rPr lang="en-GB" sz="1500" dirty="0">
                <a:latin typeface="Helvetica Neue"/>
                <a:cs typeface="Helvetica Neue"/>
              </a:rPr>
              <a:t>The highlights of the new partnership include:</a:t>
            </a:r>
          </a:p>
          <a:p>
            <a:pPr marL="285750" indent="-285750">
              <a:lnSpc>
                <a:spcPct val="130000"/>
              </a:lnSpc>
              <a:buFont typeface="Arial"/>
              <a:buChar char="•"/>
            </a:pPr>
            <a:r>
              <a:rPr lang="en-GB" sz="1500" dirty="0">
                <a:latin typeface="Helvetica Neue"/>
                <a:cs typeface="Helvetica Neue"/>
              </a:rPr>
              <a:t>a joint position paper to inform the next EU Youth Strategy </a:t>
            </a:r>
          </a:p>
          <a:p>
            <a:pPr marL="285750" indent="-285750">
              <a:lnSpc>
                <a:spcPct val="130000"/>
              </a:lnSpc>
              <a:buFont typeface="Arial"/>
              <a:buChar char="•"/>
            </a:pPr>
            <a:r>
              <a:rPr lang="en-GB" sz="1500" dirty="0">
                <a:latin typeface="Helvetica Neue"/>
                <a:cs typeface="Helvetica Neue"/>
              </a:rPr>
              <a:t>a training for youth workers from the organisations</a:t>
            </a:r>
          </a:p>
          <a:p>
            <a:pPr marL="285750" indent="-285750">
              <a:lnSpc>
                <a:spcPct val="130000"/>
              </a:lnSpc>
              <a:buFont typeface="Arial"/>
              <a:buChar char="•"/>
            </a:pPr>
            <a:r>
              <a:rPr lang="en-GB" sz="1500" dirty="0">
                <a:latin typeface="Helvetica Neue"/>
                <a:cs typeface="Helvetica Neue"/>
              </a:rPr>
              <a:t>a collection of good practice from across the three networks.</a:t>
            </a:r>
          </a:p>
          <a:p>
            <a:pPr marL="285750" indent="-285750">
              <a:lnSpc>
                <a:spcPct val="130000"/>
              </a:lnSpc>
              <a:buFont typeface="Arial"/>
              <a:buChar char="•"/>
            </a:pPr>
            <a:endParaRPr lang="en-GB" sz="1500" dirty="0">
              <a:latin typeface="Helvetica Neue"/>
              <a:cs typeface="Helvetica Neue"/>
            </a:endParaRPr>
          </a:p>
          <a:p>
            <a:pPr>
              <a:lnSpc>
                <a:spcPct val="130000"/>
              </a:lnSpc>
            </a:pPr>
            <a:r>
              <a:rPr lang="en-GB" sz="1500" dirty="0">
                <a:latin typeface="Helvetica Neue"/>
                <a:cs typeface="Helvetica Neue"/>
              </a:rPr>
              <a:t>More joint projects are in the pipeline. </a:t>
            </a:r>
          </a:p>
        </p:txBody>
      </p:sp>
    </p:spTree>
    <p:extLst>
      <p:ext uri="{BB962C8B-B14F-4D97-AF65-F5344CB8AC3E}">
        <p14:creationId xmlns:p14="http://schemas.microsoft.com/office/powerpoint/2010/main" val="149658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299413"/>
            <a:ext cx="8382000" cy="1200329"/>
          </a:xfrm>
          <a:prstGeom prst="rect">
            <a:avLst/>
          </a:prstGeom>
          <a:noFill/>
        </p:spPr>
        <p:txBody>
          <a:bodyPr wrap="square" rtlCol="0">
            <a:spAutoFit/>
          </a:bodyPr>
          <a:lstStyle/>
          <a:p>
            <a:pPr algn="ctr"/>
            <a:r>
              <a:rPr lang="en-GB" sz="7200" dirty="0">
                <a:latin typeface="Amsi Pro Cond Bold"/>
                <a:cs typeface="Amsi Pro Cond Bold"/>
              </a:rPr>
              <a:t>EYCA YOUTH PANEL</a:t>
            </a:r>
            <a:endParaRPr lang="en-US" sz="7000" dirty="0">
              <a:solidFill>
                <a:srgbClr val="000000"/>
              </a:solidFill>
              <a:latin typeface="Amsi Pro Cond Bold"/>
              <a:cs typeface="Amsi Pro Cond Bold"/>
            </a:endParaRPr>
          </a:p>
        </p:txBody>
      </p:sp>
    </p:spTree>
    <p:extLst>
      <p:ext uri="{BB962C8B-B14F-4D97-AF65-F5344CB8AC3E}">
        <p14:creationId xmlns:p14="http://schemas.microsoft.com/office/powerpoint/2010/main" val="119520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For young people, with young people</a:t>
            </a:r>
          </a:p>
        </p:txBody>
      </p:sp>
      <p:sp>
        <p:nvSpPr>
          <p:cNvPr id="3" name="TextBox 2"/>
          <p:cNvSpPr txBox="1"/>
          <p:nvPr/>
        </p:nvSpPr>
        <p:spPr>
          <a:xfrm>
            <a:off x="457200" y="1127950"/>
            <a:ext cx="8229600" cy="2160079"/>
          </a:xfrm>
          <a:prstGeom prst="rect">
            <a:avLst/>
          </a:prstGeom>
          <a:noFill/>
        </p:spPr>
        <p:txBody>
          <a:bodyPr wrap="square" rtlCol="0">
            <a:spAutoFit/>
          </a:bodyPr>
          <a:lstStyle/>
          <a:p>
            <a:pPr>
              <a:lnSpc>
                <a:spcPct val="130000"/>
              </a:lnSpc>
            </a:pPr>
            <a:r>
              <a:rPr lang="en-GB" sz="1500" dirty="0">
                <a:latin typeface="Helvetica Neue"/>
                <a:cs typeface="Helvetica Neue"/>
              </a:rPr>
              <a:t>In 2018, we introduced a new advisory body to the EYCA Board – the EYCA Youth Panel. </a:t>
            </a:r>
          </a:p>
          <a:p>
            <a:pPr>
              <a:lnSpc>
                <a:spcPct val="130000"/>
              </a:lnSpc>
            </a:pPr>
            <a:endParaRPr lang="en-GB" sz="1500" dirty="0">
              <a:latin typeface="Helvetica Neue"/>
              <a:cs typeface="Helvetica Neue"/>
            </a:endParaRPr>
          </a:p>
          <a:p>
            <a:pPr>
              <a:lnSpc>
                <a:spcPct val="130000"/>
              </a:lnSpc>
            </a:pPr>
            <a:r>
              <a:rPr lang="en-GB" sz="1500" dirty="0">
                <a:latin typeface="Helvetica Neue"/>
                <a:cs typeface="Helvetica Neue"/>
              </a:rPr>
              <a:t>10 cardholders from across Europe are working together to:</a:t>
            </a:r>
          </a:p>
          <a:p>
            <a:pPr marL="285750" indent="-285750">
              <a:lnSpc>
                <a:spcPct val="130000"/>
              </a:lnSpc>
              <a:buFont typeface="Arial" panose="020B0604020202020204" pitchFamily="34" charset="0"/>
              <a:buChar char="•"/>
            </a:pPr>
            <a:r>
              <a:rPr lang="en-GB" sz="1500" dirty="0">
                <a:latin typeface="Helvetica Neue"/>
                <a:cs typeface="Helvetica Neue"/>
              </a:rPr>
              <a:t>Advise the EYCA Board on the priorities, interests and concerns of young Europeans;</a:t>
            </a:r>
          </a:p>
          <a:p>
            <a:pPr marL="285750" indent="-285750">
              <a:lnSpc>
                <a:spcPct val="130000"/>
              </a:lnSpc>
              <a:buFont typeface="Arial" panose="020B0604020202020204" pitchFamily="34" charset="0"/>
              <a:buChar char="•"/>
            </a:pPr>
            <a:r>
              <a:rPr lang="en-GB" sz="1500" dirty="0">
                <a:latin typeface="Helvetica Neue"/>
                <a:cs typeface="Helvetica Neue"/>
              </a:rPr>
              <a:t>Help to co-design European Youth Card programmes and services;</a:t>
            </a:r>
          </a:p>
          <a:p>
            <a:pPr marL="285750" indent="-285750">
              <a:lnSpc>
                <a:spcPct val="130000"/>
              </a:lnSpc>
              <a:buFont typeface="Arial" panose="020B0604020202020204" pitchFamily="34" charset="0"/>
              <a:buChar char="•"/>
            </a:pPr>
            <a:r>
              <a:rPr lang="en-GB" sz="1500" dirty="0">
                <a:latin typeface="Helvetica Neue"/>
                <a:cs typeface="Helvetica Neue"/>
              </a:rPr>
              <a:t>Receive support from EYCA for the activities they want to develop in their communities and at the European level. </a:t>
            </a:r>
          </a:p>
        </p:txBody>
      </p:sp>
    </p:spTree>
    <p:extLst>
      <p:ext uri="{BB962C8B-B14F-4D97-AF65-F5344CB8AC3E}">
        <p14:creationId xmlns:p14="http://schemas.microsoft.com/office/powerpoint/2010/main" val="26794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915566"/>
            <a:ext cx="8382000" cy="2308324"/>
          </a:xfrm>
          <a:prstGeom prst="rect">
            <a:avLst/>
          </a:prstGeom>
          <a:noFill/>
        </p:spPr>
        <p:txBody>
          <a:bodyPr wrap="square" rtlCol="0">
            <a:spAutoFit/>
          </a:bodyPr>
          <a:lstStyle/>
          <a:p>
            <a:pPr algn="ctr"/>
            <a:r>
              <a:rPr lang="en-GB" sz="7200" dirty="0">
                <a:latin typeface="Amsi Pro Cond Bold"/>
                <a:cs typeface="Amsi Pro Cond Bold"/>
              </a:rPr>
              <a:t>EYCA YOUTH ACTIVATION CAMPAIGN</a:t>
            </a:r>
            <a:endParaRPr lang="en-US" sz="7000" dirty="0">
              <a:solidFill>
                <a:srgbClr val="000000"/>
              </a:solidFill>
              <a:latin typeface="Amsi Pro Cond Bold"/>
              <a:cs typeface="Amsi Pro Cond Bold"/>
            </a:endParaRPr>
          </a:p>
        </p:txBody>
      </p:sp>
    </p:spTree>
    <p:extLst>
      <p:ext uri="{BB962C8B-B14F-4D97-AF65-F5344CB8AC3E}">
        <p14:creationId xmlns:p14="http://schemas.microsoft.com/office/powerpoint/2010/main" val="61291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Introducing EYCA</a:t>
            </a:r>
          </a:p>
        </p:txBody>
      </p:sp>
      <p:grpSp>
        <p:nvGrpSpPr>
          <p:cNvPr id="8" name="Group 7"/>
          <p:cNvGrpSpPr/>
          <p:nvPr/>
        </p:nvGrpSpPr>
        <p:grpSpPr>
          <a:xfrm>
            <a:off x="1023233" y="1911726"/>
            <a:ext cx="7097535" cy="1093518"/>
            <a:chOff x="327916" y="2693801"/>
            <a:chExt cx="7097535" cy="1458024"/>
          </a:xfrm>
        </p:grpSpPr>
        <p:grpSp>
          <p:nvGrpSpPr>
            <p:cNvPr id="9" name="Group 8"/>
            <p:cNvGrpSpPr/>
            <p:nvPr/>
          </p:nvGrpSpPr>
          <p:grpSpPr>
            <a:xfrm>
              <a:off x="5522269" y="2693801"/>
              <a:ext cx="1903182" cy="1458024"/>
              <a:chOff x="917193" y="1846045"/>
              <a:chExt cx="1903182" cy="1458024"/>
            </a:xfrm>
            <a:solidFill>
              <a:srgbClr val="56646D"/>
            </a:solidFill>
            <a:effectLst>
              <a:outerShdw blurRad="50800" dist="38100" dir="5400000" algn="t" rotWithShape="0">
                <a:prstClr val="black">
                  <a:alpha val="40000"/>
                </a:prstClr>
              </a:outerShdw>
            </a:effectLst>
          </p:grpSpPr>
          <p:sp>
            <p:nvSpPr>
              <p:cNvPr id="16" name="Round Same Side Corner Rectangle 15"/>
              <p:cNvSpPr/>
              <p:nvPr/>
            </p:nvSpPr>
            <p:spPr>
              <a:xfrm>
                <a:off x="917193" y="1846045"/>
                <a:ext cx="1903182" cy="1458024"/>
              </a:xfrm>
              <a:prstGeom prst="round2SameRect">
                <a:avLst/>
              </a:prstGeom>
              <a:solidFill>
                <a:srgbClr val="FEBE0C"/>
              </a:solidFill>
              <a:ln>
                <a:solidFill>
                  <a:srgbClr val="FEBE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7" name="TextBox 16"/>
              <p:cNvSpPr txBox="1"/>
              <p:nvPr/>
            </p:nvSpPr>
            <p:spPr>
              <a:xfrm>
                <a:off x="917193" y="2015348"/>
                <a:ext cx="1903182" cy="1149032"/>
              </a:xfrm>
              <a:prstGeom prst="rect">
                <a:avLst/>
              </a:prstGeom>
              <a:noFill/>
              <a:ln>
                <a:noFill/>
              </a:ln>
            </p:spPr>
            <p:txBody>
              <a:bodyPr wrap="square" rtlCol="0">
                <a:spAutoFit/>
              </a:bodyPr>
              <a:lstStyle/>
              <a:p>
                <a:pPr algn="ctr"/>
                <a:r>
                  <a:rPr lang="en-US" sz="3000" dirty="0">
                    <a:solidFill>
                      <a:srgbClr val="000000"/>
                    </a:solidFill>
                    <a:latin typeface="Amsi Pro Cond Bold"/>
                    <a:cs typeface="Amsi Pro Cond Bold"/>
                  </a:rPr>
                  <a:t>7 million</a:t>
                </a:r>
              </a:p>
              <a:p>
                <a:pPr algn="ctr"/>
                <a:r>
                  <a:rPr lang="en-US" sz="2000" dirty="0">
                    <a:solidFill>
                      <a:srgbClr val="000000"/>
                    </a:solidFill>
                    <a:latin typeface="Amsi Pro Cond Bold"/>
                    <a:cs typeface="Amsi Pro Cond Bold"/>
                  </a:rPr>
                  <a:t>Youth Cards</a:t>
                </a:r>
              </a:p>
            </p:txBody>
          </p:sp>
        </p:grpSp>
        <p:grpSp>
          <p:nvGrpSpPr>
            <p:cNvPr id="10" name="Group 9"/>
            <p:cNvGrpSpPr/>
            <p:nvPr/>
          </p:nvGrpSpPr>
          <p:grpSpPr>
            <a:xfrm>
              <a:off x="327916" y="2693801"/>
              <a:ext cx="1903182" cy="1458024"/>
              <a:chOff x="917193" y="1846045"/>
              <a:chExt cx="1903182" cy="1458024"/>
            </a:xfrm>
            <a:solidFill>
              <a:srgbClr val="56646D"/>
            </a:solidFill>
            <a:effectLst>
              <a:outerShdw blurRad="50800" dist="38100" dir="5400000" algn="t" rotWithShape="0">
                <a:prstClr val="black">
                  <a:alpha val="40000"/>
                </a:prstClr>
              </a:outerShdw>
            </a:effectLst>
          </p:grpSpPr>
          <p:sp>
            <p:nvSpPr>
              <p:cNvPr id="14" name="Round Same Side Corner Rectangle 13"/>
              <p:cNvSpPr/>
              <p:nvPr/>
            </p:nvSpPr>
            <p:spPr>
              <a:xfrm>
                <a:off x="917193" y="1846045"/>
                <a:ext cx="1903182" cy="1458024"/>
              </a:xfrm>
              <a:prstGeom prst="round2SameRect">
                <a:avLst/>
              </a:prstGeom>
              <a:solidFill>
                <a:srgbClr val="FEBE0C"/>
              </a:solidFill>
              <a:ln>
                <a:solidFill>
                  <a:srgbClr val="FEBE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5" name="TextBox 14"/>
              <p:cNvSpPr txBox="1"/>
              <p:nvPr/>
            </p:nvSpPr>
            <p:spPr>
              <a:xfrm>
                <a:off x="917193" y="1976148"/>
                <a:ext cx="1903181" cy="1251625"/>
              </a:xfrm>
              <a:prstGeom prst="rect">
                <a:avLst/>
              </a:prstGeom>
              <a:noFill/>
              <a:ln>
                <a:noFill/>
              </a:ln>
            </p:spPr>
            <p:txBody>
              <a:bodyPr wrap="square" rtlCol="0">
                <a:spAutoFit/>
              </a:bodyPr>
              <a:lstStyle/>
              <a:p>
                <a:pPr algn="ctr"/>
                <a:r>
                  <a:rPr lang="en-US" sz="3000" dirty="0">
                    <a:solidFill>
                      <a:srgbClr val="000000"/>
                    </a:solidFill>
                    <a:latin typeface="Amsi Pro Cond Bold"/>
                    <a:cs typeface="Amsi Pro Cond Bold"/>
                  </a:rPr>
                  <a:t>38</a:t>
                </a:r>
                <a:r>
                  <a:rPr lang="en-US" sz="2500" dirty="0">
                    <a:solidFill>
                      <a:srgbClr val="000000"/>
                    </a:solidFill>
                    <a:latin typeface="Amsi Pro Cond Bold"/>
                    <a:cs typeface="Amsi Pro Cond Bold"/>
                  </a:rPr>
                  <a:t> member organisations</a:t>
                </a:r>
              </a:p>
            </p:txBody>
          </p:sp>
        </p:grpSp>
        <p:grpSp>
          <p:nvGrpSpPr>
            <p:cNvPr id="11" name="Group 10"/>
            <p:cNvGrpSpPr/>
            <p:nvPr/>
          </p:nvGrpSpPr>
          <p:grpSpPr>
            <a:xfrm>
              <a:off x="2843850" y="2693801"/>
              <a:ext cx="1903182" cy="1458024"/>
              <a:chOff x="917193" y="1846045"/>
              <a:chExt cx="1903182" cy="1458024"/>
            </a:xfrm>
            <a:solidFill>
              <a:srgbClr val="56646D"/>
            </a:solidFill>
            <a:effectLst>
              <a:outerShdw blurRad="50800" dist="38100" dir="5400000" algn="t" rotWithShape="0">
                <a:prstClr val="black">
                  <a:alpha val="40000"/>
                </a:prstClr>
              </a:outerShdw>
            </a:effectLst>
          </p:grpSpPr>
          <p:sp>
            <p:nvSpPr>
              <p:cNvPr id="12" name="Round Same Side Corner Rectangle 11"/>
              <p:cNvSpPr/>
              <p:nvPr/>
            </p:nvSpPr>
            <p:spPr>
              <a:xfrm>
                <a:off x="917193" y="1846045"/>
                <a:ext cx="1903182" cy="1458024"/>
              </a:xfrm>
              <a:prstGeom prst="round2SameRect">
                <a:avLst/>
              </a:prstGeom>
              <a:solidFill>
                <a:srgbClr val="FEBE0C"/>
              </a:solidFill>
              <a:ln>
                <a:solidFill>
                  <a:srgbClr val="FEBE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3" name="TextBox 12"/>
              <p:cNvSpPr txBox="1"/>
              <p:nvPr/>
            </p:nvSpPr>
            <p:spPr>
              <a:xfrm>
                <a:off x="917193" y="2222796"/>
                <a:ext cx="1903181" cy="738664"/>
              </a:xfrm>
              <a:prstGeom prst="rect">
                <a:avLst/>
              </a:prstGeom>
              <a:solidFill>
                <a:srgbClr val="FEBE0C"/>
              </a:solidFill>
              <a:ln>
                <a:solidFill>
                  <a:srgbClr val="FEBE0C"/>
                </a:solidFill>
              </a:ln>
            </p:spPr>
            <p:txBody>
              <a:bodyPr wrap="square" rtlCol="0">
                <a:spAutoFit/>
              </a:bodyPr>
              <a:lstStyle/>
              <a:p>
                <a:pPr algn="ctr"/>
                <a:r>
                  <a:rPr lang="en-US" sz="3000" dirty="0">
                    <a:solidFill>
                      <a:srgbClr val="000000"/>
                    </a:solidFill>
                    <a:latin typeface="Amsi Pro Cond Bold"/>
                    <a:cs typeface="Amsi Pro Cond Bold"/>
                  </a:rPr>
                  <a:t>36</a:t>
                </a:r>
                <a:r>
                  <a:rPr lang="en-US" sz="2500" dirty="0">
                    <a:solidFill>
                      <a:srgbClr val="000000"/>
                    </a:solidFill>
                    <a:latin typeface="Amsi Pro Cond Bold"/>
                    <a:cs typeface="Amsi Pro Cond Bold"/>
                  </a:rPr>
                  <a:t> countries</a:t>
                </a:r>
              </a:p>
            </p:txBody>
          </p:sp>
        </p:grpSp>
      </p:grpSp>
    </p:spTree>
    <p:extLst>
      <p:ext uri="{BB962C8B-B14F-4D97-AF65-F5344CB8AC3E}">
        <p14:creationId xmlns:p14="http://schemas.microsoft.com/office/powerpoint/2010/main" val="396149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EYCA Youth Activation Campaign</a:t>
            </a:r>
          </a:p>
        </p:txBody>
      </p:sp>
      <p:sp>
        <p:nvSpPr>
          <p:cNvPr id="3" name="TextBox 2"/>
          <p:cNvSpPr txBox="1"/>
          <p:nvPr/>
        </p:nvSpPr>
        <p:spPr>
          <a:xfrm>
            <a:off x="457200" y="1127950"/>
            <a:ext cx="8229600" cy="2160079"/>
          </a:xfrm>
          <a:prstGeom prst="rect">
            <a:avLst/>
          </a:prstGeom>
          <a:noFill/>
        </p:spPr>
        <p:txBody>
          <a:bodyPr wrap="square" rtlCol="0">
            <a:spAutoFit/>
          </a:bodyPr>
          <a:lstStyle/>
          <a:p>
            <a:pPr>
              <a:lnSpc>
                <a:spcPct val="130000"/>
              </a:lnSpc>
            </a:pPr>
            <a:r>
              <a:rPr lang="en-GB" sz="1500" dirty="0">
                <a:latin typeface="Helvetica Neue"/>
                <a:cs typeface="Helvetica Neue"/>
              </a:rPr>
              <a:t>Implemented with the help of EYCA members in EU member states, the campaign aims to increase young voter turnout in the upcoming EU elections. The campaign will feature:</a:t>
            </a:r>
          </a:p>
          <a:p>
            <a:pPr>
              <a:lnSpc>
                <a:spcPct val="130000"/>
              </a:lnSpc>
            </a:pPr>
            <a:endParaRPr lang="en-GB" sz="1500" dirty="0">
              <a:latin typeface="Helvetica Neue"/>
              <a:cs typeface="Helvetica Neue"/>
            </a:endParaRPr>
          </a:p>
          <a:p>
            <a:pPr marL="285750" indent="-285750">
              <a:lnSpc>
                <a:spcPct val="130000"/>
              </a:lnSpc>
              <a:buFont typeface="Arial" panose="020B0604020202020204" pitchFamily="34" charset="0"/>
              <a:buChar char="•"/>
            </a:pPr>
            <a:r>
              <a:rPr lang="en-GB" sz="1500" dirty="0">
                <a:latin typeface="Helvetica Neue"/>
                <a:cs typeface="Helvetica Neue"/>
              </a:rPr>
              <a:t>26 young activists organising local and national events with support from EYCA members;</a:t>
            </a:r>
          </a:p>
          <a:p>
            <a:pPr marL="285750" indent="-285750">
              <a:lnSpc>
                <a:spcPct val="130000"/>
              </a:lnSpc>
              <a:buFont typeface="Arial" panose="020B0604020202020204" pitchFamily="34" charset="0"/>
              <a:buChar char="•"/>
            </a:pPr>
            <a:r>
              <a:rPr lang="en-GB" sz="1500" dirty="0">
                <a:latin typeface="Helvetica Neue"/>
                <a:cs typeface="Helvetica Neue"/>
              </a:rPr>
              <a:t>Strong social media dimension;</a:t>
            </a:r>
          </a:p>
          <a:p>
            <a:pPr marL="285750" indent="-285750">
              <a:lnSpc>
                <a:spcPct val="130000"/>
              </a:lnSpc>
              <a:buFont typeface="Arial" panose="020B0604020202020204" pitchFamily="34" charset="0"/>
              <a:buChar char="•"/>
            </a:pPr>
            <a:r>
              <a:rPr lang="en-GB" sz="1500" dirty="0">
                <a:latin typeface="Helvetica Neue"/>
                <a:cs typeface="Helvetica Neue"/>
              </a:rPr>
              <a:t>European events such as youth exchanges;</a:t>
            </a:r>
          </a:p>
          <a:p>
            <a:pPr marL="285750" indent="-285750">
              <a:lnSpc>
                <a:spcPct val="130000"/>
              </a:lnSpc>
              <a:buFont typeface="Arial" panose="020B0604020202020204" pitchFamily="34" charset="0"/>
              <a:buChar char="•"/>
            </a:pPr>
            <a:r>
              <a:rPr lang="en-GB" sz="1500" dirty="0">
                <a:latin typeface="Helvetica Neue"/>
                <a:cs typeface="Helvetica Neue"/>
              </a:rPr>
              <a:t>Post-election meeting between young activists and newly-elected MEPs.</a:t>
            </a:r>
          </a:p>
        </p:txBody>
      </p:sp>
    </p:spTree>
    <p:extLst>
      <p:ext uri="{BB962C8B-B14F-4D97-AF65-F5344CB8AC3E}">
        <p14:creationId xmlns:p14="http://schemas.microsoft.com/office/powerpoint/2010/main" val="4051041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Cooperation with the Youth </a:t>
            </a:r>
            <a:r>
              <a:rPr lang="en-GB" dirty="0" err="1">
                <a:latin typeface="Amsi Pro Cond Bold"/>
                <a:cs typeface="Amsi Pro Cond Bold"/>
              </a:rPr>
              <a:t>C</a:t>
            </a:r>
            <a:r>
              <a:rPr lang="en-GB" sz="4000" dirty="0" err="1">
                <a:latin typeface="Amsi Pro Cond Bold"/>
                <a:cs typeface="Amsi Pro Cond Bold"/>
              </a:rPr>
              <a:t>enters</a:t>
            </a:r>
            <a:endParaRPr lang="en-GB" sz="4000" dirty="0">
              <a:latin typeface="Amsi Pro Cond Bold"/>
              <a:cs typeface="Amsi Pro Cond Bold"/>
            </a:endParaRPr>
          </a:p>
        </p:txBody>
      </p:sp>
      <p:sp>
        <p:nvSpPr>
          <p:cNvPr id="3" name="TextBox 2"/>
          <p:cNvSpPr txBox="1"/>
          <p:nvPr/>
        </p:nvSpPr>
        <p:spPr>
          <a:xfrm>
            <a:off x="457200" y="915566"/>
            <a:ext cx="8229600" cy="2769989"/>
          </a:xfrm>
          <a:prstGeom prst="rect">
            <a:avLst/>
          </a:prstGeom>
          <a:noFill/>
        </p:spPr>
        <p:txBody>
          <a:bodyPr wrap="square" rtlCol="0">
            <a:spAutoFit/>
          </a:bodyPr>
          <a:lstStyle/>
          <a:p>
            <a:endParaRPr lang="en-US" dirty="0">
              <a:latin typeface="Amsi Pro Cond" panose="020B0A06020201010104" pitchFamily="34" charset="77"/>
            </a:endParaRPr>
          </a:p>
          <a:p>
            <a:r>
              <a:rPr lang="en-US" dirty="0">
                <a:latin typeface="Amsi Pro Cond" panose="020B0A06020201010104" pitchFamily="34" charset="77"/>
              </a:rPr>
              <a:t>1) EYCA can promote among the 7 million card holders the network of centers with the label. An special information can be provided at the national level by the EYCA members in that territory.  </a:t>
            </a:r>
          </a:p>
          <a:p>
            <a:endParaRPr lang="en-US" sz="1600" dirty="0">
              <a:latin typeface="Amsi Pro Cond" panose="020B0A06020201010104" pitchFamily="34" charset="77"/>
            </a:endParaRPr>
          </a:p>
          <a:p>
            <a:r>
              <a:rPr lang="en-US" dirty="0">
                <a:latin typeface="Amsi Pro Cond" panose="020B0A06020201010104" pitchFamily="34" charset="77"/>
              </a:rPr>
              <a:t>2) We can explore the possibility of how EYCA members can use the centers for meetings and events.</a:t>
            </a:r>
          </a:p>
          <a:p>
            <a:endParaRPr lang="en-US" sz="1600" dirty="0">
              <a:latin typeface="Amsi Pro Cond" panose="020B0A06020201010104" pitchFamily="34" charset="77"/>
            </a:endParaRPr>
          </a:p>
          <a:p>
            <a:r>
              <a:rPr lang="en-US" dirty="0">
                <a:latin typeface="Amsi Pro Cond" panose="020B0A06020201010104" pitchFamily="34" charset="77"/>
              </a:rPr>
              <a:t>3) In the centers that accept individual visitors we can explore the possibility to have a special discount for the young people that want to stay in the center.</a:t>
            </a:r>
            <a:endParaRPr lang="en-US" sz="1600" dirty="0">
              <a:latin typeface="Amsi Pro Cond" panose="020B0A06020201010104" pitchFamily="34" charset="77"/>
            </a:endParaRPr>
          </a:p>
          <a:p>
            <a:endParaRPr lang="en-US" sz="1600" dirty="0"/>
          </a:p>
          <a:p>
            <a:r>
              <a:rPr lang="en-US" dirty="0"/>
              <a:t> </a:t>
            </a:r>
            <a:endParaRPr lang="en-US" sz="1600" dirty="0"/>
          </a:p>
        </p:txBody>
      </p:sp>
    </p:spTree>
    <p:extLst>
      <p:ext uri="{BB962C8B-B14F-4D97-AF65-F5344CB8AC3E}">
        <p14:creationId xmlns:p14="http://schemas.microsoft.com/office/powerpoint/2010/main" val="4144629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msi Pro Cond Bold"/>
                <a:cs typeface="Amsi Pro Cond Bold"/>
              </a:rPr>
              <a:t>Cooperation with the Youth </a:t>
            </a:r>
            <a:r>
              <a:rPr lang="en-GB" dirty="0" err="1">
                <a:latin typeface="Amsi Pro Cond Bold"/>
                <a:cs typeface="Amsi Pro Cond Bold"/>
              </a:rPr>
              <a:t>Centers</a:t>
            </a:r>
            <a:endParaRPr lang="en-GB" sz="4000" dirty="0">
              <a:latin typeface="Amsi Pro Cond Bold"/>
              <a:cs typeface="Amsi Pro Cond Bold"/>
            </a:endParaRPr>
          </a:p>
        </p:txBody>
      </p:sp>
      <p:sp>
        <p:nvSpPr>
          <p:cNvPr id="3" name="TextBox 2"/>
          <p:cNvSpPr txBox="1"/>
          <p:nvPr/>
        </p:nvSpPr>
        <p:spPr>
          <a:xfrm>
            <a:off x="457200" y="1127950"/>
            <a:ext cx="8229600" cy="2523768"/>
          </a:xfrm>
          <a:prstGeom prst="rect">
            <a:avLst/>
          </a:prstGeom>
          <a:noFill/>
        </p:spPr>
        <p:txBody>
          <a:bodyPr wrap="square" rtlCol="0">
            <a:spAutoFit/>
          </a:bodyPr>
          <a:lstStyle/>
          <a:p>
            <a:r>
              <a:rPr lang="en-US" dirty="0">
                <a:latin typeface="Amsi Pro Cond" panose="020B0A06020201010104" pitchFamily="34" charset="77"/>
              </a:rPr>
              <a:t>4) Also and through an agreement between the center and the EYCA member in that country we can explore the possibility that the card could be issued to a young person in the center and also to have promotional materials  regarding the card in the center. ( Some examples of this are already happening in Portugal and Spain).</a:t>
            </a:r>
          </a:p>
          <a:p>
            <a:endParaRPr lang="en-US" dirty="0">
              <a:latin typeface="Amsi Pro Cond" panose="020B0A06020201010104" pitchFamily="34" charset="77"/>
            </a:endParaRPr>
          </a:p>
          <a:p>
            <a:r>
              <a:rPr lang="en-US" dirty="0">
                <a:latin typeface="Amsi Pro Cond" panose="020B0A06020201010104" pitchFamily="34" charset="77"/>
              </a:rPr>
              <a:t>5) A youth information point with information about the card but also about other issues related to young people can be establish between the management of the card and our EYCA national member in that territory.</a:t>
            </a:r>
          </a:p>
          <a:p>
            <a:endParaRPr lang="en-US" sz="1400" dirty="0"/>
          </a:p>
        </p:txBody>
      </p:sp>
    </p:spTree>
    <p:extLst>
      <p:ext uri="{BB962C8B-B14F-4D97-AF65-F5344CB8AC3E}">
        <p14:creationId xmlns:p14="http://schemas.microsoft.com/office/powerpoint/2010/main" val="2447481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msi Pro Cond Bold"/>
                <a:cs typeface="Amsi Pro Cond Bold"/>
              </a:rPr>
              <a:t>Cooperation with the Youth </a:t>
            </a:r>
            <a:r>
              <a:rPr lang="en-GB" dirty="0" err="1">
                <a:latin typeface="Amsi Pro Cond Bold"/>
                <a:cs typeface="Amsi Pro Cond Bold"/>
              </a:rPr>
              <a:t>Centers</a:t>
            </a:r>
            <a:endParaRPr lang="en-GB" sz="4000" dirty="0">
              <a:latin typeface="Amsi Pro Cond Bold"/>
              <a:cs typeface="Amsi Pro Cond Bold"/>
            </a:endParaRPr>
          </a:p>
        </p:txBody>
      </p:sp>
      <p:sp>
        <p:nvSpPr>
          <p:cNvPr id="3" name="TextBox 2"/>
          <p:cNvSpPr txBox="1"/>
          <p:nvPr/>
        </p:nvSpPr>
        <p:spPr>
          <a:xfrm>
            <a:off x="457200" y="1127950"/>
            <a:ext cx="8229600" cy="2585323"/>
          </a:xfrm>
          <a:prstGeom prst="rect">
            <a:avLst/>
          </a:prstGeom>
          <a:noFill/>
        </p:spPr>
        <p:txBody>
          <a:bodyPr wrap="square" rtlCol="0">
            <a:spAutoFit/>
          </a:bodyPr>
          <a:lstStyle/>
          <a:p>
            <a:r>
              <a:rPr lang="en-US" dirty="0">
                <a:latin typeface="Amsi Pro Cond" panose="020B0A06020201010104" pitchFamily="34" charset="77"/>
              </a:rPr>
              <a:t>6) EYCA would invite the managers of the centers to the regional meeting that  EYCA members have once a year to talk about services and opportunities for young people.</a:t>
            </a:r>
          </a:p>
          <a:p>
            <a:endParaRPr lang="en-US" dirty="0">
              <a:latin typeface="Amsi Pro Cond" panose="020B0A06020201010104" pitchFamily="34" charset="77"/>
            </a:endParaRPr>
          </a:p>
          <a:p>
            <a:r>
              <a:rPr lang="en-US" dirty="0">
                <a:latin typeface="Amsi Pro Cond" panose="020B0A06020201010104" pitchFamily="34" charset="77"/>
              </a:rPr>
              <a:t>7) Since EYCA has an agreement with CSR Europe we can also explore the possibilities  to develop CSR programs among young people and center managers.</a:t>
            </a:r>
          </a:p>
          <a:p>
            <a:r>
              <a:rPr lang="en-US" dirty="0">
                <a:latin typeface="Amsi Pro Cond" panose="020B0A06020201010104" pitchFamily="34" charset="77"/>
              </a:rPr>
              <a:t> </a:t>
            </a:r>
          </a:p>
          <a:p>
            <a:r>
              <a:rPr lang="en-US" dirty="0">
                <a:latin typeface="Amsi Pro Cond" panose="020B0A06020201010104" pitchFamily="34" charset="77"/>
              </a:rPr>
              <a:t>8) Also EYCA delivers the card for free to all the EVS people in Europe and it will be also to all European Solidarity Cops participants so that will be a great way of promoting the use of the centers by the volunteers and to promote the centers itself.</a:t>
            </a:r>
            <a:endParaRPr lang="en-GB" dirty="0">
              <a:latin typeface="Amsi Pro Cond" panose="020B0A06020201010104" pitchFamily="34" charset="77"/>
              <a:cs typeface="Helvetica Neue"/>
            </a:endParaRPr>
          </a:p>
        </p:txBody>
      </p:sp>
    </p:spTree>
    <p:extLst>
      <p:ext uri="{BB962C8B-B14F-4D97-AF65-F5344CB8AC3E}">
        <p14:creationId xmlns:p14="http://schemas.microsoft.com/office/powerpoint/2010/main" val="2134035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419622"/>
            <a:ext cx="8382000" cy="1169551"/>
          </a:xfrm>
          <a:prstGeom prst="rect">
            <a:avLst/>
          </a:prstGeom>
          <a:noFill/>
        </p:spPr>
        <p:txBody>
          <a:bodyPr wrap="square" rtlCol="0">
            <a:spAutoFit/>
          </a:bodyPr>
          <a:lstStyle/>
          <a:p>
            <a:pPr algn="ctr"/>
            <a:r>
              <a:rPr lang="en-US" sz="7000" cap="all" dirty="0">
                <a:solidFill>
                  <a:srgbClr val="000000"/>
                </a:solidFill>
                <a:latin typeface="Amsi Pro Cond Bold"/>
                <a:cs typeface="Amsi Pro Cond Bold"/>
              </a:rPr>
              <a:t>Thank you!</a:t>
            </a:r>
          </a:p>
        </p:txBody>
      </p:sp>
    </p:spTree>
    <p:extLst>
      <p:ext uri="{BB962C8B-B14F-4D97-AF65-F5344CB8AC3E}">
        <p14:creationId xmlns:p14="http://schemas.microsoft.com/office/powerpoint/2010/main" val="281097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Empowering Europe’s Youth</a:t>
            </a:r>
          </a:p>
        </p:txBody>
      </p:sp>
      <p:sp>
        <p:nvSpPr>
          <p:cNvPr id="3" name="TextBox 2"/>
          <p:cNvSpPr txBox="1"/>
          <p:nvPr/>
        </p:nvSpPr>
        <p:spPr>
          <a:xfrm>
            <a:off x="457200" y="1127950"/>
            <a:ext cx="8086229" cy="3000821"/>
          </a:xfrm>
          <a:prstGeom prst="rect">
            <a:avLst/>
          </a:prstGeom>
          <a:noFill/>
        </p:spPr>
        <p:txBody>
          <a:bodyPr wrap="square" rtlCol="0">
            <a:spAutoFit/>
          </a:bodyPr>
          <a:lstStyle/>
          <a:p>
            <a:pPr>
              <a:lnSpc>
                <a:spcPct val="130000"/>
              </a:lnSpc>
            </a:pPr>
            <a:r>
              <a:rPr lang="en-GB" sz="2000" dirty="0">
                <a:latin typeface="Amsi Pro Cond Bold"/>
                <a:cs typeface="Amsi Pro Cond Bold"/>
              </a:rPr>
              <a:t>Our vision</a:t>
            </a:r>
          </a:p>
          <a:p>
            <a:pPr>
              <a:lnSpc>
                <a:spcPct val="130000"/>
              </a:lnSpc>
            </a:pPr>
            <a:r>
              <a:rPr lang="en-US" sz="1600" dirty="0">
                <a:latin typeface="Helvetica Neue"/>
                <a:cs typeface="Helvetica Neue"/>
              </a:rPr>
              <a:t>A Europe where </a:t>
            </a:r>
            <a:r>
              <a:rPr lang="en-US" sz="1600" i="1" u="sng" dirty="0">
                <a:latin typeface="Helvetica Neue"/>
                <a:cs typeface="Helvetica Neue"/>
              </a:rPr>
              <a:t>all</a:t>
            </a:r>
            <a:r>
              <a:rPr lang="en-US" sz="1600" dirty="0">
                <a:latin typeface="Helvetica Neue"/>
                <a:cs typeface="Helvetica Neue"/>
              </a:rPr>
              <a:t> young people are mobile and active.</a:t>
            </a:r>
            <a:endParaRPr lang="en-GB" dirty="0">
              <a:latin typeface="Helvetica Neue"/>
              <a:cs typeface="Helvetica Neue"/>
            </a:endParaRPr>
          </a:p>
          <a:p>
            <a:pPr>
              <a:lnSpc>
                <a:spcPct val="130000"/>
              </a:lnSpc>
            </a:pPr>
            <a:endParaRPr lang="en-GB" sz="1000" dirty="0">
              <a:latin typeface="Helvetica Neue"/>
              <a:cs typeface="Helvetica Neue"/>
            </a:endParaRPr>
          </a:p>
          <a:p>
            <a:pPr>
              <a:lnSpc>
                <a:spcPct val="130000"/>
              </a:lnSpc>
            </a:pPr>
            <a:r>
              <a:rPr lang="en-GB" sz="2000" dirty="0">
                <a:latin typeface="Amsi Pro Cond Bold"/>
                <a:cs typeface="Amsi Pro Cond Bold"/>
              </a:rPr>
              <a:t>Our mission</a:t>
            </a:r>
          </a:p>
          <a:p>
            <a:pPr>
              <a:lnSpc>
                <a:spcPct val="130000"/>
              </a:lnSpc>
              <a:defRPr/>
            </a:pPr>
            <a:r>
              <a:rPr lang="en-US" sz="1600" dirty="0">
                <a:latin typeface="Helvetica Neue"/>
                <a:cs typeface="Helvetica Neue"/>
              </a:rPr>
              <a:t>EYCA member organisations work together to help more young people to be socially, culturally, educationally and economically mobile by:</a:t>
            </a:r>
          </a:p>
          <a:p>
            <a:pPr marL="285750" indent="-285750">
              <a:lnSpc>
                <a:spcPct val="130000"/>
              </a:lnSpc>
              <a:buFont typeface="Arial"/>
              <a:buChar char="•"/>
              <a:defRPr/>
            </a:pPr>
            <a:r>
              <a:rPr lang="en-US" sz="1600" dirty="0">
                <a:latin typeface="Helvetica Neue"/>
                <a:cs typeface="Helvetica Neue"/>
              </a:rPr>
              <a:t>delivering quality European Youth Card services </a:t>
            </a:r>
          </a:p>
          <a:p>
            <a:pPr marL="285750" indent="-285750">
              <a:lnSpc>
                <a:spcPct val="130000"/>
              </a:lnSpc>
              <a:buFont typeface="Arial"/>
              <a:buChar char="•"/>
              <a:defRPr/>
            </a:pPr>
            <a:r>
              <a:rPr lang="en-US" sz="1600" dirty="0">
                <a:latin typeface="Helvetica Neue"/>
                <a:cs typeface="Helvetica Neue"/>
              </a:rPr>
              <a:t>contributing to better policy on youth mobility and active citizenship.</a:t>
            </a:r>
          </a:p>
          <a:p>
            <a:pPr>
              <a:lnSpc>
                <a:spcPct val="130000"/>
              </a:lnSpc>
            </a:pPr>
            <a:endParaRPr lang="en-GB" sz="1600" dirty="0">
              <a:latin typeface="Helvetica Neue"/>
              <a:cs typeface="Helvetica Neue"/>
            </a:endParaRPr>
          </a:p>
        </p:txBody>
      </p:sp>
    </p:spTree>
    <p:extLst>
      <p:ext uri="{BB962C8B-B14F-4D97-AF65-F5344CB8AC3E}">
        <p14:creationId xmlns:p14="http://schemas.microsoft.com/office/powerpoint/2010/main" val="170102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635896" y="1131590"/>
            <a:ext cx="2347320" cy="1093518"/>
            <a:chOff x="917193" y="1846045"/>
            <a:chExt cx="1903182" cy="1458024"/>
          </a:xfrm>
          <a:solidFill>
            <a:srgbClr val="FEBE0C"/>
          </a:solidFill>
          <a:effectLst>
            <a:outerShdw blurRad="50800" dist="38100" dir="5400000" algn="t" rotWithShape="0">
              <a:prstClr val="black">
                <a:alpha val="40000"/>
              </a:prstClr>
            </a:outerShdw>
          </a:effectLst>
        </p:grpSpPr>
        <p:sp>
          <p:nvSpPr>
            <p:cNvPr id="34" name="Round Same Side Corner Rectangle 33"/>
            <p:cNvSpPr/>
            <p:nvPr/>
          </p:nvSpPr>
          <p:spPr>
            <a:xfrm>
              <a:off x="917193" y="1846045"/>
              <a:ext cx="1903182" cy="1458024"/>
            </a:xfrm>
            <a:prstGeom prst="round2SameRect">
              <a:avLst/>
            </a:prstGeom>
            <a:grpFill/>
            <a:ln>
              <a:solidFill>
                <a:srgbClr val="FEBE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000000"/>
                </a:solidFill>
                <a:latin typeface="Amsi Pro Cond Bold"/>
                <a:cs typeface="Amsi Pro Cond Bold"/>
              </a:endParaRPr>
            </a:p>
          </p:txBody>
        </p:sp>
        <p:sp>
          <p:nvSpPr>
            <p:cNvPr id="35" name="TextBox 34"/>
            <p:cNvSpPr txBox="1"/>
            <p:nvPr/>
          </p:nvSpPr>
          <p:spPr>
            <a:xfrm>
              <a:off x="917193" y="2006388"/>
              <a:ext cx="1903182" cy="1149032"/>
            </a:xfrm>
            <a:prstGeom prst="rect">
              <a:avLst/>
            </a:prstGeom>
            <a:noFill/>
            <a:ln>
              <a:noFill/>
            </a:ln>
          </p:spPr>
          <p:txBody>
            <a:bodyPr wrap="square" rtlCol="0">
              <a:spAutoFit/>
            </a:bodyPr>
            <a:lstStyle/>
            <a:p>
              <a:pPr algn="ctr"/>
              <a:r>
                <a:rPr lang="en-US" sz="3000" dirty="0">
                  <a:solidFill>
                    <a:srgbClr val="000000"/>
                  </a:solidFill>
                  <a:latin typeface="Amsi Pro Cond Bold"/>
                  <a:cs typeface="Amsi Pro Cond Bold"/>
                </a:rPr>
                <a:t>70,000</a:t>
              </a:r>
            </a:p>
            <a:p>
              <a:pPr algn="ctr"/>
              <a:r>
                <a:rPr lang="en-US" sz="2000" dirty="0">
                  <a:solidFill>
                    <a:srgbClr val="000000"/>
                  </a:solidFill>
                  <a:latin typeface="Amsi Pro Cond Bold"/>
                  <a:cs typeface="Amsi Pro Cond Bold"/>
                </a:rPr>
                <a:t>Discounts in Europe</a:t>
              </a:r>
            </a:p>
          </p:txBody>
        </p:sp>
      </p:grpSp>
      <p:grpSp>
        <p:nvGrpSpPr>
          <p:cNvPr id="29" name="Group 28"/>
          <p:cNvGrpSpPr/>
          <p:nvPr/>
        </p:nvGrpSpPr>
        <p:grpSpPr>
          <a:xfrm>
            <a:off x="6300192" y="1125696"/>
            <a:ext cx="2107543" cy="1093518"/>
            <a:chOff x="917193" y="1846045"/>
            <a:chExt cx="1903182" cy="1458024"/>
          </a:xfrm>
          <a:solidFill>
            <a:srgbClr val="FEBE0C"/>
          </a:solidFill>
          <a:effectLst>
            <a:outerShdw blurRad="50800" dist="38100" dir="5400000" algn="t" rotWithShape="0">
              <a:prstClr val="black">
                <a:alpha val="40000"/>
              </a:prstClr>
            </a:outerShdw>
          </a:effectLst>
        </p:grpSpPr>
        <p:sp>
          <p:nvSpPr>
            <p:cNvPr id="30" name="Round Same Side Corner Rectangle 29"/>
            <p:cNvSpPr/>
            <p:nvPr/>
          </p:nvSpPr>
          <p:spPr>
            <a:xfrm>
              <a:off x="917193" y="1846045"/>
              <a:ext cx="1903182" cy="1458024"/>
            </a:xfrm>
            <a:prstGeom prst="round2SameRect">
              <a:avLst/>
            </a:prstGeom>
            <a:grpFill/>
            <a:ln>
              <a:solidFill>
                <a:srgbClr val="FEBE0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000000"/>
                </a:solidFill>
                <a:latin typeface="Amsi Pro Cond Bold"/>
                <a:cs typeface="Amsi Pro Cond Bold"/>
              </a:endParaRPr>
            </a:p>
          </p:txBody>
        </p:sp>
        <p:sp>
          <p:nvSpPr>
            <p:cNvPr id="31" name="TextBox 30"/>
            <p:cNvSpPr txBox="1"/>
            <p:nvPr/>
          </p:nvSpPr>
          <p:spPr>
            <a:xfrm>
              <a:off x="917193" y="2074708"/>
              <a:ext cx="1903182" cy="943848"/>
            </a:xfrm>
            <a:prstGeom prst="rect">
              <a:avLst/>
            </a:prstGeom>
            <a:grpFill/>
            <a:ln>
              <a:solidFill>
                <a:srgbClr val="FEBE0C"/>
              </a:solidFill>
            </a:ln>
          </p:spPr>
          <p:txBody>
            <a:bodyPr wrap="square" rtlCol="0">
              <a:spAutoFit/>
            </a:bodyPr>
            <a:lstStyle/>
            <a:p>
              <a:pPr algn="ctr"/>
              <a:r>
                <a:rPr lang="en-US" sz="2000" dirty="0">
                  <a:solidFill>
                    <a:srgbClr val="000000"/>
                  </a:solidFill>
                  <a:latin typeface="Amsi Pro Cond Bold"/>
                  <a:cs typeface="Amsi Pro Cond Bold"/>
                </a:rPr>
                <a:t>Information &amp; Opportunities</a:t>
              </a:r>
            </a:p>
          </p:txBody>
        </p:sp>
      </p:grpSp>
      <p:sp>
        <p:nvSpPr>
          <p:cNvPr id="6" name="TextBox 5"/>
          <p:cNvSpPr txBox="1"/>
          <p:nvPr/>
        </p:nvSpPr>
        <p:spPr>
          <a:xfrm>
            <a:off x="3714249" y="2314580"/>
            <a:ext cx="2265237" cy="1477328"/>
          </a:xfrm>
          <a:prstGeom prst="rect">
            <a:avLst/>
          </a:prstGeom>
        </p:spPr>
        <p:txBody>
          <a:bodyPr wrap="square">
            <a:spAutoFit/>
          </a:bodyPr>
          <a:lstStyle>
            <a:defPPr>
              <a:defRPr lang="en-US"/>
            </a:defPPr>
            <a:lvl1pPr>
              <a:defRPr>
                <a:solidFill>
                  <a:schemeClr val="tx1">
                    <a:lumMod val="65000"/>
                    <a:lumOff val="35000"/>
                  </a:schemeClr>
                </a:solidFill>
                <a:latin typeface="Trebuchet MS"/>
                <a:cs typeface="Trebuchet MS"/>
              </a:defRPr>
            </a:lvl1pPr>
          </a:lstStyle>
          <a:p>
            <a:r>
              <a:rPr lang="en-GB" dirty="0">
                <a:solidFill>
                  <a:srgbClr val="000000"/>
                </a:solidFill>
                <a:latin typeface="Helvetica Neue"/>
                <a:cs typeface="Helvetica Neue"/>
              </a:rPr>
              <a:t>Travel</a:t>
            </a:r>
          </a:p>
          <a:p>
            <a:r>
              <a:rPr lang="en-GB" dirty="0">
                <a:solidFill>
                  <a:srgbClr val="000000"/>
                </a:solidFill>
                <a:latin typeface="Helvetica Neue"/>
                <a:cs typeface="Helvetica Neue"/>
              </a:rPr>
              <a:t>Accommodation</a:t>
            </a:r>
          </a:p>
          <a:p>
            <a:r>
              <a:rPr lang="en-GB" dirty="0">
                <a:solidFill>
                  <a:srgbClr val="000000"/>
                </a:solidFill>
                <a:latin typeface="Helvetica Neue"/>
                <a:cs typeface="Helvetica Neue"/>
              </a:rPr>
              <a:t>Culture</a:t>
            </a:r>
          </a:p>
          <a:p>
            <a:r>
              <a:rPr lang="en-GB" dirty="0">
                <a:solidFill>
                  <a:srgbClr val="000000"/>
                </a:solidFill>
                <a:latin typeface="Helvetica Neue"/>
                <a:cs typeface="Helvetica Neue"/>
              </a:rPr>
              <a:t>Services</a:t>
            </a:r>
          </a:p>
          <a:p>
            <a:r>
              <a:rPr lang="en-GB" dirty="0">
                <a:solidFill>
                  <a:srgbClr val="000000"/>
                </a:solidFill>
                <a:latin typeface="Helvetica Neue"/>
                <a:cs typeface="Helvetica Neue"/>
              </a:rPr>
              <a:t>Products</a:t>
            </a:r>
          </a:p>
        </p:txBody>
      </p:sp>
      <p:sp>
        <p:nvSpPr>
          <p:cNvPr id="36" name="TextBox 35"/>
          <p:cNvSpPr txBox="1"/>
          <p:nvPr/>
        </p:nvSpPr>
        <p:spPr>
          <a:xfrm>
            <a:off x="6372556" y="2308686"/>
            <a:ext cx="2127805" cy="1477328"/>
          </a:xfrm>
          <a:prstGeom prst="rect">
            <a:avLst/>
          </a:prstGeom>
        </p:spPr>
        <p:txBody>
          <a:bodyPr wrap="square">
            <a:spAutoFit/>
          </a:bodyPr>
          <a:lstStyle>
            <a:defPPr>
              <a:defRPr lang="en-US"/>
            </a:defPPr>
            <a:lvl1pPr>
              <a:defRPr>
                <a:solidFill>
                  <a:schemeClr val="tx1">
                    <a:lumMod val="65000"/>
                    <a:lumOff val="35000"/>
                  </a:schemeClr>
                </a:solidFill>
                <a:latin typeface="Trebuchet MS"/>
                <a:cs typeface="Trebuchet MS"/>
              </a:defRPr>
            </a:lvl1pPr>
          </a:lstStyle>
          <a:p>
            <a:r>
              <a:rPr lang="en-GB" dirty="0">
                <a:solidFill>
                  <a:srgbClr val="000000"/>
                </a:solidFill>
                <a:latin typeface="Helvetica Neue"/>
                <a:cs typeface="Helvetica Neue"/>
              </a:rPr>
              <a:t>Mobility </a:t>
            </a:r>
          </a:p>
          <a:p>
            <a:r>
              <a:rPr lang="en-GB" dirty="0">
                <a:solidFill>
                  <a:srgbClr val="000000"/>
                </a:solidFill>
                <a:latin typeface="Helvetica Neue"/>
                <a:cs typeface="Helvetica Neue"/>
              </a:rPr>
              <a:t>Participation</a:t>
            </a:r>
          </a:p>
          <a:p>
            <a:r>
              <a:rPr lang="en-GB" dirty="0">
                <a:solidFill>
                  <a:srgbClr val="000000"/>
                </a:solidFill>
                <a:latin typeface="Helvetica Neue"/>
                <a:cs typeface="Helvetica Neue"/>
              </a:rPr>
              <a:t>Employability</a:t>
            </a:r>
          </a:p>
          <a:p>
            <a:r>
              <a:rPr lang="en-GB" dirty="0">
                <a:solidFill>
                  <a:srgbClr val="000000"/>
                </a:solidFill>
                <a:latin typeface="Helvetica Neue"/>
                <a:cs typeface="Helvetica Neue"/>
              </a:rPr>
              <a:t>Entrepreneurship</a:t>
            </a:r>
          </a:p>
          <a:p>
            <a:r>
              <a:rPr lang="en-GB" dirty="0">
                <a:solidFill>
                  <a:srgbClr val="000000"/>
                </a:solidFill>
                <a:latin typeface="Helvetica Neue"/>
                <a:cs typeface="Helvetica Neue"/>
              </a:rPr>
              <a:t>Culture</a:t>
            </a:r>
          </a:p>
        </p:txBody>
      </p:sp>
      <p:sp>
        <p:nvSpPr>
          <p:cNvPr id="13" name="Title 1"/>
          <p:cNvSpPr>
            <a:spLocks noGrp="1"/>
          </p:cNvSpPr>
          <p:nvPr>
            <p:ph type="title"/>
          </p:nvPr>
        </p:nvSpPr>
        <p:spPr>
          <a:xfrm>
            <a:off x="457200" y="205979"/>
            <a:ext cx="8229600" cy="857250"/>
          </a:xfrm>
        </p:spPr>
        <p:txBody>
          <a:bodyPr>
            <a:normAutofit/>
          </a:bodyPr>
          <a:lstStyle/>
          <a:p>
            <a:pPr algn="l"/>
            <a:r>
              <a:rPr lang="en-GB" sz="4000" dirty="0">
                <a:latin typeface="Amsi Pro Cond Bold"/>
                <a:cs typeface="Amsi Pro Cond Bold"/>
              </a:rPr>
              <a:t>European Youth Card</a:t>
            </a:r>
          </a:p>
        </p:txBody>
      </p:sp>
      <p:pic>
        <p:nvPicPr>
          <p:cNvPr id="8" name="Picture 7" descr="EYC-14-Categories-Desktop-420x4202.jpg"/>
          <p:cNvPicPr>
            <a:picLocks noChangeAspect="1"/>
          </p:cNvPicPr>
          <p:nvPr/>
        </p:nvPicPr>
        <p:blipFill rotWithShape="1">
          <a:blip r:embed="rId3">
            <a:extLst>
              <a:ext uri="{28A0092B-C50C-407E-A947-70E740481C1C}">
                <a14:useLocalDpi xmlns:a14="http://schemas.microsoft.com/office/drawing/2010/main" val="0"/>
              </a:ext>
            </a:extLst>
          </a:blip>
          <a:srcRect l="11039" t="10085" r="3610" b="10521"/>
          <a:stretch/>
        </p:blipFill>
        <p:spPr>
          <a:xfrm>
            <a:off x="452316" y="1351880"/>
            <a:ext cx="2616756" cy="2434134"/>
          </a:xfrm>
          <a:prstGeom prst="rect">
            <a:avLst/>
          </a:prstGeom>
        </p:spPr>
      </p:pic>
    </p:spTree>
    <p:extLst>
      <p:ext uri="{BB962C8B-B14F-4D97-AF65-F5344CB8AC3E}">
        <p14:creationId xmlns:p14="http://schemas.microsoft.com/office/powerpoint/2010/main" val="115819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The diverse roles of the card</a:t>
            </a:r>
          </a:p>
        </p:txBody>
      </p:sp>
      <p:sp>
        <p:nvSpPr>
          <p:cNvPr id="6" name="TextBox 5"/>
          <p:cNvSpPr txBox="1"/>
          <p:nvPr/>
        </p:nvSpPr>
        <p:spPr>
          <a:xfrm>
            <a:off x="4355976" y="1279232"/>
            <a:ext cx="4431817" cy="2558264"/>
          </a:xfrm>
          <a:prstGeom prst="rect">
            <a:avLst/>
          </a:prstGeom>
          <a:noFill/>
        </p:spPr>
        <p:txBody>
          <a:bodyPr wrap="square" rtlCol="0">
            <a:spAutoFit/>
          </a:bodyPr>
          <a:lstStyle>
            <a:defPPr>
              <a:defRPr lang="en-US"/>
            </a:defPPr>
            <a:lvl1pPr>
              <a:defRPr>
                <a:solidFill>
                  <a:srgbClr val="215968"/>
                </a:solidFill>
                <a:latin typeface="Jambono-Regular"/>
                <a:cs typeface="Jambono-Regular"/>
              </a:defRPr>
            </a:lvl1pPr>
          </a:lstStyle>
          <a:p>
            <a:pPr marL="457200" indent="-457200">
              <a:lnSpc>
                <a:spcPct val="120000"/>
              </a:lnSpc>
              <a:buFont typeface="Arial"/>
              <a:buChar char="•"/>
            </a:pPr>
            <a:r>
              <a:rPr lang="en-US" sz="1500" dirty="0">
                <a:solidFill>
                  <a:schemeClr val="tx1"/>
                </a:solidFill>
                <a:latin typeface="Helvetica Neue"/>
                <a:cs typeface="Helvetica Neue"/>
              </a:rPr>
              <a:t>National entitlements &amp; rewards card</a:t>
            </a:r>
          </a:p>
          <a:p>
            <a:pPr marL="457200" indent="-457200">
              <a:lnSpc>
                <a:spcPct val="120000"/>
              </a:lnSpc>
              <a:buFont typeface="Arial"/>
              <a:buChar char="•"/>
            </a:pPr>
            <a:r>
              <a:rPr lang="en-US" sz="1500" dirty="0">
                <a:solidFill>
                  <a:schemeClr val="tx1"/>
                </a:solidFill>
                <a:latin typeface="Helvetica Neue"/>
                <a:cs typeface="Helvetica Neue"/>
              </a:rPr>
              <a:t>National student card: Hungary, Greece, Portugal</a:t>
            </a:r>
            <a:r>
              <a:rPr lang="en-US" sz="1500">
                <a:solidFill>
                  <a:schemeClr val="tx1"/>
                </a:solidFill>
                <a:latin typeface="Helvetica Neue"/>
                <a:cs typeface="Helvetica Neue"/>
              </a:rPr>
              <a:t>, Sweden, Spain.</a:t>
            </a:r>
            <a:endParaRPr lang="en-US" sz="1500" dirty="0">
              <a:solidFill>
                <a:schemeClr val="tx1"/>
              </a:solidFill>
              <a:latin typeface="Helvetica Neue"/>
              <a:cs typeface="Helvetica Neue"/>
            </a:endParaRPr>
          </a:p>
          <a:p>
            <a:pPr marL="457200" indent="-457200">
              <a:lnSpc>
                <a:spcPct val="120000"/>
              </a:lnSpc>
              <a:buFont typeface="Arial"/>
              <a:buChar char="•"/>
            </a:pPr>
            <a:r>
              <a:rPr lang="en-US" sz="1500" dirty="0">
                <a:solidFill>
                  <a:schemeClr val="tx1"/>
                </a:solidFill>
                <a:latin typeface="Helvetica Neue"/>
                <a:cs typeface="Helvetica Neue"/>
              </a:rPr>
              <a:t>Youth organisation membership card</a:t>
            </a:r>
          </a:p>
          <a:p>
            <a:pPr marL="457200" indent="-457200">
              <a:lnSpc>
                <a:spcPct val="120000"/>
              </a:lnSpc>
              <a:buFont typeface="Arial"/>
              <a:buChar char="•"/>
            </a:pPr>
            <a:r>
              <a:rPr lang="en-US" sz="1500" dirty="0">
                <a:solidFill>
                  <a:schemeClr val="tx1"/>
                </a:solidFill>
                <a:latin typeface="Helvetica Neue"/>
                <a:cs typeface="Helvetica Neue"/>
              </a:rPr>
              <a:t>Culture card</a:t>
            </a:r>
          </a:p>
          <a:p>
            <a:pPr marL="457200" indent="-457200">
              <a:lnSpc>
                <a:spcPct val="120000"/>
              </a:lnSpc>
              <a:buFont typeface="Arial"/>
              <a:buChar char="•"/>
            </a:pPr>
            <a:r>
              <a:rPr lang="en-US" sz="1500" dirty="0">
                <a:solidFill>
                  <a:schemeClr val="tx1"/>
                </a:solidFill>
                <a:latin typeface="Helvetica Neue"/>
                <a:cs typeface="Helvetica Neue"/>
              </a:rPr>
              <a:t>Regional/municipality/city card</a:t>
            </a:r>
          </a:p>
          <a:p>
            <a:pPr marL="457200" indent="-457200">
              <a:lnSpc>
                <a:spcPct val="120000"/>
              </a:lnSpc>
              <a:buFont typeface="Arial"/>
              <a:buChar char="•"/>
            </a:pPr>
            <a:r>
              <a:rPr lang="en-US" sz="1500" dirty="0">
                <a:solidFill>
                  <a:schemeClr val="tx1"/>
                </a:solidFill>
                <a:latin typeface="Helvetica Neue"/>
                <a:cs typeface="Helvetica Neue"/>
              </a:rPr>
              <a:t>Bank card</a:t>
            </a:r>
          </a:p>
          <a:p>
            <a:pPr marL="457200" indent="-457200">
              <a:lnSpc>
                <a:spcPct val="120000"/>
              </a:lnSpc>
              <a:buFont typeface="Arial"/>
              <a:buChar char="•"/>
            </a:pPr>
            <a:r>
              <a:rPr lang="en-US" sz="1500" dirty="0">
                <a:solidFill>
                  <a:schemeClr val="tx1"/>
                </a:solidFill>
                <a:latin typeface="Helvetica Neue"/>
                <a:cs typeface="Helvetica Neue"/>
              </a:rPr>
              <a:t>Discount card</a:t>
            </a:r>
          </a:p>
          <a:p>
            <a:pPr marL="457200" indent="-457200">
              <a:lnSpc>
                <a:spcPct val="120000"/>
              </a:lnSpc>
              <a:buFont typeface="Arial"/>
              <a:buChar char="•"/>
            </a:pPr>
            <a:r>
              <a:rPr lang="en-US" sz="1500" dirty="0">
                <a:solidFill>
                  <a:schemeClr val="tx1"/>
                </a:solidFill>
                <a:latin typeface="Helvetica Neue"/>
                <a:cs typeface="Helvetica Neue"/>
              </a:rPr>
              <a:t>Travel and health insurance card </a:t>
            </a:r>
          </a:p>
        </p:txBody>
      </p:sp>
      <p:grpSp>
        <p:nvGrpSpPr>
          <p:cNvPr id="8" name="Group 7"/>
          <p:cNvGrpSpPr/>
          <p:nvPr/>
        </p:nvGrpSpPr>
        <p:grpSpPr>
          <a:xfrm>
            <a:off x="457200" y="1343849"/>
            <a:ext cx="3493375" cy="2198132"/>
            <a:chOff x="457200" y="1196207"/>
            <a:chExt cx="3493375" cy="2198132"/>
          </a:xfrm>
        </p:grpSpPr>
        <p:pic>
          <p:nvPicPr>
            <p:cNvPr id="9" name="Picture 8" descr="card 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96207"/>
              <a:ext cx="3493375" cy="2198132"/>
            </a:xfrm>
            <a:prstGeom prst="roundRect">
              <a:avLst>
                <a:gd name="adj" fmla="val 8594"/>
              </a:avLst>
            </a:prstGeom>
            <a:solidFill>
              <a:srgbClr val="FFFFFF">
                <a:shade val="85000"/>
              </a:srgbClr>
            </a:solidFill>
            <a:ln>
              <a:solidFill>
                <a:schemeClr val="bg1">
                  <a:lumMod val="75000"/>
                </a:schemeClr>
              </a:solidFill>
            </a:ln>
            <a:effectLst>
              <a:reflection blurRad="12700" stA="38000" endPos="28000" dist="5000" dir="5400000" sy="-100000" algn="bl" rotWithShape="0"/>
            </a:effectLst>
          </p:spPr>
        </p:pic>
        <p:sp>
          <p:nvSpPr>
            <p:cNvPr id="11" name="Rectangle 10"/>
            <p:cNvSpPr/>
            <p:nvPr/>
          </p:nvSpPr>
          <p:spPr>
            <a:xfrm>
              <a:off x="3241530" y="1660841"/>
              <a:ext cx="577258" cy="4798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4444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latin typeface="Amsi Pro Cond Bold"/>
                <a:cs typeface="Amsi Pro Cond Bold"/>
              </a:rPr>
              <a:t>European Youth Card reach</a:t>
            </a:r>
          </a:p>
        </p:txBody>
      </p:sp>
      <p:grpSp>
        <p:nvGrpSpPr>
          <p:cNvPr id="3" name="Group 2"/>
          <p:cNvGrpSpPr/>
          <p:nvPr/>
        </p:nvGrpSpPr>
        <p:grpSpPr>
          <a:xfrm>
            <a:off x="4722786" y="1779663"/>
            <a:ext cx="1903182" cy="1169551"/>
            <a:chOff x="5733905" y="1186176"/>
            <a:chExt cx="1903182" cy="1169551"/>
          </a:xfrm>
          <a:effectLst>
            <a:outerShdw blurRad="50800" dist="38100" dir="2700000" algn="tl" rotWithShape="0">
              <a:prstClr val="black">
                <a:alpha val="40000"/>
              </a:prstClr>
            </a:outerShdw>
          </a:effectLst>
        </p:grpSpPr>
        <p:sp>
          <p:nvSpPr>
            <p:cNvPr id="16" name="Round Same Side Corner Rectangle 15"/>
            <p:cNvSpPr/>
            <p:nvPr/>
          </p:nvSpPr>
          <p:spPr>
            <a:xfrm>
              <a:off x="5733905" y="1203599"/>
              <a:ext cx="1903182" cy="1093518"/>
            </a:xfrm>
            <a:prstGeom prst="round2SameRect">
              <a:avLst/>
            </a:prstGeom>
            <a:solidFill>
              <a:srgbClr val="FEBE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000000"/>
                </a:solidFill>
              </a:endParaRPr>
            </a:p>
          </p:txBody>
        </p:sp>
        <p:sp>
          <p:nvSpPr>
            <p:cNvPr id="17" name="TextBox 16"/>
            <p:cNvSpPr txBox="1"/>
            <p:nvPr/>
          </p:nvSpPr>
          <p:spPr>
            <a:xfrm>
              <a:off x="5733905" y="1186176"/>
              <a:ext cx="1903182" cy="1169551"/>
            </a:xfrm>
            <a:prstGeom prst="rect">
              <a:avLst/>
            </a:prstGeom>
            <a:noFill/>
            <a:ln>
              <a:noFill/>
            </a:ln>
          </p:spPr>
          <p:txBody>
            <a:bodyPr wrap="square" rtlCol="0">
              <a:spAutoFit/>
            </a:bodyPr>
            <a:lstStyle/>
            <a:p>
              <a:pPr algn="ctr" defTabSz="457189"/>
              <a:r>
                <a:rPr lang="en-US" sz="3000" dirty="0">
                  <a:solidFill>
                    <a:srgbClr val="000000"/>
                  </a:solidFill>
                  <a:latin typeface="Amsi Pro Cond Bold"/>
                  <a:cs typeface="Amsi Pro Cond Bold"/>
                </a:rPr>
                <a:t>&gt;1 million</a:t>
              </a:r>
            </a:p>
            <a:p>
              <a:pPr algn="ctr" defTabSz="457189"/>
              <a:r>
                <a:rPr lang="en-US" sz="2000" dirty="0">
                  <a:solidFill>
                    <a:srgbClr val="000000"/>
                  </a:solidFill>
                  <a:latin typeface="Amsi Pro Cond Bold"/>
                  <a:cs typeface="Amsi Pro Cond Bold"/>
                </a:rPr>
                <a:t>followers on social media</a:t>
              </a:r>
            </a:p>
          </p:txBody>
        </p:sp>
      </p:grpSp>
      <p:grpSp>
        <p:nvGrpSpPr>
          <p:cNvPr id="10" name="Group 9"/>
          <p:cNvGrpSpPr/>
          <p:nvPr/>
        </p:nvGrpSpPr>
        <p:grpSpPr>
          <a:xfrm>
            <a:off x="127812" y="1817678"/>
            <a:ext cx="1903182" cy="1093518"/>
            <a:chOff x="917193" y="1846045"/>
            <a:chExt cx="1903182" cy="1458024"/>
          </a:xfrm>
          <a:solidFill>
            <a:srgbClr val="56646D"/>
          </a:solidFill>
          <a:effectLst>
            <a:outerShdw blurRad="50800" dist="38100" dir="5400000" algn="t" rotWithShape="0">
              <a:prstClr val="black">
                <a:alpha val="40000"/>
              </a:prstClr>
            </a:outerShdw>
          </a:effectLst>
        </p:grpSpPr>
        <p:sp>
          <p:nvSpPr>
            <p:cNvPr id="14" name="Round Same Side Corner Rectangle 13"/>
            <p:cNvSpPr/>
            <p:nvPr/>
          </p:nvSpPr>
          <p:spPr>
            <a:xfrm>
              <a:off x="917193" y="1846045"/>
              <a:ext cx="1903182" cy="1458024"/>
            </a:xfrm>
            <a:prstGeom prst="round2SameRect">
              <a:avLst/>
            </a:prstGeom>
            <a:solidFill>
              <a:srgbClr val="FEBE0C"/>
            </a:solidFill>
            <a:ln>
              <a:solidFill>
                <a:srgbClr val="FEBE0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000000"/>
                </a:solidFill>
              </a:endParaRPr>
            </a:p>
          </p:txBody>
        </p:sp>
        <p:sp>
          <p:nvSpPr>
            <p:cNvPr id="15" name="TextBox 14"/>
            <p:cNvSpPr txBox="1"/>
            <p:nvPr/>
          </p:nvSpPr>
          <p:spPr>
            <a:xfrm>
              <a:off x="917193" y="1976148"/>
              <a:ext cx="1903181" cy="1149032"/>
            </a:xfrm>
            <a:prstGeom prst="rect">
              <a:avLst/>
            </a:prstGeom>
            <a:noFill/>
            <a:ln>
              <a:noFill/>
            </a:ln>
          </p:spPr>
          <p:txBody>
            <a:bodyPr wrap="square" rtlCol="0">
              <a:spAutoFit/>
            </a:bodyPr>
            <a:lstStyle/>
            <a:p>
              <a:pPr algn="ctr" defTabSz="457189"/>
              <a:r>
                <a:rPr lang="en-US" sz="3000" dirty="0">
                  <a:solidFill>
                    <a:srgbClr val="000000"/>
                  </a:solidFill>
                  <a:latin typeface="Amsi Pro Cond Bold"/>
                  <a:cs typeface="Amsi Pro Cond Bold"/>
                </a:rPr>
                <a:t>13 million </a:t>
              </a:r>
            </a:p>
            <a:p>
              <a:pPr algn="ctr" defTabSz="457189"/>
              <a:r>
                <a:rPr lang="en-US" sz="2000" dirty="0">
                  <a:solidFill>
                    <a:srgbClr val="000000"/>
                  </a:solidFill>
                  <a:latin typeface="Amsi Pro Cond Bold"/>
                  <a:cs typeface="Amsi Pro Cond Bold"/>
                </a:rPr>
                <a:t>web visitors/year </a:t>
              </a:r>
            </a:p>
          </p:txBody>
        </p:sp>
      </p:grpSp>
      <p:grpSp>
        <p:nvGrpSpPr>
          <p:cNvPr id="11" name="Group 10"/>
          <p:cNvGrpSpPr/>
          <p:nvPr/>
        </p:nvGrpSpPr>
        <p:grpSpPr>
          <a:xfrm>
            <a:off x="2425299" y="1817678"/>
            <a:ext cx="1903182" cy="1093518"/>
            <a:chOff x="917193" y="1846045"/>
            <a:chExt cx="1903182" cy="1458024"/>
          </a:xfrm>
          <a:solidFill>
            <a:srgbClr val="56646D"/>
          </a:solidFill>
          <a:effectLst>
            <a:outerShdw blurRad="50800" dist="38100" dir="5400000" algn="t" rotWithShape="0">
              <a:prstClr val="black">
                <a:alpha val="40000"/>
              </a:prstClr>
            </a:outerShdw>
          </a:effectLst>
        </p:grpSpPr>
        <p:sp>
          <p:nvSpPr>
            <p:cNvPr id="12" name="Round Same Side Corner Rectangle 11"/>
            <p:cNvSpPr/>
            <p:nvPr/>
          </p:nvSpPr>
          <p:spPr>
            <a:xfrm>
              <a:off x="917193" y="1846045"/>
              <a:ext cx="1903182" cy="1458024"/>
            </a:xfrm>
            <a:prstGeom prst="round2SameRect">
              <a:avLst/>
            </a:prstGeom>
            <a:solidFill>
              <a:srgbClr val="FEBE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000000"/>
                </a:solidFill>
              </a:endParaRPr>
            </a:p>
          </p:txBody>
        </p:sp>
        <p:sp>
          <p:nvSpPr>
            <p:cNvPr id="13" name="TextBox 12"/>
            <p:cNvSpPr txBox="1"/>
            <p:nvPr/>
          </p:nvSpPr>
          <p:spPr>
            <a:xfrm>
              <a:off x="917193" y="1942053"/>
              <a:ext cx="1903181" cy="1149032"/>
            </a:xfrm>
            <a:prstGeom prst="rect">
              <a:avLst/>
            </a:prstGeom>
            <a:noFill/>
            <a:ln>
              <a:noFill/>
            </a:ln>
          </p:spPr>
          <p:txBody>
            <a:bodyPr wrap="square" rtlCol="0">
              <a:spAutoFit/>
            </a:bodyPr>
            <a:lstStyle/>
            <a:p>
              <a:pPr algn="ctr" defTabSz="457189"/>
              <a:r>
                <a:rPr lang="en-US" sz="3000" dirty="0">
                  <a:solidFill>
                    <a:srgbClr val="000000"/>
                  </a:solidFill>
                  <a:latin typeface="Amsi Pro Cond Bold"/>
                  <a:cs typeface="Amsi Pro Cond Bold"/>
                </a:rPr>
                <a:t>52 million </a:t>
              </a:r>
              <a:r>
                <a:rPr lang="en-US" sz="2000" dirty="0">
                  <a:solidFill>
                    <a:srgbClr val="000000"/>
                  </a:solidFill>
                  <a:latin typeface="Amsi Pro Cond Bold"/>
                  <a:cs typeface="Amsi Pro Cond Bold"/>
                </a:rPr>
                <a:t>page views/year</a:t>
              </a:r>
            </a:p>
          </p:txBody>
        </p:sp>
      </p:grpSp>
      <p:grpSp>
        <p:nvGrpSpPr>
          <p:cNvPr id="19" name="Group 18"/>
          <p:cNvGrpSpPr/>
          <p:nvPr/>
        </p:nvGrpSpPr>
        <p:grpSpPr>
          <a:xfrm>
            <a:off x="7020272" y="1817678"/>
            <a:ext cx="1903182" cy="1093518"/>
            <a:chOff x="5733905" y="1203599"/>
            <a:chExt cx="1903182" cy="1093518"/>
          </a:xfrm>
          <a:effectLst>
            <a:outerShdw blurRad="50800" dist="38100" dir="2700000" algn="tl" rotWithShape="0">
              <a:prstClr val="black">
                <a:alpha val="40000"/>
              </a:prstClr>
            </a:outerShdw>
          </a:effectLst>
        </p:grpSpPr>
        <p:sp>
          <p:nvSpPr>
            <p:cNvPr id="20" name="Round Same Side Corner Rectangle 19"/>
            <p:cNvSpPr/>
            <p:nvPr/>
          </p:nvSpPr>
          <p:spPr>
            <a:xfrm>
              <a:off x="5733905" y="1203599"/>
              <a:ext cx="1903182" cy="1093518"/>
            </a:xfrm>
            <a:prstGeom prst="round2SameRect">
              <a:avLst/>
            </a:prstGeom>
            <a:solidFill>
              <a:srgbClr val="FEBE0C"/>
            </a:solidFill>
            <a:ln>
              <a:solidFill>
                <a:srgbClr val="FEBE0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000000"/>
                </a:solidFill>
              </a:endParaRPr>
            </a:p>
          </p:txBody>
        </p:sp>
        <p:sp>
          <p:nvSpPr>
            <p:cNvPr id="21" name="TextBox 20"/>
            <p:cNvSpPr txBox="1"/>
            <p:nvPr/>
          </p:nvSpPr>
          <p:spPr>
            <a:xfrm>
              <a:off x="5733905" y="1314238"/>
              <a:ext cx="1903182" cy="861774"/>
            </a:xfrm>
            <a:prstGeom prst="rect">
              <a:avLst/>
            </a:prstGeom>
            <a:noFill/>
            <a:ln>
              <a:noFill/>
            </a:ln>
          </p:spPr>
          <p:txBody>
            <a:bodyPr wrap="square" rtlCol="0">
              <a:spAutoFit/>
            </a:bodyPr>
            <a:lstStyle/>
            <a:p>
              <a:pPr algn="ctr" defTabSz="457189"/>
              <a:r>
                <a:rPr lang="en-US" sz="3000" dirty="0">
                  <a:solidFill>
                    <a:srgbClr val="000000"/>
                  </a:solidFill>
                  <a:latin typeface="Amsi Pro Cond Bold"/>
                  <a:cs typeface="Amsi Pro Cond Bold"/>
                </a:rPr>
                <a:t>&gt;2.5 million</a:t>
              </a:r>
            </a:p>
            <a:p>
              <a:pPr algn="ctr" defTabSz="457189"/>
              <a:r>
                <a:rPr lang="en-US" sz="2000" dirty="0">
                  <a:solidFill>
                    <a:srgbClr val="000000"/>
                  </a:solidFill>
                  <a:latin typeface="Amsi Pro Cond Bold"/>
                  <a:cs typeface="Amsi Pro Cond Bold"/>
                </a:rPr>
                <a:t>app downloads</a:t>
              </a:r>
            </a:p>
          </p:txBody>
        </p:sp>
      </p:grpSp>
    </p:spTree>
    <p:extLst>
      <p:ext uri="{BB962C8B-B14F-4D97-AF65-F5344CB8AC3E}">
        <p14:creationId xmlns:p14="http://schemas.microsoft.com/office/powerpoint/2010/main" val="67588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msi Pro Cond Bold"/>
                <a:cs typeface="Amsi Pro Cond Bold"/>
              </a:rPr>
              <a:t>Membership</a:t>
            </a:r>
          </a:p>
        </p:txBody>
      </p:sp>
      <p:sp>
        <p:nvSpPr>
          <p:cNvPr id="6" name="Freeform 5"/>
          <p:cNvSpPr>
            <a:spLocks/>
          </p:cNvSpPr>
          <p:nvPr/>
        </p:nvSpPr>
        <p:spPr bwMode="auto">
          <a:xfrm>
            <a:off x="7928631" y="3396097"/>
            <a:ext cx="334074" cy="251947"/>
          </a:xfrm>
          <a:custGeom>
            <a:avLst/>
            <a:gdLst>
              <a:gd name="T0" fmla="*/ 0 w 57"/>
              <a:gd name="T1" fmla="*/ 10017957 h 43"/>
              <a:gd name="T2" fmla="*/ 11994369 w 57"/>
              <a:gd name="T3" fmla="*/ 21705362 h 43"/>
              <a:gd name="T4" fmla="*/ 25702218 w 57"/>
              <a:gd name="T5" fmla="*/ 38401091 h 43"/>
              <a:gd name="T6" fmla="*/ 47977476 w 57"/>
              <a:gd name="T7" fmla="*/ 61775897 h 43"/>
              <a:gd name="T8" fmla="*/ 61685320 w 57"/>
              <a:gd name="T9" fmla="*/ 48419056 h 43"/>
              <a:gd name="T10" fmla="*/ 63398800 w 57"/>
              <a:gd name="T11" fmla="*/ 60106454 h 43"/>
              <a:gd name="T12" fmla="*/ 73679684 w 57"/>
              <a:gd name="T13" fmla="*/ 61775897 h 43"/>
              <a:gd name="T14" fmla="*/ 89101029 w 57"/>
              <a:gd name="T15" fmla="*/ 70124408 h 43"/>
              <a:gd name="T16" fmla="*/ 95954951 w 57"/>
              <a:gd name="T17" fmla="*/ 60106454 h 43"/>
              <a:gd name="T18" fmla="*/ 71966203 w 57"/>
              <a:gd name="T19" fmla="*/ 41739979 h 43"/>
              <a:gd name="T20" fmla="*/ 66825762 w 57"/>
              <a:gd name="T21" fmla="*/ 26713693 h 43"/>
              <a:gd name="T22" fmla="*/ 56544878 w 57"/>
              <a:gd name="T23" fmla="*/ 21705362 h 43"/>
              <a:gd name="T24" fmla="*/ 56544878 w 57"/>
              <a:gd name="T25" fmla="*/ 11687403 h 43"/>
              <a:gd name="T26" fmla="*/ 46263995 w 57"/>
              <a:gd name="T27" fmla="*/ 8348513 h 43"/>
              <a:gd name="T28" fmla="*/ 30842660 w 57"/>
              <a:gd name="T29" fmla="*/ 5008332 h 43"/>
              <a:gd name="T30" fmla="*/ 17134811 w 57"/>
              <a:gd name="T31" fmla="*/ 0 h 43"/>
              <a:gd name="T32" fmla="*/ 5140443 w 57"/>
              <a:gd name="T33" fmla="*/ 1669444 h 43"/>
              <a:gd name="T34" fmla="*/ 0 w 57"/>
              <a:gd name="T35" fmla="*/ 10017957 h 43"/>
              <a:gd name="T36" fmla="*/ 0 w 57"/>
              <a:gd name="T37" fmla="*/ 1001795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43"/>
              <a:gd name="T59" fmla="*/ 57 w 57"/>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43">
                <a:moveTo>
                  <a:pt x="0" y="6"/>
                </a:moveTo>
                <a:lnTo>
                  <a:pt x="7" y="13"/>
                </a:lnTo>
                <a:lnTo>
                  <a:pt x="15" y="23"/>
                </a:lnTo>
                <a:lnTo>
                  <a:pt x="28" y="37"/>
                </a:lnTo>
                <a:lnTo>
                  <a:pt x="36" y="29"/>
                </a:lnTo>
                <a:lnTo>
                  <a:pt x="37" y="36"/>
                </a:lnTo>
                <a:lnTo>
                  <a:pt x="43" y="37"/>
                </a:lnTo>
                <a:lnTo>
                  <a:pt x="52" y="42"/>
                </a:lnTo>
                <a:lnTo>
                  <a:pt x="56" y="36"/>
                </a:lnTo>
                <a:lnTo>
                  <a:pt x="42" y="25"/>
                </a:lnTo>
                <a:lnTo>
                  <a:pt x="39" y="16"/>
                </a:lnTo>
                <a:lnTo>
                  <a:pt x="33" y="13"/>
                </a:lnTo>
                <a:lnTo>
                  <a:pt x="33" y="7"/>
                </a:lnTo>
                <a:lnTo>
                  <a:pt x="27" y="5"/>
                </a:lnTo>
                <a:lnTo>
                  <a:pt x="18" y="3"/>
                </a:lnTo>
                <a:lnTo>
                  <a:pt x="10" y="0"/>
                </a:lnTo>
                <a:lnTo>
                  <a:pt x="3" y="1"/>
                </a:lnTo>
                <a:lnTo>
                  <a:pt x="0" y="6"/>
                </a:lnTo>
              </a:path>
            </a:pathLst>
          </a:custGeom>
          <a:solidFill>
            <a:srgbClr val="D9D9D9"/>
          </a:solidFill>
          <a:ln w="6350">
            <a:solidFill>
              <a:schemeClr val="bg1"/>
            </a:solidFill>
            <a:round/>
            <a:headEnd/>
            <a:tailEnd/>
          </a:ln>
        </p:spPr>
        <p:txBody>
          <a:bodyPr lIns="0" tIns="0" rIns="0" bIns="0" anchor="ctr">
            <a:spAutoFit/>
          </a:bodyPr>
          <a:lstStyle/>
          <a:p>
            <a:pPr>
              <a:defRPr/>
            </a:pPr>
            <a:endParaRPr lang="en-GB" dirty="0"/>
          </a:p>
        </p:txBody>
      </p:sp>
      <p:sp>
        <p:nvSpPr>
          <p:cNvPr id="7" name="Freeform 6"/>
          <p:cNvSpPr>
            <a:spLocks/>
          </p:cNvSpPr>
          <p:nvPr/>
        </p:nvSpPr>
        <p:spPr bwMode="auto">
          <a:xfrm>
            <a:off x="6663435" y="3410495"/>
            <a:ext cx="213235" cy="172763"/>
          </a:xfrm>
          <a:custGeom>
            <a:avLst/>
            <a:gdLst>
              <a:gd name="T0" fmla="*/ 0 w 39"/>
              <a:gd name="T1" fmla="*/ 30645102 h 30"/>
              <a:gd name="T2" fmla="*/ 0 w 39"/>
              <a:gd name="T3" fmla="*/ 30645102 h 30"/>
              <a:gd name="T4" fmla="*/ 7456365 w 39"/>
              <a:gd name="T5" fmla="*/ 1612900 h 30"/>
              <a:gd name="T6" fmla="*/ 38771629 w 39"/>
              <a:gd name="T7" fmla="*/ 0 h 30"/>
              <a:gd name="T8" fmla="*/ 56666420 w 39"/>
              <a:gd name="T9" fmla="*/ 22580604 h 30"/>
              <a:gd name="T10" fmla="*/ 31315267 w 39"/>
              <a:gd name="T11" fmla="*/ 22580604 h 30"/>
              <a:gd name="T12" fmla="*/ 2982058 w 39"/>
              <a:gd name="T13" fmla="*/ 46774108 h 30"/>
              <a:gd name="T14" fmla="*/ 14912730 w 39"/>
              <a:gd name="T15" fmla="*/ 32258002 h 30"/>
              <a:gd name="T16" fmla="*/ 0 w 39"/>
              <a:gd name="T17" fmla="*/ 30645102 h 30"/>
              <a:gd name="T18" fmla="*/ 0 w 39"/>
              <a:gd name="T19" fmla="*/ 30645102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0"/>
              <a:gd name="T32" fmla="*/ 39 w 3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0">
                <a:moveTo>
                  <a:pt x="0" y="19"/>
                </a:moveTo>
                <a:lnTo>
                  <a:pt x="0" y="19"/>
                </a:lnTo>
                <a:lnTo>
                  <a:pt x="5" y="1"/>
                </a:lnTo>
                <a:lnTo>
                  <a:pt x="26" y="0"/>
                </a:lnTo>
                <a:lnTo>
                  <a:pt x="38" y="14"/>
                </a:lnTo>
                <a:lnTo>
                  <a:pt x="21" y="14"/>
                </a:lnTo>
                <a:lnTo>
                  <a:pt x="2" y="29"/>
                </a:lnTo>
                <a:lnTo>
                  <a:pt x="10" y="20"/>
                </a:lnTo>
                <a:lnTo>
                  <a:pt x="0" y="19"/>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grpSp>
        <p:nvGrpSpPr>
          <p:cNvPr id="8" name="Group 167"/>
          <p:cNvGrpSpPr>
            <a:grpSpLocks/>
          </p:cNvGrpSpPr>
          <p:nvPr/>
        </p:nvGrpSpPr>
        <p:grpSpPr bwMode="auto">
          <a:xfrm>
            <a:off x="5291623" y="1740433"/>
            <a:ext cx="348284" cy="331132"/>
            <a:chOff x="3191" y="2547"/>
            <a:chExt cx="63" cy="55"/>
          </a:xfrm>
          <a:solidFill>
            <a:srgbClr val="D9D9D9"/>
          </a:solidFill>
        </p:grpSpPr>
        <p:sp>
          <p:nvSpPr>
            <p:cNvPr id="9" name="Freeform 8"/>
            <p:cNvSpPr>
              <a:spLocks/>
            </p:cNvSpPr>
            <p:nvPr/>
          </p:nvSpPr>
          <p:spPr bwMode="auto">
            <a:xfrm>
              <a:off x="3191" y="2547"/>
              <a:ext cx="37" cy="55"/>
            </a:xfrm>
            <a:custGeom>
              <a:avLst/>
              <a:gdLst>
                <a:gd name="T0" fmla="*/ 0 w 37"/>
                <a:gd name="T1" fmla="*/ 41 h 55"/>
                <a:gd name="T2" fmla="*/ 0 w 37"/>
                <a:gd name="T3" fmla="*/ 41 h 55"/>
                <a:gd name="T4" fmla="*/ 3 w 37"/>
                <a:gd name="T5" fmla="*/ 15 h 55"/>
                <a:gd name="T6" fmla="*/ 31 w 37"/>
                <a:gd name="T7" fmla="*/ 0 h 55"/>
                <a:gd name="T8" fmla="*/ 26 w 37"/>
                <a:gd name="T9" fmla="*/ 21 h 55"/>
                <a:gd name="T10" fmla="*/ 36 w 37"/>
                <a:gd name="T11" fmla="*/ 27 h 55"/>
                <a:gd name="T12" fmla="*/ 18 w 37"/>
                <a:gd name="T13" fmla="*/ 39 h 55"/>
                <a:gd name="T14" fmla="*/ 18 w 37"/>
                <a:gd name="T15" fmla="*/ 54 h 55"/>
                <a:gd name="T16" fmla="*/ 7 w 37"/>
                <a:gd name="T17" fmla="*/ 54 h 55"/>
                <a:gd name="T18" fmla="*/ 0 w 37"/>
                <a:gd name="T19" fmla="*/ 41 h 55"/>
                <a:gd name="T20" fmla="*/ 0 w 37"/>
                <a:gd name="T21" fmla="*/ 4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55"/>
                <a:gd name="T35" fmla="*/ 37 w 37"/>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55">
                  <a:moveTo>
                    <a:pt x="0" y="41"/>
                  </a:moveTo>
                  <a:lnTo>
                    <a:pt x="0" y="41"/>
                  </a:lnTo>
                  <a:lnTo>
                    <a:pt x="3" y="15"/>
                  </a:lnTo>
                  <a:lnTo>
                    <a:pt x="31" y="0"/>
                  </a:lnTo>
                  <a:lnTo>
                    <a:pt x="26" y="21"/>
                  </a:lnTo>
                  <a:lnTo>
                    <a:pt x="36" y="27"/>
                  </a:lnTo>
                  <a:lnTo>
                    <a:pt x="18" y="39"/>
                  </a:lnTo>
                  <a:lnTo>
                    <a:pt x="18" y="54"/>
                  </a:lnTo>
                  <a:lnTo>
                    <a:pt x="7" y="54"/>
                  </a:lnTo>
                  <a:lnTo>
                    <a:pt x="0" y="41"/>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0" name="Freeform 9"/>
            <p:cNvSpPr>
              <a:spLocks/>
            </p:cNvSpPr>
            <p:nvPr/>
          </p:nvSpPr>
          <p:spPr bwMode="auto">
            <a:xfrm>
              <a:off x="3216" y="2588"/>
              <a:ext cx="13" cy="7"/>
            </a:xfrm>
            <a:custGeom>
              <a:avLst/>
              <a:gdLst>
                <a:gd name="T0" fmla="*/ 0 w 13"/>
                <a:gd name="T1" fmla="*/ 6 h 7"/>
                <a:gd name="T2" fmla="*/ 0 w 13"/>
                <a:gd name="T3" fmla="*/ 6 h 7"/>
                <a:gd name="T4" fmla="*/ 10 w 13"/>
                <a:gd name="T5" fmla="*/ 0 h 7"/>
                <a:gd name="T6" fmla="*/ 12 w 13"/>
                <a:gd name="T7" fmla="*/ 4 h 7"/>
                <a:gd name="T8" fmla="*/ 0 w 13"/>
                <a:gd name="T9" fmla="*/ 6 h 7"/>
                <a:gd name="T10" fmla="*/ 0 w 13"/>
                <a:gd name="T11" fmla="*/ 6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0" y="6"/>
                  </a:moveTo>
                  <a:lnTo>
                    <a:pt x="0" y="6"/>
                  </a:lnTo>
                  <a:lnTo>
                    <a:pt x="10" y="0"/>
                  </a:lnTo>
                  <a:lnTo>
                    <a:pt x="12" y="4"/>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11" name="Freeform 10"/>
            <p:cNvSpPr>
              <a:spLocks/>
            </p:cNvSpPr>
            <p:nvPr/>
          </p:nvSpPr>
          <p:spPr bwMode="auto">
            <a:xfrm>
              <a:off x="3232" y="2576"/>
              <a:ext cx="22" cy="24"/>
            </a:xfrm>
            <a:custGeom>
              <a:avLst/>
              <a:gdLst>
                <a:gd name="T0" fmla="*/ 0 w 22"/>
                <a:gd name="T1" fmla="*/ 12 h 24"/>
                <a:gd name="T2" fmla="*/ 0 w 22"/>
                <a:gd name="T3" fmla="*/ 12 h 24"/>
                <a:gd name="T4" fmla="*/ 16 w 22"/>
                <a:gd name="T5" fmla="*/ 23 h 24"/>
                <a:gd name="T6" fmla="*/ 21 w 22"/>
                <a:gd name="T7" fmla="*/ 11 h 24"/>
                <a:gd name="T8" fmla="*/ 17 w 22"/>
                <a:gd name="T9" fmla="*/ 0 h 24"/>
                <a:gd name="T10" fmla="*/ 0 w 22"/>
                <a:gd name="T11" fmla="*/ 12 h 24"/>
                <a:gd name="T12" fmla="*/ 0 w 22"/>
                <a:gd name="T13" fmla="*/ 12 h 24"/>
                <a:gd name="T14" fmla="*/ 0 60000 65536"/>
                <a:gd name="T15" fmla="*/ 0 60000 65536"/>
                <a:gd name="T16" fmla="*/ 0 60000 65536"/>
                <a:gd name="T17" fmla="*/ 0 60000 65536"/>
                <a:gd name="T18" fmla="*/ 0 60000 65536"/>
                <a:gd name="T19" fmla="*/ 0 60000 65536"/>
                <a:gd name="T20" fmla="*/ 0 60000 65536"/>
                <a:gd name="T21" fmla="*/ 0 w 22"/>
                <a:gd name="T22" fmla="*/ 0 h 24"/>
                <a:gd name="T23" fmla="*/ 22 w 2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
                  <a:moveTo>
                    <a:pt x="0" y="12"/>
                  </a:moveTo>
                  <a:lnTo>
                    <a:pt x="0" y="12"/>
                  </a:lnTo>
                  <a:lnTo>
                    <a:pt x="16" y="23"/>
                  </a:lnTo>
                  <a:lnTo>
                    <a:pt x="21" y="11"/>
                  </a:lnTo>
                  <a:lnTo>
                    <a:pt x="17" y="0"/>
                  </a:lnTo>
                  <a:lnTo>
                    <a:pt x="0" y="12"/>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12" name="Freeform 11"/>
          <p:cNvSpPr>
            <a:spLocks/>
          </p:cNvSpPr>
          <p:nvPr/>
        </p:nvSpPr>
        <p:spPr bwMode="auto">
          <a:xfrm>
            <a:off x="3905754" y="2036149"/>
            <a:ext cx="318156" cy="389520"/>
          </a:xfrm>
          <a:custGeom>
            <a:avLst/>
            <a:gdLst>
              <a:gd name="T0" fmla="*/ 0 w 57"/>
              <a:gd name="T1" fmla="*/ 54 h 66"/>
              <a:gd name="T2" fmla="*/ 0 w 57"/>
              <a:gd name="T3" fmla="*/ 54 h 66"/>
              <a:gd name="T4" fmla="*/ 7 w 57"/>
              <a:gd name="T5" fmla="*/ 60 h 66"/>
              <a:gd name="T6" fmla="*/ 2 w 57"/>
              <a:gd name="T7" fmla="*/ 65 h 66"/>
              <a:gd name="T8" fmla="*/ 52 w 57"/>
              <a:gd name="T9" fmla="*/ 55 h 66"/>
              <a:gd name="T10" fmla="*/ 56 w 57"/>
              <a:gd name="T11" fmla="*/ 21 h 66"/>
              <a:gd name="T12" fmla="*/ 49 w 57"/>
              <a:gd name="T13" fmla="*/ 13 h 66"/>
              <a:gd name="T14" fmla="*/ 34 w 57"/>
              <a:gd name="T15" fmla="*/ 17 h 66"/>
              <a:gd name="T16" fmla="*/ 29 w 57"/>
              <a:gd name="T17" fmla="*/ 12 h 66"/>
              <a:gd name="T18" fmla="*/ 36 w 57"/>
              <a:gd name="T19" fmla="*/ 4 h 66"/>
              <a:gd name="T20" fmla="*/ 29 w 57"/>
              <a:gd name="T21" fmla="*/ 0 h 66"/>
              <a:gd name="T22" fmla="*/ 23 w 57"/>
              <a:gd name="T23" fmla="*/ 17 h 66"/>
              <a:gd name="T24" fmla="*/ 2 w 57"/>
              <a:gd name="T25" fmla="*/ 21 h 66"/>
              <a:gd name="T26" fmla="*/ 9 w 57"/>
              <a:gd name="T27" fmla="*/ 25 h 66"/>
              <a:gd name="T28" fmla="*/ 5 w 57"/>
              <a:gd name="T29" fmla="*/ 34 h 66"/>
              <a:gd name="T30" fmla="*/ 18 w 57"/>
              <a:gd name="T31" fmla="*/ 36 h 66"/>
              <a:gd name="T32" fmla="*/ 6 w 57"/>
              <a:gd name="T33" fmla="*/ 49 h 66"/>
              <a:gd name="T34" fmla="*/ 20 w 57"/>
              <a:gd name="T35" fmla="*/ 46 h 66"/>
              <a:gd name="T36" fmla="*/ 0 w 57"/>
              <a:gd name="T37" fmla="*/ 54 h 66"/>
              <a:gd name="T38" fmla="*/ 0 w 57"/>
              <a:gd name="T39" fmla="*/ 54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66"/>
              <a:gd name="T62" fmla="*/ 57 w 57"/>
              <a:gd name="T63" fmla="*/ 66 h 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66">
                <a:moveTo>
                  <a:pt x="0" y="54"/>
                </a:moveTo>
                <a:lnTo>
                  <a:pt x="0" y="54"/>
                </a:lnTo>
                <a:lnTo>
                  <a:pt x="7" y="60"/>
                </a:lnTo>
                <a:lnTo>
                  <a:pt x="2" y="65"/>
                </a:lnTo>
                <a:lnTo>
                  <a:pt x="52" y="55"/>
                </a:lnTo>
                <a:lnTo>
                  <a:pt x="56" y="21"/>
                </a:lnTo>
                <a:lnTo>
                  <a:pt x="49" y="13"/>
                </a:lnTo>
                <a:lnTo>
                  <a:pt x="34" y="17"/>
                </a:lnTo>
                <a:lnTo>
                  <a:pt x="29" y="12"/>
                </a:lnTo>
                <a:lnTo>
                  <a:pt x="36" y="4"/>
                </a:lnTo>
                <a:lnTo>
                  <a:pt x="29" y="0"/>
                </a:lnTo>
                <a:lnTo>
                  <a:pt x="23" y="17"/>
                </a:lnTo>
                <a:lnTo>
                  <a:pt x="2" y="21"/>
                </a:lnTo>
                <a:lnTo>
                  <a:pt x="9" y="25"/>
                </a:lnTo>
                <a:lnTo>
                  <a:pt x="5" y="34"/>
                </a:lnTo>
                <a:lnTo>
                  <a:pt x="18" y="36"/>
                </a:lnTo>
                <a:lnTo>
                  <a:pt x="6" y="49"/>
                </a:lnTo>
                <a:lnTo>
                  <a:pt x="20" y="46"/>
                </a:lnTo>
                <a:lnTo>
                  <a:pt x="0" y="54"/>
                </a:lnTo>
              </a:path>
            </a:pathLst>
          </a:custGeom>
          <a:solidFill>
            <a:srgbClr val="FDC30B"/>
          </a:solidFill>
          <a:ln w="6350">
            <a:noFill/>
            <a:round/>
            <a:headEnd/>
            <a:tailEnd/>
          </a:ln>
        </p:spPr>
        <p:txBody>
          <a:bodyPr lIns="0" tIns="0" rIns="0" bIns="0" anchor="ctr">
            <a:spAutoFit/>
          </a:bodyPr>
          <a:lstStyle/>
          <a:p>
            <a:pPr>
              <a:defRPr/>
            </a:pPr>
            <a:endParaRPr lang="en-GB" dirty="0"/>
          </a:p>
        </p:txBody>
      </p:sp>
      <p:sp>
        <p:nvSpPr>
          <p:cNvPr id="13" name="Freeform 12"/>
          <p:cNvSpPr>
            <a:spLocks/>
          </p:cNvSpPr>
          <p:nvPr/>
        </p:nvSpPr>
        <p:spPr bwMode="auto">
          <a:xfrm>
            <a:off x="4067624" y="2012542"/>
            <a:ext cx="200941" cy="153447"/>
          </a:xfrm>
          <a:custGeom>
            <a:avLst/>
            <a:gdLst>
              <a:gd name="T0" fmla="*/ 0 w 36"/>
              <a:gd name="T1" fmla="*/ 16 h 26"/>
              <a:gd name="T2" fmla="*/ 0 w 36"/>
              <a:gd name="T3" fmla="*/ 16 h 26"/>
              <a:gd name="T4" fmla="*/ 5 w 36"/>
              <a:gd name="T5" fmla="*/ 21 h 26"/>
              <a:gd name="T6" fmla="*/ 20 w 36"/>
              <a:gd name="T7" fmla="*/ 17 h 26"/>
              <a:gd name="T8" fmla="*/ 27 w 36"/>
              <a:gd name="T9" fmla="*/ 25 h 26"/>
              <a:gd name="T10" fmla="*/ 35 w 36"/>
              <a:gd name="T11" fmla="*/ 16 h 26"/>
              <a:gd name="T12" fmla="*/ 27 w 36"/>
              <a:gd name="T13" fmla="*/ 4 h 26"/>
              <a:gd name="T14" fmla="*/ 11 w 36"/>
              <a:gd name="T15" fmla="*/ 0 h 26"/>
              <a:gd name="T16" fmla="*/ 7 w 36"/>
              <a:gd name="T17" fmla="*/ 8 h 26"/>
              <a:gd name="T18" fmla="*/ 0 w 36"/>
              <a:gd name="T19" fmla="*/ 16 h 26"/>
              <a:gd name="T20" fmla="*/ 0 w 36"/>
              <a:gd name="T21" fmla="*/ 1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6"/>
              <a:gd name="T35" fmla="*/ 36 w 3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6">
                <a:moveTo>
                  <a:pt x="0" y="16"/>
                </a:moveTo>
                <a:lnTo>
                  <a:pt x="0" y="16"/>
                </a:lnTo>
                <a:lnTo>
                  <a:pt x="5" y="21"/>
                </a:lnTo>
                <a:lnTo>
                  <a:pt x="20" y="17"/>
                </a:lnTo>
                <a:lnTo>
                  <a:pt x="27" y="25"/>
                </a:lnTo>
                <a:lnTo>
                  <a:pt x="35" y="16"/>
                </a:lnTo>
                <a:lnTo>
                  <a:pt x="27" y="4"/>
                </a:lnTo>
                <a:lnTo>
                  <a:pt x="11" y="0"/>
                </a:lnTo>
                <a:lnTo>
                  <a:pt x="7" y="8"/>
                </a:lnTo>
                <a:lnTo>
                  <a:pt x="0" y="16"/>
                </a:lnTo>
              </a:path>
            </a:pathLst>
          </a:custGeom>
          <a:solidFill>
            <a:srgbClr val="D9D9D9"/>
          </a:solidFill>
          <a:ln w="6350">
            <a:solidFill>
              <a:schemeClr val="bg1"/>
            </a:solidFill>
            <a:round/>
            <a:headEnd/>
            <a:tailEnd/>
          </a:ln>
        </p:spPr>
        <p:txBody>
          <a:bodyPr lIns="0" tIns="0" rIns="0" bIns="0" anchor="ctr">
            <a:spAutoFit/>
          </a:bodyPr>
          <a:lstStyle/>
          <a:p>
            <a:pPr>
              <a:defRPr/>
            </a:pPr>
            <a:endParaRPr lang="en-GB" dirty="0"/>
          </a:p>
        </p:txBody>
      </p:sp>
      <p:sp>
        <p:nvSpPr>
          <p:cNvPr id="14" name="Freeform 13"/>
          <p:cNvSpPr>
            <a:spLocks/>
          </p:cNvSpPr>
          <p:nvPr/>
        </p:nvSpPr>
        <p:spPr bwMode="auto">
          <a:xfrm>
            <a:off x="6450197" y="1963585"/>
            <a:ext cx="611274" cy="525495"/>
          </a:xfrm>
          <a:custGeom>
            <a:avLst/>
            <a:gdLst>
              <a:gd name="T0" fmla="*/ 54908105 w 109"/>
              <a:gd name="T1" fmla="*/ 8289855 h 90"/>
              <a:gd name="T2" fmla="*/ 64320812 w 109"/>
              <a:gd name="T3" fmla="*/ 4974170 h 90"/>
              <a:gd name="T4" fmla="*/ 76872341 w 109"/>
              <a:gd name="T5" fmla="*/ 0 h 90"/>
              <a:gd name="T6" fmla="*/ 105110482 w 109"/>
              <a:gd name="T7" fmla="*/ 21553883 h 90"/>
              <a:gd name="T8" fmla="*/ 130211035 w 109"/>
              <a:gd name="T9" fmla="*/ 24870854 h 90"/>
              <a:gd name="T10" fmla="*/ 141193153 w 109"/>
              <a:gd name="T11" fmla="*/ 41450558 h 90"/>
              <a:gd name="T12" fmla="*/ 150605860 w 109"/>
              <a:gd name="T13" fmla="*/ 64662927 h 90"/>
              <a:gd name="T14" fmla="*/ 153743429 w 109"/>
              <a:gd name="T15" fmla="*/ 72952779 h 90"/>
              <a:gd name="T16" fmla="*/ 163156136 w 109"/>
              <a:gd name="T17" fmla="*/ 81243919 h 90"/>
              <a:gd name="T18" fmla="*/ 169431313 w 109"/>
              <a:gd name="T19" fmla="*/ 87875306 h 90"/>
              <a:gd name="T20" fmla="*/ 169431313 w 109"/>
              <a:gd name="T21" fmla="*/ 96165158 h 90"/>
              <a:gd name="T22" fmla="*/ 158450409 w 109"/>
              <a:gd name="T23" fmla="*/ 96165158 h 90"/>
              <a:gd name="T24" fmla="*/ 142762563 w 109"/>
              <a:gd name="T25" fmla="*/ 96165158 h 90"/>
              <a:gd name="T26" fmla="*/ 150605860 w 109"/>
              <a:gd name="T27" fmla="*/ 104456297 h 90"/>
              <a:gd name="T28" fmla="*/ 155312840 w 109"/>
              <a:gd name="T29" fmla="*/ 111087664 h 90"/>
              <a:gd name="T30" fmla="*/ 158450409 w 109"/>
              <a:gd name="T31" fmla="*/ 122694487 h 90"/>
              <a:gd name="T32" fmla="*/ 150605860 w 109"/>
              <a:gd name="T33" fmla="*/ 127668656 h 90"/>
              <a:gd name="T34" fmla="*/ 138055584 w 109"/>
              <a:gd name="T35" fmla="*/ 127668656 h 90"/>
              <a:gd name="T36" fmla="*/ 134918014 w 109"/>
              <a:gd name="T37" fmla="*/ 127668656 h 90"/>
              <a:gd name="T38" fmla="*/ 130211035 w 109"/>
              <a:gd name="T39" fmla="*/ 134300023 h 90"/>
              <a:gd name="T40" fmla="*/ 130211035 w 109"/>
              <a:gd name="T41" fmla="*/ 144248360 h 90"/>
              <a:gd name="T42" fmla="*/ 120798327 w 109"/>
              <a:gd name="T43" fmla="*/ 147564044 h 90"/>
              <a:gd name="T44" fmla="*/ 111385620 w 109"/>
              <a:gd name="T45" fmla="*/ 142589875 h 90"/>
              <a:gd name="T46" fmla="*/ 98835344 w 109"/>
              <a:gd name="T47" fmla="*/ 139274191 h 90"/>
              <a:gd name="T48" fmla="*/ 86285068 w 109"/>
              <a:gd name="T49" fmla="*/ 134300023 h 90"/>
              <a:gd name="T50" fmla="*/ 75302930 w 109"/>
              <a:gd name="T51" fmla="*/ 135958508 h 90"/>
              <a:gd name="T52" fmla="*/ 39220249 w 109"/>
              <a:gd name="T53" fmla="*/ 122694487 h 90"/>
              <a:gd name="T54" fmla="*/ 25100562 w 109"/>
              <a:gd name="T55" fmla="*/ 126010170 h 90"/>
              <a:gd name="T56" fmla="*/ 14119692 w 109"/>
              <a:gd name="T57" fmla="*/ 122694487 h 90"/>
              <a:gd name="T58" fmla="*/ 7844551 w 109"/>
              <a:gd name="T59" fmla="*/ 134300023 h 90"/>
              <a:gd name="T60" fmla="*/ 0 w 109"/>
              <a:gd name="T61" fmla="*/ 109430466 h 90"/>
              <a:gd name="T62" fmla="*/ 9412710 w 109"/>
              <a:gd name="T63" fmla="*/ 96165158 h 90"/>
              <a:gd name="T64" fmla="*/ 7844551 w 109"/>
              <a:gd name="T65" fmla="*/ 66321412 h 90"/>
              <a:gd name="T66" fmla="*/ 23532404 w 109"/>
              <a:gd name="T67" fmla="*/ 24870854 h 90"/>
              <a:gd name="T68" fmla="*/ 37652091 w 109"/>
              <a:gd name="T69" fmla="*/ 19896680 h 90"/>
              <a:gd name="T70" fmla="*/ 45495397 w 109"/>
              <a:gd name="T71" fmla="*/ 8289855 h 90"/>
              <a:gd name="T72" fmla="*/ 54908105 w 109"/>
              <a:gd name="T73" fmla="*/ 8289855 h 90"/>
              <a:gd name="T74" fmla="*/ 54908105 w 109"/>
              <a:gd name="T75" fmla="*/ 8289855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90"/>
              <a:gd name="T116" fmla="*/ 109 w 109"/>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90">
                <a:moveTo>
                  <a:pt x="35" y="5"/>
                </a:moveTo>
                <a:lnTo>
                  <a:pt x="41" y="3"/>
                </a:lnTo>
                <a:lnTo>
                  <a:pt x="49" y="0"/>
                </a:lnTo>
                <a:lnTo>
                  <a:pt x="67" y="13"/>
                </a:lnTo>
                <a:lnTo>
                  <a:pt x="83" y="15"/>
                </a:lnTo>
                <a:lnTo>
                  <a:pt x="90" y="25"/>
                </a:lnTo>
                <a:lnTo>
                  <a:pt x="96" y="39"/>
                </a:lnTo>
                <a:lnTo>
                  <a:pt x="98" y="44"/>
                </a:lnTo>
                <a:lnTo>
                  <a:pt x="104" y="49"/>
                </a:lnTo>
                <a:lnTo>
                  <a:pt x="108" y="53"/>
                </a:lnTo>
                <a:lnTo>
                  <a:pt x="108" y="58"/>
                </a:lnTo>
                <a:lnTo>
                  <a:pt x="101" y="58"/>
                </a:lnTo>
                <a:lnTo>
                  <a:pt x="91" y="58"/>
                </a:lnTo>
                <a:lnTo>
                  <a:pt x="96" y="63"/>
                </a:lnTo>
                <a:lnTo>
                  <a:pt x="99" y="67"/>
                </a:lnTo>
                <a:lnTo>
                  <a:pt x="101" y="74"/>
                </a:lnTo>
                <a:lnTo>
                  <a:pt x="96" y="77"/>
                </a:lnTo>
                <a:lnTo>
                  <a:pt x="88" y="77"/>
                </a:lnTo>
                <a:lnTo>
                  <a:pt x="86" y="77"/>
                </a:lnTo>
                <a:lnTo>
                  <a:pt x="83" y="81"/>
                </a:lnTo>
                <a:lnTo>
                  <a:pt x="83" y="87"/>
                </a:lnTo>
                <a:lnTo>
                  <a:pt x="77" y="89"/>
                </a:lnTo>
                <a:lnTo>
                  <a:pt x="71" y="86"/>
                </a:lnTo>
                <a:lnTo>
                  <a:pt x="63" y="84"/>
                </a:lnTo>
                <a:lnTo>
                  <a:pt x="55" y="81"/>
                </a:lnTo>
                <a:lnTo>
                  <a:pt x="48" y="82"/>
                </a:lnTo>
                <a:lnTo>
                  <a:pt x="25" y="74"/>
                </a:lnTo>
                <a:lnTo>
                  <a:pt x="16" y="76"/>
                </a:lnTo>
                <a:lnTo>
                  <a:pt x="9" y="74"/>
                </a:lnTo>
                <a:lnTo>
                  <a:pt x="5" y="81"/>
                </a:lnTo>
                <a:lnTo>
                  <a:pt x="0" y="66"/>
                </a:lnTo>
                <a:lnTo>
                  <a:pt x="6" y="58"/>
                </a:lnTo>
                <a:lnTo>
                  <a:pt x="5" y="40"/>
                </a:lnTo>
                <a:lnTo>
                  <a:pt x="15" y="15"/>
                </a:lnTo>
                <a:lnTo>
                  <a:pt x="24" y="12"/>
                </a:lnTo>
                <a:lnTo>
                  <a:pt x="29" y="5"/>
                </a:lnTo>
                <a:lnTo>
                  <a:pt x="35" y="5"/>
                </a:lnTo>
              </a:path>
            </a:pathLst>
          </a:custGeom>
          <a:solidFill>
            <a:srgbClr val="D9D9D9"/>
          </a:solidFill>
          <a:ln w="6350">
            <a:solidFill>
              <a:schemeClr val="bg1"/>
            </a:solidFill>
            <a:round/>
            <a:headEnd/>
            <a:tailEnd/>
          </a:ln>
        </p:spPr>
        <p:txBody>
          <a:bodyPr lIns="0" tIns="0" rIns="0" bIns="0" anchor="ctr">
            <a:spAutoFit/>
          </a:bodyPr>
          <a:lstStyle/>
          <a:p>
            <a:pPr>
              <a:defRPr/>
            </a:pPr>
            <a:endParaRPr lang="en-GB" dirty="0"/>
          </a:p>
        </p:txBody>
      </p:sp>
      <p:sp>
        <p:nvSpPr>
          <p:cNvPr id="15" name="Freeform 14"/>
          <p:cNvSpPr>
            <a:spLocks/>
          </p:cNvSpPr>
          <p:nvPr/>
        </p:nvSpPr>
        <p:spPr bwMode="auto">
          <a:xfrm>
            <a:off x="6706081" y="2762619"/>
            <a:ext cx="248779" cy="295138"/>
          </a:xfrm>
          <a:custGeom>
            <a:avLst/>
            <a:gdLst>
              <a:gd name="T0" fmla="*/ 15245252 w 45"/>
              <a:gd name="T1" fmla="*/ 21173698 h 51"/>
              <a:gd name="T2" fmla="*/ 22868498 w 45"/>
              <a:gd name="T3" fmla="*/ 34203856 h 51"/>
              <a:gd name="T4" fmla="*/ 27441949 w 45"/>
              <a:gd name="T5" fmla="*/ 42347396 h 51"/>
              <a:gd name="T6" fmla="*/ 32015399 w 45"/>
              <a:gd name="T7" fmla="*/ 79808144 h 51"/>
              <a:gd name="T8" fmla="*/ 38113745 w 45"/>
              <a:gd name="T9" fmla="*/ 81436595 h 51"/>
              <a:gd name="T10" fmla="*/ 44212101 w 45"/>
              <a:gd name="T11" fmla="*/ 61891357 h 51"/>
              <a:gd name="T12" fmla="*/ 45736996 w 45"/>
              <a:gd name="T13" fmla="*/ 52119377 h 51"/>
              <a:gd name="T14" fmla="*/ 64032034 w 45"/>
              <a:gd name="T15" fmla="*/ 45604298 h 51"/>
              <a:gd name="T16" fmla="*/ 67080589 w 45"/>
              <a:gd name="T17" fmla="*/ 37460758 h 51"/>
              <a:gd name="T18" fmla="*/ 59458583 w 45"/>
              <a:gd name="T19" fmla="*/ 34203856 h 51"/>
              <a:gd name="T20" fmla="*/ 50310447 w 45"/>
              <a:gd name="T21" fmla="*/ 13030163 h 51"/>
              <a:gd name="T22" fmla="*/ 35065190 w 45"/>
              <a:gd name="T23" fmla="*/ 0 h 51"/>
              <a:gd name="T24" fmla="*/ 16770147 w 45"/>
              <a:gd name="T25" fmla="*/ 0 h 51"/>
              <a:gd name="T26" fmla="*/ 0 w 45"/>
              <a:gd name="T27" fmla="*/ 1628451 h 51"/>
              <a:gd name="T28" fmla="*/ 15245252 w 45"/>
              <a:gd name="T29" fmla="*/ 21173698 h 51"/>
              <a:gd name="T30" fmla="*/ 15245252 w 45"/>
              <a:gd name="T31" fmla="*/ 21173698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51"/>
              <a:gd name="T50" fmla="*/ 45 w 4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51">
                <a:moveTo>
                  <a:pt x="10" y="13"/>
                </a:moveTo>
                <a:lnTo>
                  <a:pt x="15" y="21"/>
                </a:lnTo>
                <a:lnTo>
                  <a:pt x="18" y="26"/>
                </a:lnTo>
                <a:lnTo>
                  <a:pt x="21" y="49"/>
                </a:lnTo>
                <a:lnTo>
                  <a:pt x="25" y="50"/>
                </a:lnTo>
                <a:lnTo>
                  <a:pt x="29" y="38"/>
                </a:lnTo>
                <a:lnTo>
                  <a:pt x="30" y="32"/>
                </a:lnTo>
                <a:lnTo>
                  <a:pt x="42" y="28"/>
                </a:lnTo>
                <a:lnTo>
                  <a:pt x="44" y="23"/>
                </a:lnTo>
                <a:lnTo>
                  <a:pt x="39" y="21"/>
                </a:lnTo>
                <a:lnTo>
                  <a:pt x="33" y="8"/>
                </a:lnTo>
                <a:lnTo>
                  <a:pt x="23" y="0"/>
                </a:lnTo>
                <a:lnTo>
                  <a:pt x="11" y="0"/>
                </a:lnTo>
                <a:lnTo>
                  <a:pt x="0" y="1"/>
                </a:lnTo>
                <a:lnTo>
                  <a:pt x="10" y="13"/>
                </a:lnTo>
              </a:path>
            </a:pathLst>
          </a:custGeom>
          <a:solidFill>
            <a:schemeClr val="bg1">
              <a:lumMod val="85000"/>
            </a:schemeClr>
          </a:solidFill>
          <a:ln w="6350">
            <a:solidFill>
              <a:schemeClr val="bg1"/>
            </a:solidFill>
            <a:round/>
            <a:headEnd/>
            <a:tailEnd/>
          </a:ln>
        </p:spPr>
        <p:txBody>
          <a:bodyPr lIns="0" tIns="0" rIns="0" bIns="0" anchor="ctr">
            <a:spAutoFit/>
          </a:bodyPr>
          <a:lstStyle/>
          <a:p>
            <a:pPr>
              <a:defRPr/>
            </a:pPr>
            <a:endParaRPr lang="en-GB" dirty="0"/>
          </a:p>
        </p:txBody>
      </p:sp>
      <p:sp>
        <p:nvSpPr>
          <p:cNvPr id="16" name="Freeform 15"/>
          <p:cNvSpPr>
            <a:spLocks/>
          </p:cNvSpPr>
          <p:nvPr/>
        </p:nvSpPr>
        <p:spPr bwMode="auto">
          <a:xfrm>
            <a:off x="6296558" y="1733228"/>
            <a:ext cx="525985" cy="230351"/>
          </a:xfrm>
          <a:custGeom>
            <a:avLst/>
            <a:gdLst>
              <a:gd name="T0" fmla="*/ 68810669 w 95"/>
              <a:gd name="T1" fmla="*/ 6786359 h 39"/>
              <a:gd name="T2" fmla="*/ 81044160 w 95"/>
              <a:gd name="T3" fmla="*/ 6786359 h 39"/>
              <a:gd name="T4" fmla="*/ 91747984 w 95"/>
              <a:gd name="T5" fmla="*/ 3393179 h 39"/>
              <a:gd name="T6" fmla="*/ 93276395 w 95"/>
              <a:gd name="T7" fmla="*/ 6786359 h 39"/>
              <a:gd name="T8" fmla="*/ 97864102 w 95"/>
              <a:gd name="T9" fmla="*/ 1697241 h 39"/>
              <a:gd name="T10" fmla="*/ 140679397 w 95"/>
              <a:gd name="T11" fmla="*/ 0 h 39"/>
              <a:gd name="T12" fmla="*/ 143737456 w 95"/>
              <a:gd name="T13" fmla="*/ 10179537 h 39"/>
              <a:gd name="T14" fmla="*/ 137621339 w 95"/>
              <a:gd name="T15" fmla="*/ 35630335 h 39"/>
              <a:gd name="T16" fmla="*/ 126917515 w 95"/>
              <a:gd name="T17" fmla="*/ 64473011 h 39"/>
              <a:gd name="T18" fmla="*/ 103980219 w 95"/>
              <a:gd name="T19" fmla="*/ 49203058 h 39"/>
              <a:gd name="T20" fmla="*/ 64222963 w 95"/>
              <a:gd name="T21" fmla="*/ 42416691 h 39"/>
              <a:gd name="T22" fmla="*/ 27523775 w 95"/>
              <a:gd name="T23" fmla="*/ 50900298 h 39"/>
              <a:gd name="T24" fmla="*/ 22937305 w 95"/>
              <a:gd name="T25" fmla="*/ 50900298 h 39"/>
              <a:gd name="T26" fmla="*/ 1529648 w 95"/>
              <a:gd name="T27" fmla="*/ 54293476 h 39"/>
              <a:gd name="T28" fmla="*/ 0 w 95"/>
              <a:gd name="T29" fmla="*/ 37326272 h 39"/>
              <a:gd name="T30" fmla="*/ 13761888 w 95"/>
              <a:gd name="T31" fmla="*/ 8483599 h 39"/>
              <a:gd name="T32" fmla="*/ 30583070 w 95"/>
              <a:gd name="T33" fmla="*/ 3393179 h 39"/>
              <a:gd name="T34" fmla="*/ 65752611 w 95"/>
              <a:gd name="T35" fmla="*/ 30539916 h 39"/>
              <a:gd name="T36" fmla="*/ 68810669 w 95"/>
              <a:gd name="T37" fmla="*/ 6786359 h 39"/>
              <a:gd name="T38" fmla="*/ 68810669 w 95"/>
              <a:gd name="T39" fmla="*/ 678635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
              <a:gd name="T61" fmla="*/ 0 h 39"/>
              <a:gd name="T62" fmla="*/ 95 w 95"/>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 h="39">
                <a:moveTo>
                  <a:pt x="45" y="4"/>
                </a:moveTo>
                <a:lnTo>
                  <a:pt x="53" y="4"/>
                </a:lnTo>
                <a:lnTo>
                  <a:pt x="60" y="2"/>
                </a:lnTo>
                <a:lnTo>
                  <a:pt x="61" y="4"/>
                </a:lnTo>
                <a:lnTo>
                  <a:pt x="64" y="1"/>
                </a:lnTo>
                <a:lnTo>
                  <a:pt x="92" y="0"/>
                </a:lnTo>
                <a:lnTo>
                  <a:pt x="94" y="6"/>
                </a:lnTo>
                <a:lnTo>
                  <a:pt x="90" y="21"/>
                </a:lnTo>
                <a:lnTo>
                  <a:pt x="83" y="38"/>
                </a:lnTo>
                <a:lnTo>
                  <a:pt x="68" y="29"/>
                </a:lnTo>
                <a:lnTo>
                  <a:pt x="42" y="25"/>
                </a:lnTo>
                <a:lnTo>
                  <a:pt x="18" y="30"/>
                </a:lnTo>
                <a:lnTo>
                  <a:pt x="15" y="30"/>
                </a:lnTo>
                <a:lnTo>
                  <a:pt x="1" y="32"/>
                </a:lnTo>
                <a:lnTo>
                  <a:pt x="0" y="22"/>
                </a:lnTo>
                <a:lnTo>
                  <a:pt x="9" y="5"/>
                </a:lnTo>
                <a:lnTo>
                  <a:pt x="20" y="2"/>
                </a:lnTo>
                <a:lnTo>
                  <a:pt x="43" y="18"/>
                </a:lnTo>
                <a:lnTo>
                  <a:pt x="45" y="4"/>
                </a:lnTo>
              </a:path>
            </a:pathLst>
          </a:custGeom>
          <a:solidFill>
            <a:srgbClr val="D9D9D9"/>
          </a:solidFill>
          <a:ln w="6350">
            <a:solidFill>
              <a:schemeClr val="bg1"/>
            </a:solidFill>
            <a:round/>
            <a:headEnd/>
            <a:tailEnd/>
          </a:ln>
        </p:spPr>
        <p:txBody>
          <a:bodyPr lIns="0" tIns="0" rIns="0" bIns="0" anchor="ctr">
            <a:spAutoFit/>
          </a:bodyPr>
          <a:lstStyle/>
          <a:p>
            <a:pPr>
              <a:defRPr/>
            </a:pPr>
            <a:endParaRPr lang="en-GB" dirty="0"/>
          </a:p>
        </p:txBody>
      </p:sp>
      <p:sp>
        <p:nvSpPr>
          <p:cNvPr id="17" name="Freeform 16"/>
          <p:cNvSpPr>
            <a:spLocks/>
          </p:cNvSpPr>
          <p:nvPr/>
        </p:nvSpPr>
        <p:spPr bwMode="auto">
          <a:xfrm>
            <a:off x="5135251" y="2064365"/>
            <a:ext cx="646808" cy="784644"/>
          </a:xfrm>
          <a:custGeom>
            <a:avLst/>
            <a:gdLst>
              <a:gd name="T0" fmla="*/ 0 w 119"/>
              <a:gd name="T1" fmla="*/ 91405696 h 133"/>
              <a:gd name="T2" fmla="*/ 0 w 119"/>
              <a:gd name="T3" fmla="*/ 91405696 h 133"/>
              <a:gd name="T4" fmla="*/ 0 w 119"/>
              <a:gd name="T5" fmla="*/ 128645278 h 133"/>
              <a:gd name="T6" fmla="*/ 1473755 w 119"/>
              <a:gd name="T7" fmla="*/ 145571769 h 133"/>
              <a:gd name="T8" fmla="*/ 4421266 w 119"/>
              <a:gd name="T9" fmla="*/ 164192211 h 133"/>
              <a:gd name="T10" fmla="*/ 41263940 w 119"/>
              <a:gd name="T11" fmla="*/ 181118743 h 133"/>
              <a:gd name="T12" fmla="*/ 29473892 w 119"/>
              <a:gd name="T13" fmla="*/ 218358325 h 133"/>
              <a:gd name="T14" fmla="*/ 69264067 w 119"/>
              <a:gd name="T15" fmla="*/ 223436272 h 133"/>
              <a:gd name="T16" fmla="*/ 137055594 w 119"/>
              <a:gd name="T17" fmla="*/ 221743623 h 133"/>
              <a:gd name="T18" fmla="*/ 154739438 w 119"/>
              <a:gd name="T19" fmla="*/ 186196690 h 133"/>
              <a:gd name="T20" fmla="*/ 119370536 w 119"/>
              <a:gd name="T21" fmla="*/ 140493822 h 133"/>
              <a:gd name="T22" fmla="*/ 162108250 w 119"/>
              <a:gd name="T23" fmla="*/ 115104085 h 133"/>
              <a:gd name="T24" fmla="*/ 173898288 w 119"/>
              <a:gd name="T25" fmla="*/ 123567330 h 133"/>
              <a:gd name="T26" fmla="*/ 162108250 w 119"/>
              <a:gd name="T27" fmla="*/ 33854294 h 133"/>
              <a:gd name="T28" fmla="*/ 129686820 w 119"/>
              <a:gd name="T29" fmla="*/ 11848549 h 133"/>
              <a:gd name="T30" fmla="*/ 94317918 w 119"/>
              <a:gd name="T31" fmla="*/ 27083697 h 133"/>
              <a:gd name="T32" fmla="*/ 100212937 w 119"/>
              <a:gd name="T33" fmla="*/ 16926496 h 133"/>
              <a:gd name="T34" fmla="*/ 69264067 w 119"/>
              <a:gd name="T35" fmla="*/ 0 h 133"/>
              <a:gd name="T36" fmla="*/ 53053978 w 119"/>
              <a:gd name="T37" fmla="*/ 0 h 133"/>
              <a:gd name="T38" fmla="*/ 53053978 w 119"/>
              <a:gd name="T39" fmla="*/ 49088146 h 133"/>
              <a:gd name="T40" fmla="*/ 33895156 w 119"/>
              <a:gd name="T41" fmla="*/ 35546943 h 133"/>
              <a:gd name="T42" fmla="*/ 23578873 w 119"/>
              <a:gd name="T43" fmla="*/ 50780795 h 133"/>
              <a:gd name="T44" fmla="*/ 20632577 w 119"/>
              <a:gd name="T45" fmla="*/ 81249781 h 133"/>
              <a:gd name="T46" fmla="*/ 0 w 119"/>
              <a:gd name="T47" fmla="*/ 91405696 h 133"/>
              <a:gd name="T48" fmla="*/ 0 w 119"/>
              <a:gd name="T49" fmla="*/ 9140569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33"/>
              <a:gd name="T77" fmla="*/ 119 w 119"/>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33">
                <a:moveTo>
                  <a:pt x="0" y="54"/>
                </a:moveTo>
                <a:lnTo>
                  <a:pt x="0" y="54"/>
                </a:lnTo>
                <a:lnTo>
                  <a:pt x="0" y="76"/>
                </a:lnTo>
                <a:lnTo>
                  <a:pt x="1" y="86"/>
                </a:lnTo>
                <a:lnTo>
                  <a:pt x="3" y="97"/>
                </a:lnTo>
                <a:lnTo>
                  <a:pt x="28" y="107"/>
                </a:lnTo>
                <a:lnTo>
                  <a:pt x="20" y="129"/>
                </a:lnTo>
                <a:lnTo>
                  <a:pt x="47" y="132"/>
                </a:lnTo>
                <a:lnTo>
                  <a:pt x="93" y="131"/>
                </a:lnTo>
                <a:lnTo>
                  <a:pt x="105" y="110"/>
                </a:lnTo>
                <a:lnTo>
                  <a:pt x="81" y="83"/>
                </a:lnTo>
                <a:lnTo>
                  <a:pt x="110" y="68"/>
                </a:lnTo>
                <a:lnTo>
                  <a:pt x="118" y="73"/>
                </a:lnTo>
                <a:lnTo>
                  <a:pt x="110" y="20"/>
                </a:lnTo>
                <a:lnTo>
                  <a:pt x="88" y="7"/>
                </a:lnTo>
                <a:lnTo>
                  <a:pt x="64" y="16"/>
                </a:lnTo>
                <a:lnTo>
                  <a:pt x="68" y="10"/>
                </a:lnTo>
                <a:lnTo>
                  <a:pt x="47" y="0"/>
                </a:lnTo>
                <a:lnTo>
                  <a:pt x="36" y="0"/>
                </a:lnTo>
                <a:lnTo>
                  <a:pt x="36" y="29"/>
                </a:lnTo>
                <a:lnTo>
                  <a:pt x="23" y="21"/>
                </a:lnTo>
                <a:lnTo>
                  <a:pt x="16" y="30"/>
                </a:lnTo>
                <a:lnTo>
                  <a:pt x="14" y="48"/>
                </a:lnTo>
                <a:lnTo>
                  <a:pt x="0" y="54"/>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18" name="Freeform 17"/>
          <p:cNvSpPr>
            <a:spLocks/>
          </p:cNvSpPr>
          <p:nvPr/>
        </p:nvSpPr>
        <p:spPr bwMode="auto">
          <a:xfrm>
            <a:off x="6677653" y="3381704"/>
            <a:ext cx="1414461" cy="583074"/>
          </a:xfrm>
          <a:custGeom>
            <a:avLst/>
            <a:gdLst>
              <a:gd name="T0" fmla="*/ 0 w 252"/>
              <a:gd name="T1" fmla="*/ 55671680 h 99"/>
              <a:gd name="T2" fmla="*/ 0 w 252"/>
              <a:gd name="T3" fmla="*/ 55671680 h 99"/>
              <a:gd name="T4" fmla="*/ 17287462 w 252"/>
              <a:gd name="T5" fmla="*/ 97848223 h 99"/>
              <a:gd name="T6" fmla="*/ 1572043 w 252"/>
              <a:gd name="T7" fmla="*/ 102908575 h 99"/>
              <a:gd name="T8" fmla="*/ 17287462 w 252"/>
              <a:gd name="T9" fmla="*/ 109657442 h 99"/>
              <a:gd name="T10" fmla="*/ 23573131 w 252"/>
              <a:gd name="T11" fmla="*/ 136650313 h 99"/>
              <a:gd name="T12" fmla="*/ 45575473 w 252"/>
              <a:gd name="T13" fmla="*/ 133275879 h 99"/>
              <a:gd name="T14" fmla="*/ 23573131 w 252"/>
              <a:gd name="T15" fmla="*/ 145085098 h 99"/>
              <a:gd name="T16" fmla="*/ 48718305 w 252"/>
              <a:gd name="T17" fmla="*/ 140023447 h 99"/>
              <a:gd name="T18" fmla="*/ 75435513 w 252"/>
              <a:gd name="T19" fmla="*/ 156894316 h 99"/>
              <a:gd name="T20" fmla="*/ 100580697 w 252"/>
              <a:gd name="T21" fmla="*/ 138336230 h 99"/>
              <a:gd name="T22" fmla="*/ 139869232 w 252"/>
              <a:gd name="T23" fmla="*/ 161954668 h 99"/>
              <a:gd name="T24" fmla="*/ 207447058 w 252"/>
              <a:gd name="T25" fmla="*/ 138336230 h 99"/>
              <a:gd name="T26" fmla="*/ 205876268 w 252"/>
              <a:gd name="T27" fmla="*/ 165329101 h 99"/>
              <a:gd name="T28" fmla="*/ 218448850 w 252"/>
              <a:gd name="T29" fmla="*/ 138336230 h 99"/>
              <a:gd name="T30" fmla="*/ 347317583 w 252"/>
              <a:gd name="T31" fmla="*/ 133275879 h 99"/>
              <a:gd name="T32" fmla="*/ 394463826 w 252"/>
              <a:gd name="T33" fmla="*/ 129901445 h 99"/>
              <a:gd name="T34" fmla="*/ 380320454 w 252"/>
              <a:gd name="T35" fmla="*/ 72542549 h 99"/>
              <a:gd name="T36" fmla="*/ 391320994 w 252"/>
              <a:gd name="T37" fmla="*/ 60733330 h 99"/>
              <a:gd name="T38" fmla="*/ 350460415 w 252"/>
              <a:gd name="T39" fmla="*/ 11809224 h 99"/>
              <a:gd name="T40" fmla="*/ 323743129 w 252"/>
              <a:gd name="T41" fmla="*/ 11809224 h 99"/>
              <a:gd name="T42" fmla="*/ 253022511 w 252"/>
              <a:gd name="T43" fmla="*/ 32053232 h 99"/>
              <a:gd name="T44" fmla="*/ 190159600 w 252"/>
              <a:gd name="T45" fmla="*/ 0 h 99"/>
              <a:gd name="T46" fmla="*/ 150871025 w 252"/>
              <a:gd name="T47" fmla="*/ 1687217 h 99"/>
              <a:gd name="T48" fmla="*/ 102152740 w 252"/>
              <a:gd name="T49" fmla="*/ 30366016 h 99"/>
              <a:gd name="T50" fmla="*/ 61290888 w 252"/>
              <a:gd name="T51" fmla="*/ 21931231 h 99"/>
              <a:gd name="T52" fmla="*/ 73863470 w 252"/>
              <a:gd name="T53" fmla="*/ 37114883 h 99"/>
              <a:gd name="T54" fmla="*/ 0 w 252"/>
              <a:gd name="T55" fmla="*/ 55671680 h 99"/>
              <a:gd name="T56" fmla="*/ 0 w 252"/>
              <a:gd name="T57" fmla="*/ 5567168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2"/>
              <a:gd name="T88" fmla="*/ 0 h 99"/>
              <a:gd name="T89" fmla="*/ 252 w 252"/>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2" h="99">
                <a:moveTo>
                  <a:pt x="0" y="33"/>
                </a:moveTo>
                <a:lnTo>
                  <a:pt x="0" y="33"/>
                </a:lnTo>
                <a:lnTo>
                  <a:pt x="11" y="58"/>
                </a:lnTo>
                <a:lnTo>
                  <a:pt x="1" y="61"/>
                </a:lnTo>
                <a:lnTo>
                  <a:pt x="11" y="65"/>
                </a:lnTo>
                <a:lnTo>
                  <a:pt x="15" y="81"/>
                </a:lnTo>
                <a:lnTo>
                  <a:pt x="29" y="79"/>
                </a:lnTo>
                <a:lnTo>
                  <a:pt x="15" y="86"/>
                </a:lnTo>
                <a:lnTo>
                  <a:pt x="31" y="83"/>
                </a:lnTo>
                <a:lnTo>
                  <a:pt x="48" y="93"/>
                </a:lnTo>
                <a:lnTo>
                  <a:pt x="64" y="82"/>
                </a:lnTo>
                <a:lnTo>
                  <a:pt x="89" y="96"/>
                </a:lnTo>
                <a:lnTo>
                  <a:pt x="132" y="82"/>
                </a:lnTo>
                <a:lnTo>
                  <a:pt x="131" y="98"/>
                </a:lnTo>
                <a:lnTo>
                  <a:pt x="139" y="82"/>
                </a:lnTo>
                <a:lnTo>
                  <a:pt x="221" y="79"/>
                </a:lnTo>
                <a:lnTo>
                  <a:pt x="251" y="77"/>
                </a:lnTo>
                <a:lnTo>
                  <a:pt x="242" y="43"/>
                </a:lnTo>
                <a:lnTo>
                  <a:pt x="249" y="36"/>
                </a:lnTo>
                <a:lnTo>
                  <a:pt x="223" y="7"/>
                </a:lnTo>
                <a:lnTo>
                  <a:pt x="206" y="7"/>
                </a:lnTo>
                <a:lnTo>
                  <a:pt x="161" y="19"/>
                </a:lnTo>
                <a:lnTo>
                  <a:pt x="121" y="0"/>
                </a:lnTo>
                <a:lnTo>
                  <a:pt x="96" y="1"/>
                </a:lnTo>
                <a:lnTo>
                  <a:pt x="65" y="18"/>
                </a:lnTo>
                <a:lnTo>
                  <a:pt x="39" y="13"/>
                </a:lnTo>
                <a:lnTo>
                  <a:pt x="47" y="22"/>
                </a:lnTo>
                <a:lnTo>
                  <a:pt x="0" y="33"/>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20" name="Freeform 19"/>
          <p:cNvSpPr>
            <a:spLocks/>
          </p:cNvSpPr>
          <p:nvPr/>
        </p:nvSpPr>
        <p:spPr bwMode="auto">
          <a:xfrm>
            <a:off x="5995299" y="3086557"/>
            <a:ext cx="277207" cy="287946"/>
          </a:xfrm>
          <a:custGeom>
            <a:avLst/>
            <a:gdLst>
              <a:gd name="T0" fmla="*/ 0 w 48"/>
              <a:gd name="T1" fmla="*/ 20152825 h 49"/>
              <a:gd name="T2" fmla="*/ 46584378 w 48"/>
              <a:gd name="T3" fmla="*/ 18473316 h 49"/>
              <a:gd name="T4" fmla="*/ 51574823 w 48"/>
              <a:gd name="T5" fmla="*/ 0 h 49"/>
              <a:gd name="T6" fmla="*/ 78194824 w 48"/>
              <a:gd name="T7" fmla="*/ 48703209 h 49"/>
              <a:gd name="T8" fmla="*/ 71540469 w 48"/>
              <a:gd name="T9" fmla="*/ 75572772 h 49"/>
              <a:gd name="T10" fmla="*/ 29946545 w 48"/>
              <a:gd name="T11" fmla="*/ 80611301 h 49"/>
              <a:gd name="T12" fmla="*/ 14973917 w 48"/>
              <a:gd name="T13" fmla="*/ 75572772 h 49"/>
              <a:gd name="T14" fmla="*/ 13310006 w 48"/>
              <a:gd name="T15" fmla="*/ 48703209 h 49"/>
              <a:gd name="T16" fmla="*/ 0 w 48"/>
              <a:gd name="T17" fmla="*/ 21832340 h 49"/>
              <a:gd name="T18" fmla="*/ 0 w 48"/>
              <a:gd name="T19" fmla="*/ 20152825 h 49"/>
              <a:gd name="T20" fmla="*/ 0 w 48"/>
              <a:gd name="T21" fmla="*/ 20152825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9"/>
              <a:gd name="T35" fmla="*/ 48 w 48"/>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9">
                <a:moveTo>
                  <a:pt x="0" y="12"/>
                </a:moveTo>
                <a:lnTo>
                  <a:pt x="28" y="11"/>
                </a:lnTo>
                <a:lnTo>
                  <a:pt x="31" y="0"/>
                </a:lnTo>
                <a:lnTo>
                  <a:pt x="47" y="29"/>
                </a:lnTo>
                <a:lnTo>
                  <a:pt x="43" y="45"/>
                </a:lnTo>
                <a:lnTo>
                  <a:pt x="18" y="48"/>
                </a:lnTo>
                <a:lnTo>
                  <a:pt x="9" y="45"/>
                </a:lnTo>
                <a:lnTo>
                  <a:pt x="8" y="29"/>
                </a:lnTo>
                <a:lnTo>
                  <a:pt x="0" y="13"/>
                </a:lnTo>
                <a:lnTo>
                  <a:pt x="0" y="12"/>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21" name="Freeform 20"/>
          <p:cNvSpPr>
            <a:spLocks/>
          </p:cNvSpPr>
          <p:nvPr/>
        </p:nvSpPr>
        <p:spPr bwMode="auto">
          <a:xfrm>
            <a:off x="6137452" y="3338511"/>
            <a:ext cx="142159" cy="280739"/>
          </a:xfrm>
          <a:custGeom>
            <a:avLst/>
            <a:gdLst>
              <a:gd name="T0" fmla="*/ 0 w 25"/>
              <a:gd name="T1" fmla="*/ 60733038 h 47"/>
              <a:gd name="T2" fmla="*/ 0 w 25"/>
              <a:gd name="T3" fmla="*/ 60733038 h 47"/>
              <a:gd name="T4" fmla="*/ 1612900 w 25"/>
              <a:gd name="T5" fmla="*/ 19087337 h 47"/>
              <a:gd name="T6" fmla="*/ 19354799 w 25"/>
              <a:gd name="T7" fmla="*/ 0 h 47"/>
              <a:gd name="T8" fmla="*/ 38709598 w 25"/>
              <a:gd name="T9" fmla="*/ 46850265 h 47"/>
              <a:gd name="T10" fmla="*/ 20967704 w 25"/>
              <a:gd name="T11" fmla="*/ 79820370 h 47"/>
              <a:gd name="T12" fmla="*/ 0 w 25"/>
              <a:gd name="T13" fmla="*/ 60733038 h 47"/>
              <a:gd name="T14" fmla="*/ 0 w 25"/>
              <a:gd name="T15" fmla="*/ 60733038 h 47"/>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7"/>
              <a:gd name="T26" fmla="*/ 25 w 25"/>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7">
                <a:moveTo>
                  <a:pt x="0" y="35"/>
                </a:moveTo>
                <a:lnTo>
                  <a:pt x="0" y="35"/>
                </a:lnTo>
                <a:lnTo>
                  <a:pt x="1" y="11"/>
                </a:lnTo>
                <a:lnTo>
                  <a:pt x="12" y="0"/>
                </a:lnTo>
                <a:lnTo>
                  <a:pt x="24" y="27"/>
                </a:lnTo>
                <a:lnTo>
                  <a:pt x="13" y="46"/>
                </a:lnTo>
                <a:lnTo>
                  <a:pt x="0" y="35"/>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grpSp>
        <p:nvGrpSpPr>
          <p:cNvPr id="22" name="Group 176"/>
          <p:cNvGrpSpPr>
            <a:grpSpLocks/>
          </p:cNvGrpSpPr>
          <p:nvPr/>
        </p:nvGrpSpPr>
        <p:grpSpPr bwMode="auto">
          <a:xfrm>
            <a:off x="6208535" y="3410495"/>
            <a:ext cx="490442" cy="626273"/>
            <a:chOff x="3356" y="2828"/>
            <a:chExt cx="86" cy="106"/>
          </a:xfrm>
          <a:solidFill>
            <a:srgbClr val="FDC30B"/>
          </a:solidFill>
        </p:grpSpPr>
        <p:sp>
          <p:nvSpPr>
            <p:cNvPr id="33" name="Freeform 32"/>
            <p:cNvSpPr>
              <a:spLocks/>
            </p:cNvSpPr>
            <p:nvPr/>
          </p:nvSpPr>
          <p:spPr bwMode="auto">
            <a:xfrm>
              <a:off x="3356" y="2828"/>
              <a:ext cx="86" cy="86"/>
            </a:xfrm>
            <a:custGeom>
              <a:avLst/>
              <a:gdLst>
                <a:gd name="T0" fmla="*/ 0 w 86"/>
                <a:gd name="T1" fmla="*/ 34 h 86"/>
                <a:gd name="T2" fmla="*/ 0 w 86"/>
                <a:gd name="T3" fmla="*/ 34 h 86"/>
                <a:gd name="T4" fmla="*/ 11 w 86"/>
                <a:gd name="T5" fmla="*/ 15 h 86"/>
                <a:gd name="T6" fmla="*/ 38 w 86"/>
                <a:gd name="T7" fmla="*/ 8 h 86"/>
                <a:gd name="T8" fmla="*/ 72 w 86"/>
                <a:gd name="T9" fmla="*/ 8 h 86"/>
                <a:gd name="T10" fmla="*/ 85 w 86"/>
                <a:gd name="T11" fmla="*/ 0 h 86"/>
                <a:gd name="T12" fmla="*/ 80 w 86"/>
                <a:gd name="T13" fmla="*/ 18 h 86"/>
                <a:gd name="T14" fmla="*/ 57 w 86"/>
                <a:gd name="T15" fmla="*/ 14 h 86"/>
                <a:gd name="T16" fmla="*/ 46 w 86"/>
                <a:gd name="T17" fmla="*/ 29 h 86"/>
                <a:gd name="T18" fmla="*/ 33 w 86"/>
                <a:gd name="T19" fmla="*/ 21 h 86"/>
                <a:gd name="T20" fmla="*/ 42 w 86"/>
                <a:gd name="T21" fmla="*/ 43 h 86"/>
                <a:gd name="T22" fmla="*/ 31 w 86"/>
                <a:gd name="T23" fmla="*/ 48 h 86"/>
                <a:gd name="T24" fmla="*/ 52 w 86"/>
                <a:gd name="T25" fmla="*/ 57 h 86"/>
                <a:gd name="T26" fmla="*/ 52 w 86"/>
                <a:gd name="T27" fmla="*/ 66 h 86"/>
                <a:gd name="T28" fmla="*/ 35 w 86"/>
                <a:gd name="T29" fmla="*/ 69 h 86"/>
                <a:gd name="T30" fmla="*/ 41 w 86"/>
                <a:gd name="T31" fmla="*/ 85 h 86"/>
                <a:gd name="T32" fmla="*/ 20 w 86"/>
                <a:gd name="T33" fmla="*/ 80 h 86"/>
                <a:gd name="T34" fmla="*/ 14 w 86"/>
                <a:gd name="T35" fmla="*/ 65 h 86"/>
                <a:gd name="T36" fmla="*/ 41 w 86"/>
                <a:gd name="T37" fmla="*/ 58 h 86"/>
                <a:gd name="T38" fmla="*/ 14 w 86"/>
                <a:gd name="T39" fmla="*/ 56 h 86"/>
                <a:gd name="T40" fmla="*/ 0 w 86"/>
                <a:gd name="T41" fmla="*/ 34 h 86"/>
                <a:gd name="T42" fmla="*/ 0 w 86"/>
                <a:gd name="T43" fmla="*/ 34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86"/>
                <a:gd name="T68" fmla="*/ 86 w 86"/>
                <a:gd name="T69" fmla="*/ 86 h 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86">
                  <a:moveTo>
                    <a:pt x="0" y="34"/>
                  </a:moveTo>
                  <a:lnTo>
                    <a:pt x="0" y="34"/>
                  </a:lnTo>
                  <a:lnTo>
                    <a:pt x="11" y="15"/>
                  </a:lnTo>
                  <a:lnTo>
                    <a:pt x="38" y="8"/>
                  </a:lnTo>
                  <a:lnTo>
                    <a:pt x="72" y="8"/>
                  </a:lnTo>
                  <a:lnTo>
                    <a:pt x="85" y="0"/>
                  </a:lnTo>
                  <a:lnTo>
                    <a:pt x="80" y="18"/>
                  </a:lnTo>
                  <a:lnTo>
                    <a:pt x="57" y="14"/>
                  </a:lnTo>
                  <a:lnTo>
                    <a:pt x="46" y="29"/>
                  </a:lnTo>
                  <a:lnTo>
                    <a:pt x="33" y="21"/>
                  </a:lnTo>
                  <a:lnTo>
                    <a:pt x="42" y="43"/>
                  </a:lnTo>
                  <a:lnTo>
                    <a:pt x="31" y="48"/>
                  </a:lnTo>
                  <a:lnTo>
                    <a:pt x="52" y="57"/>
                  </a:lnTo>
                  <a:lnTo>
                    <a:pt x="52" y="66"/>
                  </a:lnTo>
                  <a:lnTo>
                    <a:pt x="35" y="69"/>
                  </a:lnTo>
                  <a:lnTo>
                    <a:pt x="41" y="85"/>
                  </a:lnTo>
                  <a:lnTo>
                    <a:pt x="20" y="80"/>
                  </a:lnTo>
                  <a:lnTo>
                    <a:pt x="14" y="65"/>
                  </a:lnTo>
                  <a:lnTo>
                    <a:pt x="41" y="58"/>
                  </a:lnTo>
                  <a:lnTo>
                    <a:pt x="14" y="56"/>
                  </a:lnTo>
                  <a:lnTo>
                    <a:pt x="0" y="3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34" name="Freeform 33"/>
            <p:cNvSpPr>
              <a:spLocks/>
            </p:cNvSpPr>
            <p:nvPr/>
          </p:nvSpPr>
          <p:spPr bwMode="auto">
            <a:xfrm>
              <a:off x="3401" y="2927"/>
              <a:ext cx="41" cy="7"/>
            </a:xfrm>
            <a:custGeom>
              <a:avLst/>
              <a:gdLst>
                <a:gd name="T0" fmla="*/ 0 w 41"/>
                <a:gd name="T1" fmla="*/ 6 h 7"/>
                <a:gd name="T2" fmla="*/ 0 w 41"/>
                <a:gd name="T3" fmla="*/ 6 h 7"/>
                <a:gd name="T4" fmla="*/ 3 w 41"/>
                <a:gd name="T5" fmla="*/ 0 h 7"/>
                <a:gd name="T6" fmla="*/ 40 w 41"/>
                <a:gd name="T7" fmla="*/ 6 h 7"/>
                <a:gd name="T8" fmla="*/ 13 w 41"/>
                <a:gd name="T9" fmla="*/ 6 h 7"/>
                <a:gd name="T10" fmla="*/ 0 w 41"/>
                <a:gd name="T11" fmla="*/ 6 h 7"/>
                <a:gd name="T12" fmla="*/ 0 w 41"/>
                <a:gd name="T13" fmla="*/ 6 h 7"/>
                <a:gd name="T14" fmla="*/ 0 60000 65536"/>
                <a:gd name="T15" fmla="*/ 0 60000 65536"/>
                <a:gd name="T16" fmla="*/ 0 60000 65536"/>
                <a:gd name="T17" fmla="*/ 0 60000 65536"/>
                <a:gd name="T18" fmla="*/ 0 60000 65536"/>
                <a:gd name="T19" fmla="*/ 0 60000 65536"/>
                <a:gd name="T20" fmla="*/ 0 60000 65536"/>
                <a:gd name="T21" fmla="*/ 0 w 41"/>
                <a:gd name="T22" fmla="*/ 0 h 7"/>
                <a:gd name="T23" fmla="*/ 41 w 4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
                  <a:moveTo>
                    <a:pt x="0" y="6"/>
                  </a:moveTo>
                  <a:lnTo>
                    <a:pt x="0" y="6"/>
                  </a:lnTo>
                  <a:lnTo>
                    <a:pt x="3" y="0"/>
                  </a:lnTo>
                  <a:lnTo>
                    <a:pt x="40" y="6"/>
                  </a:lnTo>
                  <a:lnTo>
                    <a:pt x="13" y="6"/>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grpSp>
      <p:grpSp>
        <p:nvGrpSpPr>
          <p:cNvPr id="23" name="Group 180"/>
          <p:cNvGrpSpPr>
            <a:grpSpLocks/>
          </p:cNvGrpSpPr>
          <p:nvPr/>
        </p:nvGrpSpPr>
        <p:grpSpPr bwMode="auto">
          <a:xfrm>
            <a:off x="5185004" y="2892204"/>
            <a:ext cx="902694" cy="1014992"/>
            <a:chOff x="3172" y="2740"/>
            <a:chExt cx="161" cy="170"/>
          </a:xfrm>
          <a:solidFill>
            <a:srgbClr val="FDC30B"/>
          </a:solidFill>
        </p:grpSpPr>
        <p:sp>
          <p:nvSpPr>
            <p:cNvPr id="30" name="Freeform 29"/>
            <p:cNvSpPr>
              <a:spLocks/>
            </p:cNvSpPr>
            <p:nvPr/>
          </p:nvSpPr>
          <p:spPr bwMode="auto">
            <a:xfrm>
              <a:off x="3172" y="2740"/>
              <a:ext cx="161" cy="151"/>
            </a:xfrm>
            <a:custGeom>
              <a:avLst/>
              <a:gdLst>
                <a:gd name="T0" fmla="*/ 0 w 161"/>
                <a:gd name="T1" fmla="*/ 37 h 151"/>
                <a:gd name="T2" fmla="*/ 0 w 161"/>
                <a:gd name="T3" fmla="*/ 37 h 151"/>
                <a:gd name="T4" fmla="*/ 4 w 161"/>
                <a:gd name="T5" fmla="*/ 20 h 151"/>
                <a:gd name="T6" fmla="*/ 23 w 161"/>
                <a:gd name="T7" fmla="*/ 11 h 151"/>
                <a:gd name="T8" fmla="*/ 31 w 161"/>
                <a:gd name="T9" fmla="*/ 19 h 151"/>
                <a:gd name="T10" fmla="*/ 50 w 161"/>
                <a:gd name="T11" fmla="*/ 4 h 151"/>
                <a:gd name="T12" fmla="*/ 72 w 161"/>
                <a:gd name="T13" fmla="*/ 0 h 151"/>
                <a:gd name="T14" fmla="*/ 95 w 161"/>
                <a:gd name="T15" fmla="*/ 10 h 151"/>
                <a:gd name="T16" fmla="*/ 95 w 161"/>
                <a:gd name="T17" fmla="*/ 27 h 151"/>
                <a:gd name="T18" fmla="*/ 76 w 161"/>
                <a:gd name="T19" fmla="*/ 29 h 151"/>
                <a:gd name="T20" fmla="*/ 78 w 161"/>
                <a:gd name="T21" fmla="*/ 50 h 151"/>
                <a:gd name="T22" fmla="*/ 108 w 161"/>
                <a:gd name="T23" fmla="*/ 83 h 151"/>
                <a:gd name="T24" fmla="*/ 127 w 161"/>
                <a:gd name="T25" fmla="*/ 86 h 151"/>
                <a:gd name="T26" fmla="*/ 126 w 161"/>
                <a:gd name="T27" fmla="*/ 93 h 151"/>
                <a:gd name="T28" fmla="*/ 160 w 161"/>
                <a:gd name="T29" fmla="*/ 115 h 151"/>
                <a:gd name="T30" fmla="*/ 136 w 161"/>
                <a:gd name="T31" fmla="*/ 112 h 151"/>
                <a:gd name="T32" fmla="*/ 141 w 161"/>
                <a:gd name="T33" fmla="*/ 133 h 151"/>
                <a:gd name="T34" fmla="*/ 127 w 161"/>
                <a:gd name="T35" fmla="*/ 150 h 151"/>
                <a:gd name="T36" fmla="*/ 121 w 161"/>
                <a:gd name="T37" fmla="*/ 116 h 151"/>
                <a:gd name="T38" fmla="*/ 61 w 161"/>
                <a:gd name="T39" fmla="*/ 78 h 151"/>
                <a:gd name="T40" fmla="*/ 47 w 161"/>
                <a:gd name="T41" fmla="*/ 53 h 151"/>
                <a:gd name="T42" fmla="*/ 28 w 161"/>
                <a:gd name="T43" fmla="*/ 45 h 151"/>
                <a:gd name="T44" fmla="*/ 10 w 161"/>
                <a:gd name="T45" fmla="*/ 55 h 151"/>
                <a:gd name="T46" fmla="*/ 0 w 161"/>
                <a:gd name="T47" fmla="*/ 37 h 151"/>
                <a:gd name="T48" fmla="*/ 0 w 161"/>
                <a:gd name="T49" fmla="*/ 37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51"/>
                <a:gd name="T77" fmla="*/ 161 w 161"/>
                <a:gd name="T78" fmla="*/ 151 h 1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51">
                  <a:moveTo>
                    <a:pt x="0" y="37"/>
                  </a:moveTo>
                  <a:lnTo>
                    <a:pt x="0" y="37"/>
                  </a:lnTo>
                  <a:lnTo>
                    <a:pt x="4" y="20"/>
                  </a:lnTo>
                  <a:lnTo>
                    <a:pt x="23" y="11"/>
                  </a:lnTo>
                  <a:lnTo>
                    <a:pt x="31" y="19"/>
                  </a:lnTo>
                  <a:lnTo>
                    <a:pt x="50" y="4"/>
                  </a:lnTo>
                  <a:lnTo>
                    <a:pt x="72" y="0"/>
                  </a:lnTo>
                  <a:lnTo>
                    <a:pt x="95" y="10"/>
                  </a:lnTo>
                  <a:lnTo>
                    <a:pt x="95" y="27"/>
                  </a:lnTo>
                  <a:lnTo>
                    <a:pt x="76" y="29"/>
                  </a:lnTo>
                  <a:lnTo>
                    <a:pt x="78" y="50"/>
                  </a:lnTo>
                  <a:lnTo>
                    <a:pt x="108" y="83"/>
                  </a:lnTo>
                  <a:lnTo>
                    <a:pt x="127" y="86"/>
                  </a:lnTo>
                  <a:lnTo>
                    <a:pt x="126" y="93"/>
                  </a:lnTo>
                  <a:lnTo>
                    <a:pt x="160" y="115"/>
                  </a:lnTo>
                  <a:lnTo>
                    <a:pt x="136" y="112"/>
                  </a:lnTo>
                  <a:lnTo>
                    <a:pt x="141" y="133"/>
                  </a:lnTo>
                  <a:lnTo>
                    <a:pt x="127" y="150"/>
                  </a:lnTo>
                  <a:lnTo>
                    <a:pt x="121" y="116"/>
                  </a:lnTo>
                  <a:lnTo>
                    <a:pt x="61" y="78"/>
                  </a:lnTo>
                  <a:lnTo>
                    <a:pt x="47" y="53"/>
                  </a:lnTo>
                  <a:lnTo>
                    <a:pt x="28" y="45"/>
                  </a:lnTo>
                  <a:lnTo>
                    <a:pt x="10" y="55"/>
                  </a:lnTo>
                  <a:lnTo>
                    <a:pt x="0" y="37"/>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31" name="Freeform 30"/>
            <p:cNvSpPr>
              <a:spLocks/>
            </p:cNvSpPr>
            <p:nvPr/>
          </p:nvSpPr>
          <p:spPr bwMode="auto">
            <a:xfrm>
              <a:off x="3192" y="2836"/>
              <a:ext cx="21" cy="38"/>
            </a:xfrm>
            <a:custGeom>
              <a:avLst/>
              <a:gdLst>
                <a:gd name="T0" fmla="*/ 0 w 21"/>
                <a:gd name="T1" fmla="*/ 6 h 38"/>
                <a:gd name="T2" fmla="*/ 0 w 21"/>
                <a:gd name="T3" fmla="*/ 6 h 38"/>
                <a:gd name="T4" fmla="*/ 4 w 21"/>
                <a:gd name="T5" fmla="*/ 34 h 38"/>
                <a:gd name="T6" fmla="*/ 12 w 21"/>
                <a:gd name="T7" fmla="*/ 37 h 38"/>
                <a:gd name="T8" fmla="*/ 20 w 21"/>
                <a:gd name="T9" fmla="*/ 15 h 38"/>
                <a:gd name="T10" fmla="*/ 13 w 21"/>
                <a:gd name="T11" fmla="*/ 0 h 38"/>
                <a:gd name="T12" fmla="*/ 0 w 21"/>
                <a:gd name="T13" fmla="*/ 6 h 38"/>
                <a:gd name="T14" fmla="*/ 0 w 21"/>
                <a:gd name="T15" fmla="*/ 6 h 3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8"/>
                <a:gd name="T26" fmla="*/ 21 w 21"/>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8">
                  <a:moveTo>
                    <a:pt x="0" y="6"/>
                  </a:moveTo>
                  <a:lnTo>
                    <a:pt x="0" y="6"/>
                  </a:lnTo>
                  <a:lnTo>
                    <a:pt x="4" y="34"/>
                  </a:lnTo>
                  <a:lnTo>
                    <a:pt x="12" y="37"/>
                  </a:lnTo>
                  <a:lnTo>
                    <a:pt x="20" y="15"/>
                  </a:lnTo>
                  <a:lnTo>
                    <a:pt x="13" y="0"/>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32" name="Freeform 31"/>
            <p:cNvSpPr>
              <a:spLocks/>
            </p:cNvSpPr>
            <p:nvPr/>
          </p:nvSpPr>
          <p:spPr bwMode="auto">
            <a:xfrm>
              <a:off x="3251" y="2885"/>
              <a:ext cx="43" cy="25"/>
            </a:xfrm>
            <a:custGeom>
              <a:avLst/>
              <a:gdLst>
                <a:gd name="T0" fmla="*/ 0 w 43"/>
                <a:gd name="T1" fmla="*/ 5 h 25"/>
                <a:gd name="T2" fmla="*/ 0 w 43"/>
                <a:gd name="T3" fmla="*/ 5 h 25"/>
                <a:gd name="T4" fmla="*/ 35 w 43"/>
                <a:gd name="T5" fmla="*/ 24 h 25"/>
                <a:gd name="T6" fmla="*/ 42 w 43"/>
                <a:gd name="T7" fmla="*/ 0 h 25"/>
                <a:gd name="T8" fmla="*/ 0 w 43"/>
                <a:gd name="T9" fmla="*/ 5 h 25"/>
                <a:gd name="T10" fmla="*/ 0 w 43"/>
                <a:gd name="T11" fmla="*/ 5 h 25"/>
                <a:gd name="T12" fmla="*/ 0 60000 65536"/>
                <a:gd name="T13" fmla="*/ 0 60000 65536"/>
                <a:gd name="T14" fmla="*/ 0 60000 65536"/>
                <a:gd name="T15" fmla="*/ 0 60000 65536"/>
                <a:gd name="T16" fmla="*/ 0 60000 65536"/>
                <a:gd name="T17" fmla="*/ 0 60000 65536"/>
                <a:gd name="T18" fmla="*/ 0 w 43"/>
                <a:gd name="T19" fmla="*/ 0 h 25"/>
                <a:gd name="T20" fmla="*/ 43 w 4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43" h="25">
                  <a:moveTo>
                    <a:pt x="0" y="5"/>
                  </a:moveTo>
                  <a:lnTo>
                    <a:pt x="0" y="5"/>
                  </a:lnTo>
                  <a:lnTo>
                    <a:pt x="35" y="24"/>
                  </a:lnTo>
                  <a:lnTo>
                    <a:pt x="42" y="0"/>
                  </a:lnTo>
                  <a:lnTo>
                    <a:pt x="0" y="5"/>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24" name="Freeform 23"/>
          <p:cNvSpPr>
            <a:spLocks/>
          </p:cNvSpPr>
          <p:nvPr/>
        </p:nvSpPr>
        <p:spPr bwMode="auto">
          <a:xfrm>
            <a:off x="5718093" y="2906599"/>
            <a:ext cx="255885" cy="151166"/>
          </a:xfrm>
          <a:custGeom>
            <a:avLst/>
            <a:gdLst>
              <a:gd name="T0" fmla="*/ 0 w 47"/>
              <a:gd name="T1" fmla="*/ 42676691 h 25"/>
              <a:gd name="T2" fmla="*/ 0 w 47"/>
              <a:gd name="T3" fmla="*/ 42676691 h 25"/>
              <a:gd name="T4" fmla="*/ 0 w 47"/>
              <a:gd name="T5" fmla="*/ 12446704 h 25"/>
              <a:gd name="T6" fmla="*/ 47314124 w 47"/>
              <a:gd name="T7" fmla="*/ 0 h 25"/>
              <a:gd name="T8" fmla="*/ 59141738 w 47"/>
              <a:gd name="T9" fmla="*/ 8890311 h 25"/>
              <a:gd name="T10" fmla="*/ 68013361 w 47"/>
              <a:gd name="T11" fmla="*/ 17781956 h 25"/>
              <a:gd name="T12" fmla="*/ 48792728 w 47"/>
              <a:gd name="T13" fmla="*/ 24894741 h 25"/>
              <a:gd name="T14" fmla="*/ 28092265 w 47"/>
              <a:gd name="T15" fmla="*/ 37341439 h 25"/>
              <a:gd name="T16" fmla="*/ 10350231 w 47"/>
              <a:gd name="T17" fmla="*/ 37341439 h 25"/>
              <a:gd name="T18" fmla="*/ 0 w 47"/>
              <a:gd name="T19" fmla="*/ 42676691 h 25"/>
              <a:gd name="T20" fmla="*/ 0 w 47"/>
              <a:gd name="T21" fmla="*/ 4267669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5"/>
              <a:gd name="T35" fmla="*/ 47 w 47"/>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5">
                <a:moveTo>
                  <a:pt x="0" y="24"/>
                </a:moveTo>
                <a:lnTo>
                  <a:pt x="0" y="24"/>
                </a:lnTo>
                <a:lnTo>
                  <a:pt x="0" y="7"/>
                </a:lnTo>
                <a:lnTo>
                  <a:pt x="32" y="0"/>
                </a:lnTo>
                <a:lnTo>
                  <a:pt x="40" y="5"/>
                </a:lnTo>
                <a:lnTo>
                  <a:pt x="46" y="10"/>
                </a:lnTo>
                <a:lnTo>
                  <a:pt x="33" y="14"/>
                </a:lnTo>
                <a:lnTo>
                  <a:pt x="19" y="21"/>
                </a:lnTo>
                <a:lnTo>
                  <a:pt x="7" y="21"/>
                </a:lnTo>
                <a:lnTo>
                  <a:pt x="0" y="24"/>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25" name="Freeform 24"/>
          <p:cNvSpPr>
            <a:spLocks/>
          </p:cNvSpPr>
          <p:nvPr/>
        </p:nvSpPr>
        <p:spPr bwMode="auto">
          <a:xfrm>
            <a:off x="6251181" y="3388900"/>
            <a:ext cx="191912" cy="115175"/>
          </a:xfrm>
          <a:custGeom>
            <a:avLst/>
            <a:gdLst>
              <a:gd name="T0" fmla="*/ 0 w 32"/>
              <a:gd name="T1" fmla="*/ 12903200 h 20"/>
              <a:gd name="T2" fmla="*/ 10765308 w 32"/>
              <a:gd name="T3" fmla="*/ 30645098 h 20"/>
              <a:gd name="T4" fmla="*/ 55620095 w 32"/>
              <a:gd name="T5" fmla="*/ 17741898 h 20"/>
              <a:gd name="T6" fmla="*/ 46648337 w 32"/>
              <a:gd name="T7" fmla="*/ 0 h 20"/>
              <a:gd name="T8" fmla="*/ 3588436 w 32"/>
              <a:gd name="T9" fmla="*/ 14516099 h 20"/>
              <a:gd name="T10" fmla="*/ 0 w 32"/>
              <a:gd name="T11" fmla="*/ 12903200 h 20"/>
              <a:gd name="T12" fmla="*/ 0 w 32"/>
              <a:gd name="T13" fmla="*/ 12903200 h 20"/>
              <a:gd name="T14" fmla="*/ 0 60000 65536"/>
              <a:gd name="T15" fmla="*/ 0 60000 65536"/>
              <a:gd name="T16" fmla="*/ 0 60000 65536"/>
              <a:gd name="T17" fmla="*/ 0 60000 65536"/>
              <a:gd name="T18" fmla="*/ 0 60000 65536"/>
              <a:gd name="T19" fmla="*/ 0 60000 65536"/>
              <a:gd name="T20" fmla="*/ 0 60000 65536"/>
              <a:gd name="T21" fmla="*/ 0 w 32"/>
              <a:gd name="T22" fmla="*/ 0 h 20"/>
              <a:gd name="T23" fmla="*/ 32 w 32"/>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0">
                <a:moveTo>
                  <a:pt x="0" y="8"/>
                </a:moveTo>
                <a:lnTo>
                  <a:pt x="6" y="19"/>
                </a:lnTo>
                <a:lnTo>
                  <a:pt x="31" y="11"/>
                </a:lnTo>
                <a:lnTo>
                  <a:pt x="26" y="0"/>
                </a:lnTo>
                <a:lnTo>
                  <a:pt x="2" y="9"/>
                </a:lnTo>
                <a:lnTo>
                  <a:pt x="0" y="8"/>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26" name="Freeform 25"/>
          <p:cNvSpPr>
            <a:spLocks/>
          </p:cNvSpPr>
          <p:nvPr/>
        </p:nvSpPr>
        <p:spPr bwMode="auto">
          <a:xfrm>
            <a:off x="6087701" y="2992977"/>
            <a:ext cx="326964" cy="460707"/>
          </a:xfrm>
          <a:custGeom>
            <a:avLst/>
            <a:gdLst>
              <a:gd name="T0" fmla="*/ 25363600 w 58"/>
              <a:gd name="T1" fmla="*/ 23155799 h 79"/>
              <a:gd name="T2" fmla="*/ 34874474 w 58"/>
              <a:gd name="T3" fmla="*/ 0 h 79"/>
              <a:gd name="T4" fmla="*/ 90357122 w 58"/>
              <a:gd name="T5" fmla="*/ 52927169 h 79"/>
              <a:gd name="T6" fmla="*/ 80846228 w 58"/>
              <a:gd name="T7" fmla="*/ 89315408 h 79"/>
              <a:gd name="T8" fmla="*/ 88771976 w 58"/>
              <a:gd name="T9" fmla="*/ 109163411 h 79"/>
              <a:gd name="T10" fmla="*/ 31704183 w 58"/>
              <a:gd name="T11" fmla="*/ 129011413 h 79"/>
              <a:gd name="T12" fmla="*/ 0 w 58"/>
              <a:gd name="T13" fmla="*/ 104201732 h 79"/>
              <a:gd name="T14" fmla="*/ 41215057 w 58"/>
              <a:gd name="T15" fmla="*/ 100893946 h 79"/>
              <a:gd name="T16" fmla="*/ 49142055 w 58"/>
              <a:gd name="T17" fmla="*/ 72775172 h 79"/>
              <a:gd name="T18" fmla="*/ 25363600 w 58"/>
              <a:gd name="T19" fmla="*/ 23155799 h 79"/>
              <a:gd name="T20" fmla="*/ 25363600 w 58"/>
              <a:gd name="T21" fmla="*/ 23155799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79"/>
              <a:gd name="T35" fmla="*/ 58 w 58"/>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79">
                <a:moveTo>
                  <a:pt x="16" y="14"/>
                </a:moveTo>
                <a:lnTo>
                  <a:pt x="22" y="0"/>
                </a:lnTo>
                <a:lnTo>
                  <a:pt x="57" y="32"/>
                </a:lnTo>
                <a:lnTo>
                  <a:pt x="51" y="54"/>
                </a:lnTo>
                <a:lnTo>
                  <a:pt x="56" y="66"/>
                </a:lnTo>
                <a:lnTo>
                  <a:pt x="20" y="78"/>
                </a:lnTo>
                <a:lnTo>
                  <a:pt x="0" y="63"/>
                </a:lnTo>
                <a:lnTo>
                  <a:pt x="26" y="61"/>
                </a:lnTo>
                <a:lnTo>
                  <a:pt x="31" y="44"/>
                </a:lnTo>
                <a:lnTo>
                  <a:pt x="16" y="14"/>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27" name="Freeform 26"/>
          <p:cNvSpPr>
            <a:spLocks/>
          </p:cNvSpPr>
          <p:nvPr/>
        </p:nvSpPr>
        <p:spPr bwMode="auto">
          <a:xfrm>
            <a:off x="5703881" y="2964185"/>
            <a:ext cx="525985" cy="403116"/>
          </a:xfrm>
          <a:custGeom>
            <a:avLst/>
            <a:gdLst>
              <a:gd name="T0" fmla="*/ 4891812 w 92"/>
              <a:gd name="T1" fmla="*/ 24317568 h 65"/>
              <a:gd name="T2" fmla="*/ 35870734 w 92"/>
              <a:gd name="T3" fmla="*/ 18705924 h 65"/>
              <a:gd name="T4" fmla="*/ 58696640 w 92"/>
              <a:gd name="T5" fmla="*/ 1871003 h 65"/>
              <a:gd name="T6" fmla="*/ 78262605 w 92"/>
              <a:gd name="T7" fmla="*/ 0 h 65"/>
              <a:gd name="T8" fmla="*/ 99459194 w 92"/>
              <a:gd name="T9" fmla="*/ 18705924 h 65"/>
              <a:gd name="T10" fmla="*/ 148373469 w 92"/>
              <a:gd name="T11" fmla="*/ 7482644 h 65"/>
              <a:gd name="T12" fmla="*/ 130438108 w 92"/>
              <a:gd name="T13" fmla="*/ 54246776 h 65"/>
              <a:gd name="T14" fmla="*/ 83154416 w 92"/>
              <a:gd name="T15" fmla="*/ 57987413 h 65"/>
              <a:gd name="T16" fmla="*/ 99459194 w 92"/>
              <a:gd name="T17" fmla="*/ 93529637 h 65"/>
              <a:gd name="T18" fmla="*/ 99459194 w 92"/>
              <a:gd name="T19" fmla="*/ 119716830 h 65"/>
              <a:gd name="T20" fmla="*/ 55436709 w 92"/>
              <a:gd name="T21" fmla="*/ 87917977 h 65"/>
              <a:gd name="T22" fmla="*/ 17935367 w 92"/>
              <a:gd name="T23" fmla="*/ 41152485 h 65"/>
              <a:gd name="T24" fmla="*/ 0 w 92"/>
              <a:gd name="T25" fmla="*/ 44894500 h 65"/>
              <a:gd name="T26" fmla="*/ 4891812 w 92"/>
              <a:gd name="T27" fmla="*/ 24317568 h 65"/>
              <a:gd name="T28" fmla="*/ 4891812 w 92"/>
              <a:gd name="T29" fmla="*/ 24317568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65"/>
              <a:gd name="T47" fmla="*/ 92 w 92"/>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65">
                <a:moveTo>
                  <a:pt x="3" y="13"/>
                </a:moveTo>
                <a:lnTo>
                  <a:pt x="22" y="10"/>
                </a:lnTo>
                <a:lnTo>
                  <a:pt x="36" y="1"/>
                </a:lnTo>
                <a:lnTo>
                  <a:pt x="48" y="0"/>
                </a:lnTo>
                <a:lnTo>
                  <a:pt x="61" y="10"/>
                </a:lnTo>
                <a:lnTo>
                  <a:pt x="91" y="4"/>
                </a:lnTo>
                <a:lnTo>
                  <a:pt x="80" y="29"/>
                </a:lnTo>
                <a:lnTo>
                  <a:pt x="51" y="31"/>
                </a:lnTo>
                <a:lnTo>
                  <a:pt x="61" y="50"/>
                </a:lnTo>
                <a:lnTo>
                  <a:pt x="61" y="64"/>
                </a:lnTo>
                <a:lnTo>
                  <a:pt x="34" y="47"/>
                </a:lnTo>
                <a:lnTo>
                  <a:pt x="11" y="22"/>
                </a:lnTo>
                <a:lnTo>
                  <a:pt x="0" y="24"/>
                </a:lnTo>
                <a:lnTo>
                  <a:pt x="3" y="13"/>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28" name="Freeform 27"/>
          <p:cNvSpPr>
            <a:spLocks/>
          </p:cNvSpPr>
          <p:nvPr/>
        </p:nvSpPr>
        <p:spPr bwMode="auto">
          <a:xfrm>
            <a:off x="5821229" y="3995232"/>
            <a:ext cx="99662" cy="69876"/>
          </a:xfrm>
          <a:custGeom>
            <a:avLst/>
            <a:gdLst>
              <a:gd name="T0" fmla="*/ 0 w 41"/>
              <a:gd name="T1" fmla="*/ 6 h 7"/>
              <a:gd name="T2" fmla="*/ 0 w 41"/>
              <a:gd name="T3" fmla="*/ 6 h 7"/>
              <a:gd name="T4" fmla="*/ 3 w 41"/>
              <a:gd name="T5" fmla="*/ 0 h 7"/>
              <a:gd name="T6" fmla="*/ 40 w 41"/>
              <a:gd name="T7" fmla="*/ 6 h 7"/>
              <a:gd name="T8" fmla="*/ 13 w 41"/>
              <a:gd name="T9" fmla="*/ 6 h 7"/>
              <a:gd name="T10" fmla="*/ 0 w 41"/>
              <a:gd name="T11" fmla="*/ 6 h 7"/>
              <a:gd name="T12" fmla="*/ 0 w 41"/>
              <a:gd name="T13" fmla="*/ 6 h 7"/>
              <a:gd name="T14" fmla="*/ 0 60000 65536"/>
              <a:gd name="T15" fmla="*/ 0 60000 65536"/>
              <a:gd name="T16" fmla="*/ 0 60000 65536"/>
              <a:gd name="T17" fmla="*/ 0 60000 65536"/>
              <a:gd name="T18" fmla="*/ 0 60000 65536"/>
              <a:gd name="T19" fmla="*/ 0 60000 65536"/>
              <a:gd name="T20" fmla="*/ 0 60000 65536"/>
              <a:gd name="T21" fmla="*/ 0 w 41"/>
              <a:gd name="T22" fmla="*/ 0 h 7"/>
              <a:gd name="T23" fmla="*/ 41 w 4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
                <a:moveTo>
                  <a:pt x="0" y="6"/>
                </a:moveTo>
                <a:lnTo>
                  <a:pt x="0" y="6"/>
                </a:lnTo>
                <a:lnTo>
                  <a:pt x="3" y="0"/>
                </a:lnTo>
                <a:lnTo>
                  <a:pt x="40" y="6"/>
                </a:lnTo>
                <a:lnTo>
                  <a:pt x="13" y="6"/>
                </a:lnTo>
                <a:lnTo>
                  <a:pt x="0" y="6"/>
                </a:lnTo>
              </a:path>
            </a:pathLst>
          </a:custGeom>
          <a:solidFill>
            <a:srgbClr val="FDC30B"/>
          </a:solidFill>
          <a:ln w="6350">
            <a:solidFill>
              <a:schemeClr val="bg1"/>
            </a:solidFill>
            <a:round/>
            <a:headEnd/>
            <a:tailEnd/>
          </a:ln>
        </p:spPr>
        <p:txBody>
          <a:bodyPr wrap="square" lIns="0" tIns="0" rIns="0" bIns="0" anchor="ctr">
            <a:spAutoFit/>
          </a:bodyPr>
          <a:lstStyle/>
          <a:p>
            <a:pPr>
              <a:defRPr/>
            </a:pPr>
            <a:endParaRPr lang="en-GB" dirty="0"/>
          </a:p>
        </p:txBody>
      </p:sp>
      <p:sp>
        <p:nvSpPr>
          <p:cNvPr id="29" name="Freeform 28"/>
          <p:cNvSpPr>
            <a:spLocks/>
          </p:cNvSpPr>
          <p:nvPr/>
        </p:nvSpPr>
        <p:spPr bwMode="auto">
          <a:xfrm>
            <a:off x="7143324" y="4002677"/>
            <a:ext cx="96514" cy="83073"/>
          </a:xfrm>
          <a:custGeom>
            <a:avLst/>
            <a:gdLst>
              <a:gd name="T0" fmla="*/ 0 w 41"/>
              <a:gd name="T1" fmla="*/ 6 h 7"/>
              <a:gd name="T2" fmla="*/ 0 w 41"/>
              <a:gd name="T3" fmla="*/ 6 h 7"/>
              <a:gd name="T4" fmla="*/ 3 w 41"/>
              <a:gd name="T5" fmla="*/ 0 h 7"/>
              <a:gd name="T6" fmla="*/ 40 w 41"/>
              <a:gd name="T7" fmla="*/ 6 h 7"/>
              <a:gd name="T8" fmla="*/ 13 w 41"/>
              <a:gd name="T9" fmla="*/ 6 h 7"/>
              <a:gd name="T10" fmla="*/ 0 w 41"/>
              <a:gd name="T11" fmla="*/ 6 h 7"/>
              <a:gd name="T12" fmla="*/ 0 w 41"/>
              <a:gd name="T13" fmla="*/ 6 h 7"/>
              <a:gd name="T14" fmla="*/ 0 60000 65536"/>
              <a:gd name="T15" fmla="*/ 0 60000 65536"/>
              <a:gd name="T16" fmla="*/ 0 60000 65536"/>
              <a:gd name="T17" fmla="*/ 0 60000 65536"/>
              <a:gd name="T18" fmla="*/ 0 60000 65536"/>
              <a:gd name="T19" fmla="*/ 0 60000 65536"/>
              <a:gd name="T20" fmla="*/ 0 60000 65536"/>
              <a:gd name="T21" fmla="*/ 0 w 41"/>
              <a:gd name="T22" fmla="*/ 0 h 7"/>
              <a:gd name="T23" fmla="*/ 41 w 41"/>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7">
                <a:moveTo>
                  <a:pt x="0" y="6"/>
                </a:moveTo>
                <a:lnTo>
                  <a:pt x="0" y="6"/>
                </a:lnTo>
                <a:lnTo>
                  <a:pt x="3" y="0"/>
                </a:lnTo>
                <a:lnTo>
                  <a:pt x="40" y="6"/>
                </a:lnTo>
                <a:lnTo>
                  <a:pt x="13" y="6"/>
                </a:lnTo>
                <a:lnTo>
                  <a:pt x="0" y="6"/>
                </a:lnTo>
              </a:path>
            </a:pathLst>
          </a:custGeom>
          <a:solidFill>
            <a:srgbClr val="FDC30B"/>
          </a:solidFill>
          <a:ln w="6350">
            <a:solidFill>
              <a:schemeClr val="bg1"/>
            </a:solidFill>
            <a:round/>
            <a:headEnd/>
            <a:tailEnd/>
          </a:ln>
        </p:spPr>
        <p:txBody>
          <a:bodyPr wrap="square" lIns="0" tIns="0" rIns="0" bIns="0" anchor="ctr">
            <a:spAutoFit/>
          </a:bodyPr>
          <a:lstStyle/>
          <a:p>
            <a:pPr>
              <a:defRPr/>
            </a:pPr>
            <a:endParaRPr lang="en-GB" dirty="0"/>
          </a:p>
        </p:txBody>
      </p:sp>
      <p:sp>
        <p:nvSpPr>
          <p:cNvPr id="37" name="Freeform 36"/>
          <p:cNvSpPr>
            <a:spLocks/>
          </p:cNvSpPr>
          <p:nvPr/>
        </p:nvSpPr>
        <p:spPr bwMode="auto">
          <a:xfrm>
            <a:off x="6189942" y="1878092"/>
            <a:ext cx="611274" cy="331132"/>
          </a:xfrm>
          <a:custGeom>
            <a:avLst/>
            <a:gdLst>
              <a:gd name="T0" fmla="*/ 34514522 w 109"/>
              <a:gd name="T1" fmla="*/ 12801014 h 54"/>
              <a:gd name="T2" fmla="*/ 69027792 w 109"/>
              <a:gd name="T3" fmla="*/ 9144353 h 54"/>
              <a:gd name="T4" fmla="*/ 95697775 w 109"/>
              <a:gd name="T5" fmla="*/ 0 h 54"/>
              <a:gd name="T6" fmla="*/ 133348604 w 109"/>
              <a:gd name="T7" fmla="*/ 0 h 54"/>
              <a:gd name="T8" fmla="*/ 169431313 w 109"/>
              <a:gd name="T9" fmla="*/ 0 h 54"/>
              <a:gd name="T10" fmla="*/ 155312840 w 109"/>
              <a:gd name="T11" fmla="*/ 21945364 h 54"/>
              <a:gd name="T12" fmla="*/ 141193153 w 109"/>
              <a:gd name="T13" fmla="*/ 34746378 h 54"/>
              <a:gd name="T14" fmla="*/ 123935896 w 109"/>
              <a:gd name="T15" fmla="*/ 36574707 h 54"/>
              <a:gd name="T16" fmla="*/ 103542324 w 109"/>
              <a:gd name="T17" fmla="*/ 60348405 h 54"/>
              <a:gd name="T18" fmla="*/ 95697775 w 109"/>
              <a:gd name="T19" fmla="*/ 80465435 h 54"/>
              <a:gd name="T20" fmla="*/ 89422637 w 109"/>
              <a:gd name="T21" fmla="*/ 96924475 h 54"/>
              <a:gd name="T22" fmla="*/ 80009910 w 109"/>
              <a:gd name="T23" fmla="*/ 85951774 h 54"/>
              <a:gd name="T24" fmla="*/ 0 w 109"/>
              <a:gd name="T25" fmla="*/ 69492755 h 54"/>
              <a:gd name="T26" fmla="*/ 21962993 w 109"/>
              <a:gd name="T27" fmla="*/ 49377078 h 54"/>
              <a:gd name="T28" fmla="*/ 36082680 w 109"/>
              <a:gd name="T29" fmla="*/ 60348405 h 54"/>
              <a:gd name="T30" fmla="*/ 31375701 w 109"/>
              <a:gd name="T31" fmla="*/ 38404388 h 54"/>
              <a:gd name="T32" fmla="*/ 34514522 w 109"/>
              <a:gd name="T33" fmla="*/ 12801014 h 54"/>
              <a:gd name="T34" fmla="*/ 34514522 w 109"/>
              <a:gd name="T35" fmla="*/ 1280101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54"/>
              <a:gd name="T56" fmla="*/ 109 w 10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54">
                <a:moveTo>
                  <a:pt x="22" y="7"/>
                </a:moveTo>
                <a:lnTo>
                  <a:pt x="44" y="5"/>
                </a:lnTo>
                <a:lnTo>
                  <a:pt x="61" y="0"/>
                </a:lnTo>
                <a:lnTo>
                  <a:pt x="85" y="0"/>
                </a:lnTo>
                <a:lnTo>
                  <a:pt x="108" y="0"/>
                </a:lnTo>
                <a:lnTo>
                  <a:pt x="99" y="12"/>
                </a:lnTo>
                <a:lnTo>
                  <a:pt x="90" y="19"/>
                </a:lnTo>
                <a:lnTo>
                  <a:pt x="79" y="20"/>
                </a:lnTo>
                <a:lnTo>
                  <a:pt x="66" y="33"/>
                </a:lnTo>
                <a:lnTo>
                  <a:pt x="61" y="44"/>
                </a:lnTo>
                <a:lnTo>
                  <a:pt x="57" y="53"/>
                </a:lnTo>
                <a:lnTo>
                  <a:pt x="51" y="47"/>
                </a:lnTo>
                <a:lnTo>
                  <a:pt x="0" y="38"/>
                </a:lnTo>
                <a:lnTo>
                  <a:pt x="14" y="27"/>
                </a:lnTo>
                <a:lnTo>
                  <a:pt x="23" y="33"/>
                </a:lnTo>
                <a:lnTo>
                  <a:pt x="20" y="21"/>
                </a:lnTo>
                <a:lnTo>
                  <a:pt x="22" y="7"/>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39" name="Freeform 38"/>
          <p:cNvSpPr>
            <a:spLocks/>
          </p:cNvSpPr>
          <p:nvPr/>
        </p:nvSpPr>
        <p:spPr bwMode="auto">
          <a:xfrm>
            <a:off x="6244077" y="163949"/>
            <a:ext cx="831616" cy="1331732"/>
          </a:xfrm>
          <a:custGeom>
            <a:avLst/>
            <a:gdLst>
              <a:gd name="T0" fmla="*/ 0 w 149"/>
              <a:gd name="T1" fmla="*/ 39536435 h 224"/>
              <a:gd name="T2" fmla="*/ 0 w 149"/>
              <a:gd name="T3" fmla="*/ 39536435 h 224"/>
              <a:gd name="T4" fmla="*/ 15539579 w 149"/>
              <a:gd name="T5" fmla="*/ 27504408 h 224"/>
              <a:gd name="T6" fmla="*/ 38847698 w 149"/>
              <a:gd name="T7" fmla="*/ 51569784 h 224"/>
              <a:gd name="T8" fmla="*/ 83910746 w 149"/>
              <a:gd name="T9" fmla="*/ 55007506 h 224"/>
              <a:gd name="T10" fmla="*/ 108773316 w 149"/>
              <a:gd name="T11" fmla="*/ 41256607 h 224"/>
              <a:gd name="T12" fmla="*/ 116543103 w 149"/>
              <a:gd name="T13" fmla="*/ 8595619 h 224"/>
              <a:gd name="T14" fmla="*/ 158498456 w 149"/>
              <a:gd name="T15" fmla="*/ 0 h 224"/>
              <a:gd name="T16" fmla="*/ 180253400 w 149"/>
              <a:gd name="T17" fmla="*/ 12033343 h 224"/>
              <a:gd name="T18" fmla="*/ 177144488 w 149"/>
              <a:gd name="T19" fmla="*/ 39536435 h 224"/>
              <a:gd name="T20" fmla="*/ 169375947 w 149"/>
              <a:gd name="T21" fmla="*/ 67040844 h 224"/>
              <a:gd name="T22" fmla="*/ 198899392 w 149"/>
              <a:gd name="T23" fmla="*/ 99701845 h 224"/>
              <a:gd name="T24" fmla="*/ 181806609 w 149"/>
              <a:gd name="T25" fmla="*/ 123768522 h 224"/>
              <a:gd name="T26" fmla="*/ 203561514 w 149"/>
              <a:gd name="T27" fmla="*/ 166742669 h 224"/>
              <a:gd name="T28" fmla="*/ 194238517 w 149"/>
              <a:gd name="T29" fmla="*/ 204561585 h 224"/>
              <a:gd name="T30" fmla="*/ 229977293 w 149"/>
              <a:gd name="T31" fmla="*/ 283635746 h 224"/>
              <a:gd name="T32" fmla="*/ 149174213 w 149"/>
              <a:gd name="T33" fmla="*/ 359270956 h 224"/>
              <a:gd name="T34" fmla="*/ 51278369 w 149"/>
              <a:gd name="T35" fmla="*/ 383337633 h 224"/>
              <a:gd name="T36" fmla="*/ 46617494 w 149"/>
              <a:gd name="T37" fmla="*/ 367866572 h 224"/>
              <a:gd name="T38" fmla="*/ 15539579 w 149"/>
              <a:gd name="T39" fmla="*/ 357552095 h 224"/>
              <a:gd name="T40" fmla="*/ 10877457 w 149"/>
              <a:gd name="T41" fmla="*/ 281916885 h 224"/>
              <a:gd name="T42" fmla="*/ 104111194 w 149"/>
              <a:gd name="T43" fmla="*/ 201123863 h 224"/>
              <a:gd name="T44" fmla="*/ 73033274 w 149"/>
              <a:gd name="T45" fmla="*/ 161586086 h 224"/>
              <a:gd name="T46" fmla="*/ 62155821 w 149"/>
              <a:gd name="T47" fmla="*/ 80793043 h 224"/>
              <a:gd name="T48" fmla="*/ 0 w 149"/>
              <a:gd name="T49" fmla="*/ 39536435 h 224"/>
              <a:gd name="T50" fmla="*/ 0 w 149"/>
              <a:gd name="T51" fmla="*/ 39536435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
              <a:gd name="T79" fmla="*/ 0 h 224"/>
              <a:gd name="T80" fmla="*/ 149 w 149"/>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 h="224">
                <a:moveTo>
                  <a:pt x="0" y="23"/>
                </a:moveTo>
                <a:lnTo>
                  <a:pt x="0" y="23"/>
                </a:lnTo>
                <a:lnTo>
                  <a:pt x="10" y="16"/>
                </a:lnTo>
                <a:lnTo>
                  <a:pt x="25" y="30"/>
                </a:lnTo>
                <a:lnTo>
                  <a:pt x="54" y="32"/>
                </a:lnTo>
                <a:lnTo>
                  <a:pt x="70" y="24"/>
                </a:lnTo>
                <a:lnTo>
                  <a:pt x="75" y="5"/>
                </a:lnTo>
                <a:lnTo>
                  <a:pt x="102" y="0"/>
                </a:lnTo>
                <a:lnTo>
                  <a:pt x="116" y="7"/>
                </a:lnTo>
                <a:lnTo>
                  <a:pt x="114" y="23"/>
                </a:lnTo>
                <a:lnTo>
                  <a:pt x="109" y="39"/>
                </a:lnTo>
                <a:lnTo>
                  <a:pt x="128" y="58"/>
                </a:lnTo>
                <a:lnTo>
                  <a:pt x="117" y="72"/>
                </a:lnTo>
                <a:lnTo>
                  <a:pt x="131" y="97"/>
                </a:lnTo>
                <a:lnTo>
                  <a:pt x="125" y="119"/>
                </a:lnTo>
                <a:lnTo>
                  <a:pt x="148" y="165"/>
                </a:lnTo>
                <a:lnTo>
                  <a:pt x="96" y="209"/>
                </a:lnTo>
                <a:lnTo>
                  <a:pt x="33" y="223"/>
                </a:lnTo>
                <a:lnTo>
                  <a:pt x="30" y="214"/>
                </a:lnTo>
                <a:lnTo>
                  <a:pt x="10" y="208"/>
                </a:lnTo>
                <a:lnTo>
                  <a:pt x="7" y="164"/>
                </a:lnTo>
                <a:lnTo>
                  <a:pt x="67" y="117"/>
                </a:lnTo>
                <a:lnTo>
                  <a:pt x="47" y="94"/>
                </a:lnTo>
                <a:lnTo>
                  <a:pt x="40" y="47"/>
                </a:lnTo>
                <a:lnTo>
                  <a:pt x="0" y="23"/>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40" name="Freeform 39"/>
          <p:cNvSpPr>
            <a:spLocks/>
          </p:cNvSpPr>
          <p:nvPr/>
        </p:nvSpPr>
        <p:spPr bwMode="auto">
          <a:xfrm>
            <a:off x="5049955" y="12782"/>
            <a:ext cx="1975978" cy="1684459"/>
          </a:xfrm>
          <a:custGeom>
            <a:avLst/>
            <a:gdLst>
              <a:gd name="T0" fmla="*/ 0 w 354"/>
              <a:gd name="T1" fmla="*/ 360167831 h 285"/>
              <a:gd name="T2" fmla="*/ 51288450 w 354"/>
              <a:gd name="T3" fmla="*/ 366963865 h 285"/>
              <a:gd name="T4" fmla="*/ 1554611 w 354"/>
              <a:gd name="T5" fmla="*/ 389049022 h 285"/>
              <a:gd name="T6" fmla="*/ 9325172 w 354"/>
              <a:gd name="T7" fmla="*/ 423027891 h 285"/>
              <a:gd name="T8" fmla="*/ 6217197 w 354"/>
              <a:gd name="T9" fmla="*/ 436618657 h 285"/>
              <a:gd name="T10" fmla="*/ 13987759 w 354"/>
              <a:gd name="T11" fmla="*/ 468897865 h 285"/>
              <a:gd name="T12" fmla="*/ 108795341 w 354"/>
              <a:gd name="T13" fmla="*/ 451909083 h 285"/>
              <a:gd name="T14" fmla="*/ 130553653 w 354"/>
              <a:gd name="T15" fmla="*/ 451909083 h 285"/>
              <a:gd name="T16" fmla="*/ 150758602 w 354"/>
              <a:gd name="T17" fmla="*/ 385652309 h 285"/>
              <a:gd name="T18" fmla="*/ 150758602 w 354"/>
              <a:gd name="T19" fmla="*/ 358469474 h 285"/>
              <a:gd name="T20" fmla="*/ 191168538 w 354"/>
              <a:gd name="T21" fmla="*/ 273524176 h 285"/>
              <a:gd name="T22" fmla="*/ 202048317 w 354"/>
              <a:gd name="T23" fmla="*/ 200471367 h 285"/>
              <a:gd name="T24" fmla="*/ 245566189 w 354"/>
              <a:gd name="T25" fmla="*/ 130815232 h 285"/>
              <a:gd name="T26" fmla="*/ 279758891 w 354"/>
              <a:gd name="T27" fmla="*/ 105332058 h 285"/>
              <a:gd name="T28" fmla="*/ 320167542 w 354"/>
              <a:gd name="T29" fmla="*/ 83246880 h 285"/>
              <a:gd name="T30" fmla="*/ 345035153 w 354"/>
              <a:gd name="T31" fmla="*/ 71354472 h 285"/>
              <a:gd name="T32" fmla="*/ 413420557 w 354"/>
              <a:gd name="T33" fmla="*/ 98536023 h 285"/>
              <a:gd name="T34" fmla="*/ 446058649 w 354"/>
              <a:gd name="T35" fmla="*/ 52666029 h 285"/>
              <a:gd name="T36" fmla="*/ 509781469 w 354"/>
              <a:gd name="T37" fmla="*/ 56064046 h 285"/>
              <a:gd name="T38" fmla="*/ 547083392 w 354"/>
              <a:gd name="T39" fmla="*/ 52666029 h 285"/>
              <a:gd name="T40" fmla="*/ 526878443 w 354"/>
              <a:gd name="T41" fmla="*/ 50967672 h 285"/>
              <a:gd name="T42" fmla="*/ 548636756 w 354"/>
              <a:gd name="T43" fmla="*/ 27182845 h 285"/>
              <a:gd name="T44" fmla="*/ 484913936 w 354"/>
              <a:gd name="T45" fmla="*/ 27182845 h 285"/>
              <a:gd name="T46" fmla="*/ 477143377 w 354"/>
              <a:gd name="T47" fmla="*/ 0 h 285"/>
              <a:gd name="T48" fmla="*/ 458493039 w 354"/>
              <a:gd name="T49" fmla="*/ 28881201 h 285"/>
              <a:gd name="T50" fmla="*/ 422745726 w 354"/>
              <a:gd name="T51" fmla="*/ 44171637 h 285"/>
              <a:gd name="T52" fmla="*/ 422745726 w 354"/>
              <a:gd name="T53" fmla="*/ 5096375 h 285"/>
              <a:gd name="T54" fmla="*/ 349697737 w 354"/>
              <a:gd name="T55" fmla="*/ 32279219 h 285"/>
              <a:gd name="T56" fmla="*/ 345035153 w 354"/>
              <a:gd name="T57" fmla="*/ 44171637 h 285"/>
              <a:gd name="T58" fmla="*/ 323276762 w 354"/>
              <a:gd name="T59" fmla="*/ 49268012 h 285"/>
              <a:gd name="T60" fmla="*/ 298409229 w 354"/>
              <a:gd name="T61" fmla="*/ 54364386 h 285"/>
              <a:gd name="T62" fmla="*/ 276649670 w 354"/>
              <a:gd name="T63" fmla="*/ 67956455 h 285"/>
              <a:gd name="T64" fmla="*/ 244011578 w 354"/>
              <a:gd name="T65" fmla="*/ 107031718 h 285"/>
              <a:gd name="T66" fmla="*/ 223806630 w 354"/>
              <a:gd name="T67" fmla="*/ 122320840 h 285"/>
              <a:gd name="T68" fmla="*/ 230023825 w 354"/>
              <a:gd name="T69" fmla="*/ 142707640 h 285"/>
              <a:gd name="T70" fmla="*/ 155421186 w 354"/>
              <a:gd name="T71" fmla="*/ 232750576 h 285"/>
              <a:gd name="T72" fmla="*/ 108795341 w 354"/>
              <a:gd name="T73" fmla="*/ 293910976 h 285"/>
              <a:gd name="T74" fmla="*/ 76155983 w 354"/>
              <a:gd name="T75" fmla="*/ 299007350 h 285"/>
              <a:gd name="T76" fmla="*/ 51288450 w 354"/>
              <a:gd name="T77" fmla="*/ 329588201 h 285"/>
              <a:gd name="T78" fmla="*/ 31084738 w 354"/>
              <a:gd name="T79" fmla="*/ 344877405 h 285"/>
              <a:gd name="T80" fmla="*/ 29530127 w 354"/>
              <a:gd name="T81" fmla="*/ 351673440 h 285"/>
              <a:gd name="T82" fmla="*/ 0 w 354"/>
              <a:gd name="T83" fmla="*/ 360167831 h 2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4"/>
              <a:gd name="T127" fmla="*/ 0 h 285"/>
              <a:gd name="T128" fmla="*/ 354 w 354"/>
              <a:gd name="T129" fmla="*/ 285 h 2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4" h="285">
                <a:moveTo>
                  <a:pt x="0" y="212"/>
                </a:moveTo>
                <a:lnTo>
                  <a:pt x="0" y="212"/>
                </a:lnTo>
                <a:lnTo>
                  <a:pt x="1" y="224"/>
                </a:lnTo>
                <a:lnTo>
                  <a:pt x="33" y="216"/>
                </a:lnTo>
                <a:lnTo>
                  <a:pt x="34" y="221"/>
                </a:lnTo>
                <a:lnTo>
                  <a:pt x="1" y="229"/>
                </a:lnTo>
                <a:lnTo>
                  <a:pt x="9" y="234"/>
                </a:lnTo>
                <a:lnTo>
                  <a:pt x="6" y="249"/>
                </a:lnTo>
                <a:lnTo>
                  <a:pt x="28" y="236"/>
                </a:lnTo>
                <a:lnTo>
                  <a:pt x="4" y="257"/>
                </a:lnTo>
                <a:lnTo>
                  <a:pt x="18" y="257"/>
                </a:lnTo>
                <a:lnTo>
                  <a:pt x="9" y="276"/>
                </a:lnTo>
                <a:lnTo>
                  <a:pt x="43" y="284"/>
                </a:lnTo>
                <a:lnTo>
                  <a:pt x="70" y="266"/>
                </a:lnTo>
                <a:lnTo>
                  <a:pt x="76" y="249"/>
                </a:lnTo>
                <a:lnTo>
                  <a:pt x="84" y="266"/>
                </a:lnTo>
                <a:lnTo>
                  <a:pt x="100" y="245"/>
                </a:lnTo>
                <a:lnTo>
                  <a:pt x="97" y="227"/>
                </a:lnTo>
                <a:lnTo>
                  <a:pt x="104" y="220"/>
                </a:lnTo>
                <a:lnTo>
                  <a:pt x="97" y="211"/>
                </a:lnTo>
                <a:lnTo>
                  <a:pt x="98" y="171"/>
                </a:lnTo>
                <a:lnTo>
                  <a:pt x="123" y="161"/>
                </a:lnTo>
                <a:lnTo>
                  <a:pt x="118" y="149"/>
                </a:lnTo>
                <a:lnTo>
                  <a:pt x="130" y="118"/>
                </a:lnTo>
                <a:lnTo>
                  <a:pt x="153" y="95"/>
                </a:lnTo>
                <a:lnTo>
                  <a:pt x="158" y="77"/>
                </a:lnTo>
                <a:lnTo>
                  <a:pt x="175" y="73"/>
                </a:lnTo>
                <a:lnTo>
                  <a:pt x="180" y="62"/>
                </a:lnTo>
                <a:lnTo>
                  <a:pt x="205" y="64"/>
                </a:lnTo>
                <a:lnTo>
                  <a:pt x="206" y="49"/>
                </a:lnTo>
                <a:lnTo>
                  <a:pt x="212" y="49"/>
                </a:lnTo>
                <a:lnTo>
                  <a:pt x="222" y="42"/>
                </a:lnTo>
                <a:lnTo>
                  <a:pt x="237" y="56"/>
                </a:lnTo>
                <a:lnTo>
                  <a:pt x="266" y="58"/>
                </a:lnTo>
                <a:lnTo>
                  <a:pt x="282" y="50"/>
                </a:lnTo>
                <a:lnTo>
                  <a:pt x="287" y="31"/>
                </a:lnTo>
                <a:lnTo>
                  <a:pt x="314" y="26"/>
                </a:lnTo>
                <a:lnTo>
                  <a:pt x="328" y="33"/>
                </a:lnTo>
                <a:lnTo>
                  <a:pt x="326" y="49"/>
                </a:lnTo>
                <a:lnTo>
                  <a:pt x="352" y="31"/>
                </a:lnTo>
                <a:lnTo>
                  <a:pt x="335" y="34"/>
                </a:lnTo>
                <a:lnTo>
                  <a:pt x="339" y="30"/>
                </a:lnTo>
                <a:lnTo>
                  <a:pt x="322" y="25"/>
                </a:lnTo>
                <a:lnTo>
                  <a:pt x="353" y="16"/>
                </a:lnTo>
                <a:lnTo>
                  <a:pt x="328" y="5"/>
                </a:lnTo>
                <a:lnTo>
                  <a:pt x="312" y="16"/>
                </a:lnTo>
                <a:lnTo>
                  <a:pt x="320" y="2"/>
                </a:lnTo>
                <a:lnTo>
                  <a:pt x="307" y="0"/>
                </a:lnTo>
                <a:lnTo>
                  <a:pt x="299" y="16"/>
                </a:lnTo>
                <a:lnTo>
                  <a:pt x="295" y="17"/>
                </a:lnTo>
                <a:lnTo>
                  <a:pt x="295" y="4"/>
                </a:lnTo>
                <a:lnTo>
                  <a:pt x="272" y="26"/>
                </a:lnTo>
                <a:lnTo>
                  <a:pt x="284" y="6"/>
                </a:lnTo>
                <a:lnTo>
                  <a:pt x="272" y="3"/>
                </a:lnTo>
                <a:lnTo>
                  <a:pt x="248" y="27"/>
                </a:lnTo>
                <a:lnTo>
                  <a:pt x="225" y="19"/>
                </a:lnTo>
                <a:lnTo>
                  <a:pt x="231" y="33"/>
                </a:lnTo>
                <a:lnTo>
                  <a:pt x="222" y="26"/>
                </a:lnTo>
                <a:lnTo>
                  <a:pt x="206" y="43"/>
                </a:lnTo>
                <a:lnTo>
                  <a:pt x="208" y="29"/>
                </a:lnTo>
                <a:lnTo>
                  <a:pt x="199" y="41"/>
                </a:lnTo>
                <a:lnTo>
                  <a:pt x="192" y="32"/>
                </a:lnTo>
                <a:lnTo>
                  <a:pt x="197" y="45"/>
                </a:lnTo>
                <a:lnTo>
                  <a:pt x="178" y="40"/>
                </a:lnTo>
                <a:lnTo>
                  <a:pt x="173" y="56"/>
                </a:lnTo>
                <a:lnTo>
                  <a:pt x="157" y="63"/>
                </a:lnTo>
                <a:lnTo>
                  <a:pt x="172" y="64"/>
                </a:lnTo>
                <a:lnTo>
                  <a:pt x="144" y="72"/>
                </a:lnTo>
                <a:lnTo>
                  <a:pt x="139" y="84"/>
                </a:lnTo>
                <a:lnTo>
                  <a:pt x="148" y="84"/>
                </a:lnTo>
                <a:lnTo>
                  <a:pt x="113" y="104"/>
                </a:lnTo>
                <a:lnTo>
                  <a:pt x="100" y="137"/>
                </a:lnTo>
                <a:lnTo>
                  <a:pt x="63" y="166"/>
                </a:lnTo>
                <a:lnTo>
                  <a:pt x="70" y="173"/>
                </a:lnTo>
                <a:lnTo>
                  <a:pt x="86" y="168"/>
                </a:lnTo>
                <a:lnTo>
                  <a:pt x="49" y="176"/>
                </a:lnTo>
                <a:lnTo>
                  <a:pt x="28" y="188"/>
                </a:lnTo>
                <a:lnTo>
                  <a:pt x="33" y="194"/>
                </a:lnTo>
                <a:lnTo>
                  <a:pt x="19" y="194"/>
                </a:lnTo>
                <a:lnTo>
                  <a:pt x="20" y="203"/>
                </a:lnTo>
                <a:lnTo>
                  <a:pt x="2" y="203"/>
                </a:lnTo>
                <a:lnTo>
                  <a:pt x="19" y="207"/>
                </a:lnTo>
                <a:lnTo>
                  <a:pt x="0" y="212"/>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41" name="Freeform 40"/>
          <p:cNvSpPr>
            <a:spLocks/>
          </p:cNvSpPr>
          <p:nvPr/>
        </p:nvSpPr>
        <p:spPr bwMode="auto">
          <a:xfrm>
            <a:off x="5526179" y="300724"/>
            <a:ext cx="980878" cy="1706053"/>
          </a:xfrm>
          <a:custGeom>
            <a:avLst/>
            <a:gdLst>
              <a:gd name="T0" fmla="*/ 0 w 176"/>
              <a:gd name="T1" fmla="*/ 367778835 h 289"/>
              <a:gd name="T2" fmla="*/ 0 w 176"/>
              <a:gd name="T3" fmla="*/ 367778835 h 289"/>
              <a:gd name="T4" fmla="*/ 10845458 w 176"/>
              <a:gd name="T5" fmla="*/ 423707939 h 289"/>
              <a:gd name="T6" fmla="*/ 34086076 w 176"/>
              <a:gd name="T7" fmla="*/ 449130614 h 289"/>
              <a:gd name="T8" fmla="*/ 32537615 w 176"/>
              <a:gd name="T9" fmla="*/ 488112135 h 289"/>
              <a:gd name="T10" fmla="*/ 99161316 w 176"/>
              <a:gd name="T11" fmla="*/ 462689460 h 289"/>
              <a:gd name="T12" fmla="*/ 116204349 w 176"/>
              <a:gd name="T13" fmla="*/ 384727719 h 289"/>
              <a:gd name="T14" fmla="*/ 102259483 w 176"/>
              <a:gd name="T15" fmla="*/ 383032700 h 289"/>
              <a:gd name="T16" fmla="*/ 151840122 w 176"/>
              <a:gd name="T17" fmla="*/ 359305044 h 289"/>
              <a:gd name="T18" fmla="*/ 105358896 w 176"/>
              <a:gd name="T19" fmla="*/ 352524970 h 289"/>
              <a:gd name="T20" fmla="*/ 140994668 w 176"/>
              <a:gd name="T21" fmla="*/ 359305044 h 289"/>
              <a:gd name="T22" fmla="*/ 159587408 w 176"/>
              <a:gd name="T23" fmla="*/ 338967344 h 289"/>
              <a:gd name="T24" fmla="*/ 131697676 w 176"/>
              <a:gd name="T25" fmla="*/ 313544669 h 289"/>
              <a:gd name="T26" fmla="*/ 103809190 w 176"/>
              <a:gd name="T27" fmla="*/ 330492251 h 289"/>
              <a:gd name="T28" fmla="*/ 127049803 w 176"/>
              <a:gd name="T29" fmla="*/ 315239687 h 289"/>
              <a:gd name="T30" fmla="*/ 127049803 w 176"/>
              <a:gd name="T31" fmla="*/ 245750435 h 289"/>
              <a:gd name="T32" fmla="*/ 218463833 w 176"/>
              <a:gd name="T33" fmla="*/ 177957503 h 289"/>
              <a:gd name="T34" fmla="*/ 212266253 w 176"/>
              <a:gd name="T35" fmla="*/ 164398616 h 289"/>
              <a:gd name="T36" fmla="*/ 227759580 w 176"/>
              <a:gd name="T37" fmla="*/ 130502150 h 289"/>
              <a:gd name="T38" fmla="*/ 271142639 w 176"/>
              <a:gd name="T39" fmla="*/ 120333341 h 289"/>
              <a:gd name="T40" fmla="*/ 260297185 w 176"/>
              <a:gd name="T41" fmla="*/ 40676550 h 289"/>
              <a:gd name="T42" fmla="*/ 198321387 w 176"/>
              <a:gd name="T43" fmla="*/ 0 h 289"/>
              <a:gd name="T44" fmla="*/ 189025640 w 176"/>
              <a:gd name="T45" fmla="*/ 0 h 289"/>
              <a:gd name="T46" fmla="*/ 187475934 w 176"/>
              <a:gd name="T47" fmla="*/ 25422685 h 289"/>
              <a:gd name="T48" fmla="*/ 148740710 w 176"/>
              <a:gd name="T49" fmla="*/ 22032648 h 289"/>
              <a:gd name="T50" fmla="*/ 140994668 w 176"/>
              <a:gd name="T51" fmla="*/ 40676550 h 289"/>
              <a:gd name="T52" fmla="*/ 114654643 w 176"/>
              <a:gd name="T53" fmla="*/ 47455333 h 289"/>
              <a:gd name="T54" fmla="*/ 106907357 w 176"/>
              <a:gd name="T55" fmla="*/ 77961762 h 289"/>
              <a:gd name="T56" fmla="*/ 71271565 w 176"/>
              <a:gd name="T57" fmla="*/ 116943304 h 289"/>
              <a:gd name="T58" fmla="*/ 52678825 w 176"/>
              <a:gd name="T59" fmla="*/ 169483672 h 289"/>
              <a:gd name="T60" fmla="*/ 60426111 w 176"/>
              <a:gd name="T61" fmla="*/ 189821332 h 289"/>
              <a:gd name="T62" fmla="*/ 21690917 w 176"/>
              <a:gd name="T63" fmla="*/ 206770215 h 289"/>
              <a:gd name="T64" fmla="*/ 20142450 w 176"/>
              <a:gd name="T65" fmla="*/ 274563147 h 289"/>
              <a:gd name="T66" fmla="*/ 30987909 w 176"/>
              <a:gd name="T67" fmla="*/ 289817012 h 289"/>
              <a:gd name="T68" fmla="*/ 20142450 w 176"/>
              <a:gd name="T69" fmla="*/ 301680841 h 289"/>
              <a:gd name="T70" fmla="*/ 24790329 w 176"/>
              <a:gd name="T71" fmla="*/ 332187269 h 289"/>
              <a:gd name="T72" fmla="*/ 0 w 176"/>
              <a:gd name="T73" fmla="*/ 367778835 h 289"/>
              <a:gd name="T74" fmla="*/ 0 w 176"/>
              <a:gd name="T75" fmla="*/ 367778835 h 2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289"/>
              <a:gd name="T116" fmla="*/ 176 w 176"/>
              <a:gd name="T117" fmla="*/ 289 h 2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289">
                <a:moveTo>
                  <a:pt x="0" y="217"/>
                </a:moveTo>
                <a:lnTo>
                  <a:pt x="0" y="217"/>
                </a:lnTo>
                <a:lnTo>
                  <a:pt x="7" y="250"/>
                </a:lnTo>
                <a:lnTo>
                  <a:pt x="22" y="265"/>
                </a:lnTo>
                <a:lnTo>
                  <a:pt x="21" y="288"/>
                </a:lnTo>
                <a:lnTo>
                  <a:pt x="64" y="273"/>
                </a:lnTo>
                <a:lnTo>
                  <a:pt x="75" y="227"/>
                </a:lnTo>
                <a:lnTo>
                  <a:pt x="66" y="226"/>
                </a:lnTo>
                <a:lnTo>
                  <a:pt x="98" y="212"/>
                </a:lnTo>
                <a:lnTo>
                  <a:pt x="68" y="208"/>
                </a:lnTo>
                <a:lnTo>
                  <a:pt x="91" y="212"/>
                </a:lnTo>
                <a:lnTo>
                  <a:pt x="103" y="200"/>
                </a:lnTo>
                <a:lnTo>
                  <a:pt x="85" y="185"/>
                </a:lnTo>
                <a:lnTo>
                  <a:pt x="67" y="195"/>
                </a:lnTo>
                <a:lnTo>
                  <a:pt x="82" y="186"/>
                </a:lnTo>
                <a:lnTo>
                  <a:pt x="82" y="145"/>
                </a:lnTo>
                <a:lnTo>
                  <a:pt x="141" y="105"/>
                </a:lnTo>
                <a:lnTo>
                  <a:pt x="137" y="97"/>
                </a:lnTo>
                <a:lnTo>
                  <a:pt x="147" y="77"/>
                </a:lnTo>
                <a:lnTo>
                  <a:pt x="175" y="71"/>
                </a:lnTo>
                <a:lnTo>
                  <a:pt x="168" y="24"/>
                </a:lnTo>
                <a:lnTo>
                  <a:pt x="128" y="0"/>
                </a:lnTo>
                <a:lnTo>
                  <a:pt x="122" y="0"/>
                </a:lnTo>
                <a:lnTo>
                  <a:pt x="121" y="15"/>
                </a:lnTo>
                <a:lnTo>
                  <a:pt x="96" y="13"/>
                </a:lnTo>
                <a:lnTo>
                  <a:pt x="91" y="24"/>
                </a:lnTo>
                <a:lnTo>
                  <a:pt x="74" y="28"/>
                </a:lnTo>
                <a:lnTo>
                  <a:pt x="69" y="46"/>
                </a:lnTo>
                <a:lnTo>
                  <a:pt x="46" y="69"/>
                </a:lnTo>
                <a:lnTo>
                  <a:pt x="34" y="100"/>
                </a:lnTo>
                <a:lnTo>
                  <a:pt x="39" y="112"/>
                </a:lnTo>
                <a:lnTo>
                  <a:pt x="14" y="122"/>
                </a:lnTo>
                <a:lnTo>
                  <a:pt x="13" y="162"/>
                </a:lnTo>
                <a:lnTo>
                  <a:pt x="20" y="171"/>
                </a:lnTo>
                <a:lnTo>
                  <a:pt x="13" y="178"/>
                </a:lnTo>
                <a:lnTo>
                  <a:pt x="16" y="196"/>
                </a:lnTo>
                <a:lnTo>
                  <a:pt x="0" y="217"/>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42" name="Freeform 41"/>
          <p:cNvSpPr>
            <a:spLocks/>
          </p:cNvSpPr>
          <p:nvPr/>
        </p:nvSpPr>
        <p:spPr bwMode="auto">
          <a:xfrm>
            <a:off x="4212747" y="1597823"/>
            <a:ext cx="591658" cy="950192"/>
          </a:xfrm>
          <a:custGeom>
            <a:avLst/>
            <a:gdLst>
              <a:gd name="T0" fmla="*/ 0 w 106"/>
              <a:gd name="T1" fmla="*/ 37 h 161"/>
              <a:gd name="T2" fmla="*/ 0 w 106"/>
              <a:gd name="T3" fmla="*/ 37 h 161"/>
              <a:gd name="T4" fmla="*/ 4 w 106"/>
              <a:gd name="T5" fmla="*/ 16 h 161"/>
              <a:gd name="T6" fmla="*/ 16 w 106"/>
              <a:gd name="T7" fmla="*/ 0 h 161"/>
              <a:gd name="T8" fmla="*/ 40 w 106"/>
              <a:gd name="T9" fmla="*/ 0 h 161"/>
              <a:gd name="T10" fmla="*/ 26 w 106"/>
              <a:gd name="T11" fmla="*/ 19 h 161"/>
              <a:gd name="T12" fmla="*/ 58 w 106"/>
              <a:gd name="T13" fmla="*/ 23 h 161"/>
              <a:gd name="T14" fmla="*/ 38 w 106"/>
              <a:gd name="T15" fmla="*/ 49 h 161"/>
              <a:gd name="T16" fmla="*/ 62 w 106"/>
              <a:gd name="T17" fmla="*/ 58 h 161"/>
              <a:gd name="T18" fmla="*/ 85 w 106"/>
              <a:gd name="T19" fmla="*/ 91 h 161"/>
              <a:gd name="T20" fmla="*/ 78 w 106"/>
              <a:gd name="T21" fmla="*/ 93 h 161"/>
              <a:gd name="T22" fmla="*/ 88 w 106"/>
              <a:gd name="T23" fmla="*/ 101 h 161"/>
              <a:gd name="T24" fmla="*/ 82 w 106"/>
              <a:gd name="T25" fmla="*/ 110 h 161"/>
              <a:gd name="T26" fmla="*/ 105 w 106"/>
              <a:gd name="T27" fmla="*/ 111 h 161"/>
              <a:gd name="T28" fmla="*/ 91 w 106"/>
              <a:gd name="T29" fmla="*/ 133 h 161"/>
              <a:gd name="T30" fmla="*/ 101 w 106"/>
              <a:gd name="T31" fmla="*/ 139 h 161"/>
              <a:gd name="T32" fmla="*/ 6 w 106"/>
              <a:gd name="T33" fmla="*/ 160 h 161"/>
              <a:gd name="T34" fmla="*/ 48 w 106"/>
              <a:gd name="T35" fmla="*/ 130 h 161"/>
              <a:gd name="T36" fmla="*/ 36 w 106"/>
              <a:gd name="T37" fmla="*/ 135 h 161"/>
              <a:gd name="T38" fmla="*/ 12 w 106"/>
              <a:gd name="T39" fmla="*/ 126 h 161"/>
              <a:gd name="T40" fmla="*/ 30 w 106"/>
              <a:gd name="T41" fmla="*/ 115 h 161"/>
              <a:gd name="T42" fmla="*/ 19 w 106"/>
              <a:gd name="T43" fmla="*/ 110 h 161"/>
              <a:gd name="T44" fmla="*/ 43 w 106"/>
              <a:gd name="T45" fmla="*/ 98 h 161"/>
              <a:gd name="T46" fmla="*/ 45 w 106"/>
              <a:gd name="T47" fmla="*/ 83 h 161"/>
              <a:gd name="T48" fmla="*/ 33 w 106"/>
              <a:gd name="T49" fmla="*/ 79 h 161"/>
              <a:gd name="T50" fmla="*/ 40 w 106"/>
              <a:gd name="T51" fmla="*/ 70 h 161"/>
              <a:gd name="T52" fmla="*/ 15 w 106"/>
              <a:gd name="T53" fmla="*/ 74 h 161"/>
              <a:gd name="T54" fmla="*/ 16 w 106"/>
              <a:gd name="T55" fmla="*/ 51 h 161"/>
              <a:gd name="T56" fmla="*/ 4 w 106"/>
              <a:gd name="T57" fmla="*/ 62 h 161"/>
              <a:gd name="T58" fmla="*/ 11 w 106"/>
              <a:gd name="T59" fmla="*/ 38 h 161"/>
              <a:gd name="T60" fmla="*/ 0 w 106"/>
              <a:gd name="T61" fmla="*/ 37 h 161"/>
              <a:gd name="T62" fmla="*/ 0 w 106"/>
              <a:gd name="T63" fmla="*/ 3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61"/>
              <a:gd name="T98" fmla="*/ 106 w 106"/>
              <a:gd name="T99" fmla="*/ 161 h 1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61">
                <a:moveTo>
                  <a:pt x="0" y="37"/>
                </a:moveTo>
                <a:lnTo>
                  <a:pt x="0" y="37"/>
                </a:lnTo>
                <a:lnTo>
                  <a:pt x="4" y="16"/>
                </a:lnTo>
                <a:lnTo>
                  <a:pt x="16" y="0"/>
                </a:lnTo>
                <a:lnTo>
                  <a:pt x="40" y="0"/>
                </a:lnTo>
                <a:lnTo>
                  <a:pt x="26" y="19"/>
                </a:lnTo>
                <a:lnTo>
                  <a:pt x="58" y="23"/>
                </a:lnTo>
                <a:lnTo>
                  <a:pt x="38" y="49"/>
                </a:lnTo>
                <a:lnTo>
                  <a:pt x="62" y="58"/>
                </a:lnTo>
                <a:lnTo>
                  <a:pt x="85" y="91"/>
                </a:lnTo>
                <a:lnTo>
                  <a:pt x="78" y="93"/>
                </a:lnTo>
                <a:lnTo>
                  <a:pt x="88" y="101"/>
                </a:lnTo>
                <a:lnTo>
                  <a:pt x="82" y="110"/>
                </a:lnTo>
                <a:lnTo>
                  <a:pt x="105" y="111"/>
                </a:lnTo>
                <a:lnTo>
                  <a:pt x="91" y="133"/>
                </a:lnTo>
                <a:lnTo>
                  <a:pt x="101" y="139"/>
                </a:lnTo>
                <a:lnTo>
                  <a:pt x="6" y="160"/>
                </a:lnTo>
                <a:lnTo>
                  <a:pt x="48" y="130"/>
                </a:lnTo>
                <a:lnTo>
                  <a:pt x="36" y="135"/>
                </a:lnTo>
                <a:lnTo>
                  <a:pt x="12" y="126"/>
                </a:lnTo>
                <a:lnTo>
                  <a:pt x="30" y="115"/>
                </a:lnTo>
                <a:lnTo>
                  <a:pt x="19" y="110"/>
                </a:lnTo>
                <a:lnTo>
                  <a:pt x="43" y="98"/>
                </a:lnTo>
                <a:lnTo>
                  <a:pt x="45" y="83"/>
                </a:lnTo>
                <a:lnTo>
                  <a:pt x="33" y="79"/>
                </a:lnTo>
                <a:lnTo>
                  <a:pt x="40" y="70"/>
                </a:lnTo>
                <a:lnTo>
                  <a:pt x="15" y="74"/>
                </a:lnTo>
                <a:lnTo>
                  <a:pt x="16" y="51"/>
                </a:lnTo>
                <a:lnTo>
                  <a:pt x="4" y="62"/>
                </a:lnTo>
                <a:lnTo>
                  <a:pt x="11" y="38"/>
                </a:lnTo>
                <a:lnTo>
                  <a:pt x="0" y="37"/>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43" name="Freeform 42"/>
          <p:cNvSpPr>
            <a:spLocks/>
          </p:cNvSpPr>
          <p:nvPr/>
        </p:nvSpPr>
        <p:spPr bwMode="auto">
          <a:xfrm>
            <a:off x="6464412" y="1495685"/>
            <a:ext cx="390930" cy="280739"/>
          </a:xfrm>
          <a:custGeom>
            <a:avLst/>
            <a:gdLst>
              <a:gd name="T0" fmla="*/ 92873192 w 69"/>
              <a:gd name="T1" fmla="*/ 1811599 h 46"/>
              <a:gd name="T2" fmla="*/ 0 w 69"/>
              <a:gd name="T3" fmla="*/ 18114643 h 46"/>
              <a:gd name="T4" fmla="*/ 8006221 w 69"/>
              <a:gd name="T5" fmla="*/ 48910485 h 46"/>
              <a:gd name="T6" fmla="*/ 19215183 w 69"/>
              <a:gd name="T7" fmla="*/ 47098886 h 46"/>
              <a:gd name="T8" fmla="*/ 16012443 w 69"/>
              <a:gd name="T9" fmla="*/ 76081768 h 46"/>
              <a:gd name="T10" fmla="*/ 27221407 w 69"/>
              <a:gd name="T11" fmla="*/ 76081768 h 46"/>
              <a:gd name="T12" fmla="*/ 32024886 w 69"/>
              <a:gd name="T13" fmla="*/ 72459918 h 46"/>
              <a:gd name="T14" fmla="*/ 35227626 w 69"/>
              <a:gd name="T15" fmla="*/ 74270170 h 46"/>
              <a:gd name="T16" fmla="*/ 51240074 w 69"/>
              <a:gd name="T17" fmla="*/ 72459918 h 46"/>
              <a:gd name="T18" fmla="*/ 62449034 w 69"/>
              <a:gd name="T19" fmla="*/ 74270170 h 46"/>
              <a:gd name="T20" fmla="*/ 68853250 w 69"/>
              <a:gd name="T21" fmla="*/ 81516563 h 46"/>
              <a:gd name="T22" fmla="*/ 84865707 w 69"/>
              <a:gd name="T23" fmla="*/ 74270170 h 46"/>
              <a:gd name="T24" fmla="*/ 91271189 w 69"/>
              <a:gd name="T25" fmla="*/ 81516563 h 46"/>
              <a:gd name="T26" fmla="*/ 94473929 w 69"/>
              <a:gd name="T27" fmla="*/ 76081768 h 46"/>
              <a:gd name="T28" fmla="*/ 108885629 w 69"/>
              <a:gd name="T29" fmla="*/ 50722083 h 46"/>
              <a:gd name="T30" fmla="*/ 108885629 w 69"/>
              <a:gd name="T31" fmla="*/ 28984238 h 46"/>
              <a:gd name="T32" fmla="*/ 96074667 w 69"/>
              <a:gd name="T33" fmla="*/ 18114643 h 46"/>
              <a:gd name="T34" fmla="*/ 96074667 w 69"/>
              <a:gd name="T35" fmla="*/ 0 h 46"/>
              <a:gd name="T36" fmla="*/ 78461472 w 69"/>
              <a:gd name="T37" fmla="*/ 3623198 h 46"/>
              <a:gd name="T38" fmla="*/ 92873192 w 69"/>
              <a:gd name="T39" fmla="*/ 1811599 h 46"/>
              <a:gd name="T40" fmla="*/ 92873192 w 69"/>
              <a:gd name="T41" fmla="*/ 1811599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6"/>
              <a:gd name="T65" fmla="*/ 69 w 69"/>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6">
                <a:moveTo>
                  <a:pt x="58" y="1"/>
                </a:moveTo>
                <a:lnTo>
                  <a:pt x="0" y="10"/>
                </a:lnTo>
                <a:lnTo>
                  <a:pt x="5" y="27"/>
                </a:lnTo>
                <a:lnTo>
                  <a:pt x="12" y="26"/>
                </a:lnTo>
                <a:lnTo>
                  <a:pt x="10" y="42"/>
                </a:lnTo>
                <a:lnTo>
                  <a:pt x="17" y="42"/>
                </a:lnTo>
                <a:lnTo>
                  <a:pt x="20" y="40"/>
                </a:lnTo>
                <a:lnTo>
                  <a:pt x="22" y="41"/>
                </a:lnTo>
                <a:lnTo>
                  <a:pt x="32" y="40"/>
                </a:lnTo>
                <a:lnTo>
                  <a:pt x="39" y="41"/>
                </a:lnTo>
                <a:lnTo>
                  <a:pt x="43" y="45"/>
                </a:lnTo>
                <a:lnTo>
                  <a:pt x="53" y="41"/>
                </a:lnTo>
                <a:lnTo>
                  <a:pt x="57" y="45"/>
                </a:lnTo>
                <a:lnTo>
                  <a:pt x="59" y="42"/>
                </a:lnTo>
                <a:lnTo>
                  <a:pt x="68" y="28"/>
                </a:lnTo>
                <a:lnTo>
                  <a:pt x="68" y="16"/>
                </a:lnTo>
                <a:lnTo>
                  <a:pt x="60" y="10"/>
                </a:lnTo>
                <a:lnTo>
                  <a:pt x="60" y="0"/>
                </a:lnTo>
                <a:lnTo>
                  <a:pt x="49" y="2"/>
                </a:lnTo>
                <a:lnTo>
                  <a:pt x="58" y="1"/>
                </a:lnTo>
              </a:path>
            </a:pathLst>
          </a:custGeom>
          <a:solidFill>
            <a:schemeClr val="bg1">
              <a:lumMod val="85000"/>
            </a:schemeClr>
          </a:solidFill>
          <a:ln w="6350">
            <a:solidFill>
              <a:schemeClr val="bg1"/>
            </a:solidFill>
            <a:round/>
            <a:headEnd/>
            <a:tailEnd/>
          </a:ln>
        </p:spPr>
        <p:txBody>
          <a:bodyPr lIns="0" tIns="0" rIns="0" bIns="0" anchor="ctr">
            <a:spAutoFit/>
          </a:bodyPr>
          <a:lstStyle/>
          <a:p>
            <a:pPr>
              <a:defRPr/>
            </a:pPr>
            <a:endParaRPr lang="en-GB" dirty="0"/>
          </a:p>
        </p:txBody>
      </p:sp>
      <p:sp>
        <p:nvSpPr>
          <p:cNvPr id="44" name="Freeform 43"/>
          <p:cNvSpPr>
            <a:spLocks/>
          </p:cNvSpPr>
          <p:nvPr/>
        </p:nvSpPr>
        <p:spPr bwMode="auto">
          <a:xfrm>
            <a:off x="4179257" y="1746960"/>
            <a:ext cx="50235" cy="47215"/>
          </a:xfrm>
          <a:custGeom>
            <a:avLst/>
            <a:gdLst>
              <a:gd name="T0" fmla="*/ 0 w 9"/>
              <a:gd name="T1" fmla="*/ 6 h 8"/>
              <a:gd name="T2" fmla="*/ 0 w 9"/>
              <a:gd name="T3" fmla="*/ 6 h 8"/>
              <a:gd name="T4" fmla="*/ 4 w 9"/>
              <a:gd name="T5" fmla="*/ 0 h 8"/>
              <a:gd name="T6" fmla="*/ 8 w 9"/>
              <a:gd name="T7" fmla="*/ 7 h 8"/>
              <a:gd name="T8" fmla="*/ 0 w 9"/>
              <a:gd name="T9" fmla="*/ 6 h 8"/>
              <a:gd name="T10" fmla="*/ 0 w 9"/>
              <a:gd name="T11" fmla="*/ 6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0" y="6"/>
                </a:moveTo>
                <a:lnTo>
                  <a:pt x="0" y="6"/>
                </a:lnTo>
                <a:lnTo>
                  <a:pt x="4" y="0"/>
                </a:lnTo>
                <a:lnTo>
                  <a:pt x="8" y="7"/>
                </a:lnTo>
                <a:lnTo>
                  <a:pt x="0" y="6"/>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45" name="Freeform 44"/>
          <p:cNvSpPr>
            <a:spLocks/>
          </p:cNvSpPr>
          <p:nvPr/>
        </p:nvSpPr>
        <p:spPr bwMode="auto">
          <a:xfrm>
            <a:off x="4156930" y="1676138"/>
            <a:ext cx="55817" cy="76724"/>
          </a:xfrm>
          <a:custGeom>
            <a:avLst/>
            <a:gdLst>
              <a:gd name="T0" fmla="*/ 0 w 10"/>
              <a:gd name="T1" fmla="*/ 12 h 13"/>
              <a:gd name="T2" fmla="*/ 0 w 10"/>
              <a:gd name="T3" fmla="*/ 12 h 13"/>
              <a:gd name="T4" fmla="*/ 0 w 10"/>
              <a:gd name="T5" fmla="*/ 3 h 13"/>
              <a:gd name="T6" fmla="*/ 9 w 10"/>
              <a:gd name="T7" fmla="*/ 0 h 13"/>
              <a:gd name="T8" fmla="*/ 0 w 10"/>
              <a:gd name="T9" fmla="*/ 12 h 13"/>
              <a:gd name="T10" fmla="*/ 0 w 10"/>
              <a:gd name="T11" fmla="*/ 12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0" y="12"/>
                </a:moveTo>
                <a:lnTo>
                  <a:pt x="0" y="12"/>
                </a:lnTo>
                <a:lnTo>
                  <a:pt x="0" y="3"/>
                </a:lnTo>
                <a:lnTo>
                  <a:pt x="9" y="0"/>
                </a:lnTo>
                <a:lnTo>
                  <a:pt x="0" y="12"/>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grpSp>
        <p:nvGrpSpPr>
          <p:cNvPr id="48" name="Group 47"/>
          <p:cNvGrpSpPr/>
          <p:nvPr/>
        </p:nvGrpSpPr>
        <p:grpSpPr>
          <a:xfrm>
            <a:off x="4893586" y="2237132"/>
            <a:ext cx="1521081" cy="791836"/>
            <a:chOff x="2180197" y="3943796"/>
            <a:chExt cx="1927264" cy="1052643"/>
          </a:xfrm>
          <a:solidFill>
            <a:srgbClr val="FDC30B"/>
          </a:solidFill>
        </p:grpSpPr>
        <p:sp>
          <p:nvSpPr>
            <p:cNvPr id="50" name="Freeform 49"/>
            <p:cNvSpPr>
              <a:spLocks/>
            </p:cNvSpPr>
            <p:nvPr/>
          </p:nvSpPr>
          <p:spPr bwMode="auto">
            <a:xfrm>
              <a:off x="2450378" y="4393568"/>
              <a:ext cx="54034" cy="105261"/>
            </a:xfrm>
            <a:custGeom>
              <a:avLst/>
              <a:gdLst>
                <a:gd name="T0" fmla="*/ 0 w 8"/>
                <a:gd name="T1" fmla="*/ 19058317 h 12"/>
                <a:gd name="T2" fmla="*/ 0 w 8"/>
                <a:gd name="T3" fmla="*/ 19058317 h 12"/>
                <a:gd name="T4" fmla="*/ 7087790 w 8"/>
                <a:gd name="T5" fmla="*/ 0 h 12"/>
                <a:gd name="T6" fmla="*/ 9922669 w 8"/>
                <a:gd name="T7" fmla="*/ 23292851 h 12"/>
                <a:gd name="T8" fmla="*/ 0 w 8"/>
                <a:gd name="T9" fmla="*/ 19058317 h 12"/>
                <a:gd name="T10" fmla="*/ 0 w 8"/>
                <a:gd name="T11" fmla="*/ 19058317 h 12"/>
                <a:gd name="T12" fmla="*/ 0 60000 65536"/>
                <a:gd name="T13" fmla="*/ 0 60000 65536"/>
                <a:gd name="T14" fmla="*/ 0 60000 65536"/>
                <a:gd name="T15" fmla="*/ 0 60000 65536"/>
                <a:gd name="T16" fmla="*/ 0 60000 65536"/>
                <a:gd name="T17" fmla="*/ 0 60000 65536"/>
                <a:gd name="T18" fmla="*/ 0 w 8"/>
                <a:gd name="T19" fmla="*/ 0 h 12"/>
                <a:gd name="T20" fmla="*/ 8 w 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 h="12">
                  <a:moveTo>
                    <a:pt x="0" y="9"/>
                  </a:moveTo>
                  <a:lnTo>
                    <a:pt x="0" y="9"/>
                  </a:lnTo>
                  <a:lnTo>
                    <a:pt x="5" y="0"/>
                  </a:lnTo>
                  <a:lnTo>
                    <a:pt x="7" y="11"/>
                  </a:lnTo>
                  <a:lnTo>
                    <a:pt x="0" y="9"/>
                  </a:lnTo>
                </a:path>
              </a:pathLst>
            </a:custGeom>
            <a:grpFill/>
            <a:ln w="6350">
              <a:solidFill>
                <a:schemeClr val="bg1"/>
              </a:solidFill>
              <a:round/>
              <a:headEnd/>
              <a:tailEnd/>
            </a:ln>
          </p:spPr>
          <p:txBody>
            <a:bodyPr lIns="0" tIns="0" rIns="0" bIns="0" anchor="ctr">
              <a:spAutoFit/>
            </a:bodyPr>
            <a:lstStyle/>
            <a:p>
              <a:pPr>
                <a:defRPr/>
              </a:pPr>
              <a:endParaRPr lang="en-GB" dirty="0"/>
            </a:p>
          </p:txBody>
        </p:sp>
        <p:grpSp>
          <p:nvGrpSpPr>
            <p:cNvPr id="51" name="Group 50"/>
            <p:cNvGrpSpPr/>
            <p:nvPr/>
          </p:nvGrpSpPr>
          <p:grpSpPr>
            <a:xfrm>
              <a:off x="2180197" y="3943796"/>
              <a:ext cx="1927264" cy="1052643"/>
              <a:chOff x="2180197" y="3943796"/>
              <a:chExt cx="1927264" cy="1052643"/>
            </a:xfrm>
            <a:grpFill/>
          </p:grpSpPr>
          <p:sp>
            <p:nvSpPr>
              <p:cNvPr id="52" name="Freeform 51"/>
              <p:cNvSpPr>
                <a:spLocks/>
              </p:cNvSpPr>
              <p:nvPr/>
            </p:nvSpPr>
            <p:spPr bwMode="auto">
              <a:xfrm>
                <a:off x="2810610" y="4565817"/>
                <a:ext cx="738481" cy="334931"/>
              </a:xfrm>
              <a:custGeom>
                <a:avLst/>
                <a:gdLst>
                  <a:gd name="T0" fmla="*/ 0 w 105"/>
                  <a:gd name="T1" fmla="*/ 42239311 h 41"/>
                  <a:gd name="T2" fmla="*/ 0 w 105"/>
                  <a:gd name="T3" fmla="*/ 42239311 h 41"/>
                  <a:gd name="T4" fmla="*/ 1537305 w 105"/>
                  <a:gd name="T5" fmla="*/ 45911833 h 41"/>
                  <a:gd name="T6" fmla="*/ 3074610 w 105"/>
                  <a:gd name="T7" fmla="*/ 58766978 h 41"/>
                  <a:gd name="T8" fmla="*/ 19981242 w 105"/>
                  <a:gd name="T9" fmla="*/ 62440845 h 41"/>
                  <a:gd name="T10" fmla="*/ 53795752 w 105"/>
                  <a:gd name="T11" fmla="*/ 55094467 h 41"/>
                  <a:gd name="T12" fmla="*/ 89146332 w 105"/>
                  <a:gd name="T13" fmla="*/ 73459734 h 41"/>
                  <a:gd name="T14" fmla="*/ 138331392 w 105"/>
                  <a:gd name="T15" fmla="*/ 60604589 h 41"/>
                  <a:gd name="T16" fmla="*/ 159848693 w 105"/>
                  <a:gd name="T17" fmla="*/ 23874044 h 41"/>
                  <a:gd name="T18" fmla="*/ 152163412 w 105"/>
                  <a:gd name="T19" fmla="*/ 0 h 41"/>
                  <a:gd name="T20" fmla="*/ 89146332 w 105"/>
                  <a:gd name="T21" fmla="*/ 1836256 h 41"/>
                  <a:gd name="T22" fmla="*/ 70702380 w 105"/>
                  <a:gd name="T23" fmla="*/ 40403056 h 41"/>
                  <a:gd name="T24" fmla="*/ 0 w 105"/>
                  <a:gd name="T25" fmla="*/ 42239311 h 41"/>
                  <a:gd name="T26" fmla="*/ 0 w 105"/>
                  <a:gd name="T27" fmla="*/ 42239311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41"/>
                  <a:gd name="T44" fmla="*/ 105 w 10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41">
                    <a:moveTo>
                      <a:pt x="0" y="23"/>
                    </a:moveTo>
                    <a:lnTo>
                      <a:pt x="0" y="23"/>
                    </a:lnTo>
                    <a:lnTo>
                      <a:pt x="1" y="25"/>
                    </a:lnTo>
                    <a:lnTo>
                      <a:pt x="2" y="32"/>
                    </a:lnTo>
                    <a:lnTo>
                      <a:pt x="13" y="34"/>
                    </a:lnTo>
                    <a:lnTo>
                      <a:pt x="35" y="30"/>
                    </a:lnTo>
                    <a:lnTo>
                      <a:pt x="58" y="40"/>
                    </a:lnTo>
                    <a:lnTo>
                      <a:pt x="90" y="33"/>
                    </a:lnTo>
                    <a:lnTo>
                      <a:pt x="104" y="13"/>
                    </a:lnTo>
                    <a:lnTo>
                      <a:pt x="99" y="0"/>
                    </a:lnTo>
                    <a:lnTo>
                      <a:pt x="58" y="1"/>
                    </a:lnTo>
                    <a:lnTo>
                      <a:pt x="46" y="22"/>
                    </a:lnTo>
                    <a:lnTo>
                      <a:pt x="0" y="23"/>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3" name="Freeform 52"/>
              <p:cNvSpPr>
                <a:spLocks/>
              </p:cNvSpPr>
              <p:nvPr/>
            </p:nvSpPr>
            <p:spPr bwMode="auto">
              <a:xfrm>
                <a:off x="2180197" y="4202176"/>
                <a:ext cx="324215" cy="277510"/>
              </a:xfrm>
              <a:custGeom>
                <a:avLst/>
                <a:gdLst>
                  <a:gd name="T0" fmla="*/ 0 w 45"/>
                  <a:gd name="T1" fmla="*/ 11676657 h 33"/>
                  <a:gd name="T2" fmla="*/ 0 w 45"/>
                  <a:gd name="T3" fmla="*/ 11676657 h 33"/>
                  <a:gd name="T4" fmla="*/ 16128999 w 45"/>
                  <a:gd name="T5" fmla="*/ 1946109 h 33"/>
                  <a:gd name="T6" fmla="*/ 48387003 w 45"/>
                  <a:gd name="T7" fmla="*/ 0 h 33"/>
                  <a:gd name="T8" fmla="*/ 69354696 w 45"/>
                  <a:gd name="T9" fmla="*/ 25300818 h 33"/>
                  <a:gd name="T10" fmla="*/ 70967596 w 45"/>
                  <a:gd name="T11" fmla="*/ 44761905 h 33"/>
                  <a:gd name="T12" fmla="*/ 62903099 w 45"/>
                  <a:gd name="T13" fmla="*/ 62278289 h 33"/>
                  <a:gd name="T14" fmla="*/ 0 w 45"/>
                  <a:gd name="T15" fmla="*/ 11676657 h 33"/>
                  <a:gd name="T16" fmla="*/ 0 w 45"/>
                  <a:gd name="T17" fmla="*/ 1167665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3"/>
                  <a:gd name="T29" fmla="*/ 45 w 45"/>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3">
                    <a:moveTo>
                      <a:pt x="0" y="6"/>
                    </a:moveTo>
                    <a:lnTo>
                      <a:pt x="0" y="6"/>
                    </a:lnTo>
                    <a:lnTo>
                      <a:pt x="10" y="1"/>
                    </a:lnTo>
                    <a:lnTo>
                      <a:pt x="30" y="0"/>
                    </a:lnTo>
                    <a:lnTo>
                      <a:pt x="43" y="13"/>
                    </a:lnTo>
                    <a:lnTo>
                      <a:pt x="44" y="23"/>
                    </a:lnTo>
                    <a:lnTo>
                      <a:pt x="39" y="32"/>
                    </a:lnTo>
                    <a:lnTo>
                      <a:pt x="0" y="6"/>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4" name="Freeform 53"/>
              <p:cNvSpPr>
                <a:spLocks/>
              </p:cNvSpPr>
              <p:nvPr/>
            </p:nvSpPr>
            <p:spPr bwMode="auto">
              <a:xfrm>
                <a:off x="3513069" y="4460549"/>
                <a:ext cx="558369" cy="267945"/>
              </a:xfrm>
              <a:custGeom>
                <a:avLst/>
                <a:gdLst>
                  <a:gd name="T0" fmla="*/ 0 w 79"/>
                  <a:gd name="T1" fmla="*/ 25637190 h 34"/>
                  <a:gd name="T2" fmla="*/ 7760624 w 79"/>
                  <a:gd name="T3" fmla="*/ 47856961 h 34"/>
                  <a:gd name="T4" fmla="*/ 37253235 w 79"/>
                  <a:gd name="T5" fmla="*/ 56403123 h 34"/>
                  <a:gd name="T6" fmla="*/ 85373103 w 79"/>
                  <a:gd name="T7" fmla="*/ 34183352 h 34"/>
                  <a:gd name="T8" fmla="*/ 114865707 w 79"/>
                  <a:gd name="T9" fmla="*/ 39310788 h 34"/>
                  <a:gd name="T10" fmla="*/ 121073955 w 79"/>
                  <a:gd name="T11" fmla="*/ 17092330 h 34"/>
                  <a:gd name="T12" fmla="*/ 68298222 w 79"/>
                  <a:gd name="T13" fmla="*/ 11963587 h 34"/>
                  <a:gd name="T14" fmla="*/ 37253235 w 79"/>
                  <a:gd name="T15" fmla="*/ 0 h 34"/>
                  <a:gd name="T16" fmla="*/ 1552374 w 79"/>
                  <a:gd name="T17" fmla="*/ 23928480 h 34"/>
                  <a:gd name="T18" fmla="*/ 0 w 79"/>
                  <a:gd name="T19" fmla="*/ 25637190 h 34"/>
                  <a:gd name="T20" fmla="*/ 0 w 79"/>
                  <a:gd name="T21" fmla="*/ 2563719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34"/>
                  <a:gd name="T35" fmla="*/ 79 w 79"/>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34">
                    <a:moveTo>
                      <a:pt x="0" y="15"/>
                    </a:moveTo>
                    <a:lnTo>
                      <a:pt x="5" y="28"/>
                    </a:lnTo>
                    <a:lnTo>
                      <a:pt x="24" y="33"/>
                    </a:lnTo>
                    <a:lnTo>
                      <a:pt x="55" y="20"/>
                    </a:lnTo>
                    <a:lnTo>
                      <a:pt x="74" y="23"/>
                    </a:lnTo>
                    <a:lnTo>
                      <a:pt x="78" y="10"/>
                    </a:lnTo>
                    <a:lnTo>
                      <a:pt x="44" y="7"/>
                    </a:lnTo>
                    <a:lnTo>
                      <a:pt x="24" y="0"/>
                    </a:lnTo>
                    <a:lnTo>
                      <a:pt x="1" y="14"/>
                    </a:lnTo>
                    <a:lnTo>
                      <a:pt x="0" y="1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5" name="Freeform 54"/>
              <p:cNvSpPr>
                <a:spLocks/>
              </p:cNvSpPr>
              <p:nvPr/>
            </p:nvSpPr>
            <p:spPr bwMode="auto">
              <a:xfrm>
                <a:off x="3441019" y="4623233"/>
                <a:ext cx="666442" cy="373206"/>
              </a:xfrm>
              <a:custGeom>
                <a:avLst/>
                <a:gdLst>
                  <a:gd name="T0" fmla="*/ 0 w 93"/>
                  <a:gd name="T1" fmla="*/ 44700470 h 49"/>
                  <a:gd name="T2" fmla="*/ 0 w 93"/>
                  <a:gd name="T3" fmla="*/ 44700470 h 49"/>
                  <a:gd name="T4" fmla="*/ 22337937 w 93"/>
                  <a:gd name="T5" fmla="*/ 12771562 h 49"/>
                  <a:gd name="T6" fmla="*/ 52655329 w 93"/>
                  <a:gd name="T7" fmla="*/ 20754422 h 49"/>
                  <a:gd name="T8" fmla="*/ 102118623 w 93"/>
                  <a:gd name="T9" fmla="*/ 0 h 49"/>
                  <a:gd name="T10" fmla="*/ 132434743 w 93"/>
                  <a:gd name="T11" fmla="*/ 4789967 h 49"/>
                  <a:gd name="T12" fmla="*/ 146795741 w 93"/>
                  <a:gd name="T13" fmla="*/ 15964451 h 49"/>
                  <a:gd name="T14" fmla="*/ 90949660 w 93"/>
                  <a:gd name="T15" fmla="*/ 67050695 h 49"/>
                  <a:gd name="T16" fmla="*/ 43081751 w 93"/>
                  <a:gd name="T17" fmla="*/ 76629363 h 49"/>
                  <a:gd name="T18" fmla="*/ 0 w 93"/>
                  <a:gd name="T19" fmla="*/ 44700470 h 49"/>
                  <a:gd name="T20" fmla="*/ 0 w 93"/>
                  <a:gd name="T21" fmla="*/ 4470047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49"/>
                  <a:gd name="T35" fmla="*/ 93 w 93"/>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49">
                    <a:moveTo>
                      <a:pt x="0" y="28"/>
                    </a:moveTo>
                    <a:lnTo>
                      <a:pt x="0" y="28"/>
                    </a:lnTo>
                    <a:lnTo>
                      <a:pt x="14" y="8"/>
                    </a:lnTo>
                    <a:lnTo>
                      <a:pt x="33" y="13"/>
                    </a:lnTo>
                    <a:lnTo>
                      <a:pt x="64" y="0"/>
                    </a:lnTo>
                    <a:lnTo>
                      <a:pt x="83" y="3"/>
                    </a:lnTo>
                    <a:lnTo>
                      <a:pt x="92" y="10"/>
                    </a:lnTo>
                    <a:lnTo>
                      <a:pt x="57" y="42"/>
                    </a:lnTo>
                    <a:lnTo>
                      <a:pt x="27" y="48"/>
                    </a:lnTo>
                    <a:lnTo>
                      <a:pt x="0" y="28"/>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6" name="Freeform 55"/>
              <p:cNvSpPr>
                <a:spLocks/>
              </p:cNvSpPr>
              <p:nvPr/>
            </p:nvSpPr>
            <p:spPr bwMode="auto">
              <a:xfrm>
                <a:off x="2243235" y="3943796"/>
                <a:ext cx="360234" cy="382786"/>
              </a:xfrm>
              <a:custGeom>
                <a:avLst/>
                <a:gdLst>
                  <a:gd name="T0" fmla="*/ 0 w 50"/>
                  <a:gd name="T1" fmla="*/ 62062469 h 47"/>
                  <a:gd name="T2" fmla="*/ 0 w 50"/>
                  <a:gd name="T3" fmla="*/ 62062469 h 47"/>
                  <a:gd name="T4" fmla="*/ 30645101 w 50"/>
                  <a:gd name="T5" fmla="*/ 52936036 h 47"/>
                  <a:gd name="T6" fmla="*/ 14516101 w 50"/>
                  <a:gd name="T7" fmla="*/ 41982954 h 47"/>
                  <a:gd name="T8" fmla="*/ 29032201 w 50"/>
                  <a:gd name="T9" fmla="*/ 12777012 h 47"/>
                  <a:gd name="T10" fmla="*/ 41935407 w 50"/>
                  <a:gd name="T11" fmla="*/ 32856521 h 47"/>
                  <a:gd name="T12" fmla="*/ 41935407 w 50"/>
                  <a:gd name="T13" fmla="*/ 0 h 47"/>
                  <a:gd name="T14" fmla="*/ 79032096 w 50"/>
                  <a:gd name="T15" fmla="*/ 0 h 47"/>
                  <a:gd name="T16" fmla="*/ 75806297 w 50"/>
                  <a:gd name="T17" fmla="*/ 32856521 h 47"/>
                  <a:gd name="T18" fmla="*/ 53225704 w 50"/>
                  <a:gd name="T19" fmla="*/ 43809592 h 47"/>
                  <a:gd name="T20" fmla="*/ 53225704 w 50"/>
                  <a:gd name="T21" fmla="*/ 83967260 h 47"/>
                  <a:gd name="T22" fmla="*/ 32258000 w 50"/>
                  <a:gd name="T23" fmla="*/ 60237182 h 47"/>
                  <a:gd name="T24" fmla="*/ 0 w 50"/>
                  <a:gd name="T25" fmla="*/ 62062469 h 47"/>
                  <a:gd name="T26" fmla="*/ 0 w 50"/>
                  <a:gd name="T27" fmla="*/ 6206246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47"/>
                  <a:gd name="T44" fmla="*/ 50 w 50"/>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47">
                    <a:moveTo>
                      <a:pt x="0" y="34"/>
                    </a:moveTo>
                    <a:lnTo>
                      <a:pt x="0" y="34"/>
                    </a:lnTo>
                    <a:lnTo>
                      <a:pt x="19" y="29"/>
                    </a:lnTo>
                    <a:lnTo>
                      <a:pt x="9" y="23"/>
                    </a:lnTo>
                    <a:lnTo>
                      <a:pt x="18" y="7"/>
                    </a:lnTo>
                    <a:lnTo>
                      <a:pt x="26" y="18"/>
                    </a:lnTo>
                    <a:lnTo>
                      <a:pt x="26" y="0"/>
                    </a:lnTo>
                    <a:lnTo>
                      <a:pt x="49" y="0"/>
                    </a:lnTo>
                    <a:lnTo>
                      <a:pt x="47" y="18"/>
                    </a:lnTo>
                    <a:lnTo>
                      <a:pt x="33" y="24"/>
                    </a:lnTo>
                    <a:lnTo>
                      <a:pt x="33" y="46"/>
                    </a:lnTo>
                    <a:lnTo>
                      <a:pt x="20" y="33"/>
                    </a:lnTo>
                    <a:lnTo>
                      <a:pt x="0" y="34"/>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57" name="Freeform 56"/>
              <p:cNvSpPr>
                <a:spLocks/>
              </p:cNvSpPr>
              <p:nvPr/>
            </p:nvSpPr>
            <p:spPr bwMode="auto">
              <a:xfrm>
                <a:off x="2486395" y="4738069"/>
                <a:ext cx="432280" cy="248809"/>
              </a:xfrm>
              <a:custGeom>
                <a:avLst/>
                <a:gdLst>
                  <a:gd name="T0" fmla="*/ 0 w 61"/>
                  <a:gd name="T1" fmla="*/ 35455227 h 31"/>
                  <a:gd name="T2" fmla="*/ 0 w 61"/>
                  <a:gd name="T3" fmla="*/ 35455227 h 31"/>
                  <a:gd name="T4" fmla="*/ 21846919 w 61"/>
                  <a:gd name="T5" fmla="*/ 53183511 h 31"/>
                  <a:gd name="T6" fmla="*/ 51494967 w 61"/>
                  <a:gd name="T7" fmla="*/ 37227388 h 31"/>
                  <a:gd name="T8" fmla="*/ 63978023 w 61"/>
                  <a:gd name="T9" fmla="*/ 51410018 h 31"/>
                  <a:gd name="T10" fmla="*/ 93627330 w 61"/>
                  <a:gd name="T11" fmla="*/ 24818262 h 31"/>
                  <a:gd name="T12" fmla="*/ 76462328 w 61"/>
                  <a:gd name="T13" fmla="*/ 21272602 h 31"/>
                  <a:gd name="T14" fmla="*/ 74902102 w 61"/>
                  <a:gd name="T15" fmla="*/ 8863474 h 31"/>
                  <a:gd name="T16" fmla="*/ 73340627 w 61"/>
                  <a:gd name="T17" fmla="*/ 5317818 h 31"/>
                  <a:gd name="T18" fmla="*/ 31209523 w 61"/>
                  <a:gd name="T19" fmla="*/ 0 h 31"/>
                  <a:gd name="T20" fmla="*/ 0 w 61"/>
                  <a:gd name="T21" fmla="*/ 35455227 h 31"/>
                  <a:gd name="T22" fmla="*/ 0 w 61"/>
                  <a:gd name="T23" fmla="*/ 3545522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31"/>
                  <a:gd name="T38" fmla="*/ 61 w 61"/>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31">
                    <a:moveTo>
                      <a:pt x="0" y="20"/>
                    </a:moveTo>
                    <a:lnTo>
                      <a:pt x="0" y="20"/>
                    </a:lnTo>
                    <a:lnTo>
                      <a:pt x="14" y="30"/>
                    </a:lnTo>
                    <a:lnTo>
                      <a:pt x="33" y="21"/>
                    </a:lnTo>
                    <a:lnTo>
                      <a:pt x="41" y="29"/>
                    </a:lnTo>
                    <a:lnTo>
                      <a:pt x="60" y="14"/>
                    </a:lnTo>
                    <a:lnTo>
                      <a:pt x="49" y="12"/>
                    </a:lnTo>
                    <a:lnTo>
                      <a:pt x="48" y="5"/>
                    </a:lnTo>
                    <a:lnTo>
                      <a:pt x="47" y="3"/>
                    </a:lnTo>
                    <a:lnTo>
                      <a:pt x="20" y="0"/>
                    </a:lnTo>
                    <a:lnTo>
                      <a:pt x="0" y="20"/>
                    </a:lnTo>
                  </a:path>
                </a:pathLst>
              </a:custGeom>
              <a:solidFill>
                <a:srgbClr val="D9D9D9"/>
              </a:solidFill>
              <a:ln w="6350">
                <a:solidFill>
                  <a:schemeClr val="bg1"/>
                </a:solidFill>
                <a:round/>
                <a:headEnd/>
                <a:tailEnd/>
              </a:ln>
            </p:spPr>
            <p:txBody>
              <a:bodyPr lIns="0" tIns="0" rIns="0" bIns="0" anchor="ctr">
                <a:spAutoFit/>
              </a:bodyPr>
              <a:lstStyle/>
              <a:p>
                <a:pPr>
                  <a:defRPr/>
                </a:pPr>
                <a:endParaRPr lang="en-GB" dirty="0"/>
              </a:p>
            </p:txBody>
          </p:sp>
        </p:grpSp>
      </p:grpSp>
      <p:sp>
        <p:nvSpPr>
          <p:cNvPr id="58" name="Freeform 57"/>
          <p:cNvSpPr>
            <a:spLocks/>
          </p:cNvSpPr>
          <p:nvPr/>
        </p:nvSpPr>
        <p:spPr bwMode="auto">
          <a:xfrm>
            <a:off x="6380203" y="3174297"/>
            <a:ext cx="483337" cy="280739"/>
          </a:xfrm>
          <a:custGeom>
            <a:avLst/>
            <a:gdLst>
              <a:gd name="T0" fmla="*/ 0 w 86"/>
              <a:gd name="T1" fmla="*/ 53237874 h 48"/>
              <a:gd name="T2" fmla="*/ 0 w 86"/>
              <a:gd name="T3" fmla="*/ 53237874 h 48"/>
              <a:gd name="T4" fmla="*/ 7877839 w 86"/>
              <a:gd name="T5" fmla="*/ 0 h 48"/>
              <a:gd name="T6" fmla="*/ 133927029 w 86"/>
              <a:gd name="T7" fmla="*/ 11645907 h 48"/>
              <a:gd name="T8" fmla="*/ 110292264 w 86"/>
              <a:gd name="T9" fmla="*/ 44918452 h 48"/>
              <a:gd name="T10" fmla="*/ 119746672 w 86"/>
              <a:gd name="T11" fmla="*/ 63219891 h 48"/>
              <a:gd name="T12" fmla="*/ 86658754 w 86"/>
              <a:gd name="T13" fmla="*/ 64883776 h 48"/>
              <a:gd name="T14" fmla="*/ 66175857 w 86"/>
              <a:gd name="T15" fmla="*/ 78192272 h 48"/>
              <a:gd name="T16" fmla="*/ 12605046 w 86"/>
              <a:gd name="T17" fmla="*/ 78192272 h 48"/>
              <a:gd name="T18" fmla="*/ 0 w 86"/>
              <a:gd name="T19" fmla="*/ 53237874 h 48"/>
              <a:gd name="T20" fmla="*/ 0 w 86"/>
              <a:gd name="T21" fmla="*/ 53237874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48"/>
              <a:gd name="T35" fmla="*/ 86 w 8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48">
                <a:moveTo>
                  <a:pt x="0" y="32"/>
                </a:moveTo>
                <a:lnTo>
                  <a:pt x="0" y="32"/>
                </a:lnTo>
                <a:lnTo>
                  <a:pt x="5" y="0"/>
                </a:lnTo>
                <a:lnTo>
                  <a:pt x="85" y="7"/>
                </a:lnTo>
                <a:lnTo>
                  <a:pt x="70" y="27"/>
                </a:lnTo>
                <a:lnTo>
                  <a:pt x="76" y="38"/>
                </a:lnTo>
                <a:lnTo>
                  <a:pt x="55" y="39"/>
                </a:lnTo>
                <a:lnTo>
                  <a:pt x="42" y="47"/>
                </a:lnTo>
                <a:lnTo>
                  <a:pt x="8" y="47"/>
                </a:lnTo>
                <a:lnTo>
                  <a:pt x="0" y="32"/>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59" name="Freeform 58"/>
          <p:cNvSpPr>
            <a:spLocks/>
          </p:cNvSpPr>
          <p:nvPr/>
        </p:nvSpPr>
        <p:spPr bwMode="auto">
          <a:xfrm>
            <a:off x="7631186" y="3159900"/>
            <a:ext cx="568627" cy="273544"/>
          </a:xfrm>
          <a:custGeom>
            <a:avLst/>
            <a:gdLst>
              <a:gd name="T0" fmla="*/ 0 w 102"/>
              <a:gd name="T1" fmla="*/ 3439837 h 46"/>
              <a:gd name="T2" fmla="*/ 37206018 w 102"/>
              <a:gd name="T3" fmla="*/ 0 h 46"/>
              <a:gd name="T4" fmla="*/ 72863135 w 102"/>
              <a:gd name="T5" fmla="*/ 15478608 h 46"/>
              <a:gd name="T6" fmla="*/ 86814474 w 102"/>
              <a:gd name="T7" fmla="*/ 32676478 h 46"/>
              <a:gd name="T8" fmla="*/ 105418723 w 102"/>
              <a:gd name="T9" fmla="*/ 32676478 h 46"/>
              <a:gd name="T10" fmla="*/ 119371288 w 102"/>
              <a:gd name="T11" fmla="*/ 24077546 h 46"/>
              <a:gd name="T12" fmla="*/ 128672167 w 102"/>
              <a:gd name="T13" fmla="*/ 22356972 h 46"/>
              <a:gd name="T14" fmla="*/ 137974292 w 102"/>
              <a:gd name="T15" fmla="*/ 39556149 h 46"/>
              <a:gd name="T16" fmla="*/ 155027149 w 102"/>
              <a:gd name="T17" fmla="*/ 44715256 h 46"/>
              <a:gd name="T18" fmla="*/ 150376710 w 102"/>
              <a:gd name="T19" fmla="*/ 51593615 h 46"/>
              <a:gd name="T20" fmla="*/ 156577296 w 102"/>
              <a:gd name="T21" fmla="*/ 65352956 h 46"/>
              <a:gd name="T22" fmla="*/ 155027149 w 102"/>
              <a:gd name="T23" fmla="*/ 75671151 h 46"/>
              <a:gd name="T24" fmla="*/ 137974292 w 102"/>
              <a:gd name="T25" fmla="*/ 60192548 h 46"/>
              <a:gd name="T26" fmla="*/ 128672167 w 102"/>
              <a:gd name="T27" fmla="*/ 55033451 h 46"/>
              <a:gd name="T28" fmla="*/ 119371288 w 102"/>
              <a:gd name="T29" fmla="*/ 55033451 h 46"/>
              <a:gd name="T30" fmla="*/ 114719603 w 102"/>
              <a:gd name="T31" fmla="*/ 72231316 h 46"/>
              <a:gd name="T32" fmla="*/ 103868576 w 102"/>
              <a:gd name="T33" fmla="*/ 67072218 h 46"/>
              <a:gd name="T34" fmla="*/ 83714181 w 102"/>
              <a:gd name="T35" fmla="*/ 77391724 h 46"/>
              <a:gd name="T36" fmla="*/ 58910570 w 102"/>
              <a:gd name="T37" fmla="*/ 75671151 h 46"/>
              <a:gd name="T38" fmla="*/ 58910570 w 102"/>
              <a:gd name="T39" fmla="*/ 44715256 h 46"/>
              <a:gd name="T40" fmla="*/ 20153156 w 102"/>
              <a:gd name="T41" fmla="*/ 17197870 h 46"/>
              <a:gd name="T42" fmla="*/ 0 w 102"/>
              <a:gd name="T43" fmla="*/ 3439837 h 46"/>
              <a:gd name="T44" fmla="*/ 0 w 102"/>
              <a:gd name="T45" fmla="*/ 343983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2"/>
              <a:gd name="T70" fmla="*/ 0 h 46"/>
              <a:gd name="T71" fmla="*/ 102 w 102"/>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2" h="46">
                <a:moveTo>
                  <a:pt x="0" y="2"/>
                </a:moveTo>
                <a:lnTo>
                  <a:pt x="24" y="0"/>
                </a:lnTo>
                <a:lnTo>
                  <a:pt x="47" y="9"/>
                </a:lnTo>
                <a:lnTo>
                  <a:pt x="56" y="19"/>
                </a:lnTo>
                <a:lnTo>
                  <a:pt x="68" y="19"/>
                </a:lnTo>
                <a:lnTo>
                  <a:pt x="77" y="14"/>
                </a:lnTo>
                <a:lnTo>
                  <a:pt x="83" y="13"/>
                </a:lnTo>
                <a:lnTo>
                  <a:pt x="89" y="23"/>
                </a:lnTo>
                <a:lnTo>
                  <a:pt x="100" y="26"/>
                </a:lnTo>
                <a:lnTo>
                  <a:pt x="97" y="30"/>
                </a:lnTo>
                <a:lnTo>
                  <a:pt x="101" y="38"/>
                </a:lnTo>
                <a:lnTo>
                  <a:pt x="100" y="44"/>
                </a:lnTo>
                <a:lnTo>
                  <a:pt x="89" y="35"/>
                </a:lnTo>
                <a:lnTo>
                  <a:pt x="83" y="32"/>
                </a:lnTo>
                <a:lnTo>
                  <a:pt x="77" y="32"/>
                </a:lnTo>
                <a:lnTo>
                  <a:pt x="74" y="42"/>
                </a:lnTo>
                <a:lnTo>
                  <a:pt x="67" y="39"/>
                </a:lnTo>
                <a:lnTo>
                  <a:pt x="54" y="45"/>
                </a:lnTo>
                <a:lnTo>
                  <a:pt x="38" y="44"/>
                </a:lnTo>
                <a:lnTo>
                  <a:pt x="38" y="26"/>
                </a:lnTo>
                <a:lnTo>
                  <a:pt x="13" y="10"/>
                </a:lnTo>
                <a:lnTo>
                  <a:pt x="0" y="2"/>
                </a:lnTo>
              </a:path>
            </a:pathLst>
          </a:custGeom>
          <a:solidFill>
            <a:srgbClr val="D9D9D9"/>
          </a:solidFill>
          <a:ln w="6350">
            <a:solidFill>
              <a:schemeClr val="bg1"/>
            </a:solidFill>
            <a:round/>
            <a:headEnd/>
            <a:tailEnd/>
          </a:ln>
        </p:spPr>
        <p:txBody>
          <a:bodyPr lIns="0" tIns="0" rIns="0" bIns="0" anchor="ctr">
            <a:spAutoFit/>
          </a:bodyPr>
          <a:lstStyle/>
          <a:p>
            <a:pPr>
              <a:defRPr/>
            </a:pPr>
            <a:endParaRPr lang="en-GB" dirty="0"/>
          </a:p>
        </p:txBody>
      </p:sp>
      <p:sp>
        <p:nvSpPr>
          <p:cNvPr id="60" name="Freeform 59"/>
          <p:cNvSpPr>
            <a:spLocks/>
          </p:cNvSpPr>
          <p:nvPr/>
        </p:nvSpPr>
        <p:spPr bwMode="auto">
          <a:xfrm>
            <a:off x="8036338" y="3311066"/>
            <a:ext cx="469115" cy="410323"/>
          </a:xfrm>
          <a:custGeom>
            <a:avLst/>
            <a:gdLst>
              <a:gd name="T0" fmla="*/ 48621765 w 85"/>
              <a:gd name="T1" fmla="*/ 3439855 h 69"/>
              <a:gd name="T2" fmla="*/ 54698713 w 85"/>
              <a:gd name="T3" fmla="*/ 3439855 h 69"/>
              <a:gd name="T4" fmla="*/ 74451875 w 85"/>
              <a:gd name="T5" fmla="*/ 10319564 h 69"/>
              <a:gd name="T6" fmla="*/ 92683970 w 85"/>
              <a:gd name="T7" fmla="*/ 25796947 h 69"/>
              <a:gd name="T8" fmla="*/ 103320478 w 85"/>
              <a:gd name="T9" fmla="*/ 44715498 h 69"/>
              <a:gd name="T10" fmla="*/ 127630734 w 85"/>
              <a:gd name="T11" fmla="*/ 65353310 h 69"/>
              <a:gd name="T12" fmla="*/ 115475606 w 85"/>
              <a:gd name="T13" fmla="*/ 70512435 h 69"/>
              <a:gd name="T14" fmla="*/ 106358952 w 85"/>
              <a:gd name="T15" fmla="*/ 84271851 h 69"/>
              <a:gd name="T16" fmla="*/ 104840331 w 85"/>
              <a:gd name="T17" fmla="*/ 91150268 h 69"/>
              <a:gd name="T18" fmla="*/ 100282004 w 85"/>
              <a:gd name="T19" fmla="*/ 116948516 h 69"/>
              <a:gd name="T20" fmla="*/ 82048695 w 85"/>
              <a:gd name="T21" fmla="*/ 110068809 h 69"/>
              <a:gd name="T22" fmla="*/ 79010202 w 85"/>
              <a:gd name="T23" fmla="*/ 87710414 h 69"/>
              <a:gd name="T24" fmla="*/ 60776893 w 85"/>
              <a:gd name="T25" fmla="*/ 96310704 h 69"/>
              <a:gd name="T26" fmla="*/ 44063438 w 85"/>
              <a:gd name="T27" fmla="*/ 108348226 h 69"/>
              <a:gd name="T28" fmla="*/ 33426921 w 85"/>
              <a:gd name="T29" fmla="*/ 106628955 h 69"/>
              <a:gd name="T30" fmla="*/ 24310266 w 85"/>
              <a:gd name="T31" fmla="*/ 94590122 h 69"/>
              <a:gd name="T32" fmla="*/ 18233314 w 85"/>
              <a:gd name="T33" fmla="*/ 84271851 h 69"/>
              <a:gd name="T34" fmla="*/ 25830119 w 85"/>
              <a:gd name="T35" fmla="*/ 73952289 h 69"/>
              <a:gd name="T36" fmla="*/ 30388447 w 85"/>
              <a:gd name="T37" fmla="*/ 82551268 h 69"/>
              <a:gd name="T38" fmla="*/ 53180092 w 85"/>
              <a:gd name="T39" fmla="*/ 94590122 h 69"/>
              <a:gd name="T40" fmla="*/ 57738419 w 85"/>
              <a:gd name="T41" fmla="*/ 84271851 h 69"/>
              <a:gd name="T42" fmla="*/ 36466627 w 85"/>
              <a:gd name="T43" fmla="*/ 65353310 h 69"/>
              <a:gd name="T44" fmla="*/ 30388447 w 85"/>
              <a:gd name="T45" fmla="*/ 49874623 h 69"/>
              <a:gd name="T46" fmla="*/ 22791646 w 85"/>
              <a:gd name="T47" fmla="*/ 44715498 h 69"/>
              <a:gd name="T48" fmla="*/ 22791646 w 85"/>
              <a:gd name="T49" fmla="*/ 34395926 h 69"/>
              <a:gd name="T50" fmla="*/ 13674986 w 85"/>
              <a:gd name="T51" fmla="*/ 30957384 h 69"/>
              <a:gd name="T52" fmla="*/ 0 w 85"/>
              <a:gd name="T53" fmla="*/ 29236801 h 69"/>
              <a:gd name="T54" fmla="*/ 4558328 w 85"/>
              <a:gd name="T55" fmla="*/ 17197963 h 69"/>
              <a:gd name="T56" fmla="*/ 6078183 w 85"/>
              <a:gd name="T57" fmla="*/ 10319564 h 69"/>
              <a:gd name="T58" fmla="*/ 16713460 w 85"/>
              <a:gd name="T59" fmla="*/ 10319564 h 69"/>
              <a:gd name="T60" fmla="*/ 22791646 w 85"/>
              <a:gd name="T61" fmla="*/ 15478692 h 69"/>
              <a:gd name="T62" fmla="*/ 39505101 w 85"/>
              <a:gd name="T63" fmla="*/ 30957384 h 69"/>
              <a:gd name="T64" fmla="*/ 41023731 w 85"/>
              <a:gd name="T65" fmla="*/ 20637817 h 69"/>
              <a:gd name="T66" fmla="*/ 34946774 w 85"/>
              <a:gd name="T67" fmla="*/ 8598982 h 69"/>
              <a:gd name="T68" fmla="*/ 39505101 w 85"/>
              <a:gd name="T69" fmla="*/ 0 h 69"/>
              <a:gd name="T70" fmla="*/ 48621765 w 85"/>
              <a:gd name="T71" fmla="*/ 3439855 h 69"/>
              <a:gd name="T72" fmla="*/ 48621765 w 85"/>
              <a:gd name="T73" fmla="*/ 3439855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32" y="2"/>
                </a:moveTo>
                <a:lnTo>
                  <a:pt x="36" y="2"/>
                </a:lnTo>
                <a:lnTo>
                  <a:pt x="49" y="6"/>
                </a:lnTo>
                <a:lnTo>
                  <a:pt x="61" y="15"/>
                </a:lnTo>
                <a:lnTo>
                  <a:pt x="68" y="26"/>
                </a:lnTo>
                <a:lnTo>
                  <a:pt x="84" y="38"/>
                </a:lnTo>
                <a:lnTo>
                  <a:pt x="76" y="41"/>
                </a:lnTo>
                <a:lnTo>
                  <a:pt x="70" y="49"/>
                </a:lnTo>
                <a:lnTo>
                  <a:pt x="69" y="53"/>
                </a:lnTo>
                <a:lnTo>
                  <a:pt x="66" y="68"/>
                </a:lnTo>
                <a:lnTo>
                  <a:pt x="54" y="64"/>
                </a:lnTo>
                <a:lnTo>
                  <a:pt x="52" y="51"/>
                </a:lnTo>
                <a:lnTo>
                  <a:pt x="40" y="56"/>
                </a:lnTo>
                <a:lnTo>
                  <a:pt x="29" y="63"/>
                </a:lnTo>
                <a:lnTo>
                  <a:pt x="22" y="62"/>
                </a:lnTo>
                <a:lnTo>
                  <a:pt x="16" y="55"/>
                </a:lnTo>
                <a:lnTo>
                  <a:pt x="12" y="49"/>
                </a:lnTo>
                <a:lnTo>
                  <a:pt x="17" y="43"/>
                </a:lnTo>
                <a:lnTo>
                  <a:pt x="20" y="48"/>
                </a:lnTo>
                <a:lnTo>
                  <a:pt x="35" y="55"/>
                </a:lnTo>
                <a:lnTo>
                  <a:pt x="38" y="49"/>
                </a:lnTo>
                <a:lnTo>
                  <a:pt x="24" y="38"/>
                </a:lnTo>
                <a:lnTo>
                  <a:pt x="20" y="29"/>
                </a:lnTo>
                <a:lnTo>
                  <a:pt x="15" y="26"/>
                </a:lnTo>
                <a:lnTo>
                  <a:pt x="15" y="20"/>
                </a:lnTo>
                <a:lnTo>
                  <a:pt x="9" y="18"/>
                </a:lnTo>
                <a:lnTo>
                  <a:pt x="0" y="17"/>
                </a:lnTo>
                <a:lnTo>
                  <a:pt x="3" y="10"/>
                </a:lnTo>
                <a:lnTo>
                  <a:pt x="4" y="6"/>
                </a:lnTo>
                <a:lnTo>
                  <a:pt x="11" y="6"/>
                </a:lnTo>
                <a:lnTo>
                  <a:pt x="15" y="9"/>
                </a:lnTo>
                <a:lnTo>
                  <a:pt x="26" y="18"/>
                </a:lnTo>
                <a:lnTo>
                  <a:pt x="27" y="12"/>
                </a:lnTo>
                <a:lnTo>
                  <a:pt x="23" y="5"/>
                </a:lnTo>
                <a:lnTo>
                  <a:pt x="26" y="0"/>
                </a:lnTo>
                <a:lnTo>
                  <a:pt x="32" y="2"/>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61" name="Freeform 60"/>
          <p:cNvSpPr>
            <a:spLocks/>
          </p:cNvSpPr>
          <p:nvPr/>
        </p:nvSpPr>
        <p:spPr bwMode="auto">
          <a:xfrm>
            <a:off x="5747610" y="2072920"/>
            <a:ext cx="760536" cy="626276"/>
          </a:xfrm>
          <a:custGeom>
            <a:avLst/>
            <a:gdLst>
              <a:gd name="T0" fmla="*/ 0 w 137"/>
              <a:gd name="T1" fmla="*/ 32364034 h 103"/>
              <a:gd name="T2" fmla="*/ 0 w 137"/>
              <a:gd name="T3" fmla="*/ 32364034 h 103"/>
              <a:gd name="T4" fmla="*/ 12298256 w 137"/>
              <a:gd name="T5" fmla="*/ 129457475 h 103"/>
              <a:gd name="T6" fmla="*/ 122981312 w 137"/>
              <a:gd name="T7" fmla="*/ 178003552 h 103"/>
              <a:gd name="T8" fmla="*/ 175249229 w 137"/>
              <a:gd name="T9" fmla="*/ 183398003 h 103"/>
              <a:gd name="T10" fmla="*/ 209069110 w 137"/>
              <a:gd name="T11" fmla="*/ 134851926 h 103"/>
              <a:gd name="T12" fmla="*/ 192159789 w 137"/>
              <a:gd name="T13" fmla="*/ 79113269 h 103"/>
              <a:gd name="T14" fmla="*/ 204458040 w 137"/>
              <a:gd name="T15" fmla="*/ 66526217 h 103"/>
              <a:gd name="T16" fmla="*/ 196770858 w 137"/>
              <a:gd name="T17" fmla="*/ 23374623 h 103"/>
              <a:gd name="T18" fmla="*/ 116832806 w 137"/>
              <a:gd name="T19" fmla="*/ 8990754 h 103"/>
              <a:gd name="T20" fmla="*/ 66102345 w 137"/>
              <a:gd name="T21" fmla="*/ 0 h 103"/>
              <a:gd name="T22" fmla="*/ 0 w 137"/>
              <a:gd name="T23" fmla="*/ 32364034 h 103"/>
              <a:gd name="T24" fmla="*/ 0 w 137"/>
              <a:gd name="T25" fmla="*/ 32364034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103"/>
              <a:gd name="T41" fmla="*/ 137 w 137"/>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103">
                <a:moveTo>
                  <a:pt x="0" y="18"/>
                </a:moveTo>
                <a:lnTo>
                  <a:pt x="0" y="18"/>
                </a:lnTo>
                <a:lnTo>
                  <a:pt x="8" y="72"/>
                </a:lnTo>
                <a:lnTo>
                  <a:pt x="80" y="99"/>
                </a:lnTo>
                <a:lnTo>
                  <a:pt x="114" y="102"/>
                </a:lnTo>
                <a:lnTo>
                  <a:pt x="136" y="75"/>
                </a:lnTo>
                <a:lnTo>
                  <a:pt x="125" y="44"/>
                </a:lnTo>
                <a:lnTo>
                  <a:pt x="133" y="37"/>
                </a:lnTo>
                <a:lnTo>
                  <a:pt x="128" y="13"/>
                </a:lnTo>
                <a:lnTo>
                  <a:pt x="76" y="5"/>
                </a:lnTo>
                <a:lnTo>
                  <a:pt x="43" y="0"/>
                </a:lnTo>
                <a:lnTo>
                  <a:pt x="0" y="18"/>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62" name="Freeform 61"/>
          <p:cNvSpPr>
            <a:spLocks/>
          </p:cNvSpPr>
          <p:nvPr/>
        </p:nvSpPr>
        <p:spPr bwMode="auto">
          <a:xfrm>
            <a:off x="6209622" y="2771177"/>
            <a:ext cx="725000" cy="453502"/>
          </a:xfrm>
          <a:custGeom>
            <a:avLst/>
            <a:gdLst>
              <a:gd name="T0" fmla="*/ 0 w 130"/>
              <a:gd name="T1" fmla="*/ 62420472 h 77"/>
              <a:gd name="T2" fmla="*/ 0 w 130"/>
              <a:gd name="T3" fmla="*/ 62420472 h 77"/>
              <a:gd name="T4" fmla="*/ 54300920 w 130"/>
              <a:gd name="T5" fmla="*/ 116404870 h 77"/>
              <a:gd name="T6" fmla="*/ 178417678 w 130"/>
              <a:gd name="T7" fmla="*/ 128214075 h 77"/>
              <a:gd name="T8" fmla="*/ 200138038 w 130"/>
              <a:gd name="T9" fmla="*/ 82664452 h 77"/>
              <a:gd name="T10" fmla="*/ 169109486 w 130"/>
              <a:gd name="T11" fmla="*/ 80977237 h 77"/>
              <a:gd name="T12" fmla="*/ 166006755 w 130"/>
              <a:gd name="T13" fmla="*/ 42175184 h 77"/>
              <a:gd name="T14" fmla="*/ 138079649 w 130"/>
              <a:gd name="T15" fmla="*/ 0 h 77"/>
              <a:gd name="T16" fmla="*/ 54300920 w 130"/>
              <a:gd name="T17" fmla="*/ 8434777 h 77"/>
              <a:gd name="T18" fmla="*/ 0 w 130"/>
              <a:gd name="T19" fmla="*/ 62420472 h 77"/>
              <a:gd name="T20" fmla="*/ 0 w 130"/>
              <a:gd name="T21" fmla="*/ 62420472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77"/>
              <a:gd name="T35" fmla="*/ 130 w 130"/>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77">
                <a:moveTo>
                  <a:pt x="0" y="37"/>
                </a:moveTo>
                <a:lnTo>
                  <a:pt x="0" y="37"/>
                </a:lnTo>
                <a:lnTo>
                  <a:pt x="35" y="69"/>
                </a:lnTo>
                <a:lnTo>
                  <a:pt x="115" y="76"/>
                </a:lnTo>
                <a:lnTo>
                  <a:pt x="129" y="49"/>
                </a:lnTo>
                <a:lnTo>
                  <a:pt x="109" y="48"/>
                </a:lnTo>
                <a:lnTo>
                  <a:pt x="107" y="25"/>
                </a:lnTo>
                <a:lnTo>
                  <a:pt x="89" y="0"/>
                </a:lnTo>
                <a:lnTo>
                  <a:pt x="35" y="5"/>
                </a:lnTo>
                <a:lnTo>
                  <a:pt x="0" y="37"/>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63" name="Freeform 62"/>
          <p:cNvSpPr>
            <a:spLocks/>
          </p:cNvSpPr>
          <p:nvPr/>
        </p:nvSpPr>
        <p:spPr bwMode="auto">
          <a:xfrm>
            <a:off x="6365995" y="2332058"/>
            <a:ext cx="1343385" cy="827834"/>
          </a:xfrm>
          <a:custGeom>
            <a:avLst/>
            <a:gdLst>
              <a:gd name="T0" fmla="*/ 190643677 w 241"/>
              <a:gd name="T1" fmla="*/ 8625115 h 139"/>
              <a:gd name="T2" fmla="*/ 207693550 w 241"/>
              <a:gd name="T3" fmla="*/ 0 h 139"/>
              <a:gd name="T4" fmla="*/ 230943376 w 241"/>
              <a:gd name="T5" fmla="*/ 15525734 h 139"/>
              <a:gd name="T6" fmla="*/ 240243307 w 241"/>
              <a:gd name="T7" fmla="*/ 34500462 h 139"/>
              <a:gd name="T8" fmla="*/ 266591866 w 241"/>
              <a:gd name="T9" fmla="*/ 51750698 h 139"/>
              <a:gd name="T10" fmla="*/ 302240355 w 241"/>
              <a:gd name="T11" fmla="*/ 77626037 h 139"/>
              <a:gd name="T12" fmla="*/ 325490182 w 241"/>
              <a:gd name="T13" fmla="*/ 77626037 h 139"/>
              <a:gd name="T14" fmla="*/ 361138749 w 241"/>
              <a:gd name="T15" fmla="*/ 87976981 h 139"/>
              <a:gd name="T16" fmla="*/ 351838818 w 241"/>
              <a:gd name="T17" fmla="*/ 129376735 h 139"/>
              <a:gd name="T18" fmla="*/ 320840216 w 241"/>
              <a:gd name="T19" fmla="*/ 165602997 h 139"/>
              <a:gd name="T20" fmla="*/ 272791819 w 241"/>
              <a:gd name="T21" fmla="*/ 194928685 h 139"/>
              <a:gd name="T22" fmla="*/ 274341808 w 241"/>
              <a:gd name="T23" fmla="*/ 210453100 h 139"/>
              <a:gd name="T24" fmla="*/ 251091981 w 241"/>
              <a:gd name="T25" fmla="*/ 238054249 h 139"/>
              <a:gd name="T26" fmla="*/ 246442016 w 241"/>
              <a:gd name="T27" fmla="*/ 191478377 h 139"/>
              <a:gd name="T28" fmla="*/ 206143561 w 241"/>
              <a:gd name="T29" fmla="*/ 186302258 h 139"/>
              <a:gd name="T30" fmla="*/ 206143561 w 241"/>
              <a:gd name="T31" fmla="*/ 170777802 h 139"/>
              <a:gd name="T32" fmla="*/ 158095125 w 241"/>
              <a:gd name="T33" fmla="*/ 210453100 h 139"/>
              <a:gd name="T34" fmla="*/ 141045253 w 241"/>
              <a:gd name="T35" fmla="*/ 188028069 h 139"/>
              <a:gd name="T36" fmla="*/ 154995149 w 241"/>
              <a:gd name="T37" fmla="*/ 174228151 h 139"/>
              <a:gd name="T38" fmla="*/ 164295118 w 241"/>
              <a:gd name="T39" fmla="*/ 160426878 h 139"/>
              <a:gd name="T40" fmla="*/ 145695218 w 241"/>
              <a:gd name="T41" fmla="*/ 136277350 h 139"/>
              <a:gd name="T42" fmla="*/ 113146705 w 241"/>
              <a:gd name="T43" fmla="*/ 122477432 h 139"/>
              <a:gd name="T44" fmla="*/ 55798359 w 241"/>
              <a:gd name="T45" fmla="*/ 129376735 h 139"/>
              <a:gd name="T46" fmla="*/ 13949901 w 241"/>
              <a:gd name="T47" fmla="*/ 132827043 h 139"/>
              <a:gd name="T48" fmla="*/ 9299933 w 241"/>
              <a:gd name="T49" fmla="*/ 98326591 h 139"/>
              <a:gd name="T50" fmla="*/ 40298464 w 241"/>
              <a:gd name="T51" fmla="*/ 53475195 h 139"/>
              <a:gd name="T52" fmla="*/ 32548522 w 241"/>
              <a:gd name="T53" fmla="*/ 20700539 h 139"/>
              <a:gd name="T54" fmla="*/ 49598405 w 241"/>
              <a:gd name="T55" fmla="*/ 18974728 h 139"/>
              <a:gd name="T56" fmla="*/ 80596929 w 241"/>
              <a:gd name="T57" fmla="*/ 22425041 h 139"/>
              <a:gd name="T58" fmla="*/ 110046729 w 241"/>
              <a:gd name="T59" fmla="*/ 25875349 h 139"/>
              <a:gd name="T60" fmla="*/ 134845299 w 241"/>
              <a:gd name="T61" fmla="*/ 36224959 h 139"/>
              <a:gd name="T62" fmla="*/ 153445160 w 241"/>
              <a:gd name="T63" fmla="*/ 37950770 h 139"/>
              <a:gd name="T64" fmla="*/ 158095125 w 241"/>
              <a:gd name="T65" fmla="*/ 20700539 h 139"/>
              <a:gd name="T66" fmla="*/ 178245014 w 241"/>
              <a:gd name="T67" fmla="*/ 18974728 h 139"/>
              <a:gd name="T68" fmla="*/ 184444968 w 241"/>
              <a:gd name="T69" fmla="*/ 12075426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1"/>
              <a:gd name="T106" fmla="*/ 0 h 139"/>
              <a:gd name="T107" fmla="*/ 241 w 24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1" h="139">
                <a:moveTo>
                  <a:pt x="119" y="7"/>
                </a:moveTo>
                <a:lnTo>
                  <a:pt x="123" y="5"/>
                </a:lnTo>
                <a:lnTo>
                  <a:pt x="129" y="2"/>
                </a:lnTo>
                <a:lnTo>
                  <a:pt x="134" y="0"/>
                </a:lnTo>
                <a:lnTo>
                  <a:pt x="145" y="2"/>
                </a:lnTo>
                <a:lnTo>
                  <a:pt x="149" y="9"/>
                </a:lnTo>
                <a:lnTo>
                  <a:pt x="151" y="17"/>
                </a:lnTo>
                <a:lnTo>
                  <a:pt x="155" y="20"/>
                </a:lnTo>
                <a:lnTo>
                  <a:pt x="160" y="18"/>
                </a:lnTo>
                <a:lnTo>
                  <a:pt x="172" y="30"/>
                </a:lnTo>
                <a:lnTo>
                  <a:pt x="178" y="39"/>
                </a:lnTo>
                <a:lnTo>
                  <a:pt x="195" y="45"/>
                </a:lnTo>
                <a:lnTo>
                  <a:pt x="205" y="47"/>
                </a:lnTo>
                <a:lnTo>
                  <a:pt x="210" y="45"/>
                </a:lnTo>
                <a:lnTo>
                  <a:pt x="221" y="49"/>
                </a:lnTo>
                <a:lnTo>
                  <a:pt x="233" y="51"/>
                </a:lnTo>
                <a:lnTo>
                  <a:pt x="240" y="72"/>
                </a:lnTo>
                <a:lnTo>
                  <a:pt x="227" y="75"/>
                </a:lnTo>
                <a:lnTo>
                  <a:pt x="225" y="85"/>
                </a:lnTo>
                <a:lnTo>
                  <a:pt x="207" y="96"/>
                </a:lnTo>
                <a:lnTo>
                  <a:pt x="179" y="103"/>
                </a:lnTo>
                <a:lnTo>
                  <a:pt x="176" y="113"/>
                </a:lnTo>
                <a:lnTo>
                  <a:pt x="164" y="109"/>
                </a:lnTo>
                <a:lnTo>
                  <a:pt x="177" y="122"/>
                </a:lnTo>
                <a:lnTo>
                  <a:pt x="193" y="124"/>
                </a:lnTo>
                <a:lnTo>
                  <a:pt x="162" y="138"/>
                </a:lnTo>
                <a:lnTo>
                  <a:pt x="143" y="122"/>
                </a:lnTo>
                <a:lnTo>
                  <a:pt x="159" y="111"/>
                </a:lnTo>
                <a:lnTo>
                  <a:pt x="143" y="108"/>
                </a:lnTo>
                <a:lnTo>
                  <a:pt x="133" y="108"/>
                </a:lnTo>
                <a:lnTo>
                  <a:pt x="136" y="98"/>
                </a:lnTo>
                <a:lnTo>
                  <a:pt x="133" y="99"/>
                </a:lnTo>
                <a:lnTo>
                  <a:pt x="110" y="104"/>
                </a:lnTo>
                <a:lnTo>
                  <a:pt x="102" y="122"/>
                </a:lnTo>
                <a:lnTo>
                  <a:pt x="87" y="121"/>
                </a:lnTo>
                <a:lnTo>
                  <a:pt x="91" y="109"/>
                </a:lnTo>
                <a:lnTo>
                  <a:pt x="92" y="103"/>
                </a:lnTo>
                <a:lnTo>
                  <a:pt x="100" y="101"/>
                </a:lnTo>
                <a:lnTo>
                  <a:pt x="105" y="97"/>
                </a:lnTo>
                <a:lnTo>
                  <a:pt x="106" y="93"/>
                </a:lnTo>
                <a:lnTo>
                  <a:pt x="100" y="92"/>
                </a:lnTo>
                <a:lnTo>
                  <a:pt x="94" y="79"/>
                </a:lnTo>
                <a:lnTo>
                  <a:pt x="85" y="71"/>
                </a:lnTo>
                <a:lnTo>
                  <a:pt x="73" y="71"/>
                </a:lnTo>
                <a:lnTo>
                  <a:pt x="58" y="74"/>
                </a:lnTo>
                <a:lnTo>
                  <a:pt x="36" y="75"/>
                </a:lnTo>
                <a:lnTo>
                  <a:pt x="25" y="77"/>
                </a:lnTo>
                <a:lnTo>
                  <a:pt x="9" y="77"/>
                </a:lnTo>
                <a:lnTo>
                  <a:pt x="0" y="70"/>
                </a:lnTo>
                <a:lnTo>
                  <a:pt x="6" y="57"/>
                </a:lnTo>
                <a:lnTo>
                  <a:pt x="15" y="44"/>
                </a:lnTo>
                <a:lnTo>
                  <a:pt x="26" y="31"/>
                </a:lnTo>
                <a:lnTo>
                  <a:pt x="21" y="15"/>
                </a:lnTo>
                <a:lnTo>
                  <a:pt x="21" y="12"/>
                </a:lnTo>
                <a:lnTo>
                  <a:pt x="25" y="9"/>
                </a:lnTo>
                <a:lnTo>
                  <a:pt x="32" y="11"/>
                </a:lnTo>
                <a:lnTo>
                  <a:pt x="41" y="9"/>
                </a:lnTo>
                <a:lnTo>
                  <a:pt x="52" y="13"/>
                </a:lnTo>
                <a:lnTo>
                  <a:pt x="63" y="17"/>
                </a:lnTo>
                <a:lnTo>
                  <a:pt x="71" y="15"/>
                </a:lnTo>
                <a:lnTo>
                  <a:pt x="79" y="19"/>
                </a:lnTo>
                <a:lnTo>
                  <a:pt x="87" y="21"/>
                </a:lnTo>
                <a:lnTo>
                  <a:pt x="93" y="24"/>
                </a:lnTo>
                <a:lnTo>
                  <a:pt x="99" y="22"/>
                </a:lnTo>
                <a:lnTo>
                  <a:pt x="99" y="16"/>
                </a:lnTo>
                <a:lnTo>
                  <a:pt x="102" y="12"/>
                </a:lnTo>
                <a:lnTo>
                  <a:pt x="112" y="12"/>
                </a:lnTo>
                <a:lnTo>
                  <a:pt x="115" y="11"/>
                </a:lnTo>
                <a:lnTo>
                  <a:pt x="119" y="7"/>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64" name="Freeform 63"/>
          <p:cNvSpPr>
            <a:spLocks/>
          </p:cNvSpPr>
          <p:nvPr/>
        </p:nvSpPr>
        <p:spPr bwMode="auto">
          <a:xfrm>
            <a:off x="5577040" y="2468822"/>
            <a:ext cx="511764" cy="244749"/>
          </a:xfrm>
          <a:custGeom>
            <a:avLst/>
            <a:gdLst>
              <a:gd name="T0" fmla="*/ 0 w 90"/>
              <a:gd name="T1" fmla="*/ 23633520 h 43"/>
              <a:gd name="T2" fmla="*/ 0 w 90"/>
              <a:gd name="T3" fmla="*/ 23633520 h 43"/>
              <a:gd name="T4" fmla="*/ 38709597 w 90"/>
              <a:gd name="T5" fmla="*/ 66175857 h 43"/>
              <a:gd name="T6" fmla="*/ 104838504 w 90"/>
              <a:gd name="T7" fmla="*/ 64600540 h 43"/>
              <a:gd name="T8" fmla="*/ 143548091 w 90"/>
              <a:gd name="T9" fmla="*/ 40965765 h 43"/>
              <a:gd name="T10" fmla="*/ 59677300 w 90"/>
              <a:gd name="T11" fmla="*/ 9453155 h 43"/>
              <a:gd name="T12" fmla="*/ 48387003 w 90"/>
              <a:gd name="T13" fmla="*/ 0 h 43"/>
              <a:gd name="T14" fmla="*/ 0 w 90"/>
              <a:gd name="T15" fmla="*/ 23633520 h 43"/>
              <a:gd name="T16" fmla="*/ 0 w 90"/>
              <a:gd name="T17" fmla="*/ 2363352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43"/>
              <a:gd name="T29" fmla="*/ 90 w 9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43">
                <a:moveTo>
                  <a:pt x="0" y="15"/>
                </a:moveTo>
                <a:lnTo>
                  <a:pt x="0" y="15"/>
                </a:lnTo>
                <a:lnTo>
                  <a:pt x="24" y="42"/>
                </a:lnTo>
                <a:lnTo>
                  <a:pt x="65" y="41"/>
                </a:lnTo>
                <a:lnTo>
                  <a:pt x="89" y="26"/>
                </a:lnTo>
                <a:lnTo>
                  <a:pt x="37" y="6"/>
                </a:lnTo>
                <a:lnTo>
                  <a:pt x="30" y="0"/>
                </a:lnTo>
                <a:lnTo>
                  <a:pt x="0" y="15"/>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65" name="Freeform 64"/>
          <p:cNvSpPr>
            <a:spLocks/>
          </p:cNvSpPr>
          <p:nvPr/>
        </p:nvSpPr>
        <p:spPr bwMode="auto">
          <a:xfrm>
            <a:off x="6165981" y="1977901"/>
            <a:ext cx="248779" cy="172763"/>
          </a:xfrm>
          <a:custGeom>
            <a:avLst/>
            <a:gdLst>
              <a:gd name="T0" fmla="*/ 67080589 w 45"/>
              <a:gd name="T1" fmla="*/ 15534291 h 29"/>
              <a:gd name="T2" fmla="*/ 51835342 w 45"/>
              <a:gd name="T3" fmla="*/ 48329201 h 29"/>
              <a:gd name="T4" fmla="*/ 0 w 45"/>
              <a:gd name="T5" fmla="*/ 39698886 h 29"/>
              <a:gd name="T6" fmla="*/ 21343603 w 45"/>
              <a:gd name="T7" fmla="*/ 18986938 h 29"/>
              <a:gd name="T8" fmla="*/ 35065190 w 45"/>
              <a:gd name="T9" fmla="*/ 0 h 29"/>
              <a:gd name="T10" fmla="*/ 67080589 w 45"/>
              <a:gd name="T11" fmla="*/ 15534291 h 29"/>
              <a:gd name="T12" fmla="*/ 67080589 w 45"/>
              <a:gd name="T13" fmla="*/ 15534291 h 29"/>
              <a:gd name="T14" fmla="*/ 0 60000 65536"/>
              <a:gd name="T15" fmla="*/ 0 60000 65536"/>
              <a:gd name="T16" fmla="*/ 0 60000 65536"/>
              <a:gd name="T17" fmla="*/ 0 60000 65536"/>
              <a:gd name="T18" fmla="*/ 0 60000 65536"/>
              <a:gd name="T19" fmla="*/ 0 60000 65536"/>
              <a:gd name="T20" fmla="*/ 0 60000 65536"/>
              <a:gd name="T21" fmla="*/ 0 w 45"/>
              <a:gd name="T22" fmla="*/ 0 h 29"/>
              <a:gd name="T23" fmla="*/ 45 w 4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29">
                <a:moveTo>
                  <a:pt x="44" y="9"/>
                </a:moveTo>
                <a:lnTo>
                  <a:pt x="34" y="28"/>
                </a:lnTo>
                <a:lnTo>
                  <a:pt x="0" y="23"/>
                </a:lnTo>
                <a:lnTo>
                  <a:pt x="14" y="11"/>
                </a:lnTo>
                <a:lnTo>
                  <a:pt x="23" y="0"/>
                </a:lnTo>
                <a:lnTo>
                  <a:pt x="44" y="9"/>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66" name="Freeform 65"/>
          <p:cNvSpPr>
            <a:spLocks/>
          </p:cNvSpPr>
          <p:nvPr/>
        </p:nvSpPr>
        <p:spPr bwMode="auto">
          <a:xfrm>
            <a:off x="6721041" y="167021"/>
            <a:ext cx="2358612" cy="3225793"/>
          </a:xfrm>
          <a:custGeom>
            <a:avLst/>
            <a:gdLst>
              <a:gd name="T0" fmla="*/ 37309631 w 2232"/>
              <a:gd name="T1" fmla="*/ 710412683 h 748"/>
              <a:gd name="T2" fmla="*/ 66845385 w 2232"/>
              <a:gd name="T3" fmla="*/ 442943307 h 748"/>
              <a:gd name="T4" fmla="*/ 129026444 w 2232"/>
              <a:gd name="T5" fmla="*/ 374798509 h 748"/>
              <a:gd name="T6" fmla="*/ 167890879 w 2232"/>
              <a:gd name="T7" fmla="*/ 560493703 h 748"/>
              <a:gd name="T8" fmla="*/ 300026834 w 2232"/>
              <a:gd name="T9" fmla="*/ 560493703 h 748"/>
              <a:gd name="T10" fmla="*/ 421280687 w 2232"/>
              <a:gd name="T11" fmla="*/ 431017413 h 748"/>
              <a:gd name="T12" fmla="*/ 592281039 w 2232"/>
              <a:gd name="T13" fmla="*/ 420796150 h 748"/>
              <a:gd name="T14" fmla="*/ 879870995 w 2232"/>
              <a:gd name="T15" fmla="*/ 419092823 h 748"/>
              <a:gd name="T16" fmla="*/ 881425770 w 2232"/>
              <a:gd name="T17" fmla="*/ 270877252 h 748"/>
              <a:gd name="T18" fmla="*/ 990243836 w 2232"/>
              <a:gd name="T19" fmla="*/ 408870255 h 748"/>
              <a:gd name="T20" fmla="*/ 1008898646 w 2232"/>
              <a:gd name="T21" fmla="*/ 398648993 h 748"/>
              <a:gd name="T22" fmla="*/ 1089734496 w 2232"/>
              <a:gd name="T23" fmla="*/ 417389497 h 748"/>
              <a:gd name="T24" fmla="*/ 1035326087 w 2232"/>
              <a:gd name="T25" fmla="*/ 238507527 h 748"/>
              <a:gd name="T26" fmla="*/ 1094397576 w 2232"/>
              <a:gd name="T27" fmla="*/ 247026768 h 748"/>
              <a:gd name="T28" fmla="*/ 1139479826 w 2232"/>
              <a:gd name="T29" fmla="*/ 195917844 h 748"/>
              <a:gd name="T30" fmla="*/ 1400642498 w 2232"/>
              <a:gd name="T31" fmla="*/ 78367386 h 748"/>
              <a:gd name="T32" fmla="*/ 1576305929 w 2232"/>
              <a:gd name="T33" fmla="*/ 56220229 h 748"/>
              <a:gd name="T34" fmla="*/ 1786169430 w 2232"/>
              <a:gd name="T35" fmla="*/ 47700987 h 748"/>
              <a:gd name="T36" fmla="*/ 1699115726 w 2232"/>
              <a:gd name="T37" fmla="*/ 223174980 h 748"/>
              <a:gd name="T38" fmla="*/ 1835914761 w 2232"/>
              <a:gd name="T39" fmla="*/ 209545759 h 748"/>
              <a:gd name="T40" fmla="*/ 2044223487 w 2232"/>
              <a:gd name="T41" fmla="*/ 218065001 h 748"/>
              <a:gd name="T42" fmla="*/ 2147483647 w 2232"/>
              <a:gd name="T43" fmla="*/ 284506472 h 748"/>
              <a:gd name="T44" fmla="*/ 2147483647 w 2232"/>
              <a:gd name="T45" fmla="*/ 267469294 h 748"/>
              <a:gd name="T46" fmla="*/ 2147483647 w 2232"/>
              <a:gd name="T47" fmla="*/ 371390551 h 748"/>
              <a:gd name="T48" fmla="*/ 2147483647 w 2232"/>
              <a:gd name="T49" fmla="*/ 361169288 h 748"/>
              <a:gd name="T50" fmla="*/ 2147483647 w 2232"/>
              <a:gd name="T51" fmla="*/ 459979180 h 748"/>
              <a:gd name="T52" fmla="*/ 2147483647 w 2232"/>
              <a:gd name="T53" fmla="*/ 562197029 h 748"/>
              <a:gd name="T54" fmla="*/ 2147483647 w 2232"/>
              <a:gd name="T55" fmla="*/ 492348905 h 748"/>
              <a:gd name="T56" fmla="*/ 2147483647 w 2232"/>
              <a:gd name="T57" fmla="*/ 613305954 h 748"/>
              <a:gd name="T58" fmla="*/ 2147483647 w 2232"/>
              <a:gd name="T59" fmla="*/ 725746535 h 748"/>
              <a:gd name="T60" fmla="*/ 2147483647 w 2232"/>
              <a:gd name="T61" fmla="*/ 850110236 h 748"/>
              <a:gd name="T62" fmla="*/ 2147483647 w 2232"/>
              <a:gd name="T63" fmla="*/ 982994484 h 748"/>
              <a:gd name="T64" fmla="*/ 2147483647 w 2232"/>
              <a:gd name="T65" fmla="*/ 689970157 h 748"/>
              <a:gd name="T66" fmla="*/ 2147483647 w 2232"/>
              <a:gd name="T67" fmla="*/ 662711553 h 748"/>
              <a:gd name="T68" fmla="*/ 2147483647 w 2232"/>
              <a:gd name="T69" fmla="*/ 747893692 h 748"/>
              <a:gd name="T70" fmla="*/ 2147483647 w 2232"/>
              <a:gd name="T71" fmla="*/ 919959665 h 748"/>
              <a:gd name="T72" fmla="*/ 2147483647 w 2232"/>
              <a:gd name="T73" fmla="*/ 974475243 h 748"/>
              <a:gd name="T74" fmla="*/ 2147483647 w 2232"/>
              <a:gd name="T75" fmla="*/ 1257278307 h 748"/>
              <a:gd name="T76" fmla="*/ 2135941517 w 2232"/>
              <a:gd name="T77" fmla="*/ 1051139282 h 748"/>
              <a:gd name="T78" fmla="*/ 1898097047 w 2232"/>
              <a:gd name="T79" fmla="*/ 1042621346 h 748"/>
              <a:gd name="T80" fmla="*/ 1507907035 w 2232"/>
              <a:gd name="T81" fmla="*/ 998327031 h 748"/>
              <a:gd name="T82" fmla="*/ 1147252456 w 2232"/>
              <a:gd name="T83" fmla="*/ 1042621346 h 748"/>
              <a:gd name="T84" fmla="*/ 1016671276 w 2232"/>
              <a:gd name="T85" fmla="*/ 1001733684 h 748"/>
              <a:gd name="T86" fmla="*/ 778825559 w 2232"/>
              <a:gd name="T87" fmla="*/ 877368677 h 748"/>
              <a:gd name="T88" fmla="*/ 620262008 w 2232"/>
              <a:gd name="T89" fmla="*/ 916553013 h 748"/>
              <a:gd name="T90" fmla="*/ 645134673 w 2232"/>
              <a:gd name="T91" fmla="*/ 1001733684 h 748"/>
              <a:gd name="T92" fmla="*/ 553416642 w 2232"/>
              <a:gd name="T93" fmla="*/ 993215747 h 748"/>
              <a:gd name="T94" fmla="*/ 415062832 w 2232"/>
              <a:gd name="T95" fmla="*/ 1013659578 h 748"/>
              <a:gd name="T96" fmla="*/ 401072348 w 2232"/>
              <a:gd name="T97" fmla="*/ 1097136923 h 748"/>
              <a:gd name="T98" fmla="*/ 452372453 w 2232"/>
              <a:gd name="T99" fmla="*/ 1161875068 h 748"/>
              <a:gd name="T100" fmla="*/ 411953282 w 2232"/>
              <a:gd name="T101" fmla="*/ 1253870349 h 748"/>
              <a:gd name="T102" fmla="*/ 290699429 w 2232"/>
              <a:gd name="T103" fmla="*/ 1206169383 h 748"/>
              <a:gd name="T104" fmla="*/ 272044619 w 2232"/>
              <a:gd name="T105" fmla="*/ 1092025639 h 748"/>
              <a:gd name="T106" fmla="*/ 138353849 w 2232"/>
              <a:gd name="T107" fmla="*/ 1000030358 h 748"/>
              <a:gd name="T108" fmla="*/ 93272845 w 2232"/>
              <a:gd name="T109" fmla="*/ 954032717 h 748"/>
              <a:gd name="T110" fmla="*/ 6217857 w 2232"/>
              <a:gd name="T111" fmla="*/ 880776635 h 7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32"/>
              <a:gd name="T169" fmla="*/ 0 h 748"/>
              <a:gd name="T170" fmla="*/ 2232 w 2232"/>
              <a:gd name="T171" fmla="*/ 748 h 748"/>
              <a:gd name="connsiteX0" fmla="*/ 36 w 9996"/>
              <a:gd name="connsiteY0" fmla="*/ 6578 h 9987"/>
              <a:gd name="connsiteX1" fmla="*/ 58 w 9996"/>
              <a:gd name="connsiteY1" fmla="*/ 6337 h 9987"/>
              <a:gd name="connsiteX2" fmla="*/ 99 w 9996"/>
              <a:gd name="connsiteY2" fmla="*/ 6123 h 9987"/>
              <a:gd name="connsiteX3" fmla="*/ 67 w 9996"/>
              <a:gd name="connsiteY3" fmla="*/ 5869 h 9987"/>
              <a:gd name="connsiteX4" fmla="*/ 67 w 9996"/>
              <a:gd name="connsiteY4" fmla="*/ 5722 h 9987"/>
              <a:gd name="connsiteX5" fmla="*/ 206 w 9996"/>
              <a:gd name="connsiteY5" fmla="*/ 5655 h 9987"/>
              <a:gd name="connsiteX6" fmla="*/ 108 w 9996"/>
              <a:gd name="connsiteY6" fmla="*/ 5575 h 9987"/>
              <a:gd name="connsiteX7" fmla="*/ 112 w 9996"/>
              <a:gd name="connsiteY7" fmla="*/ 5468 h 9987"/>
              <a:gd name="connsiteX8" fmla="*/ 49 w 9996"/>
              <a:gd name="connsiteY8" fmla="*/ 5495 h 9987"/>
              <a:gd name="connsiteX9" fmla="*/ 282 w 9996"/>
              <a:gd name="connsiteY9" fmla="*/ 4906 h 9987"/>
              <a:gd name="connsiteX10" fmla="*/ 179 w 9996"/>
              <a:gd name="connsiteY10" fmla="*/ 4291 h 9987"/>
              <a:gd name="connsiteX11" fmla="*/ 206 w 9996"/>
              <a:gd name="connsiteY11" fmla="*/ 3997 h 9987"/>
              <a:gd name="connsiteX12" fmla="*/ 143 w 9996"/>
              <a:gd name="connsiteY12" fmla="*/ 3663 h 9987"/>
              <a:gd name="connsiteX13" fmla="*/ 193 w 9996"/>
              <a:gd name="connsiteY13" fmla="*/ 3476 h 9987"/>
              <a:gd name="connsiteX14" fmla="*/ 108 w 9996"/>
              <a:gd name="connsiteY14" fmla="*/ 3222 h 9987"/>
              <a:gd name="connsiteX15" fmla="*/ 130 w 9996"/>
              <a:gd name="connsiteY15" fmla="*/ 3008 h 9987"/>
              <a:gd name="connsiteX16" fmla="*/ 246 w 9996"/>
              <a:gd name="connsiteY16" fmla="*/ 2767 h 9987"/>
              <a:gd name="connsiteX17" fmla="*/ 309 w 9996"/>
              <a:gd name="connsiteY17" fmla="*/ 2741 h 9987"/>
              <a:gd name="connsiteX18" fmla="*/ 385 w 9996"/>
              <a:gd name="connsiteY18" fmla="*/ 2794 h 9987"/>
              <a:gd name="connsiteX19" fmla="*/ 318 w 9996"/>
              <a:gd name="connsiteY19" fmla="*/ 2848 h 9987"/>
              <a:gd name="connsiteX20" fmla="*/ 372 w 9996"/>
              <a:gd name="connsiteY20" fmla="*/ 2941 h 9987"/>
              <a:gd name="connsiteX21" fmla="*/ 551 w 9996"/>
              <a:gd name="connsiteY21" fmla="*/ 2968 h 9987"/>
              <a:gd name="connsiteX22" fmla="*/ 874 w 9996"/>
              <a:gd name="connsiteY22" fmla="*/ 3463 h 9987"/>
              <a:gd name="connsiteX23" fmla="*/ 878 w 9996"/>
              <a:gd name="connsiteY23" fmla="*/ 3703 h 9987"/>
              <a:gd name="connsiteX24" fmla="*/ 744 w 9996"/>
              <a:gd name="connsiteY24" fmla="*/ 3930 h 9987"/>
              <a:gd name="connsiteX25" fmla="*/ 309 w 9996"/>
              <a:gd name="connsiteY25" fmla="*/ 3623 h 9987"/>
              <a:gd name="connsiteX26" fmla="*/ 488 w 9996"/>
              <a:gd name="connsiteY26" fmla="*/ 3984 h 9987"/>
              <a:gd name="connsiteX27" fmla="*/ 484 w 9996"/>
              <a:gd name="connsiteY27" fmla="*/ 4398 h 9987"/>
              <a:gd name="connsiteX28" fmla="*/ 654 w 9996"/>
              <a:gd name="connsiteY28" fmla="*/ 4599 h 9987"/>
              <a:gd name="connsiteX29" fmla="*/ 703 w 9996"/>
              <a:gd name="connsiteY29" fmla="*/ 4572 h 9987"/>
              <a:gd name="connsiteX30" fmla="*/ 677 w 9996"/>
              <a:gd name="connsiteY30" fmla="*/ 4398 h 9987"/>
              <a:gd name="connsiteX31" fmla="*/ 596 w 9996"/>
              <a:gd name="connsiteY31" fmla="*/ 4332 h 9987"/>
              <a:gd name="connsiteX32" fmla="*/ 618 w 9996"/>
              <a:gd name="connsiteY32" fmla="*/ 4184 h 9987"/>
              <a:gd name="connsiteX33" fmla="*/ 694 w 9996"/>
              <a:gd name="connsiteY33" fmla="*/ 4345 h 9987"/>
              <a:gd name="connsiteX34" fmla="*/ 865 w 9996"/>
              <a:gd name="connsiteY34" fmla="*/ 4398 h 9987"/>
              <a:gd name="connsiteX35" fmla="*/ 793 w 9996"/>
              <a:gd name="connsiteY35" fmla="*/ 4064 h 9987"/>
              <a:gd name="connsiteX36" fmla="*/ 950 w 9996"/>
              <a:gd name="connsiteY36" fmla="*/ 3797 h 9987"/>
              <a:gd name="connsiteX37" fmla="*/ 1062 w 9996"/>
              <a:gd name="connsiteY37" fmla="*/ 3984 h 9987"/>
              <a:gd name="connsiteX38" fmla="*/ 1057 w 9996"/>
              <a:gd name="connsiteY38" fmla="*/ 3249 h 9987"/>
              <a:gd name="connsiteX39" fmla="*/ 1013 w 9996"/>
              <a:gd name="connsiteY39" fmla="*/ 3128 h 9987"/>
              <a:gd name="connsiteX40" fmla="*/ 1201 w 9996"/>
              <a:gd name="connsiteY40" fmla="*/ 3302 h 9987"/>
              <a:gd name="connsiteX41" fmla="*/ 1214 w 9996"/>
              <a:gd name="connsiteY41" fmla="*/ 3382 h 9987"/>
              <a:gd name="connsiteX42" fmla="*/ 1111 w 9996"/>
              <a:gd name="connsiteY42" fmla="*/ 3516 h 9987"/>
              <a:gd name="connsiteX43" fmla="*/ 1214 w 9996"/>
              <a:gd name="connsiteY43" fmla="*/ 3757 h 9987"/>
              <a:gd name="connsiteX44" fmla="*/ 1299 w 9996"/>
              <a:gd name="connsiteY44" fmla="*/ 3476 h 9987"/>
              <a:gd name="connsiteX45" fmla="*/ 1649 w 9996"/>
              <a:gd name="connsiteY45" fmla="*/ 3035 h 9987"/>
              <a:gd name="connsiteX46" fmla="*/ 1703 w 9996"/>
              <a:gd name="connsiteY46" fmla="*/ 3021 h 9987"/>
              <a:gd name="connsiteX47" fmla="*/ 1649 w 9996"/>
              <a:gd name="connsiteY47" fmla="*/ 3088 h 9987"/>
              <a:gd name="connsiteX48" fmla="*/ 1819 w 9996"/>
              <a:gd name="connsiteY48" fmla="*/ 4893 h 9987"/>
              <a:gd name="connsiteX49" fmla="*/ 1962 w 9996"/>
              <a:gd name="connsiteY49" fmla="*/ 3021 h 9987"/>
              <a:gd name="connsiteX50" fmla="*/ 2021 w 9996"/>
              <a:gd name="connsiteY50" fmla="*/ 3222 h 9987"/>
              <a:gd name="connsiteX51" fmla="*/ 2079 w 9996"/>
              <a:gd name="connsiteY51" fmla="*/ 3075 h 9987"/>
              <a:gd name="connsiteX52" fmla="*/ 2047 w 9996"/>
              <a:gd name="connsiteY52" fmla="*/ 2834 h 9987"/>
              <a:gd name="connsiteX53" fmla="*/ 2083 w 9996"/>
              <a:gd name="connsiteY53" fmla="*/ 2754 h 9987"/>
              <a:gd name="connsiteX54" fmla="*/ 2280 w 9996"/>
              <a:gd name="connsiteY54" fmla="*/ 2874 h 9987"/>
              <a:gd name="connsiteX55" fmla="*/ 2536 w 9996"/>
              <a:gd name="connsiteY55" fmla="*/ 3289 h 9987"/>
              <a:gd name="connsiteX56" fmla="*/ 2585 w 9996"/>
              <a:gd name="connsiteY56" fmla="*/ 3088 h 9987"/>
              <a:gd name="connsiteX57" fmla="*/ 2531 w 9996"/>
              <a:gd name="connsiteY57" fmla="*/ 2874 h 9987"/>
              <a:gd name="connsiteX58" fmla="*/ 2451 w 9996"/>
              <a:gd name="connsiteY58" fmla="*/ 2821 h 9987"/>
              <a:gd name="connsiteX59" fmla="*/ 2482 w 9996"/>
              <a:gd name="connsiteY59" fmla="*/ 2487 h 9987"/>
              <a:gd name="connsiteX60" fmla="*/ 2428 w 9996"/>
              <a:gd name="connsiteY60" fmla="*/ 2447 h 9987"/>
              <a:gd name="connsiteX61" fmla="*/ 2446 w 9996"/>
              <a:gd name="connsiteY61" fmla="*/ 2286 h 9987"/>
              <a:gd name="connsiteX62" fmla="*/ 2540 w 9996"/>
              <a:gd name="connsiteY62" fmla="*/ 2126 h 9987"/>
              <a:gd name="connsiteX63" fmla="*/ 2603 w 9996"/>
              <a:gd name="connsiteY63" fmla="*/ 1725 h 9987"/>
              <a:gd name="connsiteX64" fmla="*/ 2733 w 9996"/>
              <a:gd name="connsiteY64" fmla="*/ 1738 h 9987"/>
              <a:gd name="connsiteX65" fmla="*/ 2800 w 9996"/>
              <a:gd name="connsiteY65" fmla="*/ 1791 h 9987"/>
              <a:gd name="connsiteX66" fmla="*/ 2751 w 9996"/>
              <a:gd name="connsiteY66" fmla="*/ 2219 h 9987"/>
              <a:gd name="connsiteX67" fmla="*/ 2805 w 9996"/>
              <a:gd name="connsiteY67" fmla="*/ 2420 h 9987"/>
              <a:gd name="connsiteX68" fmla="*/ 2787 w 9996"/>
              <a:gd name="connsiteY68" fmla="*/ 3008 h 9987"/>
              <a:gd name="connsiteX69" fmla="*/ 2854 w 9996"/>
              <a:gd name="connsiteY69" fmla="*/ 3209 h 9987"/>
              <a:gd name="connsiteX70" fmla="*/ 2827 w 9996"/>
              <a:gd name="connsiteY70" fmla="*/ 3422 h 9987"/>
              <a:gd name="connsiteX71" fmla="*/ 2728 w 9996"/>
              <a:gd name="connsiteY71" fmla="*/ 3583 h 9987"/>
              <a:gd name="connsiteX72" fmla="*/ 2760 w 9996"/>
              <a:gd name="connsiteY72" fmla="*/ 3663 h 9987"/>
              <a:gd name="connsiteX73" fmla="*/ 2625 w 9996"/>
              <a:gd name="connsiteY73" fmla="*/ 3743 h 9987"/>
              <a:gd name="connsiteX74" fmla="*/ 2769 w 9996"/>
              <a:gd name="connsiteY74" fmla="*/ 3890 h 9987"/>
              <a:gd name="connsiteX75" fmla="*/ 2926 w 9996"/>
              <a:gd name="connsiteY75" fmla="*/ 3422 h 9987"/>
              <a:gd name="connsiteX76" fmla="*/ 2908 w 9996"/>
              <a:gd name="connsiteY76" fmla="*/ 3128 h 9987"/>
              <a:gd name="connsiteX77" fmla="*/ 2961 w 9996"/>
              <a:gd name="connsiteY77" fmla="*/ 3088 h 9987"/>
              <a:gd name="connsiteX78" fmla="*/ 3047 w 9996"/>
              <a:gd name="connsiteY78" fmla="*/ 3035 h 9987"/>
              <a:gd name="connsiteX79" fmla="*/ 3087 w 9996"/>
              <a:gd name="connsiteY79" fmla="*/ 3195 h 9987"/>
              <a:gd name="connsiteX80" fmla="*/ 3082 w 9996"/>
              <a:gd name="connsiteY80" fmla="*/ 3422 h 9987"/>
              <a:gd name="connsiteX81" fmla="*/ 3185 w 9996"/>
              <a:gd name="connsiteY81" fmla="*/ 3489 h 9987"/>
              <a:gd name="connsiteX82" fmla="*/ 3105 w 9996"/>
              <a:gd name="connsiteY82" fmla="*/ 3409 h 9987"/>
              <a:gd name="connsiteX83" fmla="*/ 3141 w 9996"/>
              <a:gd name="connsiteY83" fmla="*/ 3275 h 9987"/>
              <a:gd name="connsiteX84" fmla="*/ 3109 w 9996"/>
              <a:gd name="connsiteY84" fmla="*/ 3088 h 9987"/>
              <a:gd name="connsiteX85" fmla="*/ 2872 w 9996"/>
              <a:gd name="connsiteY85" fmla="*/ 2955 h 9987"/>
              <a:gd name="connsiteX86" fmla="*/ 2908 w 9996"/>
              <a:gd name="connsiteY86" fmla="*/ 2500 h 9987"/>
              <a:gd name="connsiteX87" fmla="*/ 2827 w 9996"/>
              <a:gd name="connsiteY87" fmla="*/ 2219 h 9987"/>
              <a:gd name="connsiteX88" fmla="*/ 2944 w 9996"/>
              <a:gd name="connsiteY88" fmla="*/ 1952 h 9987"/>
              <a:gd name="connsiteX89" fmla="*/ 2930 w 9996"/>
              <a:gd name="connsiteY89" fmla="*/ 1765 h 9987"/>
              <a:gd name="connsiteX90" fmla="*/ 2984 w 9996"/>
              <a:gd name="connsiteY90" fmla="*/ 1872 h 9987"/>
              <a:gd name="connsiteX91" fmla="*/ 2957 w 9996"/>
              <a:gd name="connsiteY91" fmla="*/ 2233 h 9987"/>
              <a:gd name="connsiteX92" fmla="*/ 2993 w 9996"/>
              <a:gd name="connsiteY92" fmla="*/ 2286 h 9987"/>
              <a:gd name="connsiteX93" fmla="*/ 3154 w 9996"/>
              <a:gd name="connsiteY93" fmla="*/ 2406 h 9987"/>
              <a:gd name="connsiteX94" fmla="*/ 3011 w 9996"/>
              <a:gd name="connsiteY94" fmla="*/ 2099 h 9987"/>
              <a:gd name="connsiteX95" fmla="*/ 3118 w 9996"/>
              <a:gd name="connsiteY95" fmla="*/ 2112 h 9987"/>
              <a:gd name="connsiteX96" fmla="*/ 3096 w 9996"/>
              <a:gd name="connsiteY96" fmla="*/ 1992 h 9987"/>
              <a:gd name="connsiteX97" fmla="*/ 3154 w 9996"/>
              <a:gd name="connsiteY97" fmla="*/ 1939 h 9987"/>
              <a:gd name="connsiteX98" fmla="*/ 3450 w 9996"/>
              <a:gd name="connsiteY98" fmla="*/ 2166 h 9987"/>
              <a:gd name="connsiteX99" fmla="*/ 3392 w 9996"/>
              <a:gd name="connsiteY99" fmla="*/ 2326 h 9987"/>
              <a:gd name="connsiteX100" fmla="*/ 3387 w 9996"/>
              <a:gd name="connsiteY100" fmla="*/ 2567 h 9987"/>
              <a:gd name="connsiteX101" fmla="*/ 3445 w 9996"/>
              <a:gd name="connsiteY101" fmla="*/ 2701 h 9987"/>
              <a:gd name="connsiteX102" fmla="*/ 3477 w 9996"/>
              <a:gd name="connsiteY102" fmla="*/ 2166 h 9987"/>
              <a:gd name="connsiteX103" fmla="*/ 3315 w 9996"/>
              <a:gd name="connsiteY103" fmla="*/ 1898 h 9987"/>
              <a:gd name="connsiteX104" fmla="*/ 3284 w 9996"/>
              <a:gd name="connsiteY104" fmla="*/ 1537 h 9987"/>
              <a:gd name="connsiteX105" fmla="*/ 3656 w 9996"/>
              <a:gd name="connsiteY105" fmla="*/ 1404 h 9987"/>
              <a:gd name="connsiteX106" fmla="*/ 3611 w 9996"/>
              <a:gd name="connsiteY106" fmla="*/ 1056 h 9987"/>
              <a:gd name="connsiteX107" fmla="*/ 3656 w 9996"/>
              <a:gd name="connsiteY107" fmla="*/ 1136 h 9987"/>
              <a:gd name="connsiteX108" fmla="*/ 3719 w 9996"/>
              <a:gd name="connsiteY108" fmla="*/ 1003 h 9987"/>
              <a:gd name="connsiteX109" fmla="*/ 3674 w 9996"/>
              <a:gd name="connsiteY109" fmla="*/ 963 h 9987"/>
              <a:gd name="connsiteX110" fmla="*/ 4068 w 9996"/>
              <a:gd name="connsiteY110" fmla="*/ 682 h 9987"/>
              <a:gd name="connsiteX111" fmla="*/ 4037 w 9996"/>
              <a:gd name="connsiteY111" fmla="*/ 615 h 9987"/>
              <a:gd name="connsiteX112" fmla="*/ 4216 w 9996"/>
              <a:gd name="connsiteY112" fmla="*/ 575 h 9987"/>
              <a:gd name="connsiteX113" fmla="*/ 4216 w 9996"/>
              <a:gd name="connsiteY113" fmla="*/ 668 h 9987"/>
              <a:gd name="connsiteX114" fmla="*/ 4261 w 9996"/>
              <a:gd name="connsiteY114" fmla="*/ 668 h 9987"/>
              <a:gd name="connsiteX115" fmla="*/ 4391 w 9996"/>
              <a:gd name="connsiteY115" fmla="*/ 548 h 9987"/>
              <a:gd name="connsiteX116" fmla="*/ 4453 w 9996"/>
              <a:gd name="connsiteY116" fmla="*/ 615 h 9987"/>
              <a:gd name="connsiteX117" fmla="*/ 4395 w 9996"/>
              <a:gd name="connsiteY117" fmla="*/ 468 h 9987"/>
              <a:gd name="connsiteX118" fmla="*/ 4543 w 9996"/>
              <a:gd name="connsiteY118" fmla="*/ 441 h 9987"/>
              <a:gd name="connsiteX119" fmla="*/ 4547 w 9996"/>
              <a:gd name="connsiteY119" fmla="*/ 254 h 9987"/>
              <a:gd name="connsiteX120" fmla="*/ 4722 w 9996"/>
              <a:gd name="connsiteY120" fmla="*/ 0 h 9987"/>
              <a:gd name="connsiteX121" fmla="*/ 4843 w 9996"/>
              <a:gd name="connsiteY121" fmla="*/ 147 h 9987"/>
              <a:gd name="connsiteX122" fmla="*/ 4740 w 9996"/>
              <a:gd name="connsiteY122" fmla="*/ 281 h 9987"/>
              <a:gd name="connsiteX123" fmla="*/ 4919 w 9996"/>
              <a:gd name="connsiteY123" fmla="*/ 267 h 9987"/>
              <a:gd name="connsiteX124" fmla="*/ 4848 w 9996"/>
              <a:gd name="connsiteY124" fmla="*/ 468 h 9987"/>
              <a:gd name="connsiteX125" fmla="*/ 5148 w 9996"/>
              <a:gd name="connsiteY125" fmla="*/ 374 h 9987"/>
              <a:gd name="connsiteX126" fmla="*/ 5314 w 9996"/>
              <a:gd name="connsiteY126" fmla="*/ 668 h 9987"/>
              <a:gd name="connsiteX127" fmla="*/ 5291 w 9996"/>
              <a:gd name="connsiteY127" fmla="*/ 789 h 9987"/>
              <a:gd name="connsiteX128" fmla="*/ 5233 w 9996"/>
              <a:gd name="connsiteY128" fmla="*/ 722 h 9987"/>
              <a:gd name="connsiteX129" fmla="*/ 5309 w 9996"/>
              <a:gd name="connsiteY129" fmla="*/ 816 h 9987"/>
              <a:gd name="connsiteX130" fmla="*/ 5273 w 9996"/>
              <a:gd name="connsiteY130" fmla="*/ 989 h 9987"/>
              <a:gd name="connsiteX131" fmla="*/ 4722 w 9996"/>
              <a:gd name="connsiteY131" fmla="*/ 1858 h 9987"/>
              <a:gd name="connsiteX132" fmla="*/ 4897 w 9996"/>
              <a:gd name="connsiteY132" fmla="*/ 1751 h 9987"/>
              <a:gd name="connsiteX133" fmla="*/ 4861 w 9996"/>
              <a:gd name="connsiteY133" fmla="*/ 1644 h 9987"/>
              <a:gd name="connsiteX134" fmla="*/ 5139 w 9996"/>
              <a:gd name="connsiteY134" fmla="*/ 1471 h 9987"/>
              <a:gd name="connsiteX135" fmla="*/ 5063 w 9996"/>
              <a:gd name="connsiteY135" fmla="*/ 1511 h 9987"/>
              <a:gd name="connsiteX136" fmla="*/ 5081 w 9996"/>
              <a:gd name="connsiteY136" fmla="*/ 1350 h 9987"/>
              <a:gd name="connsiteX137" fmla="*/ 5233 w 9996"/>
              <a:gd name="connsiteY137" fmla="*/ 1471 h 9987"/>
              <a:gd name="connsiteX138" fmla="*/ 5260 w 9996"/>
              <a:gd name="connsiteY138" fmla="*/ 1350 h 9987"/>
              <a:gd name="connsiteX139" fmla="*/ 5291 w 9996"/>
              <a:gd name="connsiteY139" fmla="*/ 1644 h 9987"/>
              <a:gd name="connsiteX140" fmla="*/ 5367 w 9996"/>
              <a:gd name="connsiteY140" fmla="*/ 1658 h 9987"/>
              <a:gd name="connsiteX141" fmla="*/ 5300 w 9996"/>
              <a:gd name="connsiteY141" fmla="*/ 1537 h 9987"/>
              <a:gd name="connsiteX142" fmla="*/ 5444 w 9996"/>
              <a:gd name="connsiteY142" fmla="*/ 1471 h 9987"/>
              <a:gd name="connsiteX143" fmla="*/ 5623 w 9996"/>
              <a:gd name="connsiteY143" fmla="*/ 1537 h 9987"/>
              <a:gd name="connsiteX144" fmla="*/ 5605 w 9996"/>
              <a:gd name="connsiteY144" fmla="*/ 1644 h 9987"/>
              <a:gd name="connsiteX145" fmla="*/ 5757 w 9996"/>
              <a:gd name="connsiteY145" fmla="*/ 1725 h 9987"/>
              <a:gd name="connsiteX146" fmla="*/ 5892 w 9996"/>
              <a:gd name="connsiteY146" fmla="*/ 1711 h 9987"/>
              <a:gd name="connsiteX147" fmla="*/ 5896 w 9996"/>
              <a:gd name="connsiteY147" fmla="*/ 1444 h 9987"/>
              <a:gd name="connsiteX148" fmla="*/ 5936 w 9996"/>
              <a:gd name="connsiteY148" fmla="*/ 1404 h 9987"/>
              <a:gd name="connsiteX149" fmla="*/ 6277 w 9996"/>
              <a:gd name="connsiteY149" fmla="*/ 1711 h 9987"/>
              <a:gd name="connsiteX150" fmla="*/ 6228 w 9996"/>
              <a:gd name="connsiteY150" fmla="*/ 2166 h 9987"/>
              <a:gd name="connsiteX151" fmla="*/ 6389 w 9996"/>
              <a:gd name="connsiteY151" fmla="*/ 2487 h 9987"/>
              <a:gd name="connsiteX152" fmla="*/ 6474 w 9996"/>
              <a:gd name="connsiteY152" fmla="*/ 2045 h 9987"/>
              <a:gd name="connsiteX153" fmla="*/ 6532 w 9996"/>
              <a:gd name="connsiteY153" fmla="*/ 2233 h 9987"/>
              <a:gd name="connsiteX154" fmla="*/ 6644 w 9996"/>
              <a:gd name="connsiteY154" fmla="*/ 2166 h 9987"/>
              <a:gd name="connsiteX155" fmla="*/ 6797 w 9996"/>
              <a:gd name="connsiteY155" fmla="*/ 2326 h 9987"/>
              <a:gd name="connsiteX156" fmla="*/ 6918 w 9996"/>
              <a:gd name="connsiteY156" fmla="*/ 2233 h 9987"/>
              <a:gd name="connsiteX157" fmla="*/ 6904 w 9996"/>
              <a:gd name="connsiteY157" fmla="*/ 2045 h 9987"/>
              <a:gd name="connsiteX158" fmla="*/ 6989 w 9996"/>
              <a:gd name="connsiteY158" fmla="*/ 1765 h 9987"/>
              <a:gd name="connsiteX159" fmla="*/ 7500 w 9996"/>
              <a:gd name="connsiteY159" fmla="*/ 1965 h 9987"/>
              <a:gd name="connsiteX160" fmla="*/ 7531 w 9996"/>
              <a:gd name="connsiteY160" fmla="*/ 2099 h 9987"/>
              <a:gd name="connsiteX161" fmla="*/ 7469 w 9996"/>
              <a:gd name="connsiteY161" fmla="*/ 2166 h 9987"/>
              <a:gd name="connsiteX162" fmla="*/ 7630 w 9996"/>
              <a:gd name="connsiteY162" fmla="*/ 2233 h 9987"/>
              <a:gd name="connsiteX163" fmla="*/ 7693 w 9996"/>
              <a:gd name="connsiteY163" fmla="*/ 2447 h 9987"/>
              <a:gd name="connsiteX164" fmla="*/ 8073 w 9996"/>
              <a:gd name="connsiteY164" fmla="*/ 2406 h 9987"/>
              <a:gd name="connsiteX165" fmla="*/ 8145 w 9996"/>
              <a:gd name="connsiteY165" fmla="*/ 2567 h 9987"/>
              <a:gd name="connsiteX166" fmla="*/ 8118 w 9996"/>
              <a:gd name="connsiteY166" fmla="*/ 2767 h 9987"/>
              <a:gd name="connsiteX167" fmla="*/ 8230 w 9996"/>
              <a:gd name="connsiteY167" fmla="*/ 2914 h 9987"/>
              <a:gd name="connsiteX168" fmla="*/ 8289 w 9996"/>
              <a:gd name="connsiteY168" fmla="*/ 2794 h 9987"/>
              <a:gd name="connsiteX169" fmla="*/ 8557 w 9996"/>
              <a:gd name="connsiteY169" fmla="*/ 2888 h 9987"/>
              <a:gd name="connsiteX170" fmla="*/ 8616 w 9996"/>
              <a:gd name="connsiteY170" fmla="*/ 2767 h 9987"/>
              <a:gd name="connsiteX171" fmla="*/ 8647 w 9996"/>
              <a:gd name="connsiteY171" fmla="*/ 2955 h 9987"/>
              <a:gd name="connsiteX172" fmla="*/ 8759 w 9996"/>
              <a:gd name="connsiteY172" fmla="*/ 3102 h 9987"/>
              <a:gd name="connsiteX173" fmla="*/ 8813 w 9996"/>
              <a:gd name="connsiteY173" fmla="*/ 2995 h 9987"/>
              <a:gd name="connsiteX174" fmla="*/ 8759 w 9996"/>
              <a:gd name="connsiteY174" fmla="*/ 2834 h 9987"/>
              <a:gd name="connsiteX175" fmla="*/ 8790 w 9996"/>
              <a:gd name="connsiteY175" fmla="*/ 2701 h 9987"/>
              <a:gd name="connsiteX176" fmla="*/ 9265 w 9996"/>
              <a:gd name="connsiteY176" fmla="*/ 2901 h 9987"/>
              <a:gd name="connsiteX177" fmla="*/ 9579 w 9996"/>
              <a:gd name="connsiteY177" fmla="*/ 3436 h 9987"/>
              <a:gd name="connsiteX178" fmla="*/ 9646 w 9996"/>
              <a:gd name="connsiteY178" fmla="*/ 3436 h 9987"/>
              <a:gd name="connsiteX179" fmla="*/ 9727 w 9996"/>
              <a:gd name="connsiteY179" fmla="*/ 3864 h 9987"/>
              <a:gd name="connsiteX180" fmla="*/ 9695 w 9996"/>
              <a:gd name="connsiteY180" fmla="*/ 3623 h 9987"/>
              <a:gd name="connsiteX181" fmla="*/ 9745 w 9996"/>
              <a:gd name="connsiteY181" fmla="*/ 3610 h 9987"/>
              <a:gd name="connsiteX182" fmla="*/ 9776 w 9996"/>
              <a:gd name="connsiteY182" fmla="*/ 3690 h 9987"/>
              <a:gd name="connsiteX183" fmla="*/ 9866 w 9996"/>
              <a:gd name="connsiteY183" fmla="*/ 3663 h 9987"/>
              <a:gd name="connsiteX184" fmla="*/ 9996 w 9996"/>
              <a:gd name="connsiteY184" fmla="*/ 3917 h 9987"/>
              <a:gd name="connsiteX185" fmla="*/ 9812 w 9996"/>
              <a:gd name="connsiteY185" fmla="*/ 4184 h 9987"/>
              <a:gd name="connsiteX186" fmla="*/ 9848 w 9996"/>
              <a:gd name="connsiteY186" fmla="*/ 4265 h 9987"/>
              <a:gd name="connsiteX187" fmla="*/ 9785 w 9996"/>
              <a:gd name="connsiteY187" fmla="*/ 4305 h 9987"/>
              <a:gd name="connsiteX188" fmla="*/ 9839 w 9996"/>
              <a:gd name="connsiteY188" fmla="*/ 4412 h 9987"/>
              <a:gd name="connsiteX189" fmla="*/ 9727 w 9996"/>
              <a:gd name="connsiteY189" fmla="*/ 4412 h 9987"/>
              <a:gd name="connsiteX190" fmla="*/ 9691 w 9996"/>
              <a:gd name="connsiteY190" fmla="*/ 4265 h 9987"/>
              <a:gd name="connsiteX191" fmla="*/ 9646 w 9996"/>
              <a:gd name="connsiteY191" fmla="*/ 4318 h 9987"/>
              <a:gd name="connsiteX192" fmla="*/ 9579 w 9996"/>
              <a:gd name="connsiteY192" fmla="*/ 4064 h 9987"/>
              <a:gd name="connsiteX193" fmla="*/ 9453 w 9996"/>
              <a:gd name="connsiteY193" fmla="*/ 4078 h 9987"/>
              <a:gd name="connsiteX194" fmla="*/ 9422 w 9996"/>
              <a:gd name="connsiteY194" fmla="*/ 3930 h 9987"/>
              <a:gd name="connsiteX195" fmla="*/ 9453 w 9996"/>
              <a:gd name="connsiteY195" fmla="*/ 3864 h 9987"/>
              <a:gd name="connsiteX196" fmla="*/ 9404 w 9996"/>
              <a:gd name="connsiteY196" fmla="*/ 3864 h 9987"/>
              <a:gd name="connsiteX197" fmla="*/ 9364 w 9996"/>
              <a:gd name="connsiteY197" fmla="*/ 3917 h 9987"/>
              <a:gd name="connsiteX198" fmla="*/ 9409 w 9996"/>
              <a:gd name="connsiteY198" fmla="*/ 4091 h 9987"/>
              <a:gd name="connsiteX199" fmla="*/ 9382 w 9996"/>
              <a:gd name="connsiteY199" fmla="*/ 4184 h 9987"/>
              <a:gd name="connsiteX200" fmla="*/ 9279 w 9996"/>
              <a:gd name="connsiteY200" fmla="*/ 4358 h 9987"/>
              <a:gd name="connsiteX201" fmla="*/ 9207 w 9996"/>
              <a:gd name="connsiteY201" fmla="*/ 4332 h 9987"/>
              <a:gd name="connsiteX202" fmla="*/ 9323 w 9996"/>
              <a:gd name="connsiteY202" fmla="*/ 4813 h 9987"/>
              <a:gd name="connsiteX203" fmla="*/ 9306 w 9996"/>
              <a:gd name="connsiteY203" fmla="*/ 5000 h 9987"/>
              <a:gd name="connsiteX204" fmla="*/ 9185 w 9996"/>
              <a:gd name="connsiteY204" fmla="*/ 4866 h 9987"/>
              <a:gd name="connsiteX205" fmla="*/ 9189 w 9996"/>
              <a:gd name="connsiteY205" fmla="*/ 4947 h 9987"/>
              <a:gd name="connsiteX206" fmla="*/ 8970 w 9996"/>
              <a:gd name="connsiteY206" fmla="*/ 5187 h 9987"/>
              <a:gd name="connsiteX207" fmla="*/ 8772 w 9996"/>
              <a:gd name="connsiteY207" fmla="*/ 5682 h 9987"/>
              <a:gd name="connsiteX208" fmla="*/ 8638 w 9996"/>
              <a:gd name="connsiteY208" fmla="*/ 5495 h 9987"/>
              <a:gd name="connsiteX209" fmla="*/ 8513 w 9996"/>
              <a:gd name="connsiteY209" fmla="*/ 5695 h 9987"/>
              <a:gd name="connsiteX210" fmla="*/ 8513 w 9996"/>
              <a:gd name="connsiteY210" fmla="*/ 5508 h 9987"/>
              <a:gd name="connsiteX211" fmla="*/ 8445 w 9996"/>
              <a:gd name="connsiteY211" fmla="*/ 5709 h 9987"/>
              <a:gd name="connsiteX212" fmla="*/ 8356 w 9996"/>
              <a:gd name="connsiteY212" fmla="*/ 5682 h 9987"/>
              <a:gd name="connsiteX213" fmla="*/ 8266 w 9996"/>
              <a:gd name="connsiteY213" fmla="*/ 6163 h 9987"/>
              <a:gd name="connsiteX214" fmla="*/ 8338 w 9996"/>
              <a:gd name="connsiteY214" fmla="*/ 6270 h 9987"/>
              <a:gd name="connsiteX215" fmla="*/ 8306 w 9996"/>
              <a:gd name="connsiteY215" fmla="*/ 6417 h 9987"/>
              <a:gd name="connsiteX216" fmla="*/ 8342 w 9996"/>
              <a:gd name="connsiteY216" fmla="*/ 6671 h 9987"/>
              <a:gd name="connsiteX217" fmla="*/ 8280 w 9996"/>
              <a:gd name="connsiteY217" fmla="*/ 6631 h 9987"/>
              <a:gd name="connsiteX218" fmla="*/ 8244 w 9996"/>
              <a:gd name="connsiteY218" fmla="*/ 6845 h 9987"/>
              <a:gd name="connsiteX219" fmla="*/ 8266 w 9996"/>
              <a:gd name="connsiteY219" fmla="*/ 7032 h 9987"/>
              <a:gd name="connsiteX220" fmla="*/ 8132 w 9996"/>
              <a:gd name="connsiteY220" fmla="*/ 7206 h 9987"/>
              <a:gd name="connsiteX221" fmla="*/ 8145 w 9996"/>
              <a:gd name="connsiteY221" fmla="*/ 7420 h 9987"/>
              <a:gd name="connsiteX222" fmla="*/ 8056 w 9996"/>
              <a:gd name="connsiteY222" fmla="*/ 7473 h 9987"/>
              <a:gd name="connsiteX223" fmla="*/ 8029 w 9996"/>
              <a:gd name="connsiteY223" fmla="*/ 7714 h 9987"/>
              <a:gd name="connsiteX224" fmla="*/ 7948 w 9996"/>
              <a:gd name="connsiteY224" fmla="*/ 7968 h 9987"/>
              <a:gd name="connsiteX225" fmla="*/ 7881 w 9996"/>
              <a:gd name="connsiteY225" fmla="*/ 7032 h 9987"/>
              <a:gd name="connsiteX226" fmla="*/ 7890 w 9996"/>
              <a:gd name="connsiteY226" fmla="*/ 6537 h 9987"/>
              <a:gd name="connsiteX227" fmla="*/ 7948 w 9996"/>
              <a:gd name="connsiteY227" fmla="*/ 6230 h 9987"/>
              <a:gd name="connsiteX228" fmla="*/ 8042 w 9996"/>
              <a:gd name="connsiteY228" fmla="*/ 6176 h 9987"/>
              <a:gd name="connsiteX229" fmla="*/ 8257 w 9996"/>
              <a:gd name="connsiteY229" fmla="*/ 5548 h 9987"/>
              <a:gd name="connsiteX230" fmla="*/ 8365 w 9996"/>
              <a:gd name="connsiteY230" fmla="*/ 5414 h 9987"/>
              <a:gd name="connsiteX231" fmla="*/ 8396 w 9996"/>
              <a:gd name="connsiteY231" fmla="*/ 5053 h 9987"/>
              <a:gd name="connsiteX232" fmla="*/ 8445 w 9996"/>
              <a:gd name="connsiteY232" fmla="*/ 4947 h 9987"/>
              <a:gd name="connsiteX233" fmla="*/ 8360 w 9996"/>
              <a:gd name="connsiteY233" fmla="*/ 4947 h 9987"/>
              <a:gd name="connsiteX234" fmla="*/ 8333 w 9996"/>
              <a:gd name="connsiteY234" fmla="*/ 5241 h 9987"/>
              <a:gd name="connsiteX235" fmla="*/ 8150 w 9996"/>
              <a:gd name="connsiteY235" fmla="*/ 5495 h 9987"/>
              <a:gd name="connsiteX236" fmla="*/ 8168 w 9996"/>
              <a:gd name="connsiteY236" fmla="*/ 5120 h 9987"/>
              <a:gd name="connsiteX237" fmla="*/ 7970 w 9996"/>
              <a:gd name="connsiteY237" fmla="*/ 5201 h 9987"/>
              <a:gd name="connsiteX238" fmla="*/ 7787 w 9996"/>
              <a:gd name="connsiteY238" fmla="*/ 5695 h 9987"/>
              <a:gd name="connsiteX239" fmla="*/ 7823 w 9996"/>
              <a:gd name="connsiteY239" fmla="*/ 5896 h 9987"/>
              <a:gd name="connsiteX240" fmla="*/ 7625 w 9996"/>
              <a:gd name="connsiteY240" fmla="*/ 5963 h 9987"/>
              <a:gd name="connsiteX241" fmla="*/ 7599 w 9996"/>
              <a:gd name="connsiteY241" fmla="*/ 5909 h 9987"/>
              <a:gd name="connsiteX242" fmla="*/ 7666 w 9996"/>
              <a:gd name="connsiteY242" fmla="*/ 5869 h 9987"/>
              <a:gd name="connsiteX243" fmla="*/ 7500 w 9996"/>
              <a:gd name="connsiteY243" fmla="*/ 5749 h 9987"/>
              <a:gd name="connsiteX244" fmla="*/ 7455 w 9996"/>
              <a:gd name="connsiteY244" fmla="*/ 5869 h 9987"/>
              <a:gd name="connsiteX245" fmla="*/ 7079 w 9996"/>
              <a:gd name="connsiteY245" fmla="*/ 5882 h 9987"/>
              <a:gd name="connsiteX246" fmla="*/ 6631 w 9996"/>
              <a:gd name="connsiteY246" fmla="*/ 7019 h 9987"/>
              <a:gd name="connsiteX247" fmla="*/ 6720 w 9996"/>
              <a:gd name="connsiteY247" fmla="*/ 7072 h 9987"/>
              <a:gd name="connsiteX248" fmla="*/ 6720 w 9996"/>
              <a:gd name="connsiteY248" fmla="*/ 7273 h 9987"/>
              <a:gd name="connsiteX249" fmla="*/ 6774 w 9996"/>
              <a:gd name="connsiteY249" fmla="*/ 7139 h 9987"/>
              <a:gd name="connsiteX250" fmla="*/ 6761 w 9996"/>
              <a:gd name="connsiteY250" fmla="*/ 7313 h 9987"/>
              <a:gd name="connsiteX251" fmla="*/ 6828 w 9996"/>
              <a:gd name="connsiteY251" fmla="*/ 7219 h 9987"/>
              <a:gd name="connsiteX252" fmla="*/ 6819 w 9996"/>
              <a:gd name="connsiteY252" fmla="*/ 7326 h 9987"/>
              <a:gd name="connsiteX253" fmla="*/ 6841 w 9996"/>
              <a:gd name="connsiteY253" fmla="*/ 7139 h 9987"/>
              <a:gd name="connsiteX254" fmla="*/ 6904 w 9996"/>
              <a:gd name="connsiteY254" fmla="*/ 7152 h 9987"/>
              <a:gd name="connsiteX255" fmla="*/ 7003 w 9996"/>
              <a:gd name="connsiteY255" fmla="*/ 7393 h 9987"/>
              <a:gd name="connsiteX256" fmla="*/ 6918 w 9996"/>
              <a:gd name="connsiteY256" fmla="*/ 7406 h 9987"/>
              <a:gd name="connsiteX257" fmla="*/ 6994 w 9996"/>
              <a:gd name="connsiteY257" fmla="*/ 7487 h 9987"/>
              <a:gd name="connsiteX258" fmla="*/ 7007 w 9996"/>
              <a:gd name="connsiteY258" fmla="*/ 7647 h 9987"/>
              <a:gd name="connsiteX259" fmla="*/ 6949 w 9996"/>
              <a:gd name="connsiteY259" fmla="*/ 8008 h 9987"/>
              <a:gd name="connsiteX260" fmla="*/ 6935 w 9996"/>
              <a:gd name="connsiteY260" fmla="*/ 8556 h 9987"/>
              <a:gd name="connsiteX261" fmla="*/ 6622 w 9996"/>
              <a:gd name="connsiteY261" fmla="*/ 9693 h 9987"/>
              <a:gd name="connsiteX262" fmla="*/ 6510 w 9996"/>
              <a:gd name="connsiteY262" fmla="*/ 9840 h 9987"/>
              <a:gd name="connsiteX263" fmla="*/ 6425 w 9996"/>
              <a:gd name="connsiteY263" fmla="*/ 9693 h 9987"/>
              <a:gd name="connsiteX264" fmla="*/ 6349 w 9996"/>
              <a:gd name="connsiteY264" fmla="*/ 9906 h 9987"/>
              <a:gd name="connsiteX265" fmla="*/ 6344 w 9996"/>
              <a:gd name="connsiteY265" fmla="*/ 9866 h 9987"/>
              <a:gd name="connsiteX266" fmla="*/ 6384 w 9996"/>
              <a:gd name="connsiteY266" fmla="*/ 9693 h 9987"/>
              <a:gd name="connsiteX267" fmla="*/ 6366 w 9996"/>
              <a:gd name="connsiteY267" fmla="*/ 9398 h 9987"/>
              <a:gd name="connsiteX268" fmla="*/ 6501 w 9996"/>
              <a:gd name="connsiteY268" fmla="*/ 9291 h 9987"/>
              <a:gd name="connsiteX269" fmla="*/ 6604 w 9996"/>
              <a:gd name="connsiteY269" fmla="*/ 8529 h 9987"/>
              <a:gd name="connsiteX270" fmla="*/ 6375 w 9996"/>
              <a:gd name="connsiteY270" fmla="*/ 8717 h 9987"/>
              <a:gd name="connsiteX271" fmla="*/ 6344 w 9996"/>
              <a:gd name="connsiteY271" fmla="*/ 8422 h 9987"/>
              <a:gd name="connsiteX272" fmla="*/ 6156 w 9996"/>
              <a:gd name="connsiteY272" fmla="*/ 8249 h 9987"/>
              <a:gd name="connsiteX273" fmla="*/ 6044 w 9996"/>
              <a:gd name="connsiteY273" fmla="*/ 7473 h 9987"/>
              <a:gd name="connsiteX274" fmla="*/ 5918 w 9996"/>
              <a:gd name="connsiteY274" fmla="*/ 7326 h 9987"/>
              <a:gd name="connsiteX275" fmla="*/ 5699 w 9996"/>
              <a:gd name="connsiteY275" fmla="*/ 7540 h 9987"/>
              <a:gd name="connsiteX276" fmla="*/ 5744 w 9996"/>
              <a:gd name="connsiteY276" fmla="*/ 7701 h 9987"/>
              <a:gd name="connsiteX277" fmla="*/ 5650 w 9996"/>
              <a:gd name="connsiteY277" fmla="*/ 8168 h 9987"/>
              <a:gd name="connsiteX278" fmla="*/ 5565 w 9996"/>
              <a:gd name="connsiteY278" fmla="*/ 8289 h 9987"/>
              <a:gd name="connsiteX279" fmla="*/ 5470 w 9996"/>
              <a:gd name="connsiteY279" fmla="*/ 8182 h 9987"/>
              <a:gd name="connsiteX280" fmla="*/ 5358 w 9996"/>
              <a:gd name="connsiteY280" fmla="*/ 8128 h 9987"/>
              <a:gd name="connsiteX281" fmla="*/ 5067 w 9996"/>
              <a:gd name="connsiteY281" fmla="*/ 8342 h 9987"/>
              <a:gd name="connsiteX282" fmla="*/ 4816 w 9996"/>
              <a:gd name="connsiteY282" fmla="*/ 8035 h 9987"/>
              <a:gd name="connsiteX283" fmla="*/ 4651 w 9996"/>
              <a:gd name="connsiteY283" fmla="*/ 8075 h 9987"/>
              <a:gd name="connsiteX284" fmla="*/ 4592 w 9996"/>
              <a:gd name="connsiteY284" fmla="*/ 7821 h 9987"/>
              <a:gd name="connsiteX285" fmla="*/ 4431 w 9996"/>
              <a:gd name="connsiteY285" fmla="*/ 7647 h 9987"/>
              <a:gd name="connsiteX286" fmla="*/ 4346 w 9996"/>
              <a:gd name="connsiteY286" fmla="*/ 7834 h 9987"/>
              <a:gd name="connsiteX287" fmla="*/ 4341 w 9996"/>
              <a:gd name="connsiteY287" fmla="*/ 8182 h 9987"/>
              <a:gd name="connsiteX288" fmla="*/ 3974 w 9996"/>
              <a:gd name="connsiteY288" fmla="*/ 8021 h 9987"/>
              <a:gd name="connsiteX289" fmla="*/ 3777 w 9996"/>
              <a:gd name="connsiteY289" fmla="*/ 8342 h 9987"/>
              <a:gd name="connsiteX290" fmla="*/ 3674 w 9996"/>
              <a:gd name="connsiteY290" fmla="*/ 8476 h 9987"/>
              <a:gd name="connsiteX291" fmla="*/ 3544 w 9996"/>
              <a:gd name="connsiteY291" fmla="*/ 8222 h 9987"/>
              <a:gd name="connsiteX292" fmla="*/ 3459 w 9996"/>
              <a:gd name="connsiteY292" fmla="*/ 8356 h 9987"/>
              <a:gd name="connsiteX293" fmla="*/ 3306 w 9996"/>
              <a:gd name="connsiteY293" fmla="*/ 8182 h 9987"/>
              <a:gd name="connsiteX294" fmla="*/ 3248 w 9996"/>
              <a:gd name="connsiteY294" fmla="*/ 8168 h 9987"/>
              <a:gd name="connsiteX295" fmla="*/ 3203 w 9996"/>
              <a:gd name="connsiteY295" fmla="*/ 7901 h 9987"/>
              <a:gd name="connsiteX296" fmla="*/ 3118 w 9996"/>
              <a:gd name="connsiteY296" fmla="*/ 7901 h 9987"/>
              <a:gd name="connsiteX297" fmla="*/ 3082 w 9996"/>
              <a:gd name="connsiteY297" fmla="*/ 7941 h 9987"/>
              <a:gd name="connsiteX298" fmla="*/ 3020 w 9996"/>
              <a:gd name="connsiteY298" fmla="*/ 7741 h 9987"/>
              <a:gd name="connsiteX299" fmla="*/ 2975 w 9996"/>
              <a:gd name="connsiteY299" fmla="*/ 7794 h 9987"/>
              <a:gd name="connsiteX300" fmla="*/ 2930 w 9996"/>
              <a:gd name="connsiteY300" fmla="*/ 7861 h 9987"/>
              <a:gd name="connsiteX301" fmla="*/ 2760 w 9996"/>
              <a:gd name="connsiteY301" fmla="*/ 7433 h 9987"/>
              <a:gd name="connsiteX302" fmla="*/ 2711 w 9996"/>
              <a:gd name="connsiteY302" fmla="*/ 7393 h 9987"/>
              <a:gd name="connsiteX303" fmla="*/ 2594 w 9996"/>
              <a:gd name="connsiteY303" fmla="*/ 7072 h 9987"/>
              <a:gd name="connsiteX304" fmla="*/ 2487 w 9996"/>
              <a:gd name="connsiteY304" fmla="*/ 7273 h 9987"/>
              <a:gd name="connsiteX305" fmla="*/ 2464 w 9996"/>
              <a:gd name="connsiteY305" fmla="*/ 7139 h 9987"/>
              <a:gd name="connsiteX306" fmla="*/ 2303 w 9996"/>
              <a:gd name="connsiteY306" fmla="*/ 7112 h 9987"/>
              <a:gd name="connsiteX307" fmla="*/ 2245 w 9996"/>
              <a:gd name="connsiteY307" fmla="*/ 6885 h 9987"/>
              <a:gd name="connsiteX308" fmla="*/ 2159 w 9996"/>
              <a:gd name="connsiteY308" fmla="*/ 6898 h 9987"/>
              <a:gd name="connsiteX309" fmla="*/ 2128 w 9996"/>
              <a:gd name="connsiteY309" fmla="*/ 7005 h 9987"/>
              <a:gd name="connsiteX310" fmla="*/ 2021 w 9996"/>
              <a:gd name="connsiteY310" fmla="*/ 7059 h 9987"/>
              <a:gd name="connsiteX311" fmla="*/ 1989 w 9996"/>
              <a:gd name="connsiteY311" fmla="*/ 7005 h 9987"/>
              <a:gd name="connsiteX312" fmla="*/ 1949 w 9996"/>
              <a:gd name="connsiteY312" fmla="*/ 7179 h 9987"/>
              <a:gd name="connsiteX313" fmla="*/ 1918 w 9996"/>
              <a:gd name="connsiteY313" fmla="*/ 7139 h 9987"/>
              <a:gd name="connsiteX314" fmla="*/ 1788 w 9996"/>
              <a:gd name="connsiteY314" fmla="*/ 7193 h 9987"/>
              <a:gd name="connsiteX315" fmla="*/ 1743 w 9996"/>
              <a:gd name="connsiteY315" fmla="*/ 7139 h 9987"/>
              <a:gd name="connsiteX316" fmla="*/ 1729 w 9996"/>
              <a:gd name="connsiteY316" fmla="*/ 7193 h 9987"/>
              <a:gd name="connsiteX317" fmla="*/ 1797 w 9996"/>
              <a:gd name="connsiteY317" fmla="*/ 7393 h 9987"/>
              <a:gd name="connsiteX318" fmla="*/ 1752 w 9996"/>
              <a:gd name="connsiteY318" fmla="*/ 7513 h 9987"/>
              <a:gd name="connsiteX319" fmla="*/ 1756 w 9996"/>
              <a:gd name="connsiteY319" fmla="*/ 7687 h 9987"/>
              <a:gd name="connsiteX320" fmla="*/ 1828 w 9996"/>
              <a:gd name="connsiteY320" fmla="*/ 7701 h 9987"/>
              <a:gd name="connsiteX321" fmla="*/ 1859 w 9996"/>
              <a:gd name="connsiteY321" fmla="*/ 7861 h 9987"/>
              <a:gd name="connsiteX322" fmla="*/ 1841 w 9996"/>
              <a:gd name="connsiteY322" fmla="*/ 7981 h 9987"/>
              <a:gd name="connsiteX323" fmla="*/ 1788 w 9996"/>
              <a:gd name="connsiteY323" fmla="*/ 7901 h 9987"/>
              <a:gd name="connsiteX324" fmla="*/ 1743 w 9996"/>
              <a:gd name="connsiteY324" fmla="*/ 7968 h 9987"/>
              <a:gd name="connsiteX325" fmla="*/ 1703 w 9996"/>
              <a:gd name="connsiteY325" fmla="*/ 7901 h 9987"/>
              <a:gd name="connsiteX326" fmla="*/ 1685 w 9996"/>
              <a:gd name="connsiteY326" fmla="*/ 7794 h 9987"/>
              <a:gd name="connsiteX327" fmla="*/ 1635 w 9996"/>
              <a:gd name="connsiteY327" fmla="*/ 7861 h 9987"/>
              <a:gd name="connsiteX328" fmla="*/ 1595 w 9996"/>
              <a:gd name="connsiteY328" fmla="*/ 7794 h 9987"/>
              <a:gd name="connsiteX329" fmla="*/ 1555 w 9996"/>
              <a:gd name="connsiteY329" fmla="*/ 7901 h 9987"/>
              <a:gd name="connsiteX330" fmla="*/ 1501 w 9996"/>
              <a:gd name="connsiteY330" fmla="*/ 7914 h 9987"/>
              <a:gd name="connsiteX331" fmla="*/ 1465 w 9996"/>
              <a:gd name="connsiteY331" fmla="*/ 7794 h 9987"/>
              <a:gd name="connsiteX332" fmla="*/ 1268 w 9996"/>
              <a:gd name="connsiteY332" fmla="*/ 7754 h 9987"/>
              <a:gd name="connsiteX333" fmla="*/ 1246 w 9996"/>
              <a:gd name="connsiteY333" fmla="*/ 7821 h 9987"/>
              <a:gd name="connsiteX334" fmla="*/ 1228 w 9996"/>
              <a:gd name="connsiteY334" fmla="*/ 7821 h 9987"/>
              <a:gd name="connsiteX335" fmla="*/ 1196 w 9996"/>
              <a:gd name="connsiteY335" fmla="*/ 7955 h 9987"/>
              <a:gd name="connsiteX336" fmla="*/ 1201 w 9996"/>
              <a:gd name="connsiteY336" fmla="*/ 8088 h 9987"/>
              <a:gd name="connsiteX337" fmla="*/ 1178 w 9996"/>
              <a:gd name="connsiteY337" fmla="*/ 8088 h 9987"/>
              <a:gd name="connsiteX338" fmla="*/ 1160 w 9996"/>
              <a:gd name="connsiteY338" fmla="*/ 7981 h 9987"/>
              <a:gd name="connsiteX339" fmla="*/ 1134 w 9996"/>
              <a:gd name="connsiteY339" fmla="*/ 7995 h 9987"/>
              <a:gd name="connsiteX340" fmla="*/ 1125 w 9996"/>
              <a:gd name="connsiteY340" fmla="*/ 8382 h 9987"/>
              <a:gd name="connsiteX341" fmla="*/ 1156 w 9996"/>
              <a:gd name="connsiteY341" fmla="*/ 8503 h 9987"/>
              <a:gd name="connsiteX342" fmla="*/ 1156 w 9996"/>
              <a:gd name="connsiteY342" fmla="*/ 8610 h 9987"/>
              <a:gd name="connsiteX343" fmla="*/ 1187 w 9996"/>
              <a:gd name="connsiteY343" fmla="*/ 8596 h 9987"/>
              <a:gd name="connsiteX344" fmla="*/ 1228 w 9996"/>
              <a:gd name="connsiteY344" fmla="*/ 8543 h 9987"/>
              <a:gd name="connsiteX345" fmla="*/ 1263 w 9996"/>
              <a:gd name="connsiteY345" fmla="*/ 8717 h 9987"/>
              <a:gd name="connsiteX346" fmla="*/ 1290 w 9996"/>
              <a:gd name="connsiteY346" fmla="*/ 8824 h 9987"/>
              <a:gd name="connsiteX347" fmla="*/ 1317 w 9996"/>
              <a:gd name="connsiteY347" fmla="*/ 8971 h 9987"/>
              <a:gd name="connsiteX348" fmla="*/ 1362 w 9996"/>
              <a:gd name="connsiteY348" fmla="*/ 8997 h 9987"/>
              <a:gd name="connsiteX349" fmla="*/ 1304 w 9996"/>
              <a:gd name="connsiteY349" fmla="*/ 9118 h 9987"/>
              <a:gd name="connsiteX350" fmla="*/ 1263 w 9996"/>
              <a:gd name="connsiteY350" fmla="*/ 9011 h 9987"/>
              <a:gd name="connsiteX351" fmla="*/ 1223 w 9996"/>
              <a:gd name="connsiteY351" fmla="*/ 9452 h 9987"/>
              <a:gd name="connsiteX352" fmla="*/ 1272 w 9996"/>
              <a:gd name="connsiteY352" fmla="*/ 9559 h 9987"/>
              <a:gd name="connsiteX353" fmla="*/ 1317 w 9996"/>
              <a:gd name="connsiteY353" fmla="*/ 9987 h 9987"/>
              <a:gd name="connsiteX354" fmla="*/ 1277 w 9996"/>
              <a:gd name="connsiteY354" fmla="*/ 9906 h 9987"/>
              <a:gd name="connsiteX355" fmla="*/ 1237 w 9996"/>
              <a:gd name="connsiteY355" fmla="*/ 9866 h 9987"/>
              <a:gd name="connsiteX356" fmla="*/ 1187 w 9996"/>
              <a:gd name="connsiteY356" fmla="*/ 9840 h 9987"/>
              <a:gd name="connsiteX357" fmla="*/ 1156 w 9996"/>
              <a:gd name="connsiteY357" fmla="*/ 9799 h 9987"/>
              <a:gd name="connsiteX358" fmla="*/ 1120 w 9996"/>
              <a:gd name="connsiteY358" fmla="*/ 9773 h 9987"/>
              <a:gd name="connsiteX359" fmla="*/ 1093 w 9996"/>
              <a:gd name="connsiteY359" fmla="*/ 9626 h 9987"/>
              <a:gd name="connsiteX360" fmla="*/ 1030 w 9996"/>
              <a:gd name="connsiteY360" fmla="*/ 9719 h 9987"/>
              <a:gd name="connsiteX361" fmla="*/ 972 w 9996"/>
              <a:gd name="connsiteY361" fmla="*/ 9706 h 9987"/>
              <a:gd name="connsiteX362" fmla="*/ 936 w 9996"/>
              <a:gd name="connsiteY362" fmla="*/ 9586 h 9987"/>
              <a:gd name="connsiteX363" fmla="*/ 838 w 9996"/>
              <a:gd name="connsiteY363" fmla="*/ 9465 h 9987"/>
              <a:gd name="connsiteX364" fmla="*/ 739 w 9996"/>
              <a:gd name="connsiteY364" fmla="*/ 9479 h 9987"/>
              <a:gd name="connsiteX365" fmla="*/ 636 w 9996"/>
              <a:gd name="connsiteY365" fmla="*/ 9278 h 9987"/>
              <a:gd name="connsiteX366" fmla="*/ 717 w 9996"/>
              <a:gd name="connsiteY366" fmla="*/ 9078 h 9987"/>
              <a:gd name="connsiteX367" fmla="*/ 726 w 9996"/>
              <a:gd name="connsiteY367" fmla="*/ 8917 h 9987"/>
              <a:gd name="connsiteX368" fmla="*/ 726 w 9996"/>
              <a:gd name="connsiteY368" fmla="*/ 8743 h 9987"/>
              <a:gd name="connsiteX369" fmla="*/ 730 w 9996"/>
              <a:gd name="connsiteY369" fmla="*/ 8623 h 9987"/>
              <a:gd name="connsiteX370" fmla="*/ 784 w 9996"/>
              <a:gd name="connsiteY370" fmla="*/ 8570 h 9987"/>
              <a:gd name="connsiteX371" fmla="*/ 757 w 9996"/>
              <a:gd name="connsiteY371" fmla="*/ 8316 h 9987"/>
              <a:gd name="connsiteX372" fmla="*/ 694 w 9996"/>
              <a:gd name="connsiteY372" fmla="*/ 8249 h 9987"/>
              <a:gd name="connsiteX373" fmla="*/ 663 w 9996"/>
              <a:gd name="connsiteY373" fmla="*/ 8209 h 9987"/>
              <a:gd name="connsiteX374" fmla="*/ 623 w 9996"/>
              <a:gd name="connsiteY374" fmla="*/ 8249 h 9987"/>
              <a:gd name="connsiteX375" fmla="*/ 529 w 9996"/>
              <a:gd name="connsiteY375" fmla="*/ 8182 h 9987"/>
              <a:gd name="connsiteX376" fmla="*/ 457 w 9996"/>
              <a:gd name="connsiteY376" fmla="*/ 7928 h 9987"/>
              <a:gd name="connsiteX377" fmla="*/ 399 w 9996"/>
              <a:gd name="connsiteY377" fmla="*/ 7848 h 9987"/>
              <a:gd name="connsiteX378" fmla="*/ 372 w 9996"/>
              <a:gd name="connsiteY378" fmla="*/ 7620 h 9987"/>
              <a:gd name="connsiteX379" fmla="*/ 318 w 9996"/>
              <a:gd name="connsiteY379" fmla="*/ 7594 h 9987"/>
              <a:gd name="connsiteX380" fmla="*/ 269 w 9996"/>
              <a:gd name="connsiteY380" fmla="*/ 7674 h 9987"/>
              <a:gd name="connsiteX381" fmla="*/ 237 w 9996"/>
              <a:gd name="connsiteY381" fmla="*/ 7714 h 9987"/>
              <a:gd name="connsiteX382" fmla="*/ 224 w 9996"/>
              <a:gd name="connsiteY382" fmla="*/ 7607 h 9987"/>
              <a:gd name="connsiteX383" fmla="*/ 197 w 9996"/>
              <a:gd name="connsiteY383" fmla="*/ 7513 h 9987"/>
              <a:gd name="connsiteX384" fmla="*/ 269 w 9996"/>
              <a:gd name="connsiteY384" fmla="*/ 7487 h 9987"/>
              <a:gd name="connsiteX385" fmla="*/ 264 w 9996"/>
              <a:gd name="connsiteY385" fmla="*/ 7420 h 9987"/>
              <a:gd name="connsiteX386" fmla="*/ 246 w 9996"/>
              <a:gd name="connsiteY386" fmla="*/ 7380 h 9987"/>
              <a:gd name="connsiteX387" fmla="*/ 224 w 9996"/>
              <a:gd name="connsiteY387" fmla="*/ 7326 h 9987"/>
              <a:gd name="connsiteX388" fmla="*/ 184 w 9996"/>
              <a:gd name="connsiteY388" fmla="*/ 7059 h 9987"/>
              <a:gd name="connsiteX389" fmla="*/ 130 w 9996"/>
              <a:gd name="connsiteY389" fmla="*/ 6912 h 9987"/>
              <a:gd name="connsiteX390" fmla="*/ 76 w 9996"/>
              <a:gd name="connsiteY390" fmla="*/ 6912 h 9987"/>
              <a:gd name="connsiteX391" fmla="*/ 18 w 9996"/>
              <a:gd name="connsiteY391" fmla="*/ 6912 h 9987"/>
              <a:gd name="connsiteX392" fmla="*/ 0 w 9996"/>
              <a:gd name="connsiteY392" fmla="*/ 6711 h 9987"/>
              <a:gd name="connsiteX393" fmla="*/ 36 w 9996"/>
              <a:gd name="connsiteY393" fmla="*/ 6578 h 9987"/>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761 w 10000"/>
              <a:gd name="connsiteY301" fmla="*/ 7443 h 10000"/>
              <a:gd name="connsiteX302" fmla="*/ 2712 w 10000"/>
              <a:gd name="connsiteY302" fmla="*/ 7403 h 10000"/>
              <a:gd name="connsiteX303" fmla="*/ 2595 w 10000"/>
              <a:gd name="connsiteY303" fmla="*/ 7081 h 10000"/>
              <a:gd name="connsiteX304" fmla="*/ 2488 w 10000"/>
              <a:gd name="connsiteY304" fmla="*/ 7282 h 10000"/>
              <a:gd name="connsiteX305" fmla="*/ 2465 w 10000"/>
              <a:gd name="connsiteY305" fmla="*/ 7148 h 10000"/>
              <a:gd name="connsiteX306" fmla="*/ 2304 w 10000"/>
              <a:gd name="connsiteY306" fmla="*/ 7121 h 10000"/>
              <a:gd name="connsiteX307" fmla="*/ 2246 w 10000"/>
              <a:gd name="connsiteY307" fmla="*/ 6894 h 10000"/>
              <a:gd name="connsiteX308" fmla="*/ 2160 w 10000"/>
              <a:gd name="connsiteY308" fmla="*/ 6907 h 10000"/>
              <a:gd name="connsiteX309" fmla="*/ 2129 w 10000"/>
              <a:gd name="connsiteY309" fmla="*/ 7014 h 10000"/>
              <a:gd name="connsiteX310" fmla="*/ 2022 w 10000"/>
              <a:gd name="connsiteY310" fmla="*/ 7068 h 10000"/>
              <a:gd name="connsiteX311" fmla="*/ 1990 w 10000"/>
              <a:gd name="connsiteY311" fmla="*/ 7014 h 10000"/>
              <a:gd name="connsiteX312" fmla="*/ 1838 w 10000"/>
              <a:gd name="connsiteY312" fmla="*/ 5443 h 10000"/>
              <a:gd name="connsiteX313" fmla="*/ 1919 w 10000"/>
              <a:gd name="connsiteY313" fmla="*/ 7148 h 10000"/>
              <a:gd name="connsiteX314" fmla="*/ 1789 w 10000"/>
              <a:gd name="connsiteY314" fmla="*/ 7202 h 10000"/>
              <a:gd name="connsiteX315" fmla="*/ 1744 w 10000"/>
              <a:gd name="connsiteY315" fmla="*/ 7148 h 10000"/>
              <a:gd name="connsiteX316" fmla="*/ 1730 w 10000"/>
              <a:gd name="connsiteY316" fmla="*/ 7202 h 10000"/>
              <a:gd name="connsiteX317" fmla="*/ 1798 w 10000"/>
              <a:gd name="connsiteY317" fmla="*/ 7403 h 10000"/>
              <a:gd name="connsiteX318" fmla="*/ 1753 w 10000"/>
              <a:gd name="connsiteY318" fmla="*/ 7523 h 10000"/>
              <a:gd name="connsiteX319" fmla="*/ 1757 w 10000"/>
              <a:gd name="connsiteY319" fmla="*/ 7697 h 10000"/>
              <a:gd name="connsiteX320" fmla="*/ 1829 w 10000"/>
              <a:gd name="connsiteY320" fmla="*/ 7711 h 10000"/>
              <a:gd name="connsiteX321" fmla="*/ 1860 w 10000"/>
              <a:gd name="connsiteY321" fmla="*/ 7871 h 10000"/>
              <a:gd name="connsiteX322" fmla="*/ 1842 w 10000"/>
              <a:gd name="connsiteY322" fmla="*/ 7991 h 10000"/>
              <a:gd name="connsiteX323" fmla="*/ 1789 w 10000"/>
              <a:gd name="connsiteY323" fmla="*/ 7911 h 10000"/>
              <a:gd name="connsiteX324" fmla="*/ 1744 w 10000"/>
              <a:gd name="connsiteY324" fmla="*/ 7978 h 10000"/>
              <a:gd name="connsiteX325" fmla="*/ 1704 w 10000"/>
              <a:gd name="connsiteY325" fmla="*/ 7911 h 10000"/>
              <a:gd name="connsiteX326" fmla="*/ 1686 w 10000"/>
              <a:gd name="connsiteY326" fmla="*/ 7804 h 10000"/>
              <a:gd name="connsiteX327" fmla="*/ 1636 w 10000"/>
              <a:gd name="connsiteY327" fmla="*/ 7871 h 10000"/>
              <a:gd name="connsiteX328" fmla="*/ 1596 w 10000"/>
              <a:gd name="connsiteY328" fmla="*/ 7804 h 10000"/>
              <a:gd name="connsiteX329" fmla="*/ 1556 w 10000"/>
              <a:gd name="connsiteY329" fmla="*/ 7911 h 10000"/>
              <a:gd name="connsiteX330" fmla="*/ 1502 w 10000"/>
              <a:gd name="connsiteY330" fmla="*/ 7924 h 10000"/>
              <a:gd name="connsiteX331" fmla="*/ 1466 w 10000"/>
              <a:gd name="connsiteY331" fmla="*/ 7804 h 10000"/>
              <a:gd name="connsiteX332" fmla="*/ 1269 w 10000"/>
              <a:gd name="connsiteY332" fmla="*/ 7764 h 10000"/>
              <a:gd name="connsiteX333" fmla="*/ 1246 w 10000"/>
              <a:gd name="connsiteY333" fmla="*/ 7831 h 10000"/>
              <a:gd name="connsiteX334" fmla="*/ 1228 w 10000"/>
              <a:gd name="connsiteY334" fmla="*/ 7831 h 10000"/>
              <a:gd name="connsiteX335" fmla="*/ 1196 w 10000"/>
              <a:gd name="connsiteY335" fmla="*/ 7965 h 10000"/>
              <a:gd name="connsiteX336" fmla="*/ 1201 w 10000"/>
              <a:gd name="connsiteY336" fmla="*/ 8099 h 10000"/>
              <a:gd name="connsiteX337" fmla="*/ 1178 w 10000"/>
              <a:gd name="connsiteY337" fmla="*/ 8099 h 10000"/>
              <a:gd name="connsiteX338" fmla="*/ 1160 w 10000"/>
              <a:gd name="connsiteY338" fmla="*/ 7991 h 10000"/>
              <a:gd name="connsiteX339" fmla="*/ 1134 w 10000"/>
              <a:gd name="connsiteY339" fmla="*/ 8005 h 10000"/>
              <a:gd name="connsiteX340" fmla="*/ 1125 w 10000"/>
              <a:gd name="connsiteY340" fmla="*/ 8393 h 10000"/>
              <a:gd name="connsiteX341" fmla="*/ 1156 w 10000"/>
              <a:gd name="connsiteY341" fmla="*/ 8514 h 10000"/>
              <a:gd name="connsiteX342" fmla="*/ 1156 w 10000"/>
              <a:gd name="connsiteY342" fmla="*/ 8621 h 10000"/>
              <a:gd name="connsiteX343" fmla="*/ 1187 w 10000"/>
              <a:gd name="connsiteY343" fmla="*/ 8607 h 10000"/>
              <a:gd name="connsiteX344" fmla="*/ 1228 w 10000"/>
              <a:gd name="connsiteY344" fmla="*/ 8554 h 10000"/>
              <a:gd name="connsiteX345" fmla="*/ 1264 w 10000"/>
              <a:gd name="connsiteY345" fmla="*/ 8728 h 10000"/>
              <a:gd name="connsiteX346" fmla="*/ 1291 w 10000"/>
              <a:gd name="connsiteY346" fmla="*/ 8835 h 10000"/>
              <a:gd name="connsiteX347" fmla="*/ 1318 w 10000"/>
              <a:gd name="connsiteY347" fmla="*/ 8983 h 10000"/>
              <a:gd name="connsiteX348" fmla="*/ 1363 w 10000"/>
              <a:gd name="connsiteY348" fmla="*/ 9009 h 10000"/>
              <a:gd name="connsiteX349" fmla="*/ 1305 w 10000"/>
              <a:gd name="connsiteY349" fmla="*/ 9130 h 10000"/>
              <a:gd name="connsiteX350" fmla="*/ 1264 w 10000"/>
              <a:gd name="connsiteY350" fmla="*/ 9023 h 10000"/>
              <a:gd name="connsiteX351" fmla="*/ 1223 w 10000"/>
              <a:gd name="connsiteY351" fmla="*/ 9464 h 10000"/>
              <a:gd name="connsiteX352" fmla="*/ 1273 w 10000"/>
              <a:gd name="connsiteY352" fmla="*/ 9571 h 10000"/>
              <a:gd name="connsiteX353" fmla="*/ 1318 w 10000"/>
              <a:gd name="connsiteY353" fmla="*/ 10000 h 10000"/>
              <a:gd name="connsiteX354" fmla="*/ 1278 w 10000"/>
              <a:gd name="connsiteY354" fmla="*/ 9919 h 10000"/>
              <a:gd name="connsiteX355" fmla="*/ 1237 w 10000"/>
              <a:gd name="connsiteY355" fmla="*/ 9879 h 10000"/>
              <a:gd name="connsiteX356" fmla="*/ 1187 w 10000"/>
              <a:gd name="connsiteY356" fmla="*/ 9853 h 10000"/>
              <a:gd name="connsiteX357" fmla="*/ 1156 w 10000"/>
              <a:gd name="connsiteY357" fmla="*/ 9812 h 10000"/>
              <a:gd name="connsiteX358" fmla="*/ 1120 w 10000"/>
              <a:gd name="connsiteY358" fmla="*/ 9786 h 10000"/>
              <a:gd name="connsiteX359" fmla="*/ 1093 w 10000"/>
              <a:gd name="connsiteY359" fmla="*/ 9639 h 10000"/>
              <a:gd name="connsiteX360" fmla="*/ 1030 w 10000"/>
              <a:gd name="connsiteY360" fmla="*/ 9732 h 10000"/>
              <a:gd name="connsiteX361" fmla="*/ 972 w 10000"/>
              <a:gd name="connsiteY361" fmla="*/ 9719 h 10000"/>
              <a:gd name="connsiteX362" fmla="*/ 936 w 10000"/>
              <a:gd name="connsiteY362" fmla="*/ 9598 h 10000"/>
              <a:gd name="connsiteX363" fmla="*/ 838 w 10000"/>
              <a:gd name="connsiteY363" fmla="*/ 9477 h 10000"/>
              <a:gd name="connsiteX364" fmla="*/ 739 w 10000"/>
              <a:gd name="connsiteY364" fmla="*/ 9491 h 10000"/>
              <a:gd name="connsiteX365" fmla="*/ 636 w 10000"/>
              <a:gd name="connsiteY365" fmla="*/ 9290 h 10000"/>
              <a:gd name="connsiteX366" fmla="*/ 717 w 10000"/>
              <a:gd name="connsiteY366" fmla="*/ 9090 h 10000"/>
              <a:gd name="connsiteX367" fmla="*/ 726 w 10000"/>
              <a:gd name="connsiteY367" fmla="*/ 8929 h 10000"/>
              <a:gd name="connsiteX368" fmla="*/ 726 w 10000"/>
              <a:gd name="connsiteY368" fmla="*/ 8754 h 10000"/>
              <a:gd name="connsiteX369" fmla="*/ 730 w 10000"/>
              <a:gd name="connsiteY369" fmla="*/ 8634 h 10000"/>
              <a:gd name="connsiteX370" fmla="*/ 784 w 10000"/>
              <a:gd name="connsiteY370" fmla="*/ 8581 h 10000"/>
              <a:gd name="connsiteX371" fmla="*/ 757 w 10000"/>
              <a:gd name="connsiteY371" fmla="*/ 8327 h 10000"/>
              <a:gd name="connsiteX372" fmla="*/ 694 w 10000"/>
              <a:gd name="connsiteY372" fmla="*/ 8260 h 10000"/>
              <a:gd name="connsiteX373" fmla="*/ 663 w 10000"/>
              <a:gd name="connsiteY373" fmla="*/ 8220 h 10000"/>
              <a:gd name="connsiteX374" fmla="*/ 623 w 10000"/>
              <a:gd name="connsiteY374" fmla="*/ 8260 h 10000"/>
              <a:gd name="connsiteX375" fmla="*/ 529 w 10000"/>
              <a:gd name="connsiteY375" fmla="*/ 8193 h 10000"/>
              <a:gd name="connsiteX376" fmla="*/ 457 w 10000"/>
              <a:gd name="connsiteY376" fmla="*/ 7938 h 10000"/>
              <a:gd name="connsiteX377" fmla="*/ 399 w 10000"/>
              <a:gd name="connsiteY377" fmla="*/ 7858 h 10000"/>
              <a:gd name="connsiteX378" fmla="*/ 372 w 10000"/>
              <a:gd name="connsiteY378" fmla="*/ 7630 h 10000"/>
              <a:gd name="connsiteX379" fmla="*/ 318 w 10000"/>
              <a:gd name="connsiteY379" fmla="*/ 7604 h 10000"/>
              <a:gd name="connsiteX380" fmla="*/ 269 w 10000"/>
              <a:gd name="connsiteY380" fmla="*/ 7684 h 10000"/>
              <a:gd name="connsiteX381" fmla="*/ 237 w 10000"/>
              <a:gd name="connsiteY381" fmla="*/ 7724 h 10000"/>
              <a:gd name="connsiteX382" fmla="*/ 224 w 10000"/>
              <a:gd name="connsiteY382" fmla="*/ 7617 h 10000"/>
              <a:gd name="connsiteX383" fmla="*/ 197 w 10000"/>
              <a:gd name="connsiteY383" fmla="*/ 7523 h 10000"/>
              <a:gd name="connsiteX384" fmla="*/ 269 w 10000"/>
              <a:gd name="connsiteY384" fmla="*/ 7497 h 10000"/>
              <a:gd name="connsiteX385" fmla="*/ 264 w 10000"/>
              <a:gd name="connsiteY385" fmla="*/ 7430 h 10000"/>
              <a:gd name="connsiteX386" fmla="*/ 246 w 10000"/>
              <a:gd name="connsiteY386" fmla="*/ 7390 h 10000"/>
              <a:gd name="connsiteX387" fmla="*/ 224 w 10000"/>
              <a:gd name="connsiteY387" fmla="*/ 7336 h 10000"/>
              <a:gd name="connsiteX388" fmla="*/ 184 w 10000"/>
              <a:gd name="connsiteY388" fmla="*/ 7068 h 10000"/>
              <a:gd name="connsiteX389" fmla="*/ 130 w 10000"/>
              <a:gd name="connsiteY389" fmla="*/ 6921 h 10000"/>
              <a:gd name="connsiteX390" fmla="*/ 76 w 10000"/>
              <a:gd name="connsiteY390" fmla="*/ 6921 h 10000"/>
              <a:gd name="connsiteX391" fmla="*/ 18 w 10000"/>
              <a:gd name="connsiteY391" fmla="*/ 6921 h 10000"/>
              <a:gd name="connsiteX392" fmla="*/ 0 w 10000"/>
              <a:gd name="connsiteY392" fmla="*/ 6720 h 10000"/>
              <a:gd name="connsiteX393" fmla="*/ 36 w 10000"/>
              <a:gd name="connsiteY39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761 w 10000"/>
              <a:gd name="connsiteY301" fmla="*/ 7443 h 10000"/>
              <a:gd name="connsiteX302" fmla="*/ 2712 w 10000"/>
              <a:gd name="connsiteY302" fmla="*/ 7403 h 10000"/>
              <a:gd name="connsiteX303" fmla="*/ 2595 w 10000"/>
              <a:gd name="connsiteY303" fmla="*/ 7081 h 10000"/>
              <a:gd name="connsiteX304" fmla="*/ 2488 w 10000"/>
              <a:gd name="connsiteY304" fmla="*/ 7282 h 10000"/>
              <a:gd name="connsiteX305" fmla="*/ 2465 w 10000"/>
              <a:gd name="connsiteY305" fmla="*/ 7148 h 10000"/>
              <a:gd name="connsiteX306" fmla="*/ 2304 w 10000"/>
              <a:gd name="connsiteY306" fmla="*/ 7121 h 10000"/>
              <a:gd name="connsiteX307" fmla="*/ 2246 w 10000"/>
              <a:gd name="connsiteY307" fmla="*/ 6894 h 10000"/>
              <a:gd name="connsiteX308" fmla="*/ 2160 w 10000"/>
              <a:gd name="connsiteY308" fmla="*/ 6907 h 10000"/>
              <a:gd name="connsiteX309" fmla="*/ 2129 w 10000"/>
              <a:gd name="connsiteY309" fmla="*/ 7014 h 10000"/>
              <a:gd name="connsiteX310" fmla="*/ 2022 w 10000"/>
              <a:gd name="connsiteY310" fmla="*/ 7068 h 10000"/>
              <a:gd name="connsiteX311" fmla="*/ 1990 w 10000"/>
              <a:gd name="connsiteY311" fmla="*/ 7014 h 10000"/>
              <a:gd name="connsiteX312" fmla="*/ 1857 w 10000"/>
              <a:gd name="connsiteY312" fmla="*/ 4912 h 10000"/>
              <a:gd name="connsiteX313" fmla="*/ 1919 w 10000"/>
              <a:gd name="connsiteY313" fmla="*/ 7148 h 10000"/>
              <a:gd name="connsiteX314" fmla="*/ 1789 w 10000"/>
              <a:gd name="connsiteY314" fmla="*/ 7202 h 10000"/>
              <a:gd name="connsiteX315" fmla="*/ 1744 w 10000"/>
              <a:gd name="connsiteY315" fmla="*/ 7148 h 10000"/>
              <a:gd name="connsiteX316" fmla="*/ 1730 w 10000"/>
              <a:gd name="connsiteY316" fmla="*/ 7202 h 10000"/>
              <a:gd name="connsiteX317" fmla="*/ 1798 w 10000"/>
              <a:gd name="connsiteY317" fmla="*/ 7403 h 10000"/>
              <a:gd name="connsiteX318" fmla="*/ 1753 w 10000"/>
              <a:gd name="connsiteY318" fmla="*/ 7523 h 10000"/>
              <a:gd name="connsiteX319" fmla="*/ 1757 w 10000"/>
              <a:gd name="connsiteY319" fmla="*/ 7697 h 10000"/>
              <a:gd name="connsiteX320" fmla="*/ 1829 w 10000"/>
              <a:gd name="connsiteY320" fmla="*/ 7711 h 10000"/>
              <a:gd name="connsiteX321" fmla="*/ 1860 w 10000"/>
              <a:gd name="connsiteY321" fmla="*/ 7871 h 10000"/>
              <a:gd name="connsiteX322" fmla="*/ 1842 w 10000"/>
              <a:gd name="connsiteY322" fmla="*/ 7991 h 10000"/>
              <a:gd name="connsiteX323" fmla="*/ 1789 w 10000"/>
              <a:gd name="connsiteY323" fmla="*/ 7911 h 10000"/>
              <a:gd name="connsiteX324" fmla="*/ 1744 w 10000"/>
              <a:gd name="connsiteY324" fmla="*/ 7978 h 10000"/>
              <a:gd name="connsiteX325" fmla="*/ 1704 w 10000"/>
              <a:gd name="connsiteY325" fmla="*/ 7911 h 10000"/>
              <a:gd name="connsiteX326" fmla="*/ 1686 w 10000"/>
              <a:gd name="connsiteY326" fmla="*/ 7804 h 10000"/>
              <a:gd name="connsiteX327" fmla="*/ 1636 w 10000"/>
              <a:gd name="connsiteY327" fmla="*/ 7871 h 10000"/>
              <a:gd name="connsiteX328" fmla="*/ 1596 w 10000"/>
              <a:gd name="connsiteY328" fmla="*/ 7804 h 10000"/>
              <a:gd name="connsiteX329" fmla="*/ 1556 w 10000"/>
              <a:gd name="connsiteY329" fmla="*/ 7911 h 10000"/>
              <a:gd name="connsiteX330" fmla="*/ 1502 w 10000"/>
              <a:gd name="connsiteY330" fmla="*/ 7924 h 10000"/>
              <a:gd name="connsiteX331" fmla="*/ 1466 w 10000"/>
              <a:gd name="connsiteY331" fmla="*/ 7804 h 10000"/>
              <a:gd name="connsiteX332" fmla="*/ 1269 w 10000"/>
              <a:gd name="connsiteY332" fmla="*/ 7764 h 10000"/>
              <a:gd name="connsiteX333" fmla="*/ 1246 w 10000"/>
              <a:gd name="connsiteY333" fmla="*/ 7831 h 10000"/>
              <a:gd name="connsiteX334" fmla="*/ 1228 w 10000"/>
              <a:gd name="connsiteY334" fmla="*/ 7831 h 10000"/>
              <a:gd name="connsiteX335" fmla="*/ 1196 w 10000"/>
              <a:gd name="connsiteY335" fmla="*/ 7965 h 10000"/>
              <a:gd name="connsiteX336" fmla="*/ 1201 w 10000"/>
              <a:gd name="connsiteY336" fmla="*/ 8099 h 10000"/>
              <a:gd name="connsiteX337" fmla="*/ 1178 w 10000"/>
              <a:gd name="connsiteY337" fmla="*/ 8099 h 10000"/>
              <a:gd name="connsiteX338" fmla="*/ 1160 w 10000"/>
              <a:gd name="connsiteY338" fmla="*/ 7991 h 10000"/>
              <a:gd name="connsiteX339" fmla="*/ 1134 w 10000"/>
              <a:gd name="connsiteY339" fmla="*/ 8005 h 10000"/>
              <a:gd name="connsiteX340" fmla="*/ 1125 w 10000"/>
              <a:gd name="connsiteY340" fmla="*/ 8393 h 10000"/>
              <a:gd name="connsiteX341" fmla="*/ 1156 w 10000"/>
              <a:gd name="connsiteY341" fmla="*/ 8514 h 10000"/>
              <a:gd name="connsiteX342" fmla="*/ 1156 w 10000"/>
              <a:gd name="connsiteY342" fmla="*/ 8621 h 10000"/>
              <a:gd name="connsiteX343" fmla="*/ 1187 w 10000"/>
              <a:gd name="connsiteY343" fmla="*/ 8607 h 10000"/>
              <a:gd name="connsiteX344" fmla="*/ 1228 w 10000"/>
              <a:gd name="connsiteY344" fmla="*/ 8554 h 10000"/>
              <a:gd name="connsiteX345" fmla="*/ 1264 w 10000"/>
              <a:gd name="connsiteY345" fmla="*/ 8728 h 10000"/>
              <a:gd name="connsiteX346" fmla="*/ 1291 w 10000"/>
              <a:gd name="connsiteY346" fmla="*/ 8835 h 10000"/>
              <a:gd name="connsiteX347" fmla="*/ 1318 w 10000"/>
              <a:gd name="connsiteY347" fmla="*/ 8983 h 10000"/>
              <a:gd name="connsiteX348" fmla="*/ 1363 w 10000"/>
              <a:gd name="connsiteY348" fmla="*/ 9009 h 10000"/>
              <a:gd name="connsiteX349" fmla="*/ 1305 w 10000"/>
              <a:gd name="connsiteY349" fmla="*/ 9130 h 10000"/>
              <a:gd name="connsiteX350" fmla="*/ 1264 w 10000"/>
              <a:gd name="connsiteY350" fmla="*/ 9023 h 10000"/>
              <a:gd name="connsiteX351" fmla="*/ 1223 w 10000"/>
              <a:gd name="connsiteY351" fmla="*/ 9464 h 10000"/>
              <a:gd name="connsiteX352" fmla="*/ 1273 w 10000"/>
              <a:gd name="connsiteY352" fmla="*/ 9571 h 10000"/>
              <a:gd name="connsiteX353" fmla="*/ 1318 w 10000"/>
              <a:gd name="connsiteY353" fmla="*/ 10000 h 10000"/>
              <a:gd name="connsiteX354" fmla="*/ 1278 w 10000"/>
              <a:gd name="connsiteY354" fmla="*/ 9919 h 10000"/>
              <a:gd name="connsiteX355" fmla="*/ 1237 w 10000"/>
              <a:gd name="connsiteY355" fmla="*/ 9879 h 10000"/>
              <a:gd name="connsiteX356" fmla="*/ 1187 w 10000"/>
              <a:gd name="connsiteY356" fmla="*/ 9853 h 10000"/>
              <a:gd name="connsiteX357" fmla="*/ 1156 w 10000"/>
              <a:gd name="connsiteY357" fmla="*/ 9812 h 10000"/>
              <a:gd name="connsiteX358" fmla="*/ 1120 w 10000"/>
              <a:gd name="connsiteY358" fmla="*/ 9786 h 10000"/>
              <a:gd name="connsiteX359" fmla="*/ 1093 w 10000"/>
              <a:gd name="connsiteY359" fmla="*/ 9639 h 10000"/>
              <a:gd name="connsiteX360" fmla="*/ 1030 w 10000"/>
              <a:gd name="connsiteY360" fmla="*/ 9732 h 10000"/>
              <a:gd name="connsiteX361" fmla="*/ 972 w 10000"/>
              <a:gd name="connsiteY361" fmla="*/ 9719 h 10000"/>
              <a:gd name="connsiteX362" fmla="*/ 936 w 10000"/>
              <a:gd name="connsiteY362" fmla="*/ 9598 h 10000"/>
              <a:gd name="connsiteX363" fmla="*/ 838 w 10000"/>
              <a:gd name="connsiteY363" fmla="*/ 9477 h 10000"/>
              <a:gd name="connsiteX364" fmla="*/ 739 w 10000"/>
              <a:gd name="connsiteY364" fmla="*/ 9491 h 10000"/>
              <a:gd name="connsiteX365" fmla="*/ 636 w 10000"/>
              <a:gd name="connsiteY365" fmla="*/ 9290 h 10000"/>
              <a:gd name="connsiteX366" fmla="*/ 717 w 10000"/>
              <a:gd name="connsiteY366" fmla="*/ 9090 h 10000"/>
              <a:gd name="connsiteX367" fmla="*/ 726 w 10000"/>
              <a:gd name="connsiteY367" fmla="*/ 8929 h 10000"/>
              <a:gd name="connsiteX368" fmla="*/ 726 w 10000"/>
              <a:gd name="connsiteY368" fmla="*/ 8754 h 10000"/>
              <a:gd name="connsiteX369" fmla="*/ 730 w 10000"/>
              <a:gd name="connsiteY369" fmla="*/ 8634 h 10000"/>
              <a:gd name="connsiteX370" fmla="*/ 784 w 10000"/>
              <a:gd name="connsiteY370" fmla="*/ 8581 h 10000"/>
              <a:gd name="connsiteX371" fmla="*/ 757 w 10000"/>
              <a:gd name="connsiteY371" fmla="*/ 8327 h 10000"/>
              <a:gd name="connsiteX372" fmla="*/ 694 w 10000"/>
              <a:gd name="connsiteY372" fmla="*/ 8260 h 10000"/>
              <a:gd name="connsiteX373" fmla="*/ 663 w 10000"/>
              <a:gd name="connsiteY373" fmla="*/ 8220 h 10000"/>
              <a:gd name="connsiteX374" fmla="*/ 623 w 10000"/>
              <a:gd name="connsiteY374" fmla="*/ 8260 h 10000"/>
              <a:gd name="connsiteX375" fmla="*/ 529 w 10000"/>
              <a:gd name="connsiteY375" fmla="*/ 8193 h 10000"/>
              <a:gd name="connsiteX376" fmla="*/ 457 w 10000"/>
              <a:gd name="connsiteY376" fmla="*/ 7938 h 10000"/>
              <a:gd name="connsiteX377" fmla="*/ 399 w 10000"/>
              <a:gd name="connsiteY377" fmla="*/ 7858 h 10000"/>
              <a:gd name="connsiteX378" fmla="*/ 372 w 10000"/>
              <a:gd name="connsiteY378" fmla="*/ 7630 h 10000"/>
              <a:gd name="connsiteX379" fmla="*/ 318 w 10000"/>
              <a:gd name="connsiteY379" fmla="*/ 7604 h 10000"/>
              <a:gd name="connsiteX380" fmla="*/ 269 w 10000"/>
              <a:gd name="connsiteY380" fmla="*/ 7684 h 10000"/>
              <a:gd name="connsiteX381" fmla="*/ 237 w 10000"/>
              <a:gd name="connsiteY381" fmla="*/ 7724 h 10000"/>
              <a:gd name="connsiteX382" fmla="*/ 224 w 10000"/>
              <a:gd name="connsiteY382" fmla="*/ 7617 h 10000"/>
              <a:gd name="connsiteX383" fmla="*/ 197 w 10000"/>
              <a:gd name="connsiteY383" fmla="*/ 7523 h 10000"/>
              <a:gd name="connsiteX384" fmla="*/ 269 w 10000"/>
              <a:gd name="connsiteY384" fmla="*/ 7497 h 10000"/>
              <a:gd name="connsiteX385" fmla="*/ 264 w 10000"/>
              <a:gd name="connsiteY385" fmla="*/ 7430 h 10000"/>
              <a:gd name="connsiteX386" fmla="*/ 246 w 10000"/>
              <a:gd name="connsiteY386" fmla="*/ 7390 h 10000"/>
              <a:gd name="connsiteX387" fmla="*/ 224 w 10000"/>
              <a:gd name="connsiteY387" fmla="*/ 7336 h 10000"/>
              <a:gd name="connsiteX388" fmla="*/ 184 w 10000"/>
              <a:gd name="connsiteY388" fmla="*/ 7068 h 10000"/>
              <a:gd name="connsiteX389" fmla="*/ 130 w 10000"/>
              <a:gd name="connsiteY389" fmla="*/ 6921 h 10000"/>
              <a:gd name="connsiteX390" fmla="*/ 76 w 10000"/>
              <a:gd name="connsiteY390" fmla="*/ 6921 h 10000"/>
              <a:gd name="connsiteX391" fmla="*/ 18 w 10000"/>
              <a:gd name="connsiteY391" fmla="*/ 6921 h 10000"/>
              <a:gd name="connsiteX392" fmla="*/ 0 w 10000"/>
              <a:gd name="connsiteY392" fmla="*/ 6720 h 10000"/>
              <a:gd name="connsiteX393" fmla="*/ 36 w 10000"/>
              <a:gd name="connsiteY39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761 w 10000"/>
              <a:gd name="connsiteY301" fmla="*/ 7443 h 10000"/>
              <a:gd name="connsiteX302" fmla="*/ 2712 w 10000"/>
              <a:gd name="connsiteY302" fmla="*/ 7403 h 10000"/>
              <a:gd name="connsiteX303" fmla="*/ 2595 w 10000"/>
              <a:gd name="connsiteY303" fmla="*/ 7081 h 10000"/>
              <a:gd name="connsiteX304" fmla="*/ 2488 w 10000"/>
              <a:gd name="connsiteY304" fmla="*/ 7282 h 10000"/>
              <a:gd name="connsiteX305" fmla="*/ 2465 w 10000"/>
              <a:gd name="connsiteY305" fmla="*/ 7148 h 10000"/>
              <a:gd name="connsiteX306" fmla="*/ 2304 w 10000"/>
              <a:gd name="connsiteY306" fmla="*/ 7121 h 10000"/>
              <a:gd name="connsiteX307" fmla="*/ 2246 w 10000"/>
              <a:gd name="connsiteY307" fmla="*/ 6894 h 10000"/>
              <a:gd name="connsiteX308" fmla="*/ 2160 w 10000"/>
              <a:gd name="connsiteY308" fmla="*/ 6907 h 10000"/>
              <a:gd name="connsiteX309" fmla="*/ 2022 w 10000"/>
              <a:gd name="connsiteY309" fmla="*/ 7068 h 10000"/>
              <a:gd name="connsiteX310" fmla="*/ 1990 w 10000"/>
              <a:gd name="connsiteY310" fmla="*/ 7014 h 10000"/>
              <a:gd name="connsiteX311" fmla="*/ 1857 w 10000"/>
              <a:gd name="connsiteY311" fmla="*/ 4912 h 10000"/>
              <a:gd name="connsiteX312" fmla="*/ 1919 w 10000"/>
              <a:gd name="connsiteY312" fmla="*/ 7148 h 10000"/>
              <a:gd name="connsiteX313" fmla="*/ 1789 w 10000"/>
              <a:gd name="connsiteY313" fmla="*/ 7202 h 10000"/>
              <a:gd name="connsiteX314" fmla="*/ 1744 w 10000"/>
              <a:gd name="connsiteY314" fmla="*/ 7148 h 10000"/>
              <a:gd name="connsiteX315" fmla="*/ 1730 w 10000"/>
              <a:gd name="connsiteY315" fmla="*/ 7202 h 10000"/>
              <a:gd name="connsiteX316" fmla="*/ 1798 w 10000"/>
              <a:gd name="connsiteY316" fmla="*/ 7403 h 10000"/>
              <a:gd name="connsiteX317" fmla="*/ 1753 w 10000"/>
              <a:gd name="connsiteY317" fmla="*/ 7523 h 10000"/>
              <a:gd name="connsiteX318" fmla="*/ 1757 w 10000"/>
              <a:gd name="connsiteY318" fmla="*/ 7697 h 10000"/>
              <a:gd name="connsiteX319" fmla="*/ 1829 w 10000"/>
              <a:gd name="connsiteY319" fmla="*/ 7711 h 10000"/>
              <a:gd name="connsiteX320" fmla="*/ 1860 w 10000"/>
              <a:gd name="connsiteY320" fmla="*/ 7871 h 10000"/>
              <a:gd name="connsiteX321" fmla="*/ 1842 w 10000"/>
              <a:gd name="connsiteY321" fmla="*/ 7991 h 10000"/>
              <a:gd name="connsiteX322" fmla="*/ 1789 w 10000"/>
              <a:gd name="connsiteY322" fmla="*/ 7911 h 10000"/>
              <a:gd name="connsiteX323" fmla="*/ 1744 w 10000"/>
              <a:gd name="connsiteY323" fmla="*/ 7978 h 10000"/>
              <a:gd name="connsiteX324" fmla="*/ 1704 w 10000"/>
              <a:gd name="connsiteY324" fmla="*/ 7911 h 10000"/>
              <a:gd name="connsiteX325" fmla="*/ 1686 w 10000"/>
              <a:gd name="connsiteY325" fmla="*/ 7804 h 10000"/>
              <a:gd name="connsiteX326" fmla="*/ 1636 w 10000"/>
              <a:gd name="connsiteY326" fmla="*/ 7871 h 10000"/>
              <a:gd name="connsiteX327" fmla="*/ 1596 w 10000"/>
              <a:gd name="connsiteY327" fmla="*/ 7804 h 10000"/>
              <a:gd name="connsiteX328" fmla="*/ 1556 w 10000"/>
              <a:gd name="connsiteY328" fmla="*/ 7911 h 10000"/>
              <a:gd name="connsiteX329" fmla="*/ 1502 w 10000"/>
              <a:gd name="connsiteY329" fmla="*/ 7924 h 10000"/>
              <a:gd name="connsiteX330" fmla="*/ 1466 w 10000"/>
              <a:gd name="connsiteY330" fmla="*/ 7804 h 10000"/>
              <a:gd name="connsiteX331" fmla="*/ 1269 w 10000"/>
              <a:gd name="connsiteY331" fmla="*/ 7764 h 10000"/>
              <a:gd name="connsiteX332" fmla="*/ 1246 w 10000"/>
              <a:gd name="connsiteY332" fmla="*/ 7831 h 10000"/>
              <a:gd name="connsiteX333" fmla="*/ 1228 w 10000"/>
              <a:gd name="connsiteY333" fmla="*/ 7831 h 10000"/>
              <a:gd name="connsiteX334" fmla="*/ 1196 w 10000"/>
              <a:gd name="connsiteY334" fmla="*/ 7965 h 10000"/>
              <a:gd name="connsiteX335" fmla="*/ 1201 w 10000"/>
              <a:gd name="connsiteY335" fmla="*/ 8099 h 10000"/>
              <a:gd name="connsiteX336" fmla="*/ 1178 w 10000"/>
              <a:gd name="connsiteY336" fmla="*/ 8099 h 10000"/>
              <a:gd name="connsiteX337" fmla="*/ 1160 w 10000"/>
              <a:gd name="connsiteY337" fmla="*/ 7991 h 10000"/>
              <a:gd name="connsiteX338" fmla="*/ 1134 w 10000"/>
              <a:gd name="connsiteY338" fmla="*/ 8005 h 10000"/>
              <a:gd name="connsiteX339" fmla="*/ 1125 w 10000"/>
              <a:gd name="connsiteY339" fmla="*/ 8393 h 10000"/>
              <a:gd name="connsiteX340" fmla="*/ 1156 w 10000"/>
              <a:gd name="connsiteY340" fmla="*/ 8514 h 10000"/>
              <a:gd name="connsiteX341" fmla="*/ 1156 w 10000"/>
              <a:gd name="connsiteY341" fmla="*/ 8621 h 10000"/>
              <a:gd name="connsiteX342" fmla="*/ 1187 w 10000"/>
              <a:gd name="connsiteY342" fmla="*/ 8607 h 10000"/>
              <a:gd name="connsiteX343" fmla="*/ 1228 w 10000"/>
              <a:gd name="connsiteY343" fmla="*/ 8554 h 10000"/>
              <a:gd name="connsiteX344" fmla="*/ 1264 w 10000"/>
              <a:gd name="connsiteY344" fmla="*/ 8728 h 10000"/>
              <a:gd name="connsiteX345" fmla="*/ 1291 w 10000"/>
              <a:gd name="connsiteY345" fmla="*/ 8835 h 10000"/>
              <a:gd name="connsiteX346" fmla="*/ 1318 w 10000"/>
              <a:gd name="connsiteY346" fmla="*/ 8983 h 10000"/>
              <a:gd name="connsiteX347" fmla="*/ 1363 w 10000"/>
              <a:gd name="connsiteY347" fmla="*/ 9009 h 10000"/>
              <a:gd name="connsiteX348" fmla="*/ 1305 w 10000"/>
              <a:gd name="connsiteY348" fmla="*/ 9130 h 10000"/>
              <a:gd name="connsiteX349" fmla="*/ 1264 w 10000"/>
              <a:gd name="connsiteY349" fmla="*/ 9023 h 10000"/>
              <a:gd name="connsiteX350" fmla="*/ 1223 w 10000"/>
              <a:gd name="connsiteY350" fmla="*/ 9464 h 10000"/>
              <a:gd name="connsiteX351" fmla="*/ 1273 w 10000"/>
              <a:gd name="connsiteY351" fmla="*/ 9571 h 10000"/>
              <a:gd name="connsiteX352" fmla="*/ 1318 w 10000"/>
              <a:gd name="connsiteY352" fmla="*/ 10000 h 10000"/>
              <a:gd name="connsiteX353" fmla="*/ 1278 w 10000"/>
              <a:gd name="connsiteY353" fmla="*/ 9919 h 10000"/>
              <a:gd name="connsiteX354" fmla="*/ 1237 w 10000"/>
              <a:gd name="connsiteY354" fmla="*/ 9879 h 10000"/>
              <a:gd name="connsiteX355" fmla="*/ 1187 w 10000"/>
              <a:gd name="connsiteY355" fmla="*/ 9853 h 10000"/>
              <a:gd name="connsiteX356" fmla="*/ 1156 w 10000"/>
              <a:gd name="connsiteY356" fmla="*/ 9812 h 10000"/>
              <a:gd name="connsiteX357" fmla="*/ 1120 w 10000"/>
              <a:gd name="connsiteY357" fmla="*/ 9786 h 10000"/>
              <a:gd name="connsiteX358" fmla="*/ 1093 w 10000"/>
              <a:gd name="connsiteY358" fmla="*/ 9639 h 10000"/>
              <a:gd name="connsiteX359" fmla="*/ 1030 w 10000"/>
              <a:gd name="connsiteY359" fmla="*/ 9732 h 10000"/>
              <a:gd name="connsiteX360" fmla="*/ 972 w 10000"/>
              <a:gd name="connsiteY360" fmla="*/ 9719 h 10000"/>
              <a:gd name="connsiteX361" fmla="*/ 936 w 10000"/>
              <a:gd name="connsiteY361" fmla="*/ 9598 h 10000"/>
              <a:gd name="connsiteX362" fmla="*/ 838 w 10000"/>
              <a:gd name="connsiteY362" fmla="*/ 9477 h 10000"/>
              <a:gd name="connsiteX363" fmla="*/ 739 w 10000"/>
              <a:gd name="connsiteY363" fmla="*/ 9491 h 10000"/>
              <a:gd name="connsiteX364" fmla="*/ 636 w 10000"/>
              <a:gd name="connsiteY364" fmla="*/ 9290 h 10000"/>
              <a:gd name="connsiteX365" fmla="*/ 717 w 10000"/>
              <a:gd name="connsiteY365" fmla="*/ 9090 h 10000"/>
              <a:gd name="connsiteX366" fmla="*/ 726 w 10000"/>
              <a:gd name="connsiteY366" fmla="*/ 8929 h 10000"/>
              <a:gd name="connsiteX367" fmla="*/ 726 w 10000"/>
              <a:gd name="connsiteY367" fmla="*/ 8754 h 10000"/>
              <a:gd name="connsiteX368" fmla="*/ 730 w 10000"/>
              <a:gd name="connsiteY368" fmla="*/ 8634 h 10000"/>
              <a:gd name="connsiteX369" fmla="*/ 784 w 10000"/>
              <a:gd name="connsiteY369" fmla="*/ 8581 h 10000"/>
              <a:gd name="connsiteX370" fmla="*/ 757 w 10000"/>
              <a:gd name="connsiteY370" fmla="*/ 8327 h 10000"/>
              <a:gd name="connsiteX371" fmla="*/ 694 w 10000"/>
              <a:gd name="connsiteY371" fmla="*/ 8260 h 10000"/>
              <a:gd name="connsiteX372" fmla="*/ 663 w 10000"/>
              <a:gd name="connsiteY372" fmla="*/ 8220 h 10000"/>
              <a:gd name="connsiteX373" fmla="*/ 623 w 10000"/>
              <a:gd name="connsiteY373" fmla="*/ 8260 h 10000"/>
              <a:gd name="connsiteX374" fmla="*/ 529 w 10000"/>
              <a:gd name="connsiteY374" fmla="*/ 8193 h 10000"/>
              <a:gd name="connsiteX375" fmla="*/ 457 w 10000"/>
              <a:gd name="connsiteY375" fmla="*/ 7938 h 10000"/>
              <a:gd name="connsiteX376" fmla="*/ 399 w 10000"/>
              <a:gd name="connsiteY376" fmla="*/ 7858 h 10000"/>
              <a:gd name="connsiteX377" fmla="*/ 372 w 10000"/>
              <a:gd name="connsiteY377" fmla="*/ 7630 h 10000"/>
              <a:gd name="connsiteX378" fmla="*/ 318 w 10000"/>
              <a:gd name="connsiteY378" fmla="*/ 7604 h 10000"/>
              <a:gd name="connsiteX379" fmla="*/ 269 w 10000"/>
              <a:gd name="connsiteY379" fmla="*/ 7684 h 10000"/>
              <a:gd name="connsiteX380" fmla="*/ 237 w 10000"/>
              <a:gd name="connsiteY380" fmla="*/ 7724 h 10000"/>
              <a:gd name="connsiteX381" fmla="*/ 224 w 10000"/>
              <a:gd name="connsiteY381" fmla="*/ 7617 h 10000"/>
              <a:gd name="connsiteX382" fmla="*/ 197 w 10000"/>
              <a:gd name="connsiteY382" fmla="*/ 7523 h 10000"/>
              <a:gd name="connsiteX383" fmla="*/ 269 w 10000"/>
              <a:gd name="connsiteY383" fmla="*/ 7497 h 10000"/>
              <a:gd name="connsiteX384" fmla="*/ 264 w 10000"/>
              <a:gd name="connsiteY384" fmla="*/ 7430 h 10000"/>
              <a:gd name="connsiteX385" fmla="*/ 246 w 10000"/>
              <a:gd name="connsiteY385" fmla="*/ 7390 h 10000"/>
              <a:gd name="connsiteX386" fmla="*/ 224 w 10000"/>
              <a:gd name="connsiteY386" fmla="*/ 7336 h 10000"/>
              <a:gd name="connsiteX387" fmla="*/ 184 w 10000"/>
              <a:gd name="connsiteY387" fmla="*/ 7068 h 10000"/>
              <a:gd name="connsiteX388" fmla="*/ 130 w 10000"/>
              <a:gd name="connsiteY388" fmla="*/ 6921 h 10000"/>
              <a:gd name="connsiteX389" fmla="*/ 76 w 10000"/>
              <a:gd name="connsiteY389" fmla="*/ 6921 h 10000"/>
              <a:gd name="connsiteX390" fmla="*/ 18 w 10000"/>
              <a:gd name="connsiteY390" fmla="*/ 6921 h 10000"/>
              <a:gd name="connsiteX391" fmla="*/ 0 w 10000"/>
              <a:gd name="connsiteY391" fmla="*/ 6720 h 10000"/>
              <a:gd name="connsiteX392" fmla="*/ 36 w 10000"/>
              <a:gd name="connsiteY39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761 w 10000"/>
              <a:gd name="connsiteY301" fmla="*/ 7443 h 10000"/>
              <a:gd name="connsiteX302" fmla="*/ 2712 w 10000"/>
              <a:gd name="connsiteY302" fmla="*/ 7403 h 10000"/>
              <a:gd name="connsiteX303" fmla="*/ 2595 w 10000"/>
              <a:gd name="connsiteY303" fmla="*/ 7081 h 10000"/>
              <a:gd name="connsiteX304" fmla="*/ 2488 w 10000"/>
              <a:gd name="connsiteY304" fmla="*/ 7282 h 10000"/>
              <a:gd name="connsiteX305" fmla="*/ 2465 w 10000"/>
              <a:gd name="connsiteY305" fmla="*/ 7148 h 10000"/>
              <a:gd name="connsiteX306" fmla="*/ 2304 w 10000"/>
              <a:gd name="connsiteY306" fmla="*/ 7121 h 10000"/>
              <a:gd name="connsiteX307" fmla="*/ 2583 w 10000"/>
              <a:gd name="connsiteY307" fmla="*/ 7387 h 10000"/>
              <a:gd name="connsiteX308" fmla="*/ 2160 w 10000"/>
              <a:gd name="connsiteY308" fmla="*/ 6907 h 10000"/>
              <a:gd name="connsiteX309" fmla="*/ 2022 w 10000"/>
              <a:gd name="connsiteY309" fmla="*/ 7068 h 10000"/>
              <a:gd name="connsiteX310" fmla="*/ 1990 w 10000"/>
              <a:gd name="connsiteY310" fmla="*/ 7014 h 10000"/>
              <a:gd name="connsiteX311" fmla="*/ 1857 w 10000"/>
              <a:gd name="connsiteY311" fmla="*/ 4912 h 10000"/>
              <a:gd name="connsiteX312" fmla="*/ 1919 w 10000"/>
              <a:gd name="connsiteY312" fmla="*/ 7148 h 10000"/>
              <a:gd name="connsiteX313" fmla="*/ 1789 w 10000"/>
              <a:gd name="connsiteY313" fmla="*/ 7202 h 10000"/>
              <a:gd name="connsiteX314" fmla="*/ 1744 w 10000"/>
              <a:gd name="connsiteY314" fmla="*/ 7148 h 10000"/>
              <a:gd name="connsiteX315" fmla="*/ 1730 w 10000"/>
              <a:gd name="connsiteY315" fmla="*/ 7202 h 10000"/>
              <a:gd name="connsiteX316" fmla="*/ 1798 w 10000"/>
              <a:gd name="connsiteY316" fmla="*/ 7403 h 10000"/>
              <a:gd name="connsiteX317" fmla="*/ 1753 w 10000"/>
              <a:gd name="connsiteY317" fmla="*/ 7523 h 10000"/>
              <a:gd name="connsiteX318" fmla="*/ 1757 w 10000"/>
              <a:gd name="connsiteY318" fmla="*/ 7697 h 10000"/>
              <a:gd name="connsiteX319" fmla="*/ 1829 w 10000"/>
              <a:gd name="connsiteY319" fmla="*/ 7711 h 10000"/>
              <a:gd name="connsiteX320" fmla="*/ 1860 w 10000"/>
              <a:gd name="connsiteY320" fmla="*/ 7871 h 10000"/>
              <a:gd name="connsiteX321" fmla="*/ 1842 w 10000"/>
              <a:gd name="connsiteY321" fmla="*/ 7991 h 10000"/>
              <a:gd name="connsiteX322" fmla="*/ 1789 w 10000"/>
              <a:gd name="connsiteY322" fmla="*/ 7911 h 10000"/>
              <a:gd name="connsiteX323" fmla="*/ 1744 w 10000"/>
              <a:gd name="connsiteY323" fmla="*/ 7978 h 10000"/>
              <a:gd name="connsiteX324" fmla="*/ 1704 w 10000"/>
              <a:gd name="connsiteY324" fmla="*/ 7911 h 10000"/>
              <a:gd name="connsiteX325" fmla="*/ 1686 w 10000"/>
              <a:gd name="connsiteY325" fmla="*/ 7804 h 10000"/>
              <a:gd name="connsiteX326" fmla="*/ 1636 w 10000"/>
              <a:gd name="connsiteY326" fmla="*/ 7871 h 10000"/>
              <a:gd name="connsiteX327" fmla="*/ 1596 w 10000"/>
              <a:gd name="connsiteY327" fmla="*/ 7804 h 10000"/>
              <a:gd name="connsiteX328" fmla="*/ 1556 w 10000"/>
              <a:gd name="connsiteY328" fmla="*/ 7911 h 10000"/>
              <a:gd name="connsiteX329" fmla="*/ 1502 w 10000"/>
              <a:gd name="connsiteY329" fmla="*/ 7924 h 10000"/>
              <a:gd name="connsiteX330" fmla="*/ 1466 w 10000"/>
              <a:gd name="connsiteY330" fmla="*/ 7804 h 10000"/>
              <a:gd name="connsiteX331" fmla="*/ 1269 w 10000"/>
              <a:gd name="connsiteY331" fmla="*/ 7764 h 10000"/>
              <a:gd name="connsiteX332" fmla="*/ 1246 w 10000"/>
              <a:gd name="connsiteY332" fmla="*/ 7831 h 10000"/>
              <a:gd name="connsiteX333" fmla="*/ 1228 w 10000"/>
              <a:gd name="connsiteY333" fmla="*/ 7831 h 10000"/>
              <a:gd name="connsiteX334" fmla="*/ 1196 w 10000"/>
              <a:gd name="connsiteY334" fmla="*/ 7965 h 10000"/>
              <a:gd name="connsiteX335" fmla="*/ 1201 w 10000"/>
              <a:gd name="connsiteY335" fmla="*/ 8099 h 10000"/>
              <a:gd name="connsiteX336" fmla="*/ 1178 w 10000"/>
              <a:gd name="connsiteY336" fmla="*/ 8099 h 10000"/>
              <a:gd name="connsiteX337" fmla="*/ 1160 w 10000"/>
              <a:gd name="connsiteY337" fmla="*/ 7991 h 10000"/>
              <a:gd name="connsiteX338" fmla="*/ 1134 w 10000"/>
              <a:gd name="connsiteY338" fmla="*/ 8005 h 10000"/>
              <a:gd name="connsiteX339" fmla="*/ 1125 w 10000"/>
              <a:gd name="connsiteY339" fmla="*/ 8393 h 10000"/>
              <a:gd name="connsiteX340" fmla="*/ 1156 w 10000"/>
              <a:gd name="connsiteY340" fmla="*/ 8514 h 10000"/>
              <a:gd name="connsiteX341" fmla="*/ 1156 w 10000"/>
              <a:gd name="connsiteY341" fmla="*/ 8621 h 10000"/>
              <a:gd name="connsiteX342" fmla="*/ 1187 w 10000"/>
              <a:gd name="connsiteY342" fmla="*/ 8607 h 10000"/>
              <a:gd name="connsiteX343" fmla="*/ 1228 w 10000"/>
              <a:gd name="connsiteY343" fmla="*/ 8554 h 10000"/>
              <a:gd name="connsiteX344" fmla="*/ 1264 w 10000"/>
              <a:gd name="connsiteY344" fmla="*/ 8728 h 10000"/>
              <a:gd name="connsiteX345" fmla="*/ 1291 w 10000"/>
              <a:gd name="connsiteY345" fmla="*/ 8835 h 10000"/>
              <a:gd name="connsiteX346" fmla="*/ 1318 w 10000"/>
              <a:gd name="connsiteY346" fmla="*/ 8983 h 10000"/>
              <a:gd name="connsiteX347" fmla="*/ 1363 w 10000"/>
              <a:gd name="connsiteY347" fmla="*/ 9009 h 10000"/>
              <a:gd name="connsiteX348" fmla="*/ 1305 w 10000"/>
              <a:gd name="connsiteY348" fmla="*/ 9130 h 10000"/>
              <a:gd name="connsiteX349" fmla="*/ 1264 w 10000"/>
              <a:gd name="connsiteY349" fmla="*/ 9023 h 10000"/>
              <a:gd name="connsiteX350" fmla="*/ 1223 w 10000"/>
              <a:gd name="connsiteY350" fmla="*/ 9464 h 10000"/>
              <a:gd name="connsiteX351" fmla="*/ 1273 w 10000"/>
              <a:gd name="connsiteY351" fmla="*/ 9571 h 10000"/>
              <a:gd name="connsiteX352" fmla="*/ 1318 w 10000"/>
              <a:gd name="connsiteY352" fmla="*/ 10000 h 10000"/>
              <a:gd name="connsiteX353" fmla="*/ 1278 w 10000"/>
              <a:gd name="connsiteY353" fmla="*/ 9919 h 10000"/>
              <a:gd name="connsiteX354" fmla="*/ 1237 w 10000"/>
              <a:gd name="connsiteY354" fmla="*/ 9879 h 10000"/>
              <a:gd name="connsiteX355" fmla="*/ 1187 w 10000"/>
              <a:gd name="connsiteY355" fmla="*/ 9853 h 10000"/>
              <a:gd name="connsiteX356" fmla="*/ 1156 w 10000"/>
              <a:gd name="connsiteY356" fmla="*/ 9812 h 10000"/>
              <a:gd name="connsiteX357" fmla="*/ 1120 w 10000"/>
              <a:gd name="connsiteY357" fmla="*/ 9786 h 10000"/>
              <a:gd name="connsiteX358" fmla="*/ 1093 w 10000"/>
              <a:gd name="connsiteY358" fmla="*/ 9639 h 10000"/>
              <a:gd name="connsiteX359" fmla="*/ 1030 w 10000"/>
              <a:gd name="connsiteY359" fmla="*/ 9732 h 10000"/>
              <a:gd name="connsiteX360" fmla="*/ 972 w 10000"/>
              <a:gd name="connsiteY360" fmla="*/ 9719 h 10000"/>
              <a:gd name="connsiteX361" fmla="*/ 936 w 10000"/>
              <a:gd name="connsiteY361" fmla="*/ 9598 h 10000"/>
              <a:gd name="connsiteX362" fmla="*/ 838 w 10000"/>
              <a:gd name="connsiteY362" fmla="*/ 9477 h 10000"/>
              <a:gd name="connsiteX363" fmla="*/ 739 w 10000"/>
              <a:gd name="connsiteY363" fmla="*/ 9491 h 10000"/>
              <a:gd name="connsiteX364" fmla="*/ 636 w 10000"/>
              <a:gd name="connsiteY364" fmla="*/ 9290 h 10000"/>
              <a:gd name="connsiteX365" fmla="*/ 717 w 10000"/>
              <a:gd name="connsiteY365" fmla="*/ 9090 h 10000"/>
              <a:gd name="connsiteX366" fmla="*/ 726 w 10000"/>
              <a:gd name="connsiteY366" fmla="*/ 8929 h 10000"/>
              <a:gd name="connsiteX367" fmla="*/ 726 w 10000"/>
              <a:gd name="connsiteY367" fmla="*/ 8754 h 10000"/>
              <a:gd name="connsiteX368" fmla="*/ 730 w 10000"/>
              <a:gd name="connsiteY368" fmla="*/ 8634 h 10000"/>
              <a:gd name="connsiteX369" fmla="*/ 784 w 10000"/>
              <a:gd name="connsiteY369" fmla="*/ 8581 h 10000"/>
              <a:gd name="connsiteX370" fmla="*/ 757 w 10000"/>
              <a:gd name="connsiteY370" fmla="*/ 8327 h 10000"/>
              <a:gd name="connsiteX371" fmla="*/ 694 w 10000"/>
              <a:gd name="connsiteY371" fmla="*/ 8260 h 10000"/>
              <a:gd name="connsiteX372" fmla="*/ 663 w 10000"/>
              <a:gd name="connsiteY372" fmla="*/ 8220 h 10000"/>
              <a:gd name="connsiteX373" fmla="*/ 623 w 10000"/>
              <a:gd name="connsiteY373" fmla="*/ 8260 h 10000"/>
              <a:gd name="connsiteX374" fmla="*/ 529 w 10000"/>
              <a:gd name="connsiteY374" fmla="*/ 8193 h 10000"/>
              <a:gd name="connsiteX375" fmla="*/ 457 w 10000"/>
              <a:gd name="connsiteY375" fmla="*/ 7938 h 10000"/>
              <a:gd name="connsiteX376" fmla="*/ 399 w 10000"/>
              <a:gd name="connsiteY376" fmla="*/ 7858 h 10000"/>
              <a:gd name="connsiteX377" fmla="*/ 372 w 10000"/>
              <a:gd name="connsiteY377" fmla="*/ 7630 h 10000"/>
              <a:gd name="connsiteX378" fmla="*/ 318 w 10000"/>
              <a:gd name="connsiteY378" fmla="*/ 7604 h 10000"/>
              <a:gd name="connsiteX379" fmla="*/ 269 w 10000"/>
              <a:gd name="connsiteY379" fmla="*/ 7684 h 10000"/>
              <a:gd name="connsiteX380" fmla="*/ 237 w 10000"/>
              <a:gd name="connsiteY380" fmla="*/ 7724 h 10000"/>
              <a:gd name="connsiteX381" fmla="*/ 224 w 10000"/>
              <a:gd name="connsiteY381" fmla="*/ 7617 h 10000"/>
              <a:gd name="connsiteX382" fmla="*/ 197 w 10000"/>
              <a:gd name="connsiteY382" fmla="*/ 7523 h 10000"/>
              <a:gd name="connsiteX383" fmla="*/ 269 w 10000"/>
              <a:gd name="connsiteY383" fmla="*/ 7497 h 10000"/>
              <a:gd name="connsiteX384" fmla="*/ 264 w 10000"/>
              <a:gd name="connsiteY384" fmla="*/ 7430 h 10000"/>
              <a:gd name="connsiteX385" fmla="*/ 246 w 10000"/>
              <a:gd name="connsiteY385" fmla="*/ 7390 h 10000"/>
              <a:gd name="connsiteX386" fmla="*/ 224 w 10000"/>
              <a:gd name="connsiteY386" fmla="*/ 7336 h 10000"/>
              <a:gd name="connsiteX387" fmla="*/ 184 w 10000"/>
              <a:gd name="connsiteY387" fmla="*/ 7068 h 10000"/>
              <a:gd name="connsiteX388" fmla="*/ 130 w 10000"/>
              <a:gd name="connsiteY388" fmla="*/ 6921 h 10000"/>
              <a:gd name="connsiteX389" fmla="*/ 76 w 10000"/>
              <a:gd name="connsiteY389" fmla="*/ 6921 h 10000"/>
              <a:gd name="connsiteX390" fmla="*/ 18 w 10000"/>
              <a:gd name="connsiteY390" fmla="*/ 6921 h 10000"/>
              <a:gd name="connsiteX391" fmla="*/ 0 w 10000"/>
              <a:gd name="connsiteY391" fmla="*/ 6720 h 10000"/>
              <a:gd name="connsiteX392" fmla="*/ 36 w 10000"/>
              <a:gd name="connsiteY39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761 w 10000"/>
              <a:gd name="connsiteY301" fmla="*/ 7443 h 10000"/>
              <a:gd name="connsiteX302" fmla="*/ 2712 w 10000"/>
              <a:gd name="connsiteY302" fmla="*/ 7403 h 10000"/>
              <a:gd name="connsiteX303" fmla="*/ 2595 w 10000"/>
              <a:gd name="connsiteY303" fmla="*/ 7081 h 10000"/>
              <a:gd name="connsiteX304" fmla="*/ 2488 w 10000"/>
              <a:gd name="connsiteY304" fmla="*/ 7282 h 10000"/>
              <a:gd name="connsiteX305" fmla="*/ 2304 w 10000"/>
              <a:gd name="connsiteY305" fmla="*/ 7121 h 10000"/>
              <a:gd name="connsiteX306" fmla="*/ 2583 w 10000"/>
              <a:gd name="connsiteY306" fmla="*/ 7387 h 10000"/>
              <a:gd name="connsiteX307" fmla="*/ 2160 w 10000"/>
              <a:gd name="connsiteY307" fmla="*/ 6907 h 10000"/>
              <a:gd name="connsiteX308" fmla="*/ 2022 w 10000"/>
              <a:gd name="connsiteY308" fmla="*/ 7068 h 10000"/>
              <a:gd name="connsiteX309" fmla="*/ 1990 w 10000"/>
              <a:gd name="connsiteY309" fmla="*/ 7014 h 10000"/>
              <a:gd name="connsiteX310" fmla="*/ 1857 w 10000"/>
              <a:gd name="connsiteY310" fmla="*/ 4912 h 10000"/>
              <a:gd name="connsiteX311" fmla="*/ 1919 w 10000"/>
              <a:gd name="connsiteY311" fmla="*/ 7148 h 10000"/>
              <a:gd name="connsiteX312" fmla="*/ 1789 w 10000"/>
              <a:gd name="connsiteY312" fmla="*/ 7202 h 10000"/>
              <a:gd name="connsiteX313" fmla="*/ 1744 w 10000"/>
              <a:gd name="connsiteY313" fmla="*/ 7148 h 10000"/>
              <a:gd name="connsiteX314" fmla="*/ 1730 w 10000"/>
              <a:gd name="connsiteY314" fmla="*/ 7202 h 10000"/>
              <a:gd name="connsiteX315" fmla="*/ 1798 w 10000"/>
              <a:gd name="connsiteY315" fmla="*/ 7403 h 10000"/>
              <a:gd name="connsiteX316" fmla="*/ 1753 w 10000"/>
              <a:gd name="connsiteY316" fmla="*/ 7523 h 10000"/>
              <a:gd name="connsiteX317" fmla="*/ 1757 w 10000"/>
              <a:gd name="connsiteY317" fmla="*/ 7697 h 10000"/>
              <a:gd name="connsiteX318" fmla="*/ 1829 w 10000"/>
              <a:gd name="connsiteY318" fmla="*/ 7711 h 10000"/>
              <a:gd name="connsiteX319" fmla="*/ 1860 w 10000"/>
              <a:gd name="connsiteY319" fmla="*/ 7871 h 10000"/>
              <a:gd name="connsiteX320" fmla="*/ 1842 w 10000"/>
              <a:gd name="connsiteY320" fmla="*/ 7991 h 10000"/>
              <a:gd name="connsiteX321" fmla="*/ 1789 w 10000"/>
              <a:gd name="connsiteY321" fmla="*/ 7911 h 10000"/>
              <a:gd name="connsiteX322" fmla="*/ 1744 w 10000"/>
              <a:gd name="connsiteY322" fmla="*/ 7978 h 10000"/>
              <a:gd name="connsiteX323" fmla="*/ 1704 w 10000"/>
              <a:gd name="connsiteY323" fmla="*/ 7911 h 10000"/>
              <a:gd name="connsiteX324" fmla="*/ 1686 w 10000"/>
              <a:gd name="connsiteY324" fmla="*/ 7804 h 10000"/>
              <a:gd name="connsiteX325" fmla="*/ 1636 w 10000"/>
              <a:gd name="connsiteY325" fmla="*/ 7871 h 10000"/>
              <a:gd name="connsiteX326" fmla="*/ 1596 w 10000"/>
              <a:gd name="connsiteY326" fmla="*/ 7804 h 10000"/>
              <a:gd name="connsiteX327" fmla="*/ 1556 w 10000"/>
              <a:gd name="connsiteY327" fmla="*/ 7911 h 10000"/>
              <a:gd name="connsiteX328" fmla="*/ 1502 w 10000"/>
              <a:gd name="connsiteY328" fmla="*/ 7924 h 10000"/>
              <a:gd name="connsiteX329" fmla="*/ 1466 w 10000"/>
              <a:gd name="connsiteY329" fmla="*/ 7804 h 10000"/>
              <a:gd name="connsiteX330" fmla="*/ 1269 w 10000"/>
              <a:gd name="connsiteY330" fmla="*/ 7764 h 10000"/>
              <a:gd name="connsiteX331" fmla="*/ 1246 w 10000"/>
              <a:gd name="connsiteY331" fmla="*/ 7831 h 10000"/>
              <a:gd name="connsiteX332" fmla="*/ 1228 w 10000"/>
              <a:gd name="connsiteY332" fmla="*/ 7831 h 10000"/>
              <a:gd name="connsiteX333" fmla="*/ 1196 w 10000"/>
              <a:gd name="connsiteY333" fmla="*/ 7965 h 10000"/>
              <a:gd name="connsiteX334" fmla="*/ 1201 w 10000"/>
              <a:gd name="connsiteY334" fmla="*/ 8099 h 10000"/>
              <a:gd name="connsiteX335" fmla="*/ 1178 w 10000"/>
              <a:gd name="connsiteY335" fmla="*/ 8099 h 10000"/>
              <a:gd name="connsiteX336" fmla="*/ 1160 w 10000"/>
              <a:gd name="connsiteY336" fmla="*/ 7991 h 10000"/>
              <a:gd name="connsiteX337" fmla="*/ 1134 w 10000"/>
              <a:gd name="connsiteY337" fmla="*/ 8005 h 10000"/>
              <a:gd name="connsiteX338" fmla="*/ 1125 w 10000"/>
              <a:gd name="connsiteY338" fmla="*/ 8393 h 10000"/>
              <a:gd name="connsiteX339" fmla="*/ 1156 w 10000"/>
              <a:gd name="connsiteY339" fmla="*/ 8514 h 10000"/>
              <a:gd name="connsiteX340" fmla="*/ 1156 w 10000"/>
              <a:gd name="connsiteY340" fmla="*/ 8621 h 10000"/>
              <a:gd name="connsiteX341" fmla="*/ 1187 w 10000"/>
              <a:gd name="connsiteY341" fmla="*/ 8607 h 10000"/>
              <a:gd name="connsiteX342" fmla="*/ 1228 w 10000"/>
              <a:gd name="connsiteY342" fmla="*/ 8554 h 10000"/>
              <a:gd name="connsiteX343" fmla="*/ 1264 w 10000"/>
              <a:gd name="connsiteY343" fmla="*/ 8728 h 10000"/>
              <a:gd name="connsiteX344" fmla="*/ 1291 w 10000"/>
              <a:gd name="connsiteY344" fmla="*/ 8835 h 10000"/>
              <a:gd name="connsiteX345" fmla="*/ 1318 w 10000"/>
              <a:gd name="connsiteY345" fmla="*/ 8983 h 10000"/>
              <a:gd name="connsiteX346" fmla="*/ 1363 w 10000"/>
              <a:gd name="connsiteY346" fmla="*/ 9009 h 10000"/>
              <a:gd name="connsiteX347" fmla="*/ 1305 w 10000"/>
              <a:gd name="connsiteY347" fmla="*/ 9130 h 10000"/>
              <a:gd name="connsiteX348" fmla="*/ 1264 w 10000"/>
              <a:gd name="connsiteY348" fmla="*/ 9023 h 10000"/>
              <a:gd name="connsiteX349" fmla="*/ 1223 w 10000"/>
              <a:gd name="connsiteY349" fmla="*/ 9464 h 10000"/>
              <a:gd name="connsiteX350" fmla="*/ 1273 w 10000"/>
              <a:gd name="connsiteY350" fmla="*/ 9571 h 10000"/>
              <a:gd name="connsiteX351" fmla="*/ 1318 w 10000"/>
              <a:gd name="connsiteY351" fmla="*/ 10000 h 10000"/>
              <a:gd name="connsiteX352" fmla="*/ 1278 w 10000"/>
              <a:gd name="connsiteY352" fmla="*/ 9919 h 10000"/>
              <a:gd name="connsiteX353" fmla="*/ 1237 w 10000"/>
              <a:gd name="connsiteY353" fmla="*/ 9879 h 10000"/>
              <a:gd name="connsiteX354" fmla="*/ 1187 w 10000"/>
              <a:gd name="connsiteY354" fmla="*/ 9853 h 10000"/>
              <a:gd name="connsiteX355" fmla="*/ 1156 w 10000"/>
              <a:gd name="connsiteY355" fmla="*/ 9812 h 10000"/>
              <a:gd name="connsiteX356" fmla="*/ 1120 w 10000"/>
              <a:gd name="connsiteY356" fmla="*/ 9786 h 10000"/>
              <a:gd name="connsiteX357" fmla="*/ 1093 w 10000"/>
              <a:gd name="connsiteY357" fmla="*/ 9639 h 10000"/>
              <a:gd name="connsiteX358" fmla="*/ 1030 w 10000"/>
              <a:gd name="connsiteY358" fmla="*/ 9732 h 10000"/>
              <a:gd name="connsiteX359" fmla="*/ 972 w 10000"/>
              <a:gd name="connsiteY359" fmla="*/ 9719 h 10000"/>
              <a:gd name="connsiteX360" fmla="*/ 936 w 10000"/>
              <a:gd name="connsiteY360" fmla="*/ 9598 h 10000"/>
              <a:gd name="connsiteX361" fmla="*/ 838 w 10000"/>
              <a:gd name="connsiteY361" fmla="*/ 9477 h 10000"/>
              <a:gd name="connsiteX362" fmla="*/ 739 w 10000"/>
              <a:gd name="connsiteY362" fmla="*/ 9491 h 10000"/>
              <a:gd name="connsiteX363" fmla="*/ 636 w 10000"/>
              <a:gd name="connsiteY363" fmla="*/ 9290 h 10000"/>
              <a:gd name="connsiteX364" fmla="*/ 717 w 10000"/>
              <a:gd name="connsiteY364" fmla="*/ 9090 h 10000"/>
              <a:gd name="connsiteX365" fmla="*/ 726 w 10000"/>
              <a:gd name="connsiteY365" fmla="*/ 8929 h 10000"/>
              <a:gd name="connsiteX366" fmla="*/ 726 w 10000"/>
              <a:gd name="connsiteY366" fmla="*/ 8754 h 10000"/>
              <a:gd name="connsiteX367" fmla="*/ 730 w 10000"/>
              <a:gd name="connsiteY367" fmla="*/ 8634 h 10000"/>
              <a:gd name="connsiteX368" fmla="*/ 784 w 10000"/>
              <a:gd name="connsiteY368" fmla="*/ 8581 h 10000"/>
              <a:gd name="connsiteX369" fmla="*/ 757 w 10000"/>
              <a:gd name="connsiteY369" fmla="*/ 8327 h 10000"/>
              <a:gd name="connsiteX370" fmla="*/ 694 w 10000"/>
              <a:gd name="connsiteY370" fmla="*/ 8260 h 10000"/>
              <a:gd name="connsiteX371" fmla="*/ 663 w 10000"/>
              <a:gd name="connsiteY371" fmla="*/ 8220 h 10000"/>
              <a:gd name="connsiteX372" fmla="*/ 623 w 10000"/>
              <a:gd name="connsiteY372" fmla="*/ 8260 h 10000"/>
              <a:gd name="connsiteX373" fmla="*/ 529 w 10000"/>
              <a:gd name="connsiteY373" fmla="*/ 8193 h 10000"/>
              <a:gd name="connsiteX374" fmla="*/ 457 w 10000"/>
              <a:gd name="connsiteY374" fmla="*/ 7938 h 10000"/>
              <a:gd name="connsiteX375" fmla="*/ 399 w 10000"/>
              <a:gd name="connsiteY375" fmla="*/ 7858 h 10000"/>
              <a:gd name="connsiteX376" fmla="*/ 372 w 10000"/>
              <a:gd name="connsiteY376" fmla="*/ 7630 h 10000"/>
              <a:gd name="connsiteX377" fmla="*/ 318 w 10000"/>
              <a:gd name="connsiteY377" fmla="*/ 7604 h 10000"/>
              <a:gd name="connsiteX378" fmla="*/ 269 w 10000"/>
              <a:gd name="connsiteY378" fmla="*/ 7684 h 10000"/>
              <a:gd name="connsiteX379" fmla="*/ 237 w 10000"/>
              <a:gd name="connsiteY379" fmla="*/ 7724 h 10000"/>
              <a:gd name="connsiteX380" fmla="*/ 224 w 10000"/>
              <a:gd name="connsiteY380" fmla="*/ 7617 h 10000"/>
              <a:gd name="connsiteX381" fmla="*/ 197 w 10000"/>
              <a:gd name="connsiteY381" fmla="*/ 7523 h 10000"/>
              <a:gd name="connsiteX382" fmla="*/ 269 w 10000"/>
              <a:gd name="connsiteY382" fmla="*/ 7497 h 10000"/>
              <a:gd name="connsiteX383" fmla="*/ 264 w 10000"/>
              <a:gd name="connsiteY383" fmla="*/ 7430 h 10000"/>
              <a:gd name="connsiteX384" fmla="*/ 246 w 10000"/>
              <a:gd name="connsiteY384" fmla="*/ 7390 h 10000"/>
              <a:gd name="connsiteX385" fmla="*/ 224 w 10000"/>
              <a:gd name="connsiteY385" fmla="*/ 7336 h 10000"/>
              <a:gd name="connsiteX386" fmla="*/ 184 w 10000"/>
              <a:gd name="connsiteY386" fmla="*/ 7068 h 10000"/>
              <a:gd name="connsiteX387" fmla="*/ 130 w 10000"/>
              <a:gd name="connsiteY387" fmla="*/ 6921 h 10000"/>
              <a:gd name="connsiteX388" fmla="*/ 76 w 10000"/>
              <a:gd name="connsiteY388" fmla="*/ 6921 h 10000"/>
              <a:gd name="connsiteX389" fmla="*/ 18 w 10000"/>
              <a:gd name="connsiteY389" fmla="*/ 6921 h 10000"/>
              <a:gd name="connsiteX390" fmla="*/ 0 w 10000"/>
              <a:gd name="connsiteY390" fmla="*/ 6720 h 10000"/>
              <a:gd name="connsiteX391" fmla="*/ 36 w 10000"/>
              <a:gd name="connsiteY39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761 w 10000"/>
              <a:gd name="connsiteY301" fmla="*/ 7443 h 10000"/>
              <a:gd name="connsiteX302" fmla="*/ 2712 w 10000"/>
              <a:gd name="connsiteY302" fmla="*/ 7403 h 10000"/>
              <a:gd name="connsiteX303" fmla="*/ 2595 w 10000"/>
              <a:gd name="connsiteY303" fmla="*/ 7081 h 10000"/>
              <a:gd name="connsiteX304" fmla="*/ 2694 w 10000"/>
              <a:gd name="connsiteY304" fmla="*/ 7737 h 10000"/>
              <a:gd name="connsiteX305" fmla="*/ 2304 w 10000"/>
              <a:gd name="connsiteY305" fmla="*/ 7121 h 10000"/>
              <a:gd name="connsiteX306" fmla="*/ 2583 w 10000"/>
              <a:gd name="connsiteY306" fmla="*/ 7387 h 10000"/>
              <a:gd name="connsiteX307" fmla="*/ 2160 w 10000"/>
              <a:gd name="connsiteY307" fmla="*/ 6907 h 10000"/>
              <a:gd name="connsiteX308" fmla="*/ 2022 w 10000"/>
              <a:gd name="connsiteY308" fmla="*/ 7068 h 10000"/>
              <a:gd name="connsiteX309" fmla="*/ 1990 w 10000"/>
              <a:gd name="connsiteY309" fmla="*/ 7014 h 10000"/>
              <a:gd name="connsiteX310" fmla="*/ 1857 w 10000"/>
              <a:gd name="connsiteY310" fmla="*/ 4912 h 10000"/>
              <a:gd name="connsiteX311" fmla="*/ 1919 w 10000"/>
              <a:gd name="connsiteY311" fmla="*/ 7148 h 10000"/>
              <a:gd name="connsiteX312" fmla="*/ 1789 w 10000"/>
              <a:gd name="connsiteY312" fmla="*/ 7202 h 10000"/>
              <a:gd name="connsiteX313" fmla="*/ 1744 w 10000"/>
              <a:gd name="connsiteY313" fmla="*/ 7148 h 10000"/>
              <a:gd name="connsiteX314" fmla="*/ 1730 w 10000"/>
              <a:gd name="connsiteY314" fmla="*/ 7202 h 10000"/>
              <a:gd name="connsiteX315" fmla="*/ 1798 w 10000"/>
              <a:gd name="connsiteY315" fmla="*/ 7403 h 10000"/>
              <a:gd name="connsiteX316" fmla="*/ 1753 w 10000"/>
              <a:gd name="connsiteY316" fmla="*/ 7523 h 10000"/>
              <a:gd name="connsiteX317" fmla="*/ 1757 w 10000"/>
              <a:gd name="connsiteY317" fmla="*/ 7697 h 10000"/>
              <a:gd name="connsiteX318" fmla="*/ 1829 w 10000"/>
              <a:gd name="connsiteY318" fmla="*/ 7711 h 10000"/>
              <a:gd name="connsiteX319" fmla="*/ 1860 w 10000"/>
              <a:gd name="connsiteY319" fmla="*/ 7871 h 10000"/>
              <a:gd name="connsiteX320" fmla="*/ 1842 w 10000"/>
              <a:gd name="connsiteY320" fmla="*/ 7991 h 10000"/>
              <a:gd name="connsiteX321" fmla="*/ 1789 w 10000"/>
              <a:gd name="connsiteY321" fmla="*/ 7911 h 10000"/>
              <a:gd name="connsiteX322" fmla="*/ 1744 w 10000"/>
              <a:gd name="connsiteY322" fmla="*/ 7978 h 10000"/>
              <a:gd name="connsiteX323" fmla="*/ 1704 w 10000"/>
              <a:gd name="connsiteY323" fmla="*/ 7911 h 10000"/>
              <a:gd name="connsiteX324" fmla="*/ 1686 w 10000"/>
              <a:gd name="connsiteY324" fmla="*/ 7804 h 10000"/>
              <a:gd name="connsiteX325" fmla="*/ 1636 w 10000"/>
              <a:gd name="connsiteY325" fmla="*/ 7871 h 10000"/>
              <a:gd name="connsiteX326" fmla="*/ 1596 w 10000"/>
              <a:gd name="connsiteY326" fmla="*/ 7804 h 10000"/>
              <a:gd name="connsiteX327" fmla="*/ 1556 w 10000"/>
              <a:gd name="connsiteY327" fmla="*/ 7911 h 10000"/>
              <a:gd name="connsiteX328" fmla="*/ 1502 w 10000"/>
              <a:gd name="connsiteY328" fmla="*/ 7924 h 10000"/>
              <a:gd name="connsiteX329" fmla="*/ 1466 w 10000"/>
              <a:gd name="connsiteY329" fmla="*/ 7804 h 10000"/>
              <a:gd name="connsiteX330" fmla="*/ 1269 w 10000"/>
              <a:gd name="connsiteY330" fmla="*/ 7764 h 10000"/>
              <a:gd name="connsiteX331" fmla="*/ 1246 w 10000"/>
              <a:gd name="connsiteY331" fmla="*/ 7831 h 10000"/>
              <a:gd name="connsiteX332" fmla="*/ 1228 w 10000"/>
              <a:gd name="connsiteY332" fmla="*/ 7831 h 10000"/>
              <a:gd name="connsiteX333" fmla="*/ 1196 w 10000"/>
              <a:gd name="connsiteY333" fmla="*/ 7965 h 10000"/>
              <a:gd name="connsiteX334" fmla="*/ 1201 w 10000"/>
              <a:gd name="connsiteY334" fmla="*/ 8099 h 10000"/>
              <a:gd name="connsiteX335" fmla="*/ 1178 w 10000"/>
              <a:gd name="connsiteY335" fmla="*/ 8099 h 10000"/>
              <a:gd name="connsiteX336" fmla="*/ 1160 w 10000"/>
              <a:gd name="connsiteY336" fmla="*/ 7991 h 10000"/>
              <a:gd name="connsiteX337" fmla="*/ 1134 w 10000"/>
              <a:gd name="connsiteY337" fmla="*/ 8005 h 10000"/>
              <a:gd name="connsiteX338" fmla="*/ 1125 w 10000"/>
              <a:gd name="connsiteY338" fmla="*/ 8393 h 10000"/>
              <a:gd name="connsiteX339" fmla="*/ 1156 w 10000"/>
              <a:gd name="connsiteY339" fmla="*/ 8514 h 10000"/>
              <a:gd name="connsiteX340" fmla="*/ 1156 w 10000"/>
              <a:gd name="connsiteY340" fmla="*/ 8621 h 10000"/>
              <a:gd name="connsiteX341" fmla="*/ 1187 w 10000"/>
              <a:gd name="connsiteY341" fmla="*/ 8607 h 10000"/>
              <a:gd name="connsiteX342" fmla="*/ 1228 w 10000"/>
              <a:gd name="connsiteY342" fmla="*/ 8554 h 10000"/>
              <a:gd name="connsiteX343" fmla="*/ 1264 w 10000"/>
              <a:gd name="connsiteY343" fmla="*/ 8728 h 10000"/>
              <a:gd name="connsiteX344" fmla="*/ 1291 w 10000"/>
              <a:gd name="connsiteY344" fmla="*/ 8835 h 10000"/>
              <a:gd name="connsiteX345" fmla="*/ 1318 w 10000"/>
              <a:gd name="connsiteY345" fmla="*/ 8983 h 10000"/>
              <a:gd name="connsiteX346" fmla="*/ 1363 w 10000"/>
              <a:gd name="connsiteY346" fmla="*/ 9009 h 10000"/>
              <a:gd name="connsiteX347" fmla="*/ 1305 w 10000"/>
              <a:gd name="connsiteY347" fmla="*/ 9130 h 10000"/>
              <a:gd name="connsiteX348" fmla="*/ 1264 w 10000"/>
              <a:gd name="connsiteY348" fmla="*/ 9023 h 10000"/>
              <a:gd name="connsiteX349" fmla="*/ 1223 w 10000"/>
              <a:gd name="connsiteY349" fmla="*/ 9464 h 10000"/>
              <a:gd name="connsiteX350" fmla="*/ 1273 w 10000"/>
              <a:gd name="connsiteY350" fmla="*/ 9571 h 10000"/>
              <a:gd name="connsiteX351" fmla="*/ 1318 w 10000"/>
              <a:gd name="connsiteY351" fmla="*/ 10000 h 10000"/>
              <a:gd name="connsiteX352" fmla="*/ 1278 w 10000"/>
              <a:gd name="connsiteY352" fmla="*/ 9919 h 10000"/>
              <a:gd name="connsiteX353" fmla="*/ 1237 w 10000"/>
              <a:gd name="connsiteY353" fmla="*/ 9879 h 10000"/>
              <a:gd name="connsiteX354" fmla="*/ 1187 w 10000"/>
              <a:gd name="connsiteY354" fmla="*/ 9853 h 10000"/>
              <a:gd name="connsiteX355" fmla="*/ 1156 w 10000"/>
              <a:gd name="connsiteY355" fmla="*/ 9812 h 10000"/>
              <a:gd name="connsiteX356" fmla="*/ 1120 w 10000"/>
              <a:gd name="connsiteY356" fmla="*/ 9786 h 10000"/>
              <a:gd name="connsiteX357" fmla="*/ 1093 w 10000"/>
              <a:gd name="connsiteY357" fmla="*/ 9639 h 10000"/>
              <a:gd name="connsiteX358" fmla="*/ 1030 w 10000"/>
              <a:gd name="connsiteY358" fmla="*/ 9732 h 10000"/>
              <a:gd name="connsiteX359" fmla="*/ 972 w 10000"/>
              <a:gd name="connsiteY359" fmla="*/ 9719 h 10000"/>
              <a:gd name="connsiteX360" fmla="*/ 936 w 10000"/>
              <a:gd name="connsiteY360" fmla="*/ 9598 h 10000"/>
              <a:gd name="connsiteX361" fmla="*/ 838 w 10000"/>
              <a:gd name="connsiteY361" fmla="*/ 9477 h 10000"/>
              <a:gd name="connsiteX362" fmla="*/ 739 w 10000"/>
              <a:gd name="connsiteY362" fmla="*/ 9491 h 10000"/>
              <a:gd name="connsiteX363" fmla="*/ 636 w 10000"/>
              <a:gd name="connsiteY363" fmla="*/ 9290 h 10000"/>
              <a:gd name="connsiteX364" fmla="*/ 717 w 10000"/>
              <a:gd name="connsiteY364" fmla="*/ 9090 h 10000"/>
              <a:gd name="connsiteX365" fmla="*/ 726 w 10000"/>
              <a:gd name="connsiteY365" fmla="*/ 8929 h 10000"/>
              <a:gd name="connsiteX366" fmla="*/ 726 w 10000"/>
              <a:gd name="connsiteY366" fmla="*/ 8754 h 10000"/>
              <a:gd name="connsiteX367" fmla="*/ 730 w 10000"/>
              <a:gd name="connsiteY367" fmla="*/ 8634 h 10000"/>
              <a:gd name="connsiteX368" fmla="*/ 784 w 10000"/>
              <a:gd name="connsiteY368" fmla="*/ 8581 h 10000"/>
              <a:gd name="connsiteX369" fmla="*/ 757 w 10000"/>
              <a:gd name="connsiteY369" fmla="*/ 8327 h 10000"/>
              <a:gd name="connsiteX370" fmla="*/ 694 w 10000"/>
              <a:gd name="connsiteY370" fmla="*/ 8260 h 10000"/>
              <a:gd name="connsiteX371" fmla="*/ 663 w 10000"/>
              <a:gd name="connsiteY371" fmla="*/ 8220 h 10000"/>
              <a:gd name="connsiteX372" fmla="*/ 623 w 10000"/>
              <a:gd name="connsiteY372" fmla="*/ 8260 h 10000"/>
              <a:gd name="connsiteX373" fmla="*/ 529 w 10000"/>
              <a:gd name="connsiteY373" fmla="*/ 8193 h 10000"/>
              <a:gd name="connsiteX374" fmla="*/ 457 w 10000"/>
              <a:gd name="connsiteY374" fmla="*/ 7938 h 10000"/>
              <a:gd name="connsiteX375" fmla="*/ 399 w 10000"/>
              <a:gd name="connsiteY375" fmla="*/ 7858 h 10000"/>
              <a:gd name="connsiteX376" fmla="*/ 372 w 10000"/>
              <a:gd name="connsiteY376" fmla="*/ 7630 h 10000"/>
              <a:gd name="connsiteX377" fmla="*/ 318 w 10000"/>
              <a:gd name="connsiteY377" fmla="*/ 7604 h 10000"/>
              <a:gd name="connsiteX378" fmla="*/ 269 w 10000"/>
              <a:gd name="connsiteY378" fmla="*/ 7684 h 10000"/>
              <a:gd name="connsiteX379" fmla="*/ 237 w 10000"/>
              <a:gd name="connsiteY379" fmla="*/ 7724 h 10000"/>
              <a:gd name="connsiteX380" fmla="*/ 224 w 10000"/>
              <a:gd name="connsiteY380" fmla="*/ 7617 h 10000"/>
              <a:gd name="connsiteX381" fmla="*/ 197 w 10000"/>
              <a:gd name="connsiteY381" fmla="*/ 7523 h 10000"/>
              <a:gd name="connsiteX382" fmla="*/ 269 w 10000"/>
              <a:gd name="connsiteY382" fmla="*/ 7497 h 10000"/>
              <a:gd name="connsiteX383" fmla="*/ 264 w 10000"/>
              <a:gd name="connsiteY383" fmla="*/ 7430 h 10000"/>
              <a:gd name="connsiteX384" fmla="*/ 246 w 10000"/>
              <a:gd name="connsiteY384" fmla="*/ 7390 h 10000"/>
              <a:gd name="connsiteX385" fmla="*/ 224 w 10000"/>
              <a:gd name="connsiteY385" fmla="*/ 7336 h 10000"/>
              <a:gd name="connsiteX386" fmla="*/ 184 w 10000"/>
              <a:gd name="connsiteY386" fmla="*/ 7068 h 10000"/>
              <a:gd name="connsiteX387" fmla="*/ 130 w 10000"/>
              <a:gd name="connsiteY387" fmla="*/ 6921 h 10000"/>
              <a:gd name="connsiteX388" fmla="*/ 76 w 10000"/>
              <a:gd name="connsiteY388" fmla="*/ 6921 h 10000"/>
              <a:gd name="connsiteX389" fmla="*/ 18 w 10000"/>
              <a:gd name="connsiteY389" fmla="*/ 6921 h 10000"/>
              <a:gd name="connsiteX390" fmla="*/ 0 w 10000"/>
              <a:gd name="connsiteY390" fmla="*/ 6720 h 10000"/>
              <a:gd name="connsiteX391" fmla="*/ 36 w 10000"/>
              <a:gd name="connsiteY39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761 w 10000"/>
              <a:gd name="connsiteY301" fmla="*/ 7443 h 10000"/>
              <a:gd name="connsiteX302" fmla="*/ 2712 w 10000"/>
              <a:gd name="connsiteY302" fmla="*/ 7403 h 10000"/>
              <a:gd name="connsiteX303" fmla="*/ 2595 w 10000"/>
              <a:gd name="connsiteY303" fmla="*/ 7081 h 10000"/>
              <a:gd name="connsiteX304" fmla="*/ 2694 w 10000"/>
              <a:gd name="connsiteY304" fmla="*/ 7737 h 10000"/>
              <a:gd name="connsiteX305" fmla="*/ 2304 w 10000"/>
              <a:gd name="connsiteY305" fmla="*/ 7121 h 10000"/>
              <a:gd name="connsiteX306" fmla="*/ 2160 w 10000"/>
              <a:gd name="connsiteY306" fmla="*/ 6907 h 10000"/>
              <a:gd name="connsiteX307" fmla="*/ 2022 w 10000"/>
              <a:gd name="connsiteY307" fmla="*/ 7068 h 10000"/>
              <a:gd name="connsiteX308" fmla="*/ 1990 w 10000"/>
              <a:gd name="connsiteY308" fmla="*/ 7014 h 10000"/>
              <a:gd name="connsiteX309" fmla="*/ 1857 w 10000"/>
              <a:gd name="connsiteY309" fmla="*/ 4912 h 10000"/>
              <a:gd name="connsiteX310" fmla="*/ 1919 w 10000"/>
              <a:gd name="connsiteY310" fmla="*/ 7148 h 10000"/>
              <a:gd name="connsiteX311" fmla="*/ 1789 w 10000"/>
              <a:gd name="connsiteY311" fmla="*/ 7202 h 10000"/>
              <a:gd name="connsiteX312" fmla="*/ 1744 w 10000"/>
              <a:gd name="connsiteY312" fmla="*/ 7148 h 10000"/>
              <a:gd name="connsiteX313" fmla="*/ 1730 w 10000"/>
              <a:gd name="connsiteY313" fmla="*/ 7202 h 10000"/>
              <a:gd name="connsiteX314" fmla="*/ 1798 w 10000"/>
              <a:gd name="connsiteY314" fmla="*/ 7403 h 10000"/>
              <a:gd name="connsiteX315" fmla="*/ 1753 w 10000"/>
              <a:gd name="connsiteY315" fmla="*/ 7523 h 10000"/>
              <a:gd name="connsiteX316" fmla="*/ 1757 w 10000"/>
              <a:gd name="connsiteY316" fmla="*/ 7697 h 10000"/>
              <a:gd name="connsiteX317" fmla="*/ 1829 w 10000"/>
              <a:gd name="connsiteY317" fmla="*/ 7711 h 10000"/>
              <a:gd name="connsiteX318" fmla="*/ 1860 w 10000"/>
              <a:gd name="connsiteY318" fmla="*/ 7871 h 10000"/>
              <a:gd name="connsiteX319" fmla="*/ 1842 w 10000"/>
              <a:gd name="connsiteY319" fmla="*/ 7991 h 10000"/>
              <a:gd name="connsiteX320" fmla="*/ 1789 w 10000"/>
              <a:gd name="connsiteY320" fmla="*/ 7911 h 10000"/>
              <a:gd name="connsiteX321" fmla="*/ 1744 w 10000"/>
              <a:gd name="connsiteY321" fmla="*/ 7978 h 10000"/>
              <a:gd name="connsiteX322" fmla="*/ 1704 w 10000"/>
              <a:gd name="connsiteY322" fmla="*/ 7911 h 10000"/>
              <a:gd name="connsiteX323" fmla="*/ 1686 w 10000"/>
              <a:gd name="connsiteY323" fmla="*/ 7804 h 10000"/>
              <a:gd name="connsiteX324" fmla="*/ 1636 w 10000"/>
              <a:gd name="connsiteY324" fmla="*/ 7871 h 10000"/>
              <a:gd name="connsiteX325" fmla="*/ 1596 w 10000"/>
              <a:gd name="connsiteY325" fmla="*/ 7804 h 10000"/>
              <a:gd name="connsiteX326" fmla="*/ 1556 w 10000"/>
              <a:gd name="connsiteY326" fmla="*/ 7911 h 10000"/>
              <a:gd name="connsiteX327" fmla="*/ 1502 w 10000"/>
              <a:gd name="connsiteY327" fmla="*/ 7924 h 10000"/>
              <a:gd name="connsiteX328" fmla="*/ 1466 w 10000"/>
              <a:gd name="connsiteY328" fmla="*/ 7804 h 10000"/>
              <a:gd name="connsiteX329" fmla="*/ 1269 w 10000"/>
              <a:gd name="connsiteY329" fmla="*/ 7764 h 10000"/>
              <a:gd name="connsiteX330" fmla="*/ 1246 w 10000"/>
              <a:gd name="connsiteY330" fmla="*/ 7831 h 10000"/>
              <a:gd name="connsiteX331" fmla="*/ 1228 w 10000"/>
              <a:gd name="connsiteY331" fmla="*/ 7831 h 10000"/>
              <a:gd name="connsiteX332" fmla="*/ 1196 w 10000"/>
              <a:gd name="connsiteY332" fmla="*/ 7965 h 10000"/>
              <a:gd name="connsiteX333" fmla="*/ 1201 w 10000"/>
              <a:gd name="connsiteY333" fmla="*/ 8099 h 10000"/>
              <a:gd name="connsiteX334" fmla="*/ 1178 w 10000"/>
              <a:gd name="connsiteY334" fmla="*/ 8099 h 10000"/>
              <a:gd name="connsiteX335" fmla="*/ 1160 w 10000"/>
              <a:gd name="connsiteY335" fmla="*/ 7991 h 10000"/>
              <a:gd name="connsiteX336" fmla="*/ 1134 w 10000"/>
              <a:gd name="connsiteY336" fmla="*/ 8005 h 10000"/>
              <a:gd name="connsiteX337" fmla="*/ 1125 w 10000"/>
              <a:gd name="connsiteY337" fmla="*/ 8393 h 10000"/>
              <a:gd name="connsiteX338" fmla="*/ 1156 w 10000"/>
              <a:gd name="connsiteY338" fmla="*/ 8514 h 10000"/>
              <a:gd name="connsiteX339" fmla="*/ 1156 w 10000"/>
              <a:gd name="connsiteY339" fmla="*/ 8621 h 10000"/>
              <a:gd name="connsiteX340" fmla="*/ 1187 w 10000"/>
              <a:gd name="connsiteY340" fmla="*/ 8607 h 10000"/>
              <a:gd name="connsiteX341" fmla="*/ 1228 w 10000"/>
              <a:gd name="connsiteY341" fmla="*/ 8554 h 10000"/>
              <a:gd name="connsiteX342" fmla="*/ 1264 w 10000"/>
              <a:gd name="connsiteY342" fmla="*/ 8728 h 10000"/>
              <a:gd name="connsiteX343" fmla="*/ 1291 w 10000"/>
              <a:gd name="connsiteY343" fmla="*/ 8835 h 10000"/>
              <a:gd name="connsiteX344" fmla="*/ 1318 w 10000"/>
              <a:gd name="connsiteY344" fmla="*/ 8983 h 10000"/>
              <a:gd name="connsiteX345" fmla="*/ 1363 w 10000"/>
              <a:gd name="connsiteY345" fmla="*/ 9009 h 10000"/>
              <a:gd name="connsiteX346" fmla="*/ 1305 w 10000"/>
              <a:gd name="connsiteY346" fmla="*/ 9130 h 10000"/>
              <a:gd name="connsiteX347" fmla="*/ 1264 w 10000"/>
              <a:gd name="connsiteY347" fmla="*/ 9023 h 10000"/>
              <a:gd name="connsiteX348" fmla="*/ 1223 w 10000"/>
              <a:gd name="connsiteY348" fmla="*/ 9464 h 10000"/>
              <a:gd name="connsiteX349" fmla="*/ 1273 w 10000"/>
              <a:gd name="connsiteY349" fmla="*/ 9571 h 10000"/>
              <a:gd name="connsiteX350" fmla="*/ 1318 w 10000"/>
              <a:gd name="connsiteY350" fmla="*/ 10000 h 10000"/>
              <a:gd name="connsiteX351" fmla="*/ 1278 w 10000"/>
              <a:gd name="connsiteY351" fmla="*/ 9919 h 10000"/>
              <a:gd name="connsiteX352" fmla="*/ 1237 w 10000"/>
              <a:gd name="connsiteY352" fmla="*/ 9879 h 10000"/>
              <a:gd name="connsiteX353" fmla="*/ 1187 w 10000"/>
              <a:gd name="connsiteY353" fmla="*/ 9853 h 10000"/>
              <a:gd name="connsiteX354" fmla="*/ 1156 w 10000"/>
              <a:gd name="connsiteY354" fmla="*/ 9812 h 10000"/>
              <a:gd name="connsiteX355" fmla="*/ 1120 w 10000"/>
              <a:gd name="connsiteY355" fmla="*/ 9786 h 10000"/>
              <a:gd name="connsiteX356" fmla="*/ 1093 w 10000"/>
              <a:gd name="connsiteY356" fmla="*/ 9639 h 10000"/>
              <a:gd name="connsiteX357" fmla="*/ 1030 w 10000"/>
              <a:gd name="connsiteY357" fmla="*/ 9732 h 10000"/>
              <a:gd name="connsiteX358" fmla="*/ 972 w 10000"/>
              <a:gd name="connsiteY358" fmla="*/ 9719 h 10000"/>
              <a:gd name="connsiteX359" fmla="*/ 936 w 10000"/>
              <a:gd name="connsiteY359" fmla="*/ 9598 h 10000"/>
              <a:gd name="connsiteX360" fmla="*/ 838 w 10000"/>
              <a:gd name="connsiteY360" fmla="*/ 9477 h 10000"/>
              <a:gd name="connsiteX361" fmla="*/ 739 w 10000"/>
              <a:gd name="connsiteY361" fmla="*/ 9491 h 10000"/>
              <a:gd name="connsiteX362" fmla="*/ 636 w 10000"/>
              <a:gd name="connsiteY362" fmla="*/ 9290 h 10000"/>
              <a:gd name="connsiteX363" fmla="*/ 717 w 10000"/>
              <a:gd name="connsiteY363" fmla="*/ 9090 h 10000"/>
              <a:gd name="connsiteX364" fmla="*/ 726 w 10000"/>
              <a:gd name="connsiteY364" fmla="*/ 8929 h 10000"/>
              <a:gd name="connsiteX365" fmla="*/ 726 w 10000"/>
              <a:gd name="connsiteY365" fmla="*/ 8754 h 10000"/>
              <a:gd name="connsiteX366" fmla="*/ 730 w 10000"/>
              <a:gd name="connsiteY366" fmla="*/ 8634 h 10000"/>
              <a:gd name="connsiteX367" fmla="*/ 784 w 10000"/>
              <a:gd name="connsiteY367" fmla="*/ 8581 h 10000"/>
              <a:gd name="connsiteX368" fmla="*/ 757 w 10000"/>
              <a:gd name="connsiteY368" fmla="*/ 8327 h 10000"/>
              <a:gd name="connsiteX369" fmla="*/ 694 w 10000"/>
              <a:gd name="connsiteY369" fmla="*/ 8260 h 10000"/>
              <a:gd name="connsiteX370" fmla="*/ 663 w 10000"/>
              <a:gd name="connsiteY370" fmla="*/ 8220 h 10000"/>
              <a:gd name="connsiteX371" fmla="*/ 623 w 10000"/>
              <a:gd name="connsiteY371" fmla="*/ 8260 h 10000"/>
              <a:gd name="connsiteX372" fmla="*/ 529 w 10000"/>
              <a:gd name="connsiteY372" fmla="*/ 8193 h 10000"/>
              <a:gd name="connsiteX373" fmla="*/ 457 w 10000"/>
              <a:gd name="connsiteY373" fmla="*/ 7938 h 10000"/>
              <a:gd name="connsiteX374" fmla="*/ 399 w 10000"/>
              <a:gd name="connsiteY374" fmla="*/ 7858 h 10000"/>
              <a:gd name="connsiteX375" fmla="*/ 372 w 10000"/>
              <a:gd name="connsiteY375" fmla="*/ 7630 h 10000"/>
              <a:gd name="connsiteX376" fmla="*/ 318 w 10000"/>
              <a:gd name="connsiteY376" fmla="*/ 7604 h 10000"/>
              <a:gd name="connsiteX377" fmla="*/ 269 w 10000"/>
              <a:gd name="connsiteY377" fmla="*/ 7684 h 10000"/>
              <a:gd name="connsiteX378" fmla="*/ 237 w 10000"/>
              <a:gd name="connsiteY378" fmla="*/ 7724 h 10000"/>
              <a:gd name="connsiteX379" fmla="*/ 224 w 10000"/>
              <a:gd name="connsiteY379" fmla="*/ 7617 h 10000"/>
              <a:gd name="connsiteX380" fmla="*/ 197 w 10000"/>
              <a:gd name="connsiteY380" fmla="*/ 7523 h 10000"/>
              <a:gd name="connsiteX381" fmla="*/ 269 w 10000"/>
              <a:gd name="connsiteY381" fmla="*/ 7497 h 10000"/>
              <a:gd name="connsiteX382" fmla="*/ 264 w 10000"/>
              <a:gd name="connsiteY382" fmla="*/ 7430 h 10000"/>
              <a:gd name="connsiteX383" fmla="*/ 246 w 10000"/>
              <a:gd name="connsiteY383" fmla="*/ 7390 h 10000"/>
              <a:gd name="connsiteX384" fmla="*/ 224 w 10000"/>
              <a:gd name="connsiteY384" fmla="*/ 7336 h 10000"/>
              <a:gd name="connsiteX385" fmla="*/ 184 w 10000"/>
              <a:gd name="connsiteY385" fmla="*/ 7068 h 10000"/>
              <a:gd name="connsiteX386" fmla="*/ 130 w 10000"/>
              <a:gd name="connsiteY386" fmla="*/ 6921 h 10000"/>
              <a:gd name="connsiteX387" fmla="*/ 76 w 10000"/>
              <a:gd name="connsiteY387" fmla="*/ 6921 h 10000"/>
              <a:gd name="connsiteX388" fmla="*/ 18 w 10000"/>
              <a:gd name="connsiteY388" fmla="*/ 6921 h 10000"/>
              <a:gd name="connsiteX389" fmla="*/ 0 w 10000"/>
              <a:gd name="connsiteY389" fmla="*/ 6720 h 10000"/>
              <a:gd name="connsiteX390" fmla="*/ 36 w 10000"/>
              <a:gd name="connsiteY39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761 w 10000"/>
              <a:gd name="connsiteY301" fmla="*/ 7443 h 10000"/>
              <a:gd name="connsiteX302" fmla="*/ 2595 w 10000"/>
              <a:gd name="connsiteY302" fmla="*/ 7081 h 10000"/>
              <a:gd name="connsiteX303" fmla="*/ 2694 w 10000"/>
              <a:gd name="connsiteY303" fmla="*/ 7737 h 10000"/>
              <a:gd name="connsiteX304" fmla="*/ 2304 w 10000"/>
              <a:gd name="connsiteY304" fmla="*/ 7121 h 10000"/>
              <a:gd name="connsiteX305" fmla="*/ 2160 w 10000"/>
              <a:gd name="connsiteY305" fmla="*/ 6907 h 10000"/>
              <a:gd name="connsiteX306" fmla="*/ 2022 w 10000"/>
              <a:gd name="connsiteY306" fmla="*/ 7068 h 10000"/>
              <a:gd name="connsiteX307" fmla="*/ 1990 w 10000"/>
              <a:gd name="connsiteY307" fmla="*/ 7014 h 10000"/>
              <a:gd name="connsiteX308" fmla="*/ 1857 w 10000"/>
              <a:gd name="connsiteY308" fmla="*/ 4912 h 10000"/>
              <a:gd name="connsiteX309" fmla="*/ 1919 w 10000"/>
              <a:gd name="connsiteY309" fmla="*/ 7148 h 10000"/>
              <a:gd name="connsiteX310" fmla="*/ 1789 w 10000"/>
              <a:gd name="connsiteY310" fmla="*/ 7202 h 10000"/>
              <a:gd name="connsiteX311" fmla="*/ 1744 w 10000"/>
              <a:gd name="connsiteY311" fmla="*/ 7148 h 10000"/>
              <a:gd name="connsiteX312" fmla="*/ 1730 w 10000"/>
              <a:gd name="connsiteY312" fmla="*/ 7202 h 10000"/>
              <a:gd name="connsiteX313" fmla="*/ 1798 w 10000"/>
              <a:gd name="connsiteY313" fmla="*/ 7403 h 10000"/>
              <a:gd name="connsiteX314" fmla="*/ 1753 w 10000"/>
              <a:gd name="connsiteY314" fmla="*/ 7523 h 10000"/>
              <a:gd name="connsiteX315" fmla="*/ 1757 w 10000"/>
              <a:gd name="connsiteY315" fmla="*/ 7697 h 10000"/>
              <a:gd name="connsiteX316" fmla="*/ 1829 w 10000"/>
              <a:gd name="connsiteY316" fmla="*/ 7711 h 10000"/>
              <a:gd name="connsiteX317" fmla="*/ 1860 w 10000"/>
              <a:gd name="connsiteY317" fmla="*/ 7871 h 10000"/>
              <a:gd name="connsiteX318" fmla="*/ 1842 w 10000"/>
              <a:gd name="connsiteY318" fmla="*/ 7991 h 10000"/>
              <a:gd name="connsiteX319" fmla="*/ 1789 w 10000"/>
              <a:gd name="connsiteY319" fmla="*/ 7911 h 10000"/>
              <a:gd name="connsiteX320" fmla="*/ 1744 w 10000"/>
              <a:gd name="connsiteY320" fmla="*/ 7978 h 10000"/>
              <a:gd name="connsiteX321" fmla="*/ 1704 w 10000"/>
              <a:gd name="connsiteY321" fmla="*/ 7911 h 10000"/>
              <a:gd name="connsiteX322" fmla="*/ 1686 w 10000"/>
              <a:gd name="connsiteY322" fmla="*/ 7804 h 10000"/>
              <a:gd name="connsiteX323" fmla="*/ 1636 w 10000"/>
              <a:gd name="connsiteY323" fmla="*/ 7871 h 10000"/>
              <a:gd name="connsiteX324" fmla="*/ 1596 w 10000"/>
              <a:gd name="connsiteY324" fmla="*/ 7804 h 10000"/>
              <a:gd name="connsiteX325" fmla="*/ 1556 w 10000"/>
              <a:gd name="connsiteY325" fmla="*/ 7911 h 10000"/>
              <a:gd name="connsiteX326" fmla="*/ 1502 w 10000"/>
              <a:gd name="connsiteY326" fmla="*/ 7924 h 10000"/>
              <a:gd name="connsiteX327" fmla="*/ 1466 w 10000"/>
              <a:gd name="connsiteY327" fmla="*/ 7804 h 10000"/>
              <a:gd name="connsiteX328" fmla="*/ 1269 w 10000"/>
              <a:gd name="connsiteY328" fmla="*/ 7764 h 10000"/>
              <a:gd name="connsiteX329" fmla="*/ 1246 w 10000"/>
              <a:gd name="connsiteY329" fmla="*/ 7831 h 10000"/>
              <a:gd name="connsiteX330" fmla="*/ 1228 w 10000"/>
              <a:gd name="connsiteY330" fmla="*/ 7831 h 10000"/>
              <a:gd name="connsiteX331" fmla="*/ 1196 w 10000"/>
              <a:gd name="connsiteY331" fmla="*/ 7965 h 10000"/>
              <a:gd name="connsiteX332" fmla="*/ 1201 w 10000"/>
              <a:gd name="connsiteY332" fmla="*/ 8099 h 10000"/>
              <a:gd name="connsiteX333" fmla="*/ 1178 w 10000"/>
              <a:gd name="connsiteY333" fmla="*/ 8099 h 10000"/>
              <a:gd name="connsiteX334" fmla="*/ 1160 w 10000"/>
              <a:gd name="connsiteY334" fmla="*/ 7991 h 10000"/>
              <a:gd name="connsiteX335" fmla="*/ 1134 w 10000"/>
              <a:gd name="connsiteY335" fmla="*/ 8005 h 10000"/>
              <a:gd name="connsiteX336" fmla="*/ 1125 w 10000"/>
              <a:gd name="connsiteY336" fmla="*/ 8393 h 10000"/>
              <a:gd name="connsiteX337" fmla="*/ 1156 w 10000"/>
              <a:gd name="connsiteY337" fmla="*/ 8514 h 10000"/>
              <a:gd name="connsiteX338" fmla="*/ 1156 w 10000"/>
              <a:gd name="connsiteY338" fmla="*/ 8621 h 10000"/>
              <a:gd name="connsiteX339" fmla="*/ 1187 w 10000"/>
              <a:gd name="connsiteY339" fmla="*/ 8607 h 10000"/>
              <a:gd name="connsiteX340" fmla="*/ 1228 w 10000"/>
              <a:gd name="connsiteY340" fmla="*/ 8554 h 10000"/>
              <a:gd name="connsiteX341" fmla="*/ 1264 w 10000"/>
              <a:gd name="connsiteY341" fmla="*/ 8728 h 10000"/>
              <a:gd name="connsiteX342" fmla="*/ 1291 w 10000"/>
              <a:gd name="connsiteY342" fmla="*/ 8835 h 10000"/>
              <a:gd name="connsiteX343" fmla="*/ 1318 w 10000"/>
              <a:gd name="connsiteY343" fmla="*/ 8983 h 10000"/>
              <a:gd name="connsiteX344" fmla="*/ 1363 w 10000"/>
              <a:gd name="connsiteY344" fmla="*/ 9009 h 10000"/>
              <a:gd name="connsiteX345" fmla="*/ 1305 w 10000"/>
              <a:gd name="connsiteY345" fmla="*/ 9130 h 10000"/>
              <a:gd name="connsiteX346" fmla="*/ 1264 w 10000"/>
              <a:gd name="connsiteY346" fmla="*/ 9023 h 10000"/>
              <a:gd name="connsiteX347" fmla="*/ 1223 w 10000"/>
              <a:gd name="connsiteY347" fmla="*/ 9464 h 10000"/>
              <a:gd name="connsiteX348" fmla="*/ 1273 w 10000"/>
              <a:gd name="connsiteY348" fmla="*/ 9571 h 10000"/>
              <a:gd name="connsiteX349" fmla="*/ 1318 w 10000"/>
              <a:gd name="connsiteY349" fmla="*/ 10000 h 10000"/>
              <a:gd name="connsiteX350" fmla="*/ 1278 w 10000"/>
              <a:gd name="connsiteY350" fmla="*/ 9919 h 10000"/>
              <a:gd name="connsiteX351" fmla="*/ 1237 w 10000"/>
              <a:gd name="connsiteY351" fmla="*/ 9879 h 10000"/>
              <a:gd name="connsiteX352" fmla="*/ 1187 w 10000"/>
              <a:gd name="connsiteY352" fmla="*/ 9853 h 10000"/>
              <a:gd name="connsiteX353" fmla="*/ 1156 w 10000"/>
              <a:gd name="connsiteY353" fmla="*/ 9812 h 10000"/>
              <a:gd name="connsiteX354" fmla="*/ 1120 w 10000"/>
              <a:gd name="connsiteY354" fmla="*/ 9786 h 10000"/>
              <a:gd name="connsiteX355" fmla="*/ 1093 w 10000"/>
              <a:gd name="connsiteY355" fmla="*/ 9639 h 10000"/>
              <a:gd name="connsiteX356" fmla="*/ 1030 w 10000"/>
              <a:gd name="connsiteY356" fmla="*/ 9732 h 10000"/>
              <a:gd name="connsiteX357" fmla="*/ 972 w 10000"/>
              <a:gd name="connsiteY357" fmla="*/ 9719 h 10000"/>
              <a:gd name="connsiteX358" fmla="*/ 936 w 10000"/>
              <a:gd name="connsiteY358" fmla="*/ 9598 h 10000"/>
              <a:gd name="connsiteX359" fmla="*/ 838 w 10000"/>
              <a:gd name="connsiteY359" fmla="*/ 9477 h 10000"/>
              <a:gd name="connsiteX360" fmla="*/ 739 w 10000"/>
              <a:gd name="connsiteY360" fmla="*/ 9491 h 10000"/>
              <a:gd name="connsiteX361" fmla="*/ 636 w 10000"/>
              <a:gd name="connsiteY361" fmla="*/ 9290 h 10000"/>
              <a:gd name="connsiteX362" fmla="*/ 717 w 10000"/>
              <a:gd name="connsiteY362" fmla="*/ 9090 h 10000"/>
              <a:gd name="connsiteX363" fmla="*/ 726 w 10000"/>
              <a:gd name="connsiteY363" fmla="*/ 8929 h 10000"/>
              <a:gd name="connsiteX364" fmla="*/ 726 w 10000"/>
              <a:gd name="connsiteY364" fmla="*/ 8754 h 10000"/>
              <a:gd name="connsiteX365" fmla="*/ 730 w 10000"/>
              <a:gd name="connsiteY365" fmla="*/ 8634 h 10000"/>
              <a:gd name="connsiteX366" fmla="*/ 784 w 10000"/>
              <a:gd name="connsiteY366" fmla="*/ 8581 h 10000"/>
              <a:gd name="connsiteX367" fmla="*/ 757 w 10000"/>
              <a:gd name="connsiteY367" fmla="*/ 8327 h 10000"/>
              <a:gd name="connsiteX368" fmla="*/ 694 w 10000"/>
              <a:gd name="connsiteY368" fmla="*/ 8260 h 10000"/>
              <a:gd name="connsiteX369" fmla="*/ 663 w 10000"/>
              <a:gd name="connsiteY369" fmla="*/ 8220 h 10000"/>
              <a:gd name="connsiteX370" fmla="*/ 623 w 10000"/>
              <a:gd name="connsiteY370" fmla="*/ 8260 h 10000"/>
              <a:gd name="connsiteX371" fmla="*/ 529 w 10000"/>
              <a:gd name="connsiteY371" fmla="*/ 8193 h 10000"/>
              <a:gd name="connsiteX372" fmla="*/ 457 w 10000"/>
              <a:gd name="connsiteY372" fmla="*/ 7938 h 10000"/>
              <a:gd name="connsiteX373" fmla="*/ 399 w 10000"/>
              <a:gd name="connsiteY373" fmla="*/ 7858 h 10000"/>
              <a:gd name="connsiteX374" fmla="*/ 372 w 10000"/>
              <a:gd name="connsiteY374" fmla="*/ 7630 h 10000"/>
              <a:gd name="connsiteX375" fmla="*/ 318 w 10000"/>
              <a:gd name="connsiteY375" fmla="*/ 7604 h 10000"/>
              <a:gd name="connsiteX376" fmla="*/ 269 w 10000"/>
              <a:gd name="connsiteY376" fmla="*/ 7684 h 10000"/>
              <a:gd name="connsiteX377" fmla="*/ 237 w 10000"/>
              <a:gd name="connsiteY377" fmla="*/ 7724 h 10000"/>
              <a:gd name="connsiteX378" fmla="*/ 224 w 10000"/>
              <a:gd name="connsiteY378" fmla="*/ 7617 h 10000"/>
              <a:gd name="connsiteX379" fmla="*/ 197 w 10000"/>
              <a:gd name="connsiteY379" fmla="*/ 7523 h 10000"/>
              <a:gd name="connsiteX380" fmla="*/ 269 w 10000"/>
              <a:gd name="connsiteY380" fmla="*/ 7497 h 10000"/>
              <a:gd name="connsiteX381" fmla="*/ 264 w 10000"/>
              <a:gd name="connsiteY381" fmla="*/ 7430 h 10000"/>
              <a:gd name="connsiteX382" fmla="*/ 246 w 10000"/>
              <a:gd name="connsiteY382" fmla="*/ 7390 h 10000"/>
              <a:gd name="connsiteX383" fmla="*/ 224 w 10000"/>
              <a:gd name="connsiteY383" fmla="*/ 7336 h 10000"/>
              <a:gd name="connsiteX384" fmla="*/ 184 w 10000"/>
              <a:gd name="connsiteY384" fmla="*/ 7068 h 10000"/>
              <a:gd name="connsiteX385" fmla="*/ 130 w 10000"/>
              <a:gd name="connsiteY385" fmla="*/ 6921 h 10000"/>
              <a:gd name="connsiteX386" fmla="*/ 76 w 10000"/>
              <a:gd name="connsiteY386" fmla="*/ 6921 h 10000"/>
              <a:gd name="connsiteX387" fmla="*/ 18 w 10000"/>
              <a:gd name="connsiteY387" fmla="*/ 6921 h 10000"/>
              <a:gd name="connsiteX388" fmla="*/ 0 w 10000"/>
              <a:gd name="connsiteY388" fmla="*/ 6720 h 10000"/>
              <a:gd name="connsiteX389" fmla="*/ 36 w 10000"/>
              <a:gd name="connsiteY38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761 w 10000"/>
              <a:gd name="connsiteY301" fmla="*/ 7443 h 10000"/>
              <a:gd name="connsiteX302" fmla="*/ 2694 w 10000"/>
              <a:gd name="connsiteY302" fmla="*/ 7737 h 10000"/>
              <a:gd name="connsiteX303" fmla="*/ 2304 w 10000"/>
              <a:gd name="connsiteY303" fmla="*/ 7121 h 10000"/>
              <a:gd name="connsiteX304" fmla="*/ 2160 w 10000"/>
              <a:gd name="connsiteY304" fmla="*/ 6907 h 10000"/>
              <a:gd name="connsiteX305" fmla="*/ 2022 w 10000"/>
              <a:gd name="connsiteY305" fmla="*/ 7068 h 10000"/>
              <a:gd name="connsiteX306" fmla="*/ 1990 w 10000"/>
              <a:gd name="connsiteY306" fmla="*/ 7014 h 10000"/>
              <a:gd name="connsiteX307" fmla="*/ 1857 w 10000"/>
              <a:gd name="connsiteY307" fmla="*/ 4912 h 10000"/>
              <a:gd name="connsiteX308" fmla="*/ 1919 w 10000"/>
              <a:gd name="connsiteY308" fmla="*/ 7148 h 10000"/>
              <a:gd name="connsiteX309" fmla="*/ 1789 w 10000"/>
              <a:gd name="connsiteY309" fmla="*/ 7202 h 10000"/>
              <a:gd name="connsiteX310" fmla="*/ 1744 w 10000"/>
              <a:gd name="connsiteY310" fmla="*/ 7148 h 10000"/>
              <a:gd name="connsiteX311" fmla="*/ 1730 w 10000"/>
              <a:gd name="connsiteY311" fmla="*/ 7202 h 10000"/>
              <a:gd name="connsiteX312" fmla="*/ 1798 w 10000"/>
              <a:gd name="connsiteY312" fmla="*/ 7403 h 10000"/>
              <a:gd name="connsiteX313" fmla="*/ 1753 w 10000"/>
              <a:gd name="connsiteY313" fmla="*/ 7523 h 10000"/>
              <a:gd name="connsiteX314" fmla="*/ 1757 w 10000"/>
              <a:gd name="connsiteY314" fmla="*/ 7697 h 10000"/>
              <a:gd name="connsiteX315" fmla="*/ 1829 w 10000"/>
              <a:gd name="connsiteY315" fmla="*/ 7711 h 10000"/>
              <a:gd name="connsiteX316" fmla="*/ 1860 w 10000"/>
              <a:gd name="connsiteY316" fmla="*/ 7871 h 10000"/>
              <a:gd name="connsiteX317" fmla="*/ 1842 w 10000"/>
              <a:gd name="connsiteY317" fmla="*/ 7991 h 10000"/>
              <a:gd name="connsiteX318" fmla="*/ 1789 w 10000"/>
              <a:gd name="connsiteY318" fmla="*/ 7911 h 10000"/>
              <a:gd name="connsiteX319" fmla="*/ 1744 w 10000"/>
              <a:gd name="connsiteY319" fmla="*/ 7978 h 10000"/>
              <a:gd name="connsiteX320" fmla="*/ 1704 w 10000"/>
              <a:gd name="connsiteY320" fmla="*/ 7911 h 10000"/>
              <a:gd name="connsiteX321" fmla="*/ 1686 w 10000"/>
              <a:gd name="connsiteY321" fmla="*/ 7804 h 10000"/>
              <a:gd name="connsiteX322" fmla="*/ 1636 w 10000"/>
              <a:gd name="connsiteY322" fmla="*/ 7871 h 10000"/>
              <a:gd name="connsiteX323" fmla="*/ 1596 w 10000"/>
              <a:gd name="connsiteY323" fmla="*/ 7804 h 10000"/>
              <a:gd name="connsiteX324" fmla="*/ 1556 w 10000"/>
              <a:gd name="connsiteY324" fmla="*/ 7911 h 10000"/>
              <a:gd name="connsiteX325" fmla="*/ 1502 w 10000"/>
              <a:gd name="connsiteY325" fmla="*/ 7924 h 10000"/>
              <a:gd name="connsiteX326" fmla="*/ 1466 w 10000"/>
              <a:gd name="connsiteY326" fmla="*/ 7804 h 10000"/>
              <a:gd name="connsiteX327" fmla="*/ 1269 w 10000"/>
              <a:gd name="connsiteY327" fmla="*/ 7764 h 10000"/>
              <a:gd name="connsiteX328" fmla="*/ 1246 w 10000"/>
              <a:gd name="connsiteY328" fmla="*/ 7831 h 10000"/>
              <a:gd name="connsiteX329" fmla="*/ 1228 w 10000"/>
              <a:gd name="connsiteY329" fmla="*/ 7831 h 10000"/>
              <a:gd name="connsiteX330" fmla="*/ 1196 w 10000"/>
              <a:gd name="connsiteY330" fmla="*/ 7965 h 10000"/>
              <a:gd name="connsiteX331" fmla="*/ 1201 w 10000"/>
              <a:gd name="connsiteY331" fmla="*/ 8099 h 10000"/>
              <a:gd name="connsiteX332" fmla="*/ 1178 w 10000"/>
              <a:gd name="connsiteY332" fmla="*/ 8099 h 10000"/>
              <a:gd name="connsiteX333" fmla="*/ 1160 w 10000"/>
              <a:gd name="connsiteY333" fmla="*/ 7991 h 10000"/>
              <a:gd name="connsiteX334" fmla="*/ 1134 w 10000"/>
              <a:gd name="connsiteY334" fmla="*/ 8005 h 10000"/>
              <a:gd name="connsiteX335" fmla="*/ 1125 w 10000"/>
              <a:gd name="connsiteY335" fmla="*/ 8393 h 10000"/>
              <a:gd name="connsiteX336" fmla="*/ 1156 w 10000"/>
              <a:gd name="connsiteY336" fmla="*/ 8514 h 10000"/>
              <a:gd name="connsiteX337" fmla="*/ 1156 w 10000"/>
              <a:gd name="connsiteY337" fmla="*/ 8621 h 10000"/>
              <a:gd name="connsiteX338" fmla="*/ 1187 w 10000"/>
              <a:gd name="connsiteY338" fmla="*/ 8607 h 10000"/>
              <a:gd name="connsiteX339" fmla="*/ 1228 w 10000"/>
              <a:gd name="connsiteY339" fmla="*/ 8554 h 10000"/>
              <a:gd name="connsiteX340" fmla="*/ 1264 w 10000"/>
              <a:gd name="connsiteY340" fmla="*/ 8728 h 10000"/>
              <a:gd name="connsiteX341" fmla="*/ 1291 w 10000"/>
              <a:gd name="connsiteY341" fmla="*/ 8835 h 10000"/>
              <a:gd name="connsiteX342" fmla="*/ 1318 w 10000"/>
              <a:gd name="connsiteY342" fmla="*/ 8983 h 10000"/>
              <a:gd name="connsiteX343" fmla="*/ 1363 w 10000"/>
              <a:gd name="connsiteY343" fmla="*/ 9009 h 10000"/>
              <a:gd name="connsiteX344" fmla="*/ 1305 w 10000"/>
              <a:gd name="connsiteY344" fmla="*/ 9130 h 10000"/>
              <a:gd name="connsiteX345" fmla="*/ 1264 w 10000"/>
              <a:gd name="connsiteY345" fmla="*/ 9023 h 10000"/>
              <a:gd name="connsiteX346" fmla="*/ 1223 w 10000"/>
              <a:gd name="connsiteY346" fmla="*/ 9464 h 10000"/>
              <a:gd name="connsiteX347" fmla="*/ 1273 w 10000"/>
              <a:gd name="connsiteY347" fmla="*/ 9571 h 10000"/>
              <a:gd name="connsiteX348" fmla="*/ 1318 w 10000"/>
              <a:gd name="connsiteY348" fmla="*/ 10000 h 10000"/>
              <a:gd name="connsiteX349" fmla="*/ 1278 w 10000"/>
              <a:gd name="connsiteY349" fmla="*/ 9919 h 10000"/>
              <a:gd name="connsiteX350" fmla="*/ 1237 w 10000"/>
              <a:gd name="connsiteY350" fmla="*/ 9879 h 10000"/>
              <a:gd name="connsiteX351" fmla="*/ 1187 w 10000"/>
              <a:gd name="connsiteY351" fmla="*/ 9853 h 10000"/>
              <a:gd name="connsiteX352" fmla="*/ 1156 w 10000"/>
              <a:gd name="connsiteY352" fmla="*/ 9812 h 10000"/>
              <a:gd name="connsiteX353" fmla="*/ 1120 w 10000"/>
              <a:gd name="connsiteY353" fmla="*/ 9786 h 10000"/>
              <a:gd name="connsiteX354" fmla="*/ 1093 w 10000"/>
              <a:gd name="connsiteY354" fmla="*/ 9639 h 10000"/>
              <a:gd name="connsiteX355" fmla="*/ 1030 w 10000"/>
              <a:gd name="connsiteY355" fmla="*/ 9732 h 10000"/>
              <a:gd name="connsiteX356" fmla="*/ 972 w 10000"/>
              <a:gd name="connsiteY356" fmla="*/ 9719 h 10000"/>
              <a:gd name="connsiteX357" fmla="*/ 936 w 10000"/>
              <a:gd name="connsiteY357" fmla="*/ 9598 h 10000"/>
              <a:gd name="connsiteX358" fmla="*/ 838 w 10000"/>
              <a:gd name="connsiteY358" fmla="*/ 9477 h 10000"/>
              <a:gd name="connsiteX359" fmla="*/ 739 w 10000"/>
              <a:gd name="connsiteY359" fmla="*/ 9491 h 10000"/>
              <a:gd name="connsiteX360" fmla="*/ 636 w 10000"/>
              <a:gd name="connsiteY360" fmla="*/ 9290 h 10000"/>
              <a:gd name="connsiteX361" fmla="*/ 717 w 10000"/>
              <a:gd name="connsiteY361" fmla="*/ 9090 h 10000"/>
              <a:gd name="connsiteX362" fmla="*/ 726 w 10000"/>
              <a:gd name="connsiteY362" fmla="*/ 8929 h 10000"/>
              <a:gd name="connsiteX363" fmla="*/ 726 w 10000"/>
              <a:gd name="connsiteY363" fmla="*/ 8754 h 10000"/>
              <a:gd name="connsiteX364" fmla="*/ 730 w 10000"/>
              <a:gd name="connsiteY364" fmla="*/ 8634 h 10000"/>
              <a:gd name="connsiteX365" fmla="*/ 784 w 10000"/>
              <a:gd name="connsiteY365" fmla="*/ 8581 h 10000"/>
              <a:gd name="connsiteX366" fmla="*/ 757 w 10000"/>
              <a:gd name="connsiteY366" fmla="*/ 8327 h 10000"/>
              <a:gd name="connsiteX367" fmla="*/ 694 w 10000"/>
              <a:gd name="connsiteY367" fmla="*/ 8260 h 10000"/>
              <a:gd name="connsiteX368" fmla="*/ 663 w 10000"/>
              <a:gd name="connsiteY368" fmla="*/ 8220 h 10000"/>
              <a:gd name="connsiteX369" fmla="*/ 623 w 10000"/>
              <a:gd name="connsiteY369" fmla="*/ 8260 h 10000"/>
              <a:gd name="connsiteX370" fmla="*/ 529 w 10000"/>
              <a:gd name="connsiteY370" fmla="*/ 8193 h 10000"/>
              <a:gd name="connsiteX371" fmla="*/ 457 w 10000"/>
              <a:gd name="connsiteY371" fmla="*/ 7938 h 10000"/>
              <a:gd name="connsiteX372" fmla="*/ 399 w 10000"/>
              <a:gd name="connsiteY372" fmla="*/ 7858 h 10000"/>
              <a:gd name="connsiteX373" fmla="*/ 372 w 10000"/>
              <a:gd name="connsiteY373" fmla="*/ 7630 h 10000"/>
              <a:gd name="connsiteX374" fmla="*/ 318 w 10000"/>
              <a:gd name="connsiteY374" fmla="*/ 7604 h 10000"/>
              <a:gd name="connsiteX375" fmla="*/ 269 w 10000"/>
              <a:gd name="connsiteY375" fmla="*/ 7684 h 10000"/>
              <a:gd name="connsiteX376" fmla="*/ 237 w 10000"/>
              <a:gd name="connsiteY376" fmla="*/ 7724 h 10000"/>
              <a:gd name="connsiteX377" fmla="*/ 224 w 10000"/>
              <a:gd name="connsiteY377" fmla="*/ 7617 h 10000"/>
              <a:gd name="connsiteX378" fmla="*/ 197 w 10000"/>
              <a:gd name="connsiteY378" fmla="*/ 7523 h 10000"/>
              <a:gd name="connsiteX379" fmla="*/ 269 w 10000"/>
              <a:gd name="connsiteY379" fmla="*/ 7497 h 10000"/>
              <a:gd name="connsiteX380" fmla="*/ 264 w 10000"/>
              <a:gd name="connsiteY380" fmla="*/ 7430 h 10000"/>
              <a:gd name="connsiteX381" fmla="*/ 246 w 10000"/>
              <a:gd name="connsiteY381" fmla="*/ 7390 h 10000"/>
              <a:gd name="connsiteX382" fmla="*/ 224 w 10000"/>
              <a:gd name="connsiteY382" fmla="*/ 7336 h 10000"/>
              <a:gd name="connsiteX383" fmla="*/ 184 w 10000"/>
              <a:gd name="connsiteY383" fmla="*/ 7068 h 10000"/>
              <a:gd name="connsiteX384" fmla="*/ 130 w 10000"/>
              <a:gd name="connsiteY384" fmla="*/ 6921 h 10000"/>
              <a:gd name="connsiteX385" fmla="*/ 76 w 10000"/>
              <a:gd name="connsiteY385" fmla="*/ 6921 h 10000"/>
              <a:gd name="connsiteX386" fmla="*/ 18 w 10000"/>
              <a:gd name="connsiteY386" fmla="*/ 6921 h 10000"/>
              <a:gd name="connsiteX387" fmla="*/ 0 w 10000"/>
              <a:gd name="connsiteY387" fmla="*/ 6720 h 10000"/>
              <a:gd name="connsiteX388" fmla="*/ 36 w 10000"/>
              <a:gd name="connsiteY38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694 w 10000"/>
              <a:gd name="connsiteY301" fmla="*/ 7737 h 10000"/>
              <a:gd name="connsiteX302" fmla="*/ 2304 w 10000"/>
              <a:gd name="connsiteY302" fmla="*/ 7121 h 10000"/>
              <a:gd name="connsiteX303" fmla="*/ 2160 w 10000"/>
              <a:gd name="connsiteY303" fmla="*/ 6907 h 10000"/>
              <a:gd name="connsiteX304" fmla="*/ 2022 w 10000"/>
              <a:gd name="connsiteY304" fmla="*/ 7068 h 10000"/>
              <a:gd name="connsiteX305" fmla="*/ 1990 w 10000"/>
              <a:gd name="connsiteY305" fmla="*/ 7014 h 10000"/>
              <a:gd name="connsiteX306" fmla="*/ 1857 w 10000"/>
              <a:gd name="connsiteY306" fmla="*/ 4912 h 10000"/>
              <a:gd name="connsiteX307" fmla="*/ 1919 w 10000"/>
              <a:gd name="connsiteY307" fmla="*/ 7148 h 10000"/>
              <a:gd name="connsiteX308" fmla="*/ 1789 w 10000"/>
              <a:gd name="connsiteY308" fmla="*/ 7202 h 10000"/>
              <a:gd name="connsiteX309" fmla="*/ 1744 w 10000"/>
              <a:gd name="connsiteY309" fmla="*/ 7148 h 10000"/>
              <a:gd name="connsiteX310" fmla="*/ 1730 w 10000"/>
              <a:gd name="connsiteY310" fmla="*/ 7202 h 10000"/>
              <a:gd name="connsiteX311" fmla="*/ 1798 w 10000"/>
              <a:gd name="connsiteY311" fmla="*/ 7403 h 10000"/>
              <a:gd name="connsiteX312" fmla="*/ 1753 w 10000"/>
              <a:gd name="connsiteY312" fmla="*/ 7523 h 10000"/>
              <a:gd name="connsiteX313" fmla="*/ 1757 w 10000"/>
              <a:gd name="connsiteY313" fmla="*/ 7697 h 10000"/>
              <a:gd name="connsiteX314" fmla="*/ 1829 w 10000"/>
              <a:gd name="connsiteY314" fmla="*/ 7711 h 10000"/>
              <a:gd name="connsiteX315" fmla="*/ 1860 w 10000"/>
              <a:gd name="connsiteY315" fmla="*/ 7871 h 10000"/>
              <a:gd name="connsiteX316" fmla="*/ 1842 w 10000"/>
              <a:gd name="connsiteY316" fmla="*/ 7991 h 10000"/>
              <a:gd name="connsiteX317" fmla="*/ 1789 w 10000"/>
              <a:gd name="connsiteY317" fmla="*/ 7911 h 10000"/>
              <a:gd name="connsiteX318" fmla="*/ 1744 w 10000"/>
              <a:gd name="connsiteY318" fmla="*/ 7978 h 10000"/>
              <a:gd name="connsiteX319" fmla="*/ 1704 w 10000"/>
              <a:gd name="connsiteY319" fmla="*/ 7911 h 10000"/>
              <a:gd name="connsiteX320" fmla="*/ 1686 w 10000"/>
              <a:gd name="connsiteY320" fmla="*/ 7804 h 10000"/>
              <a:gd name="connsiteX321" fmla="*/ 1636 w 10000"/>
              <a:gd name="connsiteY321" fmla="*/ 7871 h 10000"/>
              <a:gd name="connsiteX322" fmla="*/ 1596 w 10000"/>
              <a:gd name="connsiteY322" fmla="*/ 7804 h 10000"/>
              <a:gd name="connsiteX323" fmla="*/ 1556 w 10000"/>
              <a:gd name="connsiteY323" fmla="*/ 7911 h 10000"/>
              <a:gd name="connsiteX324" fmla="*/ 1502 w 10000"/>
              <a:gd name="connsiteY324" fmla="*/ 7924 h 10000"/>
              <a:gd name="connsiteX325" fmla="*/ 1466 w 10000"/>
              <a:gd name="connsiteY325" fmla="*/ 7804 h 10000"/>
              <a:gd name="connsiteX326" fmla="*/ 1269 w 10000"/>
              <a:gd name="connsiteY326" fmla="*/ 7764 h 10000"/>
              <a:gd name="connsiteX327" fmla="*/ 1246 w 10000"/>
              <a:gd name="connsiteY327" fmla="*/ 7831 h 10000"/>
              <a:gd name="connsiteX328" fmla="*/ 1228 w 10000"/>
              <a:gd name="connsiteY328" fmla="*/ 7831 h 10000"/>
              <a:gd name="connsiteX329" fmla="*/ 1196 w 10000"/>
              <a:gd name="connsiteY329" fmla="*/ 7965 h 10000"/>
              <a:gd name="connsiteX330" fmla="*/ 1201 w 10000"/>
              <a:gd name="connsiteY330" fmla="*/ 8099 h 10000"/>
              <a:gd name="connsiteX331" fmla="*/ 1178 w 10000"/>
              <a:gd name="connsiteY331" fmla="*/ 8099 h 10000"/>
              <a:gd name="connsiteX332" fmla="*/ 1160 w 10000"/>
              <a:gd name="connsiteY332" fmla="*/ 7991 h 10000"/>
              <a:gd name="connsiteX333" fmla="*/ 1134 w 10000"/>
              <a:gd name="connsiteY333" fmla="*/ 8005 h 10000"/>
              <a:gd name="connsiteX334" fmla="*/ 1125 w 10000"/>
              <a:gd name="connsiteY334" fmla="*/ 8393 h 10000"/>
              <a:gd name="connsiteX335" fmla="*/ 1156 w 10000"/>
              <a:gd name="connsiteY335" fmla="*/ 8514 h 10000"/>
              <a:gd name="connsiteX336" fmla="*/ 1156 w 10000"/>
              <a:gd name="connsiteY336" fmla="*/ 8621 h 10000"/>
              <a:gd name="connsiteX337" fmla="*/ 1187 w 10000"/>
              <a:gd name="connsiteY337" fmla="*/ 8607 h 10000"/>
              <a:gd name="connsiteX338" fmla="*/ 1228 w 10000"/>
              <a:gd name="connsiteY338" fmla="*/ 8554 h 10000"/>
              <a:gd name="connsiteX339" fmla="*/ 1264 w 10000"/>
              <a:gd name="connsiteY339" fmla="*/ 8728 h 10000"/>
              <a:gd name="connsiteX340" fmla="*/ 1291 w 10000"/>
              <a:gd name="connsiteY340" fmla="*/ 8835 h 10000"/>
              <a:gd name="connsiteX341" fmla="*/ 1318 w 10000"/>
              <a:gd name="connsiteY341" fmla="*/ 8983 h 10000"/>
              <a:gd name="connsiteX342" fmla="*/ 1363 w 10000"/>
              <a:gd name="connsiteY342" fmla="*/ 9009 h 10000"/>
              <a:gd name="connsiteX343" fmla="*/ 1305 w 10000"/>
              <a:gd name="connsiteY343" fmla="*/ 9130 h 10000"/>
              <a:gd name="connsiteX344" fmla="*/ 1264 w 10000"/>
              <a:gd name="connsiteY344" fmla="*/ 9023 h 10000"/>
              <a:gd name="connsiteX345" fmla="*/ 1223 w 10000"/>
              <a:gd name="connsiteY345" fmla="*/ 9464 h 10000"/>
              <a:gd name="connsiteX346" fmla="*/ 1273 w 10000"/>
              <a:gd name="connsiteY346" fmla="*/ 9571 h 10000"/>
              <a:gd name="connsiteX347" fmla="*/ 1318 w 10000"/>
              <a:gd name="connsiteY347" fmla="*/ 10000 h 10000"/>
              <a:gd name="connsiteX348" fmla="*/ 1278 w 10000"/>
              <a:gd name="connsiteY348" fmla="*/ 9919 h 10000"/>
              <a:gd name="connsiteX349" fmla="*/ 1237 w 10000"/>
              <a:gd name="connsiteY349" fmla="*/ 9879 h 10000"/>
              <a:gd name="connsiteX350" fmla="*/ 1187 w 10000"/>
              <a:gd name="connsiteY350" fmla="*/ 9853 h 10000"/>
              <a:gd name="connsiteX351" fmla="*/ 1156 w 10000"/>
              <a:gd name="connsiteY351" fmla="*/ 9812 h 10000"/>
              <a:gd name="connsiteX352" fmla="*/ 1120 w 10000"/>
              <a:gd name="connsiteY352" fmla="*/ 9786 h 10000"/>
              <a:gd name="connsiteX353" fmla="*/ 1093 w 10000"/>
              <a:gd name="connsiteY353" fmla="*/ 9639 h 10000"/>
              <a:gd name="connsiteX354" fmla="*/ 1030 w 10000"/>
              <a:gd name="connsiteY354" fmla="*/ 9732 h 10000"/>
              <a:gd name="connsiteX355" fmla="*/ 972 w 10000"/>
              <a:gd name="connsiteY355" fmla="*/ 9719 h 10000"/>
              <a:gd name="connsiteX356" fmla="*/ 936 w 10000"/>
              <a:gd name="connsiteY356" fmla="*/ 9598 h 10000"/>
              <a:gd name="connsiteX357" fmla="*/ 838 w 10000"/>
              <a:gd name="connsiteY357" fmla="*/ 9477 h 10000"/>
              <a:gd name="connsiteX358" fmla="*/ 739 w 10000"/>
              <a:gd name="connsiteY358" fmla="*/ 9491 h 10000"/>
              <a:gd name="connsiteX359" fmla="*/ 636 w 10000"/>
              <a:gd name="connsiteY359" fmla="*/ 9290 h 10000"/>
              <a:gd name="connsiteX360" fmla="*/ 717 w 10000"/>
              <a:gd name="connsiteY360" fmla="*/ 9090 h 10000"/>
              <a:gd name="connsiteX361" fmla="*/ 726 w 10000"/>
              <a:gd name="connsiteY361" fmla="*/ 8929 h 10000"/>
              <a:gd name="connsiteX362" fmla="*/ 726 w 10000"/>
              <a:gd name="connsiteY362" fmla="*/ 8754 h 10000"/>
              <a:gd name="connsiteX363" fmla="*/ 730 w 10000"/>
              <a:gd name="connsiteY363" fmla="*/ 8634 h 10000"/>
              <a:gd name="connsiteX364" fmla="*/ 784 w 10000"/>
              <a:gd name="connsiteY364" fmla="*/ 8581 h 10000"/>
              <a:gd name="connsiteX365" fmla="*/ 757 w 10000"/>
              <a:gd name="connsiteY365" fmla="*/ 8327 h 10000"/>
              <a:gd name="connsiteX366" fmla="*/ 694 w 10000"/>
              <a:gd name="connsiteY366" fmla="*/ 8260 h 10000"/>
              <a:gd name="connsiteX367" fmla="*/ 663 w 10000"/>
              <a:gd name="connsiteY367" fmla="*/ 8220 h 10000"/>
              <a:gd name="connsiteX368" fmla="*/ 623 w 10000"/>
              <a:gd name="connsiteY368" fmla="*/ 8260 h 10000"/>
              <a:gd name="connsiteX369" fmla="*/ 529 w 10000"/>
              <a:gd name="connsiteY369" fmla="*/ 8193 h 10000"/>
              <a:gd name="connsiteX370" fmla="*/ 457 w 10000"/>
              <a:gd name="connsiteY370" fmla="*/ 7938 h 10000"/>
              <a:gd name="connsiteX371" fmla="*/ 399 w 10000"/>
              <a:gd name="connsiteY371" fmla="*/ 7858 h 10000"/>
              <a:gd name="connsiteX372" fmla="*/ 372 w 10000"/>
              <a:gd name="connsiteY372" fmla="*/ 7630 h 10000"/>
              <a:gd name="connsiteX373" fmla="*/ 318 w 10000"/>
              <a:gd name="connsiteY373" fmla="*/ 7604 h 10000"/>
              <a:gd name="connsiteX374" fmla="*/ 269 w 10000"/>
              <a:gd name="connsiteY374" fmla="*/ 7684 h 10000"/>
              <a:gd name="connsiteX375" fmla="*/ 237 w 10000"/>
              <a:gd name="connsiteY375" fmla="*/ 7724 h 10000"/>
              <a:gd name="connsiteX376" fmla="*/ 224 w 10000"/>
              <a:gd name="connsiteY376" fmla="*/ 7617 h 10000"/>
              <a:gd name="connsiteX377" fmla="*/ 197 w 10000"/>
              <a:gd name="connsiteY377" fmla="*/ 7523 h 10000"/>
              <a:gd name="connsiteX378" fmla="*/ 269 w 10000"/>
              <a:gd name="connsiteY378" fmla="*/ 7497 h 10000"/>
              <a:gd name="connsiteX379" fmla="*/ 264 w 10000"/>
              <a:gd name="connsiteY379" fmla="*/ 7430 h 10000"/>
              <a:gd name="connsiteX380" fmla="*/ 246 w 10000"/>
              <a:gd name="connsiteY380" fmla="*/ 7390 h 10000"/>
              <a:gd name="connsiteX381" fmla="*/ 224 w 10000"/>
              <a:gd name="connsiteY381" fmla="*/ 7336 h 10000"/>
              <a:gd name="connsiteX382" fmla="*/ 184 w 10000"/>
              <a:gd name="connsiteY382" fmla="*/ 7068 h 10000"/>
              <a:gd name="connsiteX383" fmla="*/ 130 w 10000"/>
              <a:gd name="connsiteY383" fmla="*/ 6921 h 10000"/>
              <a:gd name="connsiteX384" fmla="*/ 76 w 10000"/>
              <a:gd name="connsiteY384" fmla="*/ 6921 h 10000"/>
              <a:gd name="connsiteX385" fmla="*/ 18 w 10000"/>
              <a:gd name="connsiteY385" fmla="*/ 6921 h 10000"/>
              <a:gd name="connsiteX386" fmla="*/ 0 w 10000"/>
              <a:gd name="connsiteY386" fmla="*/ 6720 h 10000"/>
              <a:gd name="connsiteX387" fmla="*/ 36 w 10000"/>
              <a:gd name="connsiteY38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931 w 10000"/>
              <a:gd name="connsiteY300" fmla="*/ 7871 h 10000"/>
              <a:gd name="connsiteX301" fmla="*/ 2304 w 10000"/>
              <a:gd name="connsiteY301" fmla="*/ 7121 h 10000"/>
              <a:gd name="connsiteX302" fmla="*/ 2160 w 10000"/>
              <a:gd name="connsiteY302" fmla="*/ 6907 h 10000"/>
              <a:gd name="connsiteX303" fmla="*/ 2022 w 10000"/>
              <a:gd name="connsiteY303" fmla="*/ 7068 h 10000"/>
              <a:gd name="connsiteX304" fmla="*/ 1990 w 10000"/>
              <a:gd name="connsiteY304" fmla="*/ 7014 h 10000"/>
              <a:gd name="connsiteX305" fmla="*/ 1857 w 10000"/>
              <a:gd name="connsiteY305" fmla="*/ 4912 h 10000"/>
              <a:gd name="connsiteX306" fmla="*/ 1919 w 10000"/>
              <a:gd name="connsiteY306" fmla="*/ 7148 h 10000"/>
              <a:gd name="connsiteX307" fmla="*/ 1789 w 10000"/>
              <a:gd name="connsiteY307" fmla="*/ 7202 h 10000"/>
              <a:gd name="connsiteX308" fmla="*/ 1744 w 10000"/>
              <a:gd name="connsiteY308" fmla="*/ 7148 h 10000"/>
              <a:gd name="connsiteX309" fmla="*/ 1730 w 10000"/>
              <a:gd name="connsiteY309" fmla="*/ 7202 h 10000"/>
              <a:gd name="connsiteX310" fmla="*/ 1798 w 10000"/>
              <a:gd name="connsiteY310" fmla="*/ 7403 h 10000"/>
              <a:gd name="connsiteX311" fmla="*/ 1753 w 10000"/>
              <a:gd name="connsiteY311" fmla="*/ 7523 h 10000"/>
              <a:gd name="connsiteX312" fmla="*/ 1757 w 10000"/>
              <a:gd name="connsiteY312" fmla="*/ 7697 h 10000"/>
              <a:gd name="connsiteX313" fmla="*/ 1829 w 10000"/>
              <a:gd name="connsiteY313" fmla="*/ 7711 h 10000"/>
              <a:gd name="connsiteX314" fmla="*/ 1860 w 10000"/>
              <a:gd name="connsiteY314" fmla="*/ 7871 h 10000"/>
              <a:gd name="connsiteX315" fmla="*/ 1842 w 10000"/>
              <a:gd name="connsiteY315" fmla="*/ 7991 h 10000"/>
              <a:gd name="connsiteX316" fmla="*/ 1789 w 10000"/>
              <a:gd name="connsiteY316" fmla="*/ 7911 h 10000"/>
              <a:gd name="connsiteX317" fmla="*/ 1744 w 10000"/>
              <a:gd name="connsiteY317" fmla="*/ 7978 h 10000"/>
              <a:gd name="connsiteX318" fmla="*/ 1704 w 10000"/>
              <a:gd name="connsiteY318" fmla="*/ 7911 h 10000"/>
              <a:gd name="connsiteX319" fmla="*/ 1686 w 10000"/>
              <a:gd name="connsiteY319" fmla="*/ 7804 h 10000"/>
              <a:gd name="connsiteX320" fmla="*/ 1636 w 10000"/>
              <a:gd name="connsiteY320" fmla="*/ 7871 h 10000"/>
              <a:gd name="connsiteX321" fmla="*/ 1596 w 10000"/>
              <a:gd name="connsiteY321" fmla="*/ 7804 h 10000"/>
              <a:gd name="connsiteX322" fmla="*/ 1556 w 10000"/>
              <a:gd name="connsiteY322" fmla="*/ 7911 h 10000"/>
              <a:gd name="connsiteX323" fmla="*/ 1502 w 10000"/>
              <a:gd name="connsiteY323" fmla="*/ 7924 h 10000"/>
              <a:gd name="connsiteX324" fmla="*/ 1466 w 10000"/>
              <a:gd name="connsiteY324" fmla="*/ 7804 h 10000"/>
              <a:gd name="connsiteX325" fmla="*/ 1269 w 10000"/>
              <a:gd name="connsiteY325" fmla="*/ 7764 h 10000"/>
              <a:gd name="connsiteX326" fmla="*/ 1246 w 10000"/>
              <a:gd name="connsiteY326" fmla="*/ 7831 h 10000"/>
              <a:gd name="connsiteX327" fmla="*/ 1228 w 10000"/>
              <a:gd name="connsiteY327" fmla="*/ 7831 h 10000"/>
              <a:gd name="connsiteX328" fmla="*/ 1196 w 10000"/>
              <a:gd name="connsiteY328" fmla="*/ 7965 h 10000"/>
              <a:gd name="connsiteX329" fmla="*/ 1201 w 10000"/>
              <a:gd name="connsiteY329" fmla="*/ 8099 h 10000"/>
              <a:gd name="connsiteX330" fmla="*/ 1178 w 10000"/>
              <a:gd name="connsiteY330" fmla="*/ 8099 h 10000"/>
              <a:gd name="connsiteX331" fmla="*/ 1160 w 10000"/>
              <a:gd name="connsiteY331" fmla="*/ 7991 h 10000"/>
              <a:gd name="connsiteX332" fmla="*/ 1134 w 10000"/>
              <a:gd name="connsiteY332" fmla="*/ 8005 h 10000"/>
              <a:gd name="connsiteX333" fmla="*/ 1125 w 10000"/>
              <a:gd name="connsiteY333" fmla="*/ 8393 h 10000"/>
              <a:gd name="connsiteX334" fmla="*/ 1156 w 10000"/>
              <a:gd name="connsiteY334" fmla="*/ 8514 h 10000"/>
              <a:gd name="connsiteX335" fmla="*/ 1156 w 10000"/>
              <a:gd name="connsiteY335" fmla="*/ 8621 h 10000"/>
              <a:gd name="connsiteX336" fmla="*/ 1187 w 10000"/>
              <a:gd name="connsiteY336" fmla="*/ 8607 h 10000"/>
              <a:gd name="connsiteX337" fmla="*/ 1228 w 10000"/>
              <a:gd name="connsiteY337" fmla="*/ 8554 h 10000"/>
              <a:gd name="connsiteX338" fmla="*/ 1264 w 10000"/>
              <a:gd name="connsiteY338" fmla="*/ 8728 h 10000"/>
              <a:gd name="connsiteX339" fmla="*/ 1291 w 10000"/>
              <a:gd name="connsiteY339" fmla="*/ 8835 h 10000"/>
              <a:gd name="connsiteX340" fmla="*/ 1318 w 10000"/>
              <a:gd name="connsiteY340" fmla="*/ 8983 h 10000"/>
              <a:gd name="connsiteX341" fmla="*/ 1363 w 10000"/>
              <a:gd name="connsiteY341" fmla="*/ 9009 h 10000"/>
              <a:gd name="connsiteX342" fmla="*/ 1305 w 10000"/>
              <a:gd name="connsiteY342" fmla="*/ 9130 h 10000"/>
              <a:gd name="connsiteX343" fmla="*/ 1264 w 10000"/>
              <a:gd name="connsiteY343" fmla="*/ 9023 h 10000"/>
              <a:gd name="connsiteX344" fmla="*/ 1223 w 10000"/>
              <a:gd name="connsiteY344" fmla="*/ 9464 h 10000"/>
              <a:gd name="connsiteX345" fmla="*/ 1273 w 10000"/>
              <a:gd name="connsiteY345" fmla="*/ 9571 h 10000"/>
              <a:gd name="connsiteX346" fmla="*/ 1318 w 10000"/>
              <a:gd name="connsiteY346" fmla="*/ 10000 h 10000"/>
              <a:gd name="connsiteX347" fmla="*/ 1278 w 10000"/>
              <a:gd name="connsiteY347" fmla="*/ 9919 h 10000"/>
              <a:gd name="connsiteX348" fmla="*/ 1237 w 10000"/>
              <a:gd name="connsiteY348" fmla="*/ 9879 h 10000"/>
              <a:gd name="connsiteX349" fmla="*/ 1187 w 10000"/>
              <a:gd name="connsiteY349" fmla="*/ 9853 h 10000"/>
              <a:gd name="connsiteX350" fmla="*/ 1156 w 10000"/>
              <a:gd name="connsiteY350" fmla="*/ 9812 h 10000"/>
              <a:gd name="connsiteX351" fmla="*/ 1120 w 10000"/>
              <a:gd name="connsiteY351" fmla="*/ 9786 h 10000"/>
              <a:gd name="connsiteX352" fmla="*/ 1093 w 10000"/>
              <a:gd name="connsiteY352" fmla="*/ 9639 h 10000"/>
              <a:gd name="connsiteX353" fmla="*/ 1030 w 10000"/>
              <a:gd name="connsiteY353" fmla="*/ 9732 h 10000"/>
              <a:gd name="connsiteX354" fmla="*/ 972 w 10000"/>
              <a:gd name="connsiteY354" fmla="*/ 9719 h 10000"/>
              <a:gd name="connsiteX355" fmla="*/ 936 w 10000"/>
              <a:gd name="connsiteY355" fmla="*/ 9598 h 10000"/>
              <a:gd name="connsiteX356" fmla="*/ 838 w 10000"/>
              <a:gd name="connsiteY356" fmla="*/ 9477 h 10000"/>
              <a:gd name="connsiteX357" fmla="*/ 739 w 10000"/>
              <a:gd name="connsiteY357" fmla="*/ 9491 h 10000"/>
              <a:gd name="connsiteX358" fmla="*/ 636 w 10000"/>
              <a:gd name="connsiteY358" fmla="*/ 9290 h 10000"/>
              <a:gd name="connsiteX359" fmla="*/ 717 w 10000"/>
              <a:gd name="connsiteY359" fmla="*/ 9090 h 10000"/>
              <a:gd name="connsiteX360" fmla="*/ 726 w 10000"/>
              <a:gd name="connsiteY360" fmla="*/ 8929 h 10000"/>
              <a:gd name="connsiteX361" fmla="*/ 726 w 10000"/>
              <a:gd name="connsiteY361" fmla="*/ 8754 h 10000"/>
              <a:gd name="connsiteX362" fmla="*/ 730 w 10000"/>
              <a:gd name="connsiteY362" fmla="*/ 8634 h 10000"/>
              <a:gd name="connsiteX363" fmla="*/ 784 w 10000"/>
              <a:gd name="connsiteY363" fmla="*/ 8581 h 10000"/>
              <a:gd name="connsiteX364" fmla="*/ 757 w 10000"/>
              <a:gd name="connsiteY364" fmla="*/ 8327 h 10000"/>
              <a:gd name="connsiteX365" fmla="*/ 694 w 10000"/>
              <a:gd name="connsiteY365" fmla="*/ 8260 h 10000"/>
              <a:gd name="connsiteX366" fmla="*/ 663 w 10000"/>
              <a:gd name="connsiteY366" fmla="*/ 8220 h 10000"/>
              <a:gd name="connsiteX367" fmla="*/ 623 w 10000"/>
              <a:gd name="connsiteY367" fmla="*/ 8260 h 10000"/>
              <a:gd name="connsiteX368" fmla="*/ 529 w 10000"/>
              <a:gd name="connsiteY368" fmla="*/ 8193 h 10000"/>
              <a:gd name="connsiteX369" fmla="*/ 457 w 10000"/>
              <a:gd name="connsiteY369" fmla="*/ 7938 h 10000"/>
              <a:gd name="connsiteX370" fmla="*/ 399 w 10000"/>
              <a:gd name="connsiteY370" fmla="*/ 7858 h 10000"/>
              <a:gd name="connsiteX371" fmla="*/ 372 w 10000"/>
              <a:gd name="connsiteY371" fmla="*/ 7630 h 10000"/>
              <a:gd name="connsiteX372" fmla="*/ 318 w 10000"/>
              <a:gd name="connsiteY372" fmla="*/ 7604 h 10000"/>
              <a:gd name="connsiteX373" fmla="*/ 269 w 10000"/>
              <a:gd name="connsiteY373" fmla="*/ 7684 h 10000"/>
              <a:gd name="connsiteX374" fmla="*/ 237 w 10000"/>
              <a:gd name="connsiteY374" fmla="*/ 7724 h 10000"/>
              <a:gd name="connsiteX375" fmla="*/ 224 w 10000"/>
              <a:gd name="connsiteY375" fmla="*/ 7617 h 10000"/>
              <a:gd name="connsiteX376" fmla="*/ 197 w 10000"/>
              <a:gd name="connsiteY376" fmla="*/ 7523 h 10000"/>
              <a:gd name="connsiteX377" fmla="*/ 269 w 10000"/>
              <a:gd name="connsiteY377" fmla="*/ 7497 h 10000"/>
              <a:gd name="connsiteX378" fmla="*/ 264 w 10000"/>
              <a:gd name="connsiteY378" fmla="*/ 7430 h 10000"/>
              <a:gd name="connsiteX379" fmla="*/ 246 w 10000"/>
              <a:gd name="connsiteY379" fmla="*/ 7390 h 10000"/>
              <a:gd name="connsiteX380" fmla="*/ 224 w 10000"/>
              <a:gd name="connsiteY380" fmla="*/ 7336 h 10000"/>
              <a:gd name="connsiteX381" fmla="*/ 184 w 10000"/>
              <a:gd name="connsiteY381" fmla="*/ 7068 h 10000"/>
              <a:gd name="connsiteX382" fmla="*/ 130 w 10000"/>
              <a:gd name="connsiteY382" fmla="*/ 6921 h 10000"/>
              <a:gd name="connsiteX383" fmla="*/ 76 w 10000"/>
              <a:gd name="connsiteY383" fmla="*/ 6921 h 10000"/>
              <a:gd name="connsiteX384" fmla="*/ 18 w 10000"/>
              <a:gd name="connsiteY384" fmla="*/ 6921 h 10000"/>
              <a:gd name="connsiteX385" fmla="*/ 0 w 10000"/>
              <a:gd name="connsiteY385" fmla="*/ 6720 h 10000"/>
              <a:gd name="connsiteX386" fmla="*/ 36 w 10000"/>
              <a:gd name="connsiteY38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021 w 10000"/>
              <a:gd name="connsiteY298" fmla="*/ 7751 h 10000"/>
              <a:gd name="connsiteX299" fmla="*/ 2976 w 10000"/>
              <a:gd name="connsiteY299" fmla="*/ 7804 h 10000"/>
              <a:gd name="connsiteX300" fmla="*/ 2304 w 10000"/>
              <a:gd name="connsiteY300" fmla="*/ 7121 h 10000"/>
              <a:gd name="connsiteX301" fmla="*/ 2160 w 10000"/>
              <a:gd name="connsiteY301" fmla="*/ 6907 h 10000"/>
              <a:gd name="connsiteX302" fmla="*/ 2022 w 10000"/>
              <a:gd name="connsiteY302" fmla="*/ 7068 h 10000"/>
              <a:gd name="connsiteX303" fmla="*/ 1990 w 10000"/>
              <a:gd name="connsiteY303" fmla="*/ 7014 h 10000"/>
              <a:gd name="connsiteX304" fmla="*/ 1857 w 10000"/>
              <a:gd name="connsiteY304" fmla="*/ 4912 h 10000"/>
              <a:gd name="connsiteX305" fmla="*/ 1919 w 10000"/>
              <a:gd name="connsiteY305" fmla="*/ 7148 h 10000"/>
              <a:gd name="connsiteX306" fmla="*/ 1789 w 10000"/>
              <a:gd name="connsiteY306" fmla="*/ 7202 h 10000"/>
              <a:gd name="connsiteX307" fmla="*/ 1744 w 10000"/>
              <a:gd name="connsiteY307" fmla="*/ 7148 h 10000"/>
              <a:gd name="connsiteX308" fmla="*/ 1730 w 10000"/>
              <a:gd name="connsiteY308" fmla="*/ 7202 h 10000"/>
              <a:gd name="connsiteX309" fmla="*/ 1798 w 10000"/>
              <a:gd name="connsiteY309" fmla="*/ 7403 h 10000"/>
              <a:gd name="connsiteX310" fmla="*/ 1753 w 10000"/>
              <a:gd name="connsiteY310" fmla="*/ 7523 h 10000"/>
              <a:gd name="connsiteX311" fmla="*/ 1757 w 10000"/>
              <a:gd name="connsiteY311" fmla="*/ 7697 h 10000"/>
              <a:gd name="connsiteX312" fmla="*/ 1829 w 10000"/>
              <a:gd name="connsiteY312" fmla="*/ 7711 h 10000"/>
              <a:gd name="connsiteX313" fmla="*/ 1860 w 10000"/>
              <a:gd name="connsiteY313" fmla="*/ 7871 h 10000"/>
              <a:gd name="connsiteX314" fmla="*/ 1842 w 10000"/>
              <a:gd name="connsiteY314" fmla="*/ 7991 h 10000"/>
              <a:gd name="connsiteX315" fmla="*/ 1789 w 10000"/>
              <a:gd name="connsiteY315" fmla="*/ 7911 h 10000"/>
              <a:gd name="connsiteX316" fmla="*/ 1744 w 10000"/>
              <a:gd name="connsiteY316" fmla="*/ 7978 h 10000"/>
              <a:gd name="connsiteX317" fmla="*/ 1704 w 10000"/>
              <a:gd name="connsiteY317" fmla="*/ 7911 h 10000"/>
              <a:gd name="connsiteX318" fmla="*/ 1686 w 10000"/>
              <a:gd name="connsiteY318" fmla="*/ 7804 h 10000"/>
              <a:gd name="connsiteX319" fmla="*/ 1636 w 10000"/>
              <a:gd name="connsiteY319" fmla="*/ 7871 h 10000"/>
              <a:gd name="connsiteX320" fmla="*/ 1596 w 10000"/>
              <a:gd name="connsiteY320" fmla="*/ 7804 h 10000"/>
              <a:gd name="connsiteX321" fmla="*/ 1556 w 10000"/>
              <a:gd name="connsiteY321" fmla="*/ 7911 h 10000"/>
              <a:gd name="connsiteX322" fmla="*/ 1502 w 10000"/>
              <a:gd name="connsiteY322" fmla="*/ 7924 h 10000"/>
              <a:gd name="connsiteX323" fmla="*/ 1466 w 10000"/>
              <a:gd name="connsiteY323" fmla="*/ 7804 h 10000"/>
              <a:gd name="connsiteX324" fmla="*/ 1269 w 10000"/>
              <a:gd name="connsiteY324" fmla="*/ 7764 h 10000"/>
              <a:gd name="connsiteX325" fmla="*/ 1246 w 10000"/>
              <a:gd name="connsiteY325" fmla="*/ 7831 h 10000"/>
              <a:gd name="connsiteX326" fmla="*/ 1228 w 10000"/>
              <a:gd name="connsiteY326" fmla="*/ 7831 h 10000"/>
              <a:gd name="connsiteX327" fmla="*/ 1196 w 10000"/>
              <a:gd name="connsiteY327" fmla="*/ 7965 h 10000"/>
              <a:gd name="connsiteX328" fmla="*/ 1201 w 10000"/>
              <a:gd name="connsiteY328" fmla="*/ 8099 h 10000"/>
              <a:gd name="connsiteX329" fmla="*/ 1178 w 10000"/>
              <a:gd name="connsiteY329" fmla="*/ 8099 h 10000"/>
              <a:gd name="connsiteX330" fmla="*/ 1160 w 10000"/>
              <a:gd name="connsiteY330" fmla="*/ 7991 h 10000"/>
              <a:gd name="connsiteX331" fmla="*/ 1134 w 10000"/>
              <a:gd name="connsiteY331" fmla="*/ 8005 h 10000"/>
              <a:gd name="connsiteX332" fmla="*/ 1125 w 10000"/>
              <a:gd name="connsiteY332" fmla="*/ 8393 h 10000"/>
              <a:gd name="connsiteX333" fmla="*/ 1156 w 10000"/>
              <a:gd name="connsiteY333" fmla="*/ 8514 h 10000"/>
              <a:gd name="connsiteX334" fmla="*/ 1156 w 10000"/>
              <a:gd name="connsiteY334" fmla="*/ 8621 h 10000"/>
              <a:gd name="connsiteX335" fmla="*/ 1187 w 10000"/>
              <a:gd name="connsiteY335" fmla="*/ 8607 h 10000"/>
              <a:gd name="connsiteX336" fmla="*/ 1228 w 10000"/>
              <a:gd name="connsiteY336" fmla="*/ 8554 h 10000"/>
              <a:gd name="connsiteX337" fmla="*/ 1264 w 10000"/>
              <a:gd name="connsiteY337" fmla="*/ 8728 h 10000"/>
              <a:gd name="connsiteX338" fmla="*/ 1291 w 10000"/>
              <a:gd name="connsiteY338" fmla="*/ 8835 h 10000"/>
              <a:gd name="connsiteX339" fmla="*/ 1318 w 10000"/>
              <a:gd name="connsiteY339" fmla="*/ 8983 h 10000"/>
              <a:gd name="connsiteX340" fmla="*/ 1363 w 10000"/>
              <a:gd name="connsiteY340" fmla="*/ 9009 h 10000"/>
              <a:gd name="connsiteX341" fmla="*/ 1305 w 10000"/>
              <a:gd name="connsiteY341" fmla="*/ 9130 h 10000"/>
              <a:gd name="connsiteX342" fmla="*/ 1264 w 10000"/>
              <a:gd name="connsiteY342" fmla="*/ 9023 h 10000"/>
              <a:gd name="connsiteX343" fmla="*/ 1223 w 10000"/>
              <a:gd name="connsiteY343" fmla="*/ 9464 h 10000"/>
              <a:gd name="connsiteX344" fmla="*/ 1273 w 10000"/>
              <a:gd name="connsiteY344" fmla="*/ 9571 h 10000"/>
              <a:gd name="connsiteX345" fmla="*/ 1318 w 10000"/>
              <a:gd name="connsiteY345" fmla="*/ 10000 h 10000"/>
              <a:gd name="connsiteX346" fmla="*/ 1278 w 10000"/>
              <a:gd name="connsiteY346" fmla="*/ 9919 h 10000"/>
              <a:gd name="connsiteX347" fmla="*/ 1237 w 10000"/>
              <a:gd name="connsiteY347" fmla="*/ 9879 h 10000"/>
              <a:gd name="connsiteX348" fmla="*/ 1187 w 10000"/>
              <a:gd name="connsiteY348" fmla="*/ 9853 h 10000"/>
              <a:gd name="connsiteX349" fmla="*/ 1156 w 10000"/>
              <a:gd name="connsiteY349" fmla="*/ 9812 h 10000"/>
              <a:gd name="connsiteX350" fmla="*/ 1120 w 10000"/>
              <a:gd name="connsiteY350" fmla="*/ 9786 h 10000"/>
              <a:gd name="connsiteX351" fmla="*/ 1093 w 10000"/>
              <a:gd name="connsiteY351" fmla="*/ 9639 h 10000"/>
              <a:gd name="connsiteX352" fmla="*/ 1030 w 10000"/>
              <a:gd name="connsiteY352" fmla="*/ 9732 h 10000"/>
              <a:gd name="connsiteX353" fmla="*/ 972 w 10000"/>
              <a:gd name="connsiteY353" fmla="*/ 9719 h 10000"/>
              <a:gd name="connsiteX354" fmla="*/ 936 w 10000"/>
              <a:gd name="connsiteY354" fmla="*/ 9598 h 10000"/>
              <a:gd name="connsiteX355" fmla="*/ 838 w 10000"/>
              <a:gd name="connsiteY355" fmla="*/ 9477 h 10000"/>
              <a:gd name="connsiteX356" fmla="*/ 739 w 10000"/>
              <a:gd name="connsiteY356" fmla="*/ 9491 h 10000"/>
              <a:gd name="connsiteX357" fmla="*/ 636 w 10000"/>
              <a:gd name="connsiteY357" fmla="*/ 9290 h 10000"/>
              <a:gd name="connsiteX358" fmla="*/ 717 w 10000"/>
              <a:gd name="connsiteY358" fmla="*/ 9090 h 10000"/>
              <a:gd name="connsiteX359" fmla="*/ 726 w 10000"/>
              <a:gd name="connsiteY359" fmla="*/ 8929 h 10000"/>
              <a:gd name="connsiteX360" fmla="*/ 726 w 10000"/>
              <a:gd name="connsiteY360" fmla="*/ 8754 h 10000"/>
              <a:gd name="connsiteX361" fmla="*/ 730 w 10000"/>
              <a:gd name="connsiteY361" fmla="*/ 8634 h 10000"/>
              <a:gd name="connsiteX362" fmla="*/ 784 w 10000"/>
              <a:gd name="connsiteY362" fmla="*/ 8581 h 10000"/>
              <a:gd name="connsiteX363" fmla="*/ 757 w 10000"/>
              <a:gd name="connsiteY363" fmla="*/ 8327 h 10000"/>
              <a:gd name="connsiteX364" fmla="*/ 694 w 10000"/>
              <a:gd name="connsiteY364" fmla="*/ 8260 h 10000"/>
              <a:gd name="connsiteX365" fmla="*/ 663 w 10000"/>
              <a:gd name="connsiteY365" fmla="*/ 8220 h 10000"/>
              <a:gd name="connsiteX366" fmla="*/ 623 w 10000"/>
              <a:gd name="connsiteY366" fmla="*/ 8260 h 10000"/>
              <a:gd name="connsiteX367" fmla="*/ 529 w 10000"/>
              <a:gd name="connsiteY367" fmla="*/ 8193 h 10000"/>
              <a:gd name="connsiteX368" fmla="*/ 457 w 10000"/>
              <a:gd name="connsiteY368" fmla="*/ 7938 h 10000"/>
              <a:gd name="connsiteX369" fmla="*/ 399 w 10000"/>
              <a:gd name="connsiteY369" fmla="*/ 7858 h 10000"/>
              <a:gd name="connsiteX370" fmla="*/ 372 w 10000"/>
              <a:gd name="connsiteY370" fmla="*/ 7630 h 10000"/>
              <a:gd name="connsiteX371" fmla="*/ 318 w 10000"/>
              <a:gd name="connsiteY371" fmla="*/ 7604 h 10000"/>
              <a:gd name="connsiteX372" fmla="*/ 269 w 10000"/>
              <a:gd name="connsiteY372" fmla="*/ 7684 h 10000"/>
              <a:gd name="connsiteX373" fmla="*/ 237 w 10000"/>
              <a:gd name="connsiteY373" fmla="*/ 7724 h 10000"/>
              <a:gd name="connsiteX374" fmla="*/ 224 w 10000"/>
              <a:gd name="connsiteY374" fmla="*/ 7617 h 10000"/>
              <a:gd name="connsiteX375" fmla="*/ 197 w 10000"/>
              <a:gd name="connsiteY375" fmla="*/ 7523 h 10000"/>
              <a:gd name="connsiteX376" fmla="*/ 269 w 10000"/>
              <a:gd name="connsiteY376" fmla="*/ 7497 h 10000"/>
              <a:gd name="connsiteX377" fmla="*/ 264 w 10000"/>
              <a:gd name="connsiteY377" fmla="*/ 7430 h 10000"/>
              <a:gd name="connsiteX378" fmla="*/ 246 w 10000"/>
              <a:gd name="connsiteY378" fmla="*/ 7390 h 10000"/>
              <a:gd name="connsiteX379" fmla="*/ 224 w 10000"/>
              <a:gd name="connsiteY379" fmla="*/ 7336 h 10000"/>
              <a:gd name="connsiteX380" fmla="*/ 184 w 10000"/>
              <a:gd name="connsiteY380" fmla="*/ 7068 h 10000"/>
              <a:gd name="connsiteX381" fmla="*/ 130 w 10000"/>
              <a:gd name="connsiteY381" fmla="*/ 6921 h 10000"/>
              <a:gd name="connsiteX382" fmla="*/ 76 w 10000"/>
              <a:gd name="connsiteY382" fmla="*/ 6921 h 10000"/>
              <a:gd name="connsiteX383" fmla="*/ 18 w 10000"/>
              <a:gd name="connsiteY383" fmla="*/ 6921 h 10000"/>
              <a:gd name="connsiteX384" fmla="*/ 0 w 10000"/>
              <a:gd name="connsiteY384" fmla="*/ 6720 h 10000"/>
              <a:gd name="connsiteX385" fmla="*/ 36 w 10000"/>
              <a:gd name="connsiteY38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2976 w 10000"/>
              <a:gd name="connsiteY298" fmla="*/ 7804 h 10000"/>
              <a:gd name="connsiteX299" fmla="*/ 2304 w 10000"/>
              <a:gd name="connsiteY299" fmla="*/ 7121 h 10000"/>
              <a:gd name="connsiteX300" fmla="*/ 2160 w 10000"/>
              <a:gd name="connsiteY300" fmla="*/ 6907 h 10000"/>
              <a:gd name="connsiteX301" fmla="*/ 2022 w 10000"/>
              <a:gd name="connsiteY301" fmla="*/ 7068 h 10000"/>
              <a:gd name="connsiteX302" fmla="*/ 1990 w 10000"/>
              <a:gd name="connsiteY302" fmla="*/ 7014 h 10000"/>
              <a:gd name="connsiteX303" fmla="*/ 1857 w 10000"/>
              <a:gd name="connsiteY303" fmla="*/ 4912 h 10000"/>
              <a:gd name="connsiteX304" fmla="*/ 1919 w 10000"/>
              <a:gd name="connsiteY304" fmla="*/ 7148 h 10000"/>
              <a:gd name="connsiteX305" fmla="*/ 1789 w 10000"/>
              <a:gd name="connsiteY305" fmla="*/ 7202 h 10000"/>
              <a:gd name="connsiteX306" fmla="*/ 1744 w 10000"/>
              <a:gd name="connsiteY306" fmla="*/ 7148 h 10000"/>
              <a:gd name="connsiteX307" fmla="*/ 1730 w 10000"/>
              <a:gd name="connsiteY307" fmla="*/ 7202 h 10000"/>
              <a:gd name="connsiteX308" fmla="*/ 1798 w 10000"/>
              <a:gd name="connsiteY308" fmla="*/ 7403 h 10000"/>
              <a:gd name="connsiteX309" fmla="*/ 1753 w 10000"/>
              <a:gd name="connsiteY309" fmla="*/ 7523 h 10000"/>
              <a:gd name="connsiteX310" fmla="*/ 1757 w 10000"/>
              <a:gd name="connsiteY310" fmla="*/ 7697 h 10000"/>
              <a:gd name="connsiteX311" fmla="*/ 1829 w 10000"/>
              <a:gd name="connsiteY311" fmla="*/ 7711 h 10000"/>
              <a:gd name="connsiteX312" fmla="*/ 1860 w 10000"/>
              <a:gd name="connsiteY312" fmla="*/ 7871 h 10000"/>
              <a:gd name="connsiteX313" fmla="*/ 1842 w 10000"/>
              <a:gd name="connsiteY313" fmla="*/ 7991 h 10000"/>
              <a:gd name="connsiteX314" fmla="*/ 1789 w 10000"/>
              <a:gd name="connsiteY314" fmla="*/ 7911 h 10000"/>
              <a:gd name="connsiteX315" fmla="*/ 1744 w 10000"/>
              <a:gd name="connsiteY315" fmla="*/ 7978 h 10000"/>
              <a:gd name="connsiteX316" fmla="*/ 1704 w 10000"/>
              <a:gd name="connsiteY316" fmla="*/ 7911 h 10000"/>
              <a:gd name="connsiteX317" fmla="*/ 1686 w 10000"/>
              <a:gd name="connsiteY317" fmla="*/ 7804 h 10000"/>
              <a:gd name="connsiteX318" fmla="*/ 1636 w 10000"/>
              <a:gd name="connsiteY318" fmla="*/ 7871 h 10000"/>
              <a:gd name="connsiteX319" fmla="*/ 1596 w 10000"/>
              <a:gd name="connsiteY319" fmla="*/ 7804 h 10000"/>
              <a:gd name="connsiteX320" fmla="*/ 1556 w 10000"/>
              <a:gd name="connsiteY320" fmla="*/ 7911 h 10000"/>
              <a:gd name="connsiteX321" fmla="*/ 1502 w 10000"/>
              <a:gd name="connsiteY321" fmla="*/ 7924 h 10000"/>
              <a:gd name="connsiteX322" fmla="*/ 1466 w 10000"/>
              <a:gd name="connsiteY322" fmla="*/ 7804 h 10000"/>
              <a:gd name="connsiteX323" fmla="*/ 1269 w 10000"/>
              <a:gd name="connsiteY323" fmla="*/ 7764 h 10000"/>
              <a:gd name="connsiteX324" fmla="*/ 1246 w 10000"/>
              <a:gd name="connsiteY324" fmla="*/ 7831 h 10000"/>
              <a:gd name="connsiteX325" fmla="*/ 1228 w 10000"/>
              <a:gd name="connsiteY325" fmla="*/ 7831 h 10000"/>
              <a:gd name="connsiteX326" fmla="*/ 1196 w 10000"/>
              <a:gd name="connsiteY326" fmla="*/ 7965 h 10000"/>
              <a:gd name="connsiteX327" fmla="*/ 1201 w 10000"/>
              <a:gd name="connsiteY327" fmla="*/ 8099 h 10000"/>
              <a:gd name="connsiteX328" fmla="*/ 1178 w 10000"/>
              <a:gd name="connsiteY328" fmla="*/ 8099 h 10000"/>
              <a:gd name="connsiteX329" fmla="*/ 1160 w 10000"/>
              <a:gd name="connsiteY329" fmla="*/ 7991 h 10000"/>
              <a:gd name="connsiteX330" fmla="*/ 1134 w 10000"/>
              <a:gd name="connsiteY330" fmla="*/ 8005 h 10000"/>
              <a:gd name="connsiteX331" fmla="*/ 1125 w 10000"/>
              <a:gd name="connsiteY331" fmla="*/ 8393 h 10000"/>
              <a:gd name="connsiteX332" fmla="*/ 1156 w 10000"/>
              <a:gd name="connsiteY332" fmla="*/ 8514 h 10000"/>
              <a:gd name="connsiteX333" fmla="*/ 1156 w 10000"/>
              <a:gd name="connsiteY333" fmla="*/ 8621 h 10000"/>
              <a:gd name="connsiteX334" fmla="*/ 1187 w 10000"/>
              <a:gd name="connsiteY334" fmla="*/ 8607 h 10000"/>
              <a:gd name="connsiteX335" fmla="*/ 1228 w 10000"/>
              <a:gd name="connsiteY335" fmla="*/ 8554 h 10000"/>
              <a:gd name="connsiteX336" fmla="*/ 1264 w 10000"/>
              <a:gd name="connsiteY336" fmla="*/ 8728 h 10000"/>
              <a:gd name="connsiteX337" fmla="*/ 1291 w 10000"/>
              <a:gd name="connsiteY337" fmla="*/ 8835 h 10000"/>
              <a:gd name="connsiteX338" fmla="*/ 1318 w 10000"/>
              <a:gd name="connsiteY338" fmla="*/ 8983 h 10000"/>
              <a:gd name="connsiteX339" fmla="*/ 1363 w 10000"/>
              <a:gd name="connsiteY339" fmla="*/ 9009 h 10000"/>
              <a:gd name="connsiteX340" fmla="*/ 1305 w 10000"/>
              <a:gd name="connsiteY340" fmla="*/ 9130 h 10000"/>
              <a:gd name="connsiteX341" fmla="*/ 1264 w 10000"/>
              <a:gd name="connsiteY341" fmla="*/ 9023 h 10000"/>
              <a:gd name="connsiteX342" fmla="*/ 1223 w 10000"/>
              <a:gd name="connsiteY342" fmla="*/ 9464 h 10000"/>
              <a:gd name="connsiteX343" fmla="*/ 1273 w 10000"/>
              <a:gd name="connsiteY343" fmla="*/ 9571 h 10000"/>
              <a:gd name="connsiteX344" fmla="*/ 1318 w 10000"/>
              <a:gd name="connsiteY344" fmla="*/ 10000 h 10000"/>
              <a:gd name="connsiteX345" fmla="*/ 1278 w 10000"/>
              <a:gd name="connsiteY345" fmla="*/ 9919 h 10000"/>
              <a:gd name="connsiteX346" fmla="*/ 1237 w 10000"/>
              <a:gd name="connsiteY346" fmla="*/ 9879 h 10000"/>
              <a:gd name="connsiteX347" fmla="*/ 1187 w 10000"/>
              <a:gd name="connsiteY347" fmla="*/ 9853 h 10000"/>
              <a:gd name="connsiteX348" fmla="*/ 1156 w 10000"/>
              <a:gd name="connsiteY348" fmla="*/ 9812 h 10000"/>
              <a:gd name="connsiteX349" fmla="*/ 1120 w 10000"/>
              <a:gd name="connsiteY349" fmla="*/ 9786 h 10000"/>
              <a:gd name="connsiteX350" fmla="*/ 1093 w 10000"/>
              <a:gd name="connsiteY350" fmla="*/ 9639 h 10000"/>
              <a:gd name="connsiteX351" fmla="*/ 1030 w 10000"/>
              <a:gd name="connsiteY351" fmla="*/ 9732 h 10000"/>
              <a:gd name="connsiteX352" fmla="*/ 972 w 10000"/>
              <a:gd name="connsiteY352" fmla="*/ 9719 h 10000"/>
              <a:gd name="connsiteX353" fmla="*/ 936 w 10000"/>
              <a:gd name="connsiteY353" fmla="*/ 9598 h 10000"/>
              <a:gd name="connsiteX354" fmla="*/ 838 w 10000"/>
              <a:gd name="connsiteY354" fmla="*/ 9477 h 10000"/>
              <a:gd name="connsiteX355" fmla="*/ 739 w 10000"/>
              <a:gd name="connsiteY355" fmla="*/ 9491 h 10000"/>
              <a:gd name="connsiteX356" fmla="*/ 636 w 10000"/>
              <a:gd name="connsiteY356" fmla="*/ 9290 h 10000"/>
              <a:gd name="connsiteX357" fmla="*/ 717 w 10000"/>
              <a:gd name="connsiteY357" fmla="*/ 9090 h 10000"/>
              <a:gd name="connsiteX358" fmla="*/ 726 w 10000"/>
              <a:gd name="connsiteY358" fmla="*/ 8929 h 10000"/>
              <a:gd name="connsiteX359" fmla="*/ 726 w 10000"/>
              <a:gd name="connsiteY359" fmla="*/ 8754 h 10000"/>
              <a:gd name="connsiteX360" fmla="*/ 730 w 10000"/>
              <a:gd name="connsiteY360" fmla="*/ 8634 h 10000"/>
              <a:gd name="connsiteX361" fmla="*/ 784 w 10000"/>
              <a:gd name="connsiteY361" fmla="*/ 8581 h 10000"/>
              <a:gd name="connsiteX362" fmla="*/ 757 w 10000"/>
              <a:gd name="connsiteY362" fmla="*/ 8327 h 10000"/>
              <a:gd name="connsiteX363" fmla="*/ 694 w 10000"/>
              <a:gd name="connsiteY363" fmla="*/ 8260 h 10000"/>
              <a:gd name="connsiteX364" fmla="*/ 663 w 10000"/>
              <a:gd name="connsiteY364" fmla="*/ 8220 h 10000"/>
              <a:gd name="connsiteX365" fmla="*/ 623 w 10000"/>
              <a:gd name="connsiteY365" fmla="*/ 8260 h 10000"/>
              <a:gd name="connsiteX366" fmla="*/ 529 w 10000"/>
              <a:gd name="connsiteY366" fmla="*/ 8193 h 10000"/>
              <a:gd name="connsiteX367" fmla="*/ 457 w 10000"/>
              <a:gd name="connsiteY367" fmla="*/ 7938 h 10000"/>
              <a:gd name="connsiteX368" fmla="*/ 399 w 10000"/>
              <a:gd name="connsiteY368" fmla="*/ 7858 h 10000"/>
              <a:gd name="connsiteX369" fmla="*/ 372 w 10000"/>
              <a:gd name="connsiteY369" fmla="*/ 7630 h 10000"/>
              <a:gd name="connsiteX370" fmla="*/ 318 w 10000"/>
              <a:gd name="connsiteY370" fmla="*/ 7604 h 10000"/>
              <a:gd name="connsiteX371" fmla="*/ 269 w 10000"/>
              <a:gd name="connsiteY371" fmla="*/ 7684 h 10000"/>
              <a:gd name="connsiteX372" fmla="*/ 237 w 10000"/>
              <a:gd name="connsiteY372" fmla="*/ 7724 h 10000"/>
              <a:gd name="connsiteX373" fmla="*/ 224 w 10000"/>
              <a:gd name="connsiteY373" fmla="*/ 7617 h 10000"/>
              <a:gd name="connsiteX374" fmla="*/ 197 w 10000"/>
              <a:gd name="connsiteY374" fmla="*/ 7523 h 10000"/>
              <a:gd name="connsiteX375" fmla="*/ 269 w 10000"/>
              <a:gd name="connsiteY375" fmla="*/ 7497 h 10000"/>
              <a:gd name="connsiteX376" fmla="*/ 264 w 10000"/>
              <a:gd name="connsiteY376" fmla="*/ 7430 h 10000"/>
              <a:gd name="connsiteX377" fmla="*/ 246 w 10000"/>
              <a:gd name="connsiteY377" fmla="*/ 7390 h 10000"/>
              <a:gd name="connsiteX378" fmla="*/ 224 w 10000"/>
              <a:gd name="connsiteY378" fmla="*/ 7336 h 10000"/>
              <a:gd name="connsiteX379" fmla="*/ 184 w 10000"/>
              <a:gd name="connsiteY379" fmla="*/ 7068 h 10000"/>
              <a:gd name="connsiteX380" fmla="*/ 130 w 10000"/>
              <a:gd name="connsiteY380" fmla="*/ 6921 h 10000"/>
              <a:gd name="connsiteX381" fmla="*/ 76 w 10000"/>
              <a:gd name="connsiteY381" fmla="*/ 6921 h 10000"/>
              <a:gd name="connsiteX382" fmla="*/ 18 w 10000"/>
              <a:gd name="connsiteY382" fmla="*/ 6921 h 10000"/>
              <a:gd name="connsiteX383" fmla="*/ 0 w 10000"/>
              <a:gd name="connsiteY383" fmla="*/ 6720 h 10000"/>
              <a:gd name="connsiteX384" fmla="*/ 36 w 10000"/>
              <a:gd name="connsiteY38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460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257 w 10000"/>
              <a:gd name="connsiteY298" fmla="*/ 7956 h 10000"/>
              <a:gd name="connsiteX299" fmla="*/ 2304 w 10000"/>
              <a:gd name="connsiteY299" fmla="*/ 7121 h 10000"/>
              <a:gd name="connsiteX300" fmla="*/ 2160 w 10000"/>
              <a:gd name="connsiteY300" fmla="*/ 6907 h 10000"/>
              <a:gd name="connsiteX301" fmla="*/ 2022 w 10000"/>
              <a:gd name="connsiteY301" fmla="*/ 7068 h 10000"/>
              <a:gd name="connsiteX302" fmla="*/ 1990 w 10000"/>
              <a:gd name="connsiteY302" fmla="*/ 7014 h 10000"/>
              <a:gd name="connsiteX303" fmla="*/ 1857 w 10000"/>
              <a:gd name="connsiteY303" fmla="*/ 4912 h 10000"/>
              <a:gd name="connsiteX304" fmla="*/ 1919 w 10000"/>
              <a:gd name="connsiteY304" fmla="*/ 7148 h 10000"/>
              <a:gd name="connsiteX305" fmla="*/ 1789 w 10000"/>
              <a:gd name="connsiteY305" fmla="*/ 7202 h 10000"/>
              <a:gd name="connsiteX306" fmla="*/ 1744 w 10000"/>
              <a:gd name="connsiteY306" fmla="*/ 7148 h 10000"/>
              <a:gd name="connsiteX307" fmla="*/ 1730 w 10000"/>
              <a:gd name="connsiteY307" fmla="*/ 7202 h 10000"/>
              <a:gd name="connsiteX308" fmla="*/ 1798 w 10000"/>
              <a:gd name="connsiteY308" fmla="*/ 7403 h 10000"/>
              <a:gd name="connsiteX309" fmla="*/ 1753 w 10000"/>
              <a:gd name="connsiteY309" fmla="*/ 7523 h 10000"/>
              <a:gd name="connsiteX310" fmla="*/ 1757 w 10000"/>
              <a:gd name="connsiteY310" fmla="*/ 7697 h 10000"/>
              <a:gd name="connsiteX311" fmla="*/ 1829 w 10000"/>
              <a:gd name="connsiteY311" fmla="*/ 7711 h 10000"/>
              <a:gd name="connsiteX312" fmla="*/ 1860 w 10000"/>
              <a:gd name="connsiteY312" fmla="*/ 7871 h 10000"/>
              <a:gd name="connsiteX313" fmla="*/ 1842 w 10000"/>
              <a:gd name="connsiteY313" fmla="*/ 7991 h 10000"/>
              <a:gd name="connsiteX314" fmla="*/ 1789 w 10000"/>
              <a:gd name="connsiteY314" fmla="*/ 7911 h 10000"/>
              <a:gd name="connsiteX315" fmla="*/ 1744 w 10000"/>
              <a:gd name="connsiteY315" fmla="*/ 7978 h 10000"/>
              <a:gd name="connsiteX316" fmla="*/ 1704 w 10000"/>
              <a:gd name="connsiteY316" fmla="*/ 7911 h 10000"/>
              <a:gd name="connsiteX317" fmla="*/ 1686 w 10000"/>
              <a:gd name="connsiteY317" fmla="*/ 7804 h 10000"/>
              <a:gd name="connsiteX318" fmla="*/ 1636 w 10000"/>
              <a:gd name="connsiteY318" fmla="*/ 7871 h 10000"/>
              <a:gd name="connsiteX319" fmla="*/ 1596 w 10000"/>
              <a:gd name="connsiteY319" fmla="*/ 7804 h 10000"/>
              <a:gd name="connsiteX320" fmla="*/ 1556 w 10000"/>
              <a:gd name="connsiteY320" fmla="*/ 7911 h 10000"/>
              <a:gd name="connsiteX321" fmla="*/ 1502 w 10000"/>
              <a:gd name="connsiteY321" fmla="*/ 7924 h 10000"/>
              <a:gd name="connsiteX322" fmla="*/ 1466 w 10000"/>
              <a:gd name="connsiteY322" fmla="*/ 7804 h 10000"/>
              <a:gd name="connsiteX323" fmla="*/ 1269 w 10000"/>
              <a:gd name="connsiteY323" fmla="*/ 7764 h 10000"/>
              <a:gd name="connsiteX324" fmla="*/ 1246 w 10000"/>
              <a:gd name="connsiteY324" fmla="*/ 7831 h 10000"/>
              <a:gd name="connsiteX325" fmla="*/ 1228 w 10000"/>
              <a:gd name="connsiteY325" fmla="*/ 7831 h 10000"/>
              <a:gd name="connsiteX326" fmla="*/ 1196 w 10000"/>
              <a:gd name="connsiteY326" fmla="*/ 7965 h 10000"/>
              <a:gd name="connsiteX327" fmla="*/ 1201 w 10000"/>
              <a:gd name="connsiteY327" fmla="*/ 8099 h 10000"/>
              <a:gd name="connsiteX328" fmla="*/ 1178 w 10000"/>
              <a:gd name="connsiteY328" fmla="*/ 8099 h 10000"/>
              <a:gd name="connsiteX329" fmla="*/ 1160 w 10000"/>
              <a:gd name="connsiteY329" fmla="*/ 7991 h 10000"/>
              <a:gd name="connsiteX330" fmla="*/ 1134 w 10000"/>
              <a:gd name="connsiteY330" fmla="*/ 8005 h 10000"/>
              <a:gd name="connsiteX331" fmla="*/ 1125 w 10000"/>
              <a:gd name="connsiteY331" fmla="*/ 8393 h 10000"/>
              <a:gd name="connsiteX332" fmla="*/ 1156 w 10000"/>
              <a:gd name="connsiteY332" fmla="*/ 8514 h 10000"/>
              <a:gd name="connsiteX333" fmla="*/ 1156 w 10000"/>
              <a:gd name="connsiteY333" fmla="*/ 8621 h 10000"/>
              <a:gd name="connsiteX334" fmla="*/ 1187 w 10000"/>
              <a:gd name="connsiteY334" fmla="*/ 8607 h 10000"/>
              <a:gd name="connsiteX335" fmla="*/ 1228 w 10000"/>
              <a:gd name="connsiteY335" fmla="*/ 8554 h 10000"/>
              <a:gd name="connsiteX336" fmla="*/ 1264 w 10000"/>
              <a:gd name="connsiteY336" fmla="*/ 8728 h 10000"/>
              <a:gd name="connsiteX337" fmla="*/ 1291 w 10000"/>
              <a:gd name="connsiteY337" fmla="*/ 8835 h 10000"/>
              <a:gd name="connsiteX338" fmla="*/ 1318 w 10000"/>
              <a:gd name="connsiteY338" fmla="*/ 8983 h 10000"/>
              <a:gd name="connsiteX339" fmla="*/ 1363 w 10000"/>
              <a:gd name="connsiteY339" fmla="*/ 9009 h 10000"/>
              <a:gd name="connsiteX340" fmla="*/ 1305 w 10000"/>
              <a:gd name="connsiteY340" fmla="*/ 9130 h 10000"/>
              <a:gd name="connsiteX341" fmla="*/ 1264 w 10000"/>
              <a:gd name="connsiteY341" fmla="*/ 9023 h 10000"/>
              <a:gd name="connsiteX342" fmla="*/ 1223 w 10000"/>
              <a:gd name="connsiteY342" fmla="*/ 9464 h 10000"/>
              <a:gd name="connsiteX343" fmla="*/ 1273 w 10000"/>
              <a:gd name="connsiteY343" fmla="*/ 9571 h 10000"/>
              <a:gd name="connsiteX344" fmla="*/ 1318 w 10000"/>
              <a:gd name="connsiteY344" fmla="*/ 10000 h 10000"/>
              <a:gd name="connsiteX345" fmla="*/ 1278 w 10000"/>
              <a:gd name="connsiteY345" fmla="*/ 9919 h 10000"/>
              <a:gd name="connsiteX346" fmla="*/ 1237 w 10000"/>
              <a:gd name="connsiteY346" fmla="*/ 9879 h 10000"/>
              <a:gd name="connsiteX347" fmla="*/ 1187 w 10000"/>
              <a:gd name="connsiteY347" fmla="*/ 9853 h 10000"/>
              <a:gd name="connsiteX348" fmla="*/ 1156 w 10000"/>
              <a:gd name="connsiteY348" fmla="*/ 9812 h 10000"/>
              <a:gd name="connsiteX349" fmla="*/ 1120 w 10000"/>
              <a:gd name="connsiteY349" fmla="*/ 9786 h 10000"/>
              <a:gd name="connsiteX350" fmla="*/ 1093 w 10000"/>
              <a:gd name="connsiteY350" fmla="*/ 9639 h 10000"/>
              <a:gd name="connsiteX351" fmla="*/ 1030 w 10000"/>
              <a:gd name="connsiteY351" fmla="*/ 9732 h 10000"/>
              <a:gd name="connsiteX352" fmla="*/ 972 w 10000"/>
              <a:gd name="connsiteY352" fmla="*/ 9719 h 10000"/>
              <a:gd name="connsiteX353" fmla="*/ 936 w 10000"/>
              <a:gd name="connsiteY353" fmla="*/ 9598 h 10000"/>
              <a:gd name="connsiteX354" fmla="*/ 838 w 10000"/>
              <a:gd name="connsiteY354" fmla="*/ 9477 h 10000"/>
              <a:gd name="connsiteX355" fmla="*/ 739 w 10000"/>
              <a:gd name="connsiteY355" fmla="*/ 9491 h 10000"/>
              <a:gd name="connsiteX356" fmla="*/ 636 w 10000"/>
              <a:gd name="connsiteY356" fmla="*/ 9290 h 10000"/>
              <a:gd name="connsiteX357" fmla="*/ 717 w 10000"/>
              <a:gd name="connsiteY357" fmla="*/ 9090 h 10000"/>
              <a:gd name="connsiteX358" fmla="*/ 726 w 10000"/>
              <a:gd name="connsiteY358" fmla="*/ 8929 h 10000"/>
              <a:gd name="connsiteX359" fmla="*/ 726 w 10000"/>
              <a:gd name="connsiteY359" fmla="*/ 8754 h 10000"/>
              <a:gd name="connsiteX360" fmla="*/ 730 w 10000"/>
              <a:gd name="connsiteY360" fmla="*/ 8634 h 10000"/>
              <a:gd name="connsiteX361" fmla="*/ 784 w 10000"/>
              <a:gd name="connsiteY361" fmla="*/ 8581 h 10000"/>
              <a:gd name="connsiteX362" fmla="*/ 757 w 10000"/>
              <a:gd name="connsiteY362" fmla="*/ 8327 h 10000"/>
              <a:gd name="connsiteX363" fmla="*/ 694 w 10000"/>
              <a:gd name="connsiteY363" fmla="*/ 8260 h 10000"/>
              <a:gd name="connsiteX364" fmla="*/ 663 w 10000"/>
              <a:gd name="connsiteY364" fmla="*/ 8220 h 10000"/>
              <a:gd name="connsiteX365" fmla="*/ 623 w 10000"/>
              <a:gd name="connsiteY365" fmla="*/ 8260 h 10000"/>
              <a:gd name="connsiteX366" fmla="*/ 529 w 10000"/>
              <a:gd name="connsiteY366" fmla="*/ 8193 h 10000"/>
              <a:gd name="connsiteX367" fmla="*/ 457 w 10000"/>
              <a:gd name="connsiteY367" fmla="*/ 7938 h 10000"/>
              <a:gd name="connsiteX368" fmla="*/ 399 w 10000"/>
              <a:gd name="connsiteY368" fmla="*/ 7858 h 10000"/>
              <a:gd name="connsiteX369" fmla="*/ 372 w 10000"/>
              <a:gd name="connsiteY369" fmla="*/ 7630 h 10000"/>
              <a:gd name="connsiteX370" fmla="*/ 318 w 10000"/>
              <a:gd name="connsiteY370" fmla="*/ 7604 h 10000"/>
              <a:gd name="connsiteX371" fmla="*/ 269 w 10000"/>
              <a:gd name="connsiteY371" fmla="*/ 7684 h 10000"/>
              <a:gd name="connsiteX372" fmla="*/ 237 w 10000"/>
              <a:gd name="connsiteY372" fmla="*/ 7724 h 10000"/>
              <a:gd name="connsiteX373" fmla="*/ 224 w 10000"/>
              <a:gd name="connsiteY373" fmla="*/ 7617 h 10000"/>
              <a:gd name="connsiteX374" fmla="*/ 197 w 10000"/>
              <a:gd name="connsiteY374" fmla="*/ 7523 h 10000"/>
              <a:gd name="connsiteX375" fmla="*/ 269 w 10000"/>
              <a:gd name="connsiteY375" fmla="*/ 7497 h 10000"/>
              <a:gd name="connsiteX376" fmla="*/ 264 w 10000"/>
              <a:gd name="connsiteY376" fmla="*/ 7430 h 10000"/>
              <a:gd name="connsiteX377" fmla="*/ 246 w 10000"/>
              <a:gd name="connsiteY377" fmla="*/ 7390 h 10000"/>
              <a:gd name="connsiteX378" fmla="*/ 224 w 10000"/>
              <a:gd name="connsiteY378" fmla="*/ 7336 h 10000"/>
              <a:gd name="connsiteX379" fmla="*/ 184 w 10000"/>
              <a:gd name="connsiteY379" fmla="*/ 7068 h 10000"/>
              <a:gd name="connsiteX380" fmla="*/ 130 w 10000"/>
              <a:gd name="connsiteY380" fmla="*/ 6921 h 10000"/>
              <a:gd name="connsiteX381" fmla="*/ 76 w 10000"/>
              <a:gd name="connsiteY381" fmla="*/ 6921 h 10000"/>
              <a:gd name="connsiteX382" fmla="*/ 18 w 10000"/>
              <a:gd name="connsiteY382" fmla="*/ 6921 h 10000"/>
              <a:gd name="connsiteX383" fmla="*/ 0 w 10000"/>
              <a:gd name="connsiteY383" fmla="*/ 6720 h 10000"/>
              <a:gd name="connsiteX384" fmla="*/ 36 w 10000"/>
              <a:gd name="connsiteY38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545 w 10000"/>
              <a:gd name="connsiteY291" fmla="*/ 8233 h 10000"/>
              <a:gd name="connsiteX292" fmla="*/ 3722 w 10000"/>
              <a:gd name="connsiteY292" fmla="*/ 8367 h 10000"/>
              <a:gd name="connsiteX293" fmla="*/ 3307 w 10000"/>
              <a:gd name="connsiteY293" fmla="*/ 8193 h 10000"/>
              <a:gd name="connsiteX294" fmla="*/ 3249 w 10000"/>
              <a:gd name="connsiteY294" fmla="*/ 8179 h 10000"/>
              <a:gd name="connsiteX295" fmla="*/ 3204 w 10000"/>
              <a:gd name="connsiteY295" fmla="*/ 7911 h 10000"/>
              <a:gd name="connsiteX296" fmla="*/ 3119 w 10000"/>
              <a:gd name="connsiteY296" fmla="*/ 7911 h 10000"/>
              <a:gd name="connsiteX297" fmla="*/ 3083 w 10000"/>
              <a:gd name="connsiteY297" fmla="*/ 7951 h 10000"/>
              <a:gd name="connsiteX298" fmla="*/ 3257 w 10000"/>
              <a:gd name="connsiteY298" fmla="*/ 7956 h 10000"/>
              <a:gd name="connsiteX299" fmla="*/ 2304 w 10000"/>
              <a:gd name="connsiteY299" fmla="*/ 7121 h 10000"/>
              <a:gd name="connsiteX300" fmla="*/ 2160 w 10000"/>
              <a:gd name="connsiteY300" fmla="*/ 6907 h 10000"/>
              <a:gd name="connsiteX301" fmla="*/ 2022 w 10000"/>
              <a:gd name="connsiteY301" fmla="*/ 7068 h 10000"/>
              <a:gd name="connsiteX302" fmla="*/ 1990 w 10000"/>
              <a:gd name="connsiteY302" fmla="*/ 7014 h 10000"/>
              <a:gd name="connsiteX303" fmla="*/ 1857 w 10000"/>
              <a:gd name="connsiteY303" fmla="*/ 4912 h 10000"/>
              <a:gd name="connsiteX304" fmla="*/ 1919 w 10000"/>
              <a:gd name="connsiteY304" fmla="*/ 7148 h 10000"/>
              <a:gd name="connsiteX305" fmla="*/ 1789 w 10000"/>
              <a:gd name="connsiteY305" fmla="*/ 7202 h 10000"/>
              <a:gd name="connsiteX306" fmla="*/ 1744 w 10000"/>
              <a:gd name="connsiteY306" fmla="*/ 7148 h 10000"/>
              <a:gd name="connsiteX307" fmla="*/ 1730 w 10000"/>
              <a:gd name="connsiteY307" fmla="*/ 7202 h 10000"/>
              <a:gd name="connsiteX308" fmla="*/ 1798 w 10000"/>
              <a:gd name="connsiteY308" fmla="*/ 7403 h 10000"/>
              <a:gd name="connsiteX309" fmla="*/ 1753 w 10000"/>
              <a:gd name="connsiteY309" fmla="*/ 7523 h 10000"/>
              <a:gd name="connsiteX310" fmla="*/ 1757 w 10000"/>
              <a:gd name="connsiteY310" fmla="*/ 7697 h 10000"/>
              <a:gd name="connsiteX311" fmla="*/ 1829 w 10000"/>
              <a:gd name="connsiteY311" fmla="*/ 7711 h 10000"/>
              <a:gd name="connsiteX312" fmla="*/ 1860 w 10000"/>
              <a:gd name="connsiteY312" fmla="*/ 7871 h 10000"/>
              <a:gd name="connsiteX313" fmla="*/ 1842 w 10000"/>
              <a:gd name="connsiteY313" fmla="*/ 7991 h 10000"/>
              <a:gd name="connsiteX314" fmla="*/ 1789 w 10000"/>
              <a:gd name="connsiteY314" fmla="*/ 7911 h 10000"/>
              <a:gd name="connsiteX315" fmla="*/ 1744 w 10000"/>
              <a:gd name="connsiteY315" fmla="*/ 7978 h 10000"/>
              <a:gd name="connsiteX316" fmla="*/ 1704 w 10000"/>
              <a:gd name="connsiteY316" fmla="*/ 7911 h 10000"/>
              <a:gd name="connsiteX317" fmla="*/ 1686 w 10000"/>
              <a:gd name="connsiteY317" fmla="*/ 7804 h 10000"/>
              <a:gd name="connsiteX318" fmla="*/ 1636 w 10000"/>
              <a:gd name="connsiteY318" fmla="*/ 7871 h 10000"/>
              <a:gd name="connsiteX319" fmla="*/ 1596 w 10000"/>
              <a:gd name="connsiteY319" fmla="*/ 7804 h 10000"/>
              <a:gd name="connsiteX320" fmla="*/ 1556 w 10000"/>
              <a:gd name="connsiteY320" fmla="*/ 7911 h 10000"/>
              <a:gd name="connsiteX321" fmla="*/ 1502 w 10000"/>
              <a:gd name="connsiteY321" fmla="*/ 7924 h 10000"/>
              <a:gd name="connsiteX322" fmla="*/ 1466 w 10000"/>
              <a:gd name="connsiteY322" fmla="*/ 7804 h 10000"/>
              <a:gd name="connsiteX323" fmla="*/ 1269 w 10000"/>
              <a:gd name="connsiteY323" fmla="*/ 7764 h 10000"/>
              <a:gd name="connsiteX324" fmla="*/ 1246 w 10000"/>
              <a:gd name="connsiteY324" fmla="*/ 7831 h 10000"/>
              <a:gd name="connsiteX325" fmla="*/ 1228 w 10000"/>
              <a:gd name="connsiteY325" fmla="*/ 7831 h 10000"/>
              <a:gd name="connsiteX326" fmla="*/ 1196 w 10000"/>
              <a:gd name="connsiteY326" fmla="*/ 7965 h 10000"/>
              <a:gd name="connsiteX327" fmla="*/ 1201 w 10000"/>
              <a:gd name="connsiteY327" fmla="*/ 8099 h 10000"/>
              <a:gd name="connsiteX328" fmla="*/ 1178 w 10000"/>
              <a:gd name="connsiteY328" fmla="*/ 8099 h 10000"/>
              <a:gd name="connsiteX329" fmla="*/ 1160 w 10000"/>
              <a:gd name="connsiteY329" fmla="*/ 7991 h 10000"/>
              <a:gd name="connsiteX330" fmla="*/ 1134 w 10000"/>
              <a:gd name="connsiteY330" fmla="*/ 8005 h 10000"/>
              <a:gd name="connsiteX331" fmla="*/ 1125 w 10000"/>
              <a:gd name="connsiteY331" fmla="*/ 8393 h 10000"/>
              <a:gd name="connsiteX332" fmla="*/ 1156 w 10000"/>
              <a:gd name="connsiteY332" fmla="*/ 8514 h 10000"/>
              <a:gd name="connsiteX333" fmla="*/ 1156 w 10000"/>
              <a:gd name="connsiteY333" fmla="*/ 8621 h 10000"/>
              <a:gd name="connsiteX334" fmla="*/ 1187 w 10000"/>
              <a:gd name="connsiteY334" fmla="*/ 8607 h 10000"/>
              <a:gd name="connsiteX335" fmla="*/ 1228 w 10000"/>
              <a:gd name="connsiteY335" fmla="*/ 8554 h 10000"/>
              <a:gd name="connsiteX336" fmla="*/ 1264 w 10000"/>
              <a:gd name="connsiteY336" fmla="*/ 8728 h 10000"/>
              <a:gd name="connsiteX337" fmla="*/ 1291 w 10000"/>
              <a:gd name="connsiteY337" fmla="*/ 8835 h 10000"/>
              <a:gd name="connsiteX338" fmla="*/ 1318 w 10000"/>
              <a:gd name="connsiteY338" fmla="*/ 8983 h 10000"/>
              <a:gd name="connsiteX339" fmla="*/ 1363 w 10000"/>
              <a:gd name="connsiteY339" fmla="*/ 9009 h 10000"/>
              <a:gd name="connsiteX340" fmla="*/ 1305 w 10000"/>
              <a:gd name="connsiteY340" fmla="*/ 9130 h 10000"/>
              <a:gd name="connsiteX341" fmla="*/ 1264 w 10000"/>
              <a:gd name="connsiteY341" fmla="*/ 9023 h 10000"/>
              <a:gd name="connsiteX342" fmla="*/ 1223 w 10000"/>
              <a:gd name="connsiteY342" fmla="*/ 9464 h 10000"/>
              <a:gd name="connsiteX343" fmla="*/ 1273 w 10000"/>
              <a:gd name="connsiteY343" fmla="*/ 9571 h 10000"/>
              <a:gd name="connsiteX344" fmla="*/ 1318 w 10000"/>
              <a:gd name="connsiteY344" fmla="*/ 10000 h 10000"/>
              <a:gd name="connsiteX345" fmla="*/ 1278 w 10000"/>
              <a:gd name="connsiteY345" fmla="*/ 9919 h 10000"/>
              <a:gd name="connsiteX346" fmla="*/ 1237 w 10000"/>
              <a:gd name="connsiteY346" fmla="*/ 9879 h 10000"/>
              <a:gd name="connsiteX347" fmla="*/ 1187 w 10000"/>
              <a:gd name="connsiteY347" fmla="*/ 9853 h 10000"/>
              <a:gd name="connsiteX348" fmla="*/ 1156 w 10000"/>
              <a:gd name="connsiteY348" fmla="*/ 9812 h 10000"/>
              <a:gd name="connsiteX349" fmla="*/ 1120 w 10000"/>
              <a:gd name="connsiteY349" fmla="*/ 9786 h 10000"/>
              <a:gd name="connsiteX350" fmla="*/ 1093 w 10000"/>
              <a:gd name="connsiteY350" fmla="*/ 9639 h 10000"/>
              <a:gd name="connsiteX351" fmla="*/ 1030 w 10000"/>
              <a:gd name="connsiteY351" fmla="*/ 9732 h 10000"/>
              <a:gd name="connsiteX352" fmla="*/ 972 w 10000"/>
              <a:gd name="connsiteY352" fmla="*/ 9719 h 10000"/>
              <a:gd name="connsiteX353" fmla="*/ 936 w 10000"/>
              <a:gd name="connsiteY353" fmla="*/ 9598 h 10000"/>
              <a:gd name="connsiteX354" fmla="*/ 838 w 10000"/>
              <a:gd name="connsiteY354" fmla="*/ 9477 h 10000"/>
              <a:gd name="connsiteX355" fmla="*/ 739 w 10000"/>
              <a:gd name="connsiteY355" fmla="*/ 9491 h 10000"/>
              <a:gd name="connsiteX356" fmla="*/ 636 w 10000"/>
              <a:gd name="connsiteY356" fmla="*/ 9290 h 10000"/>
              <a:gd name="connsiteX357" fmla="*/ 717 w 10000"/>
              <a:gd name="connsiteY357" fmla="*/ 9090 h 10000"/>
              <a:gd name="connsiteX358" fmla="*/ 726 w 10000"/>
              <a:gd name="connsiteY358" fmla="*/ 8929 h 10000"/>
              <a:gd name="connsiteX359" fmla="*/ 726 w 10000"/>
              <a:gd name="connsiteY359" fmla="*/ 8754 h 10000"/>
              <a:gd name="connsiteX360" fmla="*/ 730 w 10000"/>
              <a:gd name="connsiteY360" fmla="*/ 8634 h 10000"/>
              <a:gd name="connsiteX361" fmla="*/ 784 w 10000"/>
              <a:gd name="connsiteY361" fmla="*/ 8581 h 10000"/>
              <a:gd name="connsiteX362" fmla="*/ 757 w 10000"/>
              <a:gd name="connsiteY362" fmla="*/ 8327 h 10000"/>
              <a:gd name="connsiteX363" fmla="*/ 694 w 10000"/>
              <a:gd name="connsiteY363" fmla="*/ 8260 h 10000"/>
              <a:gd name="connsiteX364" fmla="*/ 663 w 10000"/>
              <a:gd name="connsiteY364" fmla="*/ 8220 h 10000"/>
              <a:gd name="connsiteX365" fmla="*/ 623 w 10000"/>
              <a:gd name="connsiteY365" fmla="*/ 8260 h 10000"/>
              <a:gd name="connsiteX366" fmla="*/ 529 w 10000"/>
              <a:gd name="connsiteY366" fmla="*/ 8193 h 10000"/>
              <a:gd name="connsiteX367" fmla="*/ 457 w 10000"/>
              <a:gd name="connsiteY367" fmla="*/ 7938 h 10000"/>
              <a:gd name="connsiteX368" fmla="*/ 399 w 10000"/>
              <a:gd name="connsiteY368" fmla="*/ 7858 h 10000"/>
              <a:gd name="connsiteX369" fmla="*/ 372 w 10000"/>
              <a:gd name="connsiteY369" fmla="*/ 7630 h 10000"/>
              <a:gd name="connsiteX370" fmla="*/ 318 w 10000"/>
              <a:gd name="connsiteY370" fmla="*/ 7604 h 10000"/>
              <a:gd name="connsiteX371" fmla="*/ 269 w 10000"/>
              <a:gd name="connsiteY371" fmla="*/ 7684 h 10000"/>
              <a:gd name="connsiteX372" fmla="*/ 237 w 10000"/>
              <a:gd name="connsiteY372" fmla="*/ 7724 h 10000"/>
              <a:gd name="connsiteX373" fmla="*/ 224 w 10000"/>
              <a:gd name="connsiteY373" fmla="*/ 7617 h 10000"/>
              <a:gd name="connsiteX374" fmla="*/ 197 w 10000"/>
              <a:gd name="connsiteY374" fmla="*/ 7523 h 10000"/>
              <a:gd name="connsiteX375" fmla="*/ 269 w 10000"/>
              <a:gd name="connsiteY375" fmla="*/ 7497 h 10000"/>
              <a:gd name="connsiteX376" fmla="*/ 264 w 10000"/>
              <a:gd name="connsiteY376" fmla="*/ 7430 h 10000"/>
              <a:gd name="connsiteX377" fmla="*/ 246 w 10000"/>
              <a:gd name="connsiteY377" fmla="*/ 7390 h 10000"/>
              <a:gd name="connsiteX378" fmla="*/ 224 w 10000"/>
              <a:gd name="connsiteY378" fmla="*/ 7336 h 10000"/>
              <a:gd name="connsiteX379" fmla="*/ 184 w 10000"/>
              <a:gd name="connsiteY379" fmla="*/ 7068 h 10000"/>
              <a:gd name="connsiteX380" fmla="*/ 130 w 10000"/>
              <a:gd name="connsiteY380" fmla="*/ 6921 h 10000"/>
              <a:gd name="connsiteX381" fmla="*/ 76 w 10000"/>
              <a:gd name="connsiteY381" fmla="*/ 6921 h 10000"/>
              <a:gd name="connsiteX382" fmla="*/ 18 w 10000"/>
              <a:gd name="connsiteY382" fmla="*/ 6921 h 10000"/>
              <a:gd name="connsiteX383" fmla="*/ 0 w 10000"/>
              <a:gd name="connsiteY383" fmla="*/ 6720 h 10000"/>
              <a:gd name="connsiteX384" fmla="*/ 36 w 10000"/>
              <a:gd name="connsiteY38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722 w 10000"/>
              <a:gd name="connsiteY291" fmla="*/ 8367 h 10000"/>
              <a:gd name="connsiteX292" fmla="*/ 3307 w 10000"/>
              <a:gd name="connsiteY292" fmla="*/ 8193 h 10000"/>
              <a:gd name="connsiteX293" fmla="*/ 3249 w 10000"/>
              <a:gd name="connsiteY293" fmla="*/ 8179 h 10000"/>
              <a:gd name="connsiteX294" fmla="*/ 3204 w 10000"/>
              <a:gd name="connsiteY294" fmla="*/ 7911 h 10000"/>
              <a:gd name="connsiteX295" fmla="*/ 3119 w 10000"/>
              <a:gd name="connsiteY295" fmla="*/ 7911 h 10000"/>
              <a:gd name="connsiteX296" fmla="*/ 3083 w 10000"/>
              <a:gd name="connsiteY296" fmla="*/ 7951 h 10000"/>
              <a:gd name="connsiteX297" fmla="*/ 3257 w 10000"/>
              <a:gd name="connsiteY297" fmla="*/ 7956 h 10000"/>
              <a:gd name="connsiteX298" fmla="*/ 2304 w 10000"/>
              <a:gd name="connsiteY298" fmla="*/ 7121 h 10000"/>
              <a:gd name="connsiteX299" fmla="*/ 2160 w 10000"/>
              <a:gd name="connsiteY299" fmla="*/ 6907 h 10000"/>
              <a:gd name="connsiteX300" fmla="*/ 2022 w 10000"/>
              <a:gd name="connsiteY300" fmla="*/ 7068 h 10000"/>
              <a:gd name="connsiteX301" fmla="*/ 1990 w 10000"/>
              <a:gd name="connsiteY301" fmla="*/ 7014 h 10000"/>
              <a:gd name="connsiteX302" fmla="*/ 1857 w 10000"/>
              <a:gd name="connsiteY302" fmla="*/ 4912 h 10000"/>
              <a:gd name="connsiteX303" fmla="*/ 1919 w 10000"/>
              <a:gd name="connsiteY303" fmla="*/ 7148 h 10000"/>
              <a:gd name="connsiteX304" fmla="*/ 1789 w 10000"/>
              <a:gd name="connsiteY304" fmla="*/ 7202 h 10000"/>
              <a:gd name="connsiteX305" fmla="*/ 1744 w 10000"/>
              <a:gd name="connsiteY305" fmla="*/ 7148 h 10000"/>
              <a:gd name="connsiteX306" fmla="*/ 1730 w 10000"/>
              <a:gd name="connsiteY306" fmla="*/ 7202 h 10000"/>
              <a:gd name="connsiteX307" fmla="*/ 1798 w 10000"/>
              <a:gd name="connsiteY307" fmla="*/ 7403 h 10000"/>
              <a:gd name="connsiteX308" fmla="*/ 1753 w 10000"/>
              <a:gd name="connsiteY308" fmla="*/ 7523 h 10000"/>
              <a:gd name="connsiteX309" fmla="*/ 1757 w 10000"/>
              <a:gd name="connsiteY309" fmla="*/ 7697 h 10000"/>
              <a:gd name="connsiteX310" fmla="*/ 1829 w 10000"/>
              <a:gd name="connsiteY310" fmla="*/ 7711 h 10000"/>
              <a:gd name="connsiteX311" fmla="*/ 1860 w 10000"/>
              <a:gd name="connsiteY311" fmla="*/ 7871 h 10000"/>
              <a:gd name="connsiteX312" fmla="*/ 1842 w 10000"/>
              <a:gd name="connsiteY312" fmla="*/ 7991 h 10000"/>
              <a:gd name="connsiteX313" fmla="*/ 1789 w 10000"/>
              <a:gd name="connsiteY313" fmla="*/ 7911 h 10000"/>
              <a:gd name="connsiteX314" fmla="*/ 1744 w 10000"/>
              <a:gd name="connsiteY314" fmla="*/ 7978 h 10000"/>
              <a:gd name="connsiteX315" fmla="*/ 1704 w 10000"/>
              <a:gd name="connsiteY315" fmla="*/ 7911 h 10000"/>
              <a:gd name="connsiteX316" fmla="*/ 1686 w 10000"/>
              <a:gd name="connsiteY316" fmla="*/ 7804 h 10000"/>
              <a:gd name="connsiteX317" fmla="*/ 1636 w 10000"/>
              <a:gd name="connsiteY317" fmla="*/ 7871 h 10000"/>
              <a:gd name="connsiteX318" fmla="*/ 1596 w 10000"/>
              <a:gd name="connsiteY318" fmla="*/ 7804 h 10000"/>
              <a:gd name="connsiteX319" fmla="*/ 1556 w 10000"/>
              <a:gd name="connsiteY319" fmla="*/ 7911 h 10000"/>
              <a:gd name="connsiteX320" fmla="*/ 1502 w 10000"/>
              <a:gd name="connsiteY320" fmla="*/ 7924 h 10000"/>
              <a:gd name="connsiteX321" fmla="*/ 1466 w 10000"/>
              <a:gd name="connsiteY321" fmla="*/ 7804 h 10000"/>
              <a:gd name="connsiteX322" fmla="*/ 1269 w 10000"/>
              <a:gd name="connsiteY322" fmla="*/ 7764 h 10000"/>
              <a:gd name="connsiteX323" fmla="*/ 1246 w 10000"/>
              <a:gd name="connsiteY323" fmla="*/ 7831 h 10000"/>
              <a:gd name="connsiteX324" fmla="*/ 1228 w 10000"/>
              <a:gd name="connsiteY324" fmla="*/ 7831 h 10000"/>
              <a:gd name="connsiteX325" fmla="*/ 1196 w 10000"/>
              <a:gd name="connsiteY325" fmla="*/ 7965 h 10000"/>
              <a:gd name="connsiteX326" fmla="*/ 1201 w 10000"/>
              <a:gd name="connsiteY326" fmla="*/ 8099 h 10000"/>
              <a:gd name="connsiteX327" fmla="*/ 1178 w 10000"/>
              <a:gd name="connsiteY327" fmla="*/ 8099 h 10000"/>
              <a:gd name="connsiteX328" fmla="*/ 1160 w 10000"/>
              <a:gd name="connsiteY328" fmla="*/ 7991 h 10000"/>
              <a:gd name="connsiteX329" fmla="*/ 1134 w 10000"/>
              <a:gd name="connsiteY329" fmla="*/ 8005 h 10000"/>
              <a:gd name="connsiteX330" fmla="*/ 1125 w 10000"/>
              <a:gd name="connsiteY330" fmla="*/ 8393 h 10000"/>
              <a:gd name="connsiteX331" fmla="*/ 1156 w 10000"/>
              <a:gd name="connsiteY331" fmla="*/ 8514 h 10000"/>
              <a:gd name="connsiteX332" fmla="*/ 1156 w 10000"/>
              <a:gd name="connsiteY332" fmla="*/ 8621 h 10000"/>
              <a:gd name="connsiteX333" fmla="*/ 1187 w 10000"/>
              <a:gd name="connsiteY333" fmla="*/ 8607 h 10000"/>
              <a:gd name="connsiteX334" fmla="*/ 1228 w 10000"/>
              <a:gd name="connsiteY334" fmla="*/ 8554 h 10000"/>
              <a:gd name="connsiteX335" fmla="*/ 1264 w 10000"/>
              <a:gd name="connsiteY335" fmla="*/ 8728 h 10000"/>
              <a:gd name="connsiteX336" fmla="*/ 1291 w 10000"/>
              <a:gd name="connsiteY336" fmla="*/ 8835 h 10000"/>
              <a:gd name="connsiteX337" fmla="*/ 1318 w 10000"/>
              <a:gd name="connsiteY337" fmla="*/ 8983 h 10000"/>
              <a:gd name="connsiteX338" fmla="*/ 1363 w 10000"/>
              <a:gd name="connsiteY338" fmla="*/ 9009 h 10000"/>
              <a:gd name="connsiteX339" fmla="*/ 1305 w 10000"/>
              <a:gd name="connsiteY339" fmla="*/ 9130 h 10000"/>
              <a:gd name="connsiteX340" fmla="*/ 1264 w 10000"/>
              <a:gd name="connsiteY340" fmla="*/ 9023 h 10000"/>
              <a:gd name="connsiteX341" fmla="*/ 1223 w 10000"/>
              <a:gd name="connsiteY341" fmla="*/ 9464 h 10000"/>
              <a:gd name="connsiteX342" fmla="*/ 1273 w 10000"/>
              <a:gd name="connsiteY342" fmla="*/ 9571 h 10000"/>
              <a:gd name="connsiteX343" fmla="*/ 1318 w 10000"/>
              <a:gd name="connsiteY343" fmla="*/ 10000 h 10000"/>
              <a:gd name="connsiteX344" fmla="*/ 1278 w 10000"/>
              <a:gd name="connsiteY344" fmla="*/ 9919 h 10000"/>
              <a:gd name="connsiteX345" fmla="*/ 1237 w 10000"/>
              <a:gd name="connsiteY345" fmla="*/ 9879 h 10000"/>
              <a:gd name="connsiteX346" fmla="*/ 1187 w 10000"/>
              <a:gd name="connsiteY346" fmla="*/ 9853 h 10000"/>
              <a:gd name="connsiteX347" fmla="*/ 1156 w 10000"/>
              <a:gd name="connsiteY347" fmla="*/ 9812 h 10000"/>
              <a:gd name="connsiteX348" fmla="*/ 1120 w 10000"/>
              <a:gd name="connsiteY348" fmla="*/ 9786 h 10000"/>
              <a:gd name="connsiteX349" fmla="*/ 1093 w 10000"/>
              <a:gd name="connsiteY349" fmla="*/ 9639 h 10000"/>
              <a:gd name="connsiteX350" fmla="*/ 1030 w 10000"/>
              <a:gd name="connsiteY350" fmla="*/ 9732 h 10000"/>
              <a:gd name="connsiteX351" fmla="*/ 972 w 10000"/>
              <a:gd name="connsiteY351" fmla="*/ 9719 h 10000"/>
              <a:gd name="connsiteX352" fmla="*/ 936 w 10000"/>
              <a:gd name="connsiteY352" fmla="*/ 9598 h 10000"/>
              <a:gd name="connsiteX353" fmla="*/ 838 w 10000"/>
              <a:gd name="connsiteY353" fmla="*/ 9477 h 10000"/>
              <a:gd name="connsiteX354" fmla="*/ 739 w 10000"/>
              <a:gd name="connsiteY354" fmla="*/ 9491 h 10000"/>
              <a:gd name="connsiteX355" fmla="*/ 636 w 10000"/>
              <a:gd name="connsiteY355" fmla="*/ 9290 h 10000"/>
              <a:gd name="connsiteX356" fmla="*/ 717 w 10000"/>
              <a:gd name="connsiteY356" fmla="*/ 9090 h 10000"/>
              <a:gd name="connsiteX357" fmla="*/ 726 w 10000"/>
              <a:gd name="connsiteY357" fmla="*/ 8929 h 10000"/>
              <a:gd name="connsiteX358" fmla="*/ 726 w 10000"/>
              <a:gd name="connsiteY358" fmla="*/ 8754 h 10000"/>
              <a:gd name="connsiteX359" fmla="*/ 730 w 10000"/>
              <a:gd name="connsiteY359" fmla="*/ 8634 h 10000"/>
              <a:gd name="connsiteX360" fmla="*/ 784 w 10000"/>
              <a:gd name="connsiteY360" fmla="*/ 8581 h 10000"/>
              <a:gd name="connsiteX361" fmla="*/ 757 w 10000"/>
              <a:gd name="connsiteY361" fmla="*/ 8327 h 10000"/>
              <a:gd name="connsiteX362" fmla="*/ 694 w 10000"/>
              <a:gd name="connsiteY362" fmla="*/ 8260 h 10000"/>
              <a:gd name="connsiteX363" fmla="*/ 663 w 10000"/>
              <a:gd name="connsiteY363" fmla="*/ 8220 h 10000"/>
              <a:gd name="connsiteX364" fmla="*/ 623 w 10000"/>
              <a:gd name="connsiteY364" fmla="*/ 8260 h 10000"/>
              <a:gd name="connsiteX365" fmla="*/ 529 w 10000"/>
              <a:gd name="connsiteY365" fmla="*/ 8193 h 10000"/>
              <a:gd name="connsiteX366" fmla="*/ 457 w 10000"/>
              <a:gd name="connsiteY366" fmla="*/ 7938 h 10000"/>
              <a:gd name="connsiteX367" fmla="*/ 399 w 10000"/>
              <a:gd name="connsiteY367" fmla="*/ 7858 h 10000"/>
              <a:gd name="connsiteX368" fmla="*/ 372 w 10000"/>
              <a:gd name="connsiteY368" fmla="*/ 7630 h 10000"/>
              <a:gd name="connsiteX369" fmla="*/ 318 w 10000"/>
              <a:gd name="connsiteY369" fmla="*/ 7604 h 10000"/>
              <a:gd name="connsiteX370" fmla="*/ 269 w 10000"/>
              <a:gd name="connsiteY370" fmla="*/ 7684 h 10000"/>
              <a:gd name="connsiteX371" fmla="*/ 237 w 10000"/>
              <a:gd name="connsiteY371" fmla="*/ 7724 h 10000"/>
              <a:gd name="connsiteX372" fmla="*/ 224 w 10000"/>
              <a:gd name="connsiteY372" fmla="*/ 7617 h 10000"/>
              <a:gd name="connsiteX373" fmla="*/ 197 w 10000"/>
              <a:gd name="connsiteY373" fmla="*/ 7523 h 10000"/>
              <a:gd name="connsiteX374" fmla="*/ 269 w 10000"/>
              <a:gd name="connsiteY374" fmla="*/ 7497 h 10000"/>
              <a:gd name="connsiteX375" fmla="*/ 264 w 10000"/>
              <a:gd name="connsiteY375" fmla="*/ 7430 h 10000"/>
              <a:gd name="connsiteX376" fmla="*/ 246 w 10000"/>
              <a:gd name="connsiteY376" fmla="*/ 7390 h 10000"/>
              <a:gd name="connsiteX377" fmla="*/ 224 w 10000"/>
              <a:gd name="connsiteY377" fmla="*/ 7336 h 10000"/>
              <a:gd name="connsiteX378" fmla="*/ 184 w 10000"/>
              <a:gd name="connsiteY378" fmla="*/ 7068 h 10000"/>
              <a:gd name="connsiteX379" fmla="*/ 130 w 10000"/>
              <a:gd name="connsiteY379" fmla="*/ 6921 h 10000"/>
              <a:gd name="connsiteX380" fmla="*/ 76 w 10000"/>
              <a:gd name="connsiteY380" fmla="*/ 6921 h 10000"/>
              <a:gd name="connsiteX381" fmla="*/ 18 w 10000"/>
              <a:gd name="connsiteY381" fmla="*/ 6921 h 10000"/>
              <a:gd name="connsiteX382" fmla="*/ 0 w 10000"/>
              <a:gd name="connsiteY382" fmla="*/ 6720 h 10000"/>
              <a:gd name="connsiteX383" fmla="*/ 36 w 10000"/>
              <a:gd name="connsiteY38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722 w 10000"/>
              <a:gd name="connsiteY291" fmla="*/ 8367 h 10000"/>
              <a:gd name="connsiteX292" fmla="*/ 3307 w 10000"/>
              <a:gd name="connsiteY292" fmla="*/ 8193 h 10000"/>
              <a:gd name="connsiteX293" fmla="*/ 3249 w 10000"/>
              <a:gd name="connsiteY293" fmla="*/ 8179 h 10000"/>
              <a:gd name="connsiteX294" fmla="*/ 3204 w 10000"/>
              <a:gd name="connsiteY294" fmla="*/ 7911 h 10000"/>
              <a:gd name="connsiteX295" fmla="*/ 3119 w 10000"/>
              <a:gd name="connsiteY295" fmla="*/ 7911 h 10000"/>
              <a:gd name="connsiteX296" fmla="*/ 3083 w 10000"/>
              <a:gd name="connsiteY296" fmla="*/ 7951 h 10000"/>
              <a:gd name="connsiteX297" fmla="*/ 2304 w 10000"/>
              <a:gd name="connsiteY297" fmla="*/ 7121 h 10000"/>
              <a:gd name="connsiteX298" fmla="*/ 2160 w 10000"/>
              <a:gd name="connsiteY298" fmla="*/ 6907 h 10000"/>
              <a:gd name="connsiteX299" fmla="*/ 2022 w 10000"/>
              <a:gd name="connsiteY299" fmla="*/ 7068 h 10000"/>
              <a:gd name="connsiteX300" fmla="*/ 1990 w 10000"/>
              <a:gd name="connsiteY300" fmla="*/ 7014 h 10000"/>
              <a:gd name="connsiteX301" fmla="*/ 1857 w 10000"/>
              <a:gd name="connsiteY301" fmla="*/ 4912 h 10000"/>
              <a:gd name="connsiteX302" fmla="*/ 1919 w 10000"/>
              <a:gd name="connsiteY302" fmla="*/ 7148 h 10000"/>
              <a:gd name="connsiteX303" fmla="*/ 1789 w 10000"/>
              <a:gd name="connsiteY303" fmla="*/ 7202 h 10000"/>
              <a:gd name="connsiteX304" fmla="*/ 1744 w 10000"/>
              <a:gd name="connsiteY304" fmla="*/ 7148 h 10000"/>
              <a:gd name="connsiteX305" fmla="*/ 1730 w 10000"/>
              <a:gd name="connsiteY305" fmla="*/ 7202 h 10000"/>
              <a:gd name="connsiteX306" fmla="*/ 1798 w 10000"/>
              <a:gd name="connsiteY306" fmla="*/ 7403 h 10000"/>
              <a:gd name="connsiteX307" fmla="*/ 1753 w 10000"/>
              <a:gd name="connsiteY307" fmla="*/ 7523 h 10000"/>
              <a:gd name="connsiteX308" fmla="*/ 1757 w 10000"/>
              <a:gd name="connsiteY308" fmla="*/ 7697 h 10000"/>
              <a:gd name="connsiteX309" fmla="*/ 1829 w 10000"/>
              <a:gd name="connsiteY309" fmla="*/ 7711 h 10000"/>
              <a:gd name="connsiteX310" fmla="*/ 1860 w 10000"/>
              <a:gd name="connsiteY310" fmla="*/ 7871 h 10000"/>
              <a:gd name="connsiteX311" fmla="*/ 1842 w 10000"/>
              <a:gd name="connsiteY311" fmla="*/ 7991 h 10000"/>
              <a:gd name="connsiteX312" fmla="*/ 1789 w 10000"/>
              <a:gd name="connsiteY312" fmla="*/ 7911 h 10000"/>
              <a:gd name="connsiteX313" fmla="*/ 1744 w 10000"/>
              <a:gd name="connsiteY313" fmla="*/ 7978 h 10000"/>
              <a:gd name="connsiteX314" fmla="*/ 1704 w 10000"/>
              <a:gd name="connsiteY314" fmla="*/ 7911 h 10000"/>
              <a:gd name="connsiteX315" fmla="*/ 1686 w 10000"/>
              <a:gd name="connsiteY315" fmla="*/ 7804 h 10000"/>
              <a:gd name="connsiteX316" fmla="*/ 1636 w 10000"/>
              <a:gd name="connsiteY316" fmla="*/ 7871 h 10000"/>
              <a:gd name="connsiteX317" fmla="*/ 1596 w 10000"/>
              <a:gd name="connsiteY317" fmla="*/ 7804 h 10000"/>
              <a:gd name="connsiteX318" fmla="*/ 1556 w 10000"/>
              <a:gd name="connsiteY318" fmla="*/ 7911 h 10000"/>
              <a:gd name="connsiteX319" fmla="*/ 1502 w 10000"/>
              <a:gd name="connsiteY319" fmla="*/ 7924 h 10000"/>
              <a:gd name="connsiteX320" fmla="*/ 1466 w 10000"/>
              <a:gd name="connsiteY320" fmla="*/ 7804 h 10000"/>
              <a:gd name="connsiteX321" fmla="*/ 1269 w 10000"/>
              <a:gd name="connsiteY321" fmla="*/ 7764 h 10000"/>
              <a:gd name="connsiteX322" fmla="*/ 1246 w 10000"/>
              <a:gd name="connsiteY322" fmla="*/ 7831 h 10000"/>
              <a:gd name="connsiteX323" fmla="*/ 1228 w 10000"/>
              <a:gd name="connsiteY323" fmla="*/ 7831 h 10000"/>
              <a:gd name="connsiteX324" fmla="*/ 1196 w 10000"/>
              <a:gd name="connsiteY324" fmla="*/ 7965 h 10000"/>
              <a:gd name="connsiteX325" fmla="*/ 1201 w 10000"/>
              <a:gd name="connsiteY325" fmla="*/ 8099 h 10000"/>
              <a:gd name="connsiteX326" fmla="*/ 1178 w 10000"/>
              <a:gd name="connsiteY326" fmla="*/ 8099 h 10000"/>
              <a:gd name="connsiteX327" fmla="*/ 1160 w 10000"/>
              <a:gd name="connsiteY327" fmla="*/ 7991 h 10000"/>
              <a:gd name="connsiteX328" fmla="*/ 1134 w 10000"/>
              <a:gd name="connsiteY328" fmla="*/ 8005 h 10000"/>
              <a:gd name="connsiteX329" fmla="*/ 1125 w 10000"/>
              <a:gd name="connsiteY329" fmla="*/ 8393 h 10000"/>
              <a:gd name="connsiteX330" fmla="*/ 1156 w 10000"/>
              <a:gd name="connsiteY330" fmla="*/ 8514 h 10000"/>
              <a:gd name="connsiteX331" fmla="*/ 1156 w 10000"/>
              <a:gd name="connsiteY331" fmla="*/ 8621 h 10000"/>
              <a:gd name="connsiteX332" fmla="*/ 1187 w 10000"/>
              <a:gd name="connsiteY332" fmla="*/ 8607 h 10000"/>
              <a:gd name="connsiteX333" fmla="*/ 1228 w 10000"/>
              <a:gd name="connsiteY333" fmla="*/ 8554 h 10000"/>
              <a:gd name="connsiteX334" fmla="*/ 1264 w 10000"/>
              <a:gd name="connsiteY334" fmla="*/ 8728 h 10000"/>
              <a:gd name="connsiteX335" fmla="*/ 1291 w 10000"/>
              <a:gd name="connsiteY335" fmla="*/ 8835 h 10000"/>
              <a:gd name="connsiteX336" fmla="*/ 1318 w 10000"/>
              <a:gd name="connsiteY336" fmla="*/ 8983 h 10000"/>
              <a:gd name="connsiteX337" fmla="*/ 1363 w 10000"/>
              <a:gd name="connsiteY337" fmla="*/ 9009 h 10000"/>
              <a:gd name="connsiteX338" fmla="*/ 1305 w 10000"/>
              <a:gd name="connsiteY338" fmla="*/ 9130 h 10000"/>
              <a:gd name="connsiteX339" fmla="*/ 1264 w 10000"/>
              <a:gd name="connsiteY339" fmla="*/ 9023 h 10000"/>
              <a:gd name="connsiteX340" fmla="*/ 1223 w 10000"/>
              <a:gd name="connsiteY340" fmla="*/ 9464 h 10000"/>
              <a:gd name="connsiteX341" fmla="*/ 1273 w 10000"/>
              <a:gd name="connsiteY341" fmla="*/ 9571 h 10000"/>
              <a:gd name="connsiteX342" fmla="*/ 1318 w 10000"/>
              <a:gd name="connsiteY342" fmla="*/ 10000 h 10000"/>
              <a:gd name="connsiteX343" fmla="*/ 1278 w 10000"/>
              <a:gd name="connsiteY343" fmla="*/ 9919 h 10000"/>
              <a:gd name="connsiteX344" fmla="*/ 1237 w 10000"/>
              <a:gd name="connsiteY344" fmla="*/ 9879 h 10000"/>
              <a:gd name="connsiteX345" fmla="*/ 1187 w 10000"/>
              <a:gd name="connsiteY345" fmla="*/ 9853 h 10000"/>
              <a:gd name="connsiteX346" fmla="*/ 1156 w 10000"/>
              <a:gd name="connsiteY346" fmla="*/ 9812 h 10000"/>
              <a:gd name="connsiteX347" fmla="*/ 1120 w 10000"/>
              <a:gd name="connsiteY347" fmla="*/ 9786 h 10000"/>
              <a:gd name="connsiteX348" fmla="*/ 1093 w 10000"/>
              <a:gd name="connsiteY348" fmla="*/ 9639 h 10000"/>
              <a:gd name="connsiteX349" fmla="*/ 1030 w 10000"/>
              <a:gd name="connsiteY349" fmla="*/ 9732 h 10000"/>
              <a:gd name="connsiteX350" fmla="*/ 972 w 10000"/>
              <a:gd name="connsiteY350" fmla="*/ 9719 h 10000"/>
              <a:gd name="connsiteX351" fmla="*/ 936 w 10000"/>
              <a:gd name="connsiteY351" fmla="*/ 9598 h 10000"/>
              <a:gd name="connsiteX352" fmla="*/ 838 w 10000"/>
              <a:gd name="connsiteY352" fmla="*/ 9477 h 10000"/>
              <a:gd name="connsiteX353" fmla="*/ 739 w 10000"/>
              <a:gd name="connsiteY353" fmla="*/ 9491 h 10000"/>
              <a:gd name="connsiteX354" fmla="*/ 636 w 10000"/>
              <a:gd name="connsiteY354" fmla="*/ 9290 h 10000"/>
              <a:gd name="connsiteX355" fmla="*/ 717 w 10000"/>
              <a:gd name="connsiteY355" fmla="*/ 9090 h 10000"/>
              <a:gd name="connsiteX356" fmla="*/ 726 w 10000"/>
              <a:gd name="connsiteY356" fmla="*/ 8929 h 10000"/>
              <a:gd name="connsiteX357" fmla="*/ 726 w 10000"/>
              <a:gd name="connsiteY357" fmla="*/ 8754 h 10000"/>
              <a:gd name="connsiteX358" fmla="*/ 730 w 10000"/>
              <a:gd name="connsiteY358" fmla="*/ 8634 h 10000"/>
              <a:gd name="connsiteX359" fmla="*/ 784 w 10000"/>
              <a:gd name="connsiteY359" fmla="*/ 8581 h 10000"/>
              <a:gd name="connsiteX360" fmla="*/ 757 w 10000"/>
              <a:gd name="connsiteY360" fmla="*/ 8327 h 10000"/>
              <a:gd name="connsiteX361" fmla="*/ 694 w 10000"/>
              <a:gd name="connsiteY361" fmla="*/ 8260 h 10000"/>
              <a:gd name="connsiteX362" fmla="*/ 663 w 10000"/>
              <a:gd name="connsiteY362" fmla="*/ 8220 h 10000"/>
              <a:gd name="connsiteX363" fmla="*/ 623 w 10000"/>
              <a:gd name="connsiteY363" fmla="*/ 8260 h 10000"/>
              <a:gd name="connsiteX364" fmla="*/ 529 w 10000"/>
              <a:gd name="connsiteY364" fmla="*/ 8193 h 10000"/>
              <a:gd name="connsiteX365" fmla="*/ 457 w 10000"/>
              <a:gd name="connsiteY365" fmla="*/ 7938 h 10000"/>
              <a:gd name="connsiteX366" fmla="*/ 399 w 10000"/>
              <a:gd name="connsiteY366" fmla="*/ 7858 h 10000"/>
              <a:gd name="connsiteX367" fmla="*/ 372 w 10000"/>
              <a:gd name="connsiteY367" fmla="*/ 7630 h 10000"/>
              <a:gd name="connsiteX368" fmla="*/ 318 w 10000"/>
              <a:gd name="connsiteY368" fmla="*/ 7604 h 10000"/>
              <a:gd name="connsiteX369" fmla="*/ 269 w 10000"/>
              <a:gd name="connsiteY369" fmla="*/ 7684 h 10000"/>
              <a:gd name="connsiteX370" fmla="*/ 237 w 10000"/>
              <a:gd name="connsiteY370" fmla="*/ 7724 h 10000"/>
              <a:gd name="connsiteX371" fmla="*/ 224 w 10000"/>
              <a:gd name="connsiteY371" fmla="*/ 7617 h 10000"/>
              <a:gd name="connsiteX372" fmla="*/ 197 w 10000"/>
              <a:gd name="connsiteY372" fmla="*/ 7523 h 10000"/>
              <a:gd name="connsiteX373" fmla="*/ 269 w 10000"/>
              <a:gd name="connsiteY373" fmla="*/ 7497 h 10000"/>
              <a:gd name="connsiteX374" fmla="*/ 264 w 10000"/>
              <a:gd name="connsiteY374" fmla="*/ 7430 h 10000"/>
              <a:gd name="connsiteX375" fmla="*/ 246 w 10000"/>
              <a:gd name="connsiteY375" fmla="*/ 7390 h 10000"/>
              <a:gd name="connsiteX376" fmla="*/ 224 w 10000"/>
              <a:gd name="connsiteY376" fmla="*/ 7336 h 10000"/>
              <a:gd name="connsiteX377" fmla="*/ 184 w 10000"/>
              <a:gd name="connsiteY377" fmla="*/ 7068 h 10000"/>
              <a:gd name="connsiteX378" fmla="*/ 130 w 10000"/>
              <a:gd name="connsiteY378" fmla="*/ 6921 h 10000"/>
              <a:gd name="connsiteX379" fmla="*/ 76 w 10000"/>
              <a:gd name="connsiteY379" fmla="*/ 6921 h 10000"/>
              <a:gd name="connsiteX380" fmla="*/ 18 w 10000"/>
              <a:gd name="connsiteY380" fmla="*/ 6921 h 10000"/>
              <a:gd name="connsiteX381" fmla="*/ 0 w 10000"/>
              <a:gd name="connsiteY381" fmla="*/ 6720 h 10000"/>
              <a:gd name="connsiteX382" fmla="*/ 36 w 10000"/>
              <a:gd name="connsiteY38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722 w 10000"/>
              <a:gd name="connsiteY291" fmla="*/ 8367 h 10000"/>
              <a:gd name="connsiteX292" fmla="*/ 3307 w 10000"/>
              <a:gd name="connsiteY292" fmla="*/ 8193 h 10000"/>
              <a:gd name="connsiteX293" fmla="*/ 3204 w 10000"/>
              <a:gd name="connsiteY293" fmla="*/ 7911 h 10000"/>
              <a:gd name="connsiteX294" fmla="*/ 3119 w 10000"/>
              <a:gd name="connsiteY294" fmla="*/ 7911 h 10000"/>
              <a:gd name="connsiteX295" fmla="*/ 3083 w 10000"/>
              <a:gd name="connsiteY295" fmla="*/ 7951 h 10000"/>
              <a:gd name="connsiteX296" fmla="*/ 2304 w 10000"/>
              <a:gd name="connsiteY296" fmla="*/ 7121 h 10000"/>
              <a:gd name="connsiteX297" fmla="*/ 2160 w 10000"/>
              <a:gd name="connsiteY297" fmla="*/ 6907 h 10000"/>
              <a:gd name="connsiteX298" fmla="*/ 2022 w 10000"/>
              <a:gd name="connsiteY298" fmla="*/ 7068 h 10000"/>
              <a:gd name="connsiteX299" fmla="*/ 1990 w 10000"/>
              <a:gd name="connsiteY299" fmla="*/ 7014 h 10000"/>
              <a:gd name="connsiteX300" fmla="*/ 1857 w 10000"/>
              <a:gd name="connsiteY300" fmla="*/ 4912 h 10000"/>
              <a:gd name="connsiteX301" fmla="*/ 1919 w 10000"/>
              <a:gd name="connsiteY301" fmla="*/ 7148 h 10000"/>
              <a:gd name="connsiteX302" fmla="*/ 1789 w 10000"/>
              <a:gd name="connsiteY302" fmla="*/ 7202 h 10000"/>
              <a:gd name="connsiteX303" fmla="*/ 1744 w 10000"/>
              <a:gd name="connsiteY303" fmla="*/ 7148 h 10000"/>
              <a:gd name="connsiteX304" fmla="*/ 1730 w 10000"/>
              <a:gd name="connsiteY304" fmla="*/ 7202 h 10000"/>
              <a:gd name="connsiteX305" fmla="*/ 1798 w 10000"/>
              <a:gd name="connsiteY305" fmla="*/ 7403 h 10000"/>
              <a:gd name="connsiteX306" fmla="*/ 1753 w 10000"/>
              <a:gd name="connsiteY306" fmla="*/ 7523 h 10000"/>
              <a:gd name="connsiteX307" fmla="*/ 1757 w 10000"/>
              <a:gd name="connsiteY307" fmla="*/ 7697 h 10000"/>
              <a:gd name="connsiteX308" fmla="*/ 1829 w 10000"/>
              <a:gd name="connsiteY308" fmla="*/ 7711 h 10000"/>
              <a:gd name="connsiteX309" fmla="*/ 1860 w 10000"/>
              <a:gd name="connsiteY309" fmla="*/ 7871 h 10000"/>
              <a:gd name="connsiteX310" fmla="*/ 1842 w 10000"/>
              <a:gd name="connsiteY310" fmla="*/ 7991 h 10000"/>
              <a:gd name="connsiteX311" fmla="*/ 1789 w 10000"/>
              <a:gd name="connsiteY311" fmla="*/ 7911 h 10000"/>
              <a:gd name="connsiteX312" fmla="*/ 1744 w 10000"/>
              <a:gd name="connsiteY312" fmla="*/ 7978 h 10000"/>
              <a:gd name="connsiteX313" fmla="*/ 1704 w 10000"/>
              <a:gd name="connsiteY313" fmla="*/ 7911 h 10000"/>
              <a:gd name="connsiteX314" fmla="*/ 1686 w 10000"/>
              <a:gd name="connsiteY314" fmla="*/ 7804 h 10000"/>
              <a:gd name="connsiteX315" fmla="*/ 1636 w 10000"/>
              <a:gd name="connsiteY315" fmla="*/ 7871 h 10000"/>
              <a:gd name="connsiteX316" fmla="*/ 1596 w 10000"/>
              <a:gd name="connsiteY316" fmla="*/ 7804 h 10000"/>
              <a:gd name="connsiteX317" fmla="*/ 1556 w 10000"/>
              <a:gd name="connsiteY317" fmla="*/ 7911 h 10000"/>
              <a:gd name="connsiteX318" fmla="*/ 1502 w 10000"/>
              <a:gd name="connsiteY318" fmla="*/ 7924 h 10000"/>
              <a:gd name="connsiteX319" fmla="*/ 1466 w 10000"/>
              <a:gd name="connsiteY319" fmla="*/ 7804 h 10000"/>
              <a:gd name="connsiteX320" fmla="*/ 1269 w 10000"/>
              <a:gd name="connsiteY320" fmla="*/ 7764 h 10000"/>
              <a:gd name="connsiteX321" fmla="*/ 1246 w 10000"/>
              <a:gd name="connsiteY321" fmla="*/ 7831 h 10000"/>
              <a:gd name="connsiteX322" fmla="*/ 1228 w 10000"/>
              <a:gd name="connsiteY322" fmla="*/ 7831 h 10000"/>
              <a:gd name="connsiteX323" fmla="*/ 1196 w 10000"/>
              <a:gd name="connsiteY323" fmla="*/ 7965 h 10000"/>
              <a:gd name="connsiteX324" fmla="*/ 1201 w 10000"/>
              <a:gd name="connsiteY324" fmla="*/ 8099 h 10000"/>
              <a:gd name="connsiteX325" fmla="*/ 1178 w 10000"/>
              <a:gd name="connsiteY325" fmla="*/ 8099 h 10000"/>
              <a:gd name="connsiteX326" fmla="*/ 1160 w 10000"/>
              <a:gd name="connsiteY326" fmla="*/ 7991 h 10000"/>
              <a:gd name="connsiteX327" fmla="*/ 1134 w 10000"/>
              <a:gd name="connsiteY327" fmla="*/ 8005 h 10000"/>
              <a:gd name="connsiteX328" fmla="*/ 1125 w 10000"/>
              <a:gd name="connsiteY328" fmla="*/ 8393 h 10000"/>
              <a:gd name="connsiteX329" fmla="*/ 1156 w 10000"/>
              <a:gd name="connsiteY329" fmla="*/ 8514 h 10000"/>
              <a:gd name="connsiteX330" fmla="*/ 1156 w 10000"/>
              <a:gd name="connsiteY330" fmla="*/ 8621 h 10000"/>
              <a:gd name="connsiteX331" fmla="*/ 1187 w 10000"/>
              <a:gd name="connsiteY331" fmla="*/ 8607 h 10000"/>
              <a:gd name="connsiteX332" fmla="*/ 1228 w 10000"/>
              <a:gd name="connsiteY332" fmla="*/ 8554 h 10000"/>
              <a:gd name="connsiteX333" fmla="*/ 1264 w 10000"/>
              <a:gd name="connsiteY333" fmla="*/ 8728 h 10000"/>
              <a:gd name="connsiteX334" fmla="*/ 1291 w 10000"/>
              <a:gd name="connsiteY334" fmla="*/ 8835 h 10000"/>
              <a:gd name="connsiteX335" fmla="*/ 1318 w 10000"/>
              <a:gd name="connsiteY335" fmla="*/ 8983 h 10000"/>
              <a:gd name="connsiteX336" fmla="*/ 1363 w 10000"/>
              <a:gd name="connsiteY336" fmla="*/ 9009 h 10000"/>
              <a:gd name="connsiteX337" fmla="*/ 1305 w 10000"/>
              <a:gd name="connsiteY337" fmla="*/ 9130 h 10000"/>
              <a:gd name="connsiteX338" fmla="*/ 1264 w 10000"/>
              <a:gd name="connsiteY338" fmla="*/ 9023 h 10000"/>
              <a:gd name="connsiteX339" fmla="*/ 1223 w 10000"/>
              <a:gd name="connsiteY339" fmla="*/ 9464 h 10000"/>
              <a:gd name="connsiteX340" fmla="*/ 1273 w 10000"/>
              <a:gd name="connsiteY340" fmla="*/ 9571 h 10000"/>
              <a:gd name="connsiteX341" fmla="*/ 1318 w 10000"/>
              <a:gd name="connsiteY341" fmla="*/ 10000 h 10000"/>
              <a:gd name="connsiteX342" fmla="*/ 1278 w 10000"/>
              <a:gd name="connsiteY342" fmla="*/ 9919 h 10000"/>
              <a:gd name="connsiteX343" fmla="*/ 1237 w 10000"/>
              <a:gd name="connsiteY343" fmla="*/ 9879 h 10000"/>
              <a:gd name="connsiteX344" fmla="*/ 1187 w 10000"/>
              <a:gd name="connsiteY344" fmla="*/ 9853 h 10000"/>
              <a:gd name="connsiteX345" fmla="*/ 1156 w 10000"/>
              <a:gd name="connsiteY345" fmla="*/ 9812 h 10000"/>
              <a:gd name="connsiteX346" fmla="*/ 1120 w 10000"/>
              <a:gd name="connsiteY346" fmla="*/ 9786 h 10000"/>
              <a:gd name="connsiteX347" fmla="*/ 1093 w 10000"/>
              <a:gd name="connsiteY347" fmla="*/ 9639 h 10000"/>
              <a:gd name="connsiteX348" fmla="*/ 1030 w 10000"/>
              <a:gd name="connsiteY348" fmla="*/ 9732 h 10000"/>
              <a:gd name="connsiteX349" fmla="*/ 972 w 10000"/>
              <a:gd name="connsiteY349" fmla="*/ 9719 h 10000"/>
              <a:gd name="connsiteX350" fmla="*/ 936 w 10000"/>
              <a:gd name="connsiteY350" fmla="*/ 9598 h 10000"/>
              <a:gd name="connsiteX351" fmla="*/ 838 w 10000"/>
              <a:gd name="connsiteY351" fmla="*/ 9477 h 10000"/>
              <a:gd name="connsiteX352" fmla="*/ 739 w 10000"/>
              <a:gd name="connsiteY352" fmla="*/ 9491 h 10000"/>
              <a:gd name="connsiteX353" fmla="*/ 636 w 10000"/>
              <a:gd name="connsiteY353" fmla="*/ 9290 h 10000"/>
              <a:gd name="connsiteX354" fmla="*/ 717 w 10000"/>
              <a:gd name="connsiteY354" fmla="*/ 9090 h 10000"/>
              <a:gd name="connsiteX355" fmla="*/ 726 w 10000"/>
              <a:gd name="connsiteY355" fmla="*/ 8929 h 10000"/>
              <a:gd name="connsiteX356" fmla="*/ 726 w 10000"/>
              <a:gd name="connsiteY356" fmla="*/ 8754 h 10000"/>
              <a:gd name="connsiteX357" fmla="*/ 730 w 10000"/>
              <a:gd name="connsiteY357" fmla="*/ 8634 h 10000"/>
              <a:gd name="connsiteX358" fmla="*/ 784 w 10000"/>
              <a:gd name="connsiteY358" fmla="*/ 8581 h 10000"/>
              <a:gd name="connsiteX359" fmla="*/ 757 w 10000"/>
              <a:gd name="connsiteY359" fmla="*/ 8327 h 10000"/>
              <a:gd name="connsiteX360" fmla="*/ 694 w 10000"/>
              <a:gd name="connsiteY360" fmla="*/ 8260 h 10000"/>
              <a:gd name="connsiteX361" fmla="*/ 663 w 10000"/>
              <a:gd name="connsiteY361" fmla="*/ 8220 h 10000"/>
              <a:gd name="connsiteX362" fmla="*/ 623 w 10000"/>
              <a:gd name="connsiteY362" fmla="*/ 8260 h 10000"/>
              <a:gd name="connsiteX363" fmla="*/ 529 w 10000"/>
              <a:gd name="connsiteY363" fmla="*/ 8193 h 10000"/>
              <a:gd name="connsiteX364" fmla="*/ 457 w 10000"/>
              <a:gd name="connsiteY364" fmla="*/ 7938 h 10000"/>
              <a:gd name="connsiteX365" fmla="*/ 399 w 10000"/>
              <a:gd name="connsiteY365" fmla="*/ 7858 h 10000"/>
              <a:gd name="connsiteX366" fmla="*/ 372 w 10000"/>
              <a:gd name="connsiteY366" fmla="*/ 7630 h 10000"/>
              <a:gd name="connsiteX367" fmla="*/ 318 w 10000"/>
              <a:gd name="connsiteY367" fmla="*/ 7604 h 10000"/>
              <a:gd name="connsiteX368" fmla="*/ 269 w 10000"/>
              <a:gd name="connsiteY368" fmla="*/ 7684 h 10000"/>
              <a:gd name="connsiteX369" fmla="*/ 237 w 10000"/>
              <a:gd name="connsiteY369" fmla="*/ 7724 h 10000"/>
              <a:gd name="connsiteX370" fmla="*/ 224 w 10000"/>
              <a:gd name="connsiteY370" fmla="*/ 7617 h 10000"/>
              <a:gd name="connsiteX371" fmla="*/ 197 w 10000"/>
              <a:gd name="connsiteY371" fmla="*/ 7523 h 10000"/>
              <a:gd name="connsiteX372" fmla="*/ 269 w 10000"/>
              <a:gd name="connsiteY372" fmla="*/ 7497 h 10000"/>
              <a:gd name="connsiteX373" fmla="*/ 264 w 10000"/>
              <a:gd name="connsiteY373" fmla="*/ 7430 h 10000"/>
              <a:gd name="connsiteX374" fmla="*/ 246 w 10000"/>
              <a:gd name="connsiteY374" fmla="*/ 7390 h 10000"/>
              <a:gd name="connsiteX375" fmla="*/ 224 w 10000"/>
              <a:gd name="connsiteY375" fmla="*/ 7336 h 10000"/>
              <a:gd name="connsiteX376" fmla="*/ 184 w 10000"/>
              <a:gd name="connsiteY376" fmla="*/ 7068 h 10000"/>
              <a:gd name="connsiteX377" fmla="*/ 130 w 10000"/>
              <a:gd name="connsiteY377" fmla="*/ 6921 h 10000"/>
              <a:gd name="connsiteX378" fmla="*/ 76 w 10000"/>
              <a:gd name="connsiteY378" fmla="*/ 6921 h 10000"/>
              <a:gd name="connsiteX379" fmla="*/ 18 w 10000"/>
              <a:gd name="connsiteY379" fmla="*/ 6921 h 10000"/>
              <a:gd name="connsiteX380" fmla="*/ 0 w 10000"/>
              <a:gd name="connsiteY380" fmla="*/ 6720 h 10000"/>
              <a:gd name="connsiteX381" fmla="*/ 36 w 10000"/>
              <a:gd name="connsiteY38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722 w 10000"/>
              <a:gd name="connsiteY291" fmla="*/ 8367 h 10000"/>
              <a:gd name="connsiteX292" fmla="*/ 3307 w 10000"/>
              <a:gd name="connsiteY292" fmla="*/ 8193 h 10000"/>
              <a:gd name="connsiteX293" fmla="*/ 3204 w 10000"/>
              <a:gd name="connsiteY293" fmla="*/ 7911 h 10000"/>
              <a:gd name="connsiteX294" fmla="*/ 3083 w 10000"/>
              <a:gd name="connsiteY294" fmla="*/ 7951 h 10000"/>
              <a:gd name="connsiteX295" fmla="*/ 2304 w 10000"/>
              <a:gd name="connsiteY295" fmla="*/ 7121 h 10000"/>
              <a:gd name="connsiteX296" fmla="*/ 2160 w 10000"/>
              <a:gd name="connsiteY296" fmla="*/ 6907 h 10000"/>
              <a:gd name="connsiteX297" fmla="*/ 2022 w 10000"/>
              <a:gd name="connsiteY297" fmla="*/ 7068 h 10000"/>
              <a:gd name="connsiteX298" fmla="*/ 1990 w 10000"/>
              <a:gd name="connsiteY298" fmla="*/ 7014 h 10000"/>
              <a:gd name="connsiteX299" fmla="*/ 1857 w 10000"/>
              <a:gd name="connsiteY299" fmla="*/ 4912 h 10000"/>
              <a:gd name="connsiteX300" fmla="*/ 1919 w 10000"/>
              <a:gd name="connsiteY300" fmla="*/ 7148 h 10000"/>
              <a:gd name="connsiteX301" fmla="*/ 1789 w 10000"/>
              <a:gd name="connsiteY301" fmla="*/ 7202 h 10000"/>
              <a:gd name="connsiteX302" fmla="*/ 1744 w 10000"/>
              <a:gd name="connsiteY302" fmla="*/ 7148 h 10000"/>
              <a:gd name="connsiteX303" fmla="*/ 1730 w 10000"/>
              <a:gd name="connsiteY303" fmla="*/ 7202 h 10000"/>
              <a:gd name="connsiteX304" fmla="*/ 1798 w 10000"/>
              <a:gd name="connsiteY304" fmla="*/ 7403 h 10000"/>
              <a:gd name="connsiteX305" fmla="*/ 1753 w 10000"/>
              <a:gd name="connsiteY305" fmla="*/ 7523 h 10000"/>
              <a:gd name="connsiteX306" fmla="*/ 1757 w 10000"/>
              <a:gd name="connsiteY306" fmla="*/ 7697 h 10000"/>
              <a:gd name="connsiteX307" fmla="*/ 1829 w 10000"/>
              <a:gd name="connsiteY307" fmla="*/ 7711 h 10000"/>
              <a:gd name="connsiteX308" fmla="*/ 1860 w 10000"/>
              <a:gd name="connsiteY308" fmla="*/ 7871 h 10000"/>
              <a:gd name="connsiteX309" fmla="*/ 1842 w 10000"/>
              <a:gd name="connsiteY309" fmla="*/ 7991 h 10000"/>
              <a:gd name="connsiteX310" fmla="*/ 1789 w 10000"/>
              <a:gd name="connsiteY310" fmla="*/ 7911 h 10000"/>
              <a:gd name="connsiteX311" fmla="*/ 1744 w 10000"/>
              <a:gd name="connsiteY311" fmla="*/ 7978 h 10000"/>
              <a:gd name="connsiteX312" fmla="*/ 1704 w 10000"/>
              <a:gd name="connsiteY312" fmla="*/ 7911 h 10000"/>
              <a:gd name="connsiteX313" fmla="*/ 1686 w 10000"/>
              <a:gd name="connsiteY313" fmla="*/ 7804 h 10000"/>
              <a:gd name="connsiteX314" fmla="*/ 1636 w 10000"/>
              <a:gd name="connsiteY314" fmla="*/ 7871 h 10000"/>
              <a:gd name="connsiteX315" fmla="*/ 1596 w 10000"/>
              <a:gd name="connsiteY315" fmla="*/ 7804 h 10000"/>
              <a:gd name="connsiteX316" fmla="*/ 1556 w 10000"/>
              <a:gd name="connsiteY316" fmla="*/ 7911 h 10000"/>
              <a:gd name="connsiteX317" fmla="*/ 1502 w 10000"/>
              <a:gd name="connsiteY317" fmla="*/ 7924 h 10000"/>
              <a:gd name="connsiteX318" fmla="*/ 1466 w 10000"/>
              <a:gd name="connsiteY318" fmla="*/ 7804 h 10000"/>
              <a:gd name="connsiteX319" fmla="*/ 1269 w 10000"/>
              <a:gd name="connsiteY319" fmla="*/ 7764 h 10000"/>
              <a:gd name="connsiteX320" fmla="*/ 1246 w 10000"/>
              <a:gd name="connsiteY320" fmla="*/ 7831 h 10000"/>
              <a:gd name="connsiteX321" fmla="*/ 1228 w 10000"/>
              <a:gd name="connsiteY321" fmla="*/ 7831 h 10000"/>
              <a:gd name="connsiteX322" fmla="*/ 1196 w 10000"/>
              <a:gd name="connsiteY322" fmla="*/ 7965 h 10000"/>
              <a:gd name="connsiteX323" fmla="*/ 1201 w 10000"/>
              <a:gd name="connsiteY323" fmla="*/ 8099 h 10000"/>
              <a:gd name="connsiteX324" fmla="*/ 1178 w 10000"/>
              <a:gd name="connsiteY324" fmla="*/ 8099 h 10000"/>
              <a:gd name="connsiteX325" fmla="*/ 1160 w 10000"/>
              <a:gd name="connsiteY325" fmla="*/ 7991 h 10000"/>
              <a:gd name="connsiteX326" fmla="*/ 1134 w 10000"/>
              <a:gd name="connsiteY326" fmla="*/ 8005 h 10000"/>
              <a:gd name="connsiteX327" fmla="*/ 1125 w 10000"/>
              <a:gd name="connsiteY327" fmla="*/ 8393 h 10000"/>
              <a:gd name="connsiteX328" fmla="*/ 1156 w 10000"/>
              <a:gd name="connsiteY328" fmla="*/ 8514 h 10000"/>
              <a:gd name="connsiteX329" fmla="*/ 1156 w 10000"/>
              <a:gd name="connsiteY329" fmla="*/ 8621 h 10000"/>
              <a:gd name="connsiteX330" fmla="*/ 1187 w 10000"/>
              <a:gd name="connsiteY330" fmla="*/ 8607 h 10000"/>
              <a:gd name="connsiteX331" fmla="*/ 1228 w 10000"/>
              <a:gd name="connsiteY331" fmla="*/ 8554 h 10000"/>
              <a:gd name="connsiteX332" fmla="*/ 1264 w 10000"/>
              <a:gd name="connsiteY332" fmla="*/ 8728 h 10000"/>
              <a:gd name="connsiteX333" fmla="*/ 1291 w 10000"/>
              <a:gd name="connsiteY333" fmla="*/ 8835 h 10000"/>
              <a:gd name="connsiteX334" fmla="*/ 1318 w 10000"/>
              <a:gd name="connsiteY334" fmla="*/ 8983 h 10000"/>
              <a:gd name="connsiteX335" fmla="*/ 1363 w 10000"/>
              <a:gd name="connsiteY335" fmla="*/ 9009 h 10000"/>
              <a:gd name="connsiteX336" fmla="*/ 1305 w 10000"/>
              <a:gd name="connsiteY336" fmla="*/ 9130 h 10000"/>
              <a:gd name="connsiteX337" fmla="*/ 1264 w 10000"/>
              <a:gd name="connsiteY337" fmla="*/ 9023 h 10000"/>
              <a:gd name="connsiteX338" fmla="*/ 1223 w 10000"/>
              <a:gd name="connsiteY338" fmla="*/ 9464 h 10000"/>
              <a:gd name="connsiteX339" fmla="*/ 1273 w 10000"/>
              <a:gd name="connsiteY339" fmla="*/ 9571 h 10000"/>
              <a:gd name="connsiteX340" fmla="*/ 1318 w 10000"/>
              <a:gd name="connsiteY340" fmla="*/ 10000 h 10000"/>
              <a:gd name="connsiteX341" fmla="*/ 1278 w 10000"/>
              <a:gd name="connsiteY341" fmla="*/ 9919 h 10000"/>
              <a:gd name="connsiteX342" fmla="*/ 1237 w 10000"/>
              <a:gd name="connsiteY342" fmla="*/ 9879 h 10000"/>
              <a:gd name="connsiteX343" fmla="*/ 1187 w 10000"/>
              <a:gd name="connsiteY343" fmla="*/ 9853 h 10000"/>
              <a:gd name="connsiteX344" fmla="*/ 1156 w 10000"/>
              <a:gd name="connsiteY344" fmla="*/ 9812 h 10000"/>
              <a:gd name="connsiteX345" fmla="*/ 1120 w 10000"/>
              <a:gd name="connsiteY345" fmla="*/ 9786 h 10000"/>
              <a:gd name="connsiteX346" fmla="*/ 1093 w 10000"/>
              <a:gd name="connsiteY346" fmla="*/ 9639 h 10000"/>
              <a:gd name="connsiteX347" fmla="*/ 1030 w 10000"/>
              <a:gd name="connsiteY347" fmla="*/ 9732 h 10000"/>
              <a:gd name="connsiteX348" fmla="*/ 972 w 10000"/>
              <a:gd name="connsiteY348" fmla="*/ 9719 h 10000"/>
              <a:gd name="connsiteX349" fmla="*/ 936 w 10000"/>
              <a:gd name="connsiteY349" fmla="*/ 9598 h 10000"/>
              <a:gd name="connsiteX350" fmla="*/ 838 w 10000"/>
              <a:gd name="connsiteY350" fmla="*/ 9477 h 10000"/>
              <a:gd name="connsiteX351" fmla="*/ 739 w 10000"/>
              <a:gd name="connsiteY351" fmla="*/ 9491 h 10000"/>
              <a:gd name="connsiteX352" fmla="*/ 636 w 10000"/>
              <a:gd name="connsiteY352" fmla="*/ 9290 h 10000"/>
              <a:gd name="connsiteX353" fmla="*/ 717 w 10000"/>
              <a:gd name="connsiteY353" fmla="*/ 9090 h 10000"/>
              <a:gd name="connsiteX354" fmla="*/ 726 w 10000"/>
              <a:gd name="connsiteY354" fmla="*/ 8929 h 10000"/>
              <a:gd name="connsiteX355" fmla="*/ 726 w 10000"/>
              <a:gd name="connsiteY355" fmla="*/ 8754 h 10000"/>
              <a:gd name="connsiteX356" fmla="*/ 730 w 10000"/>
              <a:gd name="connsiteY356" fmla="*/ 8634 h 10000"/>
              <a:gd name="connsiteX357" fmla="*/ 784 w 10000"/>
              <a:gd name="connsiteY357" fmla="*/ 8581 h 10000"/>
              <a:gd name="connsiteX358" fmla="*/ 757 w 10000"/>
              <a:gd name="connsiteY358" fmla="*/ 8327 h 10000"/>
              <a:gd name="connsiteX359" fmla="*/ 694 w 10000"/>
              <a:gd name="connsiteY359" fmla="*/ 8260 h 10000"/>
              <a:gd name="connsiteX360" fmla="*/ 663 w 10000"/>
              <a:gd name="connsiteY360" fmla="*/ 8220 h 10000"/>
              <a:gd name="connsiteX361" fmla="*/ 623 w 10000"/>
              <a:gd name="connsiteY361" fmla="*/ 8260 h 10000"/>
              <a:gd name="connsiteX362" fmla="*/ 529 w 10000"/>
              <a:gd name="connsiteY362" fmla="*/ 8193 h 10000"/>
              <a:gd name="connsiteX363" fmla="*/ 457 w 10000"/>
              <a:gd name="connsiteY363" fmla="*/ 7938 h 10000"/>
              <a:gd name="connsiteX364" fmla="*/ 399 w 10000"/>
              <a:gd name="connsiteY364" fmla="*/ 7858 h 10000"/>
              <a:gd name="connsiteX365" fmla="*/ 372 w 10000"/>
              <a:gd name="connsiteY365" fmla="*/ 7630 h 10000"/>
              <a:gd name="connsiteX366" fmla="*/ 318 w 10000"/>
              <a:gd name="connsiteY366" fmla="*/ 7604 h 10000"/>
              <a:gd name="connsiteX367" fmla="*/ 269 w 10000"/>
              <a:gd name="connsiteY367" fmla="*/ 7684 h 10000"/>
              <a:gd name="connsiteX368" fmla="*/ 237 w 10000"/>
              <a:gd name="connsiteY368" fmla="*/ 7724 h 10000"/>
              <a:gd name="connsiteX369" fmla="*/ 224 w 10000"/>
              <a:gd name="connsiteY369" fmla="*/ 7617 h 10000"/>
              <a:gd name="connsiteX370" fmla="*/ 197 w 10000"/>
              <a:gd name="connsiteY370" fmla="*/ 7523 h 10000"/>
              <a:gd name="connsiteX371" fmla="*/ 269 w 10000"/>
              <a:gd name="connsiteY371" fmla="*/ 7497 h 10000"/>
              <a:gd name="connsiteX372" fmla="*/ 264 w 10000"/>
              <a:gd name="connsiteY372" fmla="*/ 7430 h 10000"/>
              <a:gd name="connsiteX373" fmla="*/ 246 w 10000"/>
              <a:gd name="connsiteY373" fmla="*/ 7390 h 10000"/>
              <a:gd name="connsiteX374" fmla="*/ 224 w 10000"/>
              <a:gd name="connsiteY374" fmla="*/ 7336 h 10000"/>
              <a:gd name="connsiteX375" fmla="*/ 184 w 10000"/>
              <a:gd name="connsiteY375" fmla="*/ 7068 h 10000"/>
              <a:gd name="connsiteX376" fmla="*/ 130 w 10000"/>
              <a:gd name="connsiteY376" fmla="*/ 6921 h 10000"/>
              <a:gd name="connsiteX377" fmla="*/ 76 w 10000"/>
              <a:gd name="connsiteY377" fmla="*/ 6921 h 10000"/>
              <a:gd name="connsiteX378" fmla="*/ 18 w 10000"/>
              <a:gd name="connsiteY378" fmla="*/ 6921 h 10000"/>
              <a:gd name="connsiteX379" fmla="*/ 0 w 10000"/>
              <a:gd name="connsiteY379" fmla="*/ 6720 h 10000"/>
              <a:gd name="connsiteX380" fmla="*/ 36 w 10000"/>
              <a:gd name="connsiteY38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722 w 10000"/>
              <a:gd name="connsiteY291" fmla="*/ 8367 h 10000"/>
              <a:gd name="connsiteX292" fmla="*/ 3307 w 10000"/>
              <a:gd name="connsiteY292" fmla="*/ 8193 h 10000"/>
              <a:gd name="connsiteX293" fmla="*/ 3083 w 10000"/>
              <a:gd name="connsiteY293" fmla="*/ 7951 h 10000"/>
              <a:gd name="connsiteX294" fmla="*/ 2304 w 10000"/>
              <a:gd name="connsiteY294" fmla="*/ 7121 h 10000"/>
              <a:gd name="connsiteX295" fmla="*/ 2160 w 10000"/>
              <a:gd name="connsiteY295" fmla="*/ 6907 h 10000"/>
              <a:gd name="connsiteX296" fmla="*/ 2022 w 10000"/>
              <a:gd name="connsiteY296" fmla="*/ 7068 h 10000"/>
              <a:gd name="connsiteX297" fmla="*/ 1990 w 10000"/>
              <a:gd name="connsiteY297" fmla="*/ 7014 h 10000"/>
              <a:gd name="connsiteX298" fmla="*/ 1857 w 10000"/>
              <a:gd name="connsiteY298" fmla="*/ 4912 h 10000"/>
              <a:gd name="connsiteX299" fmla="*/ 1919 w 10000"/>
              <a:gd name="connsiteY299" fmla="*/ 7148 h 10000"/>
              <a:gd name="connsiteX300" fmla="*/ 1789 w 10000"/>
              <a:gd name="connsiteY300" fmla="*/ 7202 h 10000"/>
              <a:gd name="connsiteX301" fmla="*/ 1744 w 10000"/>
              <a:gd name="connsiteY301" fmla="*/ 7148 h 10000"/>
              <a:gd name="connsiteX302" fmla="*/ 1730 w 10000"/>
              <a:gd name="connsiteY302" fmla="*/ 7202 h 10000"/>
              <a:gd name="connsiteX303" fmla="*/ 1798 w 10000"/>
              <a:gd name="connsiteY303" fmla="*/ 7403 h 10000"/>
              <a:gd name="connsiteX304" fmla="*/ 1753 w 10000"/>
              <a:gd name="connsiteY304" fmla="*/ 7523 h 10000"/>
              <a:gd name="connsiteX305" fmla="*/ 1757 w 10000"/>
              <a:gd name="connsiteY305" fmla="*/ 7697 h 10000"/>
              <a:gd name="connsiteX306" fmla="*/ 1829 w 10000"/>
              <a:gd name="connsiteY306" fmla="*/ 7711 h 10000"/>
              <a:gd name="connsiteX307" fmla="*/ 1860 w 10000"/>
              <a:gd name="connsiteY307" fmla="*/ 7871 h 10000"/>
              <a:gd name="connsiteX308" fmla="*/ 1842 w 10000"/>
              <a:gd name="connsiteY308" fmla="*/ 7991 h 10000"/>
              <a:gd name="connsiteX309" fmla="*/ 1789 w 10000"/>
              <a:gd name="connsiteY309" fmla="*/ 7911 h 10000"/>
              <a:gd name="connsiteX310" fmla="*/ 1744 w 10000"/>
              <a:gd name="connsiteY310" fmla="*/ 7978 h 10000"/>
              <a:gd name="connsiteX311" fmla="*/ 1704 w 10000"/>
              <a:gd name="connsiteY311" fmla="*/ 7911 h 10000"/>
              <a:gd name="connsiteX312" fmla="*/ 1686 w 10000"/>
              <a:gd name="connsiteY312" fmla="*/ 7804 h 10000"/>
              <a:gd name="connsiteX313" fmla="*/ 1636 w 10000"/>
              <a:gd name="connsiteY313" fmla="*/ 7871 h 10000"/>
              <a:gd name="connsiteX314" fmla="*/ 1596 w 10000"/>
              <a:gd name="connsiteY314" fmla="*/ 7804 h 10000"/>
              <a:gd name="connsiteX315" fmla="*/ 1556 w 10000"/>
              <a:gd name="connsiteY315" fmla="*/ 7911 h 10000"/>
              <a:gd name="connsiteX316" fmla="*/ 1502 w 10000"/>
              <a:gd name="connsiteY316" fmla="*/ 7924 h 10000"/>
              <a:gd name="connsiteX317" fmla="*/ 1466 w 10000"/>
              <a:gd name="connsiteY317" fmla="*/ 7804 h 10000"/>
              <a:gd name="connsiteX318" fmla="*/ 1269 w 10000"/>
              <a:gd name="connsiteY318" fmla="*/ 7764 h 10000"/>
              <a:gd name="connsiteX319" fmla="*/ 1246 w 10000"/>
              <a:gd name="connsiteY319" fmla="*/ 7831 h 10000"/>
              <a:gd name="connsiteX320" fmla="*/ 1228 w 10000"/>
              <a:gd name="connsiteY320" fmla="*/ 7831 h 10000"/>
              <a:gd name="connsiteX321" fmla="*/ 1196 w 10000"/>
              <a:gd name="connsiteY321" fmla="*/ 7965 h 10000"/>
              <a:gd name="connsiteX322" fmla="*/ 1201 w 10000"/>
              <a:gd name="connsiteY322" fmla="*/ 8099 h 10000"/>
              <a:gd name="connsiteX323" fmla="*/ 1178 w 10000"/>
              <a:gd name="connsiteY323" fmla="*/ 8099 h 10000"/>
              <a:gd name="connsiteX324" fmla="*/ 1160 w 10000"/>
              <a:gd name="connsiteY324" fmla="*/ 7991 h 10000"/>
              <a:gd name="connsiteX325" fmla="*/ 1134 w 10000"/>
              <a:gd name="connsiteY325" fmla="*/ 8005 h 10000"/>
              <a:gd name="connsiteX326" fmla="*/ 1125 w 10000"/>
              <a:gd name="connsiteY326" fmla="*/ 8393 h 10000"/>
              <a:gd name="connsiteX327" fmla="*/ 1156 w 10000"/>
              <a:gd name="connsiteY327" fmla="*/ 8514 h 10000"/>
              <a:gd name="connsiteX328" fmla="*/ 1156 w 10000"/>
              <a:gd name="connsiteY328" fmla="*/ 8621 h 10000"/>
              <a:gd name="connsiteX329" fmla="*/ 1187 w 10000"/>
              <a:gd name="connsiteY329" fmla="*/ 8607 h 10000"/>
              <a:gd name="connsiteX330" fmla="*/ 1228 w 10000"/>
              <a:gd name="connsiteY330" fmla="*/ 8554 h 10000"/>
              <a:gd name="connsiteX331" fmla="*/ 1264 w 10000"/>
              <a:gd name="connsiteY331" fmla="*/ 8728 h 10000"/>
              <a:gd name="connsiteX332" fmla="*/ 1291 w 10000"/>
              <a:gd name="connsiteY332" fmla="*/ 8835 h 10000"/>
              <a:gd name="connsiteX333" fmla="*/ 1318 w 10000"/>
              <a:gd name="connsiteY333" fmla="*/ 8983 h 10000"/>
              <a:gd name="connsiteX334" fmla="*/ 1363 w 10000"/>
              <a:gd name="connsiteY334" fmla="*/ 9009 h 10000"/>
              <a:gd name="connsiteX335" fmla="*/ 1305 w 10000"/>
              <a:gd name="connsiteY335" fmla="*/ 9130 h 10000"/>
              <a:gd name="connsiteX336" fmla="*/ 1264 w 10000"/>
              <a:gd name="connsiteY336" fmla="*/ 9023 h 10000"/>
              <a:gd name="connsiteX337" fmla="*/ 1223 w 10000"/>
              <a:gd name="connsiteY337" fmla="*/ 9464 h 10000"/>
              <a:gd name="connsiteX338" fmla="*/ 1273 w 10000"/>
              <a:gd name="connsiteY338" fmla="*/ 9571 h 10000"/>
              <a:gd name="connsiteX339" fmla="*/ 1318 w 10000"/>
              <a:gd name="connsiteY339" fmla="*/ 10000 h 10000"/>
              <a:gd name="connsiteX340" fmla="*/ 1278 w 10000"/>
              <a:gd name="connsiteY340" fmla="*/ 9919 h 10000"/>
              <a:gd name="connsiteX341" fmla="*/ 1237 w 10000"/>
              <a:gd name="connsiteY341" fmla="*/ 9879 h 10000"/>
              <a:gd name="connsiteX342" fmla="*/ 1187 w 10000"/>
              <a:gd name="connsiteY342" fmla="*/ 9853 h 10000"/>
              <a:gd name="connsiteX343" fmla="*/ 1156 w 10000"/>
              <a:gd name="connsiteY343" fmla="*/ 9812 h 10000"/>
              <a:gd name="connsiteX344" fmla="*/ 1120 w 10000"/>
              <a:gd name="connsiteY344" fmla="*/ 9786 h 10000"/>
              <a:gd name="connsiteX345" fmla="*/ 1093 w 10000"/>
              <a:gd name="connsiteY345" fmla="*/ 9639 h 10000"/>
              <a:gd name="connsiteX346" fmla="*/ 1030 w 10000"/>
              <a:gd name="connsiteY346" fmla="*/ 9732 h 10000"/>
              <a:gd name="connsiteX347" fmla="*/ 972 w 10000"/>
              <a:gd name="connsiteY347" fmla="*/ 9719 h 10000"/>
              <a:gd name="connsiteX348" fmla="*/ 936 w 10000"/>
              <a:gd name="connsiteY348" fmla="*/ 9598 h 10000"/>
              <a:gd name="connsiteX349" fmla="*/ 838 w 10000"/>
              <a:gd name="connsiteY349" fmla="*/ 9477 h 10000"/>
              <a:gd name="connsiteX350" fmla="*/ 739 w 10000"/>
              <a:gd name="connsiteY350" fmla="*/ 9491 h 10000"/>
              <a:gd name="connsiteX351" fmla="*/ 636 w 10000"/>
              <a:gd name="connsiteY351" fmla="*/ 9290 h 10000"/>
              <a:gd name="connsiteX352" fmla="*/ 717 w 10000"/>
              <a:gd name="connsiteY352" fmla="*/ 9090 h 10000"/>
              <a:gd name="connsiteX353" fmla="*/ 726 w 10000"/>
              <a:gd name="connsiteY353" fmla="*/ 8929 h 10000"/>
              <a:gd name="connsiteX354" fmla="*/ 726 w 10000"/>
              <a:gd name="connsiteY354" fmla="*/ 8754 h 10000"/>
              <a:gd name="connsiteX355" fmla="*/ 730 w 10000"/>
              <a:gd name="connsiteY355" fmla="*/ 8634 h 10000"/>
              <a:gd name="connsiteX356" fmla="*/ 784 w 10000"/>
              <a:gd name="connsiteY356" fmla="*/ 8581 h 10000"/>
              <a:gd name="connsiteX357" fmla="*/ 757 w 10000"/>
              <a:gd name="connsiteY357" fmla="*/ 8327 h 10000"/>
              <a:gd name="connsiteX358" fmla="*/ 694 w 10000"/>
              <a:gd name="connsiteY358" fmla="*/ 8260 h 10000"/>
              <a:gd name="connsiteX359" fmla="*/ 663 w 10000"/>
              <a:gd name="connsiteY359" fmla="*/ 8220 h 10000"/>
              <a:gd name="connsiteX360" fmla="*/ 623 w 10000"/>
              <a:gd name="connsiteY360" fmla="*/ 8260 h 10000"/>
              <a:gd name="connsiteX361" fmla="*/ 529 w 10000"/>
              <a:gd name="connsiteY361" fmla="*/ 8193 h 10000"/>
              <a:gd name="connsiteX362" fmla="*/ 457 w 10000"/>
              <a:gd name="connsiteY362" fmla="*/ 7938 h 10000"/>
              <a:gd name="connsiteX363" fmla="*/ 399 w 10000"/>
              <a:gd name="connsiteY363" fmla="*/ 7858 h 10000"/>
              <a:gd name="connsiteX364" fmla="*/ 372 w 10000"/>
              <a:gd name="connsiteY364" fmla="*/ 7630 h 10000"/>
              <a:gd name="connsiteX365" fmla="*/ 318 w 10000"/>
              <a:gd name="connsiteY365" fmla="*/ 7604 h 10000"/>
              <a:gd name="connsiteX366" fmla="*/ 269 w 10000"/>
              <a:gd name="connsiteY366" fmla="*/ 7684 h 10000"/>
              <a:gd name="connsiteX367" fmla="*/ 237 w 10000"/>
              <a:gd name="connsiteY367" fmla="*/ 7724 h 10000"/>
              <a:gd name="connsiteX368" fmla="*/ 224 w 10000"/>
              <a:gd name="connsiteY368" fmla="*/ 7617 h 10000"/>
              <a:gd name="connsiteX369" fmla="*/ 197 w 10000"/>
              <a:gd name="connsiteY369" fmla="*/ 7523 h 10000"/>
              <a:gd name="connsiteX370" fmla="*/ 269 w 10000"/>
              <a:gd name="connsiteY370" fmla="*/ 7497 h 10000"/>
              <a:gd name="connsiteX371" fmla="*/ 264 w 10000"/>
              <a:gd name="connsiteY371" fmla="*/ 7430 h 10000"/>
              <a:gd name="connsiteX372" fmla="*/ 246 w 10000"/>
              <a:gd name="connsiteY372" fmla="*/ 7390 h 10000"/>
              <a:gd name="connsiteX373" fmla="*/ 224 w 10000"/>
              <a:gd name="connsiteY373" fmla="*/ 7336 h 10000"/>
              <a:gd name="connsiteX374" fmla="*/ 184 w 10000"/>
              <a:gd name="connsiteY374" fmla="*/ 7068 h 10000"/>
              <a:gd name="connsiteX375" fmla="*/ 130 w 10000"/>
              <a:gd name="connsiteY375" fmla="*/ 6921 h 10000"/>
              <a:gd name="connsiteX376" fmla="*/ 76 w 10000"/>
              <a:gd name="connsiteY376" fmla="*/ 6921 h 10000"/>
              <a:gd name="connsiteX377" fmla="*/ 18 w 10000"/>
              <a:gd name="connsiteY377" fmla="*/ 6921 h 10000"/>
              <a:gd name="connsiteX378" fmla="*/ 0 w 10000"/>
              <a:gd name="connsiteY378" fmla="*/ 6720 h 10000"/>
              <a:gd name="connsiteX379" fmla="*/ 36 w 10000"/>
              <a:gd name="connsiteY37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722 w 10000"/>
              <a:gd name="connsiteY291" fmla="*/ 8367 h 10000"/>
              <a:gd name="connsiteX292" fmla="*/ 3307 w 10000"/>
              <a:gd name="connsiteY292" fmla="*/ 8193 h 10000"/>
              <a:gd name="connsiteX293" fmla="*/ 2304 w 10000"/>
              <a:gd name="connsiteY293" fmla="*/ 7121 h 10000"/>
              <a:gd name="connsiteX294" fmla="*/ 2160 w 10000"/>
              <a:gd name="connsiteY294" fmla="*/ 6907 h 10000"/>
              <a:gd name="connsiteX295" fmla="*/ 2022 w 10000"/>
              <a:gd name="connsiteY295" fmla="*/ 7068 h 10000"/>
              <a:gd name="connsiteX296" fmla="*/ 1990 w 10000"/>
              <a:gd name="connsiteY296" fmla="*/ 7014 h 10000"/>
              <a:gd name="connsiteX297" fmla="*/ 1857 w 10000"/>
              <a:gd name="connsiteY297" fmla="*/ 4912 h 10000"/>
              <a:gd name="connsiteX298" fmla="*/ 1919 w 10000"/>
              <a:gd name="connsiteY298" fmla="*/ 7148 h 10000"/>
              <a:gd name="connsiteX299" fmla="*/ 1789 w 10000"/>
              <a:gd name="connsiteY299" fmla="*/ 7202 h 10000"/>
              <a:gd name="connsiteX300" fmla="*/ 1744 w 10000"/>
              <a:gd name="connsiteY300" fmla="*/ 7148 h 10000"/>
              <a:gd name="connsiteX301" fmla="*/ 1730 w 10000"/>
              <a:gd name="connsiteY301" fmla="*/ 7202 h 10000"/>
              <a:gd name="connsiteX302" fmla="*/ 1798 w 10000"/>
              <a:gd name="connsiteY302" fmla="*/ 7403 h 10000"/>
              <a:gd name="connsiteX303" fmla="*/ 1753 w 10000"/>
              <a:gd name="connsiteY303" fmla="*/ 7523 h 10000"/>
              <a:gd name="connsiteX304" fmla="*/ 1757 w 10000"/>
              <a:gd name="connsiteY304" fmla="*/ 7697 h 10000"/>
              <a:gd name="connsiteX305" fmla="*/ 1829 w 10000"/>
              <a:gd name="connsiteY305" fmla="*/ 7711 h 10000"/>
              <a:gd name="connsiteX306" fmla="*/ 1860 w 10000"/>
              <a:gd name="connsiteY306" fmla="*/ 7871 h 10000"/>
              <a:gd name="connsiteX307" fmla="*/ 1842 w 10000"/>
              <a:gd name="connsiteY307" fmla="*/ 7991 h 10000"/>
              <a:gd name="connsiteX308" fmla="*/ 1789 w 10000"/>
              <a:gd name="connsiteY308" fmla="*/ 7911 h 10000"/>
              <a:gd name="connsiteX309" fmla="*/ 1744 w 10000"/>
              <a:gd name="connsiteY309" fmla="*/ 7978 h 10000"/>
              <a:gd name="connsiteX310" fmla="*/ 1704 w 10000"/>
              <a:gd name="connsiteY310" fmla="*/ 7911 h 10000"/>
              <a:gd name="connsiteX311" fmla="*/ 1686 w 10000"/>
              <a:gd name="connsiteY311" fmla="*/ 7804 h 10000"/>
              <a:gd name="connsiteX312" fmla="*/ 1636 w 10000"/>
              <a:gd name="connsiteY312" fmla="*/ 7871 h 10000"/>
              <a:gd name="connsiteX313" fmla="*/ 1596 w 10000"/>
              <a:gd name="connsiteY313" fmla="*/ 7804 h 10000"/>
              <a:gd name="connsiteX314" fmla="*/ 1556 w 10000"/>
              <a:gd name="connsiteY314" fmla="*/ 7911 h 10000"/>
              <a:gd name="connsiteX315" fmla="*/ 1502 w 10000"/>
              <a:gd name="connsiteY315" fmla="*/ 7924 h 10000"/>
              <a:gd name="connsiteX316" fmla="*/ 1466 w 10000"/>
              <a:gd name="connsiteY316" fmla="*/ 7804 h 10000"/>
              <a:gd name="connsiteX317" fmla="*/ 1269 w 10000"/>
              <a:gd name="connsiteY317" fmla="*/ 7764 h 10000"/>
              <a:gd name="connsiteX318" fmla="*/ 1246 w 10000"/>
              <a:gd name="connsiteY318" fmla="*/ 7831 h 10000"/>
              <a:gd name="connsiteX319" fmla="*/ 1228 w 10000"/>
              <a:gd name="connsiteY319" fmla="*/ 7831 h 10000"/>
              <a:gd name="connsiteX320" fmla="*/ 1196 w 10000"/>
              <a:gd name="connsiteY320" fmla="*/ 7965 h 10000"/>
              <a:gd name="connsiteX321" fmla="*/ 1201 w 10000"/>
              <a:gd name="connsiteY321" fmla="*/ 8099 h 10000"/>
              <a:gd name="connsiteX322" fmla="*/ 1178 w 10000"/>
              <a:gd name="connsiteY322" fmla="*/ 8099 h 10000"/>
              <a:gd name="connsiteX323" fmla="*/ 1160 w 10000"/>
              <a:gd name="connsiteY323" fmla="*/ 7991 h 10000"/>
              <a:gd name="connsiteX324" fmla="*/ 1134 w 10000"/>
              <a:gd name="connsiteY324" fmla="*/ 8005 h 10000"/>
              <a:gd name="connsiteX325" fmla="*/ 1125 w 10000"/>
              <a:gd name="connsiteY325" fmla="*/ 8393 h 10000"/>
              <a:gd name="connsiteX326" fmla="*/ 1156 w 10000"/>
              <a:gd name="connsiteY326" fmla="*/ 8514 h 10000"/>
              <a:gd name="connsiteX327" fmla="*/ 1156 w 10000"/>
              <a:gd name="connsiteY327" fmla="*/ 8621 h 10000"/>
              <a:gd name="connsiteX328" fmla="*/ 1187 w 10000"/>
              <a:gd name="connsiteY328" fmla="*/ 8607 h 10000"/>
              <a:gd name="connsiteX329" fmla="*/ 1228 w 10000"/>
              <a:gd name="connsiteY329" fmla="*/ 8554 h 10000"/>
              <a:gd name="connsiteX330" fmla="*/ 1264 w 10000"/>
              <a:gd name="connsiteY330" fmla="*/ 8728 h 10000"/>
              <a:gd name="connsiteX331" fmla="*/ 1291 w 10000"/>
              <a:gd name="connsiteY331" fmla="*/ 8835 h 10000"/>
              <a:gd name="connsiteX332" fmla="*/ 1318 w 10000"/>
              <a:gd name="connsiteY332" fmla="*/ 8983 h 10000"/>
              <a:gd name="connsiteX333" fmla="*/ 1363 w 10000"/>
              <a:gd name="connsiteY333" fmla="*/ 9009 h 10000"/>
              <a:gd name="connsiteX334" fmla="*/ 1305 w 10000"/>
              <a:gd name="connsiteY334" fmla="*/ 9130 h 10000"/>
              <a:gd name="connsiteX335" fmla="*/ 1264 w 10000"/>
              <a:gd name="connsiteY335" fmla="*/ 9023 h 10000"/>
              <a:gd name="connsiteX336" fmla="*/ 1223 w 10000"/>
              <a:gd name="connsiteY336" fmla="*/ 9464 h 10000"/>
              <a:gd name="connsiteX337" fmla="*/ 1273 w 10000"/>
              <a:gd name="connsiteY337" fmla="*/ 9571 h 10000"/>
              <a:gd name="connsiteX338" fmla="*/ 1318 w 10000"/>
              <a:gd name="connsiteY338" fmla="*/ 10000 h 10000"/>
              <a:gd name="connsiteX339" fmla="*/ 1278 w 10000"/>
              <a:gd name="connsiteY339" fmla="*/ 9919 h 10000"/>
              <a:gd name="connsiteX340" fmla="*/ 1237 w 10000"/>
              <a:gd name="connsiteY340" fmla="*/ 9879 h 10000"/>
              <a:gd name="connsiteX341" fmla="*/ 1187 w 10000"/>
              <a:gd name="connsiteY341" fmla="*/ 9853 h 10000"/>
              <a:gd name="connsiteX342" fmla="*/ 1156 w 10000"/>
              <a:gd name="connsiteY342" fmla="*/ 9812 h 10000"/>
              <a:gd name="connsiteX343" fmla="*/ 1120 w 10000"/>
              <a:gd name="connsiteY343" fmla="*/ 9786 h 10000"/>
              <a:gd name="connsiteX344" fmla="*/ 1093 w 10000"/>
              <a:gd name="connsiteY344" fmla="*/ 9639 h 10000"/>
              <a:gd name="connsiteX345" fmla="*/ 1030 w 10000"/>
              <a:gd name="connsiteY345" fmla="*/ 9732 h 10000"/>
              <a:gd name="connsiteX346" fmla="*/ 972 w 10000"/>
              <a:gd name="connsiteY346" fmla="*/ 9719 h 10000"/>
              <a:gd name="connsiteX347" fmla="*/ 936 w 10000"/>
              <a:gd name="connsiteY347" fmla="*/ 9598 h 10000"/>
              <a:gd name="connsiteX348" fmla="*/ 838 w 10000"/>
              <a:gd name="connsiteY348" fmla="*/ 9477 h 10000"/>
              <a:gd name="connsiteX349" fmla="*/ 739 w 10000"/>
              <a:gd name="connsiteY349" fmla="*/ 9491 h 10000"/>
              <a:gd name="connsiteX350" fmla="*/ 636 w 10000"/>
              <a:gd name="connsiteY350" fmla="*/ 9290 h 10000"/>
              <a:gd name="connsiteX351" fmla="*/ 717 w 10000"/>
              <a:gd name="connsiteY351" fmla="*/ 9090 h 10000"/>
              <a:gd name="connsiteX352" fmla="*/ 726 w 10000"/>
              <a:gd name="connsiteY352" fmla="*/ 8929 h 10000"/>
              <a:gd name="connsiteX353" fmla="*/ 726 w 10000"/>
              <a:gd name="connsiteY353" fmla="*/ 8754 h 10000"/>
              <a:gd name="connsiteX354" fmla="*/ 730 w 10000"/>
              <a:gd name="connsiteY354" fmla="*/ 8634 h 10000"/>
              <a:gd name="connsiteX355" fmla="*/ 784 w 10000"/>
              <a:gd name="connsiteY355" fmla="*/ 8581 h 10000"/>
              <a:gd name="connsiteX356" fmla="*/ 757 w 10000"/>
              <a:gd name="connsiteY356" fmla="*/ 8327 h 10000"/>
              <a:gd name="connsiteX357" fmla="*/ 694 w 10000"/>
              <a:gd name="connsiteY357" fmla="*/ 8260 h 10000"/>
              <a:gd name="connsiteX358" fmla="*/ 663 w 10000"/>
              <a:gd name="connsiteY358" fmla="*/ 8220 h 10000"/>
              <a:gd name="connsiteX359" fmla="*/ 623 w 10000"/>
              <a:gd name="connsiteY359" fmla="*/ 8260 h 10000"/>
              <a:gd name="connsiteX360" fmla="*/ 529 w 10000"/>
              <a:gd name="connsiteY360" fmla="*/ 8193 h 10000"/>
              <a:gd name="connsiteX361" fmla="*/ 457 w 10000"/>
              <a:gd name="connsiteY361" fmla="*/ 7938 h 10000"/>
              <a:gd name="connsiteX362" fmla="*/ 399 w 10000"/>
              <a:gd name="connsiteY362" fmla="*/ 7858 h 10000"/>
              <a:gd name="connsiteX363" fmla="*/ 372 w 10000"/>
              <a:gd name="connsiteY363" fmla="*/ 7630 h 10000"/>
              <a:gd name="connsiteX364" fmla="*/ 318 w 10000"/>
              <a:gd name="connsiteY364" fmla="*/ 7604 h 10000"/>
              <a:gd name="connsiteX365" fmla="*/ 269 w 10000"/>
              <a:gd name="connsiteY365" fmla="*/ 7684 h 10000"/>
              <a:gd name="connsiteX366" fmla="*/ 237 w 10000"/>
              <a:gd name="connsiteY366" fmla="*/ 7724 h 10000"/>
              <a:gd name="connsiteX367" fmla="*/ 224 w 10000"/>
              <a:gd name="connsiteY367" fmla="*/ 7617 h 10000"/>
              <a:gd name="connsiteX368" fmla="*/ 197 w 10000"/>
              <a:gd name="connsiteY368" fmla="*/ 7523 h 10000"/>
              <a:gd name="connsiteX369" fmla="*/ 269 w 10000"/>
              <a:gd name="connsiteY369" fmla="*/ 7497 h 10000"/>
              <a:gd name="connsiteX370" fmla="*/ 264 w 10000"/>
              <a:gd name="connsiteY370" fmla="*/ 7430 h 10000"/>
              <a:gd name="connsiteX371" fmla="*/ 246 w 10000"/>
              <a:gd name="connsiteY371" fmla="*/ 7390 h 10000"/>
              <a:gd name="connsiteX372" fmla="*/ 224 w 10000"/>
              <a:gd name="connsiteY372" fmla="*/ 7336 h 10000"/>
              <a:gd name="connsiteX373" fmla="*/ 184 w 10000"/>
              <a:gd name="connsiteY373" fmla="*/ 7068 h 10000"/>
              <a:gd name="connsiteX374" fmla="*/ 130 w 10000"/>
              <a:gd name="connsiteY374" fmla="*/ 6921 h 10000"/>
              <a:gd name="connsiteX375" fmla="*/ 76 w 10000"/>
              <a:gd name="connsiteY375" fmla="*/ 6921 h 10000"/>
              <a:gd name="connsiteX376" fmla="*/ 18 w 10000"/>
              <a:gd name="connsiteY376" fmla="*/ 6921 h 10000"/>
              <a:gd name="connsiteX377" fmla="*/ 0 w 10000"/>
              <a:gd name="connsiteY377" fmla="*/ 6720 h 10000"/>
              <a:gd name="connsiteX378" fmla="*/ 36 w 10000"/>
              <a:gd name="connsiteY37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722 w 10000"/>
              <a:gd name="connsiteY291" fmla="*/ 8367 h 10000"/>
              <a:gd name="connsiteX292" fmla="*/ 3326 w 10000"/>
              <a:gd name="connsiteY292" fmla="*/ 8307 h 10000"/>
              <a:gd name="connsiteX293" fmla="*/ 2304 w 10000"/>
              <a:gd name="connsiteY293" fmla="*/ 7121 h 10000"/>
              <a:gd name="connsiteX294" fmla="*/ 2160 w 10000"/>
              <a:gd name="connsiteY294" fmla="*/ 6907 h 10000"/>
              <a:gd name="connsiteX295" fmla="*/ 2022 w 10000"/>
              <a:gd name="connsiteY295" fmla="*/ 7068 h 10000"/>
              <a:gd name="connsiteX296" fmla="*/ 1990 w 10000"/>
              <a:gd name="connsiteY296" fmla="*/ 7014 h 10000"/>
              <a:gd name="connsiteX297" fmla="*/ 1857 w 10000"/>
              <a:gd name="connsiteY297" fmla="*/ 4912 h 10000"/>
              <a:gd name="connsiteX298" fmla="*/ 1919 w 10000"/>
              <a:gd name="connsiteY298" fmla="*/ 7148 h 10000"/>
              <a:gd name="connsiteX299" fmla="*/ 1789 w 10000"/>
              <a:gd name="connsiteY299" fmla="*/ 7202 h 10000"/>
              <a:gd name="connsiteX300" fmla="*/ 1744 w 10000"/>
              <a:gd name="connsiteY300" fmla="*/ 7148 h 10000"/>
              <a:gd name="connsiteX301" fmla="*/ 1730 w 10000"/>
              <a:gd name="connsiteY301" fmla="*/ 7202 h 10000"/>
              <a:gd name="connsiteX302" fmla="*/ 1798 w 10000"/>
              <a:gd name="connsiteY302" fmla="*/ 7403 h 10000"/>
              <a:gd name="connsiteX303" fmla="*/ 1753 w 10000"/>
              <a:gd name="connsiteY303" fmla="*/ 7523 h 10000"/>
              <a:gd name="connsiteX304" fmla="*/ 1757 w 10000"/>
              <a:gd name="connsiteY304" fmla="*/ 7697 h 10000"/>
              <a:gd name="connsiteX305" fmla="*/ 1829 w 10000"/>
              <a:gd name="connsiteY305" fmla="*/ 7711 h 10000"/>
              <a:gd name="connsiteX306" fmla="*/ 1860 w 10000"/>
              <a:gd name="connsiteY306" fmla="*/ 7871 h 10000"/>
              <a:gd name="connsiteX307" fmla="*/ 1842 w 10000"/>
              <a:gd name="connsiteY307" fmla="*/ 7991 h 10000"/>
              <a:gd name="connsiteX308" fmla="*/ 1789 w 10000"/>
              <a:gd name="connsiteY308" fmla="*/ 7911 h 10000"/>
              <a:gd name="connsiteX309" fmla="*/ 1744 w 10000"/>
              <a:gd name="connsiteY309" fmla="*/ 7978 h 10000"/>
              <a:gd name="connsiteX310" fmla="*/ 1704 w 10000"/>
              <a:gd name="connsiteY310" fmla="*/ 7911 h 10000"/>
              <a:gd name="connsiteX311" fmla="*/ 1686 w 10000"/>
              <a:gd name="connsiteY311" fmla="*/ 7804 h 10000"/>
              <a:gd name="connsiteX312" fmla="*/ 1636 w 10000"/>
              <a:gd name="connsiteY312" fmla="*/ 7871 h 10000"/>
              <a:gd name="connsiteX313" fmla="*/ 1596 w 10000"/>
              <a:gd name="connsiteY313" fmla="*/ 7804 h 10000"/>
              <a:gd name="connsiteX314" fmla="*/ 1556 w 10000"/>
              <a:gd name="connsiteY314" fmla="*/ 7911 h 10000"/>
              <a:gd name="connsiteX315" fmla="*/ 1502 w 10000"/>
              <a:gd name="connsiteY315" fmla="*/ 7924 h 10000"/>
              <a:gd name="connsiteX316" fmla="*/ 1466 w 10000"/>
              <a:gd name="connsiteY316" fmla="*/ 7804 h 10000"/>
              <a:gd name="connsiteX317" fmla="*/ 1269 w 10000"/>
              <a:gd name="connsiteY317" fmla="*/ 7764 h 10000"/>
              <a:gd name="connsiteX318" fmla="*/ 1246 w 10000"/>
              <a:gd name="connsiteY318" fmla="*/ 7831 h 10000"/>
              <a:gd name="connsiteX319" fmla="*/ 1228 w 10000"/>
              <a:gd name="connsiteY319" fmla="*/ 7831 h 10000"/>
              <a:gd name="connsiteX320" fmla="*/ 1196 w 10000"/>
              <a:gd name="connsiteY320" fmla="*/ 7965 h 10000"/>
              <a:gd name="connsiteX321" fmla="*/ 1201 w 10000"/>
              <a:gd name="connsiteY321" fmla="*/ 8099 h 10000"/>
              <a:gd name="connsiteX322" fmla="*/ 1178 w 10000"/>
              <a:gd name="connsiteY322" fmla="*/ 8099 h 10000"/>
              <a:gd name="connsiteX323" fmla="*/ 1160 w 10000"/>
              <a:gd name="connsiteY323" fmla="*/ 7991 h 10000"/>
              <a:gd name="connsiteX324" fmla="*/ 1134 w 10000"/>
              <a:gd name="connsiteY324" fmla="*/ 8005 h 10000"/>
              <a:gd name="connsiteX325" fmla="*/ 1125 w 10000"/>
              <a:gd name="connsiteY325" fmla="*/ 8393 h 10000"/>
              <a:gd name="connsiteX326" fmla="*/ 1156 w 10000"/>
              <a:gd name="connsiteY326" fmla="*/ 8514 h 10000"/>
              <a:gd name="connsiteX327" fmla="*/ 1156 w 10000"/>
              <a:gd name="connsiteY327" fmla="*/ 8621 h 10000"/>
              <a:gd name="connsiteX328" fmla="*/ 1187 w 10000"/>
              <a:gd name="connsiteY328" fmla="*/ 8607 h 10000"/>
              <a:gd name="connsiteX329" fmla="*/ 1228 w 10000"/>
              <a:gd name="connsiteY329" fmla="*/ 8554 h 10000"/>
              <a:gd name="connsiteX330" fmla="*/ 1264 w 10000"/>
              <a:gd name="connsiteY330" fmla="*/ 8728 h 10000"/>
              <a:gd name="connsiteX331" fmla="*/ 1291 w 10000"/>
              <a:gd name="connsiteY331" fmla="*/ 8835 h 10000"/>
              <a:gd name="connsiteX332" fmla="*/ 1318 w 10000"/>
              <a:gd name="connsiteY332" fmla="*/ 8983 h 10000"/>
              <a:gd name="connsiteX333" fmla="*/ 1363 w 10000"/>
              <a:gd name="connsiteY333" fmla="*/ 9009 h 10000"/>
              <a:gd name="connsiteX334" fmla="*/ 1305 w 10000"/>
              <a:gd name="connsiteY334" fmla="*/ 9130 h 10000"/>
              <a:gd name="connsiteX335" fmla="*/ 1264 w 10000"/>
              <a:gd name="connsiteY335" fmla="*/ 9023 h 10000"/>
              <a:gd name="connsiteX336" fmla="*/ 1223 w 10000"/>
              <a:gd name="connsiteY336" fmla="*/ 9464 h 10000"/>
              <a:gd name="connsiteX337" fmla="*/ 1273 w 10000"/>
              <a:gd name="connsiteY337" fmla="*/ 9571 h 10000"/>
              <a:gd name="connsiteX338" fmla="*/ 1318 w 10000"/>
              <a:gd name="connsiteY338" fmla="*/ 10000 h 10000"/>
              <a:gd name="connsiteX339" fmla="*/ 1278 w 10000"/>
              <a:gd name="connsiteY339" fmla="*/ 9919 h 10000"/>
              <a:gd name="connsiteX340" fmla="*/ 1237 w 10000"/>
              <a:gd name="connsiteY340" fmla="*/ 9879 h 10000"/>
              <a:gd name="connsiteX341" fmla="*/ 1187 w 10000"/>
              <a:gd name="connsiteY341" fmla="*/ 9853 h 10000"/>
              <a:gd name="connsiteX342" fmla="*/ 1156 w 10000"/>
              <a:gd name="connsiteY342" fmla="*/ 9812 h 10000"/>
              <a:gd name="connsiteX343" fmla="*/ 1120 w 10000"/>
              <a:gd name="connsiteY343" fmla="*/ 9786 h 10000"/>
              <a:gd name="connsiteX344" fmla="*/ 1093 w 10000"/>
              <a:gd name="connsiteY344" fmla="*/ 9639 h 10000"/>
              <a:gd name="connsiteX345" fmla="*/ 1030 w 10000"/>
              <a:gd name="connsiteY345" fmla="*/ 9732 h 10000"/>
              <a:gd name="connsiteX346" fmla="*/ 972 w 10000"/>
              <a:gd name="connsiteY346" fmla="*/ 9719 h 10000"/>
              <a:gd name="connsiteX347" fmla="*/ 936 w 10000"/>
              <a:gd name="connsiteY347" fmla="*/ 9598 h 10000"/>
              <a:gd name="connsiteX348" fmla="*/ 838 w 10000"/>
              <a:gd name="connsiteY348" fmla="*/ 9477 h 10000"/>
              <a:gd name="connsiteX349" fmla="*/ 739 w 10000"/>
              <a:gd name="connsiteY349" fmla="*/ 9491 h 10000"/>
              <a:gd name="connsiteX350" fmla="*/ 636 w 10000"/>
              <a:gd name="connsiteY350" fmla="*/ 9290 h 10000"/>
              <a:gd name="connsiteX351" fmla="*/ 717 w 10000"/>
              <a:gd name="connsiteY351" fmla="*/ 9090 h 10000"/>
              <a:gd name="connsiteX352" fmla="*/ 726 w 10000"/>
              <a:gd name="connsiteY352" fmla="*/ 8929 h 10000"/>
              <a:gd name="connsiteX353" fmla="*/ 726 w 10000"/>
              <a:gd name="connsiteY353" fmla="*/ 8754 h 10000"/>
              <a:gd name="connsiteX354" fmla="*/ 730 w 10000"/>
              <a:gd name="connsiteY354" fmla="*/ 8634 h 10000"/>
              <a:gd name="connsiteX355" fmla="*/ 784 w 10000"/>
              <a:gd name="connsiteY355" fmla="*/ 8581 h 10000"/>
              <a:gd name="connsiteX356" fmla="*/ 757 w 10000"/>
              <a:gd name="connsiteY356" fmla="*/ 8327 h 10000"/>
              <a:gd name="connsiteX357" fmla="*/ 694 w 10000"/>
              <a:gd name="connsiteY357" fmla="*/ 8260 h 10000"/>
              <a:gd name="connsiteX358" fmla="*/ 663 w 10000"/>
              <a:gd name="connsiteY358" fmla="*/ 8220 h 10000"/>
              <a:gd name="connsiteX359" fmla="*/ 623 w 10000"/>
              <a:gd name="connsiteY359" fmla="*/ 8260 h 10000"/>
              <a:gd name="connsiteX360" fmla="*/ 529 w 10000"/>
              <a:gd name="connsiteY360" fmla="*/ 8193 h 10000"/>
              <a:gd name="connsiteX361" fmla="*/ 457 w 10000"/>
              <a:gd name="connsiteY361" fmla="*/ 7938 h 10000"/>
              <a:gd name="connsiteX362" fmla="*/ 399 w 10000"/>
              <a:gd name="connsiteY362" fmla="*/ 7858 h 10000"/>
              <a:gd name="connsiteX363" fmla="*/ 372 w 10000"/>
              <a:gd name="connsiteY363" fmla="*/ 7630 h 10000"/>
              <a:gd name="connsiteX364" fmla="*/ 318 w 10000"/>
              <a:gd name="connsiteY364" fmla="*/ 7604 h 10000"/>
              <a:gd name="connsiteX365" fmla="*/ 269 w 10000"/>
              <a:gd name="connsiteY365" fmla="*/ 7684 h 10000"/>
              <a:gd name="connsiteX366" fmla="*/ 237 w 10000"/>
              <a:gd name="connsiteY366" fmla="*/ 7724 h 10000"/>
              <a:gd name="connsiteX367" fmla="*/ 224 w 10000"/>
              <a:gd name="connsiteY367" fmla="*/ 7617 h 10000"/>
              <a:gd name="connsiteX368" fmla="*/ 197 w 10000"/>
              <a:gd name="connsiteY368" fmla="*/ 7523 h 10000"/>
              <a:gd name="connsiteX369" fmla="*/ 269 w 10000"/>
              <a:gd name="connsiteY369" fmla="*/ 7497 h 10000"/>
              <a:gd name="connsiteX370" fmla="*/ 264 w 10000"/>
              <a:gd name="connsiteY370" fmla="*/ 7430 h 10000"/>
              <a:gd name="connsiteX371" fmla="*/ 246 w 10000"/>
              <a:gd name="connsiteY371" fmla="*/ 7390 h 10000"/>
              <a:gd name="connsiteX372" fmla="*/ 224 w 10000"/>
              <a:gd name="connsiteY372" fmla="*/ 7336 h 10000"/>
              <a:gd name="connsiteX373" fmla="*/ 184 w 10000"/>
              <a:gd name="connsiteY373" fmla="*/ 7068 h 10000"/>
              <a:gd name="connsiteX374" fmla="*/ 130 w 10000"/>
              <a:gd name="connsiteY374" fmla="*/ 6921 h 10000"/>
              <a:gd name="connsiteX375" fmla="*/ 76 w 10000"/>
              <a:gd name="connsiteY375" fmla="*/ 6921 h 10000"/>
              <a:gd name="connsiteX376" fmla="*/ 18 w 10000"/>
              <a:gd name="connsiteY376" fmla="*/ 6921 h 10000"/>
              <a:gd name="connsiteX377" fmla="*/ 0 w 10000"/>
              <a:gd name="connsiteY377" fmla="*/ 6720 h 10000"/>
              <a:gd name="connsiteX378" fmla="*/ 36 w 10000"/>
              <a:gd name="connsiteY37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3722 w 10000"/>
              <a:gd name="connsiteY291" fmla="*/ 8367 h 10000"/>
              <a:gd name="connsiteX292" fmla="*/ 2304 w 10000"/>
              <a:gd name="connsiteY292" fmla="*/ 7121 h 10000"/>
              <a:gd name="connsiteX293" fmla="*/ 2160 w 10000"/>
              <a:gd name="connsiteY293" fmla="*/ 6907 h 10000"/>
              <a:gd name="connsiteX294" fmla="*/ 2022 w 10000"/>
              <a:gd name="connsiteY294" fmla="*/ 7068 h 10000"/>
              <a:gd name="connsiteX295" fmla="*/ 1990 w 10000"/>
              <a:gd name="connsiteY295" fmla="*/ 7014 h 10000"/>
              <a:gd name="connsiteX296" fmla="*/ 1857 w 10000"/>
              <a:gd name="connsiteY296" fmla="*/ 4912 h 10000"/>
              <a:gd name="connsiteX297" fmla="*/ 1919 w 10000"/>
              <a:gd name="connsiteY297" fmla="*/ 7148 h 10000"/>
              <a:gd name="connsiteX298" fmla="*/ 1789 w 10000"/>
              <a:gd name="connsiteY298" fmla="*/ 7202 h 10000"/>
              <a:gd name="connsiteX299" fmla="*/ 1744 w 10000"/>
              <a:gd name="connsiteY299" fmla="*/ 7148 h 10000"/>
              <a:gd name="connsiteX300" fmla="*/ 1730 w 10000"/>
              <a:gd name="connsiteY300" fmla="*/ 7202 h 10000"/>
              <a:gd name="connsiteX301" fmla="*/ 1798 w 10000"/>
              <a:gd name="connsiteY301" fmla="*/ 7403 h 10000"/>
              <a:gd name="connsiteX302" fmla="*/ 1753 w 10000"/>
              <a:gd name="connsiteY302" fmla="*/ 7523 h 10000"/>
              <a:gd name="connsiteX303" fmla="*/ 1757 w 10000"/>
              <a:gd name="connsiteY303" fmla="*/ 7697 h 10000"/>
              <a:gd name="connsiteX304" fmla="*/ 1829 w 10000"/>
              <a:gd name="connsiteY304" fmla="*/ 7711 h 10000"/>
              <a:gd name="connsiteX305" fmla="*/ 1860 w 10000"/>
              <a:gd name="connsiteY305" fmla="*/ 7871 h 10000"/>
              <a:gd name="connsiteX306" fmla="*/ 1842 w 10000"/>
              <a:gd name="connsiteY306" fmla="*/ 7991 h 10000"/>
              <a:gd name="connsiteX307" fmla="*/ 1789 w 10000"/>
              <a:gd name="connsiteY307" fmla="*/ 7911 h 10000"/>
              <a:gd name="connsiteX308" fmla="*/ 1744 w 10000"/>
              <a:gd name="connsiteY308" fmla="*/ 7978 h 10000"/>
              <a:gd name="connsiteX309" fmla="*/ 1704 w 10000"/>
              <a:gd name="connsiteY309" fmla="*/ 7911 h 10000"/>
              <a:gd name="connsiteX310" fmla="*/ 1686 w 10000"/>
              <a:gd name="connsiteY310" fmla="*/ 7804 h 10000"/>
              <a:gd name="connsiteX311" fmla="*/ 1636 w 10000"/>
              <a:gd name="connsiteY311" fmla="*/ 7871 h 10000"/>
              <a:gd name="connsiteX312" fmla="*/ 1596 w 10000"/>
              <a:gd name="connsiteY312" fmla="*/ 7804 h 10000"/>
              <a:gd name="connsiteX313" fmla="*/ 1556 w 10000"/>
              <a:gd name="connsiteY313" fmla="*/ 7911 h 10000"/>
              <a:gd name="connsiteX314" fmla="*/ 1502 w 10000"/>
              <a:gd name="connsiteY314" fmla="*/ 7924 h 10000"/>
              <a:gd name="connsiteX315" fmla="*/ 1466 w 10000"/>
              <a:gd name="connsiteY315" fmla="*/ 7804 h 10000"/>
              <a:gd name="connsiteX316" fmla="*/ 1269 w 10000"/>
              <a:gd name="connsiteY316" fmla="*/ 7764 h 10000"/>
              <a:gd name="connsiteX317" fmla="*/ 1246 w 10000"/>
              <a:gd name="connsiteY317" fmla="*/ 7831 h 10000"/>
              <a:gd name="connsiteX318" fmla="*/ 1228 w 10000"/>
              <a:gd name="connsiteY318" fmla="*/ 7831 h 10000"/>
              <a:gd name="connsiteX319" fmla="*/ 1196 w 10000"/>
              <a:gd name="connsiteY319" fmla="*/ 7965 h 10000"/>
              <a:gd name="connsiteX320" fmla="*/ 1201 w 10000"/>
              <a:gd name="connsiteY320" fmla="*/ 8099 h 10000"/>
              <a:gd name="connsiteX321" fmla="*/ 1178 w 10000"/>
              <a:gd name="connsiteY321" fmla="*/ 8099 h 10000"/>
              <a:gd name="connsiteX322" fmla="*/ 1160 w 10000"/>
              <a:gd name="connsiteY322" fmla="*/ 7991 h 10000"/>
              <a:gd name="connsiteX323" fmla="*/ 1134 w 10000"/>
              <a:gd name="connsiteY323" fmla="*/ 8005 h 10000"/>
              <a:gd name="connsiteX324" fmla="*/ 1125 w 10000"/>
              <a:gd name="connsiteY324" fmla="*/ 8393 h 10000"/>
              <a:gd name="connsiteX325" fmla="*/ 1156 w 10000"/>
              <a:gd name="connsiteY325" fmla="*/ 8514 h 10000"/>
              <a:gd name="connsiteX326" fmla="*/ 1156 w 10000"/>
              <a:gd name="connsiteY326" fmla="*/ 8621 h 10000"/>
              <a:gd name="connsiteX327" fmla="*/ 1187 w 10000"/>
              <a:gd name="connsiteY327" fmla="*/ 8607 h 10000"/>
              <a:gd name="connsiteX328" fmla="*/ 1228 w 10000"/>
              <a:gd name="connsiteY328" fmla="*/ 8554 h 10000"/>
              <a:gd name="connsiteX329" fmla="*/ 1264 w 10000"/>
              <a:gd name="connsiteY329" fmla="*/ 8728 h 10000"/>
              <a:gd name="connsiteX330" fmla="*/ 1291 w 10000"/>
              <a:gd name="connsiteY330" fmla="*/ 8835 h 10000"/>
              <a:gd name="connsiteX331" fmla="*/ 1318 w 10000"/>
              <a:gd name="connsiteY331" fmla="*/ 8983 h 10000"/>
              <a:gd name="connsiteX332" fmla="*/ 1363 w 10000"/>
              <a:gd name="connsiteY332" fmla="*/ 9009 h 10000"/>
              <a:gd name="connsiteX333" fmla="*/ 1305 w 10000"/>
              <a:gd name="connsiteY333" fmla="*/ 9130 h 10000"/>
              <a:gd name="connsiteX334" fmla="*/ 1264 w 10000"/>
              <a:gd name="connsiteY334" fmla="*/ 9023 h 10000"/>
              <a:gd name="connsiteX335" fmla="*/ 1223 w 10000"/>
              <a:gd name="connsiteY335" fmla="*/ 9464 h 10000"/>
              <a:gd name="connsiteX336" fmla="*/ 1273 w 10000"/>
              <a:gd name="connsiteY336" fmla="*/ 9571 h 10000"/>
              <a:gd name="connsiteX337" fmla="*/ 1318 w 10000"/>
              <a:gd name="connsiteY337" fmla="*/ 10000 h 10000"/>
              <a:gd name="connsiteX338" fmla="*/ 1278 w 10000"/>
              <a:gd name="connsiteY338" fmla="*/ 9919 h 10000"/>
              <a:gd name="connsiteX339" fmla="*/ 1237 w 10000"/>
              <a:gd name="connsiteY339" fmla="*/ 9879 h 10000"/>
              <a:gd name="connsiteX340" fmla="*/ 1187 w 10000"/>
              <a:gd name="connsiteY340" fmla="*/ 9853 h 10000"/>
              <a:gd name="connsiteX341" fmla="*/ 1156 w 10000"/>
              <a:gd name="connsiteY341" fmla="*/ 9812 h 10000"/>
              <a:gd name="connsiteX342" fmla="*/ 1120 w 10000"/>
              <a:gd name="connsiteY342" fmla="*/ 9786 h 10000"/>
              <a:gd name="connsiteX343" fmla="*/ 1093 w 10000"/>
              <a:gd name="connsiteY343" fmla="*/ 9639 h 10000"/>
              <a:gd name="connsiteX344" fmla="*/ 1030 w 10000"/>
              <a:gd name="connsiteY344" fmla="*/ 9732 h 10000"/>
              <a:gd name="connsiteX345" fmla="*/ 972 w 10000"/>
              <a:gd name="connsiteY345" fmla="*/ 9719 h 10000"/>
              <a:gd name="connsiteX346" fmla="*/ 936 w 10000"/>
              <a:gd name="connsiteY346" fmla="*/ 9598 h 10000"/>
              <a:gd name="connsiteX347" fmla="*/ 838 w 10000"/>
              <a:gd name="connsiteY347" fmla="*/ 9477 h 10000"/>
              <a:gd name="connsiteX348" fmla="*/ 739 w 10000"/>
              <a:gd name="connsiteY348" fmla="*/ 9491 h 10000"/>
              <a:gd name="connsiteX349" fmla="*/ 636 w 10000"/>
              <a:gd name="connsiteY349" fmla="*/ 9290 h 10000"/>
              <a:gd name="connsiteX350" fmla="*/ 717 w 10000"/>
              <a:gd name="connsiteY350" fmla="*/ 9090 h 10000"/>
              <a:gd name="connsiteX351" fmla="*/ 726 w 10000"/>
              <a:gd name="connsiteY351" fmla="*/ 8929 h 10000"/>
              <a:gd name="connsiteX352" fmla="*/ 726 w 10000"/>
              <a:gd name="connsiteY352" fmla="*/ 8754 h 10000"/>
              <a:gd name="connsiteX353" fmla="*/ 730 w 10000"/>
              <a:gd name="connsiteY353" fmla="*/ 8634 h 10000"/>
              <a:gd name="connsiteX354" fmla="*/ 784 w 10000"/>
              <a:gd name="connsiteY354" fmla="*/ 8581 h 10000"/>
              <a:gd name="connsiteX355" fmla="*/ 757 w 10000"/>
              <a:gd name="connsiteY355" fmla="*/ 8327 h 10000"/>
              <a:gd name="connsiteX356" fmla="*/ 694 w 10000"/>
              <a:gd name="connsiteY356" fmla="*/ 8260 h 10000"/>
              <a:gd name="connsiteX357" fmla="*/ 663 w 10000"/>
              <a:gd name="connsiteY357" fmla="*/ 8220 h 10000"/>
              <a:gd name="connsiteX358" fmla="*/ 623 w 10000"/>
              <a:gd name="connsiteY358" fmla="*/ 8260 h 10000"/>
              <a:gd name="connsiteX359" fmla="*/ 529 w 10000"/>
              <a:gd name="connsiteY359" fmla="*/ 8193 h 10000"/>
              <a:gd name="connsiteX360" fmla="*/ 457 w 10000"/>
              <a:gd name="connsiteY360" fmla="*/ 7938 h 10000"/>
              <a:gd name="connsiteX361" fmla="*/ 399 w 10000"/>
              <a:gd name="connsiteY361" fmla="*/ 7858 h 10000"/>
              <a:gd name="connsiteX362" fmla="*/ 372 w 10000"/>
              <a:gd name="connsiteY362" fmla="*/ 7630 h 10000"/>
              <a:gd name="connsiteX363" fmla="*/ 318 w 10000"/>
              <a:gd name="connsiteY363" fmla="*/ 7604 h 10000"/>
              <a:gd name="connsiteX364" fmla="*/ 269 w 10000"/>
              <a:gd name="connsiteY364" fmla="*/ 7684 h 10000"/>
              <a:gd name="connsiteX365" fmla="*/ 237 w 10000"/>
              <a:gd name="connsiteY365" fmla="*/ 7724 h 10000"/>
              <a:gd name="connsiteX366" fmla="*/ 224 w 10000"/>
              <a:gd name="connsiteY366" fmla="*/ 7617 h 10000"/>
              <a:gd name="connsiteX367" fmla="*/ 197 w 10000"/>
              <a:gd name="connsiteY367" fmla="*/ 7523 h 10000"/>
              <a:gd name="connsiteX368" fmla="*/ 269 w 10000"/>
              <a:gd name="connsiteY368" fmla="*/ 7497 h 10000"/>
              <a:gd name="connsiteX369" fmla="*/ 264 w 10000"/>
              <a:gd name="connsiteY369" fmla="*/ 7430 h 10000"/>
              <a:gd name="connsiteX370" fmla="*/ 246 w 10000"/>
              <a:gd name="connsiteY370" fmla="*/ 7390 h 10000"/>
              <a:gd name="connsiteX371" fmla="*/ 224 w 10000"/>
              <a:gd name="connsiteY371" fmla="*/ 7336 h 10000"/>
              <a:gd name="connsiteX372" fmla="*/ 184 w 10000"/>
              <a:gd name="connsiteY372" fmla="*/ 7068 h 10000"/>
              <a:gd name="connsiteX373" fmla="*/ 130 w 10000"/>
              <a:gd name="connsiteY373" fmla="*/ 6921 h 10000"/>
              <a:gd name="connsiteX374" fmla="*/ 76 w 10000"/>
              <a:gd name="connsiteY374" fmla="*/ 6921 h 10000"/>
              <a:gd name="connsiteX375" fmla="*/ 18 w 10000"/>
              <a:gd name="connsiteY375" fmla="*/ 6921 h 10000"/>
              <a:gd name="connsiteX376" fmla="*/ 0 w 10000"/>
              <a:gd name="connsiteY376" fmla="*/ 6720 h 10000"/>
              <a:gd name="connsiteX377" fmla="*/ 36 w 10000"/>
              <a:gd name="connsiteY37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779 w 10000"/>
              <a:gd name="connsiteY289" fmla="*/ 8353 h 10000"/>
              <a:gd name="connsiteX290" fmla="*/ 3675 w 10000"/>
              <a:gd name="connsiteY290" fmla="*/ 8487 h 10000"/>
              <a:gd name="connsiteX291" fmla="*/ 2304 w 10000"/>
              <a:gd name="connsiteY291" fmla="*/ 7121 h 10000"/>
              <a:gd name="connsiteX292" fmla="*/ 2160 w 10000"/>
              <a:gd name="connsiteY292" fmla="*/ 6907 h 10000"/>
              <a:gd name="connsiteX293" fmla="*/ 2022 w 10000"/>
              <a:gd name="connsiteY293" fmla="*/ 7068 h 10000"/>
              <a:gd name="connsiteX294" fmla="*/ 1990 w 10000"/>
              <a:gd name="connsiteY294" fmla="*/ 7014 h 10000"/>
              <a:gd name="connsiteX295" fmla="*/ 1857 w 10000"/>
              <a:gd name="connsiteY295" fmla="*/ 4912 h 10000"/>
              <a:gd name="connsiteX296" fmla="*/ 1919 w 10000"/>
              <a:gd name="connsiteY296" fmla="*/ 7148 h 10000"/>
              <a:gd name="connsiteX297" fmla="*/ 1789 w 10000"/>
              <a:gd name="connsiteY297" fmla="*/ 7202 h 10000"/>
              <a:gd name="connsiteX298" fmla="*/ 1744 w 10000"/>
              <a:gd name="connsiteY298" fmla="*/ 7148 h 10000"/>
              <a:gd name="connsiteX299" fmla="*/ 1730 w 10000"/>
              <a:gd name="connsiteY299" fmla="*/ 7202 h 10000"/>
              <a:gd name="connsiteX300" fmla="*/ 1798 w 10000"/>
              <a:gd name="connsiteY300" fmla="*/ 7403 h 10000"/>
              <a:gd name="connsiteX301" fmla="*/ 1753 w 10000"/>
              <a:gd name="connsiteY301" fmla="*/ 7523 h 10000"/>
              <a:gd name="connsiteX302" fmla="*/ 1757 w 10000"/>
              <a:gd name="connsiteY302" fmla="*/ 7697 h 10000"/>
              <a:gd name="connsiteX303" fmla="*/ 1829 w 10000"/>
              <a:gd name="connsiteY303" fmla="*/ 7711 h 10000"/>
              <a:gd name="connsiteX304" fmla="*/ 1860 w 10000"/>
              <a:gd name="connsiteY304" fmla="*/ 7871 h 10000"/>
              <a:gd name="connsiteX305" fmla="*/ 1842 w 10000"/>
              <a:gd name="connsiteY305" fmla="*/ 7991 h 10000"/>
              <a:gd name="connsiteX306" fmla="*/ 1789 w 10000"/>
              <a:gd name="connsiteY306" fmla="*/ 7911 h 10000"/>
              <a:gd name="connsiteX307" fmla="*/ 1744 w 10000"/>
              <a:gd name="connsiteY307" fmla="*/ 7978 h 10000"/>
              <a:gd name="connsiteX308" fmla="*/ 1704 w 10000"/>
              <a:gd name="connsiteY308" fmla="*/ 7911 h 10000"/>
              <a:gd name="connsiteX309" fmla="*/ 1686 w 10000"/>
              <a:gd name="connsiteY309" fmla="*/ 7804 h 10000"/>
              <a:gd name="connsiteX310" fmla="*/ 1636 w 10000"/>
              <a:gd name="connsiteY310" fmla="*/ 7871 h 10000"/>
              <a:gd name="connsiteX311" fmla="*/ 1596 w 10000"/>
              <a:gd name="connsiteY311" fmla="*/ 7804 h 10000"/>
              <a:gd name="connsiteX312" fmla="*/ 1556 w 10000"/>
              <a:gd name="connsiteY312" fmla="*/ 7911 h 10000"/>
              <a:gd name="connsiteX313" fmla="*/ 1502 w 10000"/>
              <a:gd name="connsiteY313" fmla="*/ 7924 h 10000"/>
              <a:gd name="connsiteX314" fmla="*/ 1466 w 10000"/>
              <a:gd name="connsiteY314" fmla="*/ 7804 h 10000"/>
              <a:gd name="connsiteX315" fmla="*/ 1269 w 10000"/>
              <a:gd name="connsiteY315" fmla="*/ 7764 h 10000"/>
              <a:gd name="connsiteX316" fmla="*/ 1246 w 10000"/>
              <a:gd name="connsiteY316" fmla="*/ 7831 h 10000"/>
              <a:gd name="connsiteX317" fmla="*/ 1228 w 10000"/>
              <a:gd name="connsiteY317" fmla="*/ 7831 h 10000"/>
              <a:gd name="connsiteX318" fmla="*/ 1196 w 10000"/>
              <a:gd name="connsiteY318" fmla="*/ 7965 h 10000"/>
              <a:gd name="connsiteX319" fmla="*/ 1201 w 10000"/>
              <a:gd name="connsiteY319" fmla="*/ 8099 h 10000"/>
              <a:gd name="connsiteX320" fmla="*/ 1178 w 10000"/>
              <a:gd name="connsiteY320" fmla="*/ 8099 h 10000"/>
              <a:gd name="connsiteX321" fmla="*/ 1160 w 10000"/>
              <a:gd name="connsiteY321" fmla="*/ 7991 h 10000"/>
              <a:gd name="connsiteX322" fmla="*/ 1134 w 10000"/>
              <a:gd name="connsiteY322" fmla="*/ 8005 h 10000"/>
              <a:gd name="connsiteX323" fmla="*/ 1125 w 10000"/>
              <a:gd name="connsiteY323" fmla="*/ 8393 h 10000"/>
              <a:gd name="connsiteX324" fmla="*/ 1156 w 10000"/>
              <a:gd name="connsiteY324" fmla="*/ 8514 h 10000"/>
              <a:gd name="connsiteX325" fmla="*/ 1156 w 10000"/>
              <a:gd name="connsiteY325" fmla="*/ 8621 h 10000"/>
              <a:gd name="connsiteX326" fmla="*/ 1187 w 10000"/>
              <a:gd name="connsiteY326" fmla="*/ 8607 h 10000"/>
              <a:gd name="connsiteX327" fmla="*/ 1228 w 10000"/>
              <a:gd name="connsiteY327" fmla="*/ 8554 h 10000"/>
              <a:gd name="connsiteX328" fmla="*/ 1264 w 10000"/>
              <a:gd name="connsiteY328" fmla="*/ 8728 h 10000"/>
              <a:gd name="connsiteX329" fmla="*/ 1291 w 10000"/>
              <a:gd name="connsiteY329" fmla="*/ 8835 h 10000"/>
              <a:gd name="connsiteX330" fmla="*/ 1318 w 10000"/>
              <a:gd name="connsiteY330" fmla="*/ 8983 h 10000"/>
              <a:gd name="connsiteX331" fmla="*/ 1363 w 10000"/>
              <a:gd name="connsiteY331" fmla="*/ 9009 h 10000"/>
              <a:gd name="connsiteX332" fmla="*/ 1305 w 10000"/>
              <a:gd name="connsiteY332" fmla="*/ 9130 h 10000"/>
              <a:gd name="connsiteX333" fmla="*/ 1264 w 10000"/>
              <a:gd name="connsiteY333" fmla="*/ 9023 h 10000"/>
              <a:gd name="connsiteX334" fmla="*/ 1223 w 10000"/>
              <a:gd name="connsiteY334" fmla="*/ 9464 h 10000"/>
              <a:gd name="connsiteX335" fmla="*/ 1273 w 10000"/>
              <a:gd name="connsiteY335" fmla="*/ 9571 h 10000"/>
              <a:gd name="connsiteX336" fmla="*/ 1318 w 10000"/>
              <a:gd name="connsiteY336" fmla="*/ 10000 h 10000"/>
              <a:gd name="connsiteX337" fmla="*/ 1278 w 10000"/>
              <a:gd name="connsiteY337" fmla="*/ 9919 h 10000"/>
              <a:gd name="connsiteX338" fmla="*/ 1237 w 10000"/>
              <a:gd name="connsiteY338" fmla="*/ 9879 h 10000"/>
              <a:gd name="connsiteX339" fmla="*/ 1187 w 10000"/>
              <a:gd name="connsiteY339" fmla="*/ 9853 h 10000"/>
              <a:gd name="connsiteX340" fmla="*/ 1156 w 10000"/>
              <a:gd name="connsiteY340" fmla="*/ 9812 h 10000"/>
              <a:gd name="connsiteX341" fmla="*/ 1120 w 10000"/>
              <a:gd name="connsiteY341" fmla="*/ 9786 h 10000"/>
              <a:gd name="connsiteX342" fmla="*/ 1093 w 10000"/>
              <a:gd name="connsiteY342" fmla="*/ 9639 h 10000"/>
              <a:gd name="connsiteX343" fmla="*/ 1030 w 10000"/>
              <a:gd name="connsiteY343" fmla="*/ 9732 h 10000"/>
              <a:gd name="connsiteX344" fmla="*/ 972 w 10000"/>
              <a:gd name="connsiteY344" fmla="*/ 9719 h 10000"/>
              <a:gd name="connsiteX345" fmla="*/ 936 w 10000"/>
              <a:gd name="connsiteY345" fmla="*/ 9598 h 10000"/>
              <a:gd name="connsiteX346" fmla="*/ 838 w 10000"/>
              <a:gd name="connsiteY346" fmla="*/ 9477 h 10000"/>
              <a:gd name="connsiteX347" fmla="*/ 739 w 10000"/>
              <a:gd name="connsiteY347" fmla="*/ 9491 h 10000"/>
              <a:gd name="connsiteX348" fmla="*/ 636 w 10000"/>
              <a:gd name="connsiteY348" fmla="*/ 9290 h 10000"/>
              <a:gd name="connsiteX349" fmla="*/ 717 w 10000"/>
              <a:gd name="connsiteY349" fmla="*/ 9090 h 10000"/>
              <a:gd name="connsiteX350" fmla="*/ 726 w 10000"/>
              <a:gd name="connsiteY350" fmla="*/ 8929 h 10000"/>
              <a:gd name="connsiteX351" fmla="*/ 726 w 10000"/>
              <a:gd name="connsiteY351" fmla="*/ 8754 h 10000"/>
              <a:gd name="connsiteX352" fmla="*/ 730 w 10000"/>
              <a:gd name="connsiteY352" fmla="*/ 8634 h 10000"/>
              <a:gd name="connsiteX353" fmla="*/ 784 w 10000"/>
              <a:gd name="connsiteY353" fmla="*/ 8581 h 10000"/>
              <a:gd name="connsiteX354" fmla="*/ 757 w 10000"/>
              <a:gd name="connsiteY354" fmla="*/ 8327 h 10000"/>
              <a:gd name="connsiteX355" fmla="*/ 694 w 10000"/>
              <a:gd name="connsiteY355" fmla="*/ 8260 h 10000"/>
              <a:gd name="connsiteX356" fmla="*/ 663 w 10000"/>
              <a:gd name="connsiteY356" fmla="*/ 8220 h 10000"/>
              <a:gd name="connsiteX357" fmla="*/ 623 w 10000"/>
              <a:gd name="connsiteY357" fmla="*/ 8260 h 10000"/>
              <a:gd name="connsiteX358" fmla="*/ 529 w 10000"/>
              <a:gd name="connsiteY358" fmla="*/ 8193 h 10000"/>
              <a:gd name="connsiteX359" fmla="*/ 457 w 10000"/>
              <a:gd name="connsiteY359" fmla="*/ 7938 h 10000"/>
              <a:gd name="connsiteX360" fmla="*/ 399 w 10000"/>
              <a:gd name="connsiteY360" fmla="*/ 7858 h 10000"/>
              <a:gd name="connsiteX361" fmla="*/ 372 w 10000"/>
              <a:gd name="connsiteY361" fmla="*/ 7630 h 10000"/>
              <a:gd name="connsiteX362" fmla="*/ 318 w 10000"/>
              <a:gd name="connsiteY362" fmla="*/ 7604 h 10000"/>
              <a:gd name="connsiteX363" fmla="*/ 269 w 10000"/>
              <a:gd name="connsiteY363" fmla="*/ 7684 h 10000"/>
              <a:gd name="connsiteX364" fmla="*/ 237 w 10000"/>
              <a:gd name="connsiteY364" fmla="*/ 7724 h 10000"/>
              <a:gd name="connsiteX365" fmla="*/ 224 w 10000"/>
              <a:gd name="connsiteY365" fmla="*/ 7617 h 10000"/>
              <a:gd name="connsiteX366" fmla="*/ 197 w 10000"/>
              <a:gd name="connsiteY366" fmla="*/ 7523 h 10000"/>
              <a:gd name="connsiteX367" fmla="*/ 269 w 10000"/>
              <a:gd name="connsiteY367" fmla="*/ 7497 h 10000"/>
              <a:gd name="connsiteX368" fmla="*/ 264 w 10000"/>
              <a:gd name="connsiteY368" fmla="*/ 7430 h 10000"/>
              <a:gd name="connsiteX369" fmla="*/ 246 w 10000"/>
              <a:gd name="connsiteY369" fmla="*/ 7390 h 10000"/>
              <a:gd name="connsiteX370" fmla="*/ 224 w 10000"/>
              <a:gd name="connsiteY370" fmla="*/ 7336 h 10000"/>
              <a:gd name="connsiteX371" fmla="*/ 184 w 10000"/>
              <a:gd name="connsiteY371" fmla="*/ 7068 h 10000"/>
              <a:gd name="connsiteX372" fmla="*/ 130 w 10000"/>
              <a:gd name="connsiteY372" fmla="*/ 6921 h 10000"/>
              <a:gd name="connsiteX373" fmla="*/ 76 w 10000"/>
              <a:gd name="connsiteY373" fmla="*/ 6921 h 10000"/>
              <a:gd name="connsiteX374" fmla="*/ 18 w 10000"/>
              <a:gd name="connsiteY374" fmla="*/ 6921 h 10000"/>
              <a:gd name="connsiteX375" fmla="*/ 0 w 10000"/>
              <a:gd name="connsiteY375" fmla="*/ 6720 h 10000"/>
              <a:gd name="connsiteX376" fmla="*/ 36 w 10000"/>
              <a:gd name="connsiteY37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3675 w 10000"/>
              <a:gd name="connsiteY289" fmla="*/ 8487 h 10000"/>
              <a:gd name="connsiteX290" fmla="*/ 2304 w 10000"/>
              <a:gd name="connsiteY290" fmla="*/ 7121 h 10000"/>
              <a:gd name="connsiteX291" fmla="*/ 2160 w 10000"/>
              <a:gd name="connsiteY291" fmla="*/ 6907 h 10000"/>
              <a:gd name="connsiteX292" fmla="*/ 2022 w 10000"/>
              <a:gd name="connsiteY292" fmla="*/ 7068 h 10000"/>
              <a:gd name="connsiteX293" fmla="*/ 1990 w 10000"/>
              <a:gd name="connsiteY293" fmla="*/ 7014 h 10000"/>
              <a:gd name="connsiteX294" fmla="*/ 1857 w 10000"/>
              <a:gd name="connsiteY294" fmla="*/ 4912 h 10000"/>
              <a:gd name="connsiteX295" fmla="*/ 1919 w 10000"/>
              <a:gd name="connsiteY295" fmla="*/ 7148 h 10000"/>
              <a:gd name="connsiteX296" fmla="*/ 1789 w 10000"/>
              <a:gd name="connsiteY296" fmla="*/ 7202 h 10000"/>
              <a:gd name="connsiteX297" fmla="*/ 1744 w 10000"/>
              <a:gd name="connsiteY297" fmla="*/ 7148 h 10000"/>
              <a:gd name="connsiteX298" fmla="*/ 1730 w 10000"/>
              <a:gd name="connsiteY298" fmla="*/ 7202 h 10000"/>
              <a:gd name="connsiteX299" fmla="*/ 1798 w 10000"/>
              <a:gd name="connsiteY299" fmla="*/ 7403 h 10000"/>
              <a:gd name="connsiteX300" fmla="*/ 1753 w 10000"/>
              <a:gd name="connsiteY300" fmla="*/ 7523 h 10000"/>
              <a:gd name="connsiteX301" fmla="*/ 1757 w 10000"/>
              <a:gd name="connsiteY301" fmla="*/ 7697 h 10000"/>
              <a:gd name="connsiteX302" fmla="*/ 1829 w 10000"/>
              <a:gd name="connsiteY302" fmla="*/ 7711 h 10000"/>
              <a:gd name="connsiteX303" fmla="*/ 1860 w 10000"/>
              <a:gd name="connsiteY303" fmla="*/ 7871 h 10000"/>
              <a:gd name="connsiteX304" fmla="*/ 1842 w 10000"/>
              <a:gd name="connsiteY304" fmla="*/ 7991 h 10000"/>
              <a:gd name="connsiteX305" fmla="*/ 1789 w 10000"/>
              <a:gd name="connsiteY305" fmla="*/ 7911 h 10000"/>
              <a:gd name="connsiteX306" fmla="*/ 1744 w 10000"/>
              <a:gd name="connsiteY306" fmla="*/ 7978 h 10000"/>
              <a:gd name="connsiteX307" fmla="*/ 1704 w 10000"/>
              <a:gd name="connsiteY307" fmla="*/ 7911 h 10000"/>
              <a:gd name="connsiteX308" fmla="*/ 1686 w 10000"/>
              <a:gd name="connsiteY308" fmla="*/ 7804 h 10000"/>
              <a:gd name="connsiteX309" fmla="*/ 1636 w 10000"/>
              <a:gd name="connsiteY309" fmla="*/ 7871 h 10000"/>
              <a:gd name="connsiteX310" fmla="*/ 1596 w 10000"/>
              <a:gd name="connsiteY310" fmla="*/ 7804 h 10000"/>
              <a:gd name="connsiteX311" fmla="*/ 1556 w 10000"/>
              <a:gd name="connsiteY311" fmla="*/ 7911 h 10000"/>
              <a:gd name="connsiteX312" fmla="*/ 1502 w 10000"/>
              <a:gd name="connsiteY312" fmla="*/ 7924 h 10000"/>
              <a:gd name="connsiteX313" fmla="*/ 1466 w 10000"/>
              <a:gd name="connsiteY313" fmla="*/ 7804 h 10000"/>
              <a:gd name="connsiteX314" fmla="*/ 1269 w 10000"/>
              <a:gd name="connsiteY314" fmla="*/ 7764 h 10000"/>
              <a:gd name="connsiteX315" fmla="*/ 1246 w 10000"/>
              <a:gd name="connsiteY315" fmla="*/ 7831 h 10000"/>
              <a:gd name="connsiteX316" fmla="*/ 1228 w 10000"/>
              <a:gd name="connsiteY316" fmla="*/ 7831 h 10000"/>
              <a:gd name="connsiteX317" fmla="*/ 1196 w 10000"/>
              <a:gd name="connsiteY317" fmla="*/ 7965 h 10000"/>
              <a:gd name="connsiteX318" fmla="*/ 1201 w 10000"/>
              <a:gd name="connsiteY318" fmla="*/ 8099 h 10000"/>
              <a:gd name="connsiteX319" fmla="*/ 1178 w 10000"/>
              <a:gd name="connsiteY319" fmla="*/ 8099 h 10000"/>
              <a:gd name="connsiteX320" fmla="*/ 1160 w 10000"/>
              <a:gd name="connsiteY320" fmla="*/ 7991 h 10000"/>
              <a:gd name="connsiteX321" fmla="*/ 1134 w 10000"/>
              <a:gd name="connsiteY321" fmla="*/ 8005 h 10000"/>
              <a:gd name="connsiteX322" fmla="*/ 1125 w 10000"/>
              <a:gd name="connsiteY322" fmla="*/ 8393 h 10000"/>
              <a:gd name="connsiteX323" fmla="*/ 1156 w 10000"/>
              <a:gd name="connsiteY323" fmla="*/ 8514 h 10000"/>
              <a:gd name="connsiteX324" fmla="*/ 1156 w 10000"/>
              <a:gd name="connsiteY324" fmla="*/ 8621 h 10000"/>
              <a:gd name="connsiteX325" fmla="*/ 1187 w 10000"/>
              <a:gd name="connsiteY325" fmla="*/ 8607 h 10000"/>
              <a:gd name="connsiteX326" fmla="*/ 1228 w 10000"/>
              <a:gd name="connsiteY326" fmla="*/ 8554 h 10000"/>
              <a:gd name="connsiteX327" fmla="*/ 1264 w 10000"/>
              <a:gd name="connsiteY327" fmla="*/ 8728 h 10000"/>
              <a:gd name="connsiteX328" fmla="*/ 1291 w 10000"/>
              <a:gd name="connsiteY328" fmla="*/ 8835 h 10000"/>
              <a:gd name="connsiteX329" fmla="*/ 1318 w 10000"/>
              <a:gd name="connsiteY329" fmla="*/ 8983 h 10000"/>
              <a:gd name="connsiteX330" fmla="*/ 1363 w 10000"/>
              <a:gd name="connsiteY330" fmla="*/ 9009 h 10000"/>
              <a:gd name="connsiteX331" fmla="*/ 1305 w 10000"/>
              <a:gd name="connsiteY331" fmla="*/ 9130 h 10000"/>
              <a:gd name="connsiteX332" fmla="*/ 1264 w 10000"/>
              <a:gd name="connsiteY332" fmla="*/ 9023 h 10000"/>
              <a:gd name="connsiteX333" fmla="*/ 1223 w 10000"/>
              <a:gd name="connsiteY333" fmla="*/ 9464 h 10000"/>
              <a:gd name="connsiteX334" fmla="*/ 1273 w 10000"/>
              <a:gd name="connsiteY334" fmla="*/ 9571 h 10000"/>
              <a:gd name="connsiteX335" fmla="*/ 1318 w 10000"/>
              <a:gd name="connsiteY335" fmla="*/ 10000 h 10000"/>
              <a:gd name="connsiteX336" fmla="*/ 1278 w 10000"/>
              <a:gd name="connsiteY336" fmla="*/ 9919 h 10000"/>
              <a:gd name="connsiteX337" fmla="*/ 1237 w 10000"/>
              <a:gd name="connsiteY337" fmla="*/ 9879 h 10000"/>
              <a:gd name="connsiteX338" fmla="*/ 1187 w 10000"/>
              <a:gd name="connsiteY338" fmla="*/ 9853 h 10000"/>
              <a:gd name="connsiteX339" fmla="*/ 1156 w 10000"/>
              <a:gd name="connsiteY339" fmla="*/ 9812 h 10000"/>
              <a:gd name="connsiteX340" fmla="*/ 1120 w 10000"/>
              <a:gd name="connsiteY340" fmla="*/ 9786 h 10000"/>
              <a:gd name="connsiteX341" fmla="*/ 1093 w 10000"/>
              <a:gd name="connsiteY341" fmla="*/ 9639 h 10000"/>
              <a:gd name="connsiteX342" fmla="*/ 1030 w 10000"/>
              <a:gd name="connsiteY342" fmla="*/ 9732 h 10000"/>
              <a:gd name="connsiteX343" fmla="*/ 972 w 10000"/>
              <a:gd name="connsiteY343" fmla="*/ 9719 h 10000"/>
              <a:gd name="connsiteX344" fmla="*/ 936 w 10000"/>
              <a:gd name="connsiteY344" fmla="*/ 9598 h 10000"/>
              <a:gd name="connsiteX345" fmla="*/ 838 w 10000"/>
              <a:gd name="connsiteY345" fmla="*/ 9477 h 10000"/>
              <a:gd name="connsiteX346" fmla="*/ 739 w 10000"/>
              <a:gd name="connsiteY346" fmla="*/ 9491 h 10000"/>
              <a:gd name="connsiteX347" fmla="*/ 636 w 10000"/>
              <a:gd name="connsiteY347" fmla="*/ 9290 h 10000"/>
              <a:gd name="connsiteX348" fmla="*/ 717 w 10000"/>
              <a:gd name="connsiteY348" fmla="*/ 9090 h 10000"/>
              <a:gd name="connsiteX349" fmla="*/ 726 w 10000"/>
              <a:gd name="connsiteY349" fmla="*/ 8929 h 10000"/>
              <a:gd name="connsiteX350" fmla="*/ 726 w 10000"/>
              <a:gd name="connsiteY350" fmla="*/ 8754 h 10000"/>
              <a:gd name="connsiteX351" fmla="*/ 730 w 10000"/>
              <a:gd name="connsiteY351" fmla="*/ 8634 h 10000"/>
              <a:gd name="connsiteX352" fmla="*/ 784 w 10000"/>
              <a:gd name="connsiteY352" fmla="*/ 8581 h 10000"/>
              <a:gd name="connsiteX353" fmla="*/ 757 w 10000"/>
              <a:gd name="connsiteY353" fmla="*/ 8327 h 10000"/>
              <a:gd name="connsiteX354" fmla="*/ 694 w 10000"/>
              <a:gd name="connsiteY354" fmla="*/ 8260 h 10000"/>
              <a:gd name="connsiteX355" fmla="*/ 663 w 10000"/>
              <a:gd name="connsiteY355" fmla="*/ 8220 h 10000"/>
              <a:gd name="connsiteX356" fmla="*/ 623 w 10000"/>
              <a:gd name="connsiteY356" fmla="*/ 8260 h 10000"/>
              <a:gd name="connsiteX357" fmla="*/ 529 w 10000"/>
              <a:gd name="connsiteY357" fmla="*/ 8193 h 10000"/>
              <a:gd name="connsiteX358" fmla="*/ 457 w 10000"/>
              <a:gd name="connsiteY358" fmla="*/ 7938 h 10000"/>
              <a:gd name="connsiteX359" fmla="*/ 399 w 10000"/>
              <a:gd name="connsiteY359" fmla="*/ 7858 h 10000"/>
              <a:gd name="connsiteX360" fmla="*/ 372 w 10000"/>
              <a:gd name="connsiteY360" fmla="*/ 7630 h 10000"/>
              <a:gd name="connsiteX361" fmla="*/ 318 w 10000"/>
              <a:gd name="connsiteY361" fmla="*/ 7604 h 10000"/>
              <a:gd name="connsiteX362" fmla="*/ 269 w 10000"/>
              <a:gd name="connsiteY362" fmla="*/ 7684 h 10000"/>
              <a:gd name="connsiteX363" fmla="*/ 237 w 10000"/>
              <a:gd name="connsiteY363" fmla="*/ 7724 h 10000"/>
              <a:gd name="connsiteX364" fmla="*/ 224 w 10000"/>
              <a:gd name="connsiteY364" fmla="*/ 7617 h 10000"/>
              <a:gd name="connsiteX365" fmla="*/ 197 w 10000"/>
              <a:gd name="connsiteY365" fmla="*/ 7523 h 10000"/>
              <a:gd name="connsiteX366" fmla="*/ 269 w 10000"/>
              <a:gd name="connsiteY366" fmla="*/ 7497 h 10000"/>
              <a:gd name="connsiteX367" fmla="*/ 264 w 10000"/>
              <a:gd name="connsiteY367" fmla="*/ 7430 h 10000"/>
              <a:gd name="connsiteX368" fmla="*/ 246 w 10000"/>
              <a:gd name="connsiteY368" fmla="*/ 7390 h 10000"/>
              <a:gd name="connsiteX369" fmla="*/ 224 w 10000"/>
              <a:gd name="connsiteY369" fmla="*/ 7336 h 10000"/>
              <a:gd name="connsiteX370" fmla="*/ 184 w 10000"/>
              <a:gd name="connsiteY370" fmla="*/ 7068 h 10000"/>
              <a:gd name="connsiteX371" fmla="*/ 130 w 10000"/>
              <a:gd name="connsiteY371" fmla="*/ 6921 h 10000"/>
              <a:gd name="connsiteX372" fmla="*/ 76 w 10000"/>
              <a:gd name="connsiteY372" fmla="*/ 6921 h 10000"/>
              <a:gd name="connsiteX373" fmla="*/ 18 w 10000"/>
              <a:gd name="connsiteY373" fmla="*/ 6921 h 10000"/>
              <a:gd name="connsiteX374" fmla="*/ 0 w 10000"/>
              <a:gd name="connsiteY374" fmla="*/ 6720 h 10000"/>
              <a:gd name="connsiteX375" fmla="*/ 36 w 10000"/>
              <a:gd name="connsiteY37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3976 w 10000"/>
              <a:gd name="connsiteY288" fmla="*/ 8031 h 10000"/>
              <a:gd name="connsiteX289" fmla="*/ 2304 w 10000"/>
              <a:gd name="connsiteY289" fmla="*/ 7121 h 10000"/>
              <a:gd name="connsiteX290" fmla="*/ 2160 w 10000"/>
              <a:gd name="connsiteY290" fmla="*/ 6907 h 10000"/>
              <a:gd name="connsiteX291" fmla="*/ 2022 w 10000"/>
              <a:gd name="connsiteY291" fmla="*/ 7068 h 10000"/>
              <a:gd name="connsiteX292" fmla="*/ 1990 w 10000"/>
              <a:gd name="connsiteY292" fmla="*/ 7014 h 10000"/>
              <a:gd name="connsiteX293" fmla="*/ 1857 w 10000"/>
              <a:gd name="connsiteY293" fmla="*/ 4912 h 10000"/>
              <a:gd name="connsiteX294" fmla="*/ 1919 w 10000"/>
              <a:gd name="connsiteY294" fmla="*/ 7148 h 10000"/>
              <a:gd name="connsiteX295" fmla="*/ 1789 w 10000"/>
              <a:gd name="connsiteY295" fmla="*/ 7202 h 10000"/>
              <a:gd name="connsiteX296" fmla="*/ 1744 w 10000"/>
              <a:gd name="connsiteY296" fmla="*/ 7148 h 10000"/>
              <a:gd name="connsiteX297" fmla="*/ 1730 w 10000"/>
              <a:gd name="connsiteY297" fmla="*/ 7202 h 10000"/>
              <a:gd name="connsiteX298" fmla="*/ 1798 w 10000"/>
              <a:gd name="connsiteY298" fmla="*/ 7403 h 10000"/>
              <a:gd name="connsiteX299" fmla="*/ 1753 w 10000"/>
              <a:gd name="connsiteY299" fmla="*/ 7523 h 10000"/>
              <a:gd name="connsiteX300" fmla="*/ 1757 w 10000"/>
              <a:gd name="connsiteY300" fmla="*/ 7697 h 10000"/>
              <a:gd name="connsiteX301" fmla="*/ 1829 w 10000"/>
              <a:gd name="connsiteY301" fmla="*/ 7711 h 10000"/>
              <a:gd name="connsiteX302" fmla="*/ 1860 w 10000"/>
              <a:gd name="connsiteY302" fmla="*/ 7871 h 10000"/>
              <a:gd name="connsiteX303" fmla="*/ 1842 w 10000"/>
              <a:gd name="connsiteY303" fmla="*/ 7991 h 10000"/>
              <a:gd name="connsiteX304" fmla="*/ 1789 w 10000"/>
              <a:gd name="connsiteY304" fmla="*/ 7911 h 10000"/>
              <a:gd name="connsiteX305" fmla="*/ 1744 w 10000"/>
              <a:gd name="connsiteY305" fmla="*/ 7978 h 10000"/>
              <a:gd name="connsiteX306" fmla="*/ 1704 w 10000"/>
              <a:gd name="connsiteY306" fmla="*/ 7911 h 10000"/>
              <a:gd name="connsiteX307" fmla="*/ 1686 w 10000"/>
              <a:gd name="connsiteY307" fmla="*/ 7804 h 10000"/>
              <a:gd name="connsiteX308" fmla="*/ 1636 w 10000"/>
              <a:gd name="connsiteY308" fmla="*/ 7871 h 10000"/>
              <a:gd name="connsiteX309" fmla="*/ 1596 w 10000"/>
              <a:gd name="connsiteY309" fmla="*/ 7804 h 10000"/>
              <a:gd name="connsiteX310" fmla="*/ 1556 w 10000"/>
              <a:gd name="connsiteY310" fmla="*/ 7911 h 10000"/>
              <a:gd name="connsiteX311" fmla="*/ 1502 w 10000"/>
              <a:gd name="connsiteY311" fmla="*/ 7924 h 10000"/>
              <a:gd name="connsiteX312" fmla="*/ 1466 w 10000"/>
              <a:gd name="connsiteY312" fmla="*/ 7804 h 10000"/>
              <a:gd name="connsiteX313" fmla="*/ 1269 w 10000"/>
              <a:gd name="connsiteY313" fmla="*/ 7764 h 10000"/>
              <a:gd name="connsiteX314" fmla="*/ 1246 w 10000"/>
              <a:gd name="connsiteY314" fmla="*/ 7831 h 10000"/>
              <a:gd name="connsiteX315" fmla="*/ 1228 w 10000"/>
              <a:gd name="connsiteY315" fmla="*/ 7831 h 10000"/>
              <a:gd name="connsiteX316" fmla="*/ 1196 w 10000"/>
              <a:gd name="connsiteY316" fmla="*/ 7965 h 10000"/>
              <a:gd name="connsiteX317" fmla="*/ 1201 w 10000"/>
              <a:gd name="connsiteY317" fmla="*/ 8099 h 10000"/>
              <a:gd name="connsiteX318" fmla="*/ 1178 w 10000"/>
              <a:gd name="connsiteY318" fmla="*/ 8099 h 10000"/>
              <a:gd name="connsiteX319" fmla="*/ 1160 w 10000"/>
              <a:gd name="connsiteY319" fmla="*/ 7991 h 10000"/>
              <a:gd name="connsiteX320" fmla="*/ 1134 w 10000"/>
              <a:gd name="connsiteY320" fmla="*/ 8005 h 10000"/>
              <a:gd name="connsiteX321" fmla="*/ 1125 w 10000"/>
              <a:gd name="connsiteY321" fmla="*/ 8393 h 10000"/>
              <a:gd name="connsiteX322" fmla="*/ 1156 w 10000"/>
              <a:gd name="connsiteY322" fmla="*/ 8514 h 10000"/>
              <a:gd name="connsiteX323" fmla="*/ 1156 w 10000"/>
              <a:gd name="connsiteY323" fmla="*/ 8621 h 10000"/>
              <a:gd name="connsiteX324" fmla="*/ 1187 w 10000"/>
              <a:gd name="connsiteY324" fmla="*/ 8607 h 10000"/>
              <a:gd name="connsiteX325" fmla="*/ 1228 w 10000"/>
              <a:gd name="connsiteY325" fmla="*/ 8554 h 10000"/>
              <a:gd name="connsiteX326" fmla="*/ 1264 w 10000"/>
              <a:gd name="connsiteY326" fmla="*/ 8728 h 10000"/>
              <a:gd name="connsiteX327" fmla="*/ 1291 w 10000"/>
              <a:gd name="connsiteY327" fmla="*/ 8835 h 10000"/>
              <a:gd name="connsiteX328" fmla="*/ 1318 w 10000"/>
              <a:gd name="connsiteY328" fmla="*/ 8983 h 10000"/>
              <a:gd name="connsiteX329" fmla="*/ 1363 w 10000"/>
              <a:gd name="connsiteY329" fmla="*/ 9009 h 10000"/>
              <a:gd name="connsiteX330" fmla="*/ 1305 w 10000"/>
              <a:gd name="connsiteY330" fmla="*/ 9130 h 10000"/>
              <a:gd name="connsiteX331" fmla="*/ 1264 w 10000"/>
              <a:gd name="connsiteY331" fmla="*/ 9023 h 10000"/>
              <a:gd name="connsiteX332" fmla="*/ 1223 w 10000"/>
              <a:gd name="connsiteY332" fmla="*/ 9464 h 10000"/>
              <a:gd name="connsiteX333" fmla="*/ 1273 w 10000"/>
              <a:gd name="connsiteY333" fmla="*/ 9571 h 10000"/>
              <a:gd name="connsiteX334" fmla="*/ 1318 w 10000"/>
              <a:gd name="connsiteY334" fmla="*/ 10000 h 10000"/>
              <a:gd name="connsiteX335" fmla="*/ 1278 w 10000"/>
              <a:gd name="connsiteY335" fmla="*/ 9919 h 10000"/>
              <a:gd name="connsiteX336" fmla="*/ 1237 w 10000"/>
              <a:gd name="connsiteY336" fmla="*/ 9879 h 10000"/>
              <a:gd name="connsiteX337" fmla="*/ 1187 w 10000"/>
              <a:gd name="connsiteY337" fmla="*/ 9853 h 10000"/>
              <a:gd name="connsiteX338" fmla="*/ 1156 w 10000"/>
              <a:gd name="connsiteY338" fmla="*/ 9812 h 10000"/>
              <a:gd name="connsiteX339" fmla="*/ 1120 w 10000"/>
              <a:gd name="connsiteY339" fmla="*/ 9786 h 10000"/>
              <a:gd name="connsiteX340" fmla="*/ 1093 w 10000"/>
              <a:gd name="connsiteY340" fmla="*/ 9639 h 10000"/>
              <a:gd name="connsiteX341" fmla="*/ 1030 w 10000"/>
              <a:gd name="connsiteY341" fmla="*/ 9732 h 10000"/>
              <a:gd name="connsiteX342" fmla="*/ 972 w 10000"/>
              <a:gd name="connsiteY342" fmla="*/ 9719 h 10000"/>
              <a:gd name="connsiteX343" fmla="*/ 936 w 10000"/>
              <a:gd name="connsiteY343" fmla="*/ 9598 h 10000"/>
              <a:gd name="connsiteX344" fmla="*/ 838 w 10000"/>
              <a:gd name="connsiteY344" fmla="*/ 9477 h 10000"/>
              <a:gd name="connsiteX345" fmla="*/ 739 w 10000"/>
              <a:gd name="connsiteY345" fmla="*/ 9491 h 10000"/>
              <a:gd name="connsiteX346" fmla="*/ 636 w 10000"/>
              <a:gd name="connsiteY346" fmla="*/ 9290 h 10000"/>
              <a:gd name="connsiteX347" fmla="*/ 717 w 10000"/>
              <a:gd name="connsiteY347" fmla="*/ 9090 h 10000"/>
              <a:gd name="connsiteX348" fmla="*/ 726 w 10000"/>
              <a:gd name="connsiteY348" fmla="*/ 8929 h 10000"/>
              <a:gd name="connsiteX349" fmla="*/ 726 w 10000"/>
              <a:gd name="connsiteY349" fmla="*/ 8754 h 10000"/>
              <a:gd name="connsiteX350" fmla="*/ 730 w 10000"/>
              <a:gd name="connsiteY350" fmla="*/ 8634 h 10000"/>
              <a:gd name="connsiteX351" fmla="*/ 784 w 10000"/>
              <a:gd name="connsiteY351" fmla="*/ 8581 h 10000"/>
              <a:gd name="connsiteX352" fmla="*/ 757 w 10000"/>
              <a:gd name="connsiteY352" fmla="*/ 8327 h 10000"/>
              <a:gd name="connsiteX353" fmla="*/ 694 w 10000"/>
              <a:gd name="connsiteY353" fmla="*/ 8260 h 10000"/>
              <a:gd name="connsiteX354" fmla="*/ 663 w 10000"/>
              <a:gd name="connsiteY354" fmla="*/ 8220 h 10000"/>
              <a:gd name="connsiteX355" fmla="*/ 623 w 10000"/>
              <a:gd name="connsiteY355" fmla="*/ 8260 h 10000"/>
              <a:gd name="connsiteX356" fmla="*/ 529 w 10000"/>
              <a:gd name="connsiteY356" fmla="*/ 8193 h 10000"/>
              <a:gd name="connsiteX357" fmla="*/ 457 w 10000"/>
              <a:gd name="connsiteY357" fmla="*/ 7938 h 10000"/>
              <a:gd name="connsiteX358" fmla="*/ 399 w 10000"/>
              <a:gd name="connsiteY358" fmla="*/ 7858 h 10000"/>
              <a:gd name="connsiteX359" fmla="*/ 372 w 10000"/>
              <a:gd name="connsiteY359" fmla="*/ 7630 h 10000"/>
              <a:gd name="connsiteX360" fmla="*/ 318 w 10000"/>
              <a:gd name="connsiteY360" fmla="*/ 7604 h 10000"/>
              <a:gd name="connsiteX361" fmla="*/ 269 w 10000"/>
              <a:gd name="connsiteY361" fmla="*/ 7684 h 10000"/>
              <a:gd name="connsiteX362" fmla="*/ 237 w 10000"/>
              <a:gd name="connsiteY362" fmla="*/ 7724 h 10000"/>
              <a:gd name="connsiteX363" fmla="*/ 224 w 10000"/>
              <a:gd name="connsiteY363" fmla="*/ 7617 h 10000"/>
              <a:gd name="connsiteX364" fmla="*/ 197 w 10000"/>
              <a:gd name="connsiteY364" fmla="*/ 7523 h 10000"/>
              <a:gd name="connsiteX365" fmla="*/ 269 w 10000"/>
              <a:gd name="connsiteY365" fmla="*/ 7497 h 10000"/>
              <a:gd name="connsiteX366" fmla="*/ 264 w 10000"/>
              <a:gd name="connsiteY366" fmla="*/ 7430 h 10000"/>
              <a:gd name="connsiteX367" fmla="*/ 246 w 10000"/>
              <a:gd name="connsiteY367" fmla="*/ 7390 h 10000"/>
              <a:gd name="connsiteX368" fmla="*/ 224 w 10000"/>
              <a:gd name="connsiteY368" fmla="*/ 7336 h 10000"/>
              <a:gd name="connsiteX369" fmla="*/ 184 w 10000"/>
              <a:gd name="connsiteY369" fmla="*/ 7068 h 10000"/>
              <a:gd name="connsiteX370" fmla="*/ 130 w 10000"/>
              <a:gd name="connsiteY370" fmla="*/ 6921 h 10000"/>
              <a:gd name="connsiteX371" fmla="*/ 76 w 10000"/>
              <a:gd name="connsiteY371" fmla="*/ 6921 h 10000"/>
              <a:gd name="connsiteX372" fmla="*/ 18 w 10000"/>
              <a:gd name="connsiteY372" fmla="*/ 6921 h 10000"/>
              <a:gd name="connsiteX373" fmla="*/ 0 w 10000"/>
              <a:gd name="connsiteY373" fmla="*/ 6720 h 10000"/>
              <a:gd name="connsiteX374" fmla="*/ 36 w 10000"/>
              <a:gd name="connsiteY37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4343 w 10000"/>
              <a:gd name="connsiteY287" fmla="*/ 8193 h 10000"/>
              <a:gd name="connsiteX288" fmla="*/ 2304 w 10000"/>
              <a:gd name="connsiteY288" fmla="*/ 7121 h 10000"/>
              <a:gd name="connsiteX289" fmla="*/ 2160 w 10000"/>
              <a:gd name="connsiteY289" fmla="*/ 6907 h 10000"/>
              <a:gd name="connsiteX290" fmla="*/ 2022 w 10000"/>
              <a:gd name="connsiteY290" fmla="*/ 7068 h 10000"/>
              <a:gd name="connsiteX291" fmla="*/ 1990 w 10000"/>
              <a:gd name="connsiteY291" fmla="*/ 7014 h 10000"/>
              <a:gd name="connsiteX292" fmla="*/ 1857 w 10000"/>
              <a:gd name="connsiteY292" fmla="*/ 4912 h 10000"/>
              <a:gd name="connsiteX293" fmla="*/ 1919 w 10000"/>
              <a:gd name="connsiteY293" fmla="*/ 7148 h 10000"/>
              <a:gd name="connsiteX294" fmla="*/ 1789 w 10000"/>
              <a:gd name="connsiteY294" fmla="*/ 7202 h 10000"/>
              <a:gd name="connsiteX295" fmla="*/ 1744 w 10000"/>
              <a:gd name="connsiteY295" fmla="*/ 7148 h 10000"/>
              <a:gd name="connsiteX296" fmla="*/ 1730 w 10000"/>
              <a:gd name="connsiteY296" fmla="*/ 7202 h 10000"/>
              <a:gd name="connsiteX297" fmla="*/ 1798 w 10000"/>
              <a:gd name="connsiteY297" fmla="*/ 7403 h 10000"/>
              <a:gd name="connsiteX298" fmla="*/ 1753 w 10000"/>
              <a:gd name="connsiteY298" fmla="*/ 7523 h 10000"/>
              <a:gd name="connsiteX299" fmla="*/ 1757 w 10000"/>
              <a:gd name="connsiteY299" fmla="*/ 7697 h 10000"/>
              <a:gd name="connsiteX300" fmla="*/ 1829 w 10000"/>
              <a:gd name="connsiteY300" fmla="*/ 7711 h 10000"/>
              <a:gd name="connsiteX301" fmla="*/ 1860 w 10000"/>
              <a:gd name="connsiteY301" fmla="*/ 7871 h 10000"/>
              <a:gd name="connsiteX302" fmla="*/ 1842 w 10000"/>
              <a:gd name="connsiteY302" fmla="*/ 7991 h 10000"/>
              <a:gd name="connsiteX303" fmla="*/ 1789 w 10000"/>
              <a:gd name="connsiteY303" fmla="*/ 7911 h 10000"/>
              <a:gd name="connsiteX304" fmla="*/ 1744 w 10000"/>
              <a:gd name="connsiteY304" fmla="*/ 7978 h 10000"/>
              <a:gd name="connsiteX305" fmla="*/ 1704 w 10000"/>
              <a:gd name="connsiteY305" fmla="*/ 7911 h 10000"/>
              <a:gd name="connsiteX306" fmla="*/ 1686 w 10000"/>
              <a:gd name="connsiteY306" fmla="*/ 7804 h 10000"/>
              <a:gd name="connsiteX307" fmla="*/ 1636 w 10000"/>
              <a:gd name="connsiteY307" fmla="*/ 7871 h 10000"/>
              <a:gd name="connsiteX308" fmla="*/ 1596 w 10000"/>
              <a:gd name="connsiteY308" fmla="*/ 7804 h 10000"/>
              <a:gd name="connsiteX309" fmla="*/ 1556 w 10000"/>
              <a:gd name="connsiteY309" fmla="*/ 7911 h 10000"/>
              <a:gd name="connsiteX310" fmla="*/ 1502 w 10000"/>
              <a:gd name="connsiteY310" fmla="*/ 7924 h 10000"/>
              <a:gd name="connsiteX311" fmla="*/ 1466 w 10000"/>
              <a:gd name="connsiteY311" fmla="*/ 7804 h 10000"/>
              <a:gd name="connsiteX312" fmla="*/ 1269 w 10000"/>
              <a:gd name="connsiteY312" fmla="*/ 7764 h 10000"/>
              <a:gd name="connsiteX313" fmla="*/ 1246 w 10000"/>
              <a:gd name="connsiteY313" fmla="*/ 7831 h 10000"/>
              <a:gd name="connsiteX314" fmla="*/ 1228 w 10000"/>
              <a:gd name="connsiteY314" fmla="*/ 7831 h 10000"/>
              <a:gd name="connsiteX315" fmla="*/ 1196 w 10000"/>
              <a:gd name="connsiteY315" fmla="*/ 7965 h 10000"/>
              <a:gd name="connsiteX316" fmla="*/ 1201 w 10000"/>
              <a:gd name="connsiteY316" fmla="*/ 8099 h 10000"/>
              <a:gd name="connsiteX317" fmla="*/ 1178 w 10000"/>
              <a:gd name="connsiteY317" fmla="*/ 8099 h 10000"/>
              <a:gd name="connsiteX318" fmla="*/ 1160 w 10000"/>
              <a:gd name="connsiteY318" fmla="*/ 7991 h 10000"/>
              <a:gd name="connsiteX319" fmla="*/ 1134 w 10000"/>
              <a:gd name="connsiteY319" fmla="*/ 8005 h 10000"/>
              <a:gd name="connsiteX320" fmla="*/ 1125 w 10000"/>
              <a:gd name="connsiteY320" fmla="*/ 8393 h 10000"/>
              <a:gd name="connsiteX321" fmla="*/ 1156 w 10000"/>
              <a:gd name="connsiteY321" fmla="*/ 8514 h 10000"/>
              <a:gd name="connsiteX322" fmla="*/ 1156 w 10000"/>
              <a:gd name="connsiteY322" fmla="*/ 8621 h 10000"/>
              <a:gd name="connsiteX323" fmla="*/ 1187 w 10000"/>
              <a:gd name="connsiteY323" fmla="*/ 8607 h 10000"/>
              <a:gd name="connsiteX324" fmla="*/ 1228 w 10000"/>
              <a:gd name="connsiteY324" fmla="*/ 8554 h 10000"/>
              <a:gd name="connsiteX325" fmla="*/ 1264 w 10000"/>
              <a:gd name="connsiteY325" fmla="*/ 8728 h 10000"/>
              <a:gd name="connsiteX326" fmla="*/ 1291 w 10000"/>
              <a:gd name="connsiteY326" fmla="*/ 8835 h 10000"/>
              <a:gd name="connsiteX327" fmla="*/ 1318 w 10000"/>
              <a:gd name="connsiteY327" fmla="*/ 8983 h 10000"/>
              <a:gd name="connsiteX328" fmla="*/ 1363 w 10000"/>
              <a:gd name="connsiteY328" fmla="*/ 9009 h 10000"/>
              <a:gd name="connsiteX329" fmla="*/ 1305 w 10000"/>
              <a:gd name="connsiteY329" fmla="*/ 9130 h 10000"/>
              <a:gd name="connsiteX330" fmla="*/ 1264 w 10000"/>
              <a:gd name="connsiteY330" fmla="*/ 9023 h 10000"/>
              <a:gd name="connsiteX331" fmla="*/ 1223 w 10000"/>
              <a:gd name="connsiteY331" fmla="*/ 9464 h 10000"/>
              <a:gd name="connsiteX332" fmla="*/ 1273 w 10000"/>
              <a:gd name="connsiteY332" fmla="*/ 9571 h 10000"/>
              <a:gd name="connsiteX333" fmla="*/ 1318 w 10000"/>
              <a:gd name="connsiteY333" fmla="*/ 10000 h 10000"/>
              <a:gd name="connsiteX334" fmla="*/ 1278 w 10000"/>
              <a:gd name="connsiteY334" fmla="*/ 9919 h 10000"/>
              <a:gd name="connsiteX335" fmla="*/ 1237 w 10000"/>
              <a:gd name="connsiteY335" fmla="*/ 9879 h 10000"/>
              <a:gd name="connsiteX336" fmla="*/ 1187 w 10000"/>
              <a:gd name="connsiteY336" fmla="*/ 9853 h 10000"/>
              <a:gd name="connsiteX337" fmla="*/ 1156 w 10000"/>
              <a:gd name="connsiteY337" fmla="*/ 9812 h 10000"/>
              <a:gd name="connsiteX338" fmla="*/ 1120 w 10000"/>
              <a:gd name="connsiteY338" fmla="*/ 9786 h 10000"/>
              <a:gd name="connsiteX339" fmla="*/ 1093 w 10000"/>
              <a:gd name="connsiteY339" fmla="*/ 9639 h 10000"/>
              <a:gd name="connsiteX340" fmla="*/ 1030 w 10000"/>
              <a:gd name="connsiteY340" fmla="*/ 9732 h 10000"/>
              <a:gd name="connsiteX341" fmla="*/ 972 w 10000"/>
              <a:gd name="connsiteY341" fmla="*/ 9719 h 10000"/>
              <a:gd name="connsiteX342" fmla="*/ 936 w 10000"/>
              <a:gd name="connsiteY342" fmla="*/ 9598 h 10000"/>
              <a:gd name="connsiteX343" fmla="*/ 838 w 10000"/>
              <a:gd name="connsiteY343" fmla="*/ 9477 h 10000"/>
              <a:gd name="connsiteX344" fmla="*/ 739 w 10000"/>
              <a:gd name="connsiteY344" fmla="*/ 9491 h 10000"/>
              <a:gd name="connsiteX345" fmla="*/ 636 w 10000"/>
              <a:gd name="connsiteY345" fmla="*/ 9290 h 10000"/>
              <a:gd name="connsiteX346" fmla="*/ 717 w 10000"/>
              <a:gd name="connsiteY346" fmla="*/ 9090 h 10000"/>
              <a:gd name="connsiteX347" fmla="*/ 726 w 10000"/>
              <a:gd name="connsiteY347" fmla="*/ 8929 h 10000"/>
              <a:gd name="connsiteX348" fmla="*/ 726 w 10000"/>
              <a:gd name="connsiteY348" fmla="*/ 8754 h 10000"/>
              <a:gd name="connsiteX349" fmla="*/ 730 w 10000"/>
              <a:gd name="connsiteY349" fmla="*/ 8634 h 10000"/>
              <a:gd name="connsiteX350" fmla="*/ 784 w 10000"/>
              <a:gd name="connsiteY350" fmla="*/ 8581 h 10000"/>
              <a:gd name="connsiteX351" fmla="*/ 757 w 10000"/>
              <a:gd name="connsiteY351" fmla="*/ 8327 h 10000"/>
              <a:gd name="connsiteX352" fmla="*/ 694 w 10000"/>
              <a:gd name="connsiteY352" fmla="*/ 8260 h 10000"/>
              <a:gd name="connsiteX353" fmla="*/ 663 w 10000"/>
              <a:gd name="connsiteY353" fmla="*/ 8220 h 10000"/>
              <a:gd name="connsiteX354" fmla="*/ 623 w 10000"/>
              <a:gd name="connsiteY354" fmla="*/ 8260 h 10000"/>
              <a:gd name="connsiteX355" fmla="*/ 529 w 10000"/>
              <a:gd name="connsiteY355" fmla="*/ 8193 h 10000"/>
              <a:gd name="connsiteX356" fmla="*/ 457 w 10000"/>
              <a:gd name="connsiteY356" fmla="*/ 7938 h 10000"/>
              <a:gd name="connsiteX357" fmla="*/ 399 w 10000"/>
              <a:gd name="connsiteY357" fmla="*/ 7858 h 10000"/>
              <a:gd name="connsiteX358" fmla="*/ 372 w 10000"/>
              <a:gd name="connsiteY358" fmla="*/ 7630 h 10000"/>
              <a:gd name="connsiteX359" fmla="*/ 318 w 10000"/>
              <a:gd name="connsiteY359" fmla="*/ 7604 h 10000"/>
              <a:gd name="connsiteX360" fmla="*/ 269 w 10000"/>
              <a:gd name="connsiteY360" fmla="*/ 7684 h 10000"/>
              <a:gd name="connsiteX361" fmla="*/ 237 w 10000"/>
              <a:gd name="connsiteY361" fmla="*/ 7724 h 10000"/>
              <a:gd name="connsiteX362" fmla="*/ 224 w 10000"/>
              <a:gd name="connsiteY362" fmla="*/ 7617 h 10000"/>
              <a:gd name="connsiteX363" fmla="*/ 197 w 10000"/>
              <a:gd name="connsiteY363" fmla="*/ 7523 h 10000"/>
              <a:gd name="connsiteX364" fmla="*/ 269 w 10000"/>
              <a:gd name="connsiteY364" fmla="*/ 7497 h 10000"/>
              <a:gd name="connsiteX365" fmla="*/ 264 w 10000"/>
              <a:gd name="connsiteY365" fmla="*/ 7430 h 10000"/>
              <a:gd name="connsiteX366" fmla="*/ 246 w 10000"/>
              <a:gd name="connsiteY366" fmla="*/ 7390 h 10000"/>
              <a:gd name="connsiteX367" fmla="*/ 224 w 10000"/>
              <a:gd name="connsiteY367" fmla="*/ 7336 h 10000"/>
              <a:gd name="connsiteX368" fmla="*/ 184 w 10000"/>
              <a:gd name="connsiteY368" fmla="*/ 7068 h 10000"/>
              <a:gd name="connsiteX369" fmla="*/ 130 w 10000"/>
              <a:gd name="connsiteY369" fmla="*/ 6921 h 10000"/>
              <a:gd name="connsiteX370" fmla="*/ 76 w 10000"/>
              <a:gd name="connsiteY370" fmla="*/ 6921 h 10000"/>
              <a:gd name="connsiteX371" fmla="*/ 18 w 10000"/>
              <a:gd name="connsiteY371" fmla="*/ 6921 h 10000"/>
              <a:gd name="connsiteX372" fmla="*/ 0 w 10000"/>
              <a:gd name="connsiteY372" fmla="*/ 6720 h 10000"/>
              <a:gd name="connsiteX373" fmla="*/ 36 w 10000"/>
              <a:gd name="connsiteY37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4348 w 10000"/>
              <a:gd name="connsiteY286" fmla="*/ 7844 h 10000"/>
              <a:gd name="connsiteX287" fmla="*/ 2304 w 10000"/>
              <a:gd name="connsiteY287" fmla="*/ 7121 h 10000"/>
              <a:gd name="connsiteX288" fmla="*/ 2160 w 10000"/>
              <a:gd name="connsiteY288" fmla="*/ 6907 h 10000"/>
              <a:gd name="connsiteX289" fmla="*/ 2022 w 10000"/>
              <a:gd name="connsiteY289" fmla="*/ 7068 h 10000"/>
              <a:gd name="connsiteX290" fmla="*/ 1990 w 10000"/>
              <a:gd name="connsiteY290" fmla="*/ 7014 h 10000"/>
              <a:gd name="connsiteX291" fmla="*/ 1857 w 10000"/>
              <a:gd name="connsiteY291" fmla="*/ 4912 h 10000"/>
              <a:gd name="connsiteX292" fmla="*/ 1919 w 10000"/>
              <a:gd name="connsiteY292" fmla="*/ 7148 h 10000"/>
              <a:gd name="connsiteX293" fmla="*/ 1789 w 10000"/>
              <a:gd name="connsiteY293" fmla="*/ 7202 h 10000"/>
              <a:gd name="connsiteX294" fmla="*/ 1744 w 10000"/>
              <a:gd name="connsiteY294" fmla="*/ 7148 h 10000"/>
              <a:gd name="connsiteX295" fmla="*/ 1730 w 10000"/>
              <a:gd name="connsiteY295" fmla="*/ 7202 h 10000"/>
              <a:gd name="connsiteX296" fmla="*/ 1798 w 10000"/>
              <a:gd name="connsiteY296" fmla="*/ 7403 h 10000"/>
              <a:gd name="connsiteX297" fmla="*/ 1753 w 10000"/>
              <a:gd name="connsiteY297" fmla="*/ 7523 h 10000"/>
              <a:gd name="connsiteX298" fmla="*/ 1757 w 10000"/>
              <a:gd name="connsiteY298" fmla="*/ 7697 h 10000"/>
              <a:gd name="connsiteX299" fmla="*/ 1829 w 10000"/>
              <a:gd name="connsiteY299" fmla="*/ 7711 h 10000"/>
              <a:gd name="connsiteX300" fmla="*/ 1860 w 10000"/>
              <a:gd name="connsiteY300" fmla="*/ 7871 h 10000"/>
              <a:gd name="connsiteX301" fmla="*/ 1842 w 10000"/>
              <a:gd name="connsiteY301" fmla="*/ 7991 h 10000"/>
              <a:gd name="connsiteX302" fmla="*/ 1789 w 10000"/>
              <a:gd name="connsiteY302" fmla="*/ 7911 h 10000"/>
              <a:gd name="connsiteX303" fmla="*/ 1744 w 10000"/>
              <a:gd name="connsiteY303" fmla="*/ 7978 h 10000"/>
              <a:gd name="connsiteX304" fmla="*/ 1704 w 10000"/>
              <a:gd name="connsiteY304" fmla="*/ 7911 h 10000"/>
              <a:gd name="connsiteX305" fmla="*/ 1686 w 10000"/>
              <a:gd name="connsiteY305" fmla="*/ 7804 h 10000"/>
              <a:gd name="connsiteX306" fmla="*/ 1636 w 10000"/>
              <a:gd name="connsiteY306" fmla="*/ 7871 h 10000"/>
              <a:gd name="connsiteX307" fmla="*/ 1596 w 10000"/>
              <a:gd name="connsiteY307" fmla="*/ 7804 h 10000"/>
              <a:gd name="connsiteX308" fmla="*/ 1556 w 10000"/>
              <a:gd name="connsiteY308" fmla="*/ 7911 h 10000"/>
              <a:gd name="connsiteX309" fmla="*/ 1502 w 10000"/>
              <a:gd name="connsiteY309" fmla="*/ 7924 h 10000"/>
              <a:gd name="connsiteX310" fmla="*/ 1466 w 10000"/>
              <a:gd name="connsiteY310" fmla="*/ 7804 h 10000"/>
              <a:gd name="connsiteX311" fmla="*/ 1269 w 10000"/>
              <a:gd name="connsiteY311" fmla="*/ 7764 h 10000"/>
              <a:gd name="connsiteX312" fmla="*/ 1246 w 10000"/>
              <a:gd name="connsiteY312" fmla="*/ 7831 h 10000"/>
              <a:gd name="connsiteX313" fmla="*/ 1228 w 10000"/>
              <a:gd name="connsiteY313" fmla="*/ 7831 h 10000"/>
              <a:gd name="connsiteX314" fmla="*/ 1196 w 10000"/>
              <a:gd name="connsiteY314" fmla="*/ 7965 h 10000"/>
              <a:gd name="connsiteX315" fmla="*/ 1201 w 10000"/>
              <a:gd name="connsiteY315" fmla="*/ 8099 h 10000"/>
              <a:gd name="connsiteX316" fmla="*/ 1178 w 10000"/>
              <a:gd name="connsiteY316" fmla="*/ 8099 h 10000"/>
              <a:gd name="connsiteX317" fmla="*/ 1160 w 10000"/>
              <a:gd name="connsiteY317" fmla="*/ 7991 h 10000"/>
              <a:gd name="connsiteX318" fmla="*/ 1134 w 10000"/>
              <a:gd name="connsiteY318" fmla="*/ 8005 h 10000"/>
              <a:gd name="connsiteX319" fmla="*/ 1125 w 10000"/>
              <a:gd name="connsiteY319" fmla="*/ 8393 h 10000"/>
              <a:gd name="connsiteX320" fmla="*/ 1156 w 10000"/>
              <a:gd name="connsiteY320" fmla="*/ 8514 h 10000"/>
              <a:gd name="connsiteX321" fmla="*/ 1156 w 10000"/>
              <a:gd name="connsiteY321" fmla="*/ 8621 h 10000"/>
              <a:gd name="connsiteX322" fmla="*/ 1187 w 10000"/>
              <a:gd name="connsiteY322" fmla="*/ 8607 h 10000"/>
              <a:gd name="connsiteX323" fmla="*/ 1228 w 10000"/>
              <a:gd name="connsiteY323" fmla="*/ 8554 h 10000"/>
              <a:gd name="connsiteX324" fmla="*/ 1264 w 10000"/>
              <a:gd name="connsiteY324" fmla="*/ 8728 h 10000"/>
              <a:gd name="connsiteX325" fmla="*/ 1291 w 10000"/>
              <a:gd name="connsiteY325" fmla="*/ 8835 h 10000"/>
              <a:gd name="connsiteX326" fmla="*/ 1318 w 10000"/>
              <a:gd name="connsiteY326" fmla="*/ 8983 h 10000"/>
              <a:gd name="connsiteX327" fmla="*/ 1363 w 10000"/>
              <a:gd name="connsiteY327" fmla="*/ 9009 h 10000"/>
              <a:gd name="connsiteX328" fmla="*/ 1305 w 10000"/>
              <a:gd name="connsiteY328" fmla="*/ 9130 h 10000"/>
              <a:gd name="connsiteX329" fmla="*/ 1264 w 10000"/>
              <a:gd name="connsiteY329" fmla="*/ 9023 h 10000"/>
              <a:gd name="connsiteX330" fmla="*/ 1223 w 10000"/>
              <a:gd name="connsiteY330" fmla="*/ 9464 h 10000"/>
              <a:gd name="connsiteX331" fmla="*/ 1273 w 10000"/>
              <a:gd name="connsiteY331" fmla="*/ 9571 h 10000"/>
              <a:gd name="connsiteX332" fmla="*/ 1318 w 10000"/>
              <a:gd name="connsiteY332" fmla="*/ 10000 h 10000"/>
              <a:gd name="connsiteX333" fmla="*/ 1278 w 10000"/>
              <a:gd name="connsiteY333" fmla="*/ 9919 h 10000"/>
              <a:gd name="connsiteX334" fmla="*/ 1237 w 10000"/>
              <a:gd name="connsiteY334" fmla="*/ 9879 h 10000"/>
              <a:gd name="connsiteX335" fmla="*/ 1187 w 10000"/>
              <a:gd name="connsiteY335" fmla="*/ 9853 h 10000"/>
              <a:gd name="connsiteX336" fmla="*/ 1156 w 10000"/>
              <a:gd name="connsiteY336" fmla="*/ 9812 h 10000"/>
              <a:gd name="connsiteX337" fmla="*/ 1120 w 10000"/>
              <a:gd name="connsiteY337" fmla="*/ 9786 h 10000"/>
              <a:gd name="connsiteX338" fmla="*/ 1093 w 10000"/>
              <a:gd name="connsiteY338" fmla="*/ 9639 h 10000"/>
              <a:gd name="connsiteX339" fmla="*/ 1030 w 10000"/>
              <a:gd name="connsiteY339" fmla="*/ 9732 h 10000"/>
              <a:gd name="connsiteX340" fmla="*/ 972 w 10000"/>
              <a:gd name="connsiteY340" fmla="*/ 9719 h 10000"/>
              <a:gd name="connsiteX341" fmla="*/ 936 w 10000"/>
              <a:gd name="connsiteY341" fmla="*/ 9598 h 10000"/>
              <a:gd name="connsiteX342" fmla="*/ 838 w 10000"/>
              <a:gd name="connsiteY342" fmla="*/ 9477 h 10000"/>
              <a:gd name="connsiteX343" fmla="*/ 739 w 10000"/>
              <a:gd name="connsiteY343" fmla="*/ 9491 h 10000"/>
              <a:gd name="connsiteX344" fmla="*/ 636 w 10000"/>
              <a:gd name="connsiteY344" fmla="*/ 9290 h 10000"/>
              <a:gd name="connsiteX345" fmla="*/ 717 w 10000"/>
              <a:gd name="connsiteY345" fmla="*/ 9090 h 10000"/>
              <a:gd name="connsiteX346" fmla="*/ 726 w 10000"/>
              <a:gd name="connsiteY346" fmla="*/ 8929 h 10000"/>
              <a:gd name="connsiteX347" fmla="*/ 726 w 10000"/>
              <a:gd name="connsiteY347" fmla="*/ 8754 h 10000"/>
              <a:gd name="connsiteX348" fmla="*/ 730 w 10000"/>
              <a:gd name="connsiteY348" fmla="*/ 8634 h 10000"/>
              <a:gd name="connsiteX349" fmla="*/ 784 w 10000"/>
              <a:gd name="connsiteY349" fmla="*/ 8581 h 10000"/>
              <a:gd name="connsiteX350" fmla="*/ 757 w 10000"/>
              <a:gd name="connsiteY350" fmla="*/ 8327 h 10000"/>
              <a:gd name="connsiteX351" fmla="*/ 694 w 10000"/>
              <a:gd name="connsiteY351" fmla="*/ 8260 h 10000"/>
              <a:gd name="connsiteX352" fmla="*/ 663 w 10000"/>
              <a:gd name="connsiteY352" fmla="*/ 8220 h 10000"/>
              <a:gd name="connsiteX353" fmla="*/ 623 w 10000"/>
              <a:gd name="connsiteY353" fmla="*/ 8260 h 10000"/>
              <a:gd name="connsiteX354" fmla="*/ 529 w 10000"/>
              <a:gd name="connsiteY354" fmla="*/ 8193 h 10000"/>
              <a:gd name="connsiteX355" fmla="*/ 457 w 10000"/>
              <a:gd name="connsiteY355" fmla="*/ 7938 h 10000"/>
              <a:gd name="connsiteX356" fmla="*/ 399 w 10000"/>
              <a:gd name="connsiteY356" fmla="*/ 7858 h 10000"/>
              <a:gd name="connsiteX357" fmla="*/ 372 w 10000"/>
              <a:gd name="connsiteY357" fmla="*/ 7630 h 10000"/>
              <a:gd name="connsiteX358" fmla="*/ 318 w 10000"/>
              <a:gd name="connsiteY358" fmla="*/ 7604 h 10000"/>
              <a:gd name="connsiteX359" fmla="*/ 269 w 10000"/>
              <a:gd name="connsiteY359" fmla="*/ 7684 h 10000"/>
              <a:gd name="connsiteX360" fmla="*/ 237 w 10000"/>
              <a:gd name="connsiteY360" fmla="*/ 7724 h 10000"/>
              <a:gd name="connsiteX361" fmla="*/ 224 w 10000"/>
              <a:gd name="connsiteY361" fmla="*/ 7617 h 10000"/>
              <a:gd name="connsiteX362" fmla="*/ 197 w 10000"/>
              <a:gd name="connsiteY362" fmla="*/ 7523 h 10000"/>
              <a:gd name="connsiteX363" fmla="*/ 269 w 10000"/>
              <a:gd name="connsiteY363" fmla="*/ 7497 h 10000"/>
              <a:gd name="connsiteX364" fmla="*/ 264 w 10000"/>
              <a:gd name="connsiteY364" fmla="*/ 7430 h 10000"/>
              <a:gd name="connsiteX365" fmla="*/ 246 w 10000"/>
              <a:gd name="connsiteY365" fmla="*/ 7390 h 10000"/>
              <a:gd name="connsiteX366" fmla="*/ 224 w 10000"/>
              <a:gd name="connsiteY366" fmla="*/ 7336 h 10000"/>
              <a:gd name="connsiteX367" fmla="*/ 184 w 10000"/>
              <a:gd name="connsiteY367" fmla="*/ 7068 h 10000"/>
              <a:gd name="connsiteX368" fmla="*/ 130 w 10000"/>
              <a:gd name="connsiteY368" fmla="*/ 6921 h 10000"/>
              <a:gd name="connsiteX369" fmla="*/ 76 w 10000"/>
              <a:gd name="connsiteY369" fmla="*/ 6921 h 10000"/>
              <a:gd name="connsiteX370" fmla="*/ 18 w 10000"/>
              <a:gd name="connsiteY370" fmla="*/ 6921 h 10000"/>
              <a:gd name="connsiteX371" fmla="*/ 0 w 10000"/>
              <a:gd name="connsiteY371" fmla="*/ 6720 h 10000"/>
              <a:gd name="connsiteX372" fmla="*/ 36 w 10000"/>
              <a:gd name="connsiteY37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4433 w 10000"/>
              <a:gd name="connsiteY285" fmla="*/ 7657 h 10000"/>
              <a:gd name="connsiteX286" fmla="*/ 2304 w 10000"/>
              <a:gd name="connsiteY286" fmla="*/ 7121 h 10000"/>
              <a:gd name="connsiteX287" fmla="*/ 2160 w 10000"/>
              <a:gd name="connsiteY287" fmla="*/ 6907 h 10000"/>
              <a:gd name="connsiteX288" fmla="*/ 2022 w 10000"/>
              <a:gd name="connsiteY288" fmla="*/ 7068 h 10000"/>
              <a:gd name="connsiteX289" fmla="*/ 1990 w 10000"/>
              <a:gd name="connsiteY289" fmla="*/ 7014 h 10000"/>
              <a:gd name="connsiteX290" fmla="*/ 1857 w 10000"/>
              <a:gd name="connsiteY290" fmla="*/ 4912 h 10000"/>
              <a:gd name="connsiteX291" fmla="*/ 1919 w 10000"/>
              <a:gd name="connsiteY291" fmla="*/ 7148 h 10000"/>
              <a:gd name="connsiteX292" fmla="*/ 1789 w 10000"/>
              <a:gd name="connsiteY292" fmla="*/ 7202 h 10000"/>
              <a:gd name="connsiteX293" fmla="*/ 1744 w 10000"/>
              <a:gd name="connsiteY293" fmla="*/ 7148 h 10000"/>
              <a:gd name="connsiteX294" fmla="*/ 1730 w 10000"/>
              <a:gd name="connsiteY294" fmla="*/ 7202 h 10000"/>
              <a:gd name="connsiteX295" fmla="*/ 1798 w 10000"/>
              <a:gd name="connsiteY295" fmla="*/ 7403 h 10000"/>
              <a:gd name="connsiteX296" fmla="*/ 1753 w 10000"/>
              <a:gd name="connsiteY296" fmla="*/ 7523 h 10000"/>
              <a:gd name="connsiteX297" fmla="*/ 1757 w 10000"/>
              <a:gd name="connsiteY297" fmla="*/ 7697 h 10000"/>
              <a:gd name="connsiteX298" fmla="*/ 1829 w 10000"/>
              <a:gd name="connsiteY298" fmla="*/ 7711 h 10000"/>
              <a:gd name="connsiteX299" fmla="*/ 1860 w 10000"/>
              <a:gd name="connsiteY299" fmla="*/ 7871 h 10000"/>
              <a:gd name="connsiteX300" fmla="*/ 1842 w 10000"/>
              <a:gd name="connsiteY300" fmla="*/ 7991 h 10000"/>
              <a:gd name="connsiteX301" fmla="*/ 1789 w 10000"/>
              <a:gd name="connsiteY301" fmla="*/ 7911 h 10000"/>
              <a:gd name="connsiteX302" fmla="*/ 1744 w 10000"/>
              <a:gd name="connsiteY302" fmla="*/ 7978 h 10000"/>
              <a:gd name="connsiteX303" fmla="*/ 1704 w 10000"/>
              <a:gd name="connsiteY303" fmla="*/ 7911 h 10000"/>
              <a:gd name="connsiteX304" fmla="*/ 1686 w 10000"/>
              <a:gd name="connsiteY304" fmla="*/ 7804 h 10000"/>
              <a:gd name="connsiteX305" fmla="*/ 1636 w 10000"/>
              <a:gd name="connsiteY305" fmla="*/ 7871 h 10000"/>
              <a:gd name="connsiteX306" fmla="*/ 1596 w 10000"/>
              <a:gd name="connsiteY306" fmla="*/ 7804 h 10000"/>
              <a:gd name="connsiteX307" fmla="*/ 1556 w 10000"/>
              <a:gd name="connsiteY307" fmla="*/ 7911 h 10000"/>
              <a:gd name="connsiteX308" fmla="*/ 1502 w 10000"/>
              <a:gd name="connsiteY308" fmla="*/ 7924 h 10000"/>
              <a:gd name="connsiteX309" fmla="*/ 1466 w 10000"/>
              <a:gd name="connsiteY309" fmla="*/ 7804 h 10000"/>
              <a:gd name="connsiteX310" fmla="*/ 1269 w 10000"/>
              <a:gd name="connsiteY310" fmla="*/ 7764 h 10000"/>
              <a:gd name="connsiteX311" fmla="*/ 1246 w 10000"/>
              <a:gd name="connsiteY311" fmla="*/ 7831 h 10000"/>
              <a:gd name="connsiteX312" fmla="*/ 1228 w 10000"/>
              <a:gd name="connsiteY312" fmla="*/ 7831 h 10000"/>
              <a:gd name="connsiteX313" fmla="*/ 1196 w 10000"/>
              <a:gd name="connsiteY313" fmla="*/ 7965 h 10000"/>
              <a:gd name="connsiteX314" fmla="*/ 1201 w 10000"/>
              <a:gd name="connsiteY314" fmla="*/ 8099 h 10000"/>
              <a:gd name="connsiteX315" fmla="*/ 1178 w 10000"/>
              <a:gd name="connsiteY315" fmla="*/ 8099 h 10000"/>
              <a:gd name="connsiteX316" fmla="*/ 1160 w 10000"/>
              <a:gd name="connsiteY316" fmla="*/ 7991 h 10000"/>
              <a:gd name="connsiteX317" fmla="*/ 1134 w 10000"/>
              <a:gd name="connsiteY317" fmla="*/ 8005 h 10000"/>
              <a:gd name="connsiteX318" fmla="*/ 1125 w 10000"/>
              <a:gd name="connsiteY318" fmla="*/ 8393 h 10000"/>
              <a:gd name="connsiteX319" fmla="*/ 1156 w 10000"/>
              <a:gd name="connsiteY319" fmla="*/ 8514 h 10000"/>
              <a:gd name="connsiteX320" fmla="*/ 1156 w 10000"/>
              <a:gd name="connsiteY320" fmla="*/ 8621 h 10000"/>
              <a:gd name="connsiteX321" fmla="*/ 1187 w 10000"/>
              <a:gd name="connsiteY321" fmla="*/ 8607 h 10000"/>
              <a:gd name="connsiteX322" fmla="*/ 1228 w 10000"/>
              <a:gd name="connsiteY322" fmla="*/ 8554 h 10000"/>
              <a:gd name="connsiteX323" fmla="*/ 1264 w 10000"/>
              <a:gd name="connsiteY323" fmla="*/ 8728 h 10000"/>
              <a:gd name="connsiteX324" fmla="*/ 1291 w 10000"/>
              <a:gd name="connsiteY324" fmla="*/ 8835 h 10000"/>
              <a:gd name="connsiteX325" fmla="*/ 1318 w 10000"/>
              <a:gd name="connsiteY325" fmla="*/ 8983 h 10000"/>
              <a:gd name="connsiteX326" fmla="*/ 1363 w 10000"/>
              <a:gd name="connsiteY326" fmla="*/ 9009 h 10000"/>
              <a:gd name="connsiteX327" fmla="*/ 1305 w 10000"/>
              <a:gd name="connsiteY327" fmla="*/ 9130 h 10000"/>
              <a:gd name="connsiteX328" fmla="*/ 1264 w 10000"/>
              <a:gd name="connsiteY328" fmla="*/ 9023 h 10000"/>
              <a:gd name="connsiteX329" fmla="*/ 1223 w 10000"/>
              <a:gd name="connsiteY329" fmla="*/ 9464 h 10000"/>
              <a:gd name="connsiteX330" fmla="*/ 1273 w 10000"/>
              <a:gd name="connsiteY330" fmla="*/ 9571 h 10000"/>
              <a:gd name="connsiteX331" fmla="*/ 1318 w 10000"/>
              <a:gd name="connsiteY331" fmla="*/ 10000 h 10000"/>
              <a:gd name="connsiteX332" fmla="*/ 1278 w 10000"/>
              <a:gd name="connsiteY332" fmla="*/ 9919 h 10000"/>
              <a:gd name="connsiteX333" fmla="*/ 1237 w 10000"/>
              <a:gd name="connsiteY333" fmla="*/ 9879 h 10000"/>
              <a:gd name="connsiteX334" fmla="*/ 1187 w 10000"/>
              <a:gd name="connsiteY334" fmla="*/ 9853 h 10000"/>
              <a:gd name="connsiteX335" fmla="*/ 1156 w 10000"/>
              <a:gd name="connsiteY335" fmla="*/ 9812 h 10000"/>
              <a:gd name="connsiteX336" fmla="*/ 1120 w 10000"/>
              <a:gd name="connsiteY336" fmla="*/ 9786 h 10000"/>
              <a:gd name="connsiteX337" fmla="*/ 1093 w 10000"/>
              <a:gd name="connsiteY337" fmla="*/ 9639 h 10000"/>
              <a:gd name="connsiteX338" fmla="*/ 1030 w 10000"/>
              <a:gd name="connsiteY338" fmla="*/ 9732 h 10000"/>
              <a:gd name="connsiteX339" fmla="*/ 972 w 10000"/>
              <a:gd name="connsiteY339" fmla="*/ 9719 h 10000"/>
              <a:gd name="connsiteX340" fmla="*/ 936 w 10000"/>
              <a:gd name="connsiteY340" fmla="*/ 9598 h 10000"/>
              <a:gd name="connsiteX341" fmla="*/ 838 w 10000"/>
              <a:gd name="connsiteY341" fmla="*/ 9477 h 10000"/>
              <a:gd name="connsiteX342" fmla="*/ 739 w 10000"/>
              <a:gd name="connsiteY342" fmla="*/ 9491 h 10000"/>
              <a:gd name="connsiteX343" fmla="*/ 636 w 10000"/>
              <a:gd name="connsiteY343" fmla="*/ 9290 h 10000"/>
              <a:gd name="connsiteX344" fmla="*/ 717 w 10000"/>
              <a:gd name="connsiteY344" fmla="*/ 9090 h 10000"/>
              <a:gd name="connsiteX345" fmla="*/ 726 w 10000"/>
              <a:gd name="connsiteY345" fmla="*/ 8929 h 10000"/>
              <a:gd name="connsiteX346" fmla="*/ 726 w 10000"/>
              <a:gd name="connsiteY346" fmla="*/ 8754 h 10000"/>
              <a:gd name="connsiteX347" fmla="*/ 730 w 10000"/>
              <a:gd name="connsiteY347" fmla="*/ 8634 h 10000"/>
              <a:gd name="connsiteX348" fmla="*/ 784 w 10000"/>
              <a:gd name="connsiteY348" fmla="*/ 8581 h 10000"/>
              <a:gd name="connsiteX349" fmla="*/ 757 w 10000"/>
              <a:gd name="connsiteY349" fmla="*/ 8327 h 10000"/>
              <a:gd name="connsiteX350" fmla="*/ 694 w 10000"/>
              <a:gd name="connsiteY350" fmla="*/ 8260 h 10000"/>
              <a:gd name="connsiteX351" fmla="*/ 663 w 10000"/>
              <a:gd name="connsiteY351" fmla="*/ 8220 h 10000"/>
              <a:gd name="connsiteX352" fmla="*/ 623 w 10000"/>
              <a:gd name="connsiteY352" fmla="*/ 8260 h 10000"/>
              <a:gd name="connsiteX353" fmla="*/ 529 w 10000"/>
              <a:gd name="connsiteY353" fmla="*/ 8193 h 10000"/>
              <a:gd name="connsiteX354" fmla="*/ 457 w 10000"/>
              <a:gd name="connsiteY354" fmla="*/ 7938 h 10000"/>
              <a:gd name="connsiteX355" fmla="*/ 399 w 10000"/>
              <a:gd name="connsiteY355" fmla="*/ 7858 h 10000"/>
              <a:gd name="connsiteX356" fmla="*/ 372 w 10000"/>
              <a:gd name="connsiteY356" fmla="*/ 7630 h 10000"/>
              <a:gd name="connsiteX357" fmla="*/ 318 w 10000"/>
              <a:gd name="connsiteY357" fmla="*/ 7604 h 10000"/>
              <a:gd name="connsiteX358" fmla="*/ 269 w 10000"/>
              <a:gd name="connsiteY358" fmla="*/ 7684 h 10000"/>
              <a:gd name="connsiteX359" fmla="*/ 237 w 10000"/>
              <a:gd name="connsiteY359" fmla="*/ 7724 h 10000"/>
              <a:gd name="connsiteX360" fmla="*/ 224 w 10000"/>
              <a:gd name="connsiteY360" fmla="*/ 7617 h 10000"/>
              <a:gd name="connsiteX361" fmla="*/ 197 w 10000"/>
              <a:gd name="connsiteY361" fmla="*/ 7523 h 10000"/>
              <a:gd name="connsiteX362" fmla="*/ 269 w 10000"/>
              <a:gd name="connsiteY362" fmla="*/ 7497 h 10000"/>
              <a:gd name="connsiteX363" fmla="*/ 264 w 10000"/>
              <a:gd name="connsiteY363" fmla="*/ 7430 h 10000"/>
              <a:gd name="connsiteX364" fmla="*/ 246 w 10000"/>
              <a:gd name="connsiteY364" fmla="*/ 7390 h 10000"/>
              <a:gd name="connsiteX365" fmla="*/ 224 w 10000"/>
              <a:gd name="connsiteY365" fmla="*/ 7336 h 10000"/>
              <a:gd name="connsiteX366" fmla="*/ 184 w 10000"/>
              <a:gd name="connsiteY366" fmla="*/ 7068 h 10000"/>
              <a:gd name="connsiteX367" fmla="*/ 130 w 10000"/>
              <a:gd name="connsiteY367" fmla="*/ 6921 h 10000"/>
              <a:gd name="connsiteX368" fmla="*/ 76 w 10000"/>
              <a:gd name="connsiteY368" fmla="*/ 6921 h 10000"/>
              <a:gd name="connsiteX369" fmla="*/ 18 w 10000"/>
              <a:gd name="connsiteY369" fmla="*/ 6921 h 10000"/>
              <a:gd name="connsiteX370" fmla="*/ 0 w 10000"/>
              <a:gd name="connsiteY370" fmla="*/ 6720 h 10000"/>
              <a:gd name="connsiteX371" fmla="*/ 36 w 10000"/>
              <a:gd name="connsiteY37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594 w 10000"/>
              <a:gd name="connsiteY284" fmla="*/ 7831 h 10000"/>
              <a:gd name="connsiteX285" fmla="*/ 2304 w 10000"/>
              <a:gd name="connsiteY285" fmla="*/ 7121 h 10000"/>
              <a:gd name="connsiteX286" fmla="*/ 2160 w 10000"/>
              <a:gd name="connsiteY286" fmla="*/ 6907 h 10000"/>
              <a:gd name="connsiteX287" fmla="*/ 2022 w 10000"/>
              <a:gd name="connsiteY287" fmla="*/ 7068 h 10000"/>
              <a:gd name="connsiteX288" fmla="*/ 1990 w 10000"/>
              <a:gd name="connsiteY288" fmla="*/ 7014 h 10000"/>
              <a:gd name="connsiteX289" fmla="*/ 1857 w 10000"/>
              <a:gd name="connsiteY289" fmla="*/ 4912 h 10000"/>
              <a:gd name="connsiteX290" fmla="*/ 1919 w 10000"/>
              <a:gd name="connsiteY290" fmla="*/ 7148 h 10000"/>
              <a:gd name="connsiteX291" fmla="*/ 1789 w 10000"/>
              <a:gd name="connsiteY291" fmla="*/ 7202 h 10000"/>
              <a:gd name="connsiteX292" fmla="*/ 1744 w 10000"/>
              <a:gd name="connsiteY292" fmla="*/ 7148 h 10000"/>
              <a:gd name="connsiteX293" fmla="*/ 1730 w 10000"/>
              <a:gd name="connsiteY293" fmla="*/ 7202 h 10000"/>
              <a:gd name="connsiteX294" fmla="*/ 1798 w 10000"/>
              <a:gd name="connsiteY294" fmla="*/ 7403 h 10000"/>
              <a:gd name="connsiteX295" fmla="*/ 1753 w 10000"/>
              <a:gd name="connsiteY295" fmla="*/ 7523 h 10000"/>
              <a:gd name="connsiteX296" fmla="*/ 1757 w 10000"/>
              <a:gd name="connsiteY296" fmla="*/ 7697 h 10000"/>
              <a:gd name="connsiteX297" fmla="*/ 1829 w 10000"/>
              <a:gd name="connsiteY297" fmla="*/ 7711 h 10000"/>
              <a:gd name="connsiteX298" fmla="*/ 1860 w 10000"/>
              <a:gd name="connsiteY298" fmla="*/ 7871 h 10000"/>
              <a:gd name="connsiteX299" fmla="*/ 1842 w 10000"/>
              <a:gd name="connsiteY299" fmla="*/ 7991 h 10000"/>
              <a:gd name="connsiteX300" fmla="*/ 1789 w 10000"/>
              <a:gd name="connsiteY300" fmla="*/ 7911 h 10000"/>
              <a:gd name="connsiteX301" fmla="*/ 1744 w 10000"/>
              <a:gd name="connsiteY301" fmla="*/ 7978 h 10000"/>
              <a:gd name="connsiteX302" fmla="*/ 1704 w 10000"/>
              <a:gd name="connsiteY302" fmla="*/ 7911 h 10000"/>
              <a:gd name="connsiteX303" fmla="*/ 1686 w 10000"/>
              <a:gd name="connsiteY303" fmla="*/ 7804 h 10000"/>
              <a:gd name="connsiteX304" fmla="*/ 1636 w 10000"/>
              <a:gd name="connsiteY304" fmla="*/ 7871 h 10000"/>
              <a:gd name="connsiteX305" fmla="*/ 1596 w 10000"/>
              <a:gd name="connsiteY305" fmla="*/ 7804 h 10000"/>
              <a:gd name="connsiteX306" fmla="*/ 1556 w 10000"/>
              <a:gd name="connsiteY306" fmla="*/ 7911 h 10000"/>
              <a:gd name="connsiteX307" fmla="*/ 1502 w 10000"/>
              <a:gd name="connsiteY307" fmla="*/ 7924 h 10000"/>
              <a:gd name="connsiteX308" fmla="*/ 1466 w 10000"/>
              <a:gd name="connsiteY308" fmla="*/ 7804 h 10000"/>
              <a:gd name="connsiteX309" fmla="*/ 1269 w 10000"/>
              <a:gd name="connsiteY309" fmla="*/ 7764 h 10000"/>
              <a:gd name="connsiteX310" fmla="*/ 1246 w 10000"/>
              <a:gd name="connsiteY310" fmla="*/ 7831 h 10000"/>
              <a:gd name="connsiteX311" fmla="*/ 1228 w 10000"/>
              <a:gd name="connsiteY311" fmla="*/ 7831 h 10000"/>
              <a:gd name="connsiteX312" fmla="*/ 1196 w 10000"/>
              <a:gd name="connsiteY312" fmla="*/ 7965 h 10000"/>
              <a:gd name="connsiteX313" fmla="*/ 1201 w 10000"/>
              <a:gd name="connsiteY313" fmla="*/ 8099 h 10000"/>
              <a:gd name="connsiteX314" fmla="*/ 1178 w 10000"/>
              <a:gd name="connsiteY314" fmla="*/ 8099 h 10000"/>
              <a:gd name="connsiteX315" fmla="*/ 1160 w 10000"/>
              <a:gd name="connsiteY315" fmla="*/ 7991 h 10000"/>
              <a:gd name="connsiteX316" fmla="*/ 1134 w 10000"/>
              <a:gd name="connsiteY316" fmla="*/ 8005 h 10000"/>
              <a:gd name="connsiteX317" fmla="*/ 1125 w 10000"/>
              <a:gd name="connsiteY317" fmla="*/ 8393 h 10000"/>
              <a:gd name="connsiteX318" fmla="*/ 1156 w 10000"/>
              <a:gd name="connsiteY318" fmla="*/ 8514 h 10000"/>
              <a:gd name="connsiteX319" fmla="*/ 1156 w 10000"/>
              <a:gd name="connsiteY319" fmla="*/ 8621 h 10000"/>
              <a:gd name="connsiteX320" fmla="*/ 1187 w 10000"/>
              <a:gd name="connsiteY320" fmla="*/ 8607 h 10000"/>
              <a:gd name="connsiteX321" fmla="*/ 1228 w 10000"/>
              <a:gd name="connsiteY321" fmla="*/ 8554 h 10000"/>
              <a:gd name="connsiteX322" fmla="*/ 1264 w 10000"/>
              <a:gd name="connsiteY322" fmla="*/ 8728 h 10000"/>
              <a:gd name="connsiteX323" fmla="*/ 1291 w 10000"/>
              <a:gd name="connsiteY323" fmla="*/ 8835 h 10000"/>
              <a:gd name="connsiteX324" fmla="*/ 1318 w 10000"/>
              <a:gd name="connsiteY324" fmla="*/ 8983 h 10000"/>
              <a:gd name="connsiteX325" fmla="*/ 1363 w 10000"/>
              <a:gd name="connsiteY325" fmla="*/ 9009 h 10000"/>
              <a:gd name="connsiteX326" fmla="*/ 1305 w 10000"/>
              <a:gd name="connsiteY326" fmla="*/ 9130 h 10000"/>
              <a:gd name="connsiteX327" fmla="*/ 1264 w 10000"/>
              <a:gd name="connsiteY327" fmla="*/ 9023 h 10000"/>
              <a:gd name="connsiteX328" fmla="*/ 1223 w 10000"/>
              <a:gd name="connsiteY328" fmla="*/ 9464 h 10000"/>
              <a:gd name="connsiteX329" fmla="*/ 1273 w 10000"/>
              <a:gd name="connsiteY329" fmla="*/ 9571 h 10000"/>
              <a:gd name="connsiteX330" fmla="*/ 1318 w 10000"/>
              <a:gd name="connsiteY330" fmla="*/ 10000 h 10000"/>
              <a:gd name="connsiteX331" fmla="*/ 1278 w 10000"/>
              <a:gd name="connsiteY331" fmla="*/ 9919 h 10000"/>
              <a:gd name="connsiteX332" fmla="*/ 1237 w 10000"/>
              <a:gd name="connsiteY332" fmla="*/ 9879 h 10000"/>
              <a:gd name="connsiteX333" fmla="*/ 1187 w 10000"/>
              <a:gd name="connsiteY333" fmla="*/ 9853 h 10000"/>
              <a:gd name="connsiteX334" fmla="*/ 1156 w 10000"/>
              <a:gd name="connsiteY334" fmla="*/ 9812 h 10000"/>
              <a:gd name="connsiteX335" fmla="*/ 1120 w 10000"/>
              <a:gd name="connsiteY335" fmla="*/ 9786 h 10000"/>
              <a:gd name="connsiteX336" fmla="*/ 1093 w 10000"/>
              <a:gd name="connsiteY336" fmla="*/ 9639 h 10000"/>
              <a:gd name="connsiteX337" fmla="*/ 1030 w 10000"/>
              <a:gd name="connsiteY337" fmla="*/ 9732 h 10000"/>
              <a:gd name="connsiteX338" fmla="*/ 972 w 10000"/>
              <a:gd name="connsiteY338" fmla="*/ 9719 h 10000"/>
              <a:gd name="connsiteX339" fmla="*/ 936 w 10000"/>
              <a:gd name="connsiteY339" fmla="*/ 9598 h 10000"/>
              <a:gd name="connsiteX340" fmla="*/ 838 w 10000"/>
              <a:gd name="connsiteY340" fmla="*/ 9477 h 10000"/>
              <a:gd name="connsiteX341" fmla="*/ 739 w 10000"/>
              <a:gd name="connsiteY341" fmla="*/ 9491 h 10000"/>
              <a:gd name="connsiteX342" fmla="*/ 636 w 10000"/>
              <a:gd name="connsiteY342" fmla="*/ 9290 h 10000"/>
              <a:gd name="connsiteX343" fmla="*/ 717 w 10000"/>
              <a:gd name="connsiteY343" fmla="*/ 9090 h 10000"/>
              <a:gd name="connsiteX344" fmla="*/ 726 w 10000"/>
              <a:gd name="connsiteY344" fmla="*/ 8929 h 10000"/>
              <a:gd name="connsiteX345" fmla="*/ 726 w 10000"/>
              <a:gd name="connsiteY345" fmla="*/ 8754 h 10000"/>
              <a:gd name="connsiteX346" fmla="*/ 730 w 10000"/>
              <a:gd name="connsiteY346" fmla="*/ 8634 h 10000"/>
              <a:gd name="connsiteX347" fmla="*/ 784 w 10000"/>
              <a:gd name="connsiteY347" fmla="*/ 8581 h 10000"/>
              <a:gd name="connsiteX348" fmla="*/ 757 w 10000"/>
              <a:gd name="connsiteY348" fmla="*/ 8327 h 10000"/>
              <a:gd name="connsiteX349" fmla="*/ 694 w 10000"/>
              <a:gd name="connsiteY349" fmla="*/ 8260 h 10000"/>
              <a:gd name="connsiteX350" fmla="*/ 663 w 10000"/>
              <a:gd name="connsiteY350" fmla="*/ 8220 h 10000"/>
              <a:gd name="connsiteX351" fmla="*/ 623 w 10000"/>
              <a:gd name="connsiteY351" fmla="*/ 8260 h 10000"/>
              <a:gd name="connsiteX352" fmla="*/ 529 w 10000"/>
              <a:gd name="connsiteY352" fmla="*/ 8193 h 10000"/>
              <a:gd name="connsiteX353" fmla="*/ 457 w 10000"/>
              <a:gd name="connsiteY353" fmla="*/ 7938 h 10000"/>
              <a:gd name="connsiteX354" fmla="*/ 399 w 10000"/>
              <a:gd name="connsiteY354" fmla="*/ 7858 h 10000"/>
              <a:gd name="connsiteX355" fmla="*/ 372 w 10000"/>
              <a:gd name="connsiteY355" fmla="*/ 7630 h 10000"/>
              <a:gd name="connsiteX356" fmla="*/ 318 w 10000"/>
              <a:gd name="connsiteY356" fmla="*/ 7604 h 10000"/>
              <a:gd name="connsiteX357" fmla="*/ 269 w 10000"/>
              <a:gd name="connsiteY357" fmla="*/ 7684 h 10000"/>
              <a:gd name="connsiteX358" fmla="*/ 237 w 10000"/>
              <a:gd name="connsiteY358" fmla="*/ 7724 h 10000"/>
              <a:gd name="connsiteX359" fmla="*/ 224 w 10000"/>
              <a:gd name="connsiteY359" fmla="*/ 7617 h 10000"/>
              <a:gd name="connsiteX360" fmla="*/ 197 w 10000"/>
              <a:gd name="connsiteY360" fmla="*/ 7523 h 10000"/>
              <a:gd name="connsiteX361" fmla="*/ 269 w 10000"/>
              <a:gd name="connsiteY361" fmla="*/ 7497 h 10000"/>
              <a:gd name="connsiteX362" fmla="*/ 264 w 10000"/>
              <a:gd name="connsiteY362" fmla="*/ 7430 h 10000"/>
              <a:gd name="connsiteX363" fmla="*/ 246 w 10000"/>
              <a:gd name="connsiteY363" fmla="*/ 7390 h 10000"/>
              <a:gd name="connsiteX364" fmla="*/ 224 w 10000"/>
              <a:gd name="connsiteY364" fmla="*/ 7336 h 10000"/>
              <a:gd name="connsiteX365" fmla="*/ 184 w 10000"/>
              <a:gd name="connsiteY365" fmla="*/ 7068 h 10000"/>
              <a:gd name="connsiteX366" fmla="*/ 130 w 10000"/>
              <a:gd name="connsiteY366" fmla="*/ 6921 h 10000"/>
              <a:gd name="connsiteX367" fmla="*/ 76 w 10000"/>
              <a:gd name="connsiteY367" fmla="*/ 6921 h 10000"/>
              <a:gd name="connsiteX368" fmla="*/ 18 w 10000"/>
              <a:gd name="connsiteY368" fmla="*/ 6921 h 10000"/>
              <a:gd name="connsiteX369" fmla="*/ 0 w 10000"/>
              <a:gd name="connsiteY369" fmla="*/ 6720 h 10000"/>
              <a:gd name="connsiteX370" fmla="*/ 36 w 10000"/>
              <a:gd name="connsiteY37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4631 w 10000"/>
              <a:gd name="connsiteY284" fmla="*/ 7945 h 10000"/>
              <a:gd name="connsiteX285" fmla="*/ 2304 w 10000"/>
              <a:gd name="connsiteY285" fmla="*/ 7121 h 10000"/>
              <a:gd name="connsiteX286" fmla="*/ 2160 w 10000"/>
              <a:gd name="connsiteY286" fmla="*/ 6907 h 10000"/>
              <a:gd name="connsiteX287" fmla="*/ 2022 w 10000"/>
              <a:gd name="connsiteY287" fmla="*/ 7068 h 10000"/>
              <a:gd name="connsiteX288" fmla="*/ 1990 w 10000"/>
              <a:gd name="connsiteY288" fmla="*/ 7014 h 10000"/>
              <a:gd name="connsiteX289" fmla="*/ 1857 w 10000"/>
              <a:gd name="connsiteY289" fmla="*/ 4912 h 10000"/>
              <a:gd name="connsiteX290" fmla="*/ 1919 w 10000"/>
              <a:gd name="connsiteY290" fmla="*/ 7148 h 10000"/>
              <a:gd name="connsiteX291" fmla="*/ 1789 w 10000"/>
              <a:gd name="connsiteY291" fmla="*/ 7202 h 10000"/>
              <a:gd name="connsiteX292" fmla="*/ 1744 w 10000"/>
              <a:gd name="connsiteY292" fmla="*/ 7148 h 10000"/>
              <a:gd name="connsiteX293" fmla="*/ 1730 w 10000"/>
              <a:gd name="connsiteY293" fmla="*/ 7202 h 10000"/>
              <a:gd name="connsiteX294" fmla="*/ 1798 w 10000"/>
              <a:gd name="connsiteY294" fmla="*/ 7403 h 10000"/>
              <a:gd name="connsiteX295" fmla="*/ 1753 w 10000"/>
              <a:gd name="connsiteY295" fmla="*/ 7523 h 10000"/>
              <a:gd name="connsiteX296" fmla="*/ 1757 w 10000"/>
              <a:gd name="connsiteY296" fmla="*/ 7697 h 10000"/>
              <a:gd name="connsiteX297" fmla="*/ 1829 w 10000"/>
              <a:gd name="connsiteY297" fmla="*/ 7711 h 10000"/>
              <a:gd name="connsiteX298" fmla="*/ 1860 w 10000"/>
              <a:gd name="connsiteY298" fmla="*/ 7871 h 10000"/>
              <a:gd name="connsiteX299" fmla="*/ 1842 w 10000"/>
              <a:gd name="connsiteY299" fmla="*/ 7991 h 10000"/>
              <a:gd name="connsiteX300" fmla="*/ 1789 w 10000"/>
              <a:gd name="connsiteY300" fmla="*/ 7911 h 10000"/>
              <a:gd name="connsiteX301" fmla="*/ 1744 w 10000"/>
              <a:gd name="connsiteY301" fmla="*/ 7978 h 10000"/>
              <a:gd name="connsiteX302" fmla="*/ 1704 w 10000"/>
              <a:gd name="connsiteY302" fmla="*/ 7911 h 10000"/>
              <a:gd name="connsiteX303" fmla="*/ 1686 w 10000"/>
              <a:gd name="connsiteY303" fmla="*/ 7804 h 10000"/>
              <a:gd name="connsiteX304" fmla="*/ 1636 w 10000"/>
              <a:gd name="connsiteY304" fmla="*/ 7871 h 10000"/>
              <a:gd name="connsiteX305" fmla="*/ 1596 w 10000"/>
              <a:gd name="connsiteY305" fmla="*/ 7804 h 10000"/>
              <a:gd name="connsiteX306" fmla="*/ 1556 w 10000"/>
              <a:gd name="connsiteY306" fmla="*/ 7911 h 10000"/>
              <a:gd name="connsiteX307" fmla="*/ 1502 w 10000"/>
              <a:gd name="connsiteY307" fmla="*/ 7924 h 10000"/>
              <a:gd name="connsiteX308" fmla="*/ 1466 w 10000"/>
              <a:gd name="connsiteY308" fmla="*/ 7804 h 10000"/>
              <a:gd name="connsiteX309" fmla="*/ 1269 w 10000"/>
              <a:gd name="connsiteY309" fmla="*/ 7764 h 10000"/>
              <a:gd name="connsiteX310" fmla="*/ 1246 w 10000"/>
              <a:gd name="connsiteY310" fmla="*/ 7831 h 10000"/>
              <a:gd name="connsiteX311" fmla="*/ 1228 w 10000"/>
              <a:gd name="connsiteY311" fmla="*/ 7831 h 10000"/>
              <a:gd name="connsiteX312" fmla="*/ 1196 w 10000"/>
              <a:gd name="connsiteY312" fmla="*/ 7965 h 10000"/>
              <a:gd name="connsiteX313" fmla="*/ 1201 w 10000"/>
              <a:gd name="connsiteY313" fmla="*/ 8099 h 10000"/>
              <a:gd name="connsiteX314" fmla="*/ 1178 w 10000"/>
              <a:gd name="connsiteY314" fmla="*/ 8099 h 10000"/>
              <a:gd name="connsiteX315" fmla="*/ 1160 w 10000"/>
              <a:gd name="connsiteY315" fmla="*/ 7991 h 10000"/>
              <a:gd name="connsiteX316" fmla="*/ 1134 w 10000"/>
              <a:gd name="connsiteY316" fmla="*/ 8005 h 10000"/>
              <a:gd name="connsiteX317" fmla="*/ 1125 w 10000"/>
              <a:gd name="connsiteY317" fmla="*/ 8393 h 10000"/>
              <a:gd name="connsiteX318" fmla="*/ 1156 w 10000"/>
              <a:gd name="connsiteY318" fmla="*/ 8514 h 10000"/>
              <a:gd name="connsiteX319" fmla="*/ 1156 w 10000"/>
              <a:gd name="connsiteY319" fmla="*/ 8621 h 10000"/>
              <a:gd name="connsiteX320" fmla="*/ 1187 w 10000"/>
              <a:gd name="connsiteY320" fmla="*/ 8607 h 10000"/>
              <a:gd name="connsiteX321" fmla="*/ 1228 w 10000"/>
              <a:gd name="connsiteY321" fmla="*/ 8554 h 10000"/>
              <a:gd name="connsiteX322" fmla="*/ 1264 w 10000"/>
              <a:gd name="connsiteY322" fmla="*/ 8728 h 10000"/>
              <a:gd name="connsiteX323" fmla="*/ 1291 w 10000"/>
              <a:gd name="connsiteY323" fmla="*/ 8835 h 10000"/>
              <a:gd name="connsiteX324" fmla="*/ 1318 w 10000"/>
              <a:gd name="connsiteY324" fmla="*/ 8983 h 10000"/>
              <a:gd name="connsiteX325" fmla="*/ 1363 w 10000"/>
              <a:gd name="connsiteY325" fmla="*/ 9009 h 10000"/>
              <a:gd name="connsiteX326" fmla="*/ 1305 w 10000"/>
              <a:gd name="connsiteY326" fmla="*/ 9130 h 10000"/>
              <a:gd name="connsiteX327" fmla="*/ 1264 w 10000"/>
              <a:gd name="connsiteY327" fmla="*/ 9023 h 10000"/>
              <a:gd name="connsiteX328" fmla="*/ 1223 w 10000"/>
              <a:gd name="connsiteY328" fmla="*/ 9464 h 10000"/>
              <a:gd name="connsiteX329" fmla="*/ 1273 w 10000"/>
              <a:gd name="connsiteY329" fmla="*/ 9571 h 10000"/>
              <a:gd name="connsiteX330" fmla="*/ 1318 w 10000"/>
              <a:gd name="connsiteY330" fmla="*/ 10000 h 10000"/>
              <a:gd name="connsiteX331" fmla="*/ 1278 w 10000"/>
              <a:gd name="connsiteY331" fmla="*/ 9919 h 10000"/>
              <a:gd name="connsiteX332" fmla="*/ 1237 w 10000"/>
              <a:gd name="connsiteY332" fmla="*/ 9879 h 10000"/>
              <a:gd name="connsiteX333" fmla="*/ 1187 w 10000"/>
              <a:gd name="connsiteY333" fmla="*/ 9853 h 10000"/>
              <a:gd name="connsiteX334" fmla="*/ 1156 w 10000"/>
              <a:gd name="connsiteY334" fmla="*/ 9812 h 10000"/>
              <a:gd name="connsiteX335" fmla="*/ 1120 w 10000"/>
              <a:gd name="connsiteY335" fmla="*/ 9786 h 10000"/>
              <a:gd name="connsiteX336" fmla="*/ 1093 w 10000"/>
              <a:gd name="connsiteY336" fmla="*/ 9639 h 10000"/>
              <a:gd name="connsiteX337" fmla="*/ 1030 w 10000"/>
              <a:gd name="connsiteY337" fmla="*/ 9732 h 10000"/>
              <a:gd name="connsiteX338" fmla="*/ 972 w 10000"/>
              <a:gd name="connsiteY338" fmla="*/ 9719 h 10000"/>
              <a:gd name="connsiteX339" fmla="*/ 936 w 10000"/>
              <a:gd name="connsiteY339" fmla="*/ 9598 h 10000"/>
              <a:gd name="connsiteX340" fmla="*/ 838 w 10000"/>
              <a:gd name="connsiteY340" fmla="*/ 9477 h 10000"/>
              <a:gd name="connsiteX341" fmla="*/ 739 w 10000"/>
              <a:gd name="connsiteY341" fmla="*/ 9491 h 10000"/>
              <a:gd name="connsiteX342" fmla="*/ 636 w 10000"/>
              <a:gd name="connsiteY342" fmla="*/ 9290 h 10000"/>
              <a:gd name="connsiteX343" fmla="*/ 717 w 10000"/>
              <a:gd name="connsiteY343" fmla="*/ 9090 h 10000"/>
              <a:gd name="connsiteX344" fmla="*/ 726 w 10000"/>
              <a:gd name="connsiteY344" fmla="*/ 8929 h 10000"/>
              <a:gd name="connsiteX345" fmla="*/ 726 w 10000"/>
              <a:gd name="connsiteY345" fmla="*/ 8754 h 10000"/>
              <a:gd name="connsiteX346" fmla="*/ 730 w 10000"/>
              <a:gd name="connsiteY346" fmla="*/ 8634 h 10000"/>
              <a:gd name="connsiteX347" fmla="*/ 784 w 10000"/>
              <a:gd name="connsiteY347" fmla="*/ 8581 h 10000"/>
              <a:gd name="connsiteX348" fmla="*/ 757 w 10000"/>
              <a:gd name="connsiteY348" fmla="*/ 8327 h 10000"/>
              <a:gd name="connsiteX349" fmla="*/ 694 w 10000"/>
              <a:gd name="connsiteY349" fmla="*/ 8260 h 10000"/>
              <a:gd name="connsiteX350" fmla="*/ 663 w 10000"/>
              <a:gd name="connsiteY350" fmla="*/ 8220 h 10000"/>
              <a:gd name="connsiteX351" fmla="*/ 623 w 10000"/>
              <a:gd name="connsiteY351" fmla="*/ 8260 h 10000"/>
              <a:gd name="connsiteX352" fmla="*/ 529 w 10000"/>
              <a:gd name="connsiteY352" fmla="*/ 8193 h 10000"/>
              <a:gd name="connsiteX353" fmla="*/ 457 w 10000"/>
              <a:gd name="connsiteY353" fmla="*/ 7938 h 10000"/>
              <a:gd name="connsiteX354" fmla="*/ 399 w 10000"/>
              <a:gd name="connsiteY354" fmla="*/ 7858 h 10000"/>
              <a:gd name="connsiteX355" fmla="*/ 372 w 10000"/>
              <a:gd name="connsiteY355" fmla="*/ 7630 h 10000"/>
              <a:gd name="connsiteX356" fmla="*/ 318 w 10000"/>
              <a:gd name="connsiteY356" fmla="*/ 7604 h 10000"/>
              <a:gd name="connsiteX357" fmla="*/ 269 w 10000"/>
              <a:gd name="connsiteY357" fmla="*/ 7684 h 10000"/>
              <a:gd name="connsiteX358" fmla="*/ 237 w 10000"/>
              <a:gd name="connsiteY358" fmla="*/ 7724 h 10000"/>
              <a:gd name="connsiteX359" fmla="*/ 224 w 10000"/>
              <a:gd name="connsiteY359" fmla="*/ 7617 h 10000"/>
              <a:gd name="connsiteX360" fmla="*/ 197 w 10000"/>
              <a:gd name="connsiteY360" fmla="*/ 7523 h 10000"/>
              <a:gd name="connsiteX361" fmla="*/ 269 w 10000"/>
              <a:gd name="connsiteY361" fmla="*/ 7497 h 10000"/>
              <a:gd name="connsiteX362" fmla="*/ 264 w 10000"/>
              <a:gd name="connsiteY362" fmla="*/ 7430 h 10000"/>
              <a:gd name="connsiteX363" fmla="*/ 246 w 10000"/>
              <a:gd name="connsiteY363" fmla="*/ 7390 h 10000"/>
              <a:gd name="connsiteX364" fmla="*/ 224 w 10000"/>
              <a:gd name="connsiteY364" fmla="*/ 7336 h 10000"/>
              <a:gd name="connsiteX365" fmla="*/ 184 w 10000"/>
              <a:gd name="connsiteY365" fmla="*/ 7068 h 10000"/>
              <a:gd name="connsiteX366" fmla="*/ 130 w 10000"/>
              <a:gd name="connsiteY366" fmla="*/ 6921 h 10000"/>
              <a:gd name="connsiteX367" fmla="*/ 76 w 10000"/>
              <a:gd name="connsiteY367" fmla="*/ 6921 h 10000"/>
              <a:gd name="connsiteX368" fmla="*/ 18 w 10000"/>
              <a:gd name="connsiteY368" fmla="*/ 6921 h 10000"/>
              <a:gd name="connsiteX369" fmla="*/ 0 w 10000"/>
              <a:gd name="connsiteY369" fmla="*/ 6720 h 10000"/>
              <a:gd name="connsiteX370" fmla="*/ 36 w 10000"/>
              <a:gd name="connsiteY37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818 w 10000"/>
              <a:gd name="connsiteY282" fmla="*/ 8045 h 10000"/>
              <a:gd name="connsiteX283" fmla="*/ 4653 w 10000"/>
              <a:gd name="connsiteY283" fmla="*/ 8086 h 10000"/>
              <a:gd name="connsiteX284" fmla="*/ 2304 w 10000"/>
              <a:gd name="connsiteY284" fmla="*/ 7121 h 10000"/>
              <a:gd name="connsiteX285" fmla="*/ 2160 w 10000"/>
              <a:gd name="connsiteY285" fmla="*/ 6907 h 10000"/>
              <a:gd name="connsiteX286" fmla="*/ 2022 w 10000"/>
              <a:gd name="connsiteY286" fmla="*/ 7068 h 10000"/>
              <a:gd name="connsiteX287" fmla="*/ 1990 w 10000"/>
              <a:gd name="connsiteY287" fmla="*/ 7014 h 10000"/>
              <a:gd name="connsiteX288" fmla="*/ 1857 w 10000"/>
              <a:gd name="connsiteY288" fmla="*/ 4912 h 10000"/>
              <a:gd name="connsiteX289" fmla="*/ 1919 w 10000"/>
              <a:gd name="connsiteY289" fmla="*/ 7148 h 10000"/>
              <a:gd name="connsiteX290" fmla="*/ 1789 w 10000"/>
              <a:gd name="connsiteY290" fmla="*/ 7202 h 10000"/>
              <a:gd name="connsiteX291" fmla="*/ 1744 w 10000"/>
              <a:gd name="connsiteY291" fmla="*/ 7148 h 10000"/>
              <a:gd name="connsiteX292" fmla="*/ 1730 w 10000"/>
              <a:gd name="connsiteY292" fmla="*/ 7202 h 10000"/>
              <a:gd name="connsiteX293" fmla="*/ 1798 w 10000"/>
              <a:gd name="connsiteY293" fmla="*/ 7403 h 10000"/>
              <a:gd name="connsiteX294" fmla="*/ 1753 w 10000"/>
              <a:gd name="connsiteY294" fmla="*/ 7523 h 10000"/>
              <a:gd name="connsiteX295" fmla="*/ 1757 w 10000"/>
              <a:gd name="connsiteY295" fmla="*/ 7697 h 10000"/>
              <a:gd name="connsiteX296" fmla="*/ 1829 w 10000"/>
              <a:gd name="connsiteY296" fmla="*/ 7711 h 10000"/>
              <a:gd name="connsiteX297" fmla="*/ 1860 w 10000"/>
              <a:gd name="connsiteY297" fmla="*/ 7871 h 10000"/>
              <a:gd name="connsiteX298" fmla="*/ 1842 w 10000"/>
              <a:gd name="connsiteY298" fmla="*/ 7991 h 10000"/>
              <a:gd name="connsiteX299" fmla="*/ 1789 w 10000"/>
              <a:gd name="connsiteY299" fmla="*/ 7911 h 10000"/>
              <a:gd name="connsiteX300" fmla="*/ 1744 w 10000"/>
              <a:gd name="connsiteY300" fmla="*/ 7978 h 10000"/>
              <a:gd name="connsiteX301" fmla="*/ 1704 w 10000"/>
              <a:gd name="connsiteY301" fmla="*/ 7911 h 10000"/>
              <a:gd name="connsiteX302" fmla="*/ 1686 w 10000"/>
              <a:gd name="connsiteY302" fmla="*/ 7804 h 10000"/>
              <a:gd name="connsiteX303" fmla="*/ 1636 w 10000"/>
              <a:gd name="connsiteY303" fmla="*/ 7871 h 10000"/>
              <a:gd name="connsiteX304" fmla="*/ 1596 w 10000"/>
              <a:gd name="connsiteY304" fmla="*/ 7804 h 10000"/>
              <a:gd name="connsiteX305" fmla="*/ 1556 w 10000"/>
              <a:gd name="connsiteY305" fmla="*/ 7911 h 10000"/>
              <a:gd name="connsiteX306" fmla="*/ 1502 w 10000"/>
              <a:gd name="connsiteY306" fmla="*/ 7924 h 10000"/>
              <a:gd name="connsiteX307" fmla="*/ 1466 w 10000"/>
              <a:gd name="connsiteY307" fmla="*/ 7804 h 10000"/>
              <a:gd name="connsiteX308" fmla="*/ 1269 w 10000"/>
              <a:gd name="connsiteY308" fmla="*/ 7764 h 10000"/>
              <a:gd name="connsiteX309" fmla="*/ 1246 w 10000"/>
              <a:gd name="connsiteY309" fmla="*/ 7831 h 10000"/>
              <a:gd name="connsiteX310" fmla="*/ 1228 w 10000"/>
              <a:gd name="connsiteY310" fmla="*/ 7831 h 10000"/>
              <a:gd name="connsiteX311" fmla="*/ 1196 w 10000"/>
              <a:gd name="connsiteY311" fmla="*/ 7965 h 10000"/>
              <a:gd name="connsiteX312" fmla="*/ 1201 w 10000"/>
              <a:gd name="connsiteY312" fmla="*/ 8099 h 10000"/>
              <a:gd name="connsiteX313" fmla="*/ 1178 w 10000"/>
              <a:gd name="connsiteY313" fmla="*/ 8099 h 10000"/>
              <a:gd name="connsiteX314" fmla="*/ 1160 w 10000"/>
              <a:gd name="connsiteY314" fmla="*/ 7991 h 10000"/>
              <a:gd name="connsiteX315" fmla="*/ 1134 w 10000"/>
              <a:gd name="connsiteY315" fmla="*/ 8005 h 10000"/>
              <a:gd name="connsiteX316" fmla="*/ 1125 w 10000"/>
              <a:gd name="connsiteY316" fmla="*/ 8393 h 10000"/>
              <a:gd name="connsiteX317" fmla="*/ 1156 w 10000"/>
              <a:gd name="connsiteY317" fmla="*/ 8514 h 10000"/>
              <a:gd name="connsiteX318" fmla="*/ 1156 w 10000"/>
              <a:gd name="connsiteY318" fmla="*/ 8621 h 10000"/>
              <a:gd name="connsiteX319" fmla="*/ 1187 w 10000"/>
              <a:gd name="connsiteY319" fmla="*/ 8607 h 10000"/>
              <a:gd name="connsiteX320" fmla="*/ 1228 w 10000"/>
              <a:gd name="connsiteY320" fmla="*/ 8554 h 10000"/>
              <a:gd name="connsiteX321" fmla="*/ 1264 w 10000"/>
              <a:gd name="connsiteY321" fmla="*/ 8728 h 10000"/>
              <a:gd name="connsiteX322" fmla="*/ 1291 w 10000"/>
              <a:gd name="connsiteY322" fmla="*/ 8835 h 10000"/>
              <a:gd name="connsiteX323" fmla="*/ 1318 w 10000"/>
              <a:gd name="connsiteY323" fmla="*/ 8983 h 10000"/>
              <a:gd name="connsiteX324" fmla="*/ 1363 w 10000"/>
              <a:gd name="connsiteY324" fmla="*/ 9009 h 10000"/>
              <a:gd name="connsiteX325" fmla="*/ 1305 w 10000"/>
              <a:gd name="connsiteY325" fmla="*/ 9130 h 10000"/>
              <a:gd name="connsiteX326" fmla="*/ 1264 w 10000"/>
              <a:gd name="connsiteY326" fmla="*/ 9023 h 10000"/>
              <a:gd name="connsiteX327" fmla="*/ 1223 w 10000"/>
              <a:gd name="connsiteY327" fmla="*/ 9464 h 10000"/>
              <a:gd name="connsiteX328" fmla="*/ 1273 w 10000"/>
              <a:gd name="connsiteY328" fmla="*/ 9571 h 10000"/>
              <a:gd name="connsiteX329" fmla="*/ 1318 w 10000"/>
              <a:gd name="connsiteY329" fmla="*/ 10000 h 10000"/>
              <a:gd name="connsiteX330" fmla="*/ 1278 w 10000"/>
              <a:gd name="connsiteY330" fmla="*/ 9919 h 10000"/>
              <a:gd name="connsiteX331" fmla="*/ 1237 w 10000"/>
              <a:gd name="connsiteY331" fmla="*/ 9879 h 10000"/>
              <a:gd name="connsiteX332" fmla="*/ 1187 w 10000"/>
              <a:gd name="connsiteY332" fmla="*/ 9853 h 10000"/>
              <a:gd name="connsiteX333" fmla="*/ 1156 w 10000"/>
              <a:gd name="connsiteY333" fmla="*/ 9812 h 10000"/>
              <a:gd name="connsiteX334" fmla="*/ 1120 w 10000"/>
              <a:gd name="connsiteY334" fmla="*/ 9786 h 10000"/>
              <a:gd name="connsiteX335" fmla="*/ 1093 w 10000"/>
              <a:gd name="connsiteY335" fmla="*/ 9639 h 10000"/>
              <a:gd name="connsiteX336" fmla="*/ 1030 w 10000"/>
              <a:gd name="connsiteY336" fmla="*/ 9732 h 10000"/>
              <a:gd name="connsiteX337" fmla="*/ 972 w 10000"/>
              <a:gd name="connsiteY337" fmla="*/ 9719 h 10000"/>
              <a:gd name="connsiteX338" fmla="*/ 936 w 10000"/>
              <a:gd name="connsiteY338" fmla="*/ 9598 h 10000"/>
              <a:gd name="connsiteX339" fmla="*/ 838 w 10000"/>
              <a:gd name="connsiteY339" fmla="*/ 9477 h 10000"/>
              <a:gd name="connsiteX340" fmla="*/ 739 w 10000"/>
              <a:gd name="connsiteY340" fmla="*/ 9491 h 10000"/>
              <a:gd name="connsiteX341" fmla="*/ 636 w 10000"/>
              <a:gd name="connsiteY341" fmla="*/ 9290 h 10000"/>
              <a:gd name="connsiteX342" fmla="*/ 717 w 10000"/>
              <a:gd name="connsiteY342" fmla="*/ 9090 h 10000"/>
              <a:gd name="connsiteX343" fmla="*/ 726 w 10000"/>
              <a:gd name="connsiteY343" fmla="*/ 8929 h 10000"/>
              <a:gd name="connsiteX344" fmla="*/ 726 w 10000"/>
              <a:gd name="connsiteY344" fmla="*/ 8754 h 10000"/>
              <a:gd name="connsiteX345" fmla="*/ 730 w 10000"/>
              <a:gd name="connsiteY345" fmla="*/ 8634 h 10000"/>
              <a:gd name="connsiteX346" fmla="*/ 784 w 10000"/>
              <a:gd name="connsiteY346" fmla="*/ 8581 h 10000"/>
              <a:gd name="connsiteX347" fmla="*/ 757 w 10000"/>
              <a:gd name="connsiteY347" fmla="*/ 8327 h 10000"/>
              <a:gd name="connsiteX348" fmla="*/ 694 w 10000"/>
              <a:gd name="connsiteY348" fmla="*/ 8260 h 10000"/>
              <a:gd name="connsiteX349" fmla="*/ 663 w 10000"/>
              <a:gd name="connsiteY349" fmla="*/ 8220 h 10000"/>
              <a:gd name="connsiteX350" fmla="*/ 623 w 10000"/>
              <a:gd name="connsiteY350" fmla="*/ 8260 h 10000"/>
              <a:gd name="connsiteX351" fmla="*/ 529 w 10000"/>
              <a:gd name="connsiteY351" fmla="*/ 8193 h 10000"/>
              <a:gd name="connsiteX352" fmla="*/ 457 w 10000"/>
              <a:gd name="connsiteY352" fmla="*/ 7938 h 10000"/>
              <a:gd name="connsiteX353" fmla="*/ 399 w 10000"/>
              <a:gd name="connsiteY353" fmla="*/ 7858 h 10000"/>
              <a:gd name="connsiteX354" fmla="*/ 372 w 10000"/>
              <a:gd name="connsiteY354" fmla="*/ 7630 h 10000"/>
              <a:gd name="connsiteX355" fmla="*/ 318 w 10000"/>
              <a:gd name="connsiteY355" fmla="*/ 7604 h 10000"/>
              <a:gd name="connsiteX356" fmla="*/ 269 w 10000"/>
              <a:gd name="connsiteY356" fmla="*/ 7684 h 10000"/>
              <a:gd name="connsiteX357" fmla="*/ 237 w 10000"/>
              <a:gd name="connsiteY357" fmla="*/ 7724 h 10000"/>
              <a:gd name="connsiteX358" fmla="*/ 224 w 10000"/>
              <a:gd name="connsiteY358" fmla="*/ 7617 h 10000"/>
              <a:gd name="connsiteX359" fmla="*/ 197 w 10000"/>
              <a:gd name="connsiteY359" fmla="*/ 7523 h 10000"/>
              <a:gd name="connsiteX360" fmla="*/ 269 w 10000"/>
              <a:gd name="connsiteY360" fmla="*/ 7497 h 10000"/>
              <a:gd name="connsiteX361" fmla="*/ 264 w 10000"/>
              <a:gd name="connsiteY361" fmla="*/ 7430 h 10000"/>
              <a:gd name="connsiteX362" fmla="*/ 246 w 10000"/>
              <a:gd name="connsiteY362" fmla="*/ 7390 h 10000"/>
              <a:gd name="connsiteX363" fmla="*/ 224 w 10000"/>
              <a:gd name="connsiteY363" fmla="*/ 7336 h 10000"/>
              <a:gd name="connsiteX364" fmla="*/ 184 w 10000"/>
              <a:gd name="connsiteY364" fmla="*/ 7068 h 10000"/>
              <a:gd name="connsiteX365" fmla="*/ 130 w 10000"/>
              <a:gd name="connsiteY365" fmla="*/ 6921 h 10000"/>
              <a:gd name="connsiteX366" fmla="*/ 76 w 10000"/>
              <a:gd name="connsiteY366" fmla="*/ 6921 h 10000"/>
              <a:gd name="connsiteX367" fmla="*/ 18 w 10000"/>
              <a:gd name="connsiteY367" fmla="*/ 6921 h 10000"/>
              <a:gd name="connsiteX368" fmla="*/ 0 w 10000"/>
              <a:gd name="connsiteY368" fmla="*/ 6720 h 10000"/>
              <a:gd name="connsiteX369" fmla="*/ 36 w 10000"/>
              <a:gd name="connsiteY36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4653 w 10000"/>
              <a:gd name="connsiteY282" fmla="*/ 8086 h 10000"/>
              <a:gd name="connsiteX283" fmla="*/ 2304 w 10000"/>
              <a:gd name="connsiteY283" fmla="*/ 7121 h 10000"/>
              <a:gd name="connsiteX284" fmla="*/ 2160 w 10000"/>
              <a:gd name="connsiteY284" fmla="*/ 6907 h 10000"/>
              <a:gd name="connsiteX285" fmla="*/ 2022 w 10000"/>
              <a:gd name="connsiteY285" fmla="*/ 7068 h 10000"/>
              <a:gd name="connsiteX286" fmla="*/ 1990 w 10000"/>
              <a:gd name="connsiteY286" fmla="*/ 7014 h 10000"/>
              <a:gd name="connsiteX287" fmla="*/ 1857 w 10000"/>
              <a:gd name="connsiteY287" fmla="*/ 4912 h 10000"/>
              <a:gd name="connsiteX288" fmla="*/ 1919 w 10000"/>
              <a:gd name="connsiteY288" fmla="*/ 7148 h 10000"/>
              <a:gd name="connsiteX289" fmla="*/ 1789 w 10000"/>
              <a:gd name="connsiteY289" fmla="*/ 7202 h 10000"/>
              <a:gd name="connsiteX290" fmla="*/ 1744 w 10000"/>
              <a:gd name="connsiteY290" fmla="*/ 7148 h 10000"/>
              <a:gd name="connsiteX291" fmla="*/ 1730 w 10000"/>
              <a:gd name="connsiteY291" fmla="*/ 7202 h 10000"/>
              <a:gd name="connsiteX292" fmla="*/ 1798 w 10000"/>
              <a:gd name="connsiteY292" fmla="*/ 7403 h 10000"/>
              <a:gd name="connsiteX293" fmla="*/ 1753 w 10000"/>
              <a:gd name="connsiteY293" fmla="*/ 7523 h 10000"/>
              <a:gd name="connsiteX294" fmla="*/ 1757 w 10000"/>
              <a:gd name="connsiteY294" fmla="*/ 7697 h 10000"/>
              <a:gd name="connsiteX295" fmla="*/ 1829 w 10000"/>
              <a:gd name="connsiteY295" fmla="*/ 7711 h 10000"/>
              <a:gd name="connsiteX296" fmla="*/ 1860 w 10000"/>
              <a:gd name="connsiteY296" fmla="*/ 7871 h 10000"/>
              <a:gd name="connsiteX297" fmla="*/ 1842 w 10000"/>
              <a:gd name="connsiteY297" fmla="*/ 7991 h 10000"/>
              <a:gd name="connsiteX298" fmla="*/ 1789 w 10000"/>
              <a:gd name="connsiteY298" fmla="*/ 7911 h 10000"/>
              <a:gd name="connsiteX299" fmla="*/ 1744 w 10000"/>
              <a:gd name="connsiteY299" fmla="*/ 7978 h 10000"/>
              <a:gd name="connsiteX300" fmla="*/ 1704 w 10000"/>
              <a:gd name="connsiteY300" fmla="*/ 7911 h 10000"/>
              <a:gd name="connsiteX301" fmla="*/ 1686 w 10000"/>
              <a:gd name="connsiteY301" fmla="*/ 7804 h 10000"/>
              <a:gd name="connsiteX302" fmla="*/ 1636 w 10000"/>
              <a:gd name="connsiteY302" fmla="*/ 7871 h 10000"/>
              <a:gd name="connsiteX303" fmla="*/ 1596 w 10000"/>
              <a:gd name="connsiteY303" fmla="*/ 7804 h 10000"/>
              <a:gd name="connsiteX304" fmla="*/ 1556 w 10000"/>
              <a:gd name="connsiteY304" fmla="*/ 7911 h 10000"/>
              <a:gd name="connsiteX305" fmla="*/ 1502 w 10000"/>
              <a:gd name="connsiteY305" fmla="*/ 7924 h 10000"/>
              <a:gd name="connsiteX306" fmla="*/ 1466 w 10000"/>
              <a:gd name="connsiteY306" fmla="*/ 7804 h 10000"/>
              <a:gd name="connsiteX307" fmla="*/ 1269 w 10000"/>
              <a:gd name="connsiteY307" fmla="*/ 7764 h 10000"/>
              <a:gd name="connsiteX308" fmla="*/ 1246 w 10000"/>
              <a:gd name="connsiteY308" fmla="*/ 7831 h 10000"/>
              <a:gd name="connsiteX309" fmla="*/ 1228 w 10000"/>
              <a:gd name="connsiteY309" fmla="*/ 7831 h 10000"/>
              <a:gd name="connsiteX310" fmla="*/ 1196 w 10000"/>
              <a:gd name="connsiteY310" fmla="*/ 7965 h 10000"/>
              <a:gd name="connsiteX311" fmla="*/ 1201 w 10000"/>
              <a:gd name="connsiteY311" fmla="*/ 8099 h 10000"/>
              <a:gd name="connsiteX312" fmla="*/ 1178 w 10000"/>
              <a:gd name="connsiteY312" fmla="*/ 8099 h 10000"/>
              <a:gd name="connsiteX313" fmla="*/ 1160 w 10000"/>
              <a:gd name="connsiteY313" fmla="*/ 7991 h 10000"/>
              <a:gd name="connsiteX314" fmla="*/ 1134 w 10000"/>
              <a:gd name="connsiteY314" fmla="*/ 8005 h 10000"/>
              <a:gd name="connsiteX315" fmla="*/ 1125 w 10000"/>
              <a:gd name="connsiteY315" fmla="*/ 8393 h 10000"/>
              <a:gd name="connsiteX316" fmla="*/ 1156 w 10000"/>
              <a:gd name="connsiteY316" fmla="*/ 8514 h 10000"/>
              <a:gd name="connsiteX317" fmla="*/ 1156 w 10000"/>
              <a:gd name="connsiteY317" fmla="*/ 8621 h 10000"/>
              <a:gd name="connsiteX318" fmla="*/ 1187 w 10000"/>
              <a:gd name="connsiteY318" fmla="*/ 8607 h 10000"/>
              <a:gd name="connsiteX319" fmla="*/ 1228 w 10000"/>
              <a:gd name="connsiteY319" fmla="*/ 8554 h 10000"/>
              <a:gd name="connsiteX320" fmla="*/ 1264 w 10000"/>
              <a:gd name="connsiteY320" fmla="*/ 8728 h 10000"/>
              <a:gd name="connsiteX321" fmla="*/ 1291 w 10000"/>
              <a:gd name="connsiteY321" fmla="*/ 8835 h 10000"/>
              <a:gd name="connsiteX322" fmla="*/ 1318 w 10000"/>
              <a:gd name="connsiteY322" fmla="*/ 8983 h 10000"/>
              <a:gd name="connsiteX323" fmla="*/ 1363 w 10000"/>
              <a:gd name="connsiteY323" fmla="*/ 9009 h 10000"/>
              <a:gd name="connsiteX324" fmla="*/ 1305 w 10000"/>
              <a:gd name="connsiteY324" fmla="*/ 9130 h 10000"/>
              <a:gd name="connsiteX325" fmla="*/ 1264 w 10000"/>
              <a:gd name="connsiteY325" fmla="*/ 9023 h 10000"/>
              <a:gd name="connsiteX326" fmla="*/ 1223 w 10000"/>
              <a:gd name="connsiteY326" fmla="*/ 9464 h 10000"/>
              <a:gd name="connsiteX327" fmla="*/ 1273 w 10000"/>
              <a:gd name="connsiteY327" fmla="*/ 9571 h 10000"/>
              <a:gd name="connsiteX328" fmla="*/ 1318 w 10000"/>
              <a:gd name="connsiteY328" fmla="*/ 10000 h 10000"/>
              <a:gd name="connsiteX329" fmla="*/ 1278 w 10000"/>
              <a:gd name="connsiteY329" fmla="*/ 9919 h 10000"/>
              <a:gd name="connsiteX330" fmla="*/ 1237 w 10000"/>
              <a:gd name="connsiteY330" fmla="*/ 9879 h 10000"/>
              <a:gd name="connsiteX331" fmla="*/ 1187 w 10000"/>
              <a:gd name="connsiteY331" fmla="*/ 9853 h 10000"/>
              <a:gd name="connsiteX332" fmla="*/ 1156 w 10000"/>
              <a:gd name="connsiteY332" fmla="*/ 9812 h 10000"/>
              <a:gd name="connsiteX333" fmla="*/ 1120 w 10000"/>
              <a:gd name="connsiteY333" fmla="*/ 9786 h 10000"/>
              <a:gd name="connsiteX334" fmla="*/ 1093 w 10000"/>
              <a:gd name="connsiteY334" fmla="*/ 9639 h 10000"/>
              <a:gd name="connsiteX335" fmla="*/ 1030 w 10000"/>
              <a:gd name="connsiteY335" fmla="*/ 9732 h 10000"/>
              <a:gd name="connsiteX336" fmla="*/ 972 w 10000"/>
              <a:gd name="connsiteY336" fmla="*/ 9719 h 10000"/>
              <a:gd name="connsiteX337" fmla="*/ 936 w 10000"/>
              <a:gd name="connsiteY337" fmla="*/ 9598 h 10000"/>
              <a:gd name="connsiteX338" fmla="*/ 838 w 10000"/>
              <a:gd name="connsiteY338" fmla="*/ 9477 h 10000"/>
              <a:gd name="connsiteX339" fmla="*/ 739 w 10000"/>
              <a:gd name="connsiteY339" fmla="*/ 9491 h 10000"/>
              <a:gd name="connsiteX340" fmla="*/ 636 w 10000"/>
              <a:gd name="connsiteY340" fmla="*/ 9290 h 10000"/>
              <a:gd name="connsiteX341" fmla="*/ 717 w 10000"/>
              <a:gd name="connsiteY341" fmla="*/ 9090 h 10000"/>
              <a:gd name="connsiteX342" fmla="*/ 726 w 10000"/>
              <a:gd name="connsiteY342" fmla="*/ 8929 h 10000"/>
              <a:gd name="connsiteX343" fmla="*/ 726 w 10000"/>
              <a:gd name="connsiteY343" fmla="*/ 8754 h 10000"/>
              <a:gd name="connsiteX344" fmla="*/ 730 w 10000"/>
              <a:gd name="connsiteY344" fmla="*/ 8634 h 10000"/>
              <a:gd name="connsiteX345" fmla="*/ 784 w 10000"/>
              <a:gd name="connsiteY345" fmla="*/ 8581 h 10000"/>
              <a:gd name="connsiteX346" fmla="*/ 757 w 10000"/>
              <a:gd name="connsiteY346" fmla="*/ 8327 h 10000"/>
              <a:gd name="connsiteX347" fmla="*/ 694 w 10000"/>
              <a:gd name="connsiteY347" fmla="*/ 8260 h 10000"/>
              <a:gd name="connsiteX348" fmla="*/ 663 w 10000"/>
              <a:gd name="connsiteY348" fmla="*/ 8220 h 10000"/>
              <a:gd name="connsiteX349" fmla="*/ 623 w 10000"/>
              <a:gd name="connsiteY349" fmla="*/ 8260 h 10000"/>
              <a:gd name="connsiteX350" fmla="*/ 529 w 10000"/>
              <a:gd name="connsiteY350" fmla="*/ 8193 h 10000"/>
              <a:gd name="connsiteX351" fmla="*/ 457 w 10000"/>
              <a:gd name="connsiteY351" fmla="*/ 7938 h 10000"/>
              <a:gd name="connsiteX352" fmla="*/ 399 w 10000"/>
              <a:gd name="connsiteY352" fmla="*/ 7858 h 10000"/>
              <a:gd name="connsiteX353" fmla="*/ 372 w 10000"/>
              <a:gd name="connsiteY353" fmla="*/ 7630 h 10000"/>
              <a:gd name="connsiteX354" fmla="*/ 318 w 10000"/>
              <a:gd name="connsiteY354" fmla="*/ 7604 h 10000"/>
              <a:gd name="connsiteX355" fmla="*/ 269 w 10000"/>
              <a:gd name="connsiteY355" fmla="*/ 7684 h 10000"/>
              <a:gd name="connsiteX356" fmla="*/ 237 w 10000"/>
              <a:gd name="connsiteY356" fmla="*/ 7724 h 10000"/>
              <a:gd name="connsiteX357" fmla="*/ 224 w 10000"/>
              <a:gd name="connsiteY357" fmla="*/ 7617 h 10000"/>
              <a:gd name="connsiteX358" fmla="*/ 197 w 10000"/>
              <a:gd name="connsiteY358" fmla="*/ 7523 h 10000"/>
              <a:gd name="connsiteX359" fmla="*/ 269 w 10000"/>
              <a:gd name="connsiteY359" fmla="*/ 7497 h 10000"/>
              <a:gd name="connsiteX360" fmla="*/ 264 w 10000"/>
              <a:gd name="connsiteY360" fmla="*/ 7430 h 10000"/>
              <a:gd name="connsiteX361" fmla="*/ 246 w 10000"/>
              <a:gd name="connsiteY361" fmla="*/ 7390 h 10000"/>
              <a:gd name="connsiteX362" fmla="*/ 224 w 10000"/>
              <a:gd name="connsiteY362" fmla="*/ 7336 h 10000"/>
              <a:gd name="connsiteX363" fmla="*/ 184 w 10000"/>
              <a:gd name="connsiteY363" fmla="*/ 7068 h 10000"/>
              <a:gd name="connsiteX364" fmla="*/ 130 w 10000"/>
              <a:gd name="connsiteY364" fmla="*/ 6921 h 10000"/>
              <a:gd name="connsiteX365" fmla="*/ 76 w 10000"/>
              <a:gd name="connsiteY365" fmla="*/ 6921 h 10000"/>
              <a:gd name="connsiteX366" fmla="*/ 18 w 10000"/>
              <a:gd name="connsiteY366" fmla="*/ 6921 h 10000"/>
              <a:gd name="connsiteX367" fmla="*/ 0 w 10000"/>
              <a:gd name="connsiteY367" fmla="*/ 6720 h 10000"/>
              <a:gd name="connsiteX368" fmla="*/ 36 w 10000"/>
              <a:gd name="connsiteY36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5069 w 10000"/>
              <a:gd name="connsiteY281" fmla="*/ 8353 h 10000"/>
              <a:gd name="connsiteX282" fmla="*/ 2304 w 10000"/>
              <a:gd name="connsiteY282" fmla="*/ 7121 h 10000"/>
              <a:gd name="connsiteX283" fmla="*/ 2160 w 10000"/>
              <a:gd name="connsiteY283" fmla="*/ 6907 h 10000"/>
              <a:gd name="connsiteX284" fmla="*/ 2022 w 10000"/>
              <a:gd name="connsiteY284" fmla="*/ 7068 h 10000"/>
              <a:gd name="connsiteX285" fmla="*/ 1990 w 10000"/>
              <a:gd name="connsiteY285" fmla="*/ 7014 h 10000"/>
              <a:gd name="connsiteX286" fmla="*/ 1857 w 10000"/>
              <a:gd name="connsiteY286" fmla="*/ 4912 h 10000"/>
              <a:gd name="connsiteX287" fmla="*/ 1919 w 10000"/>
              <a:gd name="connsiteY287" fmla="*/ 7148 h 10000"/>
              <a:gd name="connsiteX288" fmla="*/ 1789 w 10000"/>
              <a:gd name="connsiteY288" fmla="*/ 7202 h 10000"/>
              <a:gd name="connsiteX289" fmla="*/ 1744 w 10000"/>
              <a:gd name="connsiteY289" fmla="*/ 7148 h 10000"/>
              <a:gd name="connsiteX290" fmla="*/ 1730 w 10000"/>
              <a:gd name="connsiteY290" fmla="*/ 7202 h 10000"/>
              <a:gd name="connsiteX291" fmla="*/ 1798 w 10000"/>
              <a:gd name="connsiteY291" fmla="*/ 7403 h 10000"/>
              <a:gd name="connsiteX292" fmla="*/ 1753 w 10000"/>
              <a:gd name="connsiteY292" fmla="*/ 7523 h 10000"/>
              <a:gd name="connsiteX293" fmla="*/ 1757 w 10000"/>
              <a:gd name="connsiteY293" fmla="*/ 7697 h 10000"/>
              <a:gd name="connsiteX294" fmla="*/ 1829 w 10000"/>
              <a:gd name="connsiteY294" fmla="*/ 7711 h 10000"/>
              <a:gd name="connsiteX295" fmla="*/ 1860 w 10000"/>
              <a:gd name="connsiteY295" fmla="*/ 7871 h 10000"/>
              <a:gd name="connsiteX296" fmla="*/ 1842 w 10000"/>
              <a:gd name="connsiteY296" fmla="*/ 7991 h 10000"/>
              <a:gd name="connsiteX297" fmla="*/ 1789 w 10000"/>
              <a:gd name="connsiteY297" fmla="*/ 7911 h 10000"/>
              <a:gd name="connsiteX298" fmla="*/ 1744 w 10000"/>
              <a:gd name="connsiteY298" fmla="*/ 7978 h 10000"/>
              <a:gd name="connsiteX299" fmla="*/ 1704 w 10000"/>
              <a:gd name="connsiteY299" fmla="*/ 7911 h 10000"/>
              <a:gd name="connsiteX300" fmla="*/ 1686 w 10000"/>
              <a:gd name="connsiteY300" fmla="*/ 7804 h 10000"/>
              <a:gd name="connsiteX301" fmla="*/ 1636 w 10000"/>
              <a:gd name="connsiteY301" fmla="*/ 7871 h 10000"/>
              <a:gd name="connsiteX302" fmla="*/ 1596 w 10000"/>
              <a:gd name="connsiteY302" fmla="*/ 7804 h 10000"/>
              <a:gd name="connsiteX303" fmla="*/ 1556 w 10000"/>
              <a:gd name="connsiteY303" fmla="*/ 7911 h 10000"/>
              <a:gd name="connsiteX304" fmla="*/ 1502 w 10000"/>
              <a:gd name="connsiteY304" fmla="*/ 7924 h 10000"/>
              <a:gd name="connsiteX305" fmla="*/ 1466 w 10000"/>
              <a:gd name="connsiteY305" fmla="*/ 7804 h 10000"/>
              <a:gd name="connsiteX306" fmla="*/ 1269 w 10000"/>
              <a:gd name="connsiteY306" fmla="*/ 7764 h 10000"/>
              <a:gd name="connsiteX307" fmla="*/ 1246 w 10000"/>
              <a:gd name="connsiteY307" fmla="*/ 7831 h 10000"/>
              <a:gd name="connsiteX308" fmla="*/ 1228 w 10000"/>
              <a:gd name="connsiteY308" fmla="*/ 7831 h 10000"/>
              <a:gd name="connsiteX309" fmla="*/ 1196 w 10000"/>
              <a:gd name="connsiteY309" fmla="*/ 7965 h 10000"/>
              <a:gd name="connsiteX310" fmla="*/ 1201 w 10000"/>
              <a:gd name="connsiteY310" fmla="*/ 8099 h 10000"/>
              <a:gd name="connsiteX311" fmla="*/ 1178 w 10000"/>
              <a:gd name="connsiteY311" fmla="*/ 8099 h 10000"/>
              <a:gd name="connsiteX312" fmla="*/ 1160 w 10000"/>
              <a:gd name="connsiteY312" fmla="*/ 7991 h 10000"/>
              <a:gd name="connsiteX313" fmla="*/ 1134 w 10000"/>
              <a:gd name="connsiteY313" fmla="*/ 8005 h 10000"/>
              <a:gd name="connsiteX314" fmla="*/ 1125 w 10000"/>
              <a:gd name="connsiteY314" fmla="*/ 8393 h 10000"/>
              <a:gd name="connsiteX315" fmla="*/ 1156 w 10000"/>
              <a:gd name="connsiteY315" fmla="*/ 8514 h 10000"/>
              <a:gd name="connsiteX316" fmla="*/ 1156 w 10000"/>
              <a:gd name="connsiteY316" fmla="*/ 8621 h 10000"/>
              <a:gd name="connsiteX317" fmla="*/ 1187 w 10000"/>
              <a:gd name="connsiteY317" fmla="*/ 8607 h 10000"/>
              <a:gd name="connsiteX318" fmla="*/ 1228 w 10000"/>
              <a:gd name="connsiteY318" fmla="*/ 8554 h 10000"/>
              <a:gd name="connsiteX319" fmla="*/ 1264 w 10000"/>
              <a:gd name="connsiteY319" fmla="*/ 8728 h 10000"/>
              <a:gd name="connsiteX320" fmla="*/ 1291 w 10000"/>
              <a:gd name="connsiteY320" fmla="*/ 8835 h 10000"/>
              <a:gd name="connsiteX321" fmla="*/ 1318 w 10000"/>
              <a:gd name="connsiteY321" fmla="*/ 8983 h 10000"/>
              <a:gd name="connsiteX322" fmla="*/ 1363 w 10000"/>
              <a:gd name="connsiteY322" fmla="*/ 9009 h 10000"/>
              <a:gd name="connsiteX323" fmla="*/ 1305 w 10000"/>
              <a:gd name="connsiteY323" fmla="*/ 9130 h 10000"/>
              <a:gd name="connsiteX324" fmla="*/ 1264 w 10000"/>
              <a:gd name="connsiteY324" fmla="*/ 9023 h 10000"/>
              <a:gd name="connsiteX325" fmla="*/ 1223 w 10000"/>
              <a:gd name="connsiteY325" fmla="*/ 9464 h 10000"/>
              <a:gd name="connsiteX326" fmla="*/ 1273 w 10000"/>
              <a:gd name="connsiteY326" fmla="*/ 9571 h 10000"/>
              <a:gd name="connsiteX327" fmla="*/ 1318 w 10000"/>
              <a:gd name="connsiteY327" fmla="*/ 10000 h 10000"/>
              <a:gd name="connsiteX328" fmla="*/ 1278 w 10000"/>
              <a:gd name="connsiteY328" fmla="*/ 9919 h 10000"/>
              <a:gd name="connsiteX329" fmla="*/ 1237 w 10000"/>
              <a:gd name="connsiteY329" fmla="*/ 9879 h 10000"/>
              <a:gd name="connsiteX330" fmla="*/ 1187 w 10000"/>
              <a:gd name="connsiteY330" fmla="*/ 9853 h 10000"/>
              <a:gd name="connsiteX331" fmla="*/ 1156 w 10000"/>
              <a:gd name="connsiteY331" fmla="*/ 9812 h 10000"/>
              <a:gd name="connsiteX332" fmla="*/ 1120 w 10000"/>
              <a:gd name="connsiteY332" fmla="*/ 9786 h 10000"/>
              <a:gd name="connsiteX333" fmla="*/ 1093 w 10000"/>
              <a:gd name="connsiteY333" fmla="*/ 9639 h 10000"/>
              <a:gd name="connsiteX334" fmla="*/ 1030 w 10000"/>
              <a:gd name="connsiteY334" fmla="*/ 9732 h 10000"/>
              <a:gd name="connsiteX335" fmla="*/ 972 w 10000"/>
              <a:gd name="connsiteY335" fmla="*/ 9719 h 10000"/>
              <a:gd name="connsiteX336" fmla="*/ 936 w 10000"/>
              <a:gd name="connsiteY336" fmla="*/ 9598 h 10000"/>
              <a:gd name="connsiteX337" fmla="*/ 838 w 10000"/>
              <a:gd name="connsiteY337" fmla="*/ 9477 h 10000"/>
              <a:gd name="connsiteX338" fmla="*/ 739 w 10000"/>
              <a:gd name="connsiteY338" fmla="*/ 9491 h 10000"/>
              <a:gd name="connsiteX339" fmla="*/ 636 w 10000"/>
              <a:gd name="connsiteY339" fmla="*/ 9290 h 10000"/>
              <a:gd name="connsiteX340" fmla="*/ 717 w 10000"/>
              <a:gd name="connsiteY340" fmla="*/ 9090 h 10000"/>
              <a:gd name="connsiteX341" fmla="*/ 726 w 10000"/>
              <a:gd name="connsiteY341" fmla="*/ 8929 h 10000"/>
              <a:gd name="connsiteX342" fmla="*/ 726 w 10000"/>
              <a:gd name="connsiteY342" fmla="*/ 8754 h 10000"/>
              <a:gd name="connsiteX343" fmla="*/ 730 w 10000"/>
              <a:gd name="connsiteY343" fmla="*/ 8634 h 10000"/>
              <a:gd name="connsiteX344" fmla="*/ 784 w 10000"/>
              <a:gd name="connsiteY344" fmla="*/ 8581 h 10000"/>
              <a:gd name="connsiteX345" fmla="*/ 757 w 10000"/>
              <a:gd name="connsiteY345" fmla="*/ 8327 h 10000"/>
              <a:gd name="connsiteX346" fmla="*/ 694 w 10000"/>
              <a:gd name="connsiteY346" fmla="*/ 8260 h 10000"/>
              <a:gd name="connsiteX347" fmla="*/ 663 w 10000"/>
              <a:gd name="connsiteY347" fmla="*/ 8220 h 10000"/>
              <a:gd name="connsiteX348" fmla="*/ 623 w 10000"/>
              <a:gd name="connsiteY348" fmla="*/ 8260 h 10000"/>
              <a:gd name="connsiteX349" fmla="*/ 529 w 10000"/>
              <a:gd name="connsiteY349" fmla="*/ 8193 h 10000"/>
              <a:gd name="connsiteX350" fmla="*/ 457 w 10000"/>
              <a:gd name="connsiteY350" fmla="*/ 7938 h 10000"/>
              <a:gd name="connsiteX351" fmla="*/ 399 w 10000"/>
              <a:gd name="connsiteY351" fmla="*/ 7858 h 10000"/>
              <a:gd name="connsiteX352" fmla="*/ 372 w 10000"/>
              <a:gd name="connsiteY352" fmla="*/ 7630 h 10000"/>
              <a:gd name="connsiteX353" fmla="*/ 318 w 10000"/>
              <a:gd name="connsiteY353" fmla="*/ 7604 h 10000"/>
              <a:gd name="connsiteX354" fmla="*/ 269 w 10000"/>
              <a:gd name="connsiteY354" fmla="*/ 7684 h 10000"/>
              <a:gd name="connsiteX355" fmla="*/ 237 w 10000"/>
              <a:gd name="connsiteY355" fmla="*/ 7724 h 10000"/>
              <a:gd name="connsiteX356" fmla="*/ 224 w 10000"/>
              <a:gd name="connsiteY356" fmla="*/ 7617 h 10000"/>
              <a:gd name="connsiteX357" fmla="*/ 197 w 10000"/>
              <a:gd name="connsiteY357" fmla="*/ 7523 h 10000"/>
              <a:gd name="connsiteX358" fmla="*/ 269 w 10000"/>
              <a:gd name="connsiteY358" fmla="*/ 7497 h 10000"/>
              <a:gd name="connsiteX359" fmla="*/ 264 w 10000"/>
              <a:gd name="connsiteY359" fmla="*/ 7430 h 10000"/>
              <a:gd name="connsiteX360" fmla="*/ 246 w 10000"/>
              <a:gd name="connsiteY360" fmla="*/ 7390 h 10000"/>
              <a:gd name="connsiteX361" fmla="*/ 224 w 10000"/>
              <a:gd name="connsiteY361" fmla="*/ 7336 h 10000"/>
              <a:gd name="connsiteX362" fmla="*/ 184 w 10000"/>
              <a:gd name="connsiteY362" fmla="*/ 7068 h 10000"/>
              <a:gd name="connsiteX363" fmla="*/ 130 w 10000"/>
              <a:gd name="connsiteY363" fmla="*/ 6921 h 10000"/>
              <a:gd name="connsiteX364" fmla="*/ 76 w 10000"/>
              <a:gd name="connsiteY364" fmla="*/ 6921 h 10000"/>
              <a:gd name="connsiteX365" fmla="*/ 18 w 10000"/>
              <a:gd name="connsiteY365" fmla="*/ 6921 h 10000"/>
              <a:gd name="connsiteX366" fmla="*/ 0 w 10000"/>
              <a:gd name="connsiteY366" fmla="*/ 6720 h 10000"/>
              <a:gd name="connsiteX367" fmla="*/ 36 w 10000"/>
              <a:gd name="connsiteY36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5360 w 10000"/>
              <a:gd name="connsiteY280" fmla="*/ 8139 h 10000"/>
              <a:gd name="connsiteX281" fmla="*/ 2304 w 10000"/>
              <a:gd name="connsiteY281" fmla="*/ 7121 h 10000"/>
              <a:gd name="connsiteX282" fmla="*/ 2160 w 10000"/>
              <a:gd name="connsiteY282" fmla="*/ 6907 h 10000"/>
              <a:gd name="connsiteX283" fmla="*/ 2022 w 10000"/>
              <a:gd name="connsiteY283" fmla="*/ 7068 h 10000"/>
              <a:gd name="connsiteX284" fmla="*/ 1990 w 10000"/>
              <a:gd name="connsiteY284" fmla="*/ 7014 h 10000"/>
              <a:gd name="connsiteX285" fmla="*/ 1857 w 10000"/>
              <a:gd name="connsiteY285" fmla="*/ 4912 h 10000"/>
              <a:gd name="connsiteX286" fmla="*/ 1919 w 10000"/>
              <a:gd name="connsiteY286" fmla="*/ 7148 h 10000"/>
              <a:gd name="connsiteX287" fmla="*/ 1789 w 10000"/>
              <a:gd name="connsiteY287" fmla="*/ 7202 h 10000"/>
              <a:gd name="connsiteX288" fmla="*/ 1744 w 10000"/>
              <a:gd name="connsiteY288" fmla="*/ 7148 h 10000"/>
              <a:gd name="connsiteX289" fmla="*/ 1730 w 10000"/>
              <a:gd name="connsiteY289" fmla="*/ 7202 h 10000"/>
              <a:gd name="connsiteX290" fmla="*/ 1798 w 10000"/>
              <a:gd name="connsiteY290" fmla="*/ 7403 h 10000"/>
              <a:gd name="connsiteX291" fmla="*/ 1753 w 10000"/>
              <a:gd name="connsiteY291" fmla="*/ 7523 h 10000"/>
              <a:gd name="connsiteX292" fmla="*/ 1757 w 10000"/>
              <a:gd name="connsiteY292" fmla="*/ 7697 h 10000"/>
              <a:gd name="connsiteX293" fmla="*/ 1829 w 10000"/>
              <a:gd name="connsiteY293" fmla="*/ 7711 h 10000"/>
              <a:gd name="connsiteX294" fmla="*/ 1860 w 10000"/>
              <a:gd name="connsiteY294" fmla="*/ 7871 h 10000"/>
              <a:gd name="connsiteX295" fmla="*/ 1842 w 10000"/>
              <a:gd name="connsiteY295" fmla="*/ 7991 h 10000"/>
              <a:gd name="connsiteX296" fmla="*/ 1789 w 10000"/>
              <a:gd name="connsiteY296" fmla="*/ 7911 h 10000"/>
              <a:gd name="connsiteX297" fmla="*/ 1744 w 10000"/>
              <a:gd name="connsiteY297" fmla="*/ 7978 h 10000"/>
              <a:gd name="connsiteX298" fmla="*/ 1704 w 10000"/>
              <a:gd name="connsiteY298" fmla="*/ 7911 h 10000"/>
              <a:gd name="connsiteX299" fmla="*/ 1686 w 10000"/>
              <a:gd name="connsiteY299" fmla="*/ 7804 h 10000"/>
              <a:gd name="connsiteX300" fmla="*/ 1636 w 10000"/>
              <a:gd name="connsiteY300" fmla="*/ 7871 h 10000"/>
              <a:gd name="connsiteX301" fmla="*/ 1596 w 10000"/>
              <a:gd name="connsiteY301" fmla="*/ 7804 h 10000"/>
              <a:gd name="connsiteX302" fmla="*/ 1556 w 10000"/>
              <a:gd name="connsiteY302" fmla="*/ 7911 h 10000"/>
              <a:gd name="connsiteX303" fmla="*/ 1502 w 10000"/>
              <a:gd name="connsiteY303" fmla="*/ 7924 h 10000"/>
              <a:gd name="connsiteX304" fmla="*/ 1466 w 10000"/>
              <a:gd name="connsiteY304" fmla="*/ 7804 h 10000"/>
              <a:gd name="connsiteX305" fmla="*/ 1269 w 10000"/>
              <a:gd name="connsiteY305" fmla="*/ 7764 h 10000"/>
              <a:gd name="connsiteX306" fmla="*/ 1246 w 10000"/>
              <a:gd name="connsiteY306" fmla="*/ 7831 h 10000"/>
              <a:gd name="connsiteX307" fmla="*/ 1228 w 10000"/>
              <a:gd name="connsiteY307" fmla="*/ 7831 h 10000"/>
              <a:gd name="connsiteX308" fmla="*/ 1196 w 10000"/>
              <a:gd name="connsiteY308" fmla="*/ 7965 h 10000"/>
              <a:gd name="connsiteX309" fmla="*/ 1201 w 10000"/>
              <a:gd name="connsiteY309" fmla="*/ 8099 h 10000"/>
              <a:gd name="connsiteX310" fmla="*/ 1178 w 10000"/>
              <a:gd name="connsiteY310" fmla="*/ 8099 h 10000"/>
              <a:gd name="connsiteX311" fmla="*/ 1160 w 10000"/>
              <a:gd name="connsiteY311" fmla="*/ 7991 h 10000"/>
              <a:gd name="connsiteX312" fmla="*/ 1134 w 10000"/>
              <a:gd name="connsiteY312" fmla="*/ 8005 h 10000"/>
              <a:gd name="connsiteX313" fmla="*/ 1125 w 10000"/>
              <a:gd name="connsiteY313" fmla="*/ 8393 h 10000"/>
              <a:gd name="connsiteX314" fmla="*/ 1156 w 10000"/>
              <a:gd name="connsiteY314" fmla="*/ 8514 h 10000"/>
              <a:gd name="connsiteX315" fmla="*/ 1156 w 10000"/>
              <a:gd name="connsiteY315" fmla="*/ 8621 h 10000"/>
              <a:gd name="connsiteX316" fmla="*/ 1187 w 10000"/>
              <a:gd name="connsiteY316" fmla="*/ 8607 h 10000"/>
              <a:gd name="connsiteX317" fmla="*/ 1228 w 10000"/>
              <a:gd name="connsiteY317" fmla="*/ 8554 h 10000"/>
              <a:gd name="connsiteX318" fmla="*/ 1264 w 10000"/>
              <a:gd name="connsiteY318" fmla="*/ 8728 h 10000"/>
              <a:gd name="connsiteX319" fmla="*/ 1291 w 10000"/>
              <a:gd name="connsiteY319" fmla="*/ 8835 h 10000"/>
              <a:gd name="connsiteX320" fmla="*/ 1318 w 10000"/>
              <a:gd name="connsiteY320" fmla="*/ 8983 h 10000"/>
              <a:gd name="connsiteX321" fmla="*/ 1363 w 10000"/>
              <a:gd name="connsiteY321" fmla="*/ 9009 h 10000"/>
              <a:gd name="connsiteX322" fmla="*/ 1305 w 10000"/>
              <a:gd name="connsiteY322" fmla="*/ 9130 h 10000"/>
              <a:gd name="connsiteX323" fmla="*/ 1264 w 10000"/>
              <a:gd name="connsiteY323" fmla="*/ 9023 h 10000"/>
              <a:gd name="connsiteX324" fmla="*/ 1223 w 10000"/>
              <a:gd name="connsiteY324" fmla="*/ 9464 h 10000"/>
              <a:gd name="connsiteX325" fmla="*/ 1273 w 10000"/>
              <a:gd name="connsiteY325" fmla="*/ 9571 h 10000"/>
              <a:gd name="connsiteX326" fmla="*/ 1318 w 10000"/>
              <a:gd name="connsiteY326" fmla="*/ 10000 h 10000"/>
              <a:gd name="connsiteX327" fmla="*/ 1278 w 10000"/>
              <a:gd name="connsiteY327" fmla="*/ 9919 h 10000"/>
              <a:gd name="connsiteX328" fmla="*/ 1237 w 10000"/>
              <a:gd name="connsiteY328" fmla="*/ 9879 h 10000"/>
              <a:gd name="connsiteX329" fmla="*/ 1187 w 10000"/>
              <a:gd name="connsiteY329" fmla="*/ 9853 h 10000"/>
              <a:gd name="connsiteX330" fmla="*/ 1156 w 10000"/>
              <a:gd name="connsiteY330" fmla="*/ 9812 h 10000"/>
              <a:gd name="connsiteX331" fmla="*/ 1120 w 10000"/>
              <a:gd name="connsiteY331" fmla="*/ 9786 h 10000"/>
              <a:gd name="connsiteX332" fmla="*/ 1093 w 10000"/>
              <a:gd name="connsiteY332" fmla="*/ 9639 h 10000"/>
              <a:gd name="connsiteX333" fmla="*/ 1030 w 10000"/>
              <a:gd name="connsiteY333" fmla="*/ 9732 h 10000"/>
              <a:gd name="connsiteX334" fmla="*/ 972 w 10000"/>
              <a:gd name="connsiteY334" fmla="*/ 9719 h 10000"/>
              <a:gd name="connsiteX335" fmla="*/ 936 w 10000"/>
              <a:gd name="connsiteY335" fmla="*/ 9598 h 10000"/>
              <a:gd name="connsiteX336" fmla="*/ 838 w 10000"/>
              <a:gd name="connsiteY336" fmla="*/ 9477 h 10000"/>
              <a:gd name="connsiteX337" fmla="*/ 739 w 10000"/>
              <a:gd name="connsiteY337" fmla="*/ 9491 h 10000"/>
              <a:gd name="connsiteX338" fmla="*/ 636 w 10000"/>
              <a:gd name="connsiteY338" fmla="*/ 9290 h 10000"/>
              <a:gd name="connsiteX339" fmla="*/ 717 w 10000"/>
              <a:gd name="connsiteY339" fmla="*/ 9090 h 10000"/>
              <a:gd name="connsiteX340" fmla="*/ 726 w 10000"/>
              <a:gd name="connsiteY340" fmla="*/ 8929 h 10000"/>
              <a:gd name="connsiteX341" fmla="*/ 726 w 10000"/>
              <a:gd name="connsiteY341" fmla="*/ 8754 h 10000"/>
              <a:gd name="connsiteX342" fmla="*/ 730 w 10000"/>
              <a:gd name="connsiteY342" fmla="*/ 8634 h 10000"/>
              <a:gd name="connsiteX343" fmla="*/ 784 w 10000"/>
              <a:gd name="connsiteY343" fmla="*/ 8581 h 10000"/>
              <a:gd name="connsiteX344" fmla="*/ 757 w 10000"/>
              <a:gd name="connsiteY344" fmla="*/ 8327 h 10000"/>
              <a:gd name="connsiteX345" fmla="*/ 694 w 10000"/>
              <a:gd name="connsiteY345" fmla="*/ 8260 h 10000"/>
              <a:gd name="connsiteX346" fmla="*/ 663 w 10000"/>
              <a:gd name="connsiteY346" fmla="*/ 8220 h 10000"/>
              <a:gd name="connsiteX347" fmla="*/ 623 w 10000"/>
              <a:gd name="connsiteY347" fmla="*/ 8260 h 10000"/>
              <a:gd name="connsiteX348" fmla="*/ 529 w 10000"/>
              <a:gd name="connsiteY348" fmla="*/ 8193 h 10000"/>
              <a:gd name="connsiteX349" fmla="*/ 457 w 10000"/>
              <a:gd name="connsiteY349" fmla="*/ 7938 h 10000"/>
              <a:gd name="connsiteX350" fmla="*/ 399 w 10000"/>
              <a:gd name="connsiteY350" fmla="*/ 7858 h 10000"/>
              <a:gd name="connsiteX351" fmla="*/ 372 w 10000"/>
              <a:gd name="connsiteY351" fmla="*/ 7630 h 10000"/>
              <a:gd name="connsiteX352" fmla="*/ 318 w 10000"/>
              <a:gd name="connsiteY352" fmla="*/ 7604 h 10000"/>
              <a:gd name="connsiteX353" fmla="*/ 269 w 10000"/>
              <a:gd name="connsiteY353" fmla="*/ 7684 h 10000"/>
              <a:gd name="connsiteX354" fmla="*/ 237 w 10000"/>
              <a:gd name="connsiteY354" fmla="*/ 7724 h 10000"/>
              <a:gd name="connsiteX355" fmla="*/ 224 w 10000"/>
              <a:gd name="connsiteY355" fmla="*/ 7617 h 10000"/>
              <a:gd name="connsiteX356" fmla="*/ 197 w 10000"/>
              <a:gd name="connsiteY356" fmla="*/ 7523 h 10000"/>
              <a:gd name="connsiteX357" fmla="*/ 269 w 10000"/>
              <a:gd name="connsiteY357" fmla="*/ 7497 h 10000"/>
              <a:gd name="connsiteX358" fmla="*/ 264 w 10000"/>
              <a:gd name="connsiteY358" fmla="*/ 7430 h 10000"/>
              <a:gd name="connsiteX359" fmla="*/ 246 w 10000"/>
              <a:gd name="connsiteY359" fmla="*/ 7390 h 10000"/>
              <a:gd name="connsiteX360" fmla="*/ 224 w 10000"/>
              <a:gd name="connsiteY360" fmla="*/ 7336 h 10000"/>
              <a:gd name="connsiteX361" fmla="*/ 184 w 10000"/>
              <a:gd name="connsiteY361" fmla="*/ 7068 h 10000"/>
              <a:gd name="connsiteX362" fmla="*/ 130 w 10000"/>
              <a:gd name="connsiteY362" fmla="*/ 6921 h 10000"/>
              <a:gd name="connsiteX363" fmla="*/ 76 w 10000"/>
              <a:gd name="connsiteY363" fmla="*/ 6921 h 10000"/>
              <a:gd name="connsiteX364" fmla="*/ 18 w 10000"/>
              <a:gd name="connsiteY364" fmla="*/ 6921 h 10000"/>
              <a:gd name="connsiteX365" fmla="*/ 0 w 10000"/>
              <a:gd name="connsiteY365" fmla="*/ 6720 h 10000"/>
              <a:gd name="connsiteX366" fmla="*/ 36 w 10000"/>
              <a:gd name="connsiteY36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567 w 10000"/>
              <a:gd name="connsiteY278" fmla="*/ 8300 h 10000"/>
              <a:gd name="connsiteX279" fmla="*/ 5472 w 10000"/>
              <a:gd name="connsiteY279" fmla="*/ 8193 h 10000"/>
              <a:gd name="connsiteX280" fmla="*/ 2304 w 10000"/>
              <a:gd name="connsiteY280" fmla="*/ 7121 h 10000"/>
              <a:gd name="connsiteX281" fmla="*/ 2160 w 10000"/>
              <a:gd name="connsiteY281" fmla="*/ 6907 h 10000"/>
              <a:gd name="connsiteX282" fmla="*/ 2022 w 10000"/>
              <a:gd name="connsiteY282" fmla="*/ 7068 h 10000"/>
              <a:gd name="connsiteX283" fmla="*/ 1990 w 10000"/>
              <a:gd name="connsiteY283" fmla="*/ 7014 h 10000"/>
              <a:gd name="connsiteX284" fmla="*/ 1857 w 10000"/>
              <a:gd name="connsiteY284" fmla="*/ 4912 h 10000"/>
              <a:gd name="connsiteX285" fmla="*/ 1919 w 10000"/>
              <a:gd name="connsiteY285" fmla="*/ 7148 h 10000"/>
              <a:gd name="connsiteX286" fmla="*/ 1789 w 10000"/>
              <a:gd name="connsiteY286" fmla="*/ 7202 h 10000"/>
              <a:gd name="connsiteX287" fmla="*/ 1744 w 10000"/>
              <a:gd name="connsiteY287" fmla="*/ 7148 h 10000"/>
              <a:gd name="connsiteX288" fmla="*/ 1730 w 10000"/>
              <a:gd name="connsiteY288" fmla="*/ 7202 h 10000"/>
              <a:gd name="connsiteX289" fmla="*/ 1798 w 10000"/>
              <a:gd name="connsiteY289" fmla="*/ 7403 h 10000"/>
              <a:gd name="connsiteX290" fmla="*/ 1753 w 10000"/>
              <a:gd name="connsiteY290" fmla="*/ 7523 h 10000"/>
              <a:gd name="connsiteX291" fmla="*/ 1757 w 10000"/>
              <a:gd name="connsiteY291" fmla="*/ 7697 h 10000"/>
              <a:gd name="connsiteX292" fmla="*/ 1829 w 10000"/>
              <a:gd name="connsiteY292" fmla="*/ 7711 h 10000"/>
              <a:gd name="connsiteX293" fmla="*/ 1860 w 10000"/>
              <a:gd name="connsiteY293" fmla="*/ 7871 h 10000"/>
              <a:gd name="connsiteX294" fmla="*/ 1842 w 10000"/>
              <a:gd name="connsiteY294" fmla="*/ 7991 h 10000"/>
              <a:gd name="connsiteX295" fmla="*/ 1789 w 10000"/>
              <a:gd name="connsiteY295" fmla="*/ 7911 h 10000"/>
              <a:gd name="connsiteX296" fmla="*/ 1744 w 10000"/>
              <a:gd name="connsiteY296" fmla="*/ 7978 h 10000"/>
              <a:gd name="connsiteX297" fmla="*/ 1704 w 10000"/>
              <a:gd name="connsiteY297" fmla="*/ 7911 h 10000"/>
              <a:gd name="connsiteX298" fmla="*/ 1686 w 10000"/>
              <a:gd name="connsiteY298" fmla="*/ 7804 h 10000"/>
              <a:gd name="connsiteX299" fmla="*/ 1636 w 10000"/>
              <a:gd name="connsiteY299" fmla="*/ 7871 h 10000"/>
              <a:gd name="connsiteX300" fmla="*/ 1596 w 10000"/>
              <a:gd name="connsiteY300" fmla="*/ 7804 h 10000"/>
              <a:gd name="connsiteX301" fmla="*/ 1556 w 10000"/>
              <a:gd name="connsiteY301" fmla="*/ 7911 h 10000"/>
              <a:gd name="connsiteX302" fmla="*/ 1502 w 10000"/>
              <a:gd name="connsiteY302" fmla="*/ 7924 h 10000"/>
              <a:gd name="connsiteX303" fmla="*/ 1466 w 10000"/>
              <a:gd name="connsiteY303" fmla="*/ 7804 h 10000"/>
              <a:gd name="connsiteX304" fmla="*/ 1269 w 10000"/>
              <a:gd name="connsiteY304" fmla="*/ 7764 h 10000"/>
              <a:gd name="connsiteX305" fmla="*/ 1246 w 10000"/>
              <a:gd name="connsiteY305" fmla="*/ 7831 h 10000"/>
              <a:gd name="connsiteX306" fmla="*/ 1228 w 10000"/>
              <a:gd name="connsiteY306" fmla="*/ 7831 h 10000"/>
              <a:gd name="connsiteX307" fmla="*/ 1196 w 10000"/>
              <a:gd name="connsiteY307" fmla="*/ 7965 h 10000"/>
              <a:gd name="connsiteX308" fmla="*/ 1201 w 10000"/>
              <a:gd name="connsiteY308" fmla="*/ 8099 h 10000"/>
              <a:gd name="connsiteX309" fmla="*/ 1178 w 10000"/>
              <a:gd name="connsiteY309" fmla="*/ 8099 h 10000"/>
              <a:gd name="connsiteX310" fmla="*/ 1160 w 10000"/>
              <a:gd name="connsiteY310" fmla="*/ 7991 h 10000"/>
              <a:gd name="connsiteX311" fmla="*/ 1134 w 10000"/>
              <a:gd name="connsiteY311" fmla="*/ 8005 h 10000"/>
              <a:gd name="connsiteX312" fmla="*/ 1125 w 10000"/>
              <a:gd name="connsiteY312" fmla="*/ 8393 h 10000"/>
              <a:gd name="connsiteX313" fmla="*/ 1156 w 10000"/>
              <a:gd name="connsiteY313" fmla="*/ 8514 h 10000"/>
              <a:gd name="connsiteX314" fmla="*/ 1156 w 10000"/>
              <a:gd name="connsiteY314" fmla="*/ 8621 h 10000"/>
              <a:gd name="connsiteX315" fmla="*/ 1187 w 10000"/>
              <a:gd name="connsiteY315" fmla="*/ 8607 h 10000"/>
              <a:gd name="connsiteX316" fmla="*/ 1228 w 10000"/>
              <a:gd name="connsiteY316" fmla="*/ 8554 h 10000"/>
              <a:gd name="connsiteX317" fmla="*/ 1264 w 10000"/>
              <a:gd name="connsiteY317" fmla="*/ 8728 h 10000"/>
              <a:gd name="connsiteX318" fmla="*/ 1291 w 10000"/>
              <a:gd name="connsiteY318" fmla="*/ 8835 h 10000"/>
              <a:gd name="connsiteX319" fmla="*/ 1318 w 10000"/>
              <a:gd name="connsiteY319" fmla="*/ 8983 h 10000"/>
              <a:gd name="connsiteX320" fmla="*/ 1363 w 10000"/>
              <a:gd name="connsiteY320" fmla="*/ 9009 h 10000"/>
              <a:gd name="connsiteX321" fmla="*/ 1305 w 10000"/>
              <a:gd name="connsiteY321" fmla="*/ 9130 h 10000"/>
              <a:gd name="connsiteX322" fmla="*/ 1264 w 10000"/>
              <a:gd name="connsiteY322" fmla="*/ 9023 h 10000"/>
              <a:gd name="connsiteX323" fmla="*/ 1223 w 10000"/>
              <a:gd name="connsiteY323" fmla="*/ 9464 h 10000"/>
              <a:gd name="connsiteX324" fmla="*/ 1273 w 10000"/>
              <a:gd name="connsiteY324" fmla="*/ 9571 h 10000"/>
              <a:gd name="connsiteX325" fmla="*/ 1318 w 10000"/>
              <a:gd name="connsiteY325" fmla="*/ 10000 h 10000"/>
              <a:gd name="connsiteX326" fmla="*/ 1278 w 10000"/>
              <a:gd name="connsiteY326" fmla="*/ 9919 h 10000"/>
              <a:gd name="connsiteX327" fmla="*/ 1237 w 10000"/>
              <a:gd name="connsiteY327" fmla="*/ 9879 h 10000"/>
              <a:gd name="connsiteX328" fmla="*/ 1187 w 10000"/>
              <a:gd name="connsiteY328" fmla="*/ 9853 h 10000"/>
              <a:gd name="connsiteX329" fmla="*/ 1156 w 10000"/>
              <a:gd name="connsiteY329" fmla="*/ 9812 h 10000"/>
              <a:gd name="connsiteX330" fmla="*/ 1120 w 10000"/>
              <a:gd name="connsiteY330" fmla="*/ 9786 h 10000"/>
              <a:gd name="connsiteX331" fmla="*/ 1093 w 10000"/>
              <a:gd name="connsiteY331" fmla="*/ 9639 h 10000"/>
              <a:gd name="connsiteX332" fmla="*/ 1030 w 10000"/>
              <a:gd name="connsiteY332" fmla="*/ 9732 h 10000"/>
              <a:gd name="connsiteX333" fmla="*/ 972 w 10000"/>
              <a:gd name="connsiteY333" fmla="*/ 9719 h 10000"/>
              <a:gd name="connsiteX334" fmla="*/ 936 w 10000"/>
              <a:gd name="connsiteY334" fmla="*/ 9598 h 10000"/>
              <a:gd name="connsiteX335" fmla="*/ 838 w 10000"/>
              <a:gd name="connsiteY335" fmla="*/ 9477 h 10000"/>
              <a:gd name="connsiteX336" fmla="*/ 739 w 10000"/>
              <a:gd name="connsiteY336" fmla="*/ 9491 h 10000"/>
              <a:gd name="connsiteX337" fmla="*/ 636 w 10000"/>
              <a:gd name="connsiteY337" fmla="*/ 9290 h 10000"/>
              <a:gd name="connsiteX338" fmla="*/ 717 w 10000"/>
              <a:gd name="connsiteY338" fmla="*/ 9090 h 10000"/>
              <a:gd name="connsiteX339" fmla="*/ 726 w 10000"/>
              <a:gd name="connsiteY339" fmla="*/ 8929 h 10000"/>
              <a:gd name="connsiteX340" fmla="*/ 726 w 10000"/>
              <a:gd name="connsiteY340" fmla="*/ 8754 h 10000"/>
              <a:gd name="connsiteX341" fmla="*/ 730 w 10000"/>
              <a:gd name="connsiteY341" fmla="*/ 8634 h 10000"/>
              <a:gd name="connsiteX342" fmla="*/ 784 w 10000"/>
              <a:gd name="connsiteY342" fmla="*/ 8581 h 10000"/>
              <a:gd name="connsiteX343" fmla="*/ 757 w 10000"/>
              <a:gd name="connsiteY343" fmla="*/ 8327 h 10000"/>
              <a:gd name="connsiteX344" fmla="*/ 694 w 10000"/>
              <a:gd name="connsiteY344" fmla="*/ 8260 h 10000"/>
              <a:gd name="connsiteX345" fmla="*/ 663 w 10000"/>
              <a:gd name="connsiteY345" fmla="*/ 8220 h 10000"/>
              <a:gd name="connsiteX346" fmla="*/ 623 w 10000"/>
              <a:gd name="connsiteY346" fmla="*/ 8260 h 10000"/>
              <a:gd name="connsiteX347" fmla="*/ 529 w 10000"/>
              <a:gd name="connsiteY347" fmla="*/ 8193 h 10000"/>
              <a:gd name="connsiteX348" fmla="*/ 457 w 10000"/>
              <a:gd name="connsiteY348" fmla="*/ 7938 h 10000"/>
              <a:gd name="connsiteX349" fmla="*/ 399 w 10000"/>
              <a:gd name="connsiteY349" fmla="*/ 7858 h 10000"/>
              <a:gd name="connsiteX350" fmla="*/ 372 w 10000"/>
              <a:gd name="connsiteY350" fmla="*/ 7630 h 10000"/>
              <a:gd name="connsiteX351" fmla="*/ 318 w 10000"/>
              <a:gd name="connsiteY351" fmla="*/ 7604 h 10000"/>
              <a:gd name="connsiteX352" fmla="*/ 269 w 10000"/>
              <a:gd name="connsiteY352" fmla="*/ 7684 h 10000"/>
              <a:gd name="connsiteX353" fmla="*/ 237 w 10000"/>
              <a:gd name="connsiteY353" fmla="*/ 7724 h 10000"/>
              <a:gd name="connsiteX354" fmla="*/ 224 w 10000"/>
              <a:gd name="connsiteY354" fmla="*/ 7617 h 10000"/>
              <a:gd name="connsiteX355" fmla="*/ 197 w 10000"/>
              <a:gd name="connsiteY355" fmla="*/ 7523 h 10000"/>
              <a:gd name="connsiteX356" fmla="*/ 269 w 10000"/>
              <a:gd name="connsiteY356" fmla="*/ 7497 h 10000"/>
              <a:gd name="connsiteX357" fmla="*/ 264 w 10000"/>
              <a:gd name="connsiteY357" fmla="*/ 7430 h 10000"/>
              <a:gd name="connsiteX358" fmla="*/ 246 w 10000"/>
              <a:gd name="connsiteY358" fmla="*/ 7390 h 10000"/>
              <a:gd name="connsiteX359" fmla="*/ 224 w 10000"/>
              <a:gd name="connsiteY359" fmla="*/ 7336 h 10000"/>
              <a:gd name="connsiteX360" fmla="*/ 184 w 10000"/>
              <a:gd name="connsiteY360" fmla="*/ 7068 h 10000"/>
              <a:gd name="connsiteX361" fmla="*/ 130 w 10000"/>
              <a:gd name="connsiteY361" fmla="*/ 6921 h 10000"/>
              <a:gd name="connsiteX362" fmla="*/ 76 w 10000"/>
              <a:gd name="connsiteY362" fmla="*/ 6921 h 10000"/>
              <a:gd name="connsiteX363" fmla="*/ 18 w 10000"/>
              <a:gd name="connsiteY363" fmla="*/ 6921 h 10000"/>
              <a:gd name="connsiteX364" fmla="*/ 0 w 10000"/>
              <a:gd name="connsiteY364" fmla="*/ 6720 h 10000"/>
              <a:gd name="connsiteX365" fmla="*/ 36 w 10000"/>
              <a:gd name="connsiteY36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652 w 10000"/>
              <a:gd name="connsiteY277" fmla="*/ 8179 h 10000"/>
              <a:gd name="connsiteX278" fmla="*/ 5472 w 10000"/>
              <a:gd name="connsiteY278" fmla="*/ 8193 h 10000"/>
              <a:gd name="connsiteX279" fmla="*/ 2304 w 10000"/>
              <a:gd name="connsiteY279" fmla="*/ 7121 h 10000"/>
              <a:gd name="connsiteX280" fmla="*/ 2160 w 10000"/>
              <a:gd name="connsiteY280" fmla="*/ 6907 h 10000"/>
              <a:gd name="connsiteX281" fmla="*/ 2022 w 10000"/>
              <a:gd name="connsiteY281" fmla="*/ 7068 h 10000"/>
              <a:gd name="connsiteX282" fmla="*/ 1990 w 10000"/>
              <a:gd name="connsiteY282" fmla="*/ 7014 h 10000"/>
              <a:gd name="connsiteX283" fmla="*/ 1857 w 10000"/>
              <a:gd name="connsiteY283" fmla="*/ 4912 h 10000"/>
              <a:gd name="connsiteX284" fmla="*/ 1919 w 10000"/>
              <a:gd name="connsiteY284" fmla="*/ 7148 h 10000"/>
              <a:gd name="connsiteX285" fmla="*/ 1789 w 10000"/>
              <a:gd name="connsiteY285" fmla="*/ 7202 h 10000"/>
              <a:gd name="connsiteX286" fmla="*/ 1744 w 10000"/>
              <a:gd name="connsiteY286" fmla="*/ 7148 h 10000"/>
              <a:gd name="connsiteX287" fmla="*/ 1730 w 10000"/>
              <a:gd name="connsiteY287" fmla="*/ 7202 h 10000"/>
              <a:gd name="connsiteX288" fmla="*/ 1798 w 10000"/>
              <a:gd name="connsiteY288" fmla="*/ 7403 h 10000"/>
              <a:gd name="connsiteX289" fmla="*/ 1753 w 10000"/>
              <a:gd name="connsiteY289" fmla="*/ 7523 h 10000"/>
              <a:gd name="connsiteX290" fmla="*/ 1757 w 10000"/>
              <a:gd name="connsiteY290" fmla="*/ 7697 h 10000"/>
              <a:gd name="connsiteX291" fmla="*/ 1829 w 10000"/>
              <a:gd name="connsiteY291" fmla="*/ 7711 h 10000"/>
              <a:gd name="connsiteX292" fmla="*/ 1860 w 10000"/>
              <a:gd name="connsiteY292" fmla="*/ 7871 h 10000"/>
              <a:gd name="connsiteX293" fmla="*/ 1842 w 10000"/>
              <a:gd name="connsiteY293" fmla="*/ 7991 h 10000"/>
              <a:gd name="connsiteX294" fmla="*/ 1789 w 10000"/>
              <a:gd name="connsiteY294" fmla="*/ 7911 h 10000"/>
              <a:gd name="connsiteX295" fmla="*/ 1744 w 10000"/>
              <a:gd name="connsiteY295" fmla="*/ 7978 h 10000"/>
              <a:gd name="connsiteX296" fmla="*/ 1704 w 10000"/>
              <a:gd name="connsiteY296" fmla="*/ 7911 h 10000"/>
              <a:gd name="connsiteX297" fmla="*/ 1686 w 10000"/>
              <a:gd name="connsiteY297" fmla="*/ 7804 h 10000"/>
              <a:gd name="connsiteX298" fmla="*/ 1636 w 10000"/>
              <a:gd name="connsiteY298" fmla="*/ 7871 h 10000"/>
              <a:gd name="connsiteX299" fmla="*/ 1596 w 10000"/>
              <a:gd name="connsiteY299" fmla="*/ 7804 h 10000"/>
              <a:gd name="connsiteX300" fmla="*/ 1556 w 10000"/>
              <a:gd name="connsiteY300" fmla="*/ 7911 h 10000"/>
              <a:gd name="connsiteX301" fmla="*/ 1502 w 10000"/>
              <a:gd name="connsiteY301" fmla="*/ 7924 h 10000"/>
              <a:gd name="connsiteX302" fmla="*/ 1466 w 10000"/>
              <a:gd name="connsiteY302" fmla="*/ 7804 h 10000"/>
              <a:gd name="connsiteX303" fmla="*/ 1269 w 10000"/>
              <a:gd name="connsiteY303" fmla="*/ 7764 h 10000"/>
              <a:gd name="connsiteX304" fmla="*/ 1246 w 10000"/>
              <a:gd name="connsiteY304" fmla="*/ 7831 h 10000"/>
              <a:gd name="connsiteX305" fmla="*/ 1228 w 10000"/>
              <a:gd name="connsiteY305" fmla="*/ 7831 h 10000"/>
              <a:gd name="connsiteX306" fmla="*/ 1196 w 10000"/>
              <a:gd name="connsiteY306" fmla="*/ 7965 h 10000"/>
              <a:gd name="connsiteX307" fmla="*/ 1201 w 10000"/>
              <a:gd name="connsiteY307" fmla="*/ 8099 h 10000"/>
              <a:gd name="connsiteX308" fmla="*/ 1178 w 10000"/>
              <a:gd name="connsiteY308" fmla="*/ 8099 h 10000"/>
              <a:gd name="connsiteX309" fmla="*/ 1160 w 10000"/>
              <a:gd name="connsiteY309" fmla="*/ 7991 h 10000"/>
              <a:gd name="connsiteX310" fmla="*/ 1134 w 10000"/>
              <a:gd name="connsiteY310" fmla="*/ 8005 h 10000"/>
              <a:gd name="connsiteX311" fmla="*/ 1125 w 10000"/>
              <a:gd name="connsiteY311" fmla="*/ 8393 h 10000"/>
              <a:gd name="connsiteX312" fmla="*/ 1156 w 10000"/>
              <a:gd name="connsiteY312" fmla="*/ 8514 h 10000"/>
              <a:gd name="connsiteX313" fmla="*/ 1156 w 10000"/>
              <a:gd name="connsiteY313" fmla="*/ 8621 h 10000"/>
              <a:gd name="connsiteX314" fmla="*/ 1187 w 10000"/>
              <a:gd name="connsiteY314" fmla="*/ 8607 h 10000"/>
              <a:gd name="connsiteX315" fmla="*/ 1228 w 10000"/>
              <a:gd name="connsiteY315" fmla="*/ 8554 h 10000"/>
              <a:gd name="connsiteX316" fmla="*/ 1264 w 10000"/>
              <a:gd name="connsiteY316" fmla="*/ 8728 h 10000"/>
              <a:gd name="connsiteX317" fmla="*/ 1291 w 10000"/>
              <a:gd name="connsiteY317" fmla="*/ 8835 h 10000"/>
              <a:gd name="connsiteX318" fmla="*/ 1318 w 10000"/>
              <a:gd name="connsiteY318" fmla="*/ 8983 h 10000"/>
              <a:gd name="connsiteX319" fmla="*/ 1363 w 10000"/>
              <a:gd name="connsiteY319" fmla="*/ 9009 h 10000"/>
              <a:gd name="connsiteX320" fmla="*/ 1305 w 10000"/>
              <a:gd name="connsiteY320" fmla="*/ 9130 h 10000"/>
              <a:gd name="connsiteX321" fmla="*/ 1264 w 10000"/>
              <a:gd name="connsiteY321" fmla="*/ 9023 h 10000"/>
              <a:gd name="connsiteX322" fmla="*/ 1223 w 10000"/>
              <a:gd name="connsiteY322" fmla="*/ 9464 h 10000"/>
              <a:gd name="connsiteX323" fmla="*/ 1273 w 10000"/>
              <a:gd name="connsiteY323" fmla="*/ 9571 h 10000"/>
              <a:gd name="connsiteX324" fmla="*/ 1318 w 10000"/>
              <a:gd name="connsiteY324" fmla="*/ 10000 h 10000"/>
              <a:gd name="connsiteX325" fmla="*/ 1278 w 10000"/>
              <a:gd name="connsiteY325" fmla="*/ 9919 h 10000"/>
              <a:gd name="connsiteX326" fmla="*/ 1237 w 10000"/>
              <a:gd name="connsiteY326" fmla="*/ 9879 h 10000"/>
              <a:gd name="connsiteX327" fmla="*/ 1187 w 10000"/>
              <a:gd name="connsiteY327" fmla="*/ 9853 h 10000"/>
              <a:gd name="connsiteX328" fmla="*/ 1156 w 10000"/>
              <a:gd name="connsiteY328" fmla="*/ 9812 h 10000"/>
              <a:gd name="connsiteX329" fmla="*/ 1120 w 10000"/>
              <a:gd name="connsiteY329" fmla="*/ 9786 h 10000"/>
              <a:gd name="connsiteX330" fmla="*/ 1093 w 10000"/>
              <a:gd name="connsiteY330" fmla="*/ 9639 h 10000"/>
              <a:gd name="connsiteX331" fmla="*/ 1030 w 10000"/>
              <a:gd name="connsiteY331" fmla="*/ 9732 h 10000"/>
              <a:gd name="connsiteX332" fmla="*/ 972 w 10000"/>
              <a:gd name="connsiteY332" fmla="*/ 9719 h 10000"/>
              <a:gd name="connsiteX333" fmla="*/ 936 w 10000"/>
              <a:gd name="connsiteY333" fmla="*/ 9598 h 10000"/>
              <a:gd name="connsiteX334" fmla="*/ 838 w 10000"/>
              <a:gd name="connsiteY334" fmla="*/ 9477 h 10000"/>
              <a:gd name="connsiteX335" fmla="*/ 739 w 10000"/>
              <a:gd name="connsiteY335" fmla="*/ 9491 h 10000"/>
              <a:gd name="connsiteX336" fmla="*/ 636 w 10000"/>
              <a:gd name="connsiteY336" fmla="*/ 9290 h 10000"/>
              <a:gd name="connsiteX337" fmla="*/ 717 w 10000"/>
              <a:gd name="connsiteY337" fmla="*/ 9090 h 10000"/>
              <a:gd name="connsiteX338" fmla="*/ 726 w 10000"/>
              <a:gd name="connsiteY338" fmla="*/ 8929 h 10000"/>
              <a:gd name="connsiteX339" fmla="*/ 726 w 10000"/>
              <a:gd name="connsiteY339" fmla="*/ 8754 h 10000"/>
              <a:gd name="connsiteX340" fmla="*/ 730 w 10000"/>
              <a:gd name="connsiteY340" fmla="*/ 8634 h 10000"/>
              <a:gd name="connsiteX341" fmla="*/ 784 w 10000"/>
              <a:gd name="connsiteY341" fmla="*/ 8581 h 10000"/>
              <a:gd name="connsiteX342" fmla="*/ 757 w 10000"/>
              <a:gd name="connsiteY342" fmla="*/ 8327 h 10000"/>
              <a:gd name="connsiteX343" fmla="*/ 694 w 10000"/>
              <a:gd name="connsiteY343" fmla="*/ 8260 h 10000"/>
              <a:gd name="connsiteX344" fmla="*/ 663 w 10000"/>
              <a:gd name="connsiteY344" fmla="*/ 8220 h 10000"/>
              <a:gd name="connsiteX345" fmla="*/ 623 w 10000"/>
              <a:gd name="connsiteY345" fmla="*/ 8260 h 10000"/>
              <a:gd name="connsiteX346" fmla="*/ 529 w 10000"/>
              <a:gd name="connsiteY346" fmla="*/ 8193 h 10000"/>
              <a:gd name="connsiteX347" fmla="*/ 457 w 10000"/>
              <a:gd name="connsiteY347" fmla="*/ 7938 h 10000"/>
              <a:gd name="connsiteX348" fmla="*/ 399 w 10000"/>
              <a:gd name="connsiteY348" fmla="*/ 7858 h 10000"/>
              <a:gd name="connsiteX349" fmla="*/ 372 w 10000"/>
              <a:gd name="connsiteY349" fmla="*/ 7630 h 10000"/>
              <a:gd name="connsiteX350" fmla="*/ 318 w 10000"/>
              <a:gd name="connsiteY350" fmla="*/ 7604 h 10000"/>
              <a:gd name="connsiteX351" fmla="*/ 269 w 10000"/>
              <a:gd name="connsiteY351" fmla="*/ 7684 h 10000"/>
              <a:gd name="connsiteX352" fmla="*/ 237 w 10000"/>
              <a:gd name="connsiteY352" fmla="*/ 7724 h 10000"/>
              <a:gd name="connsiteX353" fmla="*/ 224 w 10000"/>
              <a:gd name="connsiteY353" fmla="*/ 7617 h 10000"/>
              <a:gd name="connsiteX354" fmla="*/ 197 w 10000"/>
              <a:gd name="connsiteY354" fmla="*/ 7523 h 10000"/>
              <a:gd name="connsiteX355" fmla="*/ 269 w 10000"/>
              <a:gd name="connsiteY355" fmla="*/ 7497 h 10000"/>
              <a:gd name="connsiteX356" fmla="*/ 264 w 10000"/>
              <a:gd name="connsiteY356" fmla="*/ 7430 h 10000"/>
              <a:gd name="connsiteX357" fmla="*/ 246 w 10000"/>
              <a:gd name="connsiteY357" fmla="*/ 7390 h 10000"/>
              <a:gd name="connsiteX358" fmla="*/ 224 w 10000"/>
              <a:gd name="connsiteY358" fmla="*/ 7336 h 10000"/>
              <a:gd name="connsiteX359" fmla="*/ 184 w 10000"/>
              <a:gd name="connsiteY359" fmla="*/ 7068 h 10000"/>
              <a:gd name="connsiteX360" fmla="*/ 130 w 10000"/>
              <a:gd name="connsiteY360" fmla="*/ 6921 h 10000"/>
              <a:gd name="connsiteX361" fmla="*/ 76 w 10000"/>
              <a:gd name="connsiteY361" fmla="*/ 6921 h 10000"/>
              <a:gd name="connsiteX362" fmla="*/ 18 w 10000"/>
              <a:gd name="connsiteY362" fmla="*/ 6921 h 10000"/>
              <a:gd name="connsiteX363" fmla="*/ 0 w 10000"/>
              <a:gd name="connsiteY363" fmla="*/ 6720 h 10000"/>
              <a:gd name="connsiteX364" fmla="*/ 36 w 10000"/>
              <a:gd name="connsiteY36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46 w 10000"/>
              <a:gd name="connsiteY276" fmla="*/ 7711 h 10000"/>
              <a:gd name="connsiteX277" fmla="*/ 5472 w 10000"/>
              <a:gd name="connsiteY277" fmla="*/ 8193 h 10000"/>
              <a:gd name="connsiteX278" fmla="*/ 2304 w 10000"/>
              <a:gd name="connsiteY278" fmla="*/ 7121 h 10000"/>
              <a:gd name="connsiteX279" fmla="*/ 2160 w 10000"/>
              <a:gd name="connsiteY279" fmla="*/ 6907 h 10000"/>
              <a:gd name="connsiteX280" fmla="*/ 2022 w 10000"/>
              <a:gd name="connsiteY280" fmla="*/ 7068 h 10000"/>
              <a:gd name="connsiteX281" fmla="*/ 1990 w 10000"/>
              <a:gd name="connsiteY281" fmla="*/ 7014 h 10000"/>
              <a:gd name="connsiteX282" fmla="*/ 1857 w 10000"/>
              <a:gd name="connsiteY282" fmla="*/ 4912 h 10000"/>
              <a:gd name="connsiteX283" fmla="*/ 1919 w 10000"/>
              <a:gd name="connsiteY283" fmla="*/ 7148 h 10000"/>
              <a:gd name="connsiteX284" fmla="*/ 1789 w 10000"/>
              <a:gd name="connsiteY284" fmla="*/ 7202 h 10000"/>
              <a:gd name="connsiteX285" fmla="*/ 1744 w 10000"/>
              <a:gd name="connsiteY285" fmla="*/ 7148 h 10000"/>
              <a:gd name="connsiteX286" fmla="*/ 1730 w 10000"/>
              <a:gd name="connsiteY286" fmla="*/ 7202 h 10000"/>
              <a:gd name="connsiteX287" fmla="*/ 1798 w 10000"/>
              <a:gd name="connsiteY287" fmla="*/ 7403 h 10000"/>
              <a:gd name="connsiteX288" fmla="*/ 1753 w 10000"/>
              <a:gd name="connsiteY288" fmla="*/ 7523 h 10000"/>
              <a:gd name="connsiteX289" fmla="*/ 1757 w 10000"/>
              <a:gd name="connsiteY289" fmla="*/ 7697 h 10000"/>
              <a:gd name="connsiteX290" fmla="*/ 1829 w 10000"/>
              <a:gd name="connsiteY290" fmla="*/ 7711 h 10000"/>
              <a:gd name="connsiteX291" fmla="*/ 1860 w 10000"/>
              <a:gd name="connsiteY291" fmla="*/ 7871 h 10000"/>
              <a:gd name="connsiteX292" fmla="*/ 1842 w 10000"/>
              <a:gd name="connsiteY292" fmla="*/ 7991 h 10000"/>
              <a:gd name="connsiteX293" fmla="*/ 1789 w 10000"/>
              <a:gd name="connsiteY293" fmla="*/ 7911 h 10000"/>
              <a:gd name="connsiteX294" fmla="*/ 1744 w 10000"/>
              <a:gd name="connsiteY294" fmla="*/ 7978 h 10000"/>
              <a:gd name="connsiteX295" fmla="*/ 1704 w 10000"/>
              <a:gd name="connsiteY295" fmla="*/ 7911 h 10000"/>
              <a:gd name="connsiteX296" fmla="*/ 1686 w 10000"/>
              <a:gd name="connsiteY296" fmla="*/ 7804 h 10000"/>
              <a:gd name="connsiteX297" fmla="*/ 1636 w 10000"/>
              <a:gd name="connsiteY297" fmla="*/ 7871 h 10000"/>
              <a:gd name="connsiteX298" fmla="*/ 1596 w 10000"/>
              <a:gd name="connsiteY298" fmla="*/ 7804 h 10000"/>
              <a:gd name="connsiteX299" fmla="*/ 1556 w 10000"/>
              <a:gd name="connsiteY299" fmla="*/ 7911 h 10000"/>
              <a:gd name="connsiteX300" fmla="*/ 1502 w 10000"/>
              <a:gd name="connsiteY300" fmla="*/ 7924 h 10000"/>
              <a:gd name="connsiteX301" fmla="*/ 1466 w 10000"/>
              <a:gd name="connsiteY301" fmla="*/ 7804 h 10000"/>
              <a:gd name="connsiteX302" fmla="*/ 1269 w 10000"/>
              <a:gd name="connsiteY302" fmla="*/ 7764 h 10000"/>
              <a:gd name="connsiteX303" fmla="*/ 1246 w 10000"/>
              <a:gd name="connsiteY303" fmla="*/ 7831 h 10000"/>
              <a:gd name="connsiteX304" fmla="*/ 1228 w 10000"/>
              <a:gd name="connsiteY304" fmla="*/ 7831 h 10000"/>
              <a:gd name="connsiteX305" fmla="*/ 1196 w 10000"/>
              <a:gd name="connsiteY305" fmla="*/ 7965 h 10000"/>
              <a:gd name="connsiteX306" fmla="*/ 1201 w 10000"/>
              <a:gd name="connsiteY306" fmla="*/ 8099 h 10000"/>
              <a:gd name="connsiteX307" fmla="*/ 1178 w 10000"/>
              <a:gd name="connsiteY307" fmla="*/ 8099 h 10000"/>
              <a:gd name="connsiteX308" fmla="*/ 1160 w 10000"/>
              <a:gd name="connsiteY308" fmla="*/ 7991 h 10000"/>
              <a:gd name="connsiteX309" fmla="*/ 1134 w 10000"/>
              <a:gd name="connsiteY309" fmla="*/ 8005 h 10000"/>
              <a:gd name="connsiteX310" fmla="*/ 1125 w 10000"/>
              <a:gd name="connsiteY310" fmla="*/ 8393 h 10000"/>
              <a:gd name="connsiteX311" fmla="*/ 1156 w 10000"/>
              <a:gd name="connsiteY311" fmla="*/ 8514 h 10000"/>
              <a:gd name="connsiteX312" fmla="*/ 1156 w 10000"/>
              <a:gd name="connsiteY312" fmla="*/ 8621 h 10000"/>
              <a:gd name="connsiteX313" fmla="*/ 1187 w 10000"/>
              <a:gd name="connsiteY313" fmla="*/ 8607 h 10000"/>
              <a:gd name="connsiteX314" fmla="*/ 1228 w 10000"/>
              <a:gd name="connsiteY314" fmla="*/ 8554 h 10000"/>
              <a:gd name="connsiteX315" fmla="*/ 1264 w 10000"/>
              <a:gd name="connsiteY315" fmla="*/ 8728 h 10000"/>
              <a:gd name="connsiteX316" fmla="*/ 1291 w 10000"/>
              <a:gd name="connsiteY316" fmla="*/ 8835 h 10000"/>
              <a:gd name="connsiteX317" fmla="*/ 1318 w 10000"/>
              <a:gd name="connsiteY317" fmla="*/ 8983 h 10000"/>
              <a:gd name="connsiteX318" fmla="*/ 1363 w 10000"/>
              <a:gd name="connsiteY318" fmla="*/ 9009 h 10000"/>
              <a:gd name="connsiteX319" fmla="*/ 1305 w 10000"/>
              <a:gd name="connsiteY319" fmla="*/ 9130 h 10000"/>
              <a:gd name="connsiteX320" fmla="*/ 1264 w 10000"/>
              <a:gd name="connsiteY320" fmla="*/ 9023 h 10000"/>
              <a:gd name="connsiteX321" fmla="*/ 1223 w 10000"/>
              <a:gd name="connsiteY321" fmla="*/ 9464 h 10000"/>
              <a:gd name="connsiteX322" fmla="*/ 1273 w 10000"/>
              <a:gd name="connsiteY322" fmla="*/ 9571 h 10000"/>
              <a:gd name="connsiteX323" fmla="*/ 1318 w 10000"/>
              <a:gd name="connsiteY323" fmla="*/ 10000 h 10000"/>
              <a:gd name="connsiteX324" fmla="*/ 1278 w 10000"/>
              <a:gd name="connsiteY324" fmla="*/ 9919 h 10000"/>
              <a:gd name="connsiteX325" fmla="*/ 1237 w 10000"/>
              <a:gd name="connsiteY325" fmla="*/ 9879 h 10000"/>
              <a:gd name="connsiteX326" fmla="*/ 1187 w 10000"/>
              <a:gd name="connsiteY326" fmla="*/ 9853 h 10000"/>
              <a:gd name="connsiteX327" fmla="*/ 1156 w 10000"/>
              <a:gd name="connsiteY327" fmla="*/ 9812 h 10000"/>
              <a:gd name="connsiteX328" fmla="*/ 1120 w 10000"/>
              <a:gd name="connsiteY328" fmla="*/ 9786 h 10000"/>
              <a:gd name="connsiteX329" fmla="*/ 1093 w 10000"/>
              <a:gd name="connsiteY329" fmla="*/ 9639 h 10000"/>
              <a:gd name="connsiteX330" fmla="*/ 1030 w 10000"/>
              <a:gd name="connsiteY330" fmla="*/ 9732 h 10000"/>
              <a:gd name="connsiteX331" fmla="*/ 972 w 10000"/>
              <a:gd name="connsiteY331" fmla="*/ 9719 h 10000"/>
              <a:gd name="connsiteX332" fmla="*/ 936 w 10000"/>
              <a:gd name="connsiteY332" fmla="*/ 9598 h 10000"/>
              <a:gd name="connsiteX333" fmla="*/ 838 w 10000"/>
              <a:gd name="connsiteY333" fmla="*/ 9477 h 10000"/>
              <a:gd name="connsiteX334" fmla="*/ 739 w 10000"/>
              <a:gd name="connsiteY334" fmla="*/ 9491 h 10000"/>
              <a:gd name="connsiteX335" fmla="*/ 636 w 10000"/>
              <a:gd name="connsiteY335" fmla="*/ 9290 h 10000"/>
              <a:gd name="connsiteX336" fmla="*/ 717 w 10000"/>
              <a:gd name="connsiteY336" fmla="*/ 9090 h 10000"/>
              <a:gd name="connsiteX337" fmla="*/ 726 w 10000"/>
              <a:gd name="connsiteY337" fmla="*/ 8929 h 10000"/>
              <a:gd name="connsiteX338" fmla="*/ 726 w 10000"/>
              <a:gd name="connsiteY338" fmla="*/ 8754 h 10000"/>
              <a:gd name="connsiteX339" fmla="*/ 730 w 10000"/>
              <a:gd name="connsiteY339" fmla="*/ 8634 h 10000"/>
              <a:gd name="connsiteX340" fmla="*/ 784 w 10000"/>
              <a:gd name="connsiteY340" fmla="*/ 8581 h 10000"/>
              <a:gd name="connsiteX341" fmla="*/ 757 w 10000"/>
              <a:gd name="connsiteY341" fmla="*/ 8327 h 10000"/>
              <a:gd name="connsiteX342" fmla="*/ 694 w 10000"/>
              <a:gd name="connsiteY342" fmla="*/ 8260 h 10000"/>
              <a:gd name="connsiteX343" fmla="*/ 663 w 10000"/>
              <a:gd name="connsiteY343" fmla="*/ 8220 h 10000"/>
              <a:gd name="connsiteX344" fmla="*/ 623 w 10000"/>
              <a:gd name="connsiteY344" fmla="*/ 8260 h 10000"/>
              <a:gd name="connsiteX345" fmla="*/ 529 w 10000"/>
              <a:gd name="connsiteY345" fmla="*/ 8193 h 10000"/>
              <a:gd name="connsiteX346" fmla="*/ 457 w 10000"/>
              <a:gd name="connsiteY346" fmla="*/ 7938 h 10000"/>
              <a:gd name="connsiteX347" fmla="*/ 399 w 10000"/>
              <a:gd name="connsiteY347" fmla="*/ 7858 h 10000"/>
              <a:gd name="connsiteX348" fmla="*/ 372 w 10000"/>
              <a:gd name="connsiteY348" fmla="*/ 7630 h 10000"/>
              <a:gd name="connsiteX349" fmla="*/ 318 w 10000"/>
              <a:gd name="connsiteY349" fmla="*/ 7604 h 10000"/>
              <a:gd name="connsiteX350" fmla="*/ 269 w 10000"/>
              <a:gd name="connsiteY350" fmla="*/ 7684 h 10000"/>
              <a:gd name="connsiteX351" fmla="*/ 237 w 10000"/>
              <a:gd name="connsiteY351" fmla="*/ 7724 h 10000"/>
              <a:gd name="connsiteX352" fmla="*/ 224 w 10000"/>
              <a:gd name="connsiteY352" fmla="*/ 7617 h 10000"/>
              <a:gd name="connsiteX353" fmla="*/ 197 w 10000"/>
              <a:gd name="connsiteY353" fmla="*/ 7523 h 10000"/>
              <a:gd name="connsiteX354" fmla="*/ 269 w 10000"/>
              <a:gd name="connsiteY354" fmla="*/ 7497 h 10000"/>
              <a:gd name="connsiteX355" fmla="*/ 264 w 10000"/>
              <a:gd name="connsiteY355" fmla="*/ 7430 h 10000"/>
              <a:gd name="connsiteX356" fmla="*/ 246 w 10000"/>
              <a:gd name="connsiteY356" fmla="*/ 7390 h 10000"/>
              <a:gd name="connsiteX357" fmla="*/ 224 w 10000"/>
              <a:gd name="connsiteY357" fmla="*/ 7336 h 10000"/>
              <a:gd name="connsiteX358" fmla="*/ 184 w 10000"/>
              <a:gd name="connsiteY358" fmla="*/ 7068 h 10000"/>
              <a:gd name="connsiteX359" fmla="*/ 130 w 10000"/>
              <a:gd name="connsiteY359" fmla="*/ 6921 h 10000"/>
              <a:gd name="connsiteX360" fmla="*/ 76 w 10000"/>
              <a:gd name="connsiteY360" fmla="*/ 6921 h 10000"/>
              <a:gd name="connsiteX361" fmla="*/ 18 w 10000"/>
              <a:gd name="connsiteY361" fmla="*/ 6921 h 10000"/>
              <a:gd name="connsiteX362" fmla="*/ 0 w 10000"/>
              <a:gd name="connsiteY362" fmla="*/ 6720 h 10000"/>
              <a:gd name="connsiteX363" fmla="*/ 36 w 10000"/>
              <a:gd name="connsiteY36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727 w 10000"/>
              <a:gd name="connsiteY276" fmla="*/ 7597 h 10000"/>
              <a:gd name="connsiteX277" fmla="*/ 5472 w 10000"/>
              <a:gd name="connsiteY277" fmla="*/ 8193 h 10000"/>
              <a:gd name="connsiteX278" fmla="*/ 2304 w 10000"/>
              <a:gd name="connsiteY278" fmla="*/ 7121 h 10000"/>
              <a:gd name="connsiteX279" fmla="*/ 2160 w 10000"/>
              <a:gd name="connsiteY279" fmla="*/ 6907 h 10000"/>
              <a:gd name="connsiteX280" fmla="*/ 2022 w 10000"/>
              <a:gd name="connsiteY280" fmla="*/ 7068 h 10000"/>
              <a:gd name="connsiteX281" fmla="*/ 1990 w 10000"/>
              <a:gd name="connsiteY281" fmla="*/ 7014 h 10000"/>
              <a:gd name="connsiteX282" fmla="*/ 1857 w 10000"/>
              <a:gd name="connsiteY282" fmla="*/ 4912 h 10000"/>
              <a:gd name="connsiteX283" fmla="*/ 1919 w 10000"/>
              <a:gd name="connsiteY283" fmla="*/ 7148 h 10000"/>
              <a:gd name="connsiteX284" fmla="*/ 1789 w 10000"/>
              <a:gd name="connsiteY284" fmla="*/ 7202 h 10000"/>
              <a:gd name="connsiteX285" fmla="*/ 1744 w 10000"/>
              <a:gd name="connsiteY285" fmla="*/ 7148 h 10000"/>
              <a:gd name="connsiteX286" fmla="*/ 1730 w 10000"/>
              <a:gd name="connsiteY286" fmla="*/ 7202 h 10000"/>
              <a:gd name="connsiteX287" fmla="*/ 1798 w 10000"/>
              <a:gd name="connsiteY287" fmla="*/ 7403 h 10000"/>
              <a:gd name="connsiteX288" fmla="*/ 1753 w 10000"/>
              <a:gd name="connsiteY288" fmla="*/ 7523 h 10000"/>
              <a:gd name="connsiteX289" fmla="*/ 1757 w 10000"/>
              <a:gd name="connsiteY289" fmla="*/ 7697 h 10000"/>
              <a:gd name="connsiteX290" fmla="*/ 1829 w 10000"/>
              <a:gd name="connsiteY290" fmla="*/ 7711 h 10000"/>
              <a:gd name="connsiteX291" fmla="*/ 1860 w 10000"/>
              <a:gd name="connsiteY291" fmla="*/ 7871 h 10000"/>
              <a:gd name="connsiteX292" fmla="*/ 1842 w 10000"/>
              <a:gd name="connsiteY292" fmla="*/ 7991 h 10000"/>
              <a:gd name="connsiteX293" fmla="*/ 1789 w 10000"/>
              <a:gd name="connsiteY293" fmla="*/ 7911 h 10000"/>
              <a:gd name="connsiteX294" fmla="*/ 1744 w 10000"/>
              <a:gd name="connsiteY294" fmla="*/ 7978 h 10000"/>
              <a:gd name="connsiteX295" fmla="*/ 1704 w 10000"/>
              <a:gd name="connsiteY295" fmla="*/ 7911 h 10000"/>
              <a:gd name="connsiteX296" fmla="*/ 1686 w 10000"/>
              <a:gd name="connsiteY296" fmla="*/ 7804 h 10000"/>
              <a:gd name="connsiteX297" fmla="*/ 1636 w 10000"/>
              <a:gd name="connsiteY297" fmla="*/ 7871 h 10000"/>
              <a:gd name="connsiteX298" fmla="*/ 1596 w 10000"/>
              <a:gd name="connsiteY298" fmla="*/ 7804 h 10000"/>
              <a:gd name="connsiteX299" fmla="*/ 1556 w 10000"/>
              <a:gd name="connsiteY299" fmla="*/ 7911 h 10000"/>
              <a:gd name="connsiteX300" fmla="*/ 1502 w 10000"/>
              <a:gd name="connsiteY300" fmla="*/ 7924 h 10000"/>
              <a:gd name="connsiteX301" fmla="*/ 1466 w 10000"/>
              <a:gd name="connsiteY301" fmla="*/ 7804 h 10000"/>
              <a:gd name="connsiteX302" fmla="*/ 1269 w 10000"/>
              <a:gd name="connsiteY302" fmla="*/ 7764 h 10000"/>
              <a:gd name="connsiteX303" fmla="*/ 1246 w 10000"/>
              <a:gd name="connsiteY303" fmla="*/ 7831 h 10000"/>
              <a:gd name="connsiteX304" fmla="*/ 1228 w 10000"/>
              <a:gd name="connsiteY304" fmla="*/ 7831 h 10000"/>
              <a:gd name="connsiteX305" fmla="*/ 1196 w 10000"/>
              <a:gd name="connsiteY305" fmla="*/ 7965 h 10000"/>
              <a:gd name="connsiteX306" fmla="*/ 1201 w 10000"/>
              <a:gd name="connsiteY306" fmla="*/ 8099 h 10000"/>
              <a:gd name="connsiteX307" fmla="*/ 1178 w 10000"/>
              <a:gd name="connsiteY307" fmla="*/ 8099 h 10000"/>
              <a:gd name="connsiteX308" fmla="*/ 1160 w 10000"/>
              <a:gd name="connsiteY308" fmla="*/ 7991 h 10000"/>
              <a:gd name="connsiteX309" fmla="*/ 1134 w 10000"/>
              <a:gd name="connsiteY309" fmla="*/ 8005 h 10000"/>
              <a:gd name="connsiteX310" fmla="*/ 1125 w 10000"/>
              <a:gd name="connsiteY310" fmla="*/ 8393 h 10000"/>
              <a:gd name="connsiteX311" fmla="*/ 1156 w 10000"/>
              <a:gd name="connsiteY311" fmla="*/ 8514 h 10000"/>
              <a:gd name="connsiteX312" fmla="*/ 1156 w 10000"/>
              <a:gd name="connsiteY312" fmla="*/ 8621 h 10000"/>
              <a:gd name="connsiteX313" fmla="*/ 1187 w 10000"/>
              <a:gd name="connsiteY313" fmla="*/ 8607 h 10000"/>
              <a:gd name="connsiteX314" fmla="*/ 1228 w 10000"/>
              <a:gd name="connsiteY314" fmla="*/ 8554 h 10000"/>
              <a:gd name="connsiteX315" fmla="*/ 1264 w 10000"/>
              <a:gd name="connsiteY315" fmla="*/ 8728 h 10000"/>
              <a:gd name="connsiteX316" fmla="*/ 1291 w 10000"/>
              <a:gd name="connsiteY316" fmla="*/ 8835 h 10000"/>
              <a:gd name="connsiteX317" fmla="*/ 1318 w 10000"/>
              <a:gd name="connsiteY317" fmla="*/ 8983 h 10000"/>
              <a:gd name="connsiteX318" fmla="*/ 1363 w 10000"/>
              <a:gd name="connsiteY318" fmla="*/ 9009 h 10000"/>
              <a:gd name="connsiteX319" fmla="*/ 1305 w 10000"/>
              <a:gd name="connsiteY319" fmla="*/ 9130 h 10000"/>
              <a:gd name="connsiteX320" fmla="*/ 1264 w 10000"/>
              <a:gd name="connsiteY320" fmla="*/ 9023 h 10000"/>
              <a:gd name="connsiteX321" fmla="*/ 1223 w 10000"/>
              <a:gd name="connsiteY321" fmla="*/ 9464 h 10000"/>
              <a:gd name="connsiteX322" fmla="*/ 1273 w 10000"/>
              <a:gd name="connsiteY322" fmla="*/ 9571 h 10000"/>
              <a:gd name="connsiteX323" fmla="*/ 1318 w 10000"/>
              <a:gd name="connsiteY323" fmla="*/ 10000 h 10000"/>
              <a:gd name="connsiteX324" fmla="*/ 1278 w 10000"/>
              <a:gd name="connsiteY324" fmla="*/ 9919 h 10000"/>
              <a:gd name="connsiteX325" fmla="*/ 1237 w 10000"/>
              <a:gd name="connsiteY325" fmla="*/ 9879 h 10000"/>
              <a:gd name="connsiteX326" fmla="*/ 1187 w 10000"/>
              <a:gd name="connsiteY326" fmla="*/ 9853 h 10000"/>
              <a:gd name="connsiteX327" fmla="*/ 1156 w 10000"/>
              <a:gd name="connsiteY327" fmla="*/ 9812 h 10000"/>
              <a:gd name="connsiteX328" fmla="*/ 1120 w 10000"/>
              <a:gd name="connsiteY328" fmla="*/ 9786 h 10000"/>
              <a:gd name="connsiteX329" fmla="*/ 1093 w 10000"/>
              <a:gd name="connsiteY329" fmla="*/ 9639 h 10000"/>
              <a:gd name="connsiteX330" fmla="*/ 1030 w 10000"/>
              <a:gd name="connsiteY330" fmla="*/ 9732 h 10000"/>
              <a:gd name="connsiteX331" fmla="*/ 972 w 10000"/>
              <a:gd name="connsiteY331" fmla="*/ 9719 h 10000"/>
              <a:gd name="connsiteX332" fmla="*/ 936 w 10000"/>
              <a:gd name="connsiteY332" fmla="*/ 9598 h 10000"/>
              <a:gd name="connsiteX333" fmla="*/ 838 w 10000"/>
              <a:gd name="connsiteY333" fmla="*/ 9477 h 10000"/>
              <a:gd name="connsiteX334" fmla="*/ 739 w 10000"/>
              <a:gd name="connsiteY334" fmla="*/ 9491 h 10000"/>
              <a:gd name="connsiteX335" fmla="*/ 636 w 10000"/>
              <a:gd name="connsiteY335" fmla="*/ 9290 h 10000"/>
              <a:gd name="connsiteX336" fmla="*/ 717 w 10000"/>
              <a:gd name="connsiteY336" fmla="*/ 9090 h 10000"/>
              <a:gd name="connsiteX337" fmla="*/ 726 w 10000"/>
              <a:gd name="connsiteY337" fmla="*/ 8929 h 10000"/>
              <a:gd name="connsiteX338" fmla="*/ 726 w 10000"/>
              <a:gd name="connsiteY338" fmla="*/ 8754 h 10000"/>
              <a:gd name="connsiteX339" fmla="*/ 730 w 10000"/>
              <a:gd name="connsiteY339" fmla="*/ 8634 h 10000"/>
              <a:gd name="connsiteX340" fmla="*/ 784 w 10000"/>
              <a:gd name="connsiteY340" fmla="*/ 8581 h 10000"/>
              <a:gd name="connsiteX341" fmla="*/ 757 w 10000"/>
              <a:gd name="connsiteY341" fmla="*/ 8327 h 10000"/>
              <a:gd name="connsiteX342" fmla="*/ 694 w 10000"/>
              <a:gd name="connsiteY342" fmla="*/ 8260 h 10000"/>
              <a:gd name="connsiteX343" fmla="*/ 663 w 10000"/>
              <a:gd name="connsiteY343" fmla="*/ 8220 h 10000"/>
              <a:gd name="connsiteX344" fmla="*/ 623 w 10000"/>
              <a:gd name="connsiteY344" fmla="*/ 8260 h 10000"/>
              <a:gd name="connsiteX345" fmla="*/ 529 w 10000"/>
              <a:gd name="connsiteY345" fmla="*/ 8193 h 10000"/>
              <a:gd name="connsiteX346" fmla="*/ 457 w 10000"/>
              <a:gd name="connsiteY346" fmla="*/ 7938 h 10000"/>
              <a:gd name="connsiteX347" fmla="*/ 399 w 10000"/>
              <a:gd name="connsiteY347" fmla="*/ 7858 h 10000"/>
              <a:gd name="connsiteX348" fmla="*/ 372 w 10000"/>
              <a:gd name="connsiteY348" fmla="*/ 7630 h 10000"/>
              <a:gd name="connsiteX349" fmla="*/ 318 w 10000"/>
              <a:gd name="connsiteY349" fmla="*/ 7604 h 10000"/>
              <a:gd name="connsiteX350" fmla="*/ 269 w 10000"/>
              <a:gd name="connsiteY350" fmla="*/ 7684 h 10000"/>
              <a:gd name="connsiteX351" fmla="*/ 237 w 10000"/>
              <a:gd name="connsiteY351" fmla="*/ 7724 h 10000"/>
              <a:gd name="connsiteX352" fmla="*/ 224 w 10000"/>
              <a:gd name="connsiteY352" fmla="*/ 7617 h 10000"/>
              <a:gd name="connsiteX353" fmla="*/ 197 w 10000"/>
              <a:gd name="connsiteY353" fmla="*/ 7523 h 10000"/>
              <a:gd name="connsiteX354" fmla="*/ 269 w 10000"/>
              <a:gd name="connsiteY354" fmla="*/ 7497 h 10000"/>
              <a:gd name="connsiteX355" fmla="*/ 264 w 10000"/>
              <a:gd name="connsiteY355" fmla="*/ 7430 h 10000"/>
              <a:gd name="connsiteX356" fmla="*/ 246 w 10000"/>
              <a:gd name="connsiteY356" fmla="*/ 7390 h 10000"/>
              <a:gd name="connsiteX357" fmla="*/ 224 w 10000"/>
              <a:gd name="connsiteY357" fmla="*/ 7336 h 10000"/>
              <a:gd name="connsiteX358" fmla="*/ 184 w 10000"/>
              <a:gd name="connsiteY358" fmla="*/ 7068 h 10000"/>
              <a:gd name="connsiteX359" fmla="*/ 130 w 10000"/>
              <a:gd name="connsiteY359" fmla="*/ 6921 h 10000"/>
              <a:gd name="connsiteX360" fmla="*/ 76 w 10000"/>
              <a:gd name="connsiteY360" fmla="*/ 6921 h 10000"/>
              <a:gd name="connsiteX361" fmla="*/ 18 w 10000"/>
              <a:gd name="connsiteY361" fmla="*/ 6921 h 10000"/>
              <a:gd name="connsiteX362" fmla="*/ 0 w 10000"/>
              <a:gd name="connsiteY362" fmla="*/ 6720 h 10000"/>
              <a:gd name="connsiteX363" fmla="*/ 36 w 10000"/>
              <a:gd name="connsiteY36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701 w 10000"/>
              <a:gd name="connsiteY275" fmla="*/ 7550 h 10000"/>
              <a:gd name="connsiteX276" fmla="*/ 5472 w 10000"/>
              <a:gd name="connsiteY276" fmla="*/ 8193 h 10000"/>
              <a:gd name="connsiteX277" fmla="*/ 2304 w 10000"/>
              <a:gd name="connsiteY277" fmla="*/ 7121 h 10000"/>
              <a:gd name="connsiteX278" fmla="*/ 2160 w 10000"/>
              <a:gd name="connsiteY278" fmla="*/ 6907 h 10000"/>
              <a:gd name="connsiteX279" fmla="*/ 2022 w 10000"/>
              <a:gd name="connsiteY279" fmla="*/ 7068 h 10000"/>
              <a:gd name="connsiteX280" fmla="*/ 1990 w 10000"/>
              <a:gd name="connsiteY280" fmla="*/ 7014 h 10000"/>
              <a:gd name="connsiteX281" fmla="*/ 1857 w 10000"/>
              <a:gd name="connsiteY281" fmla="*/ 4912 h 10000"/>
              <a:gd name="connsiteX282" fmla="*/ 1919 w 10000"/>
              <a:gd name="connsiteY282" fmla="*/ 7148 h 10000"/>
              <a:gd name="connsiteX283" fmla="*/ 1789 w 10000"/>
              <a:gd name="connsiteY283" fmla="*/ 7202 h 10000"/>
              <a:gd name="connsiteX284" fmla="*/ 1744 w 10000"/>
              <a:gd name="connsiteY284" fmla="*/ 7148 h 10000"/>
              <a:gd name="connsiteX285" fmla="*/ 1730 w 10000"/>
              <a:gd name="connsiteY285" fmla="*/ 7202 h 10000"/>
              <a:gd name="connsiteX286" fmla="*/ 1798 w 10000"/>
              <a:gd name="connsiteY286" fmla="*/ 7403 h 10000"/>
              <a:gd name="connsiteX287" fmla="*/ 1753 w 10000"/>
              <a:gd name="connsiteY287" fmla="*/ 7523 h 10000"/>
              <a:gd name="connsiteX288" fmla="*/ 1757 w 10000"/>
              <a:gd name="connsiteY288" fmla="*/ 7697 h 10000"/>
              <a:gd name="connsiteX289" fmla="*/ 1829 w 10000"/>
              <a:gd name="connsiteY289" fmla="*/ 7711 h 10000"/>
              <a:gd name="connsiteX290" fmla="*/ 1860 w 10000"/>
              <a:gd name="connsiteY290" fmla="*/ 7871 h 10000"/>
              <a:gd name="connsiteX291" fmla="*/ 1842 w 10000"/>
              <a:gd name="connsiteY291" fmla="*/ 7991 h 10000"/>
              <a:gd name="connsiteX292" fmla="*/ 1789 w 10000"/>
              <a:gd name="connsiteY292" fmla="*/ 7911 h 10000"/>
              <a:gd name="connsiteX293" fmla="*/ 1744 w 10000"/>
              <a:gd name="connsiteY293" fmla="*/ 7978 h 10000"/>
              <a:gd name="connsiteX294" fmla="*/ 1704 w 10000"/>
              <a:gd name="connsiteY294" fmla="*/ 7911 h 10000"/>
              <a:gd name="connsiteX295" fmla="*/ 1686 w 10000"/>
              <a:gd name="connsiteY295" fmla="*/ 7804 h 10000"/>
              <a:gd name="connsiteX296" fmla="*/ 1636 w 10000"/>
              <a:gd name="connsiteY296" fmla="*/ 7871 h 10000"/>
              <a:gd name="connsiteX297" fmla="*/ 1596 w 10000"/>
              <a:gd name="connsiteY297" fmla="*/ 7804 h 10000"/>
              <a:gd name="connsiteX298" fmla="*/ 1556 w 10000"/>
              <a:gd name="connsiteY298" fmla="*/ 7911 h 10000"/>
              <a:gd name="connsiteX299" fmla="*/ 1502 w 10000"/>
              <a:gd name="connsiteY299" fmla="*/ 7924 h 10000"/>
              <a:gd name="connsiteX300" fmla="*/ 1466 w 10000"/>
              <a:gd name="connsiteY300" fmla="*/ 7804 h 10000"/>
              <a:gd name="connsiteX301" fmla="*/ 1269 w 10000"/>
              <a:gd name="connsiteY301" fmla="*/ 7764 h 10000"/>
              <a:gd name="connsiteX302" fmla="*/ 1246 w 10000"/>
              <a:gd name="connsiteY302" fmla="*/ 7831 h 10000"/>
              <a:gd name="connsiteX303" fmla="*/ 1228 w 10000"/>
              <a:gd name="connsiteY303" fmla="*/ 7831 h 10000"/>
              <a:gd name="connsiteX304" fmla="*/ 1196 w 10000"/>
              <a:gd name="connsiteY304" fmla="*/ 7965 h 10000"/>
              <a:gd name="connsiteX305" fmla="*/ 1201 w 10000"/>
              <a:gd name="connsiteY305" fmla="*/ 8099 h 10000"/>
              <a:gd name="connsiteX306" fmla="*/ 1178 w 10000"/>
              <a:gd name="connsiteY306" fmla="*/ 8099 h 10000"/>
              <a:gd name="connsiteX307" fmla="*/ 1160 w 10000"/>
              <a:gd name="connsiteY307" fmla="*/ 7991 h 10000"/>
              <a:gd name="connsiteX308" fmla="*/ 1134 w 10000"/>
              <a:gd name="connsiteY308" fmla="*/ 8005 h 10000"/>
              <a:gd name="connsiteX309" fmla="*/ 1125 w 10000"/>
              <a:gd name="connsiteY309" fmla="*/ 8393 h 10000"/>
              <a:gd name="connsiteX310" fmla="*/ 1156 w 10000"/>
              <a:gd name="connsiteY310" fmla="*/ 8514 h 10000"/>
              <a:gd name="connsiteX311" fmla="*/ 1156 w 10000"/>
              <a:gd name="connsiteY311" fmla="*/ 8621 h 10000"/>
              <a:gd name="connsiteX312" fmla="*/ 1187 w 10000"/>
              <a:gd name="connsiteY312" fmla="*/ 8607 h 10000"/>
              <a:gd name="connsiteX313" fmla="*/ 1228 w 10000"/>
              <a:gd name="connsiteY313" fmla="*/ 8554 h 10000"/>
              <a:gd name="connsiteX314" fmla="*/ 1264 w 10000"/>
              <a:gd name="connsiteY314" fmla="*/ 8728 h 10000"/>
              <a:gd name="connsiteX315" fmla="*/ 1291 w 10000"/>
              <a:gd name="connsiteY315" fmla="*/ 8835 h 10000"/>
              <a:gd name="connsiteX316" fmla="*/ 1318 w 10000"/>
              <a:gd name="connsiteY316" fmla="*/ 8983 h 10000"/>
              <a:gd name="connsiteX317" fmla="*/ 1363 w 10000"/>
              <a:gd name="connsiteY317" fmla="*/ 9009 h 10000"/>
              <a:gd name="connsiteX318" fmla="*/ 1305 w 10000"/>
              <a:gd name="connsiteY318" fmla="*/ 9130 h 10000"/>
              <a:gd name="connsiteX319" fmla="*/ 1264 w 10000"/>
              <a:gd name="connsiteY319" fmla="*/ 9023 h 10000"/>
              <a:gd name="connsiteX320" fmla="*/ 1223 w 10000"/>
              <a:gd name="connsiteY320" fmla="*/ 9464 h 10000"/>
              <a:gd name="connsiteX321" fmla="*/ 1273 w 10000"/>
              <a:gd name="connsiteY321" fmla="*/ 9571 h 10000"/>
              <a:gd name="connsiteX322" fmla="*/ 1318 w 10000"/>
              <a:gd name="connsiteY322" fmla="*/ 10000 h 10000"/>
              <a:gd name="connsiteX323" fmla="*/ 1278 w 10000"/>
              <a:gd name="connsiteY323" fmla="*/ 9919 h 10000"/>
              <a:gd name="connsiteX324" fmla="*/ 1237 w 10000"/>
              <a:gd name="connsiteY324" fmla="*/ 9879 h 10000"/>
              <a:gd name="connsiteX325" fmla="*/ 1187 w 10000"/>
              <a:gd name="connsiteY325" fmla="*/ 9853 h 10000"/>
              <a:gd name="connsiteX326" fmla="*/ 1156 w 10000"/>
              <a:gd name="connsiteY326" fmla="*/ 9812 h 10000"/>
              <a:gd name="connsiteX327" fmla="*/ 1120 w 10000"/>
              <a:gd name="connsiteY327" fmla="*/ 9786 h 10000"/>
              <a:gd name="connsiteX328" fmla="*/ 1093 w 10000"/>
              <a:gd name="connsiteY328" fmla="*/ 9639 h 10000"/>
              <a:gd name="connsiteX329" fmla="*/ 1030 w 10000"/>
              <a:gd name="connsiteY329" fmla="*/ 9732 h 10000"/>
              <a:gd name="connsiteX330" fmla="*/ 972 w 10000"/>
              <a:gd name="connsiteY330" fmla="*/ 9719 h 10000"/>
              <a:gd name="connsiteX331" fmla="*/ 936 w 10000"/>
              <a:gd name="connsiteY331" fmla="*/ 9598 h 10000"/>
              <a:gd name="connsiteX332" fmla="*/ 838 w 10000"/>
              <a:gd name="connsiteY332" fmla="*/ 9477 h 10000"/>
              <a:gd name="connsiteX333" fmla="*/ 739 w 10000"/>
              <a:gd name="connsiteY333" fmla="*/ 9491 h 10000"/>
              <a:gd name="connsiteX334" fmla="*/ 636 w 10000"/>
              <a:gd name="connsiteY334" fmla="*/ 9290 h 10000"/>
              <a:gd name="connsiteX335" fmla="*/ 717 w 10000"/>
              <a:gd name="connsiteY335" fmla="*/ 9090 h 10000"/>
              <a:gd name="connsiteX336" fmla="*/ 726 w 10000"/>
              <a:gd name="connsiteY336" fmla="*/ 8929 h 10000"/>
              <a:gd name="connsiteX337" fmla="*/ 726 w 10000"/>
              <a:gd name="connsiteY337" fmla="*/ 8754 h 10000"/>
              <a:gd name="connsiteX338" fmla="*/ 730 w 10000"/>
              <a:gd name="connsiteY338" fmla="*/ 8634 h 10000"/>
              <a:gd name="connsiteX339" fmla="*/ 784 w 10000"/>
              <a:gd name="connsiteY339" fmla="*/ 8581 h 10000"/>
              <a:gd name="connsiteX340" fmla="*/ 757 w 10000"/>
              <a:gd name="connsiteY340" fmla="*/ 8327 h 10000"/>
              <a:gd name="connsiteX341" fmla="*/ 694 w 10000"/>
              <a:gd name="connsiteY341" fmla="*/ 8260 h 10000"/>
              <a:gd name="connsiteX342" fmla="*/ 663 w 10000"/>
              <a:gd name="connsiteY342" fmla="*/ 8220 h 10000"/>
              <a:gd name="connsiteX343" fmla="*/ 623 w 10000"/>
              <a:gd name="connsiteY343" fmla="*/ 8260 h 10000"/>
              <a:gd name="connsiteX344" fmla="*/ 529 w 10000"/>
              <a:gd name="connsiteY344" fmla="*/ 8193 h 10000"/>
              <a:gd name="connsiteX345" fmla="*/ 457 w 10000"/>
              <a:gd name="connsiteY345" fmla="*/ 7938 h 10000"/>
              <a:gd name="connsiteX346" fmla="*/ 399 w 10000"/>
              <a:gd name="connsiteY346" fmla="*/ 7858 h 10000"/>
              <a:gd name="connsiteX347" fmla="*/ 372 w 10000"/>
              <a:gd name="connsiteY347" fmla="*/ 7630 h 10000"/>
              <a:gd name="connsiteX348" fmla="*/ 318 w 10000"/>
              <a:gd name="connsiteY348" fmla="*/ 7604 h 10000"/>
              <a:gd name="connsiteX349" fmla="*/ 269 w 10000"/>
              <a:gd name="connsiteY349" fmla="*/ 7684 h 10000"/>
              <a:gd name="connsiteX350" fmla="*/ 237 w 10000"/>
              <a:gd name="connsiteY350" fmla="*/ 7724 h 10000"/>
              <a:gd name="connsiteX351" fmla="*/ 224 w 10000"/>
              <a:gd name="connsiteY351" fmla="*/ 7617 h 10000"/>
              <a:gd name="connsiteX352" fmla="*/ 197 w 10000"/>
              <a:gd name="connsiteY352" fmla="*/ 7523 h 10000"/>
              <a:gd name="connsiteX353" fmla="*/ 269 w 10000"/>
              <a:gd name="connsiteY353" fmla="*/ 7497 h 10000"/>
              <a:gd name="connsiteX354" fmla="*/ 264 w 10000"/>
              <a:gd name="connsiteY354" fmla="*/ 7430 h 10000"/>
              <a:gd name="connsiteX355" fmla="*/ 246 w 10000"/>
              <a:gd name="connsiteY355" fmla="*/ 7390 h 10000"/>
              <a:gd name="connsiteX356" fmla="*/ 224 w 10000"/>
              <a:gd name="connsiteY356" fmla="*/ 7336 h 10000"/>
              <a:gd name="connsiteX357" fmla="*/ 184 w 10000"/>
              <a:gd name="connsiteY357" fmla="*/ 7068 h 10000"/>
              <a:gd name="connsiteX358" fmla="*/ 130 w 10000"/>
              <a:gd name="connsiteY358" fmla="*/ 6921 h 10000"/>
              <a:gd name="connsiteX359" fmla="*/ 76 w 10000"/>
              <a:gd name="connsiteY359" fmla="*/ 6921 h 10000"/>
              <a:gd name="connsiteX360" fmla="*/ 18 w 10000"/>
              <a:gd name="connsiteY360" fmla="*/ 6921 h 10000"/>
              <a:gd name="connsiteX361" fmla="*/ 0 w 10000"/>
              <a:gd name="connsiteY361" fmla="*/ 6720 h 10000"/>
              <a:gd name="connsiteX362" fmla="*/ 36 w 10000"/>
              <a:gd name="connsiteY36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5472 w 10000"/>
              <a:gd name="connsiteY275" fmla="*/ 8193 h 10000"/>
              <a:gd name="connsiteX276" fmla="*/ 2304 w 10000"/>
              <a:gd name="connsiteY276" fmla="*/ 7121 h 10000"/>
              <a:gd name="connsiteX277" fmla="*/ 2160 w 10000"/>
              <a:gd name="connsiteY277" fmla="*/ 6907 h 10000"/>
              <a:gd name="connsiteX278" fmla="*/ 2022 w 10000"/>
              <a:gd name="connsiteY278" fmla="*/ 7068 h 10000"/>
              <a:gd name="connsiteX279" fmla="*/ 1990 w 10000"/>
              <a:gd name="connsiteY279" fmla="*/ 7014 h 10000"/>
              <a:gd name="connsiteX280" fmla="*/ 1857 w 10000"/>
              <a:gd name="connsiteY280" fmla="*/ 4912 h 10000"/>
              <a:gd name="connsiteX281" fmla="*/ 1919 w 10000"/>
              <a:gd name="connsiteY281" fmla="*/ 7148 h 10000"/>
              <a:gd name="connsiteX282" fmla="*/ 1789 w 10000"/>
              <a:gd name="connsiteY282" fmla="*/ 7202 h 10000"/>
              <a:gd name="connsiteX283" fmla="*/ 1744 w 10000"/>
              <a:gd name="connsiteY283" fmla="*/ 7148 h 10000"/>
              <a:gd name="connsiteX284" fmla="*/ 1730 w 10000"/>
              <a:gd name="connsiteY284" fmla="*/ 7202 h 10000"/>
              <a:gd name="connsiteX285" fmla="*/ 1798 w 10000"/>
              <a:gd name="connsiteY285" fmla="*/ 7403 h 10000"/>
              <a:gd name="connsiteX286" fmla="*/ 1753 w 10000"/>
              <a:gd name="connsiteY286" fmla="*/ 7523 h 10000"/>
              <a:gd name="connsiteX287" fmla="*/ 1757 w 10000"/>
              <a:gd name="connsiteY287" fmla="*/ 7697 h 10000"/>
              <a:gd name="connsiteX288" fmla="*/ 1829 w 10000"/>
              <a:gd name="connsiteY288" fmla="*/ 7711 h 10000"/>
              <a:gd name="connsiteX289" fmla="*/ 1860 w 10000"/>
              <a:gd name="connsiteY289" fmla="*/ 7871 h 10000"/>
              <a:gd name="connsiteX290" fmla="*/ 1842 w 10000"/>
              <a:gd name="connsiteY290" fmla="*/ 7991 h 10000"/>
              <a:gd name="connsiteX291" fmla="*/ 1789 w 10000"/>
              <a:gd name="connsiteY291" fmla="*/ 7911 h 10000"/>
              <a:gd name="connsiteX292" fmla="*/ 1744 w 10000"/>
              <a:gd name="connsiteY292" fmla="*/ 7978 h 10000"/>
              <a:gd name="connsiteX293" fmla="*/ 1704 w 10000"/>
              <a:gd name="connsiteY293" fmla="*/ 7911 h 10000"/>
              <a:gd name="connsiteX294" fmla="*/ 1686 w 10000"/>
              <a:gd name="connsiteY294" fmla="*/ 7804 h 10000"/>
              <a:gd name="connsiteX295" fmla="*/ 1636 w 10000"/>
              <a:gd name="connsiteY295" fmla="*/ 7871 h 10000"/>
              <a:gd name="connsiteX296" fmla="*/ 1596 w 10000"/>
              <a:gd name="connsiteY296" fmla="*/ 7804 h 10000"/>
              <a:gd name="connsiteX297" fmla="*/ 1556 w 10000"/>
              <a:gd name="connsiteY297" fmla="*/ 7911 h 10000"/>
              <a:gd name="connsiteX298" fmla="*/ 1502 w 10000"/>
              <a:gd name="connsiteY298" fmla="*/ 7924 h 10000"/>
              <a:gd name="connsiteX299" fmla="*/ 1466 w 10000"/>
              <a:gd name="connsiteY299" fmla="*/ 7804 h 10000"/>
              <a:gd name="connsiteX300" fmla="*/ 1269 w 10000"/>
              <a:gd name="connsiteY300" fmla="*/ 7764 h 10000"/>
              <a:gd name="connsiteX301" fmla="*/ 1246 w 10000"/>
              <a:gd name="connsiteY301" fmla="*/ 7831 h 10000"/>
              <a:gd name="connsiteX302" fmla="*/ 1228 w 10000"/>
              <a:gd name="connsiteY302" fmla="*/ 7831 h 10000"/>
              <a:gd name="connsiteX303" fmla="*/ 1196 w 10000"/>
              <a:gd name="connsiteY303" fmla="*/ 7965 h 10000"/>
              <a:gd name="connsiteX304" fmla="*/ 1201 w 10000"/>
              <a:gd name="connsiteY304" fmla="*/ 8099 h 10000"/>
              <a:gd name="connsiteX305" fmla="*/ 1178 w 10000"/>
              <a:gd name="connsiteY305" fmla="*/ 8099 h 10000"/>
              <a:gd name="connsiteX306" fmla="*/ 1160 w 10000"/>
              <a:gd name="connsiteY306" fmla="*/ 7991 h 10000"/>
              <a:gd name="connsiteX307" fmla="*/ 1134 w 10000"/>
              <a:gd name="connsiteY307" fmla="*/ 8005 h 10000"/>
              <a:gd name="connsiteX308" fmla="*/ 1125 w 10000"/>
              <a:gd name="connsiteY308" fmla="*/ 8393 h 10000"/>
              <a:gd name="connsiteX309" fmla="*/ 1156 w 10000"/>
              <a:gd name="connsiteY309" fmla="*/ 8514 h 10000"/>
              <a:gd name="connsiteX310" fmla="*/ 1156 w 10000"/>
              <a:gd name="connsiteY310" fmla="*/ 8621 h 10000"/>
              <a:gd name="connsiteX311" fmla="*/ 1187 w 10000"/>
              <a:gd name="connsiteY311" fmla="*/ 8607 h 10000"/>
              <a:gd name="connsiteX312" fmla="*/ 1228 w 10000"/>
              <a:gd name="connsiteY312" fmla="*/ 8554 h 10000"/>
              <a:gd name="connsiteX313" fmla="*/ 1264 w 10000"/>
              <a:gd name="connsiteY313" fmla="*/ 8728 h 10000"/>
              <a:gd name="connsiteX314" fmla="*/ 1291 w 10000"/>
              <a:gd name="connsiteY314" fmla="*/ 8835 h 10000"/>
              <a:gd name="connsiteX315" fmla="*/ 1318 w 10000"/>
              <a:gd name="connsiteY315" fmla="*/ 8983 h 10000"/>
              <a:gd name="connsiteX316" fmla="*/ 1363 w 10000"/>
              <a:gd name="connsiteY316" fmla="*/ 9009 h 10000"/>
              <a:gd name="connsiteX317" fmla="*/ 1305 w 10000"/>
              <a:gd name="connsiteY317" fmla="*/ 9130 h 10000"/>
              <a:gd name="connsiteX318" fmla="*/ 1264 w 10000"/>
              <a:gd name="connsiteY318" fmla="*/ 9023 h 10000"/>
              <a:gd name="connsiteX319" fmla="*/ 1223 w 10000"/>
              <a:gd name="connsiteY319" fmla="*/ 9464 h 10000"/>
              <a:gd name="connsiteX320" fmla="*/ 1273 w 10000"/>
              <a:gd name="connsiteY320" fmla="*/ 9571 h 10000"/>
              <a:gd name="connsiteX321" fmla="*/ 1318 w 10000"/>
              <a:gd name="connsiteY321" fmla="*/ 10000 h 10000"/>
              <a:gd name="connsiteX322" fmla="*/ 1278 w 10000"/>
              <a:gd name="connsiteY322" fmla="*/ 9919 h 10000"/>
              <a:gd name="connsiteX323" fmla="*/ 1237 w 10000"/>
              <a:gd name="connsiteY323" fmla="*/ 9879 h 10000"/>
              <a:gd name="connsiteX324" fmla="*/ 1187 w 10000"/>
              <a:gd name="connsiteY324" fmla="*/ 9853 h 10000"/>
              <a:gd name="connsiteX325" fmla="*/ 1156 w 10000"/>
              <a:gd name="connsiteY325" fmla="*/ 9812 h 10000"/>
              <a:gd name="connsiteX326" fmla="*/ 1120 w 10000"/>
              <a:gd name="connsiteY326" fmla="*/ 9786 h 10000"/>
              <a:gd name="connsiteX327" fmla="*/ 1093 w 10000"/>
              <a:gd name="connsiteY327" fmla="*/ 9639 h 10000"/>
              <a:gd name="connsiteX328" fmla="*/ 1030 w 10000"/>
              <a:gd name="connsiteY328" fmla="*/ 9732 h 10000"/>
              <a:gd name="connsiteX329" fmla="*/ 972 w 10000"/>
              <a:gd name="connsiteY329" fmla="*/ 9719 h 10000"/>
              <a:gd name="connsiteX330" fmla="*/ 936 w 10000"/>
              <a:gd name="connsiteY330" fmla="*/ 9598 h 10000"/>
              <a:gd name="connsiteX331" fmla="*/ 838 w 10000"/>
              <a:gd name="connsiteY331" fmla="*/ 9477 h 10000"/>
              <a:gd name="connsiteX332" fmla="*/ 739 w 10000"/>
              <a:gd name="connsiteY332" fmla="*/ 9491 h 10000"/>
              <a:gd name="connsiteX333" fmla="*/ 636 w 10000"/>
              <a:gd name="connsiteY333" fmla="*/ 9290 h 10000"/>
              <a:gd name="connsiteX334" fmla="*/ 717 w 10000"/>
              <a:gd name="connsiteY334" fmla="*/ 9090 h 10000"/>
              <a:gd name="connsiteX335" fmla="*/ 726 w 10000"/>
              <a:gd name="connsiteY335" fmla="*/ 8929 h 10000"/>
              <a:gd name="connsiteX336" fmla="*/ 726 w 10000"/>
              <a:gd name="connsiteY336" fmla="*/ 8754 h 10000"/>
              <a:gd name="connsiteX337" fmla="*/ 730 w 10000"/>
              <a:gd name="connsiteY337" fmla="*/ 8634 h 10000"/>
              <a:gd name="connsiteX338" fmla="*/ 784 w 10000"/>
              <a:gd name="connsiteY338" fmla="*/ 8581 h 10000"/>
              <a:gd name="connsiteX339" fmla="*/ 757 w 10000"/>
              <a:gd name="connsiteY339" fmla="*/ 8327 h 10000"/>
              <a:gd name="connsiteX340" fmla="*/ 694 w 10000"/>
              <a:gd name="connsiteY340" fmla="*/ 8260 h 10000"/>
              <a:gd name="connsiteX341" fmla="*/ 663 w 10000"/>
              <a:gd name="connsiteY341" fmla="*/ 8220 h 10000"/>
              <a:gd name="connsiteX342" fmla="*/ 623 w 10000"/>
              <a:gd name="connsiteY342" fmla="*/ 8260 h 10000"/>
              <a:gd name="connsiteX343" fmla="*/ 529 w 10000"/>
              <a:gd name="connsiteY343" fmla="*/ 8193 h 10000"/>
              <a:gd name="connsiteX344" fmla="*/ 457 w 10000"/>
              <a:gd name="connsiteY344" fmla="*/ 7938 h 10000"/>
              <a:gd name="connsiteX345" fmla="*/ 399 w 10000"/>
              <a:gd name="connsiteY345" fmla="*/ 7858 h 10000"/>
              <a:gd name="connsiteX346" fmla="*/ 372 w 10000"/>
              <a:gd name="connsiteY346" fmla="*/ 7630 h 10000"/>
              <a:gd name="connsiteX347" fmla="*/ 318 w 10000"/>
              <a:gd name="connsiteY347" fmla="*/ 7604 h 10000"/>
              <a:gd name="connsiteX348" fmla="*/ 269 w 10000"/>
              <a:gd name="connsiteY348" fmla="*/ 7684 h 10000"/>
              <a:gd name="connsiteX349" fmla="*/ 237 w 10000"/>
              <a:gd name="connsiteY349" fmla="*/ 7724 h 10000"/>
              <a:gd name="connsiteX350" fmla="*/ 224 w 10000"/>
              <a:gd name="connsiteY350" fmla="*/ 7617 h 10000"/>
              <a:gd name="connsiteX351" fmla="*/ 197 w 10000"/>
              <a:gd name="connsiteY351" fmla="*/ 7523 h 10000"/>
              <a:gd name="connsiteX352" fmla="*/ 269 w 10000"/>
              <a:gd name="connsiteY352" fmla="*/ 7497 h 10000"/>
              <a:gd name="connsiteX353" fmla="*/ 264 w 10000"/>
              <a:gd name="connsiteY353" fmla="*/ 7430 h 10000"/>
              <a:gd name="connsiteX354" fmla="*/ 246 w 10000"/>
              <a:gd name="connsiteY354" fmla="*/ 7390 h 10000"/>
              <a:gd name="connsiteX355" fmla="*/ 224 w 10000"/>
              <a:gd name="connsiteY355" fmla="*/ 7336 h 10000"/>
              <a:gd name="connsiteX356" fmla="*/ 184 w 10000"/>
              <a:gd name="connsiteY356" fmla="*/ 7068 h 10000"/>
              <a:gd name="connsiteX357" fmla="*/ 130 w 10000"/>
              <a:gd name="connsiteY357" fmla="*/ 6921 h 10000"/>
              <a:gd name="connsiteX358" fmla="*/ 76 w 10000"/>
              <a:gd name="connsiteY358" fmla="*/ 6921 h 10000"/>
              <a:gd name="connsiteX359" fmla="*/ 18 w 10000"/>
              <a:gd name="connsiteY359" fmla="*/ 6921 h 10000"/>
              <a:gd name="connsiteX360" fmla="*/ 0 w 10000"/>
              <a:gd name="connsiteY360" fmla="*/ 6720 h 10000"/>
              <a:gd name="connsiteX361" fmla="*/ 36 w 10000"/>
              <a:gd name="connsiteY36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5920 w 10000"/>
              <a:gd name="connsiteY274" fmla="*/ 7336 h 10000"/>
              <a:gd name="connsiteX275" fmla="*/ 2304 w 10000"/>
              <a:gd name="connsiteY275" fmla="*/ 7121 h 10000"/>
              <a:gd name="connsiteX276" fmla="*/ 2160 w 10000"/>
              <a:gd name="connsiteY276" fmla="*/ 6907 h 10000"/>
              <a:gd name="connsiteX277" fmla="*/ 2022 w 10000"/>
              <a:gd name="connsiteY277" fmla="*/ 7068 h 10000"/>
              <a:gd name="connsiteX278" fmla="*/ 1990 w 10000"/>
              <a:gd name="connsiteY278" fmla="*/ 7014 h 10000"/>
              <a:gd name="connsiteX279" fmla="*/ 1857 w 10000"/>
              <a:gd name="connsiteY279" fmla="*/ 4912 h 10000"/>
              <a:gd name="connsiteX280" fmla="*/ 1919 w 10000"/>
              <a:gd name="connsiteY280" fmla="*/ 7148 h 10000"/>
              <a:gd name="connsiteX281" fmla="*/ 1789 w 10000"/>
              <a:gd name="connsiteY281" fmla="*/ 7202 h 10000"/>
              <a:gd name="connsiteX282" fmla="*/ 1744 w 10000"/>
              <a:gd name="connsiteY282" fmla="*/ 7148 h 10000"/>
              <a:gd name="connsiteX283" fmla="*/ 1730 w 10000"/>
              <a:gd name="connsiteY283" fmla="*/ 7202 h 10000"/>
              <a:gd name="connsiteX284" fmla="*/ 1798 w 10000"/>
              <a:gd name="connsiteY284" fmla="*/ 7403 h 10000"/>
              <a:gd name="connsiteX285" fmla="*/ 1753 w 10000"/>
              <a:gd name="connsiteY285" fmla="*/ 7523 h 10000"/>
              <a:gd name="connsiteX286" fmla="*/ 1757 w 10000"/>
              <a:gd name="connsiteY286" fmla="*/ 7697 h 10000"/>
              <a:gd name="connsiteX287" fmla="*/ 1829 w 10000"/>
              <a:gd name="connsiteY287" fmla="*/ 7711 h 10000"/>
              <a:gd name="connsiteX288" fmla="*/ 1860 w 10000"/>
              <a:gd name="connsiteY288" fmla="*/ 7871 h 10000"/>
              <a:gd name="connsiteX289" fmla="*/ 1842 w 10000"/>
              <a:gd name="connsiteY289" fmla="*/ 7991 h 10000"/>
              <a:gd name="connsiteX290" fmla="*/ 1789 w 10000"/>
              <a:gd name="connsiteY290" fmla="*/ 7911 h 10000"/>
              <a:gd name="connsiteX291" fmla="*/ 1744 w 10000"/>
              <a:gd name="connsiteY291" fmla="*/ 7978 h 10000"/>
              <a:gd name="connsiteX292" fmla="*/ 1704 w 10000"/>
              <a:gd name="connsiteY292" fmla="*/ 7911 h 10000"/>
              <a:gd name="connsiteX293" fmla="*/ 1686 w 10000"/>
              <a:gd name="connsiteY293" fmla="*/ 7804 h 10000"/>
              <a:gd name="connsiteX294" fmla="*/ 1636 w 10000"/>
              <a:gd name="connsiteY294" fmla="*/ 7871 h 10000"/>
              <a:gd name="connsiteX295" fmla="*/ 1596 w 10000"/>
              <a:gd name="connsiteY295" fmla="*/ 7804 h 10000"/>
              <a:gd name="connsiteX296" fmla="*/ 1556 w 10000"/>
              <a:gd name="connsiteY296" fmla="*/ 7911 h 10000"/>
              <a:gd name="connsiteX297" fmla="*/ 1502 w 10000"/>
              <a:gd name="connsiteY297" fmla="*/ 7924 h 10000"/>
              <a:gd name="connsiteX298" fmla="*/ 1466 w 10000"/>
              <a:gd name="connsiteY298" fmla="*/ 7804 h 10000"/>
              <a:gd name="connsiteX299" fmla="*/ 1269 w 10000"/>
              <a:gd name="connsiteY299" fmla="*/ 7764 h 10000"/>
              <a:gd name="connsiteX300" fmla="*/ 1246 w 10000"/>
              <a:gd name="connsiteY300" fmla="*/ 7831 h 10000"/>
              <a:gd name="connsiteX301" fmla="*/ 1228 w 10000"/>
              <a:gd name="connsiteY301" fmla="*/ 7831 h 10000"/>
              <a:gd name="connsiteX302" fmla="*/ 1196 w 10000"/>
              <a:gd name="connsiteY302" fmla="*/ 7965 h 10000"/>
              <a:gd name="connsiteX303" fmla="*/ 1201 w 10000"/>
              <a:gd name="connsiteY303" fmla="*/ 8099 h 10000"/>
              <a:gd name="connsiteX304" fmla="*/ 1178 w 10000"/>
              <a:gd name="connsiteY304" fmla="*/ 8099 h 10000"/>
              <a:gd name="connsiteX305" fmla="*/ 1160 w 10000"/>
              <a:gd name="connsiteY305" fmla="*/ 7991 h 10000"/>
              <a:gd name="connsiteX306" fmla="*/ 1134 w 10000"/>
              <a:gd name="connsiteY306" fmla="*/ 8005 h 10000"/>
              <a:gd name="connsiteX307" fmla="*/ 1125 w 10000"/>
              <a:gd name="connsiteY307" fmla="*/ 8393 h 10000"/>
              <a:gd name="connsiteX308" fmla="*/ 1156 w 10000"/>
              <a:gd name="connsiteY308" fmla="*/ 8514 h 10000"/>
              <a:gd name="connsiteX309" fmla="*/ 1156 w 10000"/>
              <a:gd name="connsiteY309" fmla="*/ 8621 h 10000"/>
              <a:gd name="connsiteX310" fmla="*/ 1187 w 10000"/>
              <a:gd name="connsiteY310" fmla="*/ 8607 h 10000"/>
              <a:gd name="connsiteX311" fmla="*/ 1228 w 10000"/>
              <a:gd name="connsiteY311" fmla="*/ 8554 h 10000"/>
              <a:gd name="connsiteX312" fmla="*/ 1264 w 10000"/>
              <a:gd name="connsiteY312" fmla="*/ 8728 h 10000"/>
              <a:gd name="connsiteX313" fmla="*/ 1291 w 10000"/>
              <a:gd name="connsiteY313" fmla="*/ 8835 h 10000"/>
              <a:gd name="connsiteX314" fmla="*/ 1318 w 10000"/>
              <a:gd name="connsiteY314" fmla="*/ 8983 h 10000"/>
              <a:gd name="connsiteX315" fmla="*/ 1363 w 10000"/>
              <a:gd name="connsiteY315" fmla="*/ 9009 h 10000"/>
              <a:gd name="connsiteX316" fmla="*/ 1305 w 10000"/>
              <a:gd name="connsiteY316" fmla="*/ 9130 h 10000"/>
              <a:gd name="connsiteX317" fmla="*/ 1264 w 10000"/>
              <a:gd name="connsiteY317" fmla="*/ 9023 h 10000"/>
              <a:gd name="connsiteX318" fmla="*/ 1223 w 10000"/>
              <a:gd name="connsiteY318" fmla="*/ 9464 h 10000"/>
              <a:gd name="connsiteX319" fmla="*/ 1273 w 10000"/>
              <a:gd name="connsiteY319" fmla="*/ 9571 h 10000"/>
              <a:gd name="connsiteX320" fmla="*/ 1318 w 10000"/>
              <a:gd name="connsiteY320" fmla="*/ 10000 h 10000"/>
              <a:gd name="connsiteX321" fmla="*/ 1278 w 10000"/>
              <a:gd name="connsiteY321" fmla="*/ 9919 h 10000"/>
              <a:gd name="connsiteX322" fmla="*/ 1237 w 10000"/>
              <a:gd name="connsiteY322" fmla="*/ 9879 h 10000"/>
              <a:gd name="connsiteX323" fmla="*/ 1187 w 10000"/>
              <a:gd name="connsiteY323" fmla="*/ 9853 h 10000"/>
              <a:gd name="connsiteX324" fmla="*/ 1156 w 10000"/>
              <a:gd name="connsiteY324" fmla="*/ 9812 h 10000"/>
              <a:gd name="connsiteX325" fmla="*/ 1120 w 10000"/>
              <a:gd name="connsiteY325" fmla="*/ 9786 h 10000"/>
              <a:gd name="connsiteX326" fmla="*/ 1093 w 10000"/>
              <a:gd name="connsiteY326" fmla="*/ 9639 h 10000"/>
              <a:gd name="connsiteX327" fmla="*/ 1030 w 10000"/>
              <a:gd name="connsiteY327" fmla="*/ 9732 h 10000"/>
              <a:gd name="connsiteX328" fmla="*/ 972 w 10000"/>
              <a:gd name="connsiteY328" fmla="*/ 9719 h 10000"/>
              <a:gd name="connsiteX329" fmla="*/ 936 w 10000"/>
              <a:gd name="connsiteY329" fmla="*/ 9598 h 10000"/>
              <a:gd name="connsiteX330" fmla="*/ 838 w 10000"/>
              <a:gd name="connsiteY330" fmla="*/ 9477 h 10000"/>
              <a:gd name="connsiteX331" fmla="*/ 739 w 10000"/>
              <a:gd name="connsiteY331" fmla="*/ 9491 h 10000"/>
              <a:gd name="connsiteX332" fmla="*/ 636 w 10000"/>
              <a:gd name="connsiteY332" fmla="*/ 9290 h 10000"/>
              <a:gd name="connsiteX333" fmla="*/ 717 w 10000"/>
              <a:gd name="connsiteY333" fmla="*/ 9090 h 10000"/>
              <a:gd name="connsiteX334" fmla="*/ 726 w 10000"/>
              <a:gd name="connsiteY334" fmla="*/ 8929 h 10000"/>
              <a:gd name="connsiteX335" fmla="*/ 726 w 10000"/>
              <a:gd name="connsiteY335" fmla="*/ 8754 h 10000"/>
              <a:gd name="connsiteX336" fmla="*/ 730 w 10000"/>
              <a:gd name="connsiteY336" fmla="*/ 8634 h 10000"/>
              <a:gd name="connsiteX337" fmla="*/ 784 w 10000"/>
              <a:gd name="connsiteY337" fmla="*/ 8581 h 10000"/>
              <a:gd name="connsiteX338" fmla="*/ 757 w 10000"/>
              <a:gd name="connsiteY338" fmla="*/ 8327 h 10000"/>
              <a:gd name="connsiteX339" fmla="*/ 694 w 10000"/>
              <a:gd name="connsiteY339" fmla="*/ 8260 h 10000"/>
              <a:gd name="connsiteX340" fmla="*/ 663 w 10000"/>
              <a:gd name="connsiteY340" fmla="*/ 8220 h 10000"/>
              <a:gd name="connsiteX341" fmla="*/ 623 w 10000"/>
              <a:gd name="connsiteY341" fmla="*/ 8260 h 10000"/>
              <a:gd name="connsiteX342" fmla="*/ 529 w 10000"/>
              <a:gd name="connsiteY342" fmla="*/ 8193 h 10000"/>
              <a:gd name="connsiteX343" fmla="*/ 457 w 10000"/>
              <a:gd name="connsiteY343" fmla="*/ 7938 h 10000"/>
              <a:gd name="connsiteX344" fmla="*/ 399 w 10000"/>
              <a:gd name="connsiteY344" fmla="*/ 7858 h 10000"/>
              <a:gd name="connsiteX345" fmla="*/ 372 w 10000"/>
              <a:gd name="connsiteY345" fmla="*/ 7630 h 10000"/>
              <a:gd name="connsiteX346" fmla="*/ 318 w 10000"/>
              <a:gd name="connsiteY346" fmla="*/ 7604 h 10000"/>
              <a:gd name="connsiteX347" fmla="*/ 269 w 10000"/>
              <a:gd name="connsiteY347" fmla="*/ 7684 h 10000"/>
              <a:gd name="connsiteX348" fmla="*/ 237 w 10000"/>
              <a:gd name="connsiteY348" fmla="*/ 7724 h 10000"/>
              <a:gd name="connsiteX349" fmla="*/ 224 w 10000"/>
              <a:gd name="connsiteY349" fmla="*/ 7617 h 10000"/>
              <a:gd name="connsiteX350" fmla="*/ 197 w 10000"/>
              <a:gd name="connsiteY350" fmla="*/ 7523 h 10000"/>
              <a:gd name="connsiteX351" fmla="*/ 269 w 10000"/>
              <a:gd name="connsiteY351" fmla="*/ 7497 h 10000"/>
              <a:gd name="connsiteX352" fmla="*/ 264 w 10000"/>
              <a:gd name="connsiteY352" fmla="*/ 7430 h 10000"/>
              <a:gd name="connsiteX353" fmla="*/ 246 w 10000"/>
              <a:gd name="connsiteY353" fmla="*/ 7390 h 10000"/>
              <a:gd name="connsiteX354" fmla="*/ 224 w 10000"/>
              <a:gd name="connsiteY354" fmla="*/ 7336 h 10000"/>
              <a:gd name="connsiteX355" fmla="*/ 184 w 10000"/>
              <a:gd name="connsiteY355" fmla="*/ 7068 h 10000"/>
              <a:gd name="connsiteX356" fmla="*/ 130 w 10000"/>
              <a:gd name="connsiteY356" fmla="*/ 6921 h 10000"/>
              <a:gd name="connsiteX357" fmla="*/ 76 w 10000"/>
              <a:gd name="connsiteY357" fmla="*/ 6921 h 10000"/>
              <a:gd name="connsiteX358" fmla="*/ 18 w 10000"/>
              <a:gd name="connsiteY358" fmla="*/ 6921 h 10000"/>
              <a:gd name="connsiteX359" fmla="*/ 0 w 10000"/>
              <a:gd name="connsiteY359" fmla="*/ 6720 h 10000"/>
              <a:gd name="connsiteX360" fmla="*/ 36 w 10000"/>
              <a:gd name="connsiteY36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6046 w 10000"/>
              <a:gd name="connsiteY273" fmla="*/ 7483 h 10000"/>
              <a:gd name="connsiteX274" fmla="*/ 2304 w 10000"/>
              <a:gd name="connsiteY274" fmla="*/ 7121 h 10000"/>
              <a:gd name="connsiteX275" fmla="*/ 2160 w 10000"/>
              <a:gd name="connsiteY275" fmla="*/ 6907 h 10000"/>
              <a:gd name="connsiteX276" fmla="*/ 2022 w 10000"/>
              <a:gd name="connsiteY276" fmla="*/ 7068 h 10000"/>
              <a:gd name="connsiteX277" fmla="*/ 1990 w 10000"/>
              <a:gd name="connsiteY277" fmla="*/ 7014 h 10000"/>
              <a:gd name="connsiteX278" fmla="*/ 1857 w 10000"/>
              <a:gd name="connsiteY278" fmla="*/ 4912 h 10000"/>
              <a:gd name="connsiteX279" fmla="*/ 1919 w 10000"/>
              <a:gd name="connsiteY279" fmla="*/ 7148 h 10000"/>
              <a:gd name="connsiteX280" fmla="*/ 1789 w 10000"/>
              <a:gd name="connsiteY280" fmla="*/ 7202 h 10000"/>
              <a:gd name="connsiteX281" fmla="*/ 1744 w 10000"/>
              <a:gd name="connsiteY281" fmla="*/ 7148 h 10000"/>
              <a:gd name="connsiteX282" fmla="*/ 1730 w 10000"/>
              <a:gd name="connsiteY282" fmla="*/ 7202 h 10000"/>
              <a:gd name="connsiteX283" fmla="*/ 1798 w 10000"/>
              <a:gd name="connsiteY283" fmla="*/ 7403 h 10000"/>
              <a:gd name="connsiteX284" fmla="*/ 1753 w 10000"/>
              <a:gd name="connsiteY284" fmla="*/ 7523 h 10000"/>
              <a:gd name="connsiteX285" fmla="*/ 1757 w 10000"/>
              <a:gd name="connsiteY285" fmla="*/ 7697 h 10000"/>
              <a:gd name="connsiteX286" fmla="*/ 1829 w 10000"/>
              <a:gd name="connsiteY286" fmla="*/ 7711 h 10000"/>
              <a:gd name="connsiteX287" fmla="*/ 1860 w 10000"/>
              <a:gd name="connsiteY287" fmla="*/ 7871 h 10000"/>
              <a:gd name="connsiteX288" fmla="*/ 1842 w 10000"/>
              <a:gd name="connsiteY288" fmla="*/ 7991 h 10000"/>
              <a:gd name="connsiteX289" fmla="*/ 1789 w 10000"/>
              <a:gd name="connsiteY289" fmla="*/ 7911 h 10000"/>
              <a:gd name="connsiteX290" fmla="*/ 1744 w 10000"/>
              <a:gd name="connsiteY290" fmla="*/ 7978 h 10000"/>
              <a:gd name="connsiteX291" fmla="*/ 1704 w 10000"/>
              <a:gd name="connsiteY291" fmla="*/ 7911 h 10000"/>
              <a:gd name="connsiteX292" fmla="*/ 1686 w 10000"/>
              <a:gd name="connsiteY292" fmla="*/ 7804 h 10000"/>
              <a:gd name="connsiteX293" fmla="*/ 1636 w 10000"/>
              <a:gd name="connsiteY293" fmla="*/ 7871 h 10000"/>
              <a:gd name="connsiteX294" fmla="*/ 1596 w 10000"/>
              <a:gd name="connsiteY294" fmla="*/ 7804 h 10000"/>
              <a:gd name="connsiteX295" fmla="*/ 1556 w 10000"/>
              <a:gd name="connsiteY295" fmla="*/ 7911 h 10000"/>
              <a:gd name="connsiteX296" fmla="*/ 1502 w 10000"/>
              <a:gd name="connsiteY296" fmla="*/ 7924 h 10000"/>
              <a:gd name="connsiteX297" fmla="*/ 1466 w 10000"/>
              <a:gd name="connsiteY297" fmla="*/ 7804 h 10000"/>
              <a:gd name="connsiteX298" fmla="*/ 1269 w 10000"/>
              <a:gd name="connsiteY298" fmla="*/ 7764 h 10000"/>
              <a:gd name="connsiteX299" fmla="*/ 1246 w 10000"/>
              <a:gd name="connsiteY299" fmla="*/ 7831 h 10000"/>
              <a:gd name="connsiteX300" fmla="*/ 1228 w 10000"/>
              <a:gd name="connsiteY300" fmla="*/ 7831 h 10000"/>
              <a:gd name="connsiteX301" fmla="*/ 1196 w 10000"/>
              <a:gd name="connsiteY301" fmla="*/ 7965 h 10000"/>
              <a:gd name="connsiteX302" fmla="*/ 1201 w 10000"/>
              <a:gd name="connsiteY302" fmla="*/ 8099 h 10000"/>
              <a:gd name="connsiteX303" fmla="*/ 1178 w 10000"/>
              <a:gd name="connsiteY303" fmla="*/ 8099 h 10000"/>
              <a:gd name="connsiteX304" fmla="*/ 1160 w 10000"/>
              <a:gd name="connsiteY304" fmla="*/ 7991 h 10000"/>
              <a:gd name="connsiteX305" fmla="*/ 1134 w 10000"/>
              <a:gd name="connsiteY305" fmla="*/ 8005 h 10000"/>
              <a:gd name="connsiteX306" fmla="*/ 1125 w 10000"/>
              <a:gd name="connsiteY306" fmla="*/ 8393 h 10000"/>
              <a:gd name="connsiteX307" fmla="*/ 1156 w 10000"/>
              <a:gd name="connsiteY307" fmla="*/ 8514 h 10000"/>
              <a:gd name="connsiteX308" fmla="*/ 1156 w 10000"/>
              <a:gd name="connsiteY308" fmla="*/ 8621 h 10000"/>
              <a:gd name="connsiteX309" fmla="*/ 1187 w 10000"/>
              <a:gd name="connsiteY309" fmla="*/ 8607 h 10000"/>
              <a:gd name="connsiteX310" fmla="*/ 1228 w 10000"/>
              <a:gd name="connsiteY310" fmla="*/ 8554 h 10000"/>
              <a:gd name="connsiteX311" fmla="*/ 1264 w 10000"/>
              <a:gd name="connsiteY311" fmla="*/ 8728 h 10000"/>
              <a:gd name="connsiteX312" fmla="*/ 1291 w 10000"/>
              <a:gd name="connsiteY312" fmla="*/ 8835 h 10000"/>
              <a:gd name="connsiteX313" fmla="*/ 1318 w 10000"/>
              <a:gd name="connsiteY313" fmla="*/ 8983 h 10000"/>
              <a:gd name="connsiteX314" fmla="*/ 1363 w 10000"/>
              <a:gd name="connsiteY314" fmla="*/ 9009 h 10000"/>
              <a:gd name="connsiteX315" fmla="*/ 1305 w 10000"/>
              <a:gd name="connsiteY315" fmla="*/ 9130 h 10000"/>
              <a:gd name="connsiteX316" fmla="*/ 1264 w 10000"/>
              <a:gd name="connsiteY316" fmla="*/ 9023 h 10000"/>
              <a:gd name="connsiteX317" fmla="*/ 1223 w 10000"/>
              <a:gd name="connsiteY317" fmla="*/ 9464 h 10000"/>
              <a:gd name="connsiteX318" fmla="*/ 1273 w 10000"/>
              <a:gd name="connsiteY318" fmla="*/ 9571 h 10000"/>
              <a:gd name="connsiteX319" fmla="*/ 1318 w 10000"/>
              <a:gd name="connsiteY319" fmla="*/ 10000 h 10000"/>
              <a:gd name="connsiteX320" fmla="*/ 1278 w 10000"/>
              <a:gd name="connsiteY320" fmla="*/ 9919 h 10000"/>
              <a:gd name="connsiteX321" fmla="*/ 1237 w 10000"/>
              <a:gd name="connsiteY321" fmla="*/ 9879 h 10000"/>
              <a:gd name="connsiteX322" fmla="*/ 1187 w 10000"/>
              <a:gd name="connsiteY322" fmla="*/ 9853 h 10000"/>
              <a:gd name="connsiteX323" fmla="*/ 1156 w 10000"/>
              <a:gd name="connsiteY323" fmla="*/ 9812 h 10000"/>
              <a:gd name="connsiteX324" fmla="*/ 1120 w 10000"/>
              <a:gd name="connsiteY324" fmla="*/ 9786 h 10000"/>
              <a:gd name="connsiteX325" fmla="*/ 1093 w 10000"/>
              <a:gd name="connsiteY325" fmla="*/ 9639 h 10000"/>
              <a:gd name="connsiteX326" fmla="*/ 1030 w 10000"/>
              <a:gd name="connsiteY326" fmla="*/ 9732 h 10000"/>
              <a:gd name="connsiteX327" fmla="*/ 972 w 10000"/>
              <a:gd name="connsiteY327" fmla="*/ 9719 h 10000"/>
              <a:gd name="connsiteX328" fmla="*/ 936 w 10000"/>
              <a:gd name="connsiteY328" fmla="*/ 9598 h 10000"/>
              <a:gd name="connsiteX329" fmla="*/ 838 w 10000"/>
              <a:gd name="connsiteY329" fmla="*/ 9477 h 10000"/>
              <a:gd name="connsiteX330" fmla="*/ 739 w 10000"/>
              <a:gd name="connsiteY330" fmla="*/ 9491 h 10000"/>
              <a:gd name="connsiteX331" fmla="*/ 636 w 10000"/>
              <a:gd name="connsiteY331" fmla="*/ 9290 h 10000"/>
              <a:gd name="connsiteX332" fmla="*/ 717 w 10000"/>
              <a:gd name="connsiteY332" fmla="*/ 9090 h 10000"/>
              <a:gd name="connsiteX333" fmla="*/ 726 w 10000"/>
              <a:gd name="connsiteY333" fmla="*/ 8929 h 10000"/>
              <a:gd name="connsiteX334" fmla="*/ 726 w 10000"/>
              <a:gd name="connsiteY334" fmla="*/ 8754 h 10000"/>
              <a:gd name="connsiteX335" fmla="*/ 730 w 10000"/>
              <a:gd name="connsiteY335" fmla="*/ 8634 h 10000"/>
              <a:gd name="connsiteX336" fmla="*/ 784 w 10000"/>
              <a:gd name="connsiteY336" fmla="*/ 8581 h 10000"/>
              <a:gd name="connsiteX337" fmla="*/ 757 w 10000"/>
              <a:gd name="connsiteY337" fmla="*/ 8327 h 10000"/>
              <a:gd name="connsiteX338" fmla="*/ 694 w 10000"/>
              <a:gd name="connsiteY338" fmla="*/ 8260 h 10000"/>
              <a:gd name="connsiteX339" fmla="*/ 663 w 10000"/>
              <a:gd name="connsiteY339" fmla="*/ 8220 h 10000"/>
              <a:gd name="connsiteX340" fmla="*/ 623 w 10000"/>
              <a:gd name="connsiteY340" fmla="*/ 8260 h 10000"/>
              <a:gd name="connsiteX341" fmla="*/ 529 w 10000"/>
              <a:gd name="connsiteY341" fmla="*/ 8193 h 10000"/>
              <a:gd name="connsiteX342" fmla="*/ 457 w 10000"/>
              <a:gd name="connsiteY342" fmla="*/ 7938 h 10000"/>
              <a:gd name="connsiteX343" fmla="*/ 399 w 10000"/>
              <a:gd name="connsiteY343" fmla="*/ 7858 h 10000"/>
              <a:gd name="connsiteX344" fmla="*/ 372 w 10000"/>
              <a:gd name="connsiteY344" fmla="*/ 7630 h 10000"/>
              <a:gd name="connsiteX345" fmla="*/ 318 w 10000"/>
              <a:gd name="connsiteY345" fmla="*/ 7604 h 10000"/>
              <a:gd name="connsiteX346" fmla="*/ 269 w 10000"/>
              <a:gd name="connsiteY346" fmla="*/ 7684 h 10000"/>
              <a:gd name="connsiteX347" fmla="*/ 237 w 10000"/>
              <a:gd name="connsiteY347" fmla="*/ 7724 h 10000"/>
              <a:gd name="connsiteX348" fmla="*/ 224 w 10000"/>
              <a:gd name="connsiteY348" fmla="*/ 7617 h 10000"/>
              <a:gd name="connsiteX349" fmla="*/ 197 w 10000"/>
              <a:gd name="connsiteY349" fmla="*/ 7523 h 10000"/>
              <a:gd name="connsiteX350" fmla="*/ 269 w 10000"/>
              <a:gd name="connsiteY350" fmla="*/ 7497 h 10000"/>
              <a:gd name="connsiteX351" fmla="*/ 264 w 10000"/>
              <a:gd name="connsiteY351" fmla="*/ 7430 h 10000"/>
              <a:gd name="connsiteX352" fmla="*/ 246 w 10000"/>
              <a:gd name="connsiteY352" fmla="*/ 7390 h 10000"/>
              <a:gd name="connsiteX353" fmla="*/ 224 w 10000"/>
              <a:gd name="connsiteY353" fmla="*/ 7336 h 10000"/>
              <a:gd name="connsiteX354" fmla="*/ 184 w 10000"/>
              <a:gd name="connsiteY354" fmla="*/ 7068 h 10000"/>
              <a:gd name="connsiteX355" fmla="*/ 130 w 10000"/>
              <a:gd name="connsiteY355" fmla="*/ 6921 h 10000"/>
              <a:gd name="connsiteX356" fmla="*/ 76 w 10000"/>
              <a:gd name="connsiteY356" fmla="*/ 6921 h 10000"/>
              <a:gd name="connsiteX357" fmla="*/ 18 w 10000"/>
              <a:gd name="connsiteY357" fmla="*/ 6921 h 10000"/>
              <a:gd name="connsiteX358" fmla="*/ 0 w 10000"/>
              <a:gd name="connsiteY358" fmla="*/ 6720 h 10000"/>
              <a:gd name="connsiteX359" fmla="*/ 36 w 10000"/>
              <a:gd name="connsiteY35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6158 w 10000"/>
              <a:gd name="connsiteY272" fmla="*/ 8260 h 10000"/>
              <a:gd name="connsiteX273" fmla="*/ 2304 w 10000"/>
              <a:gd name="connsiteY273" fmla="*/ 7121 h 10000"/>
              <a:gd name="connsiteX274" fmla="*/ 2160 w 10000"/>
              <a:gd name="connsiteY274" fmla="*/ 6907 h 10000"/>
              <a:gd name="connsiteX275" fmla="*/ 2022 w 10000"/>
              <a:gd name="connsiteY275" fmla="*/ 7068 h 10000"/>
              <a:gd name="connsiteX276" fmla="*/ 1990 w 10000"/>
              <a:gd name="connsiteY276" fmla="*/ 7014 h 10000"/>
              <a:gd name="connsiteX277" fmla="*/ 1857 w 10000"/>
              <a:gd name="connsiteY277" fmla="*/ 4912 h 10000"/>
              <a:gd name="connsiteX278" fmla="*/ 1919 w 10000"/>
              <a:gd name="connsiteY278" fmla="*/ 7148 h 10000"/>
              <a:gd name="connsiteX279" fmla="*/ 1789 w 10000"/>
              <a:gd name="connsiteY279" fmla="*/ 7202 h 10000"/>
              <a:gd name="connsiteX280" fmla="*/ 1744 w 10000"/>
              <a:gd name="connsiteY280" fmla="*/ 7148 h 10000"/>
              <a:gd name="connsiteX281" fmla="*/ 1730 w 10000"/>
              <a:gd name="connsiteY281" fmla="*/ 7202 h 10000"/>
              <a:gd name="connsiteX282" fmla="*/ 1798 w 10000"/>
              <a:gd name="connsiteY282" fmla="*/ 7403 h 10000"/>
              <a:gd name="connsiteX283" fmla="*/ 1753 w 10000"/>
              <a:gd name="connsiteY283" fmla="*/ 7523 h 10000"/>
              <a:gd name="connsiteX284" fmla="*/ 1757 w 10000"/>
              <a:gd name="connsiteY284" fmla="*/ 7697 h 10000"/>
              <a:gd name="connsiteX285" fmla="*/ 1829 w 10000"/>
              <a:gd name="connsiteY285" fmla="*/ 7711 h 10000"/>
              <a:gd name="connsiteX286" fmla="*/ 1860 w 10000"/>
              <a:gd name="connsiteY286" fmla="*/ 7871 h 10000"/>
              <a:gd name="connsiteX287" fmla="*/ 1842 w 10000"/>
              <a:gd name="connsiteY287" fmla="*/ 7991 h 10000"/>
              <a:gd name="connsiteX288" fmla="*/ 1789 w 10000"/>
              <a:gd name="connsiteY288" fmla="*/ 7911 h 10000"/>
              <a:gd name="connsiteX289" fmla="*/ 1744 w 10000"/>
              <a:gd name="connsiteY289" fmla="*/ 7978 h 10000"/>
              <a:gd name="connsiteX290" fmla="*/ 1704 w 10000"/>
              <a:gd name="connsiteY290" fmla="*/ 7911 h 10000"/>
              <a:gd name="connsiteX291" fmla="*/ 1686 w 10000"/>
              <a:gd name="connsiteY291" fmla="*/ 7804 h 10000"/>
              <a:gd name="connsiteX292" fmla="*/ 1636 w 10000"/>
              <a:gd name="connsiteY292" fmla="*/ 7871 h 10000"/>
              <a:gd name="connsiteX293" fmla="*/ 1596 w 10000"/>
              <a:gd name="connsiteY293" fmla="*/ 7804 h 10000"/>
              <a:gd name="connsiteX294" fmla="*/ 1556 w 10000"/>
              <a:gd name="connsiteY294" fmla="*/ 7911 h 10000"/>
              <a:gd name="connsiteX295" fmla="*/ 1502 w 10000"/>
              <a:gd name="connsiteY295" fmla="*/ 7924 h 10000"/>
              <a:gd name="connsiteX296" fmla="*/ 1466 w 10000"/>
              <a:gd name="connsiteY296" fmla="*/ 7804 h 10000"/>
              <a:gd name="connsiteX297" fmla="*/ 1269 w 10000"/>
              <a:gd name="connsiteY297" fmla="*/ 7764 h 10000"/>
              <a:gd name="connsiteX298" fmla="*/ 1246 w 10000"/>
              <a:gd name="connsiteY298" fmla="*/ 7831 h 10000"/>
              <a:gd name="connsiteX299" fmla="*/ 1228 w 10000"/>
              <a:gd name="connsiteY299" fmla="*/ 7831 h 10000"/>
              <a:gd name="connsiteX300" fmla="*/ 1196 w 10000"/>
              <a:gd name="connsiteY300" fmla="*/ 7965 h 10000"/>
              <a:gd name="connsiteX301" fmla="*/ 1201 w 10000"/>
              <a:gd name="connsiteY301" fmla="*/ 8099 h 10000"/>
              <a:gd name="connsiteX302" fmla="*/ 1178 w 10000"/>
              <a:gd name="connsiteY302" fmla="*/ 8099 h 10000"/>
              <a:gd name="connsiteX303" fmla="*/ 1160 w 10000"/>
              <a:gd name="connsiteY303" fmla="*/ 7991 h 10000"/>
              <a:gd name="connsiteX304" fmla="*/ 1134 w 10000"/>
              <a:gd name="connsiteY304" fmla="*/ 8005 h 10000"/>
              <a:gd name="connsiteX305" fmla="*/ 1125 w 10000"/>
              <a:gd name="connsiteY305" fmla="*/ 8393 h 10000"/>
              <a:gd name="connsiteX306" fmla="*/ 1156 w 10000"/>
              <a:gd name="connsiteY306" fmla="*/ 8514 h 10000"/>
              <a:gd name="connsiteX307" fmla="*/ 1156 w 10000"/>
              <a:gd name="connsiteY307" fmla="*/ 8621 h 10000"/>
              <a:gd name="connsiteX308" fmla="*/ 1187 w 10000"/>
              <a:gd name="connsiteY308" fmla="*/ 8607 h 10000"/>
              <a:gd name="connsiteX309" fmla="*/ 1228 w 10000"/>
              <a:gd name="connsiteY309" fmla="*/ 8554 h 10000"/>
              <a:gd name="connsiteX310" fmla="*/ 1264 w 10000"/>
              <a:gd name="connsiteY310" fmla="*/ 8728 h 10000"/>
              <a:gd name="connsiteX311" fmla="*/ 1291 w 10000"/>
              <a:gd name="connsiteY311" fmla="*/ 8835 h 10000"/>
              <a:gd name="connsiteX312" fmla="*/ 1318 w 10000"/>
              <a:gd name="connsiteY312" fmla="*/ 8983 h 10000"/>
              <a:gd name="connsiteX313" fmla="*/ 1363 w 10000"/>
              <a:gd name="connsiteY313" fmla="*/ 9009 h 10000"/>
              <a:gd name="connsiteX314" fmla="*/ 1305 w 10000"/>
              <a:gd name="connsiteY314" fmla="*/ 9130 h 10000"/>
              <a:gd name="connsiteX315" fmla="*/ 1264 w 10000"/>
              <a:gd name="connsiteY315" fmla="*/ 9023 h 10000"/>
              <a:gd name="connsiteX316" fmla="*/ 1223 w 10000"/>
              <a:gd name="connsiteY316" fmla="*/ 9464 h 10000"/>
              <a:gd name="connsiteX317" fmla="*/ 1273 w 10000"/>
              <a:gd name="connsiteY317" fmla="*/ 9571 h 10000"/>
              <a:gd name="connsiteX318" fmla="*/ 1318 w 10000"/>
              <a:gd name="connsiteY318" fmla="*/ 10000 h 10000"/>
              <a:gd name="connsiteX319" fmla="*/ 1278 w 10000"/>
              <a:gd name="connsiteY319" fmla="*/ 9919 h 10000"/>
              <a:gd name="connsiteX320" fmla="*/ 1237 w 10000"/>
              <a:gd name="connsiteY320" fmla="*/ 9879 h 10000"/>
              <a:gd name="connsiteX321" fmla="*/ 1187 w 10000"/>
              <a:gd name="connsiteY321" fmla="*/ 9853 h 10000"/>
              <a:gd name="connsiteX322" fmla="*/ 1156 w 10000"/>
              <a:gd name="connsiteY322" fmla="*/ 9812 h 10000"/>
              <a:gd name="connsiteX323" fmla="*/ 1120 w 10000"/>
              <a:gd name="connsiteY323" fmla="*/ 9786 h 10000"/>
              <a:gd name="connsiteX324" fmla="*/ 1093 w 10000"/>
              <a:gd name="connsiteY324" fmla="*/ 9639 h 10000"/>
              <a:gd name="connsiteX325" fmla="*/ 1030 w 10000"/>
              <a:gd name="connsiteY325" fmla="*/ 9732 h 10000"/>
              <a:gd name="connsiteX326" fmla="*/ 972 w 10000"/>
              <a:gd name="connsiteY326" fmla="*/ 9719 h 10000"/>
              <a:gd name="connsiteX327" fmla="*/ 936 w 10000"/>
              <a:gd name="connsiteY327" fmla="*/ 9598 h 10000"/>
              <a:gd name="connsiteX328" fmla="*/ 838 w 10000"/>
              <a:gd name="connsiteY328" fmla="*/ 9477 h 10000"/>
              <a:gd name="connsiteX329" fmla="*/ 739 w 10000"/>
              <a:gd name="connsiteY329" fmla="*/ 9491 h 10000"/>
              <a:gd name="connsiteX330" fmla="*/ 636 w 10000"/>
              <a:gd name="connsiteY330" fmla="*/ 9290 h 10000"/>
              <a:gd name="connsiteX331" fmla="*/ 717 w 10000"/>
              <a:gd name="connsiteY331" fmla="*/ 9090 h 10000"/>
              <a:gd name="connsiteX332" fmla="*/ 726 w 10000"/>
              <a:gd name="connsiteY332" fmla="*/ 8929 h 10000"/>
              <a:gd name="connsiteX333" fmla="*/ 726 w 10000"/>
              <a:gd name="connsiteY333" fmla="*/ 8754 h 10000"/>
              <a:gd name="connsiteX334" fmla="*/ 730 w 10000"/>
              <a:gd name="connsiteY334" fmla="*/ 8634 h 10000"/>
              <a:gd name="connsiteX335" fmla="*/ 784 w 10000"/>
              <a:gd name="connsiteY335" fmla="*/ 8581 h 10000"/>
              <a:gd name="connsiteX336" fmla="*/ 757 w 10000"/>
              <a:gd name="connsiteY336" fmla="*/ 8327 h 10000"/>
              <a:gd name="connsiteX337" fmla="*/ 694 w 10000"/>
              <a:gd name="connsiteY337" fmla="*/ 8260 h 10000"/>
              <a:gd name="connsiteX338" fmla="*/ 663 w 10000"/>
              <a:gd name="connsiteY338" fmla="*/ 8220 h 10000"/>
              <a:gd name="connsiteX339" fmla="*/ 623 w 10000"/>
              <a:gd name="connsiteY339" fmla="*/ 8260 h 10000"/>
              <a:gd name="connsiteX340" fmla="*/ 529 w 10000"/>
              <a:gd name="connsiteY340" fmla="*/ 8193 h 10000"/>
              <a:gd name="connsiteX341" fmla="*/ 457 w 10000"/>
              <a:gd name="connsiteY341" fmla="*/ 7938 h 10000"/>
              <a:gd name="connsiteX342" fmla="*/ 399 w 10000"/>
              <a:gd name="connsiteY342" fmla="*/ 7858 h 10000"/>
              <a:gd name="connsiteX343" fmla="*/ 372 w 10000"/>
              <a:gd name="connsiteY343" fmla="*/ 7630 h 10000"/>
              <a:gd name="connsiteX344" fmla="*/ 318 w 10000"/>
              <a:gd name="connsiteY344" fmla="*/ 7604 h 10000"/>
              <a:gd name="connsiteX345" fmla="*/ 269 w 10000"/>
              <a:gd name="connsiteY345" fmla="*/ 7684 h 10000"/>
              <a:gd name="connsiteX346" fmla="*/ 237 w 10000"/>
              <a:gd name="connsiteY346" fmla="*/ 7724 h 10000"/>
              <a:gd name="connsiteX347" fmla="*/ 224 w 10000"/>
              <a:gd name="connsiteY347" fmla="*/ 7617 h 10000"/>
              <a:gd name="connsiteX348" fmla="*/ 197 w 10000"/>
              <a:gd name="connsiteY348" fmla="*/ 7523 h 10000"/>
              <a:gd name="connsiteX349" fmla="*/ 269 w 10000"/>
              <a:gd name="connsiteY349" fmla="*/ 7497 h 10000"/>
              <a:gd name="connsiteX350" fmla="*/ 264 w 10000"/>
              <a:gd name="connsiteY350" fmla="*/ 7430 h 10000"/>
              <a:gd name="connsiteX351" fmla="*/ 246 w 10000"/>
              <a:gd name="connsiteY351" fmla="*/ 7390 h 10000"/>
              <a:gd name="connsiteX352" fmla="*/ 224 w 10000"/>
              <a:gd name="connsiteY352" fmla="*/ 7336 h 10000"/>
              <a:gd name="connsiteX353" fmla="*/ 184 w 10000"/>
              <a:gd name="connsiteY353" fmla="*/ 7068 h 10000"/>
              <a:gd name="connsiteX354" fmla="*/ 130 w 10000"/>
              <a:gd name="connsiteY354" fmla="*/ 6921 h 10000"/>
              <a:gd name="connsiteX355" fmla="*/ 76 w 10000"/>
              <a:gd name="connsiteY355" fmla="*/ 6921 h 10000"/>
              <a:gd name="connsiteX356" fmla="*/ 18 w 10000"/>
              <a:gd name="connsiteY356" fmla="*/ 6921 h 10000"/>
              <a:gd name="connsiteX357" fmla="*/ 0 w 10000"/>
              <a:gd name="connsiteY357" fmla="*/ 6720 h 10000"/>
              <a:gd name="connsiteX358" fmla="*/ 36 w 10000"/>
              <a:gd name="connsiteY35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6347 w 10000"/>
              <a:gd name="connsiteY271" fmla="*/ 8433 h 10000"/>
              <a:gd name="connsiteX272" fmla="*/ 2304 w 10000"/>
              <a:gd name="connsiteY272" fmla="*/ 7121 h 10000"/>
              <a:gd name="connsiteX273" fmla="*/ 2160 w 10000"/>
              <a:gd name="connsiteY273" fmla="*/ 6907 h 10000"/>
              <a:gd name="connsiteX274" fmla="*/ 2022 w 10000"/>
              <a:gd name="connsiteY274" fmla="*/ 7068 h 10000"/>
              <a:gd name="connsiteX275" fmla="*/ 1990 w 10000"/>
              <a:gd name="connsiteY275" fmla="*/ 7014 h 10000"/>
              <a:gd name="connsiteX276" fmla="*/ 1857 w 10000"/>
              <a:gd name="connsiteY276" fmla="*/ 4912 h 10000"/>
              <a:gd name="connsiteX277" fmla="*/ 1919 w 10000"/>
              <a:gd name="connsiteY277" fmla="*/ 7148 h 10000"/>
              <a:gd name="connsiteX278" fmla="*/ 1789 w 10000"/>
              <a:gd name="connsiteY278" fmla="*/ 7202 h 10000"/>
              <a:gd name="connsiteX279" fmla="*/ 1744 w 10000"/>
              <a:gd name="connsiteY279" fmla="*/ 7148 h 10000"/>
              <a:gd name="connsiteX280" fmla="*/ 1730 w 10000"/>
              <a:gd name="connsiteY280" fmla="*/ 7202 h 10000"/>
              <a:gd name="connsiteX281" fmla="*/ 1798 w 10000"/>
              <a:gd name="connsiteY281" fmla="*/ 7403 h 10000"/>
              <a:gd name="connsiteX282" fmla="*/ 1753 w 10000"/>
              <a:gd name="connsiteY282" fmla="*/ 7523 h 10000"/>
              <a:gd name="connsiteX283" fmla="*/ 1757 w 10000"/>
              <a:gd name="connsiteY283" fmla="*/ 7697 h 10000"/>
              <a:gd name="connsiteX284" fmla="*/ 1829 w 10000"/>
              <a:gd name="connsiteY284" fmla="*/ 7711 h 10000"/>
              <a:gd name="connsiteX285" fmla="*/ 1860 w 10000"/>
              <a:gd name="connsiteY285" fmla="*/ 7871 h 10000"/>
              <a:gd name="connsiteX286" fmla="*/ 1842 w 10000"/>
              <a:gd name="connsiteY286" fmla="*/ 7991 h 10000"/>
              <a:gd name="connsiteX287" fmla="*/ 1789 w 10000"/>
              <a:gd name="connsiteY287" fmla="*/ 7911 h 10000"/>
              <a:gd name="connsiteX288" fmla="*/ 1744 w 10000"/>
              <a:gd name="connsiteY288" fmla="*/ 7978 h 10000"/>
              <a:gd name="connsiteX289" fmla="*/ 1704 w 10000"/>
              <a:gd name="connsiteY289" fmla="*/ 7911 h 10000"/>
              <a:gd name="connsiteX290" fmla="*/ 1686 w 10000"/>
              <a:gd name="connsiteY290" fmla="*/ 7804 h 10000"/>
              <a:gd name="connsiteX291" fmla="*/ 1636 w 10000"/>
              <a:gd name="connsiteY291" fmla="*/ 7871 h 10000"/>
              <a:gd name="connsiteX292" fmla="*/ 1596 w 10000"/>
              <a:gd name="connsiteY292" fmla="*/ 7804 h 10000"/>
              <a:gd name="connsiteX293" fmla="*/ 1556 w 10000"/>
              <a:gd name="connsiteY293" fmla="*/ 7911 h 10000"/>
              <a:gd name="connsiteX294" fmla="*/ 1502 w 10000"/>
              <a:gd name="connsiteY294" fmla="*/ 7924 h 10000"/>
              <a:gd name="connsiteX295" fmla="*/ 1466 w 10000"/>
              <a:gd name="connsiteY295" fmla="*/ 7804 h 10000"/>
              <a:gd name="connsiteX296" fmla="*/ 1269 w 10000"/>
              <a:gd name="connsiteY296" fmla="*/ 7764 h 10000"/>
              <a:gd name="connsiteX297" fmla="*/ 1246 w 10000"/>
              <a:gd name="connsiteY297" fmla="*/ 7831 h 10000"/>
              <a:gd name="connsiteX298" fmla="*/ 1228 w 10000"/>
              <a:gd name="connsiteY298" fmla="*/ 7831 h 10000"/>
              <a:gd name="connsiteX299" fmla="*/ 1196 w 10000"/>
              <a:gd name="connsiteY299" fmla="*/ 7965 h 10000"/>
              <a:gd name="connsiteX300" fmla="*/ 1201 w 10000"/>
              <a:gd name="connsiteY300" fmla="*/ 8099 h 10000"/>
              <a:gd name="connsiteX301" fmla="*/ 1178 w 10000"/>
              <a:gd name="connsiteY301" fmla="*/ 8099 h 10000"/>
              <a:gd name="connsiteX302" fmla="*/ 1160 w 10000"/>
              <a:gd name="connsiteY302" fmla="*/ 7991 h 10000"/>
              <a:gd name="connsiteX303" fmla="*/ 1134 w 10000"/>
              <a:gd name="connsiteY303" fmla="*/ 8005 h 10000"/>
              <a:gd name="connsiteX304" fmla="*/ 1125 w 10000"/>
              <a:gd name="connsiteY304" fmla="*/ 8393 h 10000"/>
              <a:gd name="connsiteX305" fmla="*/ 1156 w 10000"/>
              <a:gd name="connsiteY305" fmla="*/ 8514 h 10000"/>
              <a:gd name="connsiteX306" fmla="*/ 1156 w 10000"/>
              <a:gd name="connsiteY306" fmla="*/ 8621 h 10000"/>
              <a:gd name="connsiteX307" fmla="*/ 1187 w 10000"/>
              <a:gd name="connsiteY307" fmla="*/ 8607 h 10000"/>
              <a:gd name="connsiteX308" fmla="*/ 1228 w 10000"/>
              <a:gd name="connsiteY308" fmla="*/ 8554 h 10000"/>
              <a:gd name="connsiteX309" fmla="*/ 1264 w 10000"/>
              <a:gd name="connsiteY309" fmla="*/ 8728 h 10000"/>
              <a:gd name="connsiteX310" fmla="*/ 1291 w 10000"/>
              <a:gd name="connsiteY310" fmla="*/ 8835 h 10000"/>
              <a:gd name="connsiteX311" fmla="*/ 1318 w 10000"/>
              <a:gd name="connsiteY311" fmla="*/ 8983 h 10000"/>
              <a:gd name="connsiteX312" fmla="*/ 1363 w 10000"/>
              <a:gd name="connsiteY312" fmla="*/ 9009 h 10000"/>
              <a:gd name="connsiteX313" fmla="*/ 1305 w 10000"/>
              <a:gd name="connsiteY313" fmla="*/ 9130 h 10000"/>
              <a:gd name="connsiteX314" fmla="*/ 1264 w 10000"/>
              <a:gd name="connsiteY314" fmla="*/ 9023 h 10000"/>
              <a:gd name="connsiteX315" fmla="*/ 1223 w 10000"/>
              <a:gd name="connsiteY315" fmla="*/ 9464 h 10000"/>
              <a:gd name="connsiteX316" fmla="*/ 1273 w 10000"/>
              <a:gd name="connsiteY316" fmla="*/ 9571 h 10000"/>
              <a:gd name="connsiteX317" fmla="*/ 1318 w 10000"/>
              <a:gd name="connsiteY317" fmla="*/ 10000 h 10000"/>
              <a:gd name="connsiteX318" fmla="*/ 1278 w 10000"/>
              <a:gd name="connsiteY318" fmla="*/ 9919 h 10000"/>
              <a:gd name="connsiteX319" fmla="*/ 1237 w 10000"/>
              <a:gd name="connsiteY319" fmla="*/ 9879 h 10000"/>
              <a:gd name="connsiteX320" fmla="*/ 1187 w 10000"/>
              <a:gd name="connsiteY320" fmla="*/ 9853 h 10000"/>
              <a:gd name="connsiteX321" fmla="*/ 1156 w 10000"/>
              <a:gd name="connsiteY321" fmla="*/ 9812 h 10000"/>
              <a:gd name="connsiteX322" fmla="*/ 1120 w 10000"/>
              <a:gd name="connsiteY322" fmla="*/ 9786 h 10000"/>
              <a:gd name="connsiteX323" fmla="*/ 1093 w 10000"/>
              <a:gd name="connsiteY323" fmla="*/ 9639 h 10000"/>
              <a:gd name="connsiteX324" fmla="*/ 1030 w 10000"/>
              <a:gd name="connsiteY324" fmla="*/ 9732 h 10000"/>
              <a:gd name="connsiteX325" fmla="*/ 972 w 10000"/>
              <a:gd name="connsiteY325" fmla="*/ 9719 h 10000"/>
              <a:gd name="connsiteX326" fmla="*/ 936 w 10000"/>
              <a:gd name="connsiteY326" fmla="*/ 9598 h 10000"/>
              <a:gd name="connsiteX327" fmla="*/ 838 w 10000"/>
              <a:gd name="connsiteY327" fmla="*/ 9477 h 10000"/>
              <a:gd name="connsiteX328" fmla="*/ 739 w 10000"/>
              <a:gd name="connsiteY328" fmla="*/ 9491 h 10000"/>
              <a:gd name="connsiteX329" fmla="*/ 636 w 10000"/>
              <a:gd name="connsiteY329" fmla="*/ 9290 h 10000"/>
              <a:gd name="connsiteX330" fmla="*/ 717 w 10000"/>
              <a:gd name="connsiteY330" fmla="*/ 9090 h 10000"/>
              <a:gd name="connsiteX331" fmla="*/ 726 w 10000"/>
              <a:gd name="connsiteY331" fmla="*/ 8929 h 10000"/>
              <a:gd name="connsiteX332" fmla="*/ 726 w 10000"/>
              <a:gd name="connsiteY332" fmla="*/ 8754 h 10000"/>
              <a:gd name="connsiteX333" fmla="*/ 730 w 10000"/>
              <a:gd name="connsiteY333" fmla="*/ 8634 h 10000"/>
              <a:gd name="connsiteX334" fmla="*/ 784 w 10000"/>
              <a:gd name="connsiteY334" fmla="*/ 8581 h 10000"/>
              <a:gd name="connsiteX335" fmla="*/ 757 w 10000"/>
              <a:gd name="connsiteY335" fmla="*/ 8327 h 10000"/>
              <a:gd name="connsiteX336" fmla="*/ 694 w 10000"/>
              <a:gd name="connsiteY336" fmla="*/ 8260 h 10000"/>
              <a:gd name="connsiteX337" fmla="*/ 663 w 10000"/>
              <a:gd name="connsiteY337" fmla="*/ 8220 h 10000"/>
              <a:gd name="connsiteX338" fmla="*/ 623 w 10000"/>
              <a:gd name="connsiteY338" fmla="*/ 8260 h 10000"/>
              <a:gd name="connsiteX339" fmla="*/ 529 w 10000"/>
              <a:gd name="connsiteY339" fmla="*/ 8193 h 10000"/>
              <a:gd name="connsiteX340" fmla="*/ 457 w 10000"/>
              <a:gd name="connsiteY340" fmla="*/ 7938 h 10000"/>
              <a:gd name="connsiteX341" fmla="*/ 399 w 10000"/>
              <a:gd name="connsiteY341" fmla="*/ 7858 h 10000"/>
              <a:gd name="connsiteX342" fmla="*/ 372 w 10000"/>
              <a:gd name="connsiteY342" fmla="*/ 7630 h 10000"/>
              <a:gd name="connsiteX343" fmla="*/ 318 w 10000"/>
              <a:gd name="connsiteY343" fmla="*/ 7604 h 10000"/>
              <a:gd name="connsiteX344" fmla="*/ 269 w 10000"/>
              <a:gd name="connsiteY344" fmla="*/ 7684 h 10000"/>
              <a:gd name="connsiteX345" fmla="*/ 237 w 10000"/>
              <a:gd name="connsiteY345" fmla="*/ 7724 h 10000"/>
              <a:gd name="connsiteX346" fmla="*/ 224 w 10000"/>
              <a:gd name="connsiteY346" fmla="*/ 7617 h 10000"/>
              <a:gd name="connsiteX347" fmla="*/ 197 w 10000"/>
              <a:gd name="connsiteY347" fmla="*/ 7523 h 10000"/>
              <a:gd name="connsiteX348" fmla="*/ 269 w 10000"/>
              <a:gd name="connsiteY348" fmla="*/ 7497 h 10000"/>
              <a:gd name="connsiteX349" fmla="*/ 264 w 10000"/>
              <a:gd name="connsiteY349" fmla="*/ 7430 h 10000"/>
              <a:gd name="connsiteX350" fmla="*/ 246 w 10000"/>
              <a:gd name="connsiteY350" fmla="*/ 7390 h 10000"/>
              <a:gd name="connsiteX351" fmla="*/ 224 w 10000"/>
              <a:gd name="connsiteY351" fmla="*/ 7336 h 10000"/>
              <a:gd name="connsiteX352" fmla="*/ 184 w 10000"/>
              <a:gd name="connsiteY352" fmla="*/ 7068 h 10000"/>
              <a:gd name="connsiteX353" fmla="*/ 130 w 10000"/>
              <a:gd name="connsiteY353" fmla="*/ 6921 h 10000"/>
              <a:gd name="connsiteX354" fmla="*/ 76 w 10000"/>
              <a:gd name="connsiteY354" fmla="*/ 6921 h 10000"/>
              <a:gd name="connsiteX355" fmla="*/ 18 w 10000"/>
              <a:gd name="connsiteY355" fmla="*/ 6921 h 10000"/>
              <a:gd name="connsiteX356" fmla="*/ 0 w 10000"/>
              <a:gd name="connsiteY356" fmla="*/ 6720 h 10000"/>
              <a:gd name="connsiteX357" fmla="*/ 36 w 10000"/>
              <a:gd name="connsiteY35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6378 w 10000"/>
              <a:gd name="connsiteY270" fmla="*/ 8728 h 10000"/>
              <a:gd name="connsiteX271" fmla="*/ 2304 w 10000"/>
              <a:gd name="connsiteY271" fmla="*/ 7121 h 10000"/>
              <a:gd name="connsiteX272" fmla="*/ 2160 w 10000"/>
              <a:gd name="connsiteY272" fmla="*/ 6907 h 10000"/>
              <a:gd name="connsiteX273" fmla="*/ 2022 w 10000"/>
              <a:gd name="connsiteY273" fmla="*/ 7068 h 10000"/>
              <a:gd name="connsiteX274" fmla="*/ 1990 w 10000"/>
              <a:gd name="connsiteY274" fmla="*/ 7014 h 10000"/>
              <a:gd name="connsiteX275" fmla="*/ 1857 w 10000"/>
              <a:gd name="connsiteY275" fmla="*/ 4912 h 10000"/>
              <a:gd name="connsiteX276" fmla="*/ 1919 w 10000"/>
              <a:gd name="connsiteY276" fmla="*/ 7148 h 10000"/>
              <a:gd name="connsiteX277" fmla="*/ 1789 w 10000"/>
              <a:gd name="connsiteY277" fmla="*/ 7202 h 10000"/>
              <a:gd name="connsiteX278" fmla="*/ 1744 w 10000"/>
              <a:gd name="connsiteY278" fmla="*/ 7148 h 10000"/>
              <a:gd name="connsiteX279" fmla="*/ 1730 w 10000"/>
              <a:gd name="connsiteY279" fmla="*/ 7202 h 10000"/>
              <a:gd name="connsiteX280" fmla="*/ 1798 w 10000"/>
              <a:gd name="connsiteY280" fmla="*/ 7403 h 10000"/>
              <a:gd name="connsiteX281" fmla="*/ 1753 w 10000"/>
              <a:gd name="connsiteY281" fmla="*/ 7523 h 10000"/>
              <a:gd name="connsiteX282" fmla="*/ 1757 w 10000"/>
              <a:gd name="connsiteY282" fmla="*/ 7697 h 10000"/>
              <a:gd name="connsiteX283" fmla="*/ 1829 w 10000"/>
              <a:gd name="connsiteY283" fmla="*/ 7711 h 10000"/>
              <a:gd name="connsiteX284" fmla="*/ 1860 w 10000"/>
              <a:gd name="connsiteY284" fmla="*/ 7871 h 10000"/>
              <a:gd name="connsiteX285" fmla="*/ 1842 w 10000"/>
              <a:gd name="connsiteY285" fmla="*/ 7991 h 10000"/>
              <a:gd name="connsiteX286" fmla="*/ 1789 w 10000"/>
              <a:gd name="connsiteY286" fmla="*/ 7911 h 10000"/>
              <a:gd name="connsiteX287" fmla="*/ 1744 w 10000"/>
              <a:gd name="connsiteY287" fmla="*/ 7978 h 10000"/>
              <a:gd name="connsiteX288" fmla="*/ 1704 w 10000"/>
              <a:gd name="connsiteY288" fmla="*/ 7911 h 10000"/>
              <a:gd name="connsiteX289" fmla="*/ 1686 w 10000"/>
              <a:gd name="connsiteY289" fmla="*/ 7804 h 10000"/>
              <a:gd name="connsiteX290" fmla="*/ 1636 w 10000"/>
              <a:gd name="connsiteY290" fmla="*/ 7871 h 10000"/>
              <a:gd name="connsiteX291" fmla="*/ 1596 w 10000"/>
              <a:gd name="connsiteY291" fmla="*/ 7804 h 10000"/>
              <a:gd name="connsiteX292" fmla="*/ 1556 w 10000"/>
              <a:gd name="connsiteY292" fmla="*/ 7911 h 10000"/>
              <a:gd name="connsiteX293" fmla="*/ 1502 w 10000"/>
              <a:gd name="connsiteY293" fmla="*/ 7924 h 10000"/>
              <a:gd name="connsiteX294" fmla="*/ 1466 w 10000"/>
              <a:gd name="connsiteY294" fmla="*/ 7804 h 10000"/>
              <a:gd name="connsiteX295" fmla="*/ 1269 w 10000"/>
              <a:gd name="connsiteY295" fmla="*/ 7764 h 10000"/>
              <a:gd name="connsiteX296" fmla="*/ 1246 w 10000"/>
              <a:gd name="connsiteY296" fmla="*/ 7831 h 10000"/>
              <a:gd name="connsiteX297" fmla="*/ 1228 w 10000"/>
              <a:gd name="connsiteY297" fmla="*/ 7831 h 10000"/>
              <a:gd name="connsiteX298" fmla="*/ 1196 w 10000"/>
              <a:gd name="connsiteY298" fmla="*/ 7965 h 10000"/>
              <a:gd name="connsiteX299" fmla="*/ 1201 w 10000"/>
              <a:gd name="connsiteY299" fmla="*/ 8099 h 10000"/>
              <a:gd name="connsiteX300" fmla="*/ 1178 w 10000"/>
              <a:gd name="connsiteY300" fmla="*/ 8099 h 10000"/>
              <a:gd name="connsiteX301" fmla="*/ 1160 w 10000"/>
              <a:gd name="connsiteY301" fmla="*/ 7991 h 10000"/>
              <a:gd name="connsiteX302" fmla="*/ 1134 w 10000"/>
              <a:gd name="connsiteY302" fmla="*/ 8005 h 10000"/>
              <a:gd name="connsiteX303" fmla="*/ 1125 w 10000"/>
              <a:gd name="connsiteY303" fmla="*/ 8393 h 10000"/>
              <a:gd name="connsiteX304" fmla="*/ 1156 w 10000"/>
              <a:gd name="connsiteY304" fmla="*/ 8514 h 10000"/>
              <a:gd name="connsiteX305" fmla="*/ 1156 w 10000"/>
              <a:gd name="connsiteY305" fmla="*/ 8621 h 10000"/>
              <a:gd name="connsiteX306" fmla="*/ 1187 w 10000"/>
              <a:gd name="connsiteY306" fmla="*/ 8607 h 10000"/>
              <a:gd name="connsiteX307" fmla="*/ 1228 w 10000"/>
              <a:gd name="connsiteY307" fmla="*/ 8554 h 10000"/>
              <a:gd name="connsiteX308" fmla="*/ 1264 w 10000"/>
              <a:gd name="connsiteY308" fmla="*/ 8728 h 10000"/>
              <a:gd name="connsiteX309" fmla="*/ 1291 w 10000"/>
              <a:gd name="connsiteY309" fmla="*/ 8835 h 10000"/>
              <a:gd name="connsiteX310" fmla="*/ 1318 w 10000"/>
              <a:gd name="connsiteY310" fmla="*/ 8983 h 10000"/>
              <a:gd name="connsiteX311" fmla="*/ 1363 w 10000"/>
              <a:gd name="connsiteY311" fmla="*/ 9009 h 10000"/>
              <a:gd name="connsiteX312" fmla="*/ 1305 w 10000"/>
              <a:gd name="connsiteY312" fmla="*/ 9130 h 10000"/>
              <a:gd name="connsiteX313" fmla="*/ 1264 w 10000"/>
              <a:gd name="connsiteY313" fmla="*/ 9023 h 10000"/>
              <a:gd name="connsiteX314" fmla="*/ 1223 w 10000"/>
              <a:gd name="connsiteY314" fmla="*/ 9464 h 10000"/>
              <a:gd name="connsiteX315" fmla="*/ 1273 w 10000"/>
              <a:gd name="connsiteY315" fmla="*/ 9571 h 10000"/>
              <a:gd name="connsiteX316" fmla="*/ 1318 w 10000"/>
              <a:gd name="connsiteY316" fmla="*/ 10000 h 10000"/>
              <a:gd name="connsiteX317" fmla="*/ 1278 w 10000"/>
              <a:gd name="connsiteY317" fmla="*/ 9919 h 10000"/>
              <a:gd name="connsiteX318" fmla="*/ 1237 w 10000"/>
              <a:gd name="connsiteY318" fmla="*/ 9879 h 10000"/>
              <a:gd name="connsiteX319" fmla="*/ 1187 w 10000"/>
              <a:gd name="connsiteY319" fmla="*/ 9853 h 10000"/>
              <a:gd name="connsiteX320" fmla="*/ 1156 w 10000"/>
              <a:gd name="connsiteY320" fmla="*/ 9812 h 10000"/>
              <a:gd name="connsiteX321" fmla="*/ 1120 w 10000"/>
              <a:gd name="connsiteY321" fmla="*/ 9786 h 10000"/>
              <a:gd name="connsiteX322" fmla="*/ 1093 w 10000"/>
              <a:gd name="connsiteY322" fmla="*/ 9639 h 10000"/>
              <a:gd name="connsiteX323" fmla="*/ 1030 w 10000"/>
              <a:gd name="connsiteY323" fmla="*/ 9732 h 10000"/>
              <a:gd name="connsiteX324" fmla="*/ 972 w 10000"/>
              <a:gd name="connsiteY324" fmla="*/ 9719 h 10000"/>
              <a:gd name="connsiteX325" fmla="*/ 936 w 10000"/>
              <a:gd name="connsiteY325" fmla="*/ 9598 h 10000"/>
              <a:gd name="connsiteX326" fmla="*/ 838 w 10000"/>
              <a:gd name="connsiteY326" fmla="*/ 9477 h 10000"/>
              <a:gd name="connsiteX327" fmla="*/ 739 w 10000"/>
              <a:gd name="connsiteY327" fmla="*/ 9491 h 10000"/>
              <a:gd name="connsiteX328" fmla="*/ 636 w 10000"/>
              <a:gd name="connsiteY328" fmla="*/ 9290 h 10000"/>
              <a:gd name="connsiteX329" fmla="*/ 717 w 10000"/>
              <a:gd name="connsiteY329" fmla="*/ 9090 h 10000"/>
              <a:gd name="connsiteX330" fmla="*/ 726 w 10000"/>
              <a:gd name="connsiteY330" fmla="*/ 8929 h 10000"/>
              <a:gd name="connsiteX331" fmla="*/ 726 w 10000"/>
              <a:gd name="connsiteY331" fmla="*/ 8754 h 10000"/>
              <a:gd name="connsiteX332" fmla="*/ 730 w 10000"/>
              <a:gd name="connsiteY332" fmla="*/ 8634 h 10000"/>
              <a:gd name="connsiteX333" fmla="*/ 784 w 10000"/>
              <a:gd name="connsiteY333" fmla="*/ 8581 h 10000"/>
              <a:gd name="connsiteX334" fmla="*/ 757 w 10000"/>
              <a:gd name="connsiteY334" fmla="*/ 8327 h 10000"/>
              <a:gd name="connsiteX335" fmla="*/ 694 w 10000"/>
              <a:gd name="connsiteY335" fmla="*/ 8260 h 10000"/>
              <a:gd name="connsiteX336" fmla="*/ 663 w 10000"/>
              <a:gd name="connsiteY336" fmla="*/ 8220 h 10000"/>
              <a:gd name="connsiteX337" fmla="*/ 623 w 10000"/>
              <a:gd name="connsiteY337" fmla="*/ 8260 h 10000"/>
              <a:gd name="connsiteX338" fmla="*/ 529 w 10000"/>
              <a:gd name="connsiteY338" fmla="*/ 8193 h 10000"/>
              <a:gd name="connsiteX339" fmla="*/ 457 w 10000"/>
              <a:gd name="connsiteY339" fmla="*/ 7938 h 10000"/>
              <a:gd name="connsiteX340" fmla="*/ 399 w 10000"/>
              <a:gd name="connsiteY340" fmla="*/ 7858 h 10000"/>
              <a:gd name="connsiteX341" fmla="*/ 372 w 10000"/>
              <a:gd name="connsiteY341" fmla="*/ 7630 h 10000"/>
              <a:gd name="connsiteX342" fmla="*/ 318 w 10000"/>
              <a:gd name="connsiteY342" fmla="*/ 7604 h 10000"/>
              <a:gd name="connsiteX343" fmla="*/ 269 w 10000"/>
              <a:gd name="connsiteY343" fmla="*/ 7684 h 10000"/>
              <a:gd name="connsiteX344" fmla="*/ 237 w 10000"/>
              <a:gd name="connsiteY344" fmla="*/ 7724 h 10000"/>
              <a:gd name="connsiteX345" fmla="*/ 224 w 10000"/>
              <a:gd name="connsiteY345" fmla="*/ 7617 h 10000"/>
              <a:gd name="connsiteX346" fmla="*/ 197 w 10000"/>
              <a:gd name="connsiteY346" fmla="*/ 7523 h 10000"/>
              <a:gd name="connsiteX347" fmla="*/ 269 w 10000"/>
              <a:gd name="connsiteY347" fmla="*/ 7497 h 10000"/>
              <a:gd name="connsiteX348" fmla="*/ 264 w 10000"/>
              <a:gd name="connsiteY348" fmla="*/ 7430 h 10000"/>
              <a:gd name="connsiteX349" fmla="*/ 246 w 10000"/>
              <a:gd name="connsiteY349" fmla="*/ 7390 h 10000"/>
              <a:gd name="connsiteX350" fmla="*/ 224 w 10000"/>
              <a:gd name="connsiteY350" fmla="*/ 7336 h 10000"/>
              <a:gd name="connsiteX351" fmla="*/ 184 w 10000"/>
              <a:gd name="connsiteY351" fmla="*/ 7068 h 10000"/>
              <a:gd name="connsiteX352" fmla="*/ 130 w 10000"/>
              <a:gd name="connsiteY352" fmla="*/ 6921 h 10000"/>
              <a:gd name="connsiteX353" fmla="*/ 76 w 10000"/>
              <a:gd name="connsiteY353" fmla="*/ 6921 h 10000"/>
              <a:gd name="connsiteX354" fmla="*/ 18 w 10000"/>
              <a:gd name="connsiteY354" fmla="*/ 6921 h 10000"/>
              <a:gd name="connsiteX355" fmla="*/ 0 w 10000"/>
              <a:gd name="connsiteY355" fmla="*/ 6720 h 10000"/>
              <a:gd name="connsiteX356" fmla="*/ 36 w 10000"/>
              <a:gd name="connsiteY35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6607 w 10000"/>
              <a:gd name="connsiteY269" fmla="*/ 8540 h 10000"/>
              <a:gd name="connsiteX270" fmla="*/ 2304 w 10000"/>
              <a:gd name="connsiteY270" fmla="*/ 7121 h 10000"/>
              <a:gd name="connsiteX271" fmla="*/ 2160 w 10000"/>
              <a:gd name="connsiteY271" fmla="*/ 6907 h 10000"/>
              <a:gd name="connsiteX272" fmla="*/ 2022 w 10000"/>
              <a:gd name="connsiteY272" fmla="*/ 7068 h 10000"/>
              <a:gd name="connsiteX273" fmla="*/ 1990 w 10000"/>
              <a:gd name="connsiteY273" fmla="*/ 7014 h 10000"/>
              <a:gd name="connsiteX274" fmla="*/ 1857 w 10000"/>
              <a:gd name="connsiteY274" fmla="*/ 4912 h 10000"/>
              <a:gd name="connsiteX275" fmla="*/ 1919 w 10000"/>
              <a:gd name="connsiteY275" fmla="*/ 7148 h 10000"/>
              <a:gd name="connsiteX276" fmla="*/ 1789 w 10000"/>
              <a:gd name="connsiteY276" fmla="*/ 7202 h 10000"/>
              <a:gd name="connsiteX277" fmla="*/ 1744 w 10000"/>
              <a:gd name="connsiteY277" fmla="*/ 7148 h 10000"/>
              <a:gd name="connsiteX278" fmla="*/ 1730 w 10000"/>
              <a:gd name="connsiteY278" fmla="*/ 7202 h 10000"/>
              <a:gd name="connsiteX279" fmla="*/ 1798 w 10000"/>
              <a:gd name="connsiteY279" fmla="*/ 7403 h 10000"/>
              <a:gd name="connsiteX280" fmla="*/ 1753 w 10000"/>
              <a:gd name="connsiteY280" fmla="*/ 7523 h 10000"/>
              <a:gd name="connsiteX281" fmla="*/ 1757 w 10000"/>
              <a:gd name="connsiteY281" fmla="*/ 7697 h 10000"/>
              <a:gd name="connsiteX282" fmla="*/ 1829 w 10000"/>
              <a:gd name="connsiteY282" fmla="*/ 7711 h 10000"/>
              <a:gd name="connsiteX283" fmla="*/ 1860 w 10000"/>
              <a:gd name="connsiteY283" fmla="*/ 7871 h 10000"/>
              <a:gd name="connsiteX284" fmla="*/ 1842 w 10000"/>
              <a:gd name="connsiteY284" fmla="*/ 7991 h 10000"/>
              <a:gd name="connsiteX285" fmla="*/ 1789 w 10000"/>
              <a:gd name="connsiteY285" fmla="*/ 7911 h 10000"/>
              <a:gd name="connsiteX286" fmla="*/ 1744 w 10000"/>
              <a:gd name="connsiteY286" fmla="*/ 7978 h 10000"/>
              <a:gd name="connsiteX287" fmla="*/ 1704 w 10000"/>
              <a:gd name="connsiteY287" fmla="*/ 7911 h 10000"/>
              <a:gd name="connsiteX288" fmla="*/ 1686 w 10000"/>
              <a:gd name="connsiteY288" fmla="*/ 7804 h 10000"/>
              <a:gd name="connsiteX289" fmla="*/ 1636 w 10000"/>
              <a:gd name="connsiteY289" fmla="*/ 7871 h 10000"/>
              <a:gd name="connsiteX290" fmla="*/ 1596 w 10000"/>
              <a:gd name="connsiteY290" fmla="*/ 7804 h 10000"/>
              <a:gd name="connsiteX291" fmla="*/ 1556 w 10000"/>
              <a:gd name="connsiteY291" fmla="*/ 7911 h 10000"/>
              <a:gd name="connsiteX292" fmla="*/ 1502 w 10000"/>
              <a:gd name="connsiteY292" fmla="*/ 7924 h 10000"/>
              <a:gd name="connsiteX293" fmla="*/ 1466 w 10000"/>
              <a:gd name="connsiteY293" fmla="*/ 7804 h 10000"/>
              <a:gd name="connsiteX294" fmla="*/ 1269 w 10000"/>
              <a:gd name="connsiteY294" fmla="*/ 7764 h 10000"/>
              <a:gd name="connsiteX295" fmla="*/ 1246 w 10000"/>
              <a:gd name="connsiteY295" fmla="*/ 7831 h 10000"/>
              <a:gd name="connsiteX296" fmla="*/ 1228 w 10000"/>
              <a:gd name="connsiteY296" fmla="*/ 7831 h 10000"/>
              <a:gd name="connsiteX297" fmla="*/ 1196 w 10000"/>
              <a:gd name="connsiteY297" fmla="*/ 7965 h 10000"/>
              <a:gd name="connsiteX298" fmla="*/ 1201 w 10000"/>
              <a:gd name="connsiteY298" fmla="*/ 8099 h 10000"/>
              <a:gd name="connsiteX299" fmla="*/ 1178 w 10000"/>
              <a:gd name="connsiteY299" fmla="*/ 8099 h 10000"/>
              <a:gd name="connsiteX300" fmla="*/ 1160 w 10000"/>
              <a:gd name="connsiteY300" fmla="*/ 7991 h 10000"/>
              <a:gd name="connsiteX301" fmla="*/ 1134 w 10000"/>
              <a:gd name="connsiteY301" fmla="*/ 8005 h 10000"/>
              <a:gd name="connsiteX302" fmla="*/ 1125 w 10000"/>
              <a:gd name="connsiteY302" fmla="*/ 8393 h 10000"/>
              <a:gd name="connsiteX303" fmla="*/ 1156 w 10000"/>
              <a:gd name="connsiteY303" fmla="*/ 8514 h 10000"/>
              <a:gd name="connsiteX304" fmla="*/ 1156 w 10000"/>
              <a:gd name="connsiteY304" fmla="*/ 8621 h 10000"/>
              <a:gd name="connsiteX305" fmla="*/ 1187 w 10000"/>
              <a:gd name="connsiteY305" fmla="*/ 8607 h 10000"/>
              <a:gd name="connsiteX306" fmla="*/ 1228 w 10000"/>
              <a:gd name="connsiteY306" fmla="*/ 8554 h 10000"/>
              <a:gd name="connsiteX307" fmla="*/ 1264 w 10000"/>
              <a:gd name="connsiteY307" fmla="*/ 8728 h 10000"/>
              <a:gd name="connsiteX308" fmla="*/ 1291 w 10000"/>
              <a:gd name="connsiteY308" fmla="*/ 8835 h 10000"/>
              <a:gd name="connsiteX309" fmla="*/ 1318 w 10000"/>
              <a:gd name="connsiteY309" fmla="*/ 8983 h 10000"/>
              <a:gd name="connsiteX310" fmla="*/ 1363 w 10000"/>
              <a:gd name="connsiteY310" fmla="*/ 9009 h 10000"/>
              <a:gd name="connsiteX311" fmla="*/ 1305 w 10000"/>
              <a:gd name="connsiteY311" fmla="*/ 9130 h 10000"/>
              <a:gd name="connsiteX312" fmla="*/ 1264 w 10000"/>
              <a:gd name="connsiteY312" fmla="*/ 9023 h 10000"/>
              <a:gd name="connsiteX313" fmla="*/ 1223 w 10000"/>
              <a:gd name="connsiteY313" fmla="*/ 9464 h 10000"/>
              <a:gd name="connsiteX314" fmla="*/ 1273 w 10000"/>
              <a:gd name="connsiteY314" fmla="*/ 9571 h 10000"/>
              <a:gd name="connsiteX315" fmla="*/ 1318 w 10000"/>
              <a:gd name="connsiteY315" fmla="*/ 10000 h 10000"/>
              <a:gd name="connsiteX316" fmla="*/ 1278 w 10000"/>
              <a:gd name="connsiteY316" fmla="*/ 9919 h 10000"/>
              <a:gd name="connsiteX317" fmla="*/ 1237 w 10000"/>
              <a:gd name="connsiteY317" fmla="*/ 9879 h 10000"/>
              <a:gd name="connsiteX318" fmla="*/ 1187 w 10000"/>
              <a:gd name="connsiteY318" fmla="*/ 9853 h 10000"/>
              <a:gd name="connsiteX319" fmla="*/ 1156 w 10000"/>
              <a:gd name="connsiteY319" fmla="*/ 9812 h 10000"/>
              <a:gd name="connsiteX320" fmla="*/ 1120 w 10000"/>
              <a:gd name="connsiteY320" fmla="*/ 9786 h 10000"/>
              <a:gd name="connsiteX321" fmla="*/ 1093 w 10000"/>
              <a:gd name="connsiteY321" fmla="*/ 9639 h 10000"/>
              <a:gd name="connsiteX322" fmla="*/ 1030 w 10000"/>
              <a:gd name="connsiteY322" fmla="*/ 9732 h 10000"/>
              <a:gd name="connsiteX323" fmla="*/ 972 w 10000"/>
              <a:gd name="connsiteY323" fmla="*/ 9719 h 10000"/>
              <a:gd name="connsiteX324" fmla="*/ 936 w 10000"/>
              <a:gd name="connsiteY324" fmla="*/ 9598 h 10000"/>
              <a:gd name="connsiteX325" fmla="*/ 838 w 10000"/>
              <a:gd name="connsiteY325" fmla="*/ 9477 h 10000"/>
              <a:gd name="connsiteX326" fmla="*/ 739 w 10000"/>
              <a:gd name="connsiteY326" fmla="*/ 9491 h 10000"/>
              <a:gd name="connsiteX327" fmla="*/ 636 w 10000"/>
              <a:gd name="connsiteY327" fmla="*/ 9290 h 10000"/>
              <a:gd name="connsiteX328" fmla="*/ 717 w 10000"/>
              <a:gd name="connsiteY328" fmla="*/ 9090 h 10000"/>
              <a:gd name="connsiteX329" fmla="*/ 726 w 10000"/>
              <a:gd name="connsiteY329" fmla="*/ 8929 h 10000"/>
              <a:gd name="connsiteX330" fmla="*/ 726 w 10000"/>
              <a:gd name="connsiteY330" fmla="*/ 8754 h 10000"/>
              <a:gd name="connsiteX331" fmla="*/ 730 w 10000"/>
              <a:gd name="connsiteY331" fmla="*/ 8634 h 10000"/>
              <a:gd name="connsiteX332" fmla="*/ 784 w 10000"/>
              <a:gd name="connsiteY332" fmla="*/ 8581 h 10000"/>
              <a:gd name="connsiteX333" fmla="*/ 757 w 10000"/>
              <a:gd name="connsiteY333" fmla="*/ 8327 h 10000"/>
              <a:gd name="connsiteX334" fmla="*/ 694 w 10000"/>
              <a:gd name="connsiteY334" fmla="*/ 8260 h 10000"/>
              <a:gd name="connsiteX335" fmla="*/ 663 w 10000"/>
              <a:gd name="connsiteY335" fmla="*/ 8220 h 10000"/>
              <a:gd name="connsiteX336" fmla="*/ 623 w 10000"/>
              <a:gd name="connsiteY336" fmla="*/ 8260 h 10000"/>
              <a:gd name="connsiteX337" fmla="*/ 529 w 10000"/>
              <a:gd name="connsiteY337" fmla="*/ 8193 h 10000"/>
              <a:gd name="connsiteX338" fmla="*/ 457 w 10000"/>
              <a:gd name="connsiteY338" fmla="*/ 7938 h 10000"/>
              <a:gd name="connsiteX339" fmla="*/ 399 w 10000"/>
              <a:gd name="connsiteY339" fmla="*/ 7858 h 10000"/>
              <a:gd name="connsiteX340" fmla="*/ 372 w 10000"/>
              <a:gd name="connsiteY340" fmla="*/ 7630 h 10000"/>
              <a:gd name="connsiteX341" fmla="*/ 318 w 10000"/>
              <a:gd name="connsiteY341" fmla="*/ 7604 h 10000"/>
              <a:gd name="connsiteX342" fmla="*/ 269 w 10000"/>
              <a:gd name="connsiteY342" fmla="*/ 7684 h 10000"/>
              <a:gd name="connsiteX343" fmla="*/ 237 w 10000"/>
              <a:gd name="connsiteY343" fmla="*/ 7724 h 10000"/>
              <a:gd name="connsiteX344" fmla="*/ 224 w 10000"/>
              <a:gd name="connsiteY344" fmla="*/ 7617 h 10000"/>
              <a:gd name="connsiteX345" fmla="*/ 197 w 10000"/>
              <a:gd name="connsiteY345" fmla="*/ 7523 h 10000"/>
              <a:gd name="connsiteX346" fmla="*/ 269 w 10000"/>
              <a:gd name="connsiteY346" fmla="*/ 7497 h 10000"/>
              <a:gd name="connsiteX347" fmla="*/ 264 w 10000"/>
              <a:gd name="connsiteY347" fmla="*/ 7430 h 10000"/>
              <a:gd name="connsiteX348" fmla="*/ 246 w 10000"/>
              <a:gd name="connsiteY348" fmla="*/ 7390 h 10000"/>
              <a:gd name="connsiteX349" fmla="*/ 224 w 10000"/>
              <a:gd name="connsiteY349" fmla="*/ 7336 h 10000"/>
              <a:gd name="connsiteX350" fmla="*/ 184 w 10000"/>
              <a:gd name="connsiteY350" fmla="*/ 7068 h 10000"/>
              <a:gd name="connsiteX351" fmla="*/ 130 w 10000"/>
              <a:gd name="connsiteY351" fmla="*/ 6921 h 10000"/>
              <a:gd name="connsiteX352" fmla="*/ 76 w 10000"/>
              <a:gd name="connsiteY352" fmla="*/ 6921 h 10000"/>
              <a:gd name="connsiteX353" fmla="*/ 18 w 10000"/>
              <a:gd name="connsiteY353" fmla="*/ 6921 h 10000"/>
              <a:gd name="connsiteX354" fmla="*/ 0 w 10000"/>
              <a:gd name="connsiteY354" fmla="*/ 6720 h 10000"/>
              <a:gd name="connsiteX355" fmla="*/ 36 w 10000"/>
              <a:gd name="connsiteY35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6504 w 10000"/>
              <a:gd name="connsiteY268" fmla="*/ 9303 h 10000"/>
              <a:gd name="connsiteX269" fmla="*/ 2304 w 10000"/>
              <a:gd name="connsiteY269" fmla="*/ 7121 h 10000"/>
              <a:gd name="connsiteX270" fmla="*/ 2160 w 10000"/>
              <a:gd name="connsiteY270" fmla="*/ 6907 h 10000"/>
              <a:gd name="connsiteX271" fmla="*/ 2022 w 10000"/>
              <a:gd name="connsiteY271" fmla="*/ 7068 h 10000"/>
              <a:gd name="connsiteX272" fmla="*/ 1990 w 10000"/>
              <a:gd name="connsiteY272" fmla="*/ 7014 h 10000"/>
              <a:gd name="connsiteX273" fmla="*/ 1857 w 10000"/>
              <a:gd name="connsiteY273" fmla="*/ 4912 h 10000"/>
              <a:gd name="connsiteX274" fmla="*/ 1919 w 10000"/>
              <a:gd name="connsiteY274" fmla="*/ 7148 h 10000"/>
              <a:gd name="connsiteX275" fmla="*/ 1789 w 10000"/>
              <a:gd name="connsiteY275" fmla="*/ 7202 h 10000"/>
              <a:gd name="connsiteX276" fmla="*/ 1744 w 10000"/>
              <a:gd name="connsiteY276" fmla="*/ 7148 h 10000"/>
              <a:gd name="connsiteX277" fmla="*/ 1730 w 10000"/>
              <a:gd name="connsiteY277" fmla="*/ 7202 h 10000"/>
              <a:gd name="connsiteX278" fmla="*/ 1798 w 10000"/>
              <a:gd name="connsiteY278" fmla="*/ 7403 h 10000"/>
              <a:gd name="connsiteX279" fmla="*/ 1753 w 10000"/>
              <a:gd name="connsiteY279" fmla="*/ 7523 h 10000"/>
              <a:gd name="connsiteX280" fmla="*/ 1757 w 10000"/>
              <a:gd name="connsiteY280" fmla="*/ 7697 h 10000"/>
              <a:gd name="connsiteX281" fmla="*/ 1829 w 10000"/>
              <a:gd name="connsiteY281" fmla="*/ 7711 h 10000"/>
              <a:gd name="connsiteX282" fmla="*/ 1860 w 10000"/>
              <a:gd name="connsiteY282" fmla="*/ 7871 h 10000"/>
              <a:gd name="connsiteX283" fmla="*/ 1842 w 10000"/>
              <a:gd name="connsiteY283" fmla="*/ 7991 h 10000"/>
              <a:gd name="connsiteX284" fmla="*/ 1789 w 10000"/>
              <a:gd name="connsiteY284" fmla="*/ 7911 h 10000"/>
              <a:gd name="connsiteX285" fmla="*/ 1744 w 10000"/>
              <a:gd name="connsiteY285" fmla="*/ 7978 h 10000"/>
              <a:gd name="connsiteX286" fmla="*/ 1704 w 10000"/>
              <a:gd name="connsiteY286" fmla="*/ 7911 h 10000"/>
              <a:gd name="connsiteX287" fmla="*/ 1686 w 10000"/>
              <a:gd name="connsiteY287" fmla="*/ 7804 h 10000"/>
              <a:gd name="connsiteX288" fmla="*/ 1636 w 10000"/>
              <a:gd name="connsiteY288" fmla="*/ 7871 h 10000"/>
              <a:gd name="connsiteX289" fmla="*/ 1596 w 10000"/>
              <a:gd name="connsiteY289" fmla="*/ 7804 h 10000"/>
              <a:gd name="connsiteX290" fmla="*/ 1556 w 10000"/>
              <a:gd name="connsiteY290" fmla="*/ 7911 h 10000"/>
              <a:gd name="connsiteX291" fmla="*/ 1502 w 10000"/>
              <a:gd name="connsiteY291" fmla="*/ 7924 h 10000"/>
              <a:gd name="connsiteX292" fmla="*/ 1466 w 10000"/>
              <a:gd name="connsiteY292" fmla="*/ 7804 h 10000"/>
              <a:gd name="connsiteX293" fmla="*/ 1269 w 10000"/>
              <a:gd name="connsiteY293" fmla="*/ 7764 h 10000"/>
              <a:gd name="connsiteX294" fmla="*/ 1246 w 10000"/>
              <a:gd name="connsiteY294" fmla="*/ 7831 h 10000"/>
              <a:gd name="connsiteX295" fmla="*/ 1228 w 10000"/>
              <a:gd name="connsiteY295" fmla="*/ 7831 h 10000"/>
              <a:gd name="connsiteX296" fmla="*/ 1196 w 10000"/>
              <a:gd name="connsiteY296" fmla="*/ 7965 h 10000"/>
              <a:gd name="connsiteX297" fmla="*/ 1201 w 10000"/>
              <a:gd name="connsiteY297" fmla="*/ 8099 h 10000"/>
              <a:gd name="connsiteX298" fmla="*/ 1178 w 10000"/>
              <a:gd name="connsiteY298" fmla="*/ 8099 h 10000"/>
              <a:gd name="connsiteX299" fmla="*/ 1160 w 10000"/>
              <a:gd name="connsiteY299" fmla="*/ 7991 h 10000"/>
              <a:gd name="connsiteX300" fmla="*/ 1134 w 10000"/>
              <a:gd name="connsiteY300" fmla="*/ 8005 h 10000"/>
              <a:gd name="connsiteX301" fmla="*/ 1125 w 10000"/>
              <a:gd name="connsiteY301" fmla="*/ 8393 h 10000"/>
              <a:gd name="connsiteX302" fmla="*/ 1156 w 10000"/>
              <a:gd name="connsiteY302" fmla="*/ 8514 h 10000"/>
              <a:gd name="connsiteX303" fmla="*/ 1156 w 10000"/>
              <a:gd name="connsiteY303" fmla="*/ 8621 h 10000"/>
              <a:gd name="connsiteX304" fmla="*/ 1187 w 10000"/>
              <a:gd name="connsiteY304" fmla="*/ 8607 h 10000"/>
              <a:gd name="connsiteX305" fmla="*/ 1228 w 10000"/>
              <a:gd name="connsiteY305" fmla="*/ 8554 h 10000"/>
              <a:gd name="connsiteX306" fmla="*/ 1264 w 10000"/>
              <a:gd name="connsiteY306" fmla="*/ 8728 h 10000"/>
              <a:gd name="connsiteX307" fmla="*/ 1291 w 10000"/>
              <a:gd name="connsiteY307" fmla="*/ 8835 h 10000"/>
              <a:gd name="connsiteX308" fmla="*/ 1318 w 10000"/>
              <a:gd name="connsiteY308" fmla="*/ 8983 h 10000"/>
              <a:gd name="connsiteX309" fmla="*/ 1363 w 10000"/>
              <a:gd name="connsiteY309" fmla="*/ 9009 h 10000"/>
              <a:gd name="connsiteX310" fmla="*/ 1305 w 10000"/>
              <a:gd name="connsiteY310" fmla="*/ 9130 h 10000"/>
              <a:gd name="connsiteX311" fmla="*/ 1264 w 10000"/>
              <a:gd name="connsiteY311" fmla="*/ 9023 h 10000"/>
              <a:gd name="connsiteX312" fmla="*/ 1223 w 10000"/>
              <a:gd name="connsiteY312" fmla="*/ 9464 h 10000"/>
              <a:gd name="connsiteX313" fmla="*/ 1273 w 10000"/>
              <a:gd name="connsiteY313" fmla="*/ 9571 h 10000"/>
              <a:gd name="connsiteX314" fmla="*/ 1318 w 10000"/>
              <a:gd name="connsiteY314" fmla="*/ 10000 h 10000"/>
              <a:gd name="connsiteX315" fmla="*/ 1278 w 10000"/>
              <a:gd name="connsiteY315" fmla="*/ 9919 h 10000"/>
              <a:gd name="connsiteX316" fmla="*/ 1237 w 10000"/>
              <a:gd name="connsiteY316" fmla="*/ 9879 h 10000"/>
              <a:gd name="connsiteX317" fmla="*/ 1187 w 10000"/>
              <a:gd name="connsiteY317" fmla="*/ 9853 h 10000"/>
              <a:gd name="connsiteX318" fmla="*/ 1156 w 10000"/>
              <a:gd name="connsiteY318" fmla="*/ 9812 h 10000"/>
              <a:gd name="connsiteX319" fmla="*/ 1120 w 10000"/>
              <a:gd name="connsiteY319" fmla="*/ 9786 h 10000"/>
              <a:gd name="connsiteX320" fmla="*/ 1093 w 10000"/>
              <a:gd name="connsiteY320" fmla="*/ 9639 h 10000"/>
              <a:gd name="connsiteX321" fmla="*/ 1030 w 10000"/>
              <a:gd name="connsiteY321" fmla="*/ 9732 h 10000"/>
              <a:gd name="connsiteX322" fmla="*/ 972 w 10000"/>
              <a:gd name="connsiteY322" fmla="*/ 9719 h 10000"/>
              <a:gd name="connsiteX323" fmla="*/ 936 w 10000"/>
              <a:gd name="connsiteY323" fmla="*/ 9598 h 10000"/>
              <a:gd name="connsiteX324" fmla="*/ 838 w 10000"/>
              <a:gd name="connsiteY324" fmla="*/ 9477 h 10000"/>
              <a:gd name="connsiteX325" fmla="*/ 739 w 10000"/>
              <a:gd name="connsiteY325" fmla="*/ 9491 h 10000"/>
              <a:gd name="connsiteX326" fmla="*/ 636 w 10000"/>
              <a:gd name="connsiteY326" fmla="*/ 9290 h 10000"/>
              <a:gd name="connsiteX327" fmla="*/ 717 w 10000"/>
              <a:gd name="connsiteY327" fmla="*/ 9090 h 10000"/>
              <a:gd name="connsiteX328" fmla="*/ 726 w 10000"/>
              <a:gd name="connsiteY328" fmla="*/ 8929 h 10000"/>
              <a:gd name="connsiteX329" fmla="*/ 726 w 10000"/>
              <a:gd name="connsiteY329" fmla="*/ 8754 h 10000"/>
              <a:gd name="connsiteX330" fmla="*/ 730 w 10000"/>
              <a:gd name="connsiteY330" fmla="*/ 8634 h 10000"/>
              <a:gd name="connsiteX331" fmla="*/ 784 w 10000"/>
              <a:gd name="connsiteY331" fmla="*/ 8581 h 10000"/>
              <a:gd name="connsiteX332" fmla="*/ 757 w 10000"/>
              <a:gd name="connsiteY332" fmla="*/ 8327 h 10000"/>
              <a:gd name="connsiteX333" fmla="*/ 694 w 10000"/>
              <a:gd name="connsiteY333" fmla="*/ 8260 h 10000"/>
              <a:gd name="connsiteX334" fmla="*/ 663 w 10000"/>
              <a:gd name="connsiteY334" fmla="*/ 8220 h 10000"/>
              <a:gd name="connsiteX335" fmla="*/ 623 w 10000"/>
              <a:gd name="connsiteY335" fmla="*/ 8260 h 10000"/>
              <a:gd name="connsiteX336" fmla="*/ 529 w 10000"/>
              <a:gd name="connsiteY336" fmla="*/ 8193 h 10000"/>
              <a:gd name="connsiteX337" fmla="*/ 457 w 10000"/>
              <a:gd name="connsiteY337" fmla="*/ 7938 h 10000"/>
              <a:gd name="connsiteX338" fmla="*/ 399 w 10000"/>
              <a:gd name="connsiteY338" fmla="*/ 7858 h 10000"/>
              <a:gd name="connsiteX339" fmla="*/ 372 w 10000"/>
              <a:gd name="connsiteY339" fmla="*/ 7630 h 10000"/>
              <a:gd name="connsiteX340" fmla="*/ 318 w 10000"/>
              <a:gd name="connsiteY340" fmla="*/ 7604 h 10000"/>
              <a:gd name="connsiteX341" fmla="*/ 269 w 10000"/>
              <a:gd name="connsiteY341" fmla="*/ 7684 h 10000"/>
              <a:gd name="connsiteX342" fmla="*/ 237 w 10000"/>
              <a:gd name="connsiteY342" fmla="*/ 7724 h 10000"/>
              <a:gd name="connsiteX343" fmla="*/ 224 w 10000"/>
              <a:gd name="connsiteY343" fmla="*/ 7617 h 10000"/>
              <a:gd name="connsiteX344" fmla="*/ 197 w 10000"/>
              <a:gd name="connsiteY344" fmla="*/ 7523 h 10000"/>
              <a:gd name="connsiteX345" fmla="*/ 269 w 10000"/>
              <a:gd name="connsiteY345" fmla="*/ 7497 h 10000"/>
              <a:gd name="connsiteX346" fmla="*/ 264 w 10000"/>
              <a:gd name="connsiteY346" fmla="*/ 7430 h 10000"/>
              <a:gd name="connsiteX347" fmla="*/ 246 w 10000"/>
              <a:gd name="connsiteY347" fmla="*/ 7390 h 10000"/>
              <a:gd name="connsiteX348" fmla="*/ 224 w 10000"/>
              <a:gd name="connsiteY348" fmla="*/ 7336 h 10000"/>
              <a:gd name="connsiteX349" fmla="*/ 184 w 10000"/>
              <a:gd name="connsiteY349" fmla="*/ 7068 h 10000"/>
              <a:gd name="connsiteX350" fmla="*/ 130 w 10000"/>
              <a:gd name="connsiteY350" fmla="*/ 6921 h 10000"/>
              <a:gd name="connsiteX351" fmla="*/ 76 w 10000"/>
              <a:gd name="connsiteY351" fmla="*/ 6921 h 10000"/>
              <a:gd name="connsiteX352" fmla="*/ 18 w 10000"/>
              <a:gd name="connsiteY352" fmla="*/ 6921 h 10000"/>
              <a:gd name="connsiteX353" fmla="*/ 0 w 10000"/>
              <a:gd name="connsiteY353" fmla="*/ 6720 h 10000"/>
              <a:gd name="connsiteX354" fmla="*/ 36 w 10000"/>
              <a:gd name="connsiteY35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6369 w 10000"/>
              <a:gd name="connsiteY267" fmla="*/ 9410 h 10000"/>
              <a:gd name="connsiteX268" fmla="*/ 2304 w 10000"/>
              <a:gd name="connsiteY268" fmla="*/ 7121 h 10000"/>
              <a:gd name="connsiteX269" fmla="*/ 2160 w 10000"/>
              <a:gd name="connsiteY269" fmla="*/ 6907 h 10000"/>
              <a:gd name="connsiteX270" fmla="*/ 2022 w 10000"/>
              <a:gd name="connsiteY270" fmla="*/ 7068 h 10000"/>
              <a:gd name="connsiteX271" fmla="*/ 1990 w 10000"/>
              <a:gd name="connsiteY271" fmla="*/ 7014 h 10000"/>
              <a:gd name="connsiteX272" fmla="*/ 1857 w 10000"/>
              <a:gd name="connsiteY272" fmla="*/ 4912 h 10000"/>
              <a:gd name="connsiteX273" fmla="*/ 1919 w 10000"/>
              <a:gd name="connsiteY273" fmla="*/ 7148 h 10000"/>
              <a:gd name="connsiteX274" fmla="*/ 1789 w 10000"/>
              <a:gd name="connsiteY274" fmla="*/ 7202 h 10000"/>
              <a:gd name="connsiteX275" fmla="*/ 1744 w 10000"/>
              <a:gd name="connsiteY275" fmla="*/ 7148 h 10000"/>
              <a:gd name="connsiteX276" fmla="*/ 1730 w 10000"/>
              <a:gd name="connsiteY276" fmla="*/ 7202 h 10000"/>
              <a:gd name="connsiteX277" fmla="*/ 1798 w 10000"/>
              <a:gd name="connsiteY277" fmla="*/ 7403 h 10000"/>
              <a:gd name="connsiteX278" fmla="*/ 1753 w 10000"/>
              <a:gd name="connsiteY278" fmla="*/ 7523 h 10000"/>
              <a:gd name="connsiteX279" fmla="*/ 1757 w 10000"/>
              <a:gd name="connsiteY279" fmla="*/ 7697 h 10000"/>
              <a:gd name="connsiteX280" fmla="*/ 1829 w 10000"/>
              <a:gd name="connsiteY280" fmla="*/ 7711 h 10000"/>
              <a:gd name="connsiteX281" fmla="*/ 1860 w 10000"/>
              <a:gd name="connsiteY281" fmla="*/ 7871 h 10000"/>
              <a:gd name="connsiteX282" fmla="*/ 1842 w 10000"/>
              <a:gd name="connsiteY282" fmla="*/ 7991 h 10000"/>
              <a:gd name="connsiteX283" fmla="*/ 1789 w 10000"/>
              <a:gd name="connsiteY283" fmla="*/ 7911 h 10000"/>
              <a:gd name="connsiteX284" fmla="*/ 1744 w 10000"/>
              <a:gd name="connsiteY284" fmla="*/ 7978 h 10000"/>
              <a:gd name="connsiteX285" fmla="*/ 1704 w 10000"/>
              <a:gd name="connsiteY285" fmla="*/ 7911 h 10000"/>
              <a:gd name="connsiteX286" fmla="*/ 1686 w 10000"/>
              <a:gd name="connsiteY286" fmla="*/ 7804 h 10000"/>
              <a:gd name="connsiteX287" fmla="*/ 1636 w 10000"/>
              <a:gd name="connsiteY287" fmla="*/ 7871 h 10000"/>
              <a:gd name="connsiteX288" fmla="*/ 1596 w 10000"/>
              <a:gd name="connsiteY288" fmla="*/ 7804 h 10000"/>
              <a:gd name="connsiteX289" fmla="*/ 1556 w 10000"/>
              <a:gd name="connsiteY289" fmla="*/ 7911 h 10000"/>
              <a:gd name="connsiteX290" fmla="*/ 1502 w 10000"/>
              <a:gd name="connsiteY290" fmla="*/ 7924 h 10000"/>
              <a:gd name="connsiteX291" fmla="*/ 1466 w 10000"/>
              <a:gd name="connsiteY291" fmla="*/ 7804 h 10000"/>
              <a:gd name="connsiteX292" fmla="*/ 1269 w 10000"/>
              <a:gd name="connsiteY292" fmla="*/ 7764 h 10000"/>
              <a:gd name="connsiteX293" fmla="*/ 1246 w 10000"/>
              <a:gd name="connsiteY293" fmla="*/ 7831 h 10000"/>
              <a:gd name="connsiteX294" fmla="*/ 1228 w 10000"/>
              <a:gd name="connsiteY294" fmla="*/ 7831 h 10000"/>
              <a:gd name="connsiteX295" fmla="*/ 1196 w 10000"/>
              <a:gd name="connsiteY295" fmla="*/ 7965 h 10000"/>
              <a:gd name="connsiteX296" fmla="*/ 1201 w 10000"/>
              <a:gd name="connsiteY296" fmla="*/ 8099 h 10000"/>
              <a:gd name="connsiteX297" fmla="*/ 1178 w 10000"/>
              <a:gd name="connsiteY297" fmla="*/ 8099 h 10000"/>
              <a:gd name="connsiteX298" fmla="*/ 1160 w 10000"/>
              <a:gd name="connsiteY298" fmla="*/ 7991 h 10000"/>
              <a:gd name="connsiteX299" fmla="*/ 1134 w 10000"/>
              <a:gd name="connsiteY299" fmla="*/ 8005 h 10000"/>
              <a:gd name="connsiteX300" fmla="*/ 1125 w 10000"/>
              <a:gd name="connsiteY300" fmla="*/ 8393 h 10000"/>
              <a:gd name="connsiteX301" fmla="*/ 1156 w 10000"/>
              <a:gd name="connsiteY301" fmla="*/ 8514 h 10000"/>
              <a:gd name="connsiteX302" fmla="*/ 1156 w 10000"/>
              <a:gd name="connsiteY302" fmla="*/ 8621 h 10000"/>
              <a:gd name="connsiteX303" fmla="*/ 1187 w 10000"/>
              <a:gd name="connsiteY303" fmla="*/ 8607 h 10000"/>
              <a:gd name="connsiteX304" fmla="*/ 1228 w 10000"/>
              <a:gd name="connsiteY304" fmla="*/ 8554 h 10000"/>
              <a:gd name="connsiteX305" fmla="*/ 1264 w 10000"/>
              <a:gd name="connsiteY305" fmla="*/ 8728 h 10000"/>
              <a:gd name="connsiteX306" fmla="*/ 1291 w 10000"/>
              <a:gd name="connsiteY306" fmla="*/ 8835 h 10000"/>
              <a:gd name="connsiteX307" fmla="*/ 1318 w 10000"/>
              <a:gd name="connsiteY307" fmla="*/ 8983 h 10000"/>
              <a:gd name="connsiteX308" fmla="*/ 1363 w 10000"/>
              <a:gd name="connsiteY308" fmla="*/ 9009 h 10000"/>
              <a:gd name="connsiteX309" fmla="*/ 1305 w 10000"/>
              <a:gd name="connsiteY309" fmla="*/ 9130 h 10000"/>
              <a:gd name="connsiteX310" fmla="*/ 1264 w 10000"/>
              <a:gd name="connsiteY310" fmla="*/ 9023 h 10000"/>
              <a:gd name="connsiteX311" fmla="*/ 1223 w 10000"/>
              <a:gd name="connsiteY311" fmla="*/ 9464 h 10000"/>
              <a:gd name="connsiteX312" fmla="*/ 1273 w 10000"/>
              <a:gd name="connsiteY312" fmla="*/ 9571 h 10000"/>
              <a:gd name="connsiteX313" fmla="*/ 1318 w 10000"/>
              <a:gd name="connsiteY313" fmla="*/ 10000 h 10000"/>
              <a:gd name="connsiteX314" fmla="*/ 1278 w 10000"/>
              <a:gd name="connsiteY314" fmla="*/ 9919 h 10000"/>
              <a:gd name="connsiteX315" fmla="*/ 1237 w 10000"/>
              <a:gd name="connsiteY315" fmla="*/ 9879 h 10000"/>
              <a:gd name="connsiteX316" fmla="*/ 1187 w 10000"/>
              <a:gd name="connsiteY316" fmla="*/ 9853 h 10000"/>
              <a:gd name="connsiteX317" fmla="*/ 1156 w 10000"/>
              <a:gd name="connsiteY317" fmla="*/ 9812 h 10000"/>
              <a:gd name="connsiteX318" fmla="*/ 1120 w 10000"/>
              <a:gd name="connsiteY318" fmla="*/ 9786 h 10000"/>
              <a:gd name="connsiteX319" fmla="*/ 1093 w 10000"/>
              <a:gd name="connsiteY319" fmla="*/ 9639 h 10000"/>
              <a:gd name="connsiteX320" fmla="*/ 1030 w 10000"/>
              <a:gd name="connsiteY320" fmla="*/ 9732 h 10000"/>
              <a:gd name="connsiteX321" fmla="*/ 972 w 10000"/>
              <a:gd name="connsiteY321" fmla="*/ 9719 h 10000"/>
              <a:gd name="connsiteX322" fmla="*/ 936 w 10000"/>
              <a:gd name="connsiteY322" fmla="*/ 9598 h 10000"/>
              <a:gd name="connsiteX323" fmla="*/ 838 w 10000"/>
              <a:gd name="connsiteY323" fmla="*/ 9477 h 10000"/>
              <a:gd name="connsiteX324" fmla="*/ 739 w 10000"/>
              <a:gd name="connsiteY324" fmla="*/ 9491 h 10000"/>
              <a:gd name="connsiteX325" fmla="*/ 636 w 10000"/>
              <a:gd name="connsiteY325" fmla="*/ 9290 h 10000"/>
              <a:gd name="connsiteX326" fmla="*/ 717 w 10000"/>
              <a:gd name="connsiteY326" fmla="*/ 9090 h 10000"/>
              <a:gd name="connsiteX327" fmla="*/ 726 w 10000"/>
              <a:gd name="connsiteY327" fmla="*/ 8929 h 10000"/>
              <a:gd name="connsiteX328" fmla="*/ 726 w 10000"/>
              <a:gd name="connsiteY328" fmla="*/ 8754 h 10000"/>
              <a:gd name="connsiteX329" fmla="*/ 730 w 10000"/>
              <a:gd name="connsiteY329" fmla="*/ 8634 h 10000"/>
              <a:gd name="connsiteX330" fmla="*/ 784 w 10000"/>
              <a:gd name="connsiteY330" fmla="*/ 8581 h 10000"/>
              <a:gd name="connsiteX331" fmla="*/ 757 w 10000"/>
              <a:gd name="connsiteY331" fmla="*/ 8327 h 10000"/>
              <a:gd name="connsiteX332" fmla="*/ 694 w 10000"/>
              <a:gd name="connsiteY332" fmla="*/ 8260 h 10000"/>
              <a:gd name="connsiteX333" fmla="*/ 663 w 10000"/>
              <a:gd name="connsiteY333" fmla="*/ 8220 h 10000"/>
              <a:gd name="connsiteX334" fmla="*/ 623 w 10000"/>
              <a:gd name="connsiteY334" fmla="*/ 8260 h 10000"/>
              <a:gd name="connsiteX335" fmla="*/ 529 w 10000"/>
              <a:gd name="connsiteY335" fmla="*/ 8193 h 10000"/>
              <a:gd name="connsiteX336" fmla="*/ 457 w 10000"/>
              <a:gd name="connsiteY336" fmla="*/ 7938 h 10000"/>
              <a:gd name="connsiteX337" fmla="*/ 399 w 10000"/>
              <a:gd name="connsiteY337" fmla="*/ 7858 h 10000"/>
              <a:gd name="connsiteX338" fmla="*/ 372 w 10000"/>
              <a:gd name="connsiteY338" fmla="*/ 7630 h 10000"/>
              <a:gd name="connsiteX339" fmla="*/ 318 w 10000"/>
              <a:gd name="connsiteY339" fmla="*/ 7604 h 10000"/>
              <a:gd name="connsiteX340" fmla="*/ 269 w 10000"/>
              <a:gd name="connsiteY340" fmla="*/ 7684 h 10000"/>
              <a:gd name="connsiteX341" fmla="*/ 237 w 10000"/>
              <a:gd name="connsiteY341" fmla="*/ 7724 h 10000"/>
              <a:gd name="connsiteX342" fmla="*/ 224 w 10000"/>
              <a:gd name="connsiteY342" fmla="*/ 7617 h 10000"/>
              <a:gd name="connsiteX343" fmla="*/ 197 w 10000"/>
              <a:gd name="connsiteY343" fmla="*/ 7523 h 10000"/>
              <a:gd name="connsiteX344" fmla="*/ 269 w 10000"/>
              <a:gd name="connsiteY344" fmla="*/ 7497 h 10000"/>
              <a:gd name="connsiteX345" fmla="*/ 264 w 10000"/>
              <a:gd name="connsiteY345" fmla="*/ 7430 h 10000"/>
              <a:gd name="connsiteX346" fmla="*/ 246 w 10000"/>
              <a:gd name="connsiteY346" fmla="*/ 7390 h 10000"/>
              <a:gd name="connsiteX347" fmla="*/ 224 w 10000"/>
              <a:gd name="connsiteY347" fmla="*/ 7336 h 10000"/>
              <a:gd name="connsiteX348" fmla="*/ 184 w 10000"/>
              <a:gd name="connsiteY348" fmla="*/ 7068 h 10000"/>
              <a:gd name="connsiteX349" fmla="*/ 130 w 10000"/>
              <a:gd name="connsiteY349" fmla="*/ 6921 h 10000"/>
              <a:gd name="connsiteX350" fmla="*/ 76 w 10000"/>
              <a:gd name="connsiteY350" fmla="*/ 6921 h 10000"/>
              <a:gd name="connsiteX351" fmla="*/ 18 w 10000"/>
              <a:gd name="connsiteY351" fmla="*/ 6921 h 10000"/>
              <a:gd name="connsiteX352" fmla="*/ 0 w 10000"/>
              <a:gd name="connsiteY352" fmla="*/ 6720 h 10000"/>
              <a:gd name="connsiteX353" fmla="*/ 36 w 10000"/>
              <a:gd name="connsiteY35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6387 w 10000"/>
              <a:gd name="connsiteY266" fmla="*/ 9706 h 10000"/>
              <a:gd name="connsiteX267" fmla="*/ 2304 w 10000"/>
              <a:gd name="connsiteY267" fmla="*/ 7121 h 10000"/>
              <a:gd name="connsiteX268" fmla="*/ 2160 w 10000"/>
              <a:gd name="connsiteY268" fmla="*/ 6907 h 10000"/>
              <a:gd name="connsiteX269" fmla="*/ 2022 w 10000"/>
              <a:gd name="connsiteY269" fmla="*/ 7068 h 10000"/>
              <a:gd name="connsiteX270" fmla="*/ 1990 w 10000"/>
              <a:gd name="connsiteY270" fmla="*/ 7014 h 10000"/>
              <a:gd name="connsiteX271" fmla="*/ 1857 w 10000"/>
              <a:gd name="connsiteY271" fmla="*/ 4912 h 10000"/>
              <a:gd name="connsiteX272" fmla="*/ 1919 w 10000"/>
              <a:gd name="connsiteY272" fmla="*/ 7148 h 10000"/>
              <a:gd name="connsiteX273" fmla="*/ 1789 w 10000"/>
              <a:gd name="connsiteY273" fmla="*/ 7202 h 10000"/>
              <a:gd name="connsiteX274" fmla="*/ 1744 w 10000"/>
              <a:gd name="connsiteY274" fmla="*/ 7148 h 10000"/>
              <a:gd name="connsiteX275" fmla="*/ 1730 w 10000"/>
              <a:gd name="connsiteY275" fmla="*/ 7202 h 10000"/>
              <a:gd name="connsiteX276" fmla="*/ 1798 w 10000"/>
              <a:gd name="connsiteY276" fmla="*/ 7403 h 10000"/>
              <a:gd name="connsiteX277" fmla="*/ 1753 w 10000"/>
              <a:gd name="connsiteY277" fmla="*/ 7523 h 10000"/>
              <a:gd name="connsiteX278" fmla="*/ 1757 w 10000"/>
              <a:gd name="connsiteY278" fmla="*/ 7697 h 10000"/>
              <a:gd name="connsiteX279" fmla="*/ 1829 w 10000"/>
              <a:gd name="connsiteY279" fmla="*/ 7711 h 10000"/>
              <a:gd name="connsiteX280" fmla="*/ 1860 w 10000"/>
              <a:gd name="connsiteY280" fmla="*/ 7871 h 10000"/>
              <a:gd name="connsiteX281" fmla="*/ 1842 w 10000"/>
              <a:gd name="connsiteY281" fmla="*/ 7991 h 10000"/>
              <a:gd name="connsiteX282" fmla="*/ 1789 w 10000"/>
              <a:gd name="connsiteY282" fmla="*/ 7911 h 10000"/>
              <a:gd name="connsiteX283" fmla="*/ 1744 w 10000"/>
              <a:gd name="connsiteY283" fmla="*/ 7978 h 10000"/>
              <a:gd name="connsiteX284" fmla="*/ 1704 w 10000"/>
              <a:gd name="connsiteY284" fmla="*/ 7911 h 10000"/>
              <a:gd name="connsiteX285" fmla="*/ 1686 w 10000"/>
              <a:gd name="connsiteY285" fmla="*/ 7804 h 10000"/>
              <a:gd name="connsiteX286" fmla="*/ 1636 w 10000"/>
              <a:gd name="connsiteY286" fmla="*/ 7871 h 10000"/>
              <a:gd name="connsiteX287" fmla="*/ 1596 w 10000"/>
              <a:gd name="connsiteY287" fmla="*/ 7804 h 10000"/>
              <a:gd name="connsiteX288" fmla="*/ 1556 w 10000"/>
              <a:gd name="connsiteY288" fmla="*/ 7911 h 10000"/>
              <a:gd name="connsiteX289" fmla="*/ 1502 w 10000"/>
              <a:gd name="connsiteY289" fmla="*/ 7924 h 10000"/>
              <a:gd name="connsiteX290" fmla="*/ 1466 w 10000"/>
              <a:gd name="connsiteY290" fmla="*/ 7804 h 10000"/>
              <a:gd name="connsiteX291" fmla="*/ 1269 w 10000"/>
              <a:gd name="connsiteY291" fmla="*/ 7764 h 10000"/>
              <a:gd name="connsiteX292" fmla="*/ 1246 w 10000"/>
              <a:gd name="connsiteY292" fmla="*/ 7831 h 10000"/>
              <a:gd name="connsiteX293" fmla="*/ 1228 w 10000"/>
              <a:gd name="connsiteY293" fmla="*/ 7831 h 10000"/>
              <a:gd name="connsiteX294" fmla="*/ 1196 w 10000"/>
              <a:gd name="connsiteY294" fmla="*/ 7965 h 10000"/>
              <a:gd name="connsiteX295" fmla="*/ 1201 w 10000"/>
              <a:gd name="connsiteY295" fmla="*/ 8099 h 10000"/>
              <a:gd name="connsiteX296" fmla="*/ 1178 w 10000"/>
              <a:gd name="connsiteY296" fmla="*/ 8099 h 10000"/>
              <a:gd name="connsiteX297" fmla="*/ 1160 w 10000"/>
              <a:gd name="connsiteY297" fmla="*/ 7991 h 10000"/>
              <a:gd name="connsiteX298" fmla="*/ 1134 w 10000"/>
              <a:gd name="connsiteY298" fmla="*/ 8005 h 10000"/>
              <a:gd name="connsiteX299" fmla="*/ 1125 w 10000"/>
              <a:gd name="connsiteY299" fmla="*/ 8393 h 10000"/>
              <a:gd name="connsiteX300" fmla="*/ 1156 w 10000"/>
              <a:gd name="connsiteY300" fmla="*/ 8514 h 10000"/>
              <a:gd name="connsiteX301" fmla="*/ 1156 w 10000"/>
              <a:gd name="connsiteY301" fmla="*/ 8621 h 10000"/>
              <a:gd name="connsiteX302" fmla="*/ 1187 w 10000"/>
              <a:gd name="connsiteY302" fmla="*/ 8607 h 10000"/>
              <a:gd name="connsiteX303" fmla="*/ 1228 w 10000"/>
              <a:gd name="connsiteY303" fmla="*/ 8554 h 10000"/>
              <a:gd name="connsiteX304" fmla="*/ 1264 w 10000"/>
              <a:gd name="connsiteY304" fmla="*/ 8728 h 10000"/>
              <a:gd name="connsiteX305" fmla="*/ 1291 w 10000"/>
              <a:gd name="connsiteY305" fmla="*/ 8835 h 10000"/>
              <a:gd name="connsiteX306" fmla="*/ 1318 w 10000"/>
              <a:gd name="connsiteY306" fmla="*/ 8983 h 10000"/>
              <a:gd name="connsiteX307" fmla="*/ 1363 w 10000"/>
              <a:gd name="connsiteY307" fmla="*/ 9009 h 10000"/>
              <a:gd name="connsiteX308" fmla="*/ 1305 w 10000"/>
              <a:gd name="connsiteY308" fmla="*/ 9130 h 10000"/>
              <a:gd name="connsiteX309" fmla="*/ 1264 w 10000"/>
              <a:gd name="connsiteY309" fmla="*/ 9023 h 10000"/>
              <a:gd name="connsiteX310" fmla="*/ 1223 w 10000"/>
              <a:gd name="connsiteY310" fmla="*/ 9464 h 10000"/>
              <a:gd name="connsiteX311" fmla="*/ 1273 w 10000"/>
              <a:gd name="connsiteY311" fmla="*/ 9571 h 10000"/>
              <a:gd name="connsiteX312" fmla="*/ 1318 w 10000"/>
              <a:gd name="connsiteY312" fmla="*/ 10000 h 10000"/>
              <a:gd name="connsiteX313" fmla="*/ 1278 w 10000"/>
              <a:gd name="connsiteY313" fmla="*/ 9919 h 10000"/>
              <a:gd name="connsiteX314" fmla="*/ 1237 w 10000"/>
              <a:gd name="connsiteY314" fmla="*/ 9879 h 10000"/>
              <a:gd name="connsiteX315" fmla="*/ 1187 w 10000"/>
              <a:gd name="connsiteY315" fmla="*/ 9853 h 10000"/>
              <a:gd name="connsiteX316" fmla="*/ 1156 w 10000"/>
              <a:gd name="connsiteY316" fmla="*/ 9812 h 10000"/>
              <a:gd name="connsiteX317" fmla="*/ 1120 w 10000"/>
              <a:gd name="connsiteY317" fmla="*/ 9786 h 10000"/>
              <a:gd name="connsiteX318" fmla="*/ 1093 w 10000"/>
              <a:gd name="connsiteY318" fmla="*/ 9639 h 10000"/>
              <a:gd name="connsiteX319" fmla="*/ 1030 w 10000"/>
              <a:gd name="connsiteY319" fmla="*/ 9732 h 10000"/>
              <a:gd name="connsiteX320" fmla="*/ 972 w 10000"/>
              <a:gd name="connsiteY320" fmla="*/ 9719 h 10000"/>
              <a:gd name="connsiteX321" fmla="*/ 936 w 10000"/>
              <a:gd name="connsiteY321" fmla="*/ 9598 h 10000"/>
              <a:gd name="connsiteX322" fmla="*/ 838 w 10000"/>
              <a:gd name="connsiteY322" fmla="*/ 9477 h 10000"/>
              <a:gd name="connsiteX323" fmla="*/ 739 w 10000"/>
              <a:gd name="connsiteY323" fmla="*/ 9491 h 10000"/>
              <a:gd name="connsiteX324" fmla="*/ 636 w 10000"/>
              <a:gd name="connsiteY324" fmla="*/ 9290 h 10000"/>
              <a:gd name="connsiteX325" fmla="*/ 717 w 10000"/>
              <a:gd name="connsiteY325" fmla="*/ 9090 h 10000"/>
              <a:gd name="connsiteX326" fmla="*/ 726 w 10000"/>
              <a:gd name="connsiteY326" fmla="*/ 8929 h 10000"/>
              <a:gd name="connsiteX327" fmla="*/ 726 w 10000"/>
              <a:gd name="connsiteY327" fmla="*/ 8754 h 10000"/>
              <a:gd name="connsiteX328" fmla="*/ 730 w 10000"/>
              <a:gd name="connsiteY328" fmla="*/ 8634 h 10000"/>
              <a:gd name="connsiteX329" fmla="*/ 784 w 10000"/>
              <a:gd name="connsiteY329" fmla="*/ 8581 h 10000"/>
              <a:gd name="connsiteX330" fmla="*/ 757 w 10000"/>
              <a:gd name="connsiteY330" fmla="*/ 8327 h 10000"/>
              <a:gd name="connsiteX331" fmla="*/ 694 w 10000"/>
              <a:gd name="connsiteY331" fmla="*/ 8260 h 10000"/>
              <a:gd name="connsiteX332" fmla="*/ 663 w 10000"/>
              <a:gd name="connsiteY332" fmla="*/ 8220 h 10000"/>
              <a:gd name="connsiteX333" fmla="*/ 623 w 10000"/>
              <a:gd name="connsiteY333" fmla="*/ 8260 h 10000"/>
              <a:gd name="connsiteX334" fmla="*/ 529 w 10000"/>
              <a:gd name="connsiteY334" fmla="*/ 8193 h 10000"/>
              <a:gd name="connsiteX335" fmla="*/ 457 w 10000"/>
              <a:gd name="connsiteY335" fmla="*/ 7938 h 10000"/>
              <a:gd name="connsiteX336" fmla="*/ 399 w 10000"/>
              <a:gd name="connsiteY336" fmla="*/ 7858 h 10000"/>
              <a:gd name="connsiteX337" fmla="*/ 372 w 10000"/>
              <a:gd name="connsiteY337" fmla="*/ 7630 h 10000"/>
              <a:gd name="connsiteX338" fmla="*/ 318 w 10000"/>
              <a:gd name="connsiteY338" fmla="*/ 7604 h 10000"/>
              <a:gd name="connsiteX339" fmla="*/ 269 w 10000"/>
              <a:gd name="connsiteY339" fmla="*/ 7684 h 10000"/>
              <a:gd name="connsiteX340" fmla="*/ 237 w 10000"/>
              <a:gd name="connsiteY340" fmla="*/ 7724 h 10000"/>
              <a:gd name="connsiteX341" fmla="*/ 224 w 10000"/>
              <a:gd name="connsiteY341" fmla="*/ 7617 h 10000"/>
              <a:gd name="connsiteX342" fmla="*/ 197 w 10000"/>
              <a:gd name="connsiteY342" fmla="*/ 7523 h 10000"/>
              <a:gd name="connsiteX343" fmla="*/ 269 w 10000"/>
              <a:gd name="connsiteY343" fmla="*/ 7497 h 10000"/>
              <a:gd name="connsiteX344" fmla="*/ 264 w 10000"/>
              <a:gd name="connsiteY344" fmla="*/ 7430 h 10000"/>
              <a:gd name="connsiteX345" fmla="*/ 246 w 10000"/>
              <a:gd name="connsiteY345" fmla="*/ 7390 h 10000"/>
              <a:gd name="connsiteX346" fmla="*/ 224 w 10000"/>
              <a:gd name="connsiteY346" fmla="*/ 7336 h 10000"/>
              <a:gd name="connsiteX347" fmla="*/ 184 w 10000"/>
              <a:gd name="connsiteY347" fmla="*/ 7068 h 10000"/>
              <a:gd name="connsiteX348" fmla="*/ 130 w 10000"/>
              <a:gd name="connsiteY348" fmla="*/ 6921 h 10000"/>
              <a:gd name="connsiteX349" fmla="*/ 76 w 10000"/>
              <a:gd name="connsiteY349" fmla="*/ 6921 h 10000"/>
              <a:gd name="connsiteX350" fmla="*/ 18 w 10000"/>
              <a:gd name="connsiteY350" fmla="*/ 6921 h 10000"/>
              <a:gd name="connsiteX351" fmla="*/ 0 w 10000"/>
              <a:gd name="connsiteY351" fmla="*/ 6720 h 10000"/>
              <a:gd name="connsiteX352" fmla="*/ 36 w 10000"/>
              <a:gd name="connsiteY35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6347 w 10000"/>
              <a:gd name="connsiteY265" fmla="*/ 9879 h 10000"/>
              <a:gd name="connsiteX266" fmla="*/ 2304 w 10000"/>
              <a:gd name="connsiteY266" fmla="*/ 7121 h 10000"/>
              <a:gd name="connsiteX267" fmla="*/ 2160 w 10000"/>
              <a:gd name="connsiteY267" fmla="*/ 6907 h 10000"/>
              <a:gd name="connsiteX268" fmla="*/ 2022 w 10000"/>
              <a:gd name="connsiteY268" fmla="*/ 7068 h 10000"/>
              <a:gd name="connsiteX269" fmla="*/ 1990 w 10000"/>
              <a:gd name="connsiteY269" fmla="*/ 7014 h 10000"/>
              <a:gd name="connsiteX270" fmla="*/ 1857 w 10000"/>
              <a:gd name="connsiteY270" fmla="*/ 4912 h 10000"/>
              <a:gd name="connsiteX271" fmla="*/ 1919 w 10000"/>
              <a:gd name="connsiteY271" fmla="*/ 7148 h 10000"/>
              <a:gd name="connsiteX272" fmla="*/ 1789 w 10000"/>
              <a:gd name="connsiteY272" fmla="*/ 7202 h 10000"/>
              <a:gd name="connsiteX273" fmla="*/ 1744 w 10000"/>
              <a:gd name="connsiteY273" fmla="*/ 7148 h 10000"/>
              <a:gd name="connsiteX274" fmla="*/ 1730 w 10000"/>
              <a:gd name="connsiteY274" fmla="*/ 7202 h 10000"/>
              <a:gd name="connsiteX275" fmla="*/ 1798 w 10000"/>
              <a:gd name="connsiteY275" fmla="*/ 7403 h 10000"/>
              <a:gd name="connsiteX276" fmla="*/ 1753 w 10000"/>
              <a:gd name="connsiteY276" fmla="*/ 7523 h 10000"/>
              <a:gd name="connsiteX277" fmla="*/ 1757 w 10000"/>
              <a:gd name="connsiteY277" fmla="*/ 7697 h 10000"/>
              <a:gd name="connsiteX278" fmla="*/ 1829 w 10000"/>
              <a:gd name="connsiteY278" fmla="*/ 7711 h 10000"/>
              <a:gd name="connsiteX279" fmla="*/ 1860 w 10000"/>
              <a:gd name="connsiteY279" fmla="*/ 7871 h 10000"/>
              <a:gd name="connsiteX280" fmla="*/ 1842 w 10000"/>
              <a:gd name="connsiteY280" fmla="*/ 7991 h 10000"/>
              <a:gd name="connsiteX281" fmla="*/ 1789 w 10000"/>
              <a:gd name="connsiteY281" fmla="*/ 7911 h 10000"/>
              <a:gd name="connsiteX282" fmla="*/ 1744 w 10000"/>
              <a:gd name="connsiteY282" fmla="*/ 7978 h 10000"/>
              <a:gd name="connsiteX283" fmla="*/ 1704 w 10000"/>
              <a:gd name="connsiteY283" fmla="*/ 7911 h 10000"/>
              <a:gd name="connsiteX284" fmla="*/ 1686 w 10000"/>
              <a:gd name="connsiteY284" fmla="*/ 7804 h 10000"/>
              <a:gd name="connsiteX285" fmla="*/ 1636 w 10000"/>
              <a:gd name="connsiteY285" fmla="*/ 7871 h 10000"/>
              <a:gd name="connsiteX286" fmla="*/ 1596 w 10000"/>
              <a:gd name="connsiteY286" fmla="*/ 7804 h 10000"/>
              <a:gd name="connsiteX287" fmla="*/ 1556 w 10000"/>
              <a:gd name="connsiteY287" fmla="*/ 7911 h 10000"/>
              <a:gd name="connsiteX288" fmla="*/ 1502 w 10000"/>
              <a:gd name="connsiteY288" fmla="*/ 7924 h 10000"/>
              <a:gd name="connsiteX289" fmla="*/ 1466 w 10000"/>
              <a:gd name="connsiteY289" fmla="*/ 7804 h 10000"/>
              <a:gd name="connsiteX290" fmla="*/ 1269 w 10000"/>
              <a:gd name="connsiteY290" fmla="*/ 7764 h 10000"/>
              <a:gd name="connsiteX291" fmla="*/ 1246 w 10000"/>
              <a:gd name="connsiteY291" fmla="*/ 7831 h 10000"/>
              <a:gd name="connsiteX292" fmla="*/ 1228 w 10000"/>
              <a:gd name="connsiteY292" fmla="*/ 7831 h 10000"/>
              <a:gd name="connsiteX293" fmla="*/ 1196 w 10000"/>
              <a:gd name="connsiteY293" fmla="*/ 7965 h 10000"/>
              <a:gd name="connsiteX294" fmla="*/ 1201 w 10000"/>
              <a:gd name="connsiteY294" fmla="*/ 8099 h 10000"/>
              <a:gd name="connsiteX295" fmla="*/ 1178 w 10000"/>
              <a:gd name="connsiteY295" fmla="*/ 8099 h 10000"/>
              <a:gd name="connsiteX296" fmla="*/ 1160 w 10000"/>
              <a:gd name="connsiteY296" fmla="*/ 7991 h 10000"/>
              <a:gd name="connsiteX297" fmla="*/ 1134 w 10000"/>
              <a:gd name="connsiteY297" fmla="*/ 8005 h 10000"/>
              <a:gd name="connsiteX298" fmla="*/ 1125 w 10000"/>
              <a:gd name="connsiteY298" fmla="*/ 8393 h 10000"/>
              <a:gd name="connsiteX299" fmla="*/ 1156 w 10000"/>
              <a:gd name="connsiteY299" fmla="*/ 8514 h 10000"/>
              <a:gd name="connsiteX300" fmla="*/ 1156 w 10000"/>
              <a:gd name="connsiteY300" fmla="*/ 8621 h 10000"/>
              <a:gd name="connsiteX301" fmla="*/ 1187 w 10000"/>
              <a:gd name="connsiteY301" fmla="*/ 8607 h 10000"/>
              <a:gd name="connsiteX302" fmla="*/ 1228 w 10000"/>
              <a:gd name="connsiteY302" fmla="*/ 8554 h 10000"/>
              <a:gd name="connsiteX303" fmla="*/ 1264 w 10000"/>
              <a:gd name="connsiteY303" fmla="*/ 8728 h 10000"/>
              <a:gd name="connsiteX304" fmla="*/ 1291 w 10000"/>
              <a:gd name="connsiteY304" fmla="*/ 8835 h 10000"/>
              <a:gd name="connsiteX305" fmla="*/ 1318 w 10000"/>
              <a:gd name="connsiteY305" fmla="*/ 8983 h 10000"/>
              <a:gd name="connsiteX306" fmla="*/ 1363 w 10000"/>
              <a:gd name="connsiteY306" fmla="*/ 9009 h 10000"/>
              <a:gd name="connsiteX307" fmla="*/ 1305 w 10000"/>
              <a:gd name="connsiteY307" fmla="*/ 9130 h 10000"/>
              <a:gd name="connsiteX308" fmla="*/ 1264 w 10000"/>
              <a:gd name="connsiteY308" fmla="*/ 9023 h 10000"/>
              <a:gd name="connsiteX309" fmla="*/ 1223 w 10000"/>
              <a:gd name="connsiteY309" fmla="*/ 9464 h 10000"/>
              <a:gd name="connsiteX310" fmla="*/ 1273 w 10000"/>
              <a:gd name="connsiteY310" fmla="*/ 9571 h 10000"/>
              <a:gd name="connsiteX311" fmla="*/ 1318 w 10000"/>
              <a:gd name="connsiteY311" fmla="*/ 10000 h 10000"/>
              <a:gd name="connsiteX312" fmla="*/ 1278 w 10000"/>
              <a:gd name="connsiteY312" fmla="*/ 9919 h 10000"/>
              <a:gd name="connsiteX313" fmla="*/ 1237 w 10000"/>
              <a:gd name="connsiteY313" fmla="*/ 9879 h 10000"/>
              <a:gd name="connsiteX314" fmla="*/ 1187 w 10000"/>
              <a:gd name="connsiteY314" fmla="*/ 9853 h 10000"/>
              <a:gd name="connsiteX315" fmla="*/ 1156 w 10000"/>
              <a:gd name="connsiteY315" fmla="*/ 9812 h 10000"/>
              <a:gd name="connsiteX316" fmla="*/ 1120 w 10000"/>
              <a:gd name="connsiteY316" fmla="*/ 9786 h 10000"/>
              <a:gd name="connsiteX317" fmla="*/ 1093 w 10000"/>
              <a:gd name="connsiteY317" fmla="*/ 9639 h 10000"/>
              <a:gd name="connsiteX318" fmla="*/ 1030 w 10000"/>
              <a:gd name="connsiteY318" fmla="*/ 9732 h 10000"/>
              <a:gd name="connsiteX319" fmla="*/ 972 w 10000"/>
              <a:gd name="connsiteY319" fmla="*/ 9719 h 10000"/>
              <a:gd name="connsiteX320" fmla="*/ 936 w 10000"/>
              <a:gd name="connsiteY320" fmla="*/ 9598 h 10000"/>
              <a:gd name="connsiteX321" fmla="*/ 838 w 10000"/>
              <a:gd name="connsiteY321" fmla="*/ 9477 h 10000"/>
              <a:gd name="connsiteX322" fmla="*/ 739 w 10000"/>
              <a:gd name="connsiteY322" fmla="*/ 9491 h 10000"/>
              <a:gd name="connsiteX323" fmla="*/ 636 w 10000"/>
              <a:gd name="connsiteY323" fmla="*/ 9290 h 10000"/>
              <a:gd name="connsiteX324" fmla="*/ 717 w 10000"/>
              <a:gd name="connsiteY324" fmla="*/ 9090 h 10000"/>
              <a:gd name="connsiteX325" fmla="*/ 726 w 10000"/>
              <a:gd name="connsiteY325" fmla="*/ 8929 h 10000"/>
              <a:gd name="connsiteX326" fmla="*/ 726 w 10000"/>
              <a:gd name="connsiteY326" fmla="*/ 8754 h 10000"/>
              <a:gd name="connsiteX327" fmla="*/ 730 w 10000"/>
              <a:gd name="connsiteY327" fmla="*/ 8634 h 10000"/>
              <a:gd name="connsiteX328" fmla="*/ 784 w 10000"/>
              <a:gd name="connsiteY328" fmla="*/ 8581 h 10000"/>
              <a:gd name="connsiteX329" fmla="*/ 757 w 10000"/>
              <a:gd name="connsiteY329" fmla="*/ 8327 h 10000"/>
              <a:gd name="connsiteX330" fmla="*/ 694 w 10000"/>
              <a:gd name="connsiteY330" fmla="*/ 8260 h 10000"/>
              <a:gd name="connsiteX331" fmla="*/ 663 w 10000"/>
              <a:gd name="connsiteY331" fmla="*/ 8220 h 10000"/>
              <a:gd name="connsiteX332" fmla="*/ 623 w 10000"/>
              <a:gd name="connsiteY332" fmla="*/ 8260 h 10000"/>
              <a:gd name="connsiteX333" fmla="*/ 529 w 10000"/>
              <a:gd name="connsiteY333" fmla="*/ 8193 h 10000"/>
              <a:gd name="connsiteX334" fmla="*/ 457 w 10000"/>
              <a:gd name="connsiteY334" fmla="*/ 7938 h 10000"/>
              <a:gd name="connsiteX335" fmla="*/ 399 w 10000"/>
              <a:gd name="connsiteY335" fmla="*/ 7858 h 10000"/>
              <a:gd name="connsiteX336" fmla="*/ 372 w 10000"/>
              <a:gd name="connsiteY336" fmla="*/ 7630 h 10000"/>
              <a:gd name="connsiteX337" fmla="*/ 318 w 10000"/>
              <a:gd name="connsiteY337" fmla="*/ 7604 h 10000"/>
              <a:gd name="connsiteX338" fmla="*/ 269 w 10000"/>
              <a:gd name="connsiteY338" fmla="*/ 7684 h 10000"/>
              <a:gd name="connsiteX339" fmla="*/ 237 w 10000"/>
              <a:gd name="connsiteY339" fmla="*/ 7724 h 10000"/>
              <a:gd name="connsiteX340" fmla="*/ 224 w 10000"/>
              <a:gd name="connsiteY340" fmla="*/ 7617 h 10000"/>
              <a:gd name="connsiteX341" fmla="*/ 197 w 10000"/>
              <a:gd name="connsiteY341" fmla="*/ 7523 h 10000"/>
              <a:gd name="connsiteX342" fmla="*/ 269 w 10000"/>
              <a:gd name="connsiteY342" fmla="*/ 7497 h 10000"/>
              <a:gd name="connsiteX343" fmla="*/ 264 w 10000"/>
              <a:gd name="connsiteY343" fmla="*/ 7430 h 10000"/>
              <a:gd name="connsiteX344" fmla="*/ 246 w 10000"/>
              <a:gd name="connsiteY344" fmla="*/ 7390 h 10000"/>
              <a:gd name="connsiteX345" fmla="*/ 224 w 10000"/>
              <a:gd name="connsiteY345" fmla="*/ 7336 h 10000"/>
              <a:gd name="connsiteX346" fmla="*/ 184 w 10000"/>
              <a:gd name="connsiteY346" fmla="*/ 7068 h 10000"/>
              <a:gd name="connsiteX347" fmla="*/ 130 w 10000"/>
              <a:gd name="connsiteY347" fmla="*/ 6921 h 10000"/>
              <a:gd name="connsiteX348" fmla="*/ 76 w 10000"/>
              <a:gd name="connsiteY348" fmla="*/ 6921 h 10000"/>
              <a:gd name="connsiteX349" fmla="*/ 18 w 10000"/>
              <a:gd name="connsiteY349" fmla="*/ 6921 h 10000"/>
              <a:gd name="connsiteX350" fmla="*/ 0 w 10000"/>
              <a:gd name="connsiteY350" fmla="*/ 6720 h 10000"/>
              <a:gd name="connsiteX351" fmla="*/ 36 w 10000"/>
              <a:gd name="connsiteY35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6352 w 10000"/>
              <a:gd name="connsiteY264" fmla="*/ 9919 h 10000"/>
              <a:gd name="connsiteX265" fmla="*/ 2304 w 10000"/>
              <a:gd name="connsiteY265" fmla="*/ 7121 h 10000"/>
              <a:gd name="connsiteX266" fmla="*/ 2160 w 10000"/>
              <a:gd name="connsiteY266" fmla="*/ 6907 h 10000"/>
              <a:gd name="connsiteX267" fmla="*/ 2022 w 10000"/>
              <a:gd name="connsiteY267" fmla="*/ 7068 h 10000"/>
              <a:gd name="connsiteX268" fmla="*/ 1990 w 10000"/>
              <a:gd name="connsiteY268" fmla="*/ 7014 h 10000"/>
              <a:gd name="connsiteX269" fmla="*/ 1857 w 10000"/>
              <a:gd name="connsiteY269" fmla="*/ 4912 h 10000"/>
              <a:gd name="connsiteX270" fmla="*/ 1919 w 10000"/>
              <a:gd name="connsiteY270" fmla="*/ 7148 h 10000"/>
              <a:gd name="connsiteX271" fmla="*/ 1789 w 10000"/>
              <a:gd name="connsiteY271" fmla="*/ 7202 h 10000"/>
              <a:gd name="connsiteX272" fmla="*/ 1744 w 10000"/>
              <a:gd name="connsiteY272" fmla="*/ 7148 h 10000"/>
              <a:gd name="connsiteX273" fmla="*/ 1730 w 10000"/>
              <a:gd name="connsiteY273" fmla="*/ 7202 h 10000"/>
              <a:gd name="connsiteX274" fmla="*/ 1798 w 10000"/>
              <a:gd name="connsiteY274" fmla="*/ 7403 h 10000"/>
              <a:gd name="connsiteX275" fmla="*/ 1753 w 10000"/>
              <a:gd name="connsiteY275" fmla="*/ 7523 h 10000"/>
              <a:gd name="connsiteX276" fmla="*/ 1757 w 10000"/>
              <a:gd name="connsiteY276" fmla="*/ 7697 h 10000"/>
              <a:gd name="connsiteX277" fmla="*/ 1829 w 10000"/>
              <a:gd name="connsiteY277" fmla="*/ 7711 h 10000"/>
              <a:gd name="connsiteX278" fmla="*/ 1860 w 10000"/>
              <a:gd name="connsiteY278" fmla="*/ 7871 h 10000"/>
              <a:gd name="connsiteX279" fmla="*/ 1842 w 10000"/>
              <a:gd name="connsiteY279" fmla="*/ 7991 h 10000"/>
              <a:gd name="connsiteX280" fmla="*/ 1789 w 10000"/>
              <a:gd name="connsiteY280" fmla="*/ 7911 h 10000"/>
              <a:gd name="connsiteX281" fmla="*/ 1744 w 10000"/>
              <a:gd name="connsiteY281" fmla="*/ 7978 h 10000"/>
              <a:gd name="connsiteX282" fmla="*/ 1704 w 10000"/>
              <a:gd name="connsiteY282" fmla="*/ 7911 h 10000"/>
              <a:gd name="connsiteX283" fmla="*/ 1686 w 10000"/>
              <a:gd name="connsiteY283" fmla="*/ 7804 h 10000"/>
              <a:gd name="connsiteX284" fmla="*/ 1636 w 10000"/>
              <a:gd name="connsiteY284" fmla="*/ 7871 h 10000"/>
              <a:gd name="connsiteX285" fmla="*/ 1596 w 10000"/>
              <a:gd name="connsiteY285" fmla="*/ 7804 h 10000"/>
              <a:gd name="connsiteX286" fmla="*/ 1556 w 10000"/>
              <a:gd name="connsiteY286" fmla="*/ 7911 h 10000"/>
              <a:gd name="connsiteX287" fmla="*/ 1502 w 10000"/>
              <a:gd name="connsiteY287" fmla="*/ 7924 h 10000"/>
              <a:gd name="connsiteX288" fmla="*/ 1466 w 10000"/>
              <a:gd name="connsiteY288" fmla="*/ 7804 h 10000"/>
              <a:gd name="connsiteX289" fmla="*/ 1269 w 10000"/>
              <a:gd name="connsiteY289" fmla="*/ 7764 h 10000"/>
              <a:gd name="connsiteX290" fmla="*/ 1246 w 10000"/>
              <a:gd name="connsiteY290" fmla="*/ 7831 h 10000"/>
              <a:gd name="connsiteX291" fmla="*/ 1228 w 10000"/>
              <a:gd name="connsiteY291" fmla="*/ 7831 h 10000"/>
              <a:gd name="connsiteX292" fmla="*/ 1196 w 10000"/>
              <a:gd name="connsiteY292" fmla="*/ 7965 h 10000"/>
              <a:gd name="connsiteX293" fmla="*/ 1201 w 10000"/>
              <a:gd name="connsiteY293" fmla="*/ 8099 h 10000"/>
              <a:gd name="connsiteX294" fmla="*/ 1178 w 10000"/>
              <a:gd name="connsiteY294" fmla="*/ 8099 h 10000"/>
              <a:gd name="connsiteX295" fmla="*/ 1160 w 10000"/>
              <a:gd name="connsiteY295" fmla="*/ 7991 h 10000"/>
              <a:gd name="connsiteX296" fmla="*/ 1134 w 10000"/>
              <a:gd name="connsiteY296" fmla="*/ 8005 h 10000"/>
              <a:gd name="connsiteX297" fmla="*/ 1125 w 10000"/>
              <a:gd name="connsiteY297" fmla="*/ 8393 h 10000"/>
              <a:gd name="connsiteX298" fmla="*/ 1156 w 10000"/>
              <a:gd name="connsiteY298" fmla="*/ 8514 h 10000"/>
              <a:gd name="connsiteX299" fmla="*/ 1156 w 10000"/>
              <a:gd name="connsiteY299" fmla="*/ 8621 h 10000"/>
              <a:gd name="connsiteX300" fmla="*/ 1187 w 10000"/>
              <a:gd name="connsiteY300" fmla="*/ 8607 h 10000"/>
              <a:gd name="connsiteX301" fmla="*/ 1228 w 10000"/>
              <a:gd name="connsiteY301" fmla="*/ 8554 h 10000"/>
              <a:gd name="connsiteX302" fmla="*/ 1264 w 10000"/>
              <a:gd name="connsiteY302" fmla="*/ 8728 h 10000"/>
              <a:gd name="connsiteX303" fmla="*/ 1291 w 10000"/>
              <a:gd name="connsiteY303" fmla="*/ 8835 h 10000"/>
              <a:gd name="connsiteX304" fmla="*/ 1318 w 10000"/>
              <a:gd name="connsiteY304" fmla="*/ 8983 h 10000"/>
              <a:gd name="connsiteX305" fmla="*/ 1363 w 10000"/>
              <a:gd name="connsiteY305" fmla="*/ 9009 h 10000"/>
              <a:gd name="connsiteX306" fmla="*/ 1305 w 10000"/>
              <a:gd name="connsiteY306" fmla="*/ 9130 h 10000"/>
              <a:gd name="connsiteX307" fmla="*/ 1264 w 10000"/>
              <a:gd name="connsiteY307" fmla="*/ 9023 h 10000"/>
              <a:gd name="connsiteX308" fmla="*/ 1223 w 10000"/>
              <a:gd name="connsiteY308" fmla="*/ 9464 h 10000"/>
              <a:gd name="connsiteX309" fmla="*/ 1273 w 10000"/>
              <a:gd name="connsiteY309" fmla="*/ 9571 h 10000"/>
              <a:gd name="connsiteX310" fmla="*/ 1318 w 10000"/>
              <a:gd name="connsiteY310" fmla="*/ 10000 h 10000"/>
              <a:gd name="connsiteX311" fmla="*/ 1278 w 10000"/>
              <a:gd name="connsiteY311" fmla="*/ 9919 h 10000"/>
              <a:gd name="connsiteX312" fmla="*/ 1237 w 10000"/>
              <a:gd name="connsiteY312" fmla="*/ 9879 h 10000"/>
              <a:gd name="connsiteX313" fmla="*/ 1187 w 10000"/>
              <a:gd name="connsiteY313" fmla="*/ 9853 h 10000"/>
              <a:gd name="connsiteX314" fmla="*/ 1156 w 10000"/>
              <a:gd name="connsiteY314" fmla="*/ 9812 h 10000"/>
              <a:gd name="connsiteX315" fmla="*/ 1120 w 10000"/>
              <a:gd name="connsiteY315" fmla="*/ 9786 h 10000"/>
              <a:gd name="connsiteX316" fmla="*/ 1093 w 10000"/>
              <a:gd name="connsiteY316" fmla="*/ 9639 h 10000"/>
              <a:gd name="connsiteX317" fmla="*/ 1030 w 10000"/>
              <a:gd name="connsiteY317" fmla="*/ 9732 h 10000"/>
              <a:gd name="connsiteX318" fmla="*/ 972 w 10000"/>
              <a:gd name="connsiteY318" fmla="*/ 9719 h 10000"/>
              <a:gd name="connsiteX319" fmla="*/ 936 w 10000"/>
              <a:gd name="connsiteY319" fmla="*/ 9598 h 10000"/>
              <a:gd name="connsiteX320" fmla="*/ 838 w 10000"/>
              <a:gd name="connsiteY320" fmla="*/ 9477 h 10000"/>
              <a:gd name="connsiteX321" fmla="*/ 739 w 10000"/>
              <a:gd name="connsiteY321" fmla="*/ 9491 h 10000"/>
              <a:gd name="connsiteX322" fmla="*/ 636 w 10000"/>
              <a:gd name="connsiteY322" fmla="*/ 9290 h 10000"/>
              <a:gd name="connsiteX323" fmla="*/ 717 w 10000"/>
              <a:gd name="connsiteY323" fmla="*/ 9090 h 10000"/>
              <a:gd name="connsiteX324" fmla="*/ 726 w 10000"/>
              <a:gd name="connsiteY324" fmla="*/ 8929 h 10000"/>
              <a:gd name="connsiteX325" fmla="*/ 726 w 10000"/>
              <a:gd name="connsiteY325" fmla="*/ 8754 h 10000"/>
              <a:gd name="connsiteX326" fmla="*/ 730 w 10000"/>
              <a:gd name="connsiteY326" fmla="*/ 8634 h 10000"/>
              <a:gd name="connsiteX327" fmla="*/ 784 w 10000"/>
              <a:gd name="connsiteY327" fmla="*/ 8581 h 10000"/>
              <a:gd name="connsiteX328" fmla="*/ 757 w 10000"/>
              <a:gd name="connsiteY328" fmla="*/ 8327 h 10000"/>
              <a:gd name="connsiteX329" fmla="*/ 694 w 10000"/>
              <a:gd name="connsiteY329" fmla="*/ 8260 h 10000"/>
              <a:gd name="connsiteX330" fmla="*/ 663 w 10000"/>
              <a:gd name="connsiteY330" fmla="*/ 8220 h 10000"/>
              <a:gd name="connsiteX331" fmla="*/ 623 w 10000"/>
              <a:gd name="connsiteY331" fmla="*/ 8260 h 10000"/>
              <a:gd name="connsiteX332" fmla="*/ 529 w 10000"/>
              <a:gd name="connsiteY332" fmla="*/ 8193 h 10000"/>
              <a:gd name="connsiteX333" fmla="*/ 457 w 10000"/>
              <a:gd name="connsiteY333" fmla="*/ 7938 h 10000"/>
              <a:gd name="connsiteX334" fmla="*/ 399 w 10000"/>
              <a:gd name="connsiteY334" fmla="*/ 7858 h 10000"/>
              <a:gd name="connsiteX335" fmla="*/ 372 w 10000"/>
              <a:gd name="connsiteY335" fmla="*/ 7630 h 10000"/>
              <a:gd name="connsiteX336" fmla="*/ 318 w 10000"/>
              <a:gd name="connsiteY336" fmla="*/ 7604 h 10000"/>
              <a:gd name="connsiteX337" fmla="*/ 269 w 10000"/>
              <a:gd name="connsiteY337" fmla="*/ 7684 h 10000"/>
              <a:gd name="connsiteX338" fmla="*/ 237 w 10000"/>
              <a:gd name="connsiteY338" fmla="*/ 7724 h 10000"/>
              <a:gd name="connsiteX339" fmla="*/ 224 w 10000"/>
              <a:gd name="connsiteY339" fmla="*/ 7617 h 10000"/>
              <a:gd name="connsiteX340" fmla="*/ 197 w 10000"/>
              <a:gd name="connsiteY340" fmla="*/ 7523 h 10000"/>
              <a:gd name="connsiteX341" fmla="*/ 269 w 10000"/>
              <a:gd name="connsiteY341" fmla="*/ 7497 h 10000"/>
              <a:gd name="connsiteX342" fmla="*/ 264 w 10000"/>
              <a:gd name="connsiteY342" fmla="*/ 7430 h 10000"/>
              <a:gd name="connsiteX343" fmla="*/ 246 w 10000"/>
              <a:gd name="connsiteY343" fmla="*/ 7390 h 10000"/>
              <a:gd name="connsiteX344" fmla="*/ 224 w 10000"/>
              <a:gd name="connsiteY344" fmla="*/ 7336 h 10000"/>
              <a:gd name="connsiteX345" fmla="*/ 184 w 10000"/>
              <a:gd name="connsiteY345" fmla="*/ 7068 h 10000"/>
              <a:gd name="connsiteX346" fmla="*/ 130 w 10000"/>
              <a:gd name="connsiteY346" fmla="*/ 6921 h 10000"/>
              <a:gd name="connsiteX347" fmla="*/ 76 w 10000"/>
              <a:gd name="connsiteY347" fmla="*/ 6921 h 10000"/>
              <a:gd name="connsiteX348" fmla="*/ 18 w 10000"/>
              <a:gd name="connsiteY348" fmla="*/ 6921 h 10000"/>
              <a:gd name="connsiteX349" fmla="*/ 0 w 10000"/>
              <a:gd name="connsiteY349" fmla="*/ 6720 h 10000"/>
              <a:gd name="connsiteX350" fmla="*/ 36 w 10000"/>
              <a:gd name="connsiteY35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2304 w 10000"/>
              <a:gd name="connsiteY264" fmla="*/ 7121 h 10000"/>
              <a:gd name="connsiteX265" fmla="*/ 2160 w 10000"/>
              <a:gd name="connsiteY265" fmla="*/ 6907 h 10000"/>
              <a:gd name="connsiteX266" fmla="*/ 2022 w 10000"/>
              <a:gd name="connsiteY266" fmla="*/ 7068 h 10000"/>
              <a:gd name="connsiteX267" fmla="*/ 1990 w 10000"/>
              <a:gd name="connsiteY267" fmla="*/ 7014 h 10000"/>
              <a:gd name="connsiteX268" fmla="*/ 1857 w 10000"/>
              <a:gd name="connsiteY268" fmla="*/ 4912 h 10000"/>
              <a:gd name="connsiteX269" fmla="*/ 1919 w 10000"/>
              <a:gd name="connsiteY269" fmla="*/ 7148 h 10000"/>
              <a:gd name="connsiteX270" fmla="*/ 1789 w 10000"/>
              <a:gd name="connsiteY270" fmla="*/ 7202 h 10000"/>
              <a:gd name="connsiteX271" fmla="*/ 1744 w 10000"/>
              <a:gd name="connsiteY271" fmla="*/ 7148 h 10000"/>
              <a:gd name="connsiteX272" fmla="*/ 1730 w 10000"/>
              <a:gd name="connsiteY272" fmla="*/ 7202 h 10000"/>
              <a:gd name="connsiteX273" fmla="*/ 1798 w 10000"/>
              <a:gd name="connsiteY273" fmla="*/ 7403 h 10000"/>
              <a:gd name="connsiteX274" fmla="*/ 1753 w 10000"/>
              <a:gd name="connsiteY274" fmla="*/ 7523 h 10000"/>
              <a:gd name="connsiteX275" fmla="*/ 1757 w 10000"/>
              <a:gd name="connsiteY275" fmla="*/ 7697 h 10000"/>
              <a:gd name="connsiteX276" fmla="*/ 1829 w 10000"/>
              <a:gd name="connsiteY276" fmla="*/ 7711 h 10000"/>
              <a:gd name="connsiteX277" fmla="*/ 1860 w 10000"/>
              <a:gd name="connsiteY277" fmla="*/ 7871 h 10000"/>
              <a:gd name="connsiteX278" fmla="*/ 1842 w 10000"/>
              <a:gd name="connsiteY278" fmla="*/ 7991 h 10000"/>
              <a:gd name="connsiteX279" fmla="*/ 1789 w 10000"/>
              <a:gd name="connsiteY279" fmla="*/ 7911 h 10000"/>
              <a:gd name="connsiteX280" fmla="*/ 1744 w 10000"/>
              <a:gd name="connsiteY280" fmla="*/ 7978 h 10000"/>
              <a:gd name="connsiteX281" fmla="*/ 1704 w 10000"/>
              <a:gd name="connsiteY281" fmla="*/ 7911 h 10000"/>
              <a:gd name="connsiteX282" fmla="*/ 1686 w 10000"/>
              <a:gd name="connsiteY282" fmla="*/ 7804 h 10000"/>
              <a:gd name="connsiteX283" fmla="*/ 1636 w 10000"/>
              <a:gd name="connsiteY283" fmla="*/ 7871 h 10000"/>
              <a:gd name="connsiteX284" fmla="*/ 1596 w 10000"/>
              <a:gd name="connsiteY284" fmla="*/ 7804 h 10000"/>
              <a:gd name="connsiteX285" fmla="*/ 1556 w 10000"/>
              <a:gd name="connsiteY285" fmla="*/ 7911 h 10000"/>
              <a:gd name="connsiteX286" fmla="*/ 1502 w 10000"/>
              <a:gd name="connsiteY286" fmla="*/ 7924 h 10000"/>
              <a:gd name="connsiteX287" fmla="*/ 1466 w 10000"/>
              <a:gd name="connsiteY287" fmla="*/ 7804 h 10000"/>
              <a:gd name="connsiteX288" fmla="*/ 1269 w 10000"/>
              <a:gd name="connsiteY288" fmla="*/ 7764 h 10000"/>
              <a:gd name="connsiteX289" fmla="*/ 1246 w 10000"/>
              <a:gd name="connsiteY289" fmla="*/ 7831 h 10000"/>
              <a:gd name="connsiteX290" fmla="*/ 1228 w 10000"/>
              <a:gd name="connsiteY290" fmla="*/ 7831 h 10000"/>
              <a:gd name="connsiteX291" fmla="*/ 1196 w 10000"/>
              <a:gd name="connsiteY291" fmla="*/ 7965 h 10000"/>
              <a:gd name="connsiteX292" fmla="*/ 1201 w 10000"/>
              <a:gd name="connsiteY292" fmla="*/ 8099 h 10000"/>
              <a:gd name="connsiteX293" fmla="*/ 1178 w 10000"/>
              <a:gd name="connsiteY293" fmla="*/ 8099 h 10000"/>
              <a:gd name="connsiteX294" fmla="*/ 1160 w 10000"/>
              <a:gd name="connsiteY294" fmla="*/ 7991 h 10000"/>
              <a:gd name="connsiteX295" fmla="*/ 1134 w 10000"/>
              <a:gd name="connsiteY295" fmla="*/ 8005 h 10000"/>
              <a:gd name="connsiteX296" fmla="*/ 1125 w 10000"/>
              <a:gd name="connsiteY296" fmla="*/ 8393 h 10000"/>
              <a:gd name="connsiteX297" fmla="*/ 1156 w 10000"/>
              <a:gd name="connsiteY297" fmla="*/ 8514 h 10000"/>
              <a:gd name="connsiteX298" fmla="*/ 1156 w 10000"/>
              <a:gd name="connsiteY298" fmla="*/ 8621 h 10000"/>
              <a:gd name="connsiteX299" fmla="*/ 1187 w 10000"/>
              <a:gd name="connsiteY299" fmla="*/ 8607 h 10000"/>
              <a:gd name="connsiteX300" fmla="*/ 1228 w 10000"/>
              <a:gd name="connsiteY300" fmla="*/ 8554 h 10000"/>
              <a:gd name="connsiteX301" fmla="*/ 1264 w 10000"/>
              <a:gd name="connsiteY301" fmla="*/ 8728 h 10000"/>
              <a:gd name="connsiteX302" fmla="*/ 1291 w 10000"/>
              <a:gd name="connsiteY302" fmla="*/ 8835 h 10000"/>
              <a:gd name="connsiteX303" fmla="*/ 1318 w 10000"/>
              <a:gd name="connsiteY303" fmla="*/ 8983 h 10000"/>
              <a:gd name="connsiteX304" fmla="*/ 1363 w 10000"/>
              <a:gd name="connsiteY304" fmla="*/ 9009 h 10000"/>
              <a:gd name="connsiteX305" fmla="*/ 1305 w 10000"/>
              <a:gd name="connsiteY305" fmla="*/ 9130 h 10000"/>
              <a:gd name="connsiteX306" fmla="*/ 1264 w 10000"/>
              <a:gd name="connsiteY306" fmla="*/ 9023 h 10000"/>
              <a:gd name="connsiteX307" fmla="*/ 1223 w 10000"/>
              <a:gd name="connsiteY307" fmla="*/ 9464 h 10000"/>
              <a:gd name="connsiteX308" fmla="*/ 1273 w 10000"/>
              <a:gd name="connsiteY308" fmla="*/ 9571 h 10000"/>
              <a:gd name="connsiteX309" fmla="*/ 1318 w 10000"/>
              <a:gd name="connsiteY309" fmla="*/ 10000 h 10000"/>
              <a:gd name="connsiteX310" fmla="*/ 1278 w 10000"/>
              <a:gd name="connsiteY310" fmla="*/ 9919 h 10000"/>
              <a:gd name="connsiteX311" fmla="*/ 1237 w 10000"/>
              <a:gd name="connsiteY311" fmla="*/ 9879 h 10000"/>
              <a:gd name="connsiteX312" fmla="*/ 1187 w 10000"/>
              <a:gd name="connsiteY312" fmla="*/ 9853 h 10000"/>
              <a:gd name="connsiteX313" fmla="*/ 1156 w 10000"/>
              <a:gd name="connsiteY313" fmla="*/ 9812 h 10000"/>
              <a:gd name="connsiteX314" fmla="*/ 1120 w 10000"/>
              <a:gd name="connsiteY314" fmla="*/ 9786 h 10000"/>
              <a:gd name="connsiteX315" fmla="*/ 1093 w 10000"/>
              <a:gd name="connsiteY315" fmla="*/ 9639 h 10000"/>
              <a:gd name="connsiteX316" fmla="*/ 1030 w 10000"/>
              <a:gd name="connsiteY316" fmla="*/ 9732 h 10000"/>
              <a:gd name="connsiteX317" fmla="*/ 972 w 10000"/>
              <a:gd name="connsiteY317" fmla="*/ 9719 h 10000"/>
              <a:gd name="connsiteX318" fmla="*/ 936 w 10000"/>
              <a:gd name="connsiteY318" fmla="*/ 9598 h 10000"/>
              <a:gd name="connsiteX319" fmla="*/ 838 w 10000"/>
              <a:gd name="connsiteY319" fmla="*/ 9477 h 10000"/>
              <a:gd name="connsiteX320" fmla="*/ 739 w 10000"/>
              <a:gd name="connsiteY320" fmla="*/ 9491 h 10000"/>
              <a:gd name="connsiteX321" fmla="*/ 636 w 10000"/>
              <a:gd name="connsiteY321" fmla="*/ 9290 h 10000"/>
              <a:gd name="connsiteX322" fmla="*/ 717 w 10000"/>
              <a:gd name="connsiteY322" fmla="*/ 9090 h 10000"/>
              <a:gd name="connsiteX323" fmla="*/ 726 w 10000"/>
              <a:gd name="connsiteY323" fmla="*/ 8929 h 10000"/>
              <a:gd name="connsiteX324" fmla="*/ 726 w 10000"/>
              <a:gd name="connsiteY324" fmla="*/ 8754 h 10000"/>
              <a:gd name="connsiteX325" fmla="*/ 730 w 10000"/>
              <a:gd name="connsiteY325" fmla="*/ 8634 h 10000"/>
              <a:gd name="connsiteX326" fmla="*/ 784 w 10000"/>
              <a:gd name="connsiteY326" fmla="*/ 8581 h 10000"/>
              <a:gd name="connsiteX327" fmla="*/ 757 w 10000"/>
              <a:gd name="connsiteY327" fmla="*/ 8327 h 10000"/>
              <a:gd name="connsiteX328" fmla="*/ 694 w 10000"/>
              <a:gd name="connsiteY328" fmla="*/ 8260 h 10000"/>
              <a:gd name="connsiteX329" fmla="*/ 663 w 10000"/>
              <a:gd name="connsiteY329" fmla="*/ 8220 h 10000"/>
              <a:gd name="connsiteX330" fmla="*/ 623 w 10000"/>
              <a:gd name="connsiteY330" fmla="*/ 8260 h 10000"/>
              <a:gd name="connsiteX331" fmla="*/ 529 w 10000"/>
              <a:gd name="connsiteY331" fmla="*/ 8193 h 10000"/>
              <a:gd name="connsiteX332" fmla="*/ 457 w 10000"/>
              <a:gd name="connsiteY332" fmla="*/ 7938 h 10000"/>
              <a:gd name="connsiteX333" fmla="*/ 399 w 10000"/>
              <a:gd name="connsiteY333" fmla="*/ 7858 h 10000"/>
              <a:gd name="connsiteX334" fmla="*/ 372 w 10000"/>
              <a:gd name="connsiteY334" fmla="*/ 7630 h 10000"/>
              <a:gd name="connsiteX335" fmla="*/ 318 w 10000"/>
              <a:gd name="connsiteY335" fmla="*/ 7604 h 10000"/>
              <a:gd name="connsiteX336" fmla="*/ 269 w 10000"/>
              <a:gd name="connsiteY336" fmla="*/ 7684 h 10000"/>
              <a:gd name="connsiteX337" fmla="*/ 237 w 10000"/>
              <a:gd name="connsiteY337" fmla="*/ 7724 h 10000"/>
              <a:gd name="connsiteX338" fmla="*/ 224 w 10000"/>
              <a:gd name="connsiteY338" fmla="*/ 7617 h 10000"/>
              <a:gd name="connsiteX339" fmla="*/ 197 w 10000"/>
              <a:gd name="connsiteY339" fmla="*/ 7523 h 10000"/>
              <a:gd name="connsiteX340" fmla="*/ 269 w 10000"/>
              <a:gd name="connsiteY340" fmla="*/ 7497 h 10000"/>
              <a:gd name="connsiteX341" fmla="*/ 264 w 10000"/>
              <a:gd name="connsiteY341" fmla="*/ 7430 h 10000"/>
              <a:gd name="connsiteX342" fmla="*/ 246 w 10000"/>
              <a:gd name="connsiteY342" fmla="*/ 7390 h 10000"/>
              <a:gd name="connsiteX343" fmla="*/ 224 w 10000"/>
              <a:gd name="connsiteY343" fmla="*/ 7336 h 10000"/>
              <a:gd name="connsiteX344" fmla="*/ 184 w 10000"/>
              <a:gd name="connsiteY344" fmla="*/ 7068 h 10000"/>
              <a:gd name="connsiteX345" fmla="*/ 130 w 10000"/>
              <a:gd name="connsiteY345" fmla="*/ 6921 h 10000"/>
              <a:gd name="connsiteX346" fmla="*/ 76 w 10000"/>
              <a:gd name="connsiteY346" fmla="*/ 6921 h 10000"/>
              <a:gd name="connsiteX347" fmla="*/ 18 w 10000"/>
              <a:gd name="connsiteY347" fmla="*/ 6921 h 10000"/>
              <a:gd name="connsiteX348" fmla="*/ 0 w 10000"/>
              <a:gd name="connsiteY348" fmla="*/ 6720 h 10000"/>
              <a:gd name="connsiteX349" fmla="*/ 36 w 10000"/>
              <a:gd name="connsiteY34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6428 w 10000"/>
              <a:gd name="connsiteY263" fmla="*/ 9706 h 10000"/>
              <a:gd name="connsiteX264" fmla="*/ 2304 w 10000"/>
              <a:gd name="connsiteY264" fmla="*/ 7121 h 10000"/>
              <a:gd name="connsiteX265" fmla="*/ 2160 w 10000"/>
              <a:gd name="connsiteY265" fmla="*/ 6907 h 10000"/>
              <a:gd name="connsiteX266" fmla="*/ 2022 w 10000"/>
              <a:gd name="connsiteY266" fmla="*/ 7068 h 10000"/>
              <a:gd name="connsiteX267" fmla="*/ 1990 w 10000"/>
              <a:gd name="connsiteY267" fmla="*/ 7014 h 10000"/>
              <a:gd name="connsiteX268" fmla="*/ 1857 w 10000"/>
              <a:gd name="connsiteY268" fmla="*/ 4912 h 10000"/>
              <a:gd name="connsiteX269" fmla="*/ 1919 w 10000"/>
              <a:gd name="connsiteY269" fmla="*/ 7148 h 10000"/>
              <a:gd name="connsiteX270" fmla="*/ 1789 w 10000"/>
              <a:gd name="connsiteY270" fmla="*/ 7202 h 10000"/>
              <a:gd name="connsiteX271" fmla="*/ 1744 w 10000"/>
              <a:gd name="connsiteY271" fmla="*/ 7148 h 10000"/>
              <a:gd name="connsiteX272" fmla="*/ 1730 w 10000"/>
              <a:gd name="connsiteY272" fmla="*/ 7202 h 10000"/>
              <a:gd name="connsiteX273" fmla="*/ 1798 w 10000"/>
              <a:gd name="connsiteY273" fmla="*/ 7403 h 10000"/>
              <a:gd name="connsiteX274" fmla="*/ 1753 w 10000"/>
              <a:gd name="connsiteY274" fmla="*/ 7523 h 10000"/>
              <a:gd name="connsiteX275" fmla="*/ 1757 w 10000"/>
              <a:gd name="connsiteY275" fmla="*/ 7697 h 10000"/>
              <a:gd name="connsiteX276" fmla="*/ 1829 w 10000"/>
              <a:gd name="connsiteY276" fmla="*/ 7711 h 10000"/>
              <a:gd name="connsiteX277" fmla="*/ 1860 w 10000"/>
              <a:gd name="connsiteY277" fmla="*/ 7871 h 10000"/>
              <a:gd name="connsiteX278" fmla="*/ 1842 w 10000"/>
              <a:gd name="connsiteY278" fmla="*/ 7991 h 10000"/>
              <a:gd name="connsiteX279" fmla="*/ 1789 w 10000"/>
              <a:gd name="connsiteY279" fmla="*/ 7911 h 10000"/>
              <a:gd name="connsiteX280" fmla="*/ 1744 w 10000"/>
              <a:gd name="connsiteY280" fmla="*/ 7978 h 10000"/>
              <a:gd name="connsiteX281" fmla="*/ 1704 w 10000"/>
              <a:gd name="connsiteY281" fmla="*/ 7911 h 10000"/>
              <a:gd name="connsiteX282" fmla="*/ 1686 w 10000"/>
              <a:gd name="connsiteY282" fmla="*/ 7804 h 10000"/>
              <a:gd name="connsiteX283" fmla="*/ 1636 w 10000"/>
              <a:gd name="connsiteY283" fmla="*/ 7871 h 10000"/>
              <a:gd name="connsiteX284" fmla="*/ 1596 w 10000"/>
              <a:gd name="connsiteY284" fmla="*/ 7804 h 10000"/>
              <a:gd name="connsiteX285" fmla="*/ 1556 w 10000"/>
              <a:gd name="connsiteY285" fmla="*/ 7911 h 10000"/>
              <a:gd name="connsiteX286" fmla="*/ 1502 w 10000"/>
              <a:gd name="connsiteY286" fmla="*/ 7924 h 10000"/>
              <a:gd name="connsiteX287" fmla="*/ 1466 w 10000"/>
              <a:gd name="connsiteY287" fmla="*/ 7804 h 10000"/>
              <a:gd name="connsiteX288" fmla="*/ 1269 w 10000"/>
              <a:gd name="connsiteY288" fmla="*/ 7764 h 10000"/>
              <a:gd name="connsiteX289" fmla="*/ 1246 w 10000"/>
              <a:gd name="connsiteY289" fmla="*/ 7831 h 10000"/>
              <a:gd name="connsiteX290" fmla="*/ 1228 w 10000"/>
              <a:gd name="connsiteY290" fmla="*/ 7831 h 10000"/>
              <a:gd name="connsiteX291" fmla="*/ 1196 w 10000"/>
              <a:gd name="connsiteY291" fmla="*/ 7965 h 10000"/>
              <a:gd name="connsiteX292" fmla="*/ 1201 w 10000"/>
              <a:gd name="connsiteY292" fmla="*/ 8099 h 10000"/>
              <a:gd name="connsiteX293" fmla="*/ 1178 w 10000"/>
              <a:gd name="connsiteY293" fmla="*/ 8099 h 10000"/>
              <a:gd name="connsiteX294" fmla="*/ 1160 w 10000"/>
              <a:gd name="connsiteY294" fmla="*/ 7991 h 10000"/>
              <a:gd name="connsiteX295" fmla="*/ 1134 w 10000"/>
              <a:gd name="connsiteY295" fmla="*/ 8005 h 10000"/>
              <a:gd name="connsiteX296" fmla="*/ 1125 w 10000"/>
              <a:gd name="connsiteY296" fmla="*/ 8393 h 10000"/>
              <a:gd name="connsiteX297" fmla="*/ 1156 w 10000"/>
              <a:gd name="connsiteY297" fmla="*/ 8514 h 10000"/>
              <a:gd name="connsiteX298" fmla="*/ 1156 w 10000"/>
              <a:gd name="connsiteY298" fmla="*/ 8621 h 10000"/>
              <a:gd name="connsiteX299" fmla="*/ 1187 w 10000"/>
              <a:gd name="connsiteY299" fmla="*/ 8607 h 10000"/>
              <a:gd name="connsiteX300" fmla="*/ 1228 w 10000"/>
              <a:gd name="connsiteY300" fmla="*/ 8554 h 10000"/>
              <a:gd name="connsiteX301" fmla="*/ 1264 w 10000"/>
              <a:gd name="connsiteY301" fmla="*/ 8728 h 10000"/>
              <a:gd name="connsiteX302" fmla="*/ 1291 w 10000"/>
              <a:gd name="connsiteY302" fmla="*/ 8835 h 10000"/>
              <a:gd name="connsiteX303" fmla="*/ 1318 w 10000"/>
              <a:gd name="connsiteY303" fmla="*/ 8983 h 10000"/>
              <a:gd name="connsiteX304" fmla="*/ 1363 w 10000"/>
              <a:gd name="connsiteY304" fmla="*/ 9009 h 10000"/>
              <a:gd name="connsiteX305" fmla="*/ 1305 w 10000"/>
              <a:gd name="connsiteY305" fmla="*/ 9130 h 10000"/>
              <a:gd name="connsiteX306" fmla="*/ 1264 w 10000"/>
              <a:gd name="connsiteY306" fmla="*/ 9023 h 10000"/>
              <a:gd name="connsiteX307" fmla="*/ 1223 w 10000"/>
              <a:gd name="connsiteY307" fmla="*/ 9464 h 10000"/>
              <a:gd name="connsiteX308" fmla="*/ 1273 w 10000"/>
              <a:gd name="connsiteY308" fmla="*/ 9571 h 10000"/>
              <a:gd name="connsiteX309" fmla="*/ 1318 w 10000"/>
              <a:gd name="connsiteY309" fmla="*/ 10000 h 10000"/>
              <a:gd name="connsiteX310" fmla="*/ 1278 w 10000"/>
              <a:gd name="connsiteY310" fmla="*/ 9919 h 10000"/>
              <a:gd name="connsiteX311" fmla="*/ 1237 w 10000"/>
              <a:gd name="connsiteY311" fmla="*/ 9879 h 10000"/>
              <a:gd name="connsiteX312" fmla="*/ 1187 w 10000"/>
              <a:gd name="connsiteY312" fmla="*/ 9853 h 10000"/>
              <a:gd name="connsiteX313" fmla="*/ 1156 w 10000"/>
              <a:gd name="connsiteY313" fmla="*/ 9812 h 10000"/>
              <a:gd name="connsiteX314" fmla="*/ 1120 w 10000"/>
              <a:gd name="connsiteY314" fmla="*/ 9786 h 10000"/>
              <a:gd name="connsiteX315" fmla="*/ 1093 w 10000"/>
              <a:gd name="connsiteY315" fmla="*/ 9639 h 10000"/>
              <a:gd name="connsiteX316" fmla="*/ 1030 w 10000"/>
              <a:gd name="connsiteY316" fmla="*/ 9732 h 10000"/>
              <a:gd name="connsiteX317" fmla="*/ 972 w 10000"/>
              <a:gd name="connsiteY317" fmla="*/ 9719 h 10000"/>
              <a:gd name="connsiteX318" fmla="*/ 936 w 10000"/>
              <a:gd name="connsiteY318" fmla="*/ 9598 h 10000"/>
              <a:gd name="connsiteX319" fmla="*/ 838 w 10000"/>
              <a:gd name="connsiteY319" fmla="*/ 9477 h 10000"/>
              <a:gd name="connsiteX320" fmla="*/ 739 w 10000"/>
              <a:gd name="connsiteY320" fmla="*/ 9491 h 10000"/>
              <a:gd name="connsiteX321" fmla="*/ 636 w 10000"/>
              <a:gd name="connsiteY321" fmla="*/ 9290 h 10000"/>
              <a:gd name="connsiteX322" fmla="*/ 717 w 10000"/>
              <a:gd name="connsiteY322" fmla="*/ 9090 h 10000"/>
              <a:gd name="connsiteX323" fmla="*/ 726 w 10000"/>
              <a:gd name="connsiteY323" fmla="*/ 8929 h 10000"/>
              <a:gd name="connsiteX324" fmla="*/ 726 w 10000"/>
              <a:gd name="connsiteY324" fmla="*/ 8754 h 10000"/>
              <a:gd name="connsiteX325" fmla="*/ 730 w 10000"/>
              <a:gd name="connsiteY325" fmla="*/ 8634 h 10000"/>
              <a:gd name="connsiteX326" fmla="*/ 784 w 10000"/>
              <a:gd name="connsiteY326" fmla="*/ 8581 h 10000"/>
              <a:gd name="connsiteX327" fmla="*/ 757 w 10000"/>
              <a:gd name="connsiteY327" fmla="*/ 8327 h 10000"/>
              <a:gd name="connsiteX328" fmla="*/ 694 w 10000"/>
              <a:gd name="connsiteY328" fmla="*/ 8260 h 10000"/>
              <a:gd name="connsiteX329" fmla="*/ 663 w 10000"/>
              <a:gd name="connsiteY329" fmla="*/ 8220 h 10000"/>
              <a:gd name="connsiteX330" fmla="*/ 623 w 10000"/>
              <a:gd name="connsiteY330" fmla="*/ 8260 h 10000"/>
              <a:gd name="connsiteX331" fmla="*/ 529 w 10000"/>
              <a:gd name="connsiteY331" fmla="*/ 8193 h 10000"/>
              <a:gd name="connsiteX332" fmla="*/ 457 w 10000"/>
              <a:gd name="connsiteY332" fmla="*/ 7938 h 10000"/>
              <a:gd name="connsiteX333" fmla="*/ 399 w 10000"/>
              <a:gd name="connsiteY333" fmla="*/ 7858 h 10000"/>
              <a:gd name="connsiteX334" fmla="*/ 372 w 10000"/>
              <a:gd name="connsiteY334" fmla="*/ 7630 h 10000"/>
              <a:gd name="connsiteX335" fmla="*/ 318 w 10000"/>
              <a:gd name="connsiteY335" fmla="*/ 7604 h 10000"/>
              <a:gd name="connsiteX336" fmla="*/ 269 w 10000"/>
              <a:gd name="connsiteY336" fmla="*/ 7684 h 10000"/>
              <a:gd name="connsiteX337" fmla="*/ 237 w 10000"/>
              <a:gd name="connsiteY337" fmla="*/ 7724 h 10000"/>
              <a:gd name="connsiteX338" fmla="*/ 224 w 10000"/>
              <a:gd name="connsiteY338" fmla="*/ 7617 h 10000"/>
              <a:gd name="connsiteX339" fmla="*/ 197 w 10000"/>
              <a:gd name="connsiteY339" fmla="*/ 7523 h 10000"/>
              <a:gd name="connsiteX340" fmla="*/ 269 w 10000"/>
              <a:gd name="connsiteY340" fmla="*/ 7497 h 10000"/>
              <a:gd name="connsiteX341" fmla="*/ 264 w 10000"/>
              <a:gd name="connsiteY341" fmla="*/ 7430 h 10000"/>
              <a:gd name="connsiteX342" fmla="*/ 246 w 10000"/>
              <a:gd name="connsiteY342" fmla="*/ 7390 h 10000"/>
              <a:gd name="connsiteX343" fmla="*/ 224 w 10000"/>
              <a:gd name="connsiteY343" fmla="*/ 7336 h 10000"/>
              <a:gd name="connsiteX344" fmla="*/ 184 w 10000"/>
              <a:gd name="connsiteY344" fmla="*/ 7068 h 10000"/>
              <a:gd name="connsiteX345" fmla="*/ 130 w 10000"/>
              <a:gd name="connsiteY345" fmla="*/ 6921 h 10000"/>
              <a:gd name="connsiteX346" fmla="*/ 76 w 10000"/>
              <a:gd name="connsiteY346" fmla="*/ 6921 h 10000"/>
              <a:gd name="connsiteX347" fmla="*/ 18 w 10000"/>
              <a:gd name="connsiteY347" fmla="*/ 6921 h 10000"/>
              <a:gd name="connsiteX348" fmla="*/ 0 w 10000"/>
              <a:gd name="connsiteY348" fmla="*/ 6720 h 10000"/>
              <a:gd name="connsiteX349" fmla="*/ 36 w 10000"/>
              <a:gd name="connsiteY34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6513 w 10000"/>
              <a:gd name="connsiteY262" fmla="*/ 9853 h 10000"/>
              <a:gd name="connsiteX263" fmla="*/ 2304 w 10000"/>
              <a:gd name="connsiteY263" fmla="*/ 7121 h 10000"/>
              <a:gd name="connsiteX264" fmla="*/ 2160 w 10000"/>
              <a:gd name="connsiteY264" fmla="*/ 6907 h 10000"/>
              <a:gd name="connsiteX265" fmla="*/ 2022 w 10000"/>
              <a:gd name="connsiteY265" fmla="*/ 7068 h 10000"/>
              <a:gd name="connsiteX266" fmla="*/ 1990 w 10000"/>
              <a:gd name="connsiteY266" fmla="*/ 7014 h 10000"/>
              <a:gd name="connsiteX267" fmla="*/ 1857 w 10000"/>
              <a:gd name="connsiteY267" fmla="*/ 4912 h 10000"/>
              <a:gd name="connsiteX268" fmla="*/ 1919 w 10000"/>
              <a:gd name="connsiteY268" fmla="*/ 7148 h 10000"/>
              <a:gd name="connsiteX269" fmla="*/ 1789 w 10000"/>
              <a:gd name="connsiteY269" fmla="*/ 7202 h 10000"/>
              <a:gd name="connsiteX270" fmla="*/ 1744 w 10000"/>
              <a:gd name="connsiteY270" fmla="*/ 7148 h 10000"/>
              <a:gd name="connsiteX271" fmla="*/ 1730 w 10000"/>
              <a:gd name="connsiteY271" fmla="*/ 7202 h 10000"/>
              <a:gd name="connsiteX272" fmla="*/ 1798 w 10000"/>
              <a:gd name="connsiteY272" fmla="*/ 7403 h 10000"/>
              <a:gd name="connsiteX273" fmla="*/ 1753 w 10000"/>
              <a:gd name="connsiteY273" fmla="*/ 7523 h 10000"/>
              <a:gd name="connsiteX274" fmla="*/ 1757 w 10000"/>
              <a:gd name="connsiteY274" fmla="*/ 7697 h 10000"/>
              <a:gd name="connsiteX275" fmla="*/ 1829 w 10000"/>
              <a:gd name="connsiteY275" fmla="*/ 7711 h 10000"/>
              <a:gd name="connsiteX276" fmla="*/ 1860 w 10000"/>
              <a:gd name="connsiteY276" fmla="*/ 7871 h 10000"/>
              <a:gd name="connsiteX277" fmla="*/ 1842 w 10000"/>
              <a:gd name="connsiteY277" fmla="*/ 7991 h 10000"/>
              <a:gd name="connsiteX278" fmla="*/ 1789 w 10000"/>
              <a:gd name="connsiteY278" fmla="*/ 7911 h 10000"/>
              <a:gd name="connsiteX279" fmla="*/ 1744 w 10000"/>
              <a:gd name="connsiteY279" fmla="*/ 7978 h 10000"/>
              <a:gd name="connsiteX280" fmla="*/ 1704 w 10000"/>
              <a:gd name="connsiteY280" fmla="*/ 7911 h 10000"/>
              <a:gd name="connsiteX281" fmla="*/ 1686 w 10000"/>
              <a:gd name="connsiteY281" fmla="*/ 7804 h 10000"/>
              <a:gd name="connsiteX282" fmla="*/ 1636 w 10000"/>
              <a:gd name="connsiteY282" fmla="*/ 7871 h 10000"/>
              <a:gd name="connsiteX283" fmla="*/ 1596 w 10000"/>
              <a:gd name="connsiteY283" fmla="*/ 7804 h 10000"/>
              <a:gd name="connsiteX284" fmla="*/ 1556 w 10000"/>
              <a:gd name="connsiteY284" fmla="*/ 7911 h 10000"/>
              <a:gd name="connsiteX285" fmla="*/ 1502 w 10000"/>
              <a:gd name="connsiteY285" fmla="*/ 7924 h 10000"/>
              <a:gd name="connsiteX286" fmla="*/ 1466 w 10000"/>
              <a:gd name="connsiteY286" fmla="*/ 7804 h 10000"/>
              <a:gd name="connsiteX287" fmla="*/ 1269 w 10000"/>
              <a:gd name="connsiteY287" fmla="*/ 7764 h 10000"/>
              <a:gd name="connsiteX288" fmla="*/ 1246 w 10000"/>
              <a:gd name="connsiteY288" fmla="*/ 7831 h 10000"/>
              <a:gd name="connsiteX289" fmla="*/ 1228 w 10000"/>
              <a:gd name="connsiteY289" fmla="*/ 7831 h 10000"/>
              <a:gd name="connsiteX290" fmla="*/ 1196 w 10000"/>
              <a:gd name="connsiteY290" fmla="*/ 7965 h 10000"/>
              <a:gd name="connsiteX291" fmla="*/ 1201 w 10000"/>
              <a:gd name="connsiteY291" fmla="*/ 8099 h 10000"/>
              <a:gd name="connsiteX292" fmla="*/ 1178 w 10000"/>
              <a:gd name="connsiteY292" fmla="*/ 8099 h 10000"/>
              <a:gd name="connsiteX293" fmla="*/ 1160 w 10000"/>
              <a:gd name="connsiteY293" fmla="*/ 7991 h 10000"/>
              <a:gd name="connsiteX294" fmla="*/ 1134 w 10000"/>
              <a:gd name="connsiteY294" fmla="*/ 8005 h 10000"/>
              <a:gd name="connsiteX295" fmla="*/ 1125 w 10000"/>
              <a:gd name="connsiteY295" fmla="*/ 8393 h 10000"/>
              <a:gd name="connsiteX296" fmla="*/ 1156 w 10000"/>
              <a:gd name="connsiteY296" fmla="*/ 8514 h 10000"/>
              <a:gd name="connsiteX297" fmla="*/ 1156 w 10000"/>
              <a:gd name="connsiteY297" fmla="*/ 8621 h 10000"/>
              <a:gd name="connsiteX298" fmla="*/ 1187 w 10000"/>
              <a:gd name="connsiteY298" fmla="*/ 8607 h 10000"/>
              <a:gd name="connsiteX299" fmla="*/ 1228 w 10000"/>
              <a:gd name="connsiteY299" fmla="*/ 8554 h 10000"/>
              <a:gd name="connsiteX300" fmla="*/ 1264 w 10000"/>
              <a:gd name="connsiteY300" fmla="*/ 8728 h 10000"/>
              <a:gd name="connsiteX301" fmla="*/ 1291 w 10000"/>
              <a:gd name="connsiteY301" fmla="*/ 8835 h 10000"/>
              <a:gd name="connsiteX302" fmla="*/ 1318 w 10000"/>
              <a:gd name="connsiteY302" fmla="*/ 8983 h 10000"/>
              <a:gd name="connsiteX303" fmla="*/ 1363 w 10000"/>
              <a:gd name="connsiteY303" fmla="*/ 9009 h 10000"/>
              <a:gd name="connsiteX304" fmla="*/ 1305 w 10000"/>
              <a:gd name="connsiteY304" fmla="*/ 9130 h 10000"/>
              <a:gd name="connsiteX305" fmla="*/ 1264 w 10000"/>
              <a:gd name="connsiteY305" fmla="*/ 9023 h 10000"/>
              <a:gd name="connsiteX306" fmla="*/ 1223 w 10000"/>
              <a:gd name="connsiteY306" fmla="*/ 9464 h 10000"/>
              <a:gd name="connsiteX307" fmla="*/ 1273 w 10000"/>
              <a:gd name="connsiteY307" fmla="*/ 9571 h 10000"/>
              <a:gd name="connsiteX308" fmla="*/ 1318 w 10000"/>
              <a:gd name="connsiteY308" fmla="*/ 10000 h 10000"/>
              <a:gd name="connsiteX309" fmla="*/ 1278 w 10000"/>
              <a:gd name="connsiteY309" fmla="*/ 9919 h 10000"/>
              <a:gd name="connsiteX310" fmla="*/ 1237 w 10000"/>
              <a:gd name="connsiteY310" fmla="*/ 9879 h 10000"/>
              <a:gd name="connsiteX311" fmla="*/ 1187 w 10000"/>
              <a:gd name="connsiteY311" fmla="*/ 9853 h 10000"/>
              <a:gd name="connsiteX312" fmla="*/ 1156 w 10000"/>
              <a:gd name="connsiteY312" fmla="*/ 9812 h 10000"/>
              <a:gd name="connsiteX313" fmla="*/ 1120 w 10000"/>
              <a:gd name="connsiteY313" fmla="*/ 9786 h 10000"/>
              <a:gd name="connsiteX314" fmla="*/ 1093 w 10000"/>
              <a:gd name="connsiteY314" fmla="*/ 9639 h 10000"/>
              <a:gd name="connsiteX315" fmla="*/ 1030 w 10000"/>
              <a:gd name="connsiteY315" fmla="*/ 9732 h 10000"/>
              <a:gd name="connsiteX316" fmla="*/ 972 w 10000"/>
              <a:gd name="connsiteY316" fmla="*/ 9719 h 10000"/>
              <a:gd name="connsiteX317" fmla="*/ 936 w 10000"/>
              <a:gd name="connsiteY317" fmla="*/ 9598 h 10000"/>
              <a:gd name="connsiteX318" fmla="*/ 838 w 10000"/>
              <a:gd name="connsiteY318" fmla="*/ 9477 h 10000"/>
              <a:gd name="connsiteX319" fmla="*/ 739 w 10000"/>
              <a:gd name="connsiteY319" fmla="*/ 9491 h 10000"/>
              <a:gd name="connsiteX320" fmla="*/ 636 w 10000"/>
              <a:gd name="connsiteY320" fmla="*/ 9290 h 10000"/>
              <a:gd name="connsiteX321" fmla="*/ 717 w 10000"/>
              <a:gd name="connsiteY321" fmla="*/ 9090 h 10000"/>
              <a:gd name="connsiteX322" fmla="*/ 726 w 10000"/>
              <a:gd name="connsiteY322" fmla="*/ 8929 h 10000"/>
              <a:gd name="connsiteX323" fmla="*/ 726 w 10000"/>
              <a:gd name="connsiteY323" fmla="*/ 8754 h 10000"/>
              <a:gd name="connsiteX324" fmla="*/ 730 w 10000"/>
              <a:gd name="connsiteY324" fmla="*/ 8634 h 10000"/>
              <a:gd name="connsiteX325" fmla="*/ 784 w 10000"/>
              <a:gd name="connsiteY325" fmla="*/ 8581 h 10000"/>
              <a:gd name="connsiteX326" fmla="*/ 757 w 10000"/>
              <a:gd name="connsiteY326" fmla="*/ 8327 h 10000"/>
              <a:gd name="connsiteX327" fmla="*/ 694 w 10000"/>
              <a:gd name="connsiteY327" fmla="*/ 8260 h 10000"/>
              <a:gd name="connsiteX328" fmla="*/ 663 w 10000"/>
              <a:gd name="connsiteY328" fmla="*/ 8220 h 10000"/>
              <a:gd name="connsiteX329" fmla="*/ 623 w 10000"/>
              <a:gd name="connsiteY329" fmla="*/ 8260 h 10000"/>
              <a:gd name="connsiteX330" fmla="*/ 529 w 10000"/>
              <a:gd name="connsiteY330" fmla="*/ 8193 h 10000"/>
              <a:gd name="connsiteX331" fmla="*/ 457 w 10000"/>
              <a:gd name="connsiteY331" fmla="*/ 7938 h 10000"/>
              <a:gd name="connsiteX332" fmla="*/ 399 w 10000"/>
              <a:gd name="connsiteY332" fmla="*/ 7858 h 10000"/>
              <a:gd name="connsiteX333" fmla="*/ 372 w 10000"/>
              <a:gd name="connsiteY333" fmla="*/ 7630 h 10000"/>
              <a:gd name="connsiteX334" fmla="*/ 318 w 10000"/>
              <a:gd name="connsiteY334" fmla="*/ 7604 h 10000"/>
              <a:gd name="connsiteX335" fmla="*/ 269 w 10000"/>
              <a:gd name="connsiteY335" fmla="*/ 7684 h 10000"/>
              <a:gd name="connsiteX336" fmla="*/ 237 w 10000"/>
              <a:gd name="connsiteY336" fmla="*/ 7724 h 10000"/>
              <a:gd name="connsiteX337" fmla="*/ 224 w 10000"/>
              <a:gd name="connsiteY337" fmla="*/ 7617 h 10000"/>
              <a:gd name="connsiteX338" fmla="*/ 197 w 10000"/>
              <a:gd name="connsiteY338" fmla="*/ 7523 h 10000"/>
              <a:gd name="connsiteX339" fmla="*/ 269 w 10000"/>
              <a:gd name="connsiteY339" fmla="*/ 7497 h 10000"/>
              <a:gd name="connsiteX340" fmla="*/ 264 w 10000"/>
              <a:gd name="connsiteY340" fmla="*/ 7430 h 10000"/>
              <a:gd name="connsiteX341" fmla="*/ 246 w 10000"/>
              <a:gd name="connsiteY341" fmla="*/ 7390 h 10000"/>
              <a:gd name="connsiteX342" fmla="*/ 224 w 10000"/>
              <a:gd name="connsiteY342" fmla="*/ 7336 h 10000"/>
              <a:gd name="connsiteX343" fmla="*/ 184 w 10000"/>
              <a:gd name="connsiteY343" fmla="*/ 7068 h 10000"/>
              <a:gd name="connsiteX344" fmla="*/ 130 w 10000"/>
              <a:gd name="connsiteY344" fmla="*/ 6921 h 10000"/>
              <a:gd name="connsiteX345" fmla="*/ 76 w 10000"/>
              <a:gd name="connsiteY345" fmla="*/ 6921 h 10000"/>
              <a:gd name="connsiteX346" fmla="*/ 18 w 10000"/>
              <a:gd name="connsiteY346" fmla="*/ 6921 h 10000"/>
              <a:gd name="connsiteX347" fmla="*/ 0 w 10000"/>
              <a:gd name="connsiteY347" fmla="*/ 6720 h 10000"/>
              <a:gd name="connsiteX348" fmla="*/ 36 w 10000"/>
              <a:gd name="connsiteY34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6625 w 10000"/>
              <a:gd name="connsiteY261" fmla="*/ 9706 h 10000"/>
              <a:gd name="connsiteX262" fmla="*/ 2304 w 10000"/>
              <a:gd name="connsiteY262" fmla="*/ 7121 h 10000"/>
              <a:gd name="connsiteX263" fmla="*/ 2160 w 10000"/>
              <a:gd name="connsiteY263" fmla="*/ 6907 h 10000"/>
              <a:gd name="connsiteX264" fmla="*/ 2022 w 10000"/>
              <a:gd name="connsiteY264" fmla="*/ 7068 h 10000"/>
              <a:gd name="connsiteX265" fmla="*/ 1990 w 10000"/>
              <a:gd name="connsiteY265" fmla="*/ 7014 h 10000"/>
              <a:gd name="connsiteX266" fmla="*/ 1857 w 10000"/>
              <a:gd name="connsiteY266" fmla="*/ 4912 h 10000"/>
              <a:gd name="connsiteX267" fmla="*/ 1919 w 10000"/>
              <a:gd name="connsiteY267" fmla="*/ 7148 h 10000"/>
              <a:gd name="connsiteX268" fmla="*/ 1789 w 10000"/>
              <a:gd name="connsiteY268" fmla="*/ 7202 h 10000"/>
              <a:gd name="connsiteX269" fmla="*/ 1744 w 10000"/>
              <a:gd name="connsiteY269" fmla="*/ 7148 h 10000"/>
              <a:gd name="connsiteX270" fmla="*/ 1730 w 10000"/>
              <a:gd name="connsiteY270" fmla="*/ 7202 h 10000"/>
              <a:gd name="connsiteX271" fmla="*/ 1798 w 10000"/>
              <a:gd name="connsiteY271" fmla="*/ 7403 h 10000"/>
              <a:gd name="connsiteX272" fmla="*/ 1753 w 10000"/>
              <a:gd name="connsiteY272" fmla="*/ 7523 h 10000"/>
              <a:gd name="connsiteX273" fmla="*/ 1757 w 10000"/>
              <a:gd name="connsiteY273" fmla="*/ 7697 h 10000"/>
              <a:gd name="connsiteX274" fmla="*/ 1829 w 10000"/>
              <a:gd name="connsiteY274" fmla="*/ 7711 h 10000"/>
              <a:gd name="connsiteX275" fmla="*/ 1860 w 10000"/>
              <a:gd name="connsiteY275" fmla="*/ 7871 h 10000"/>
              <a:gd name="connsiteX276" fmla="*/ 1842 w 10000"/>
              <a:gd name="connsiteY276" fmla="*/ 7991 h 10000"/>
              <a:gd name="connsiteX277" fmla="*/ 1789 w 10000"/>
              <a:gd name="connsiteY277" fmla="*/ 7911 h 10000"/>
              <a:gd name="connsiteX278" fmla="*/ 1744 w 10000"/>
              <a:gd name="connsiteY278" fmla="*/ 7978 h 10000"/>
              <a:gd name="connsiteX279" fmla="*/ 1704 w 10000"/>
              <a:gd name="connsiteY279" fmla="*/ 7911 h 10000"/>
              <a:gd name="connsiteX280" fmla="*/ 1686 w 10000"/>
              <a:gd name="connsiteY280" fmla="*/ 7804 h 10000"/>
              <a:gd name="connsiteX281" fmla="*/ 1636 w 10000"/>
              <a:gd name="connsiteY281" fmla="*/ 7871 h 10000"/>
              <a:gd name="connsiteX282" fmla="*/ 1596 w 10000"/>
              <a:gd name="connsiteY282" fmla="*/ 7804 h 10000"/>
              <a:gd name="connsiteX283" fmla="*/ 1556 w 10000"/>
              <a:gd name="connsiteY283" fmla="*/ 7911 h 10000"/>
              <a:gd name="connsiteX284" fmla="*/ 1502 w 10000"/>
              <a:gd name="connsiteY284" fmla="*/ 7924 h 10000"/>
              <a:gd name="connsiteX285" fmla="*/ 1466 w 10000"/>
              <a:gd name="connsiteY285" fmla="*/ 7804 h 10000"/>
              <a:gd name="connsiteX286" fmla="*/ 1269 w 10000"/>
              <a:gd name="connsiteY286" fmla="*/ 7764 h 10000"/>
              <a:gd name="connsiteX287" fmla="*/ 1246 w 10000"/>
              <a:gd name="connsiteY287" fmla="*/ 7831 h 10000"/>
              <a:gd name="connsiteX288" fmla="*/ 1228 w 10000"/>
              <a:gd name="connsiteY288" fmla="*/ 7831 h 10000"/>
              <a:gd name="connsiteX289" fmla="*/ 1196 w 10000"/>
              <a:gd name="connsiteY289" fmla="*/ 7965 h 10000"/>
              <a:gd name="connsiteX290" fmla="*/ 1201 w 10000"/>
              <a:gd name="connsiteY290" fmla="*/ 8099 h 10000"/>
              <a:gd name="connsiteX291" fmla="*/ 1178 w 10000"/>
              <a:gd name="connsiteY291" fmla="*/ 8099 h 10000"/>
              <a:gd name="connsiteX292" fmla="*/ 1160 w 10000"/>
              <a:gd name="connsiteY292" fmla="*/ 7991 h 10000"/>
              <a:gd name="connsiteX293" fmla="*/ 1134 w 10000"/>
              <a:gd name="connsiteY293" fmla="*/ 8005 h 10000"/>
              <a:gd name="connsiteX294" fmla="*/ 1125 w 10000"/>
              <a:gd name="connsiteY294" fmla="*/ 8393 h 10000"/>
              <a:gd name="connsiteX295" fmla="*/ 1156 w 10000"/>
              <a:gd name="connsiteY295" fmla="*/ 8514 h 10000"/>
              <a:gd name="connsiteX296" fmla="*/ 1156 w 10000"/>
              <a:gd name="connsiteY296" fmla="*/ 8621 h 10000"/>
              <a:gd name="connsiteX297" fmla="*/ 1187 w 10000"/>
              <a:gd name="connsiteY297" fmla="*/ 8607 h 10000"/>
              <a:gd name="connsiteX298" fmla="*/ 1228 w 10000"/>
              <a:gd name="connsiteY298" fmla="*/ 8554 h 10000"/>
              <a:gd name="connsiteX299" fmla="*/ 1264 w 10000"/>
              <a:gd name="connsiteY299" fmla="*/ 8728 h 10000"/>
              <a:gd name="connsiteX300" fmla="*/ 1291 w 10000"/>
              <a:gd name="connsiteY300" fmla="*/ 8835 h 10000"/>
              <a:gd name="connsiteX301" fmla="*/ 1318 w 10000"/>
              <a:gd name="connsiteY301" fmla="*/ 8983 h 10000"/>
              <a:gd name="connsiteX302" fmla="*/ 1363 w 10000"/>
              <a:gd name="connsiteY302" fmla="*/ 9009 h 10000"/>
              <a:gd name="connsiteX303" fmla="*/ 1305 w 10000"/>
              <a:gd name="connsiteY303" fmla="*/ 9130 h 10000"/>
              <a:gd name="connsiteX304" fmla="*/ 1264 w 10000"/>
              <a:gd name="connsiteY304" fmla="*/ 9023 h 10000"/>
              <a:gd name="connsiteX305" fmla="*/ 1223 w 10000"/>
              <a:gd name="connsiteY305" fmla="*/ 9464 h 10000"/>
              <a:gd name="connsiteX306" fmla="*/ 1273 w 10000"/>
              <a:gd name="connsiteY306" fmla="*/ 9571 h 10000"/>
              <a:gd name="connsiteX307" fmla="*/ 1318 w 10000"/>
              <a:gd name="connsiteY307" fmla="*/ 10000 h 10000"/>
              <a:gd name="connsiteX308" fmla="*/ 1278 w 10000"/>
              <a:gd name="connsiteY308" fmla="*/ 9919 h 10000"/>
              <a:gd name="connsiteX309" fmla="*/ 1237 w 10000"/>
              <a:gd name="connsiteY309" fmla="*/ 9879 h 10000"/>
              <a:gd name="connsiteX310" fmla="*/ 1187 w 10000"/>
              <a:gd name="connsiteY310" fmla="*/ 9853 h 10000"/>
              <a:gd name="connsiteX311" fmla="*/ 1156 w 10000"/>
              <a:gd name="connsiteY311" fmla="*/ 9812 h 10000"/>
              <a:gd name="connsiteX312" fmla="*/ 1120 w 10000"/>
              <a:gd name="connsiteY312" fmla="*/ 9786 h 10000"/>
              <a:gd name="connsiteX313" fmla="*/ 1093 w 10000"/>
              <a:gd name="connsiteY313" fmla="*/ 9639 h 10000"/>
              <a:gd name="connsiteX314" fmla="*/ 1030 w 10000"/>
              <a:gd name="connsiteY314" fmla="*/ 9732 h 10000"/>
              <a:gd name="connsiteX315" fmla="*/ 972 w 10000"/>
              <a:gd name="connsiteY315" fmla="*/ 9719 h 10000"/>
              <a:gd name="connsiteX316" fmla="*/ 936 w 10000"/>
              <a:gd name="connsiteY316" fmla="*/ 9598 h 10000"/>
              <a:gd name="connsiteX317" fmla="*/ 838 w 10000"/>
              <a:gd name="connsiteY317" fmla="*/ 9477 h 10000"/>
              <a:gd name="connsiteX318" fmla="*/ 739 w 10000"/>
              <a:gd name="connsiteY318" fmla="*/ 9491 h 10000"/>
              <a:gd name="connsiteX319" fmla="*/ 636 w 10000"/>
              <a:gd name="connsiteY319" fmla="*/ 9290 h 10000"/>
              <a:gd name="connsiteX320" fmla="*/ 717 w 10000"/>
              <a:gd name="connsiteY320" fmla="*/ 9090 h 10000"/>
              <a:gd name="connsiteX321" fmla="*/ 726 w 10000"/>
              <a:gd name="connsiteY321" fmla="*/ 8929 h 10000"/>
              <a:gd name="connsiteX322" fmla="*/ 726 w 10000"/>
              <a:gd name="connsiteY322" fmla="*/ 8754 h 10000"/>
              <a:gd name="connsiteX323" fmla="*/ 730 w 10000"/>
              <a:gd name="connsiteY323" fmla="*/ 8634 h 10000"/>
              <a:gd name="connsiteX324" fmla="*/ 784 w 10000"/>
              <a:gd name="connsiteY324" fmla="*/ 8581 h 10000"/>
              <a:gd name="connsiteX325" fmla="*/ 757 w 10000"/>
              <a:gd name="connsiteY325" fmla="*/ 8327 h 10000"/>
              <a:gd name="connsiteX326" fmla="*/ 694 w 10000"/>
              <a:gd name="connsiteY326" fmla="*/ 8260 h 10000"/>
              <a:gd name="connsiteX327" fmla="*/ 663 w 10000"/>
              <a:gd name="connsiteY327" fmla="*/ 8220 h 10000"/>
              <a:gd name="connsiteX328" fmla="*/ 623 w 10000"/>
              <a:gd name="connsiteY328" fmla="*/ 8260 h 10000"/>
              <a:gd name="connsiteX329" fmla="*/ 529 w 10000"/>
              <a:gd name="connsiteY329" fmla="*/ 8193 h 10000"/>
              <a:gd name="connsiteX330" fmla="*/ 457 w 10000"/>
              <a:gd name="connsiteY330" fmla="*/ 7938 h 10000"/>
              <a:gd name="connsiteX331" fmla="*/ 399 w 10000"/>
              <a:gd name="connsiteY331" fmla="*/ 7858 h 10000"/>
              <a:gd name="connsiteX332" fmla="*/ 372 w 10000"/>
              <a:gd name="connsiteY332" fmla="*/ 7630 h 10000"/>
              <a:gd name="connsiteX333" fmla="*/ 318 w 10000"/>
              <a:gd name="connsiteY333" fmla="*/ 7604 h 10000"/>
              <a:gd name="connsiteX334" fmla="*/ 269 w 10000"/>
              <a:gd name="connsiteY334" fmla="*/ 7684 h 10000"/>
              <a:gd name="connsiteX335" fmla="*/ 237 w 10000"/>
              <a:gd name="connsiteY335" fmla="*/ 7724 h 10000"/>
              <a:gd name="connsiteX336" fmla="*/ 224 w 10000"/>
              <a:gd name="connsiteY336" fmla="*/ 7617 h 10000"/>
              <a:gd name="connsiteX337" fmla="*/ 197 w 10000"/>
              <a:gd name="connsiteY337" fmla="*/ 7523 h 10000"/>
              <a:gd name="connsiteX338" fmla="*/ 269 w 10000"/>
              <a:gd name="connsiteY338" fmla="*/ 7497 h 10000"/>
              <a:gd name="connsiteX339" fmla="*/ 264 w 10000"/>
              <a:gd name="connsiteY339" fmla="*/ 7430 h 10000"/>
              <a:gd name="connsiteX340" fmla="*/ 246 w 10000"/>
              <a:gd name="connsiteY340" fmla="*/ 7390 h 10000"/>
              <a:gd name="connsiteX341" fmla="*/ 224 w 10000"/>
              <a:gd name="connsiteY341" fmla="*/ 7336 h 10000"/>
              <a:gd name="connsiteX342" fmla="*/ 184 w 10000"/>
              <a:gd name="connsiteY342" fmla="*/ 7068 h 10000"/>
              <a:gd name="connsiteX343" fmla="*/ 130 w 10000"/>
              <a:gd name="connsiteY343" fmla="*/ 6921 h 10000"/>
              <a:gd name="connsiteX344" fmla="*/ 76 w 10000"/>
              <a:gd name="connsiteY344" fmla="*/ 6921 h 10000"/>
              <a:gd name="connsiteX345" fmla="*/ 18 w 10000"/>
              <a:gd name="connsiteY345" fmla="*/ 6921 h 10000"/>
              <a:gd name="connsiteX346" fmla="*/ 0 w 10000"/>
              <a:gd name="connsiteY346" fmla="*/ 6720 h 10000"/>
              <a:gd name="connsiteX347" fmla="*/ 36 w 10000"/>
              <a:gd name="connsiteY34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38 w 10000"/>
              <a:gd name="connsiteY260" fmla="*/ 8567 h 10000"/>
              <a:gd name="connsiteX261" fmla="*/ 2304 w 10000"/>
              <a:gd name="connsiteY261" fmla="*/ 7121 h 10000"/>
              <a:gd name="connsiteX262" fmla="*/ 2160 w 10000"/>
              <a:gd name="connsiteY262" fmla="*/ 6907 h 10000"/>
              <a:gd name="connsiteX263" fmla="*/ 2022 w 10000"/>
              <a:gd name="connsiteY263" fmla="*/ 7068 h 10000"/>
              <a:gd name="connsiteX264" fmla="*/ 1990 w 10000"/>
              <a:gd name="connsiteY264" fmla="*/ 7014 h 10000"/>
              <a:gd name="connsiteX265" fmla="*/ 1857 w 10000"/>
              <a:gd name="connsiteY265" fmla="*/ 4912 h 10000"/>
              <a:gd name="connsiteX266" fmla="*/ 1919 w 10000"/>
              <a:gd name="connsiteY266" fmla="*/ 7148 h 10000"/>
              <a:gd name="connsiteX267" fmla="*/ 1789 w 10000"/>
              <a:gd name="connsiteY267" fmla="*/ 7202 h 10000"/>
              <a:gd name="connsiteX268" fmla="*/ 1744 w 10000"/>
              <a:gd name="connsiteY268" fmla="*/ 7148 h 10000"/>
              <a:gd name="connsiteX269" fmla="*/ 1730 w 10000"/>
              <a:gd name="connsiteY269" fmla="*/ 7202 h 10000"/>
              <a:gd name="connsiteX270" fmla="*/ 1798 w 10000"/>
              <a:gd name="connsiteY270" fmla="*/ 7403 h 10000"/>
              <a:gd name="connsiteX271" fmla="*/ 1753 w 10000"/>
              <a:gd name="connsiteY271" fmla="*/ 7523 h 10000"/>
              <a:gd name="connsiteX272" fmla="*/ 1757 w 10000"/>
              <a:gd name="connsiteY272" fmla="*/ 7697 h 10000"/>
              <a:gd name="connsiteX273" fmla="*/ 1829 w 10000"/>
              <a:gd name="connsiteY273" fmla="*/ 7711 h 10000"/>
              <a:gd name="connsiteX274" fmla="*/ 1860 w 10000"/>
              <a:gd name="connsiteY274" fmla="*/ 7871 h 10000"/>
              <a:gd name="connsiteX275" fmla="*/ 1842 w 10000"/>
              <a:gd name="connsiteY275" fmla="*/ 7991 h 10000"/>
              <a:gd name="connsiteX276" fmla="*/ 1789 w 10000"/>
              <a:gd name="connsiteY276" fmla="*/ 7911 h 10000"/>
              <a:gd name="connsiteX277" fmla="*/ 1744 w 10000"/>
              <a:gd name="connsiteY277" fmla="*/ 7978 h 10000"/>
              <a:gd name="connsiteX278" fmla="*/ 1704 w 10000"/>
              <a:gd name="connsiteY278" fmla="*/ 7911 h 10000"/>
              <a:gd name="connsiteX279" fmla="*/ 1686 w 10000"/>
              <a:gd name="connsiteY279" fmla="*/ 7804 h 10000"/>
              <a:gd name="connsiteX280" fmla="*/ 1636 w 10000"/>
              <a:gd name="connsiteY280" fmla="*/ 7871 h 10000"/>
              <a:gd name="connsiteX281" fmla="*/ 1596 w 10000"/>
              <a:gd name="connsiteY281" fmla="*/ 7804 h 10000"/>
              <a:gd name="connsiteX282" fmla="*/ 1556 w 10000"/>
              <a:gd name="connsiteY282" fmla="*/ 7911 h 10000"/>
              <a:gd name="connsiteX283" fmla="*/ 1502 w 10000"/>
              <a:gd name="connsiteY283" fmla="*/ 7924 h 10000"/>
              <a:gd name="connsiteX284" fmla="*/ 1466 w 10000"/>
              <a:gd name="connsiteY284" fmla="*/ 7804 h 10000"/>
              <a:gd name="connsiteX285" fmla="*/ 1269 w 10000"/>
              <a:gd name="connsiteY285" fmla="*/ 7764 h 10000"/>
              <a:gd name="connsiteX286" fmla="*/ 1246 w 10000"/>
              <a:gd name="connsiteY286" fmla="*/ 7831 h 10000"/>
              <a:gd name="connsiteX287" fmla="*/ 1228 w 10000"/>
              <a:gd name="connsiteY287" fmla="*/ 7831 h 10000"/>
              <a:gd name="connsiteX288" fmla="*/ 1196 w 10000"/>
              <a:gd name="connsiteY288" fmla="*/ 7965 h 10000"/>
              <a:gd name="connsiteX289" fmla="*/ 1201 w 10000"/>
              <a:gd name="connsiteY289" fmla="*/ 8099 h 10000"/>
              <a:gd name="connsiteX290" fmla="*/ 1178 w 10000"/>
              <a:gd name="connsiteY290" fmla="*/ 8099 h 10000"/>
              <a:gd name="connsiteX291" fmla="*/ 1160 w 10000"/>
              <a:gd name="connsiteY291" fmla="*/ 7991 h 10000"/>
              <a:gd name="connsiteX292" fmla="*/ 1134 w 10000"/>
              <a:gd name="connsiteY292" fmla="*/ 8005 h 10000"/>
              <a:gd name="connsiteX293" fmla="*/ 1125 w 10000"/>
              <a:gd name="connsiteY293" fmla="*/ 8393 h 10000"/>
              <a:gd name="connsiteX294" fmla="*/ 1156 w 10000"/>
              <a:gd name="connsiteY294" fmla="*/ 8514 h 10000"/>
              <a:gd name="connsiteX295" fmla="*/ 1156 w 10000"/>
              <a:gd name="connsiteY295" fmla="*/ 8621 h 10000"/>
              <a:gd name="connsiteX296" fmla="*/ 1187 w 10000"/>
              <a:gd name="connsiteY296" fmla="*/ 8607 h 10000"/>
              <a:gd name="connsiteX297" fmla="*/ 1228 w 10000"/>
              <a:gd name="connsiteY297" fmla="*/ 8554 h 10000"/>
              <a:gd name="connsiteX298" fmla="*/ 1264 w 10000"/>
              <a:gd name="connsiteY298" fmla="*/ 8728 h 10000"/>
              <a:gd name="connsiteX299" fmla="*/ 1291 w 10000"/>
              <a:gd name="connsiteY299" fmla="*/ 8835 h 10000"/>
              <a:gd name="connsiteX300" fmla="*/ 1318 w 10000"/>
              <a:gd name="connsiteY300" fmla="*/ 8983 h 10000"/>
              <a:gd name="connsiteX301" fmla="*/ 1363 w 10000"/>
              <a:gd name="connsiteY301" fmla="*/ 9009 h 10000"/>
              <a:gd name="connsiteX302" fmla="*/ 1305 w 10000"/>
              <a:gd name="connsiteY302" fmla="*/ 9130 h 10000"/>
              <a:gd name="connsiteX303" fmla="*/ 1264 w 10000"/>
              <a:gd name="connsiteY303" fmla="*/ 9023 h 10000"/>
              <a:gd name="connsiteX304" fmla="*/ 1223 w 10000"/>
              <a:gd name="connsiteY304" fmla="*/ 9464 h 10000"/>
              <a:gd name="connsiteX305" fmla="*/ 1273 w 10000"/>
              <a:gd name="connsiteY305" fmla="*/ 9571 h 10000"/>
              <a:gd name="connsiteX306" fmla="*/ 1318 w 10000"/>
              <a:gd name="connsiteY306" fmla="*/ 10000 h 10000"/>
              <a:gd name="connsiteX307" fmla="*/ 1278 w 10000"/>
              <a:gd name="connsiteY307" fmla="*/ 9919 h 10000"/>
              <a:gd name="connsiteX308" fmla="*/ 1237 w 10000"/>
              <a:gd name="connsiteY308" fmla="*/ 9879 h 10000"/>
              <a:gd name="connsiteX309" fmla="*/ 1187 w 10000"/>
              <a:gd name="connsiteY309" fmla="*/ 9853 h 10000"/>
              <a:gd name="connsiteX310" fmla="*/ 1156 w 10000"/>
              <a:gd name="connsiteY310" fmla="*/ 9812 h 10000"/>
              <a:gd name="connsiteX311" fmla="*/ 1120 w 10000"/>
              <a:gd name="connsiteY311" fmla="*/ 9786 h 10000"/>
              <a:gd name="connsiteX312" fmla="*/ 1093 w 10000"/>
              <a:gd name="connsiteY312" fmla="*/ 9639 h 10000"/>
              <a:gd name="connsiteX313" fmla="*/ 1030 w 10000"/>
              <a:gd name="connsiteY313" fmla="*/ 9732 h 10000"/>
              <a:gd name="connsiteX314" fmla="*/ 972 w 10000"/>
              <a:gd name="connsiteY314" fmla="*/ 9719 h 10000"/>
              <a:gd name="connsiteX315" fmla="*/ 936 w 10000"/>
              <a:gd name="connsiteY315" fmla="*/ 9598 h 10000"/>
              <a:gd name="connsiteX316" fmla="*/ 838 w 10000"/>
              <a:gd name="connsiteY316" fmla="*/ 9477 h 10000"/>
              <a:gd name="connsiteX317" fmla="*/ 739 w 10000"/>
              <a:gd name="connsiteY317" fmla="*/ 9491 h 10000"/>
              <a:gd name="connsiteX318" fmla="*/ 636 w 10000"/>
              <a:gd name="connsiteY318" fmla="*/ 9290 h 10000"/>
              <a:gd name="connsiteX319" fmla="*/ 717 w 10000"/>
              <a:gd name="connsiteY319" fmla="*/ 9090 h 10000"/>
              <a:gd name="connsiteX320" fmla="*/ 726 w 10000"/>
              <a:gd name="connsiteY320" fmla="*/ 8929 h 10000"/>
              <a:gd name="connsiteX321" fmla="*/ 726 w 10000"/>
              <a:gd name="connsiteY321" fmla="*/ 8754 h 10000"/>
              <a:gd name="connsiteX322" fmla="*/ 730 w 10000"/>
              <a:gd name="connsiteY322" fmla="*/ 8634 h 10000"/>
              <a:gd name="connsiteX323" fmla="*/ 784 w 10000"/>
              <a:gd name="connsiteY323" fmla="*/ 8581 h 10000"/>
              <a:gd name="connsiteX324" fmla="*/ 757 w 10000"/>
              <a:gd name="connsiteY324" fmla="*/ 8327 h 10000"/>
              <a:gd name="connsiteX325" fmla="*/ 694 w 10000"/>
              <a:gd name="connsiteY325" fmla="*/ 8260 h 10000"/>
              <a:gd name="connsiteX326" fmla="*/ 663 w 10000"/>
              <a:gd name="connsiteY326" fmla="*/ 8220 h 10000"/>
              <a:gd name="connsiteX327" fmla="*/ 623 w 10000"/>
              <a:gd name="connsiteY327" fmla="*/ 8260 h 10000"/>
              <a:gd name="connsiteX328" fmla="*/ 529 w 10000"/>
              <a:gd name="connsiteY328" fmla="*/ 8193 h 10000"/>
              <a:gd name="connsiteX329" fmla="*/ 457 w 10000"/>
              <a:gd name="connsiteY329" fmla="*/ 7938 h 10000"/>
              <a:gd name="connsiteX330" fmla="*/ 399 w 10000"/>
              <a:gd name="connsiteY330" fmla="*/ 7858 h 10000"/>
              <a:gd name="connsiteX331" fmla="*/ 372 w 10000"/>
              <a:gd name="connsiteY331" fmla="*/ 7630 h 10000"/>
              <a:gd name="connsiteX332" fmla="*/ 318 w 10000"/>
              <a:gd name="connsiteY332" fmla="*/ 7604 h 10000"/>
              <a:gd name="connsiteX333" fmla="*/ 269 w 10000"/>
              <a:gd name="connsiteY333" fmla="*/ 7684 h 10000"/>
              <a:gd name="connsiteX334" fmla="*/ 237 w 10000"/>
              <a:gd name="connsiteY334" fmla="*/ 7724 h 10000"/>
              <a:gd name="connsiteX335" fmla="*/ 224 w 10000"/>
              <a:gd name="connsiteY335" fmla="*/ 7617 h 10000"/>
              <a:gd name="connsiteX336" fmla="*/ 197 w 10000"/>
              <a:gd name="connsiteY336" fmla="*/ 7523 h 10000"/>
              <a:gd name="connsiteX337" fmla="*/ 269 w 10000"/>
              <a:gd name="connsiteY337" fmla="*/ 7497 h 10000"/>
              <a:gd name="connsiteX338" fmla="*/ 264 w 10000"/>
              <a:gd name="connsiteY338" fmla="*/ 7430 h 10000"/>
              <a:gd name="connsiteX339" fmla="*/ 246 w 10000"/>
              <a:gd name="connsiteY339" fmla="*/ 7390 h 10000"/>
              <a:gd name="connsiteX340" fmla="*/ 224 w 10000"/>
              <a:gd name="connsiteY340" fmla="*/ 7336 h 10000"/>
              <a:gd name="connsiteX341" fmla="*/ 184 w 10000"/>
              <a:gd name="connsiteY341" fmla="*/ 7068 h 10000"/>
              <a:gd name="connsiteX342" fmla="*/ 130 w 10000"/>
              <a:gd name="connsiteY342" fmla="*/ 6921 h 10000"/>
              <a:gd name="connsiteX343" fmla="*/ 76 w 10000"/>
              <a:gd name="connsiteY343" fmla="*/ 6921 h 10000"/>
              <a:gd name="connsiteX344" fmla="*/ 18 w 10000"/>
              <a:gd name="connsiteY344" fmla="*/ 6921 h 10000"/>
              <a:gd name="connsiteX345" fmla="*/ 0 w 10000"/>
              <a:gd name="connsiteY345" fmla="*/ 6720 h 10000"/>
              <a:gd name="connsiteX346" fmla="*/ 36 w 10000"/>
              <a:gd name="connsiteY34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6994 w 10000"/>
              <a:gd name="connsiteY260" fmla="*/ 8567 h 10000"/>
              <a:gd name="connsiteX261" fmla="*/ 2304 w 10000"/>
              <a:gd name="connsiteY261" fmla="*/ 7121 h 10000"/>
              <a:gd name="connsiteX262" fmla="*/ 2160 w 10000"/>
              <a:gd name="connsiteY262" fmla="*/ 6907 h 10000"/>
              <a:gd name="connsiteX263" fmla="*/ 2022 w 10000"/>
              <a:gd name="connsiteY263" fmla="*/ 7068 h 10000"/>
              <a:gd name="connsiteX264" fmla="*/ 1990 w 10000"/>
              <a:gd name="connsiteY264" fmla="*/ 7014 h 10000"/>
              <a:gd name="connsiteX265" fmla="*/ 1857 w 10000"/>
              <a:gd name="connsiteY265" fmla="*/ 4912 h 10000"/>
              <a:gd name="connsiteX266" fmla="*/ 1919 w 10000"/>
              <a:gd name="connsiteY266" fmla="*/ 7148 h 10000"/>
              <a:gd name="connsiteX267" fmla="*/ 1789 w 10000"/>
              <a:gd name="connsiteY267" fmla="*/ 7202 h 10000"/>
              <a:gd name="connsiteX268" fmla="*/ 1744 w 10000"/>
              <a:gd name="connsiteY268" fmla="*/ 7148 h 10000"/>
              <a:gd name="connsiteX269" fmla="*/ 1730 w 10000"/>
              <a:gd name="connsiteY269" fmla="*/ 7202 h 10000"/>
              <a:gd name="connsiteX270" fmla="*/ 1798 w 10000"/>
              <a:gd name="connsiteY270" fmla="*/ 7403 h 10000"/>
              <a:gd name="connsiteX271" fmla="*/ 1753 w 10000"/>
              <a:gd name="connsiteY271" fmla="*/ 7523 h 10000"/>
              <a:gd name="connsiteX272" fmla="*/ 1757 w 10000"/>
              <a:gd name="connsiteY272" fmla="*/ 7697 h 10000"/>
              <a:gd name="connsiteX273" fmla="*/ 1829 w 10000"/>
              <a:gd name="connsiteY273" fmla="*/ 7711 h 10000"/>
              <a:gd name="connsiteX274" fmla="*/ 1860 w 10000"/>
              <a:gd name="connsiteY274" fmla="*/ 7871 h 10000"/>
              <a:gd name="connsiteX275" fmla="*/ 1842 w 10000"/>
              <a:gd name="connsiteY275" fmla="*/ 7991 h 10000"/>
              <a:gd name="connsiteX276" fmla="*/ 1789 w 10000"/>
              <a:gd name="connsiteY276" fmla="*/ 7911 h 10000"/>
              <a:gd name="connsiteX277" fmla="*/ 1744 w 10000"/>
              <a:gd name="connsiteY277" fmla="*/ 7978 h 10000"/>
              <a:gd name="connsiteX278" fmla="*/ 1704 w 10000"/>
              <a:gd name="connsiteY278" fmla="*/ 7911 h 10000"/>
              <a:gd name="connsiteX279" fmla="*/ 1686 w 10000"/>
              <a:gd name="connsiteY279" fmla="*/ 7804 h 10000"/>
              <a:gd name="connsiteX280" fmla="*/ 1636 w 10000"/>
              <a:gd name="connsiteY280" fmla="*/ 7871 h 10000"/>
              <a:gd name="connsiteX281" fmla="*/ 1596 w 10000"/>
              <a:gd name="connsiteY281" fmla="*/ 7804 h 10000"/>
              <a:gd name="connsiteX282" fmla="*/ 1556 w 10000"/>
              <a:gd name="connsiteY282" fmla="*/ 7911 h 10000"/>
              <a:gd name="connsiteX283" fmla="*/ 1502 w 10000"/>
              <a:gd name="connsiteY283" fmla="*/ 7924 h 10000"/>
              <a:gd name="connsiteX284" fmla="*/ 1466 w 10000"/>
              <a:gd name="connsiteY284" fmla="*/ 7804 h 10000"/>
              <a:gd name="connsiteX285" fmla="*/ 1269 w 10000"/>
              <a:gd name="connsiteY285" fmla="*/ 7764 h 10000"/>
              <a:gd name="connsiteX286" fmla="*/ 1246 w 10000"/>
              <a:gd name="connsiteY286" fmla="*/ 7831 h 10000"/>
              <a:gd name="connsiteX287" fmla="*/ 1228 w 10000"/>
              <a:gd name="connsiteY287" fmla="*/ 7831 h 10000"/>
              <a:gd name="connsiteX288" fmla="*/ 1196 w 10000"/>
              <a:gd name="connsiteY288" fmla="*/ 7965 h 10000"/>
              <a:gd name="connsiteX289" fmla="*/ 1201 w 10000"/>
              <a:gd name="connsiteY289" fmla="*/ 8099 h 10000"/>
              <a:gd name="connsiteX290" fmla="*/ 1178 w 10000"/>
              <a:gd name="connsiteY290" fmla="*/ 8099 h 10000"/>
              <a:gd name="connsiteX291" fmla="*/ 1160 w 10000"/>
              <a:gd name="connsiteY291" fmla="*/ 7991 h 10000"/>
              <a:gd name="connsiteX292" fmla="*/ 1134 w 10000"/>
              <a:gd name="connsiteY292" fmla="*/ 8005 h 10000"/>
              <a:gd name="connsiteX293" fmla="*/ 1125 w 10000"/>
              <a:gd name="connsiteY293" fmla="*/ 8393 h 10000"/>
              <a:gd name="connsiteX294" fmla="*/ 1156 w 10000"/>
              <a:gd name="connsiteY294" fmla="*/ 8514 h 10000"/>
              <a:gd name="connsiteX295" fmla="*/ 1156 w 10000"/>
              <a:gd name="connsiteY295" fmla="*/ 8621 h 10000"/>
              <a:gd name="connsiteX296" fmla="*/ 1187 w 10000"/>
              <a:gd name="connsiteY296" fmla="*/ 8607 h 10000"/>
              <a:gd name="connsiteX297" fmla="*/ 1228 w 10000"/>
              <a:gd name="connsiteY297" fmla="*/ 8554 h 10000"/>
              <a:gd name="connsiteX298" fmla="*/ 1264 w 10000"/>
              <a:gd name="connsiteY298" fmla="*/ 8728 h 10000"/>
              <a:gd name="connsiteX299" fmla="*/ 1291 w 10000"/>
              <a:gd name="connsiteY299" fmla="*/ 8835 h 10000"/>
              <a:gd name="connsiteX300" fmla="*/ 1318 w 10000"/>
              <a:gd name="connsiteY300" fmla="*/ 8983 h 10000"/>
              <a:gd name="connsiteX301" fmla="*/ 1363 w 10000"/>
              <a:gd name="connsiteY301" fmla="*/ 9009 h 10000"/>
              <a:gd name="connsiteX302" fmla="*/ 1305 w 10000"/>
              <a:gd name="connsiteY302" fmla="*/ 9130 h 10000"/>
              <a:gd name="connsiteX303" fmla="*/ 1264 w 10000"/>
              <a:gd name="connsiteY303" fmla="*/ 9023 h 10000"/>
              <a:gd name="connsiteX304" fmla="*/ 1223 w 10000"/>
              <a:gd name="connsiteY304" fmla="*/ 9464 h 10000"/>
              <a:gd name="connsiteX305" fmla="*/ 1273 w 10000"/>
              <a:gd name="connsiteY305" fmla="*/ 9571 h 10000"/>
              <a:gd name="connsiteX306" fmla="*/ 1318 w 10000"/>
              <a:gd name="connsiteY306" fmla="*/ 10000 h 10000"/>
              <a:gd name="connsiteX307" fmla="*/ 1278 w 10000"/>
              <a:gd name="connsiteY307" fmla="*/ 9919 h 10000"/>
              <a:gd name="connsiteX308" fmla="*/ 1237 w 10000"/>
              <a:gd name="connsiteY308" fmla="*/ 9879 h 10000"/>
              <a:gd name="connsiteX309" fmla="*/ 1187 w 10000"/>
              <a:gd name="connsiteY309" fmla="*/ 9853 h 10000"/>
              <a:gd name="connsiteX310" fmla="*/ 1156 w 10000"/>
              <a:gd name="connsiteY310" fmla="*/ 9812 h 10000"/>
              <a:gd name="connsiteX311" fmla="*/ 1120 w 10000"/>
              <a:gd name="connsiteY311" fmla="*/ 9786 h 10000"/>
              <a:gd name="connsiteX312" fmla="*/ 1093 w 10000"/>
              <a:gd name="connsiteY312" fmla="*/ 9639 h 10000"/>
              <a:gd name="connsiteX313" fmla="*/ 1030 w 10000"/>
              <a:gd name="connsiteY313" fmla="*/ 9732 h 10000"/>
              <a:gd name="connsiteX314" fmla="*/ 972 w 10000"/>
              <a:gd name="connsiteY314" fmla="*/ 9719 h 10000"/>
              <a:gd name="connsiteX315" fmla="*/ 936 w 10000"/>
              <a:gd name="connsiteY315" fmla="*/ 9598 h 10000"/>
              <a:gd name="connsiteX316" fmla="*/ 838 w 10000"/>
              <a:gd name="connsiteY316" fmla="*/ 9477 h 10000"/>
              <a:gd name="connsiteX317" fmla="*/ 739 w 10000"/>
              <a:gd name="connsiteY317" fmla="*/ 9491 h 10000"/>
              <a:gd name="connsiteX318" fmla="*/ 636 w 10000"/>
              <a:gd name="connsiteY318" fmla="*/ 9290 h 10000"/>
              <a:gd name="connsiteX319" fmla="*/ 717 w 10000"/>
              <a:gd name="connsiteY319" fmla="*/ 9090 h 10000"/>
              <a:gd name="connsiteX320" fmla="*/ 726 w 10000"/>
              <a:gd name="connsiteY320" fmla="*/ 8929 h 10000"/>
              <a:gd name="connsiteX321" fmla="*/ 726 w 10000"/>
              <a:gd name="connsiteY321" fmla="*/ 8754 h 10000"/>
              <a:gd name="connsiteX322" fmla="*/ 730 w 10000"/>
              <a:gd name="connsiteY322" fmla="*/ 8634 h 10000"/>
              <a:gd name="connsiteX323" fmla="*/ 784 w 10000"/>
              <a:gd name="connsiteY323" fmla="*/ 8581 h 10000"/>
              <a:gd name="connsiteX324" fmla="*/ 757 w 10000"/>
              <a:gd name="connsiteY324" fmla="*/ 8327 h 10000"/>
              <a:gd name="connsiteX325" fmla="*/ 694 w 10000"/>
              <a:gd name="connsiteY325" fmla="*/ 8260 h 10000"/>
              <a:gd name="connsiteX326" fmla="*/ 663 w 10000"/>
              <a:gd name="connsiteY326" fmla="*/ 8220 h 10000"/>
              <a:gd name="connsiteX327" fmla="*/ 623 w 10000"/>
              <a:gd name="connsiteY327" fmla="*/ 8260 h 10000"/>
              <a:gd name="connsiteX328" fmla="*/ 529 w 10000"/>
              <a:gd name="connsiteY328" fmla="*/ 8193 h 10000"/>
              <a:gd name="connsiteX329" fmla="*/ 457 w 10000"/>
              <a:gd name="connsiteY329" fmla="*/ 7938 h 10000"/>
              <a:gd name="connsiteX330" fmla="*/ 399 w 10000"/>
              <a:gd name="connsiteY330" fmla="*/ 7858 h 10000"/>
              <a:gd name="connsiteX331" fmla="*/ 372 w 10000"/>
              <a:gd name="connsiteY331" fmla="*/ 7630 h 10000"/>
              <a:gd name="connsiteX332" fmla="*/ 318 w 10000"/>
              <a:gd name="connsiteY332" fmla="*/ 7604 h 10000"/>
              <a:gd name="connsiteX333" fmla="*/ 269 w 10000"/>
              <a:gd name="connsiteY333" fmla="*/ 7684 h 10000"/>
              <a:gd name="connsiteX334" fmla="*/ 237 w 10000"/>
              <a:gd name="connsiteY334" fmla="*/ 7724 h 10000"/>
              <a:gd name="connsiteX335" fmla="*/ 224 w 10000"/>
              <a:gd name="connsiteY335" fmla="*/ 7617 h 10000"/>
              <a:gd name="connsiteX336" fmla="*/ 197 w 10000"/>
              <a:gd name="connsiteY336" fmla="*/ 7523 h 10000"/>
              <a:gd name="connsiteX337" fmla="*/ 269 w 10000"/>
              <a:gd name="connsiteY337" fmla="*/ 7497 h 10000"/>
              <a:gd name="connsiteX338" fmla="*/ 264 w 10000"/>
              <a:gd name="connsiteY338" fmla="*/ 7430 h 10000"/>
              <a:gd name="connsiteX339" fmla="*/ 246 w 10000"/>
              <a:gd name="connsiteY339" fmla="*/ 7390 h 10000"/>
              <a:gd name="connsiteX340" fmla="*/ 224 w 10000"/>
              <a:gd name="connsiteY340" fmla="*/ 7336 h 10000"/>
              <a:gd name="connsiteX341" fmla="*/ 184 w 10000"/>
              <a:gd name="connsiteY341" fmla="*/ 7068 h 10000"/>
              <a:gd name="connsiteX342" fmla="*/ 130 w 10000"/>
              <a:gd name="connsiteY342" fmla="*/ 6921 h 10000"/>
              <a:gd name="connsiteX343" fmla="*/ 76 w 10000"/>
              <a:gd name="connsiteY343" fmla="*/ 6921 h 10000"/>
              <a:gd name="connsiteX344" fmla="*/ 18 w 10000"/>
              <a:gd name="connsiteY344" fmla="*/ 6921 h 10000"/>
              <a:gd name="connsiteX345" fmla="*/ 0 w 10000"/>
              <a:gd name="connsiteY345" fmla="*/ 6720 h 10000"/>
              <a:gd name="connsiteX346" fmla="*/ 36 w 10000"/>
              <a:gd name="connsiteY34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6952 w 10000"/>
              <a:gd name="connsiteY259" fmla="*/ 8018 h 10000"/>
              <a:gd name="connsiteX260" fmla="*/ 2304 w 10000"/>
              <a:gd name="connsiteY260" fmla="*/ 7121 h 10000"/>
              <a:gd name="connsiteX261" fmla="*/ 2160 w 10000"/>
              <a:gd name="connsiteY261" fmla="*/ 6907 h 10000"/>
              <a:gd name="connsiteX262" fmla="*/ 2022 w 10000"/>
              <a:gd name="connsiteY262" fmla="*/ 7068 h 10000"/>
              <a:gd name="connsiteX263" fmla="*/ 1990 w 10000"/>
              <a:gd name="connsiteY263" fmla="*/ 7014 h 10000"/>
              <a:gd name="connsiteX264" fmla="*/ 1857 w 10000"/>
              <a:gd name="connsiteY264" fmla="*/ 4912 h 10000"/>
              <a:gd name="connsiteX265" fmla="*/ 1919 w 10000"/>
              <a:gd name="connsiteY265" fmla="*/ 7148 h 10000"/>
              <a:gd name="connsiteX266" fmla="*/ 1789 w 10000"/>
              <a:gd name="connsiteY266" fmla="*/ 7202 h 10000"/>
              <a:gd name="connsiteX267" fmla="*/ 1744 w 10000"/>
              <a:gd name="connsiteY267" fmla="*/ 7148 h 10000"/>
              <a:gd name="connsiteX268" fmla="*/ 1730 w 10000"/>
              <a:gd name="connsiteY268" fmla="*/ 7202 h 10000"/>
              <a:gd name="connsiteX269" fmla="*/ 1798 w 10000"/>
              <a:gd name="connsiteY269" fmla="*/ 7403 h 10000"/>
              <a:gd name="connsiteX270" fmla="*/ 1753 w 10000"/>
              <a:gd name="connsiteY270" fmla="*/ 7523 h 10000"/>
              <a:gd name="connsiteX271" fmla="*/ 1757 w 10000"/>
              <a:gd name="connsiteY271" fmla="*/ 7697 h 10000"/>
              <a:gd name="connsiteX272" fmla="*/ 1829 w 10000"/>
              <a:gd name="connsiteY272" fmla="*/ 7711 h 10000"/>
              <a:gd name="connsiteX273" fmla="*/ 1860 w 10000"/>
              <a:gd name="connsiteY273" fmla="*/ 7871 h 10000"/>
              <a:gd name="connsiteX274" fmla="*/ 1842 w 10000"/>
              <a:gd name="connsiteY274" fmla="*/ 7991 h 10000"/>
              <a:gd name="connsiteX275" fmla="*/ 1789 w 10000"/>
              <a:gd name="connsiteY275" fmla="*/ 7911 h 10000"/>
              <a:gd name="connsiteX276" fmla="*/ 1744 w 10000"/>
              <a:gd name="connsiteY276" fmla="*/ 7978 h 10000"/>
              <a:gd name="connsiteX277" fmla="*/ 1704 w 10000"/>
              <a:gd name="connsiteY277" fmla="*/ 7911 h 10000"/>
              <a:gd name="connsiteX278" fmla="*/ 1686 w 10000"/>
              <a:gd name="connsiteY278" fmla="*/ 7804 h 10000"/>
              <a:gd name="connsiteX279" fmla="*/ 1636 w 10000"/>
              <a:gd name="connsiteY279" fmla="*/ 7871 h 10000"/>
              <a:gd name="connsiteX280" fmla="*/ 1596 w 10000"/>
              <a:gd name="connsiteY280" fmla="*/ 7804 h 10000"/>
              <a:gd name="connsiteX281" fmla="*/ 1556 w 10000"/>
              <a:gd name="connsiteY281" fmla="*/ 7911 h 10000"/>
              <a:gd name="connsiteX282" fmla="*/ 1502 w 10000"/>
              <a:gd name="connsiteY282" fmla="*/ 7924 h 10000"/>
              <a:gd name="connsiteX283" fmla="*/ 1466 w 10000"/>
              <a:gd name="connsiteY283" fmla="*/ 7804 h 10000"/>
              <a:gd name="connsiteX284" fmla="*/ 1269 w 10000"/>
              <a:gd name="connsiteY284" fmla="*/ 7764 h 10000"/>
              <a:gd name="connsiteX285" fmla="*/ 1246 w 10000"/>
              <a:gd name="connsiteY285" fmla="*/ 7831 h 10000"/>
              <a:gd name="connsiteX286" fmla="*/ 1228 w 10000"/>
              <a:gd name="connsiteY286" fmla="*/ 7831 h 10000"/>
              <a:gd name="connsiteX287" fmla="*/ 1196 w 10000"/>
              <a:gd name="connsiteY287" fmla="*/ 7965 h 10000"/>
              <a:gd name="connsiteX288" fmla="*/ 1201 w 10000"/>
              <a:gd name="connsiteY288" fmla="*/ 8099 h 10000"/>
              <a:gd name="connsiteX289" fmla="*/ 1178 w 10000"/>
              <a:gd name="connsiteY289" fmla="*/ 8099 h 10000"/>
              <a:gd name="connsiteX290" fmla="*/ 1160 w 10000"/>
              <a:gd name="connsiteY290" fmla="*/ 7991 h 10000"/>
              <a:gd name="connsiteX291" fmla="*/ 1134 w 10000"/>
              <a:gd name="connsiteY291" fmla="*/ 8005 h 10000"/>
              <a:gd name="connsiteX292" fmla="*/ 1125 w 10000"/>
              <a:gd name="connsiteY292" fmla="*/ 8393 h 10000"/>
              <a:gd name="connsiteX293" fmla="*/ 1156 w 10000"/>
              <a:gd name="connsiteY293" fmla="*/ 8514 h 10000"/>
              <a:gd name="connsiteX294" fmla="*/ 1156 w 10000"/>
              <a:gd name="connsiteY294" fmla="*/ 8621 h 10000"/>
              <a:gd name="connsiteX295" fmla="*/ 1187 w 10000"/>
              <a:gd name="connsiteY295" fmla="*/ 8607 h 10000"/>
              <a:gd name="connsiteX296" fmla="*/ 1228 w 10000"/>
              <a:gd name="connsiteY296" fmla="*/ 8554 h 10000"/>
              <a:gd name="connsiteX297" fmla="*/ 1264 w 10000"/>
              <a:gd name="connsiteY297" fmla="*/ 8728 h 10000"/>
              <a:gd name="connsiteX298" fmla="*/ 1291 w 10000"/>
              <a:gd name="connsiteY298" fmla="*/ 8835 h 10000"/>
              <a:gd name="connsiteX299" fmla="*/ 1318 w 10000"/>
              <a:gd name="connsiteY299" fmla="*/ 8983 h 10000"/>
              <a:gd name="connsiteX300" fmla="*/ 1363 w 10000"/>
              <a:gd name="connsiteY300" fmla="*/ 9009 h 10000"/>
              <a:gd name="connsiteX301" fmla="*/ 1305 w 10000"/>
              <a:gd name="connsiteY301" fmla="*/ 9130 h 10000"/>
              <a:gd name="connsiteX302" fmla="*/ 1264 w 10000"/>
              <a:gd name="connsiteY302" fmla="*/ 9023 h 10000"/>
              <a:gd name="connsiteX303" fmla="*/ 1223 w 10000"/>
              <a:gd name="connsiteY303" fmla="*/ 9464 h 10000"/>
              <a:gd name="connsiteX304" fmla="*/ 1273 w 10000"/>
              <a:gd name="connsiteY304" fmla="*/ 9571 h 10000"/>
              <a:gd name="connsiteX305" fmla="*/ 1318 w 10000"/>
              <a:gd name="connsiteY305" fmla="*/ 10000 h 10000"/>
              <a:gd name="connsiteX306" fmla="*/ 1278 w 10000"/>
              <a:gd name="connsiteY306" fmla="*/ 9919 h 10000"/>
              <a:gd name="connsiteX307" fmla="*/ 1237 w 10000"/>
              <a:gd name="connsiteY307" fmla="*/ 9879 h 10000"/>
              <a:gd name="connsiteX308" fmla="*/ 1187 w 10000"/>
              <a:gd name="connsiteY308" fmla="*/ 9853 h 10000"/>
              <a:gd name="connsiteX309" fmla="*/ 1156 w 10000"/>
              <a:gd name="connsiteY309" fmla="*/ 9812 h 10000"/>
              <a:gd name="connsiteX310" fmla="*/ 1120 w 10000"/>
              <a:gd name="connsiteY310" fmla="*/ 9786 h 10000"/>
              <a:gd name="connsiteX311" fmla="*/ 1093 w 10000"/>
              <a:gd name="connsiteY311" fmla="*/ 9639 h 10000"/>
              <a:gd name="connsiteX312" fmla="*/ 1030 w 10000"/>
              <a:gd name="connsiteY312" fmla="*/ 9732 h 10000"/>
              <a:gd name="connsiteX313" fmla="*/ 972 w 10000"/>
              <a:gd name="connsiteY313" fmla="*/ 9719 h 10000"/>
              <a:gd name="connsiteX314" fmla="*/ 936 w 10000"/>
              <a:gd name="connsiteY314" fmla="*/ 9598 h 10000"/>
              <a:gd name="connsiteX315" fmla="*/ 838 w 10000"/>
              <a:gd name="connsiteY315" fmla="*/ 9477 h 10000"/>
              <a:gd name="connsiteX316" fmla="*/ 739 w 10000"/>
              <a:gd name="connsiteY316" fmla="*/ 9491 h 10000"/>
              <a:gd name="connsiteX317" fmla="*/ 636 w 10000"/>
              <a:gd name="connsiteY317" fmla="*/ 9290 h 10000"/>
              <a:gd name="connsiteX318" fmla="*/ 717 w 10000"/>
              <a:gd name="connsiteY318" fmla="*/ 9090 h 10000"/>
              <a:gd name="connsiteX319" fmla="*/ 726 w 10000"/>
              <a:gd name="connsiteY319" fmla="*/ 8929 h 10000"/>
              <a:gd name="connsiteX320" fmla="*/ 726 w 10000"/>
              <a:gd name="connsiteY320" fmla="*/ 8754 h 10000"/>
              <a:gd name="connsiteX321" fmla="*/ 730 w 10000"/>
              <a:gd name="connsiteY321" fmla="*/ 8634 h 10000"/>
              <a:gd name="connsiteX322" fmla="*/ 784 w 10000"/>
              <a:gd name="connsiteY322" fmla="*/ 8581 h 10000"/>
              <a:gd name="connsiteX323" fmla="*/ 757 w 10000"/>
              <a:gd name="connsiteY323" fmla="*/ 8327 h 10000"/>
              <a:gd name="connsiteX324" fmla="*/ 694 w 10000"/>
              <a:gd name="connsiteY324" fmla="*/ 8260 h 10000"/>
              <a:gd name="connsiteX325" fmla="*/ 663 w 10000"/>
              <a:gd name="connsiteY325" fmla="*/ 8220 h 10000"/>
              <a:gd name="connsiteX326" fmla="*/ 623 w 10000"/>
              <a:gd name="connsiteY326" fmla="*/ 8260 h 10000"/>
              <a:gd name="connsiteX327" fmla="*/ 529 w 10000"/>
              <a:gd name="connsiteY327" fmla="*/ 8193 h 10000"/>
              <a:gd name="connsiteX328" fmla="*/ 457 w 10000"/>
              <a:gd name="connsiteY328" fmla="*/ 7938 h 10000"/>
              <a:gd name="connsiteX329" fmla="*/ 399 w 10000"/>
              <a:gd name="connsiteY329" fmla="*/ 7858 h 10000"/>
              <a:gd name="connsiteX330" fmla="*/ 372 w 10000"/>
              <a:gd name="connsiteY330" fmla="*/ 7630 h 10000"/>
              <a:gd name="connsiteX331" fmla="*/ 318 w 10000"/>
              <a:gd name="connsiteY331" fmla="*/ 7604 h 10000"/>
              <a:gd name="connsiteX332" fmla="*/ 269 w 10000"/>
              <a:gd name="connsiteY332" fmla="*/ 7684 h 10000"/>
              <a:gd name="connsiteX333" fmla="*/ 237 w 10000"/>
              <a:gd name="connsiteY333" fmla="*/ 7724 h 10000"/>
              <a:gd name="connsiteX334" fmla="*/ 224 w 10000"/>
              <a:gd name="connsiteY334" fmla="*/ 7617 h 10000"/>
              <a:gd name="connsiteX335" fmla="*/ 197 w 10000"/>
              <a:gd name="connsiteY335" fmla="*/ 7523 h 10000"/>
              <a:gd name="connsiteX336" fmla="*/ 269 w 10000"/>
              <a:gd name="connsiteY336" fmla="*/ 7497 h 10000"/>
              <a:gd name="connsiteX337" fmla="*/ 264 w 10000"/>
              <a:gd name="connsiteY337" fmla="*/ 7430 h 10000"/>
              <a:gd name="connsiteX338" fmla="*/ 246 w 10000"/>
              <a:gd name="connsiteY338" fmla="*/ 7390 h 10000"/>
              <a:gd name="connsiteX339" fmla="*/ 224 w 10000"/>
              <a:gd name="connsiteY339" fmla="*/ 7336 h 10000"/>
              <a:gd name="connsiteX340" fmla="*/ 184 w 10000"/>
              <a:gd name="connsiteY340" fmla="*/ 7068 h 10000"/>
              <a:gd name="connsiteX341" fmla="*/ 130 w 10000"/>
              <a:gd name="connsiteY341" fmla="*/ 6921 h 10000"/>
              <a:gd name="connsiteX342" fmla="*/ 76 w 10000"/>
              <a:gd name="connsiteY342" fmla="*/ 6921 h 10000"/>
              <a:gd name="connsiteX343" fmla="*/ 18 w 10000"/>
              <a:gd name="connsiteY343" fmla="*/ 6921 h 10000"/>
              <a:gd name="connsiteX344" fmla="*/ 0 w 10000"/>
              <a:gd name="connsiteY344" fmla="*/ 6720 h 10000"/>
              <a:gd name="connsiteX345" fmla="*/ 36 w 10000"/>
              <a:gd name="connsiteY34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7010 w 10000"/>
              <a:gd name="connsiteY258" fmla="*/ 7657 h 10000"/>
              <a:gd name="connsiteX259" fmla="*/ 2304 w 10000"/>
              <a:gd name="connsiteY259" fmla="*/ 7121 h 10000"/>
              <a:gd name="connsiteX260" fmla="*/ 2160 w 10000"/>
              <a:gd name="connsiteY260" fmla="*/ 6907 h 10000"/>
              <a:gd name="connsiteX261" fmla="*/ 2022 w 10000"/>
              <a:gd name="connsiteY261" fmla="*/ 7068 h 10000"/>
              <a:gd name="connsiteX262" fmla="*/ 1990 w 10000"/>
              <a:gd name="connsiteY262" fmla="*/ 7014 h 10000"/>
              <a:gd name="connsiteX263" fmla="*/ 1857 w 10000"/>
              <a:gd name="connsiteY263" fmla="*/ 4912 h 10000"/>
              <a:gd name="connsiteX264" fmla="*/ 1919 w 10000"/>
              <a:gd name="connsiteY264" fmla="*/ 7148 h 10000"/>
              <a:gd name="connsiteX265" fmla="*/ 1789 w 10000"/>
              <a:gd name="connsiteY265" fmla="*/ 7202 h 10000"/>
              <a:gd name="connsiteX266" fmla="*/ 1744 w 10000"/>
              <a:gd name="connsiteY266" fmla="*/ 7148 h 10000"/>
              <a:gd name="connsiteX267" fmla="*/ 1730 w 10000"/>
              <a:gd name="connsiteY267" fmla="*/ 7202 h 10000"/>
              <a:gd name="connsiteX268" fmla="*/ 1798 w 10000"/>
              <a:gd name="connsiteY268" fmla="*/ 7403 h 10000"/>
              <a:gd name="connsiteX269" fmla="*/ 1753 w 10000"/>
              <a:gd name="connsiteY269" fmla="*/ 7523 h 10000"/>
              <a:gd name="connsiteX270" fmla="*/ 1757 w 10000"/>
              <a:gd name="connsiteY270" fmla="*/ 7697 h 10000"/>
              <a:gd name="connsiteX271" fmla="*/ 1829 w 10000"/>
              <a:gd name="connsiteY271" fmla="*/ 7711 h 10000"/>
              <a:gd name="connsiteX272" fmla="*/ 1860 w 10000"/>
              <a:gd name="connsiteY272" fmla="*/ 7871 h 10000"/>
              <a:gd name="connsiteX273" fmla="*/ 1842 w 10000"/>
              <a:gd name="connsiteY273" fmla="*/ 7991 h 10000"/>
              <a:gd name="connsiteX274" fmla="*/ 1789 w 10000"/>
              <a:gd name="connsiteY274" fmla="*/ 7911 h 10000"/>
              <a:gd name="connsiteX275" fmla="*/ 1744 w 10000"/>
              <a:gd name="connsiteY275" fmla="*/ 7978 h 10000"/>
              <a:gd name="connsiteX276" fmla="*/ 1704 w 10000"/>
              <a:gd name="connsiteY276" fmla="*/ 7911 h 10000"/>
              <a:gd name="connsiteX277" fmla="*/ 1686 w 10000"/>
              <a:gd name="connsiteY277" fmla="*/ 7804 h 10000"/>
              <a:gd name="connsiteX278" fmla="*/ 1636 w 10000"/>
              <a:gd name="connsiteY278" fmla="*/ 7871 h 10000"/>
              <a:gd name="connsiteX279" fmla="*/ 1596 w 10000"/>
              <a:gd name="connsiteY279" fmla="*/ 7804 h 10000"/>
              <a:gd name="connsiteX280" fmla="*/ 1556 w 10000"/>
              <a:gd name="connsiteY280" fmla="*/ 7911 h 10000"/>
              <a:gd name="connsiteX281" fmla="*/ 1502 w 10000"/>
              <a:gd name="connsiteY281" fmla="*/ 7924 h 10000"/>
              <a:gd name="connsiteX282" fmla="*/ 1466 w 10000"/>
              <a:gd name="connsiteY282" fmla="*/ 7804 h 10000"/>
              <a:gd name="connsiteX283" fmla="*/ 1269 w 10000"/>
              <a:gd name="connsiteY283" fmla="*/ 7764 h 10000"/>
              <a:gd name="connsiteX284" fmla="*/ 1246 w 10000"/>
              <a:gd name="connsiteY284" fmla="*/ 7831 h 10000"/>
              <a:gd name="connsiteX285" fmla="*/ 1228 w 10000"/>
              <a:gd name="connsiteY285" fmla="*/ 7831 h 10000"/>
              <a:gd name="connsiteX286" fmla="*/ 1196 w 10000"/>
              <a:gd name="connsiteY286" fmla="*/ 7965 h 10000"/>
              <a:gd name="connsiteX287" fmla="*/ 1201 w 10000"/>
              <a:gd name="connsiteY287" fmla="*/ 8099 h 10000"/>
              <a:gd name="connsiteX288" fmla="*/ 1178 w 10000"/>
              <a:gd name="connsiteY288" fmla="*/ 8099 h 10000"/>
              <a:gd name="connsiteX289" fmla="*/ 1160 w 10000"/>
              <a:gd name="connsiteY289" fmla="*/ 7991 h 10000"/>
              <a:gd name="connsiteX290" fmla="*/ 1134 w 10000"/>
              <a:gd name="connsiteY290" fmla="*/ 8005 h 10000"/>
              <a:gd name="connsiteX291" fmla="*/ 1125 w 10000"/>
              <a:gd name="connsiteY291" fmla="*/ 8393 h 10000"/>
              <a:gd name="connsiteX292" fmla="*/ 1156 w 10000"/>
              <a:gd name="connsiteY292" fmla="*/ 8514 h 10000"/>
              <a:gd name="connsiteX293" fmla="*/ 1156 w 10000"/>
              <a:gd name="connsiteY293" fmla="*/ 8621 h 10000"/>
              <a:gd name="connsiteX294" fmla="*/ 1187 w 10000"/>
              <a:gd name="connsiteY294" fmla="*/ 8607 h 10000"/>
              <a:gd name="connsiteX295" fmla="*/ 1228 w 10000"/>
              <a:gd name="connsiteY295" fmla="*/ 8554 h 10000"/>
              <a:gd name="connsiteX296" fmla="*/ 1264 w 10000"/>
              <a:gd name="connsiteY296" fmla="*/ 8728 h 10000"/>
              <a:gd name="connsiteX297" fmla="*/ 1291 w 10000"/>
              <a:gd name="connsiteY297" fmla="*/ 8835 h 10000"/>
              <a:gd name="connsiteX298" fmla="*/ 1318 w 10000"/>
              <a:gd name="connsiteY298" fmla="*/ 8983 h 10000"/>
              <a:gd name="connsiteX299" fmla="*/ 1363 w 10000"/>
              <a:gd name="connsiteY299" fmla="*/ 9009 h 10000"/>
              <a:gd name="connsiteX300" fmla="*/ 1305 w 10000"/>
              <a:gd name="connsiteY300" fmla="*/ 9130 h 10000"/>
              <a:gd name="connsiteX301" fmla="*/ 1264 w 10000"/>
              <a:gd name="connsiteY301" fmla="*/ 9023 h 10000"/>
              <a:gd name="connsiteX302" fmla="*/ 1223 w 10000"/>
              <a:gd name="connsiteY302" fmla="*/ 9464 h 10000"/>
              <a:gd name="connsiteX303" fmla="*/ 1273 w 10000"/>
              <a:gd name="connsiteY303" fmla="*/ 9571 h 10000"/>
              <a:gd name="connsiteX304" fmla="*/ 1318 w 10000"/>
              <a:gd name="connsiteY304" fmla="*/ 10000 h 10000"/>
              <a:gd name="connsiteX305" fmla="*/ 1278 w 10000"/>
              <a:gd name="connsiteY305" fmla="*/ 9919 h 10000"/>
              <a:gd name="connsiteX306" fmla="*/ 1237 w 10000"/>
              <a:gd name="connsiteY306" fmla="*/ 9879 h 10000"/>
              <a:gd name="connsiteX307" fmla="*/ 1187 w 10000"/>
              <a:gd name="connsiteY307" fmla="*/ 9853 h 10000"/>
              <a:gd name="connsiteX308" fmla="*/ 1156 w 10000"/>
              <a:gd name="connsiteY308" fmla="*/ 9812 h 10000"/>
              <a:gd name="connsiteX309" fmla="*/ 1120 w 10000"/>
              <a:gd name="connsiteY309" fmla="*/ 9786 h 10000"/>
              <a:gd name="connsiteX310" fmla="*/ 1093 w 10000"/>
              <a:gd name="connsiteY310" fmla="*/ 9639 h 10000"/>
              <a:gd name="connsiteX311" fmla="*/ 1030 w 10000"/>
              <a:gd name="connsiteY311" fmla="*/ 9732 h 10000"/>
              <a:gd name="connsiteX312" fmla="*/ 972 w 10000"/>
              <a:gd name="connsiteY312" fmla="*/ 9719 h 10000"/>
              <a:gd name="connsiteX313" fmla="*/ 936 w 10000"/>
              <a:gd name="connsiteY313" fmla="*/ 9598 h 10000"/>
              <a:gd name="connsiteX314" fmla="*/ 838 w 10000"/>
              <a:gd name="connsiteY314" fmla="*/ 9477 h 10000"/>
              <a:gd name="connsiteX315" fmla="*/ 739 w 10000"/>
              <a:gd name="connsiteY315" fmla="*/ 9491 h 10000"/>
              <a:gd name="connsiteX316" fmla="*/ 636 w 10000"/>
              <a:gd name="connsiteY316" fmla="*/ 9290 h 10000"/>
              <a:gd name="connsiteX317" fmla="*/ 717 w 10000"/>
              <a:gd name="connsiteY317" fmla="*/ 9090 h 10000"/>
              <a:gd name="connsiteX318" fmla="*/ 726 w 10000"/>
              <a:gd name="connsiteY318" fmla="*/ 8929 h 10000"/>
              <a:gd name="connsiteX319" fmla="*/ 726 w 10000"/>
              <a:gd name="connsiteY319" fmla="*/ 8754 h 10000"/>
              <a:gd name="connsiteX320" fmla="*/ 730 w 10000"/>
              <a:gd name="connsiteY320" fmla="*/ 8634 h 10000"/>
              <a:gd name="connsiteX321" fmla="*/ 784 w 10000"/>
              <a:gd name="connsiteY321" fmla="*/ 8581 h 10000"/>
              <a:gd name="connsiteX322" fmla="*/ 757 w 10000"/>
              <a:gd name="connsiteY322" fmla="*/ 8327 h 10000"/>
              <a:gd name="connsiteX323" fmla="*/ 694 w 10000"/>
              <a:gd name="connsiteY323" fmla="*/ 8260 h 10000"/>
              <a:gd name="connsiteX324" fmla="*/ 663 w 10000"/>
              <a:gd name="connsiteY324" fmla="*/ 8220 h 10000"/>
              <a:gd name="connsiteX325" fmla="*/ 623 w 10000"/>
              <a:gd name="connsiteY325" fmla="*/ 8260 h 10000"/>
              <a:gd name="connsiteX326" fmla="*/ 529 w 10000"/>
              <a:gd name="connsiteY326" fmla="*/ 8193 h 10000"/>
              <a:gd name="connsiteX327" fmla="*/ 457 w 10000"/>
              <a:gd name="connsiteY327" fmla="*/ 7938 h 10000"/>
              <a:gd name="connsiteX328" fmla="*/ 399 w 10000"/>
              <a:gd name="connsiteY328" fmla="*/ 7858 h 10000"/>
              <a:gd name="connsiteX329" fmla="*/ 372 w 10000"/>
              <a:gd name="connsiteY329" fmla="*/ 7630 h 10000"/>
              <a:gd name="connsiteX330" fmla="*/ 318 w 10000"/>
              <a:gd name="connsiteY330" fmla="*/ 7604 h 10000"/>
              <a:gd name="connsiteX331" fmla="*/ 269 w 10000"/>
              <a:gd name="connsiteY331" fmla="*/ 7684 h 10000"/>
              <a:gd name="connsiteX332" fmla="*/ 237 w 10000"/>
              <a:gd name="connsiteY332" fmla="*/ 7724 h 10000"/>
              <a:gd name="connsiteX333" fmla="*/ 224 w 10000"/>
              <a:gd name="connsiteY333" fmla="*/ 7617 h 10000"/>
              <a:gd name="connsiteX334" fmla="*/ 197 w 10000"/>
              <a:gd name="connsiteY334" fmla="*/ 7523 h 10000"/>
              <a:gd name="connsiteX335" fmla="*/ 269 w 10000"/>
              <a:gd name="connsiteY335" fmla="*/ 7497 h 10000"/>
              <a:gd name="connsiteX336" fmla="*/ 264 w 10000"/>
              <a:gd name="connsiteY336" fmla="*/ 7430 h 10000"/>
              <a:gd name="connsiteX337" fmla="*/ 246 w 10000"/>
              <a:gd name="connsiteY337" fmla="*/ 7390 h 10000"/>
              <a:gd name="connsiteX338" fmla="*/ 224 w 10000"/>
              <a:gd name="connsiteY338" fmla="*/ 7336 h 10000"/>
              <a:gd name="connsiteX339" fmla="*/ 184 w 10000"/>
              <a:gd name="connsiteY339" fmla="*/ 7068 h 10000"/>
              <a:gd name="connsiteX340" fmla="*/ 130 w 10000"/>
              <a:gd name="connsiteY340" fmla="*/ 6921 h 10000"/>
              <a:gd name="connsiteX341" fmla="*/ 76 w 10000"/>
              <a:gd name="connsiteY341" fmla="*/ 6921 h 10000"/>
              <a:gd name="connsiteX342" fmla="*/ 18 w 10000"/>
              <a:gd name="connsiteY342" fmla="*/ 6921 h 10000"/>
              <a:gd name="connsiteX343" fmla="*/ 0 w 10000"/>
              <a:gd name="connsiteY343" fmla="*/ 6720 h 10000"/>
              <a:gd name="connsiteX344" fmla="*/ 36 w 10000"/>
              <a:gd name="connsiteY34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6997 w 10000"/>
              <a:gd name="connsiteY257" fmla="*/ 7497 h 10000"/>
              <a:gd name="connsiteX258" fmla="*/ 2304 w 10000"/>
              <a:gd name="connsiteY258" fmla="*/ 7121 h 10000"/>
              <a:gd name="connsiteX259" fmla="*/ 2160 w 10000"/>
              <a:gd name="connsiteY259" fmla="*/ 6907 h 10000"/>
              <a:gd name="connsiteX260" fmla="*/ 2022 w 10000"/>
              <a:gd name="connsiteY260" fmla="*/ 7068 h 10000"/>
              <a:gd name="connsiteX261" fmla="*/ 1990 w 10000"/>
              <a:gd name="connsiteY261" fmla="*/ 7014 h 10000"/>
              <a:gd name="connsiteX262" fmla="*/ 1857 w 10000"/>
              <a:gd name="connsiteY262" fmla="*/ 4912 h 10000"/>
              <a:gd name="connsiteX263" fmla="*/ 1919 w 10000"/>
              <a:gd name="connsiteY263" fmla="*/ 7148 h 10000"/>
              <a:gd name="connsiteX264" fmla="*/ 1789 w 10000"/>
              <a:gd name="connsiteY264" fmla="*/ 7202 h 10000"/>
              <a:gd name="connsiteX265" fmla="*/ 1744 w 10000"/>
              <a:gd name="connsiteY265" fmla="*/ 7148 h 10000"/>
              <a:gd name="connsiteX266" fmla="*/ 1730 w 10000"/>
              <a:gd name="connsiteY266" fmla="*/ 7202 h 10000"/>
              <a:gd name="connsiteX267" fmla="*/ 1798 w 10000"/>
              <a:gd name="connsiteY267" fmla="*/ 7403 h 10000"/>
              <a:gd name="connsiteX268" fmla="*/ 1753 w 10000"/>
              <a:gd name="connsiteY268" fmla="*/ 7523 h 10000"/>
              <a:gd name="connsiteX269" fmla="*/ 1757 w 10000"/>
              <a:gd name="connsiteY269" fmla="*/ 7697 h 10000"/>
              <a:gd name="connsiteX270" fmla="*/ 1829 w 10000"/>
              <a:gd name="connsiteY270" fmla="*/ 7711 h 10000"/>
              <a:gd name="connsiteX271" fmla="*/ 1860 w 10000"/>
              <a:gd name="connsiteY271" fmla="*/ 7871 h 10000"/>
              <a:gd name="connsiteX272" fmla="*/ 1842 w 10000"/>
              <a:gd name="connsiteY272" fmla="*/ 7991 h 10000"/>
              <a:gd name="connsiteX273" fmla="*/ 1789 w 10000"/>
              <a:gd name="connsiteY273" fmla="*/ 7911 h 10000"/>
              <a:gd name="connsiteX274" fmla="*/ 1744 w 10000"/>
              <a:gd name="connsiteY274" fmla="*/ 7978 h 10000"/>
              <a:gd name="connsiteX275" fmla="*/ 1704 w 10000"/>
              <a:gd name="connsiteY275" fmla="*/ 7911 h 10000"/>
              <a:gd name="connsiteX276" fmla="*/ 1686 w 10000"/>
              <a:gd name="connsiteY276" fmla="*/ 7804 h 10000"/>
              <a:gd name="connsiteX277" fmla="*/ 1636 w 10000"/>
              <a:gd name="connsiteY277" fmla="*/ 7871 h 10000"/>
              <a:gd name="connsiteX278" fmla="*/ 1596 w 10000"/>
              <a:gd name="connsiteY278" fmla="*/ 7804 h 10000"/>
              <a:gd name="connsiteX279" fmla="*/ 1556 w 10000"/>
              <a:gd name="connsiteY279" fmla="*/ 7911 h 10000"/>
              <a:gd name="connsiteX280" fmla="*/ 1502 w 10000"/>
              <a:gd name="connsiteY280" fmla="*/ 7924 h 10000"/>
              <a:gd name="connsiteX281" fmla="*/ 1466 w 10000"/>
              <a:gd name="connsiteY281" fmla="*/ 7804 h 10000"/>
              <a:gd name="connsiteX282" fmla="*/ 1269 w 10000"/>
              <a:gd name="connsiteY282" fmla="*/ 7764 h 10000"/>
              <a:gd name="connsiteX283" fmla="*/ 1246 w 10000"/>
              <a:gd name="connsiteY283" fmla="*/ 7831 h 10000"/>
              <a:gd name="connsiteX284" fmla="*/ 1228 w 10000"/>
              <a:gd name="connsiteY284" fmla="*/ 7831 h 10000"/>
              <a:gd name="connsiteX285" fmla="*/ 1196 w 10000"/>
              <a:gd name="connsiteY285" fmla="*/ 7965 h 10000"/>
              <a:gd name="connsiteX286" fmla="*/ 1201 w 10000"/>
              <a:gd name="connsiteY286" fmla="*/ 8099 h 10000"/>
              <a:gd name="connsiteX287" fmla="*/ 1178 w 10000"/>
              <a:gd name="connsiteY287" fmla="*/ 8099 h 10000"/>
              <a:gd name="connsiteX288" fmla="*/ 1160 w 10000"/>
              <a:gd name="connsiteY288" fmla="*/ 7991 h 10000"/>
              <a:gd name="connsiteX289" fmla="*/ 1134 w 10000"/>
              <a:gd name="connsiteY289" fmla="*/ 8005 h 10000"/>
              <a:gd name="connsiteX290" fmla="*/ 1125 w 10000"/>
              <a:gd name="connsiteY290" fmla="*/ 8393 h 10000"/>
              <a:gd name="connsiteX291" fmla="*/ 1156 w 10000"/>
              <a:gd name="connsiteY291" fmla="*/ 8514 h 10000"/>
              <a:gd name="connsiteX292" fmla="*/ 1156 w 10000"/>
              <a:gd name="connsiteY292" fmla="*/ 8621 h 10000"/>
              <a:gd name="connsiteX293" fmla="*/ 1187 w 10000"/>
              <a:gd name="connsiteY293" fmla="*/ 8607 h 10000"/>
              <a:gd name="connsiteX294" fmla="*/ 1228 w 10000"/>
              <a:gd name="connsiteY294" fmla="*/ 8554 h 10000"/>
              <a:gd name="connsiteX295" fmla="*/ 1264 w 10000"/>
              <a:gd name="connsiteY295" fmla="*/ 8728 h 10000"/>
              <a:gd name="connsiteX296" fmla="*/ 1291 w 10000"/>
              <a:gd name="connsiteY296" fmla="*/ 8835 h 10000"/>
              <a:gd name="connsiteX297" fmla="*/ 1318 w 10000"/>
              <a:gd name="connsiteY297" fmla="*/ 8983 h 10000"/>
              <a:gd name="connsiteX298" fmla="*/ 1363 w 10000"/>
              <a:gd name="connsiteY298" fmla="*/ 9009 h 10000"/>
              <a:gd name="connsiteX299" fmla="*/ 1305 w 10000"/>
              <a:gd name="connsiteY299" fmla="*/ 9130 h 10000"/>
              <a:gd name="connsiteX300" fmla="*/ 1264 w 10000"/>
              <a:gd name="connsiteY300" fmla="*/ 9023 h 10000"/>
              <a:gd name="connsiteX301" fmla="*/ 1223 w 10000"/>
              <a:gd name="connsiteY301" fmla="*/ 9464 h 10000"/>
              <a:gd name="connsiteX302" fmla="*/ 1273 w 10000"/>
              <a:gd name="connsiteY302" fmla="*/ 9571 h 10000"/>
              <a:gd name="connsiteX303" fmla="*/ 1318 w 10000"/>
              <a:gd name="connsiteY303" fmla="*/ 10000 h 10000"/>
              <a:gd name="connsiteX304" fmla="*/ 1278 w 10000"/>
              <a:gd name="connsiteY304" fmla="*/ 9919 h 10000"/>
              <a:gd name="connsiteX305" fmla="*/ 1237 w 10000"/>
              <a:gd name="connsiteY305" fmla="*/ 9879 h 10000"/>
              <a:gd name="connsiteX306" fmla="*/ 1187 w 10000"/>
              <a:gd name="connsiteY306" fmla="*/ 9853 h 10000"/>
              <a:gd name="connsiteX307" fmla="*/ 1156 w 10000"/>
              <a:gd name="connsiteY307" fmla="*/ 9812 h 10000"/>
              <a:gd name="connsiteX308" fmla="*/ 1120 w 10000"/>
              <a:gd name="connsiteY308" fmla="*/ 9786 h 10000"/>
              <a:gd name="connsiteX309" fmla="*/ 1093 w 10000"/>
              <a:gd name="connsiteY309" fmla="*/ 9639 h 10000"/>
              <a:gd name="connsiteX310" fmla="*/ 1030 w 10000"/>
              <a:gd name="connsiteY310" fmla="*/ 9732 h 10000"/>
              <a:gd name="connsiteX311" fmla="*/ 972 w 10000"/>
              <a:gd name="connsiteY311" fmla="*/ 9719 h 10000"/>
              <a:gd name="connsiteX312" fmla="*/ 936 w 10000"/>
              <a:gd name="connsiteY312" fmla="*/ 9598 h 10000"/>
              <a:gd name="connsiteX313" fmla="*/ 838 w 10000"/>
              <a:gd name="connsiteY313" fmla="*/ 9477 h 10000"/>
              <a:gd name="connsiteX314" fmla="*/ 739 w 10000"/>
              <a:gd name="connsiteY314" fmla="*/ 9491 h 10000"/>
              <a:gd name="connsiteX315" fmla="*/ 636 w 10000"/>
              <a:gd name="connsiteY315" fmla="*/ 9290 h 10000"/>
              <a:gd name="connsiteX316" fmla="*/ 717 w 10000"/>
              <a:gd name="connsiteY316" fmla="*/ 9090 h 10000"/>
              <a:gd name="connsiteX317" fmla="*/ 726 w 10000"/>
              <a:gd name="connsiteY317" fmla="*/ 8929 h 10000"/>
              <a:gd name="connsiteX318" fmla="*/ 726 w 10000"/>
              <a:gd name="connsiteY318" fmla="*/ 8754 h 10000"/>
              <a:gd name="connsiteX319" fmla="*/ 730 w 10000"/>
              <a:gd name="connsiteY319" fmla="*/ 8634 h 10000"/>
              <a:gd name="connsiteX320" fmla="*/ 784 w 10000"/>
              <a:gd name="connsiteY320" fmla="*/ 8581 h 10000"/>
              <a:gd name="connsiteX321" fmla="*/ 757 w 10000"/>
              <a:gd name="connsiteY321" fmla="*/ 8327 h 10000"/>
              <a:gd name="connsiteX322" fmla="*/ 694 w 10000"/>
              <a:gd name="connsiteY322" fmla="*/ 8260 h 10000"/>
              <a:gd name="connsiteX323" fmla="*/ 663 w 10000"/>
              <a:gd name="connsiteY323" fmla="*/ 8220 h 10000"/>
              <a:gd name="connsiteX324" fmla="*/ 623 w 10000"/>
              <a:gd name="connsiteY324" fmla="*/ 8260 h 10000"/>
              <a:gd name="connsiteX325" fmla="*/ 529 w 10000"/>
              <a:gd name="connsiteY325" fmla="*/ 8193 h 10000"/>
              <a:gd name="connsiteX326" fmla="*/ 457 w 10000"/>
              <a:gd name="connsiteY326" fmla="*/ 7938 h 10000"/>
              <a:gd name="connsiteX327" fmla="*/ 399 w 10000"/>
              <a:gd name="connsiteY327" fmla="*/ 7858 h 10000"/>
              <a:gd name="connsiteX328" fmla="*/ 372 w 10000"/>
              <a:gd name="connsiteY328" fmla="*/ 7630 h 10000"/>
              <a:gd name="connsiteX329" fmla="*/ 318 w 10000"/>
              <a:gd name="connsiteY329" fmla="*/ 7604 h 10000"/>
              <a:gd name="connsiteX330" fmla="*/ 269 w 10000"/>
              <a:gd name="connsiteY330" fmla="*/ 7684 h 10000"/>
              <a:gd name="connsiteX331" fmla="*/ 237 w 10000"/>
              <a:gd name="connsiteY331" fmla="*/ 7724 h 10000"/>
              <a:gd name="connsiteX332" fmla="*/ 224 w 10000"/>
              <a:gd name="connsiteY332" fmla="*/ 7617 h 10000"/>
              <a:gd name="connsiteX333" fmla="*/ 197 w 10000"/>
              <a:gd name="connsiteY333" fmla="*/ 7523 h 10000"/>
              <a:gd name="connsiteX334" fmla="*/ 269 w 10000"/>
              <a:gd name="connsiteY334" fmla="*/ 7497 h 10000"/>
              <a:gd name="connsiteX335" fmla="*/ 264 w 10000"/>
              <a:gd name="connsiteY335" fmla="*/ 7430 h 10000"/>
              <a:gd name="connsiteX336" fmla="*/ 246 w 10000"/>
              <a:gd name="connsiteY336" fmla="*/ 7390 h 10000"/>
              <a:gd name="connsiteX337" fmla="*/ 224 w 10000"/>
              <a:gd name="connsiteY337" fmla="*/ 7336 h 10000"/>
              <a:gd name="connsiteX338" fmla="*/ 184 w 10000"/>
              <a:gd name="connsiteY338" fmla="*/ 7068 h 10000"/>
              <a:gd name="connsiteX339" fmla="*/ 130 w 10000"/>
              <a:gd name="connsiteY339" fmla="*/ 6921 h 10000"/>
              <a:gd name="connsiteX340" fmla="*/ 76 w 10000"/>
              <a:gd name="connsiteY340" fmla="*/ 6921 h 10000"/>
              <a:gd name="connsiteX341" fmla="*/ 18 w 10000"/>
              <a:gd name="connsiteY341" fmla="*/ 6921 h 10000"/>
              <a:gd name="connsiteX342" fmla="*/ 0 w 10000"/>
              <a:gd name="connsiteY342" fmla="*/ 6720 h 10000"/>
              <a:gd name="connsiteX343" fmla="*/ 36 w 10000"/>
              <a:gd name="connsiteY34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6921 w 10000"/>
              <a:gd name="connsiteY256" fmla="*/ 7416 h 10000"/>
              <a:gd name="connsiteX257" fmla="*/ 2304 w 10000"/>
              <a:gd name="connsiteY257" fmla="*/ 7121 h 10000"/>
              <a:gd name="connsiteX258" fmla="*/ 2160 w 10000"/>
              <a:gd name="connsiteY258" fmla="*/ 6907 h 10000"/>
              <a:gd name="connsiteX259" fmla="*/ 2022 w 10000"/>
              <a:gd name="connsiteY259" fmla="*/ 7068 h 10000"/>
              <a:gd name="connsiteX260" fmla="*/ 1990 w 10000"/>
              <a:gd name="connsiteY260" fmla="*/ 7014 h 10000"/>
              <a:gd name="connsiteX261" fmla="*/ 1857 w 10000"/>
              <a:gd name="connsiteY261" fmla="*/ 4912 h 10000"/>
              <a:gd name="connsiteX262" fmla="*/ 1919 w 10000"/>
              <a:gd name="connsiteY262" fmla="*/ 7148 h 10000"/>
              <a:gd name="connsiteX263" fmla="*/ 1789 w 10000"/>
              <a:gd name="connsiteY263" fmla="*/ 7202 h 10000"/>
              <a:gd name="connsiteX264" fmla="*/ 1744 w 10000"/>
              <a:gd name="connsiteY264" fmla="*/ 7148 h 10000"/>
              <a:gd name="connsiteX265" fmla="*/ 1730 w 10000"/>
              <a:gd name="connsiteY265" fmla="*/ 7202 h 10000"/>
              <a:gd name="connsiteX266" fmla="*/ 1798 w 10000"/>
              <a:gd name="connsiteY266" fmla="*/ 7403 h 10000"/>
              <a:gd name="connsiteX267" fmla="*/ 1753 w 10000"/>
              <a:gd name="connsiteY267" fmla="*/ 7523 h 10000"/>
              <a:gd name="connsiteX268" fmla="*/ 1757 w 10000"/>
              <a:gd name="connsiteY268" fmla="*/ 7697 h 10000"/>
              <a:gd name="connsiteX269" fmla="*/ 1829 w 10000"/>
              <a:gd name="connsiteY269" fmla="*/ 7711 h 10000"/>
              <a:gd name="connsiteX270" fmla="*/ 1860 w 10000"/>
              <a:gd name="connsiteY270" fmla="*/ 7871 h 10000"/>
              <a:gd name="connsiteX271" fmla="*/ 1842 w 10000"/>
              <a:gd name="connsiteY271" fmla="*/ 7991 h 10000"/>
              <a:gd name="connsiteX272" fmla="*/ 1789 w 10000"/>
              <a:gd name="connsiteY272" fmla="*/ 7911 h 10000"/>
              <a:gd name="connsiteX273" fmla="*/ 1744 w 10000"/>
              <a:gd name="connsiteY273" fmla="*/ 7978 h 10000"/>
              <a:gd name="connsiteX274" fmla="*/ 1704 w 10000"/>
              <a:gd name="connsiteY274" fmla="*/ 7911 h 10000"/>
              <a:gd name="connsiteX275" fmla="*/ 1686 w 10000"/>
              <a:gd name="connsiteY275" fmla="*/ 7804 h 10000"/>
              <a:gd name="connsiteX276" fmla="*/ 1636 w 10000"/>
              <a:gd name="connsiteY276" fmla="*/ 7871 h 10000"/>
              <a:gd name="connsiteX277" fmla="*/ 1596 w 10000"/>
              <a:gd name="connsiteY277" fmla="*/ 7804 h 10000"/>
              <a:gd name="connsiteX278" fmla="*/ 1556 w 10000"/>
              <a:gd name="connsiteY278" fmla="*/ 7911 h 10000"/>
              <a:gd name="connsiteX279" fmla="*/ 1502 w 10000"/>
              <a:gd name="connsiteY279" fmla="*/ 7924 h 10000"/>
              <a:gd name="connsiteX280" fmla="*/ 1466 w 10000"/>
              <a:gd name="connsiteY280" fmla="*/ 7804 h 10000"/>
              <a:gd name="connsiteX281" fmla="*/ 1269 w 10000"/>
              <a:gd name="connsiteY281" fmla="*/ 7764 h 10000"/>
              <a:gd name="connsiteX282" fmla="*/ 1246 w 10000"/>
              <a:gd name="connsiteY282" fmla="*/ 7831 h 10000"/>
              <a:gd name="connsiteX283" fmla="*/ 1228 w 10000"/>
              <a:gd name="connsiteY283" fmla="*/ 7831 h 10000"/>
              <a:gd name="connsiteX284" fmla="*/ 1196 w 10000"/>
              <a:gd name="connsiteY284" fmla="*/ 7965 h 10000"/>
              <a:gd name="connsiteX285" fmla="*/ 1201 w 10000"/>
              <a:gd name="connsiteY285" fmla="*/ 8099 h 10000"/>
              <a:gd name="connsiteX286" fmla="*/ 1178 w 10000"/>
              <a:gd name="connsiteY286" fmla="*/ 8099 h 10000"/>
              <a:gd name="connsiteX287" fmla="*/ 1160 w 10000"/>
              <a:gd name="connsiteY287" fmla="*/ 7991 h 10000"/>
              <a:gd name="connsiteX288" fmla="*/ 1134 w 10000"/>
              <a:gd name="connsiteY288" fmla="*/ 8005 h 10000"/>
              <a:gd name="connsiteX289" fmla="*/ 1125 w 10000"/>
              <a:gd name="connsiteY289" fmla="*/ 8393 h 10000"/>
              <a:gd name="connsiteX290" fmla="*/ 1156 w 10000"/>
              <a:gd name="connsiteY290" fmla="*/ 8514 h 10000"/>
              <a:gd name="connsiteX291" fmla="*/ 1156 w 10000"/>
              <a:gd name="connsiteY291" fmla="*/ 8621 h 10000"/>
              <a:gd name="connsiteX292" fmla="*/ 1187 w 10000"/>
              <a:gd name="connsiteY292" fmla="*/ 8607 h 10000"/>
              <a:gd name="connsiteX293" fmla="*/ 1228 w 10000"/>
              <a:gd name="connsiteY293" fmla="*/ 8554 h 10000"/>
              <a:gd name="connsiteX294" fmla="*/ 1264 w 10000"/>
              <a:gd name="connsiteY294" fmla="*/ 8728 h 10000"/>
              <a:gd name="connsiteX295" fmla="*/ 1291 w 10000"/>
              <a:gd name="connsiteY295" fmla="*/ 8835 h 10000"/>
              <a:gd name="connsiteX296" fmla="*/ 1318 w 10000"/>
              <a:gd name="connsiteY296" fmla="*/ 8983 h 10000"/>
              <a:gd name="connsiteX297" fmla="*/ 1363 w 10000"/>
              <a:gd name="connsiteY297" fmla="*/ 9009 h 10000"/>
              <a:gd name="connsiteX298" fmla="*/ 1305 w 10000"/>
              <a:gd name="connsiteY298" fmla="*/ 9130 h 10000"/>
              <a:gd name="connsiteX299" fmla="*/ 1264 w 10000"/>
              <a:gd name="connsiteY299" fmla="*/ 9023 h 10000"/>
              <a:gd name="connsiteX300" fmla="*/ 1223 w 10000"/>
              <a:gd name="connsiteY300" fmla="*/ 9464 h 10000"/>
              <a:gd name="connsiteX301" fmla="*/ 1273 w 10000"/>
              <a:gd name="connsiteY301" fmla="*/ 9571 h 10000"/>
              <a:gd name="connsiteX302" fmla="*/ 1318 w 10000"/>
              <a:gd name="connsiteY302" fmla="*/ 10000 h 10000"/>
              <a:gd name="connsiteX303" fmla="*/ 1278 w 10000"/>
              <a:gd name="connsiteY303" fmla="*/ 9919 h 10000"/>
              <a:gd name="connsiteX304" fmla="*/ 1237 w 10000"/>
              <a:gd name="connsiteY304" fmla="*/ 9879 h 10000"/>
              <a:gd name="connsiteX305" fmla="*/ 1187 w 10000"/>
              <a:gd name="connsiteY305" fmla="*/ 9853 h 10000"/>
              <a:gd name="connsiteX306" fmla="*/ 1156 w 10000"/>
              <a:gd name="connsiteY306" fmla="*/ 9812 h 10000"/>
              <a:gd name="connsiteX307" fmla="*/ 1120 w 10000"/>
              <a:gd name="connsiteY307" fmla="*/ 9786 h 10000"/>
              <a:gd name="connsiteX308" fmla="*/ 1093 w 10000"/>
              <a:gd name="connsiteY308" fmla="*/ 9639 h 10000"/>
              <a:gd name="connsiteX309" fmla="*/ 1030 w 10000"/>
              <a:gd name="connsiteY309" fmla="*/ 9732 h 10000"/>
              <a:gd name="connsiteX310" fmla="*/ 972 w 10000"/>
              <a:gd name="connsiteY310" fmla="*/ 9719 h 10000"/>
              <a:gd name="connsiteX311" fmla="*/ 936 w 10000"/>
              <a:gd name="connsiteY311" fmla="*/ 9598 h 10000"/>
              <a:gd name="connsiteX312" fmla="*/ 838 w 10000"/>
              <a:gd name="connsiteY312" fmla="*/ 9477 h 10000"/>
              <a:gd name="connsiteX313" fmla="*/ 739 w 10000"/>
              <a:gd name="connsiteY313" fmla="*/ 9491 h 10000"/>
              <a:gd name="connsiteX314" fmla="*/ 636 w 10000"/>
              <a:gd name="connsiteY314" fmla="*/ 9290 h 10000"/>
              <a:gd name="connsiteX315" fmla="*/ 717 w 10000"/>
              <a:gd name="connsiteY315" fmla="*/ 9090 h 10000"/>
              <a:gd name="connsiteX316" fmla="*/ 726 w 10000"/>
              <a:gd name="connsiteY316" fmla="*/ 8929 h 10000"/>
              <a:gd name="connsiteX317" fmla="*/ 726 w 10000"/>
              <a:gd name="connsiteY317" fmla="*/ 8754 h 10000"/>
              <a:gd name="connsiteX318" fmla="*/ 730 w 10000"/>
              <a:gd name="connsiteY318" fmla="*/ 8634 h 10000"/>
              <a:gd name="connsiteX319" fmla="*/ 784 w 10000"/>
              <a:gd name="connsiteY319" fmla="*/ 8581 h 10000"/>
              <a:gd name="connsiteX320" fmla="*/ 757 w 10000"/>
              <a:gd name="connsiteY320" fmla="*/ 8327 h 10000"/>
              <a:gd name="connsiteX321" fmla="*/ 694 w 10000"/>
              <a:gd name="connsiteY321" fmla="*/ 8260 h 10000"/>
              <a:gd name="connsiteX322" fmla="*/ 663 w 10000"/>
              <a:gd name="connsiteY322" fmla="*/ 8220 h 10000"/>
              <a:gd name="connsiteX323" fmla="*/ 623 w 10000"/>
              <a:gd name="connsiteY323" fmla="*/ 8260 h 10000"/>
              <a:gd name="connsiteX324" fmla="*/ 529 w 10000"/>
              <a:gd name="connsiteY324" fmla="*/ 8193 h 10000"/>
              <a:gd name="connsiteX325" fmla="*/ 457 w 10000"/>
              <a:gd name="connsiteY325" fmla="*/ 7938 h 10000"/>
              <a:gd name="connsiteX326" fmla="*/ 399 w 10000"/>
              <a:gd name="connsiteY326" fmla="*/ 7858 h 10000"/>
              <a:gd name="connsiteX327" fmla="*/ 372 w 10000"/>
              <a:gd name="connsiteY327" fmla="*/ 7630 h 10000"/>
              <a:gd name="connsiteX328" fmla="*/ 318 w 10000"/>
              <a:gd name="connsiteY328" fmla="*/ 7604 h 10000"/>
              <a:gd name="connsiteX329" fmla="*/ 269 w 10000"/>
              <a:gd name="connsiteY329" fmla="*/ 7684 h 10000"/>
              <a:gd name="connsiteX330" fmla="*/ 237 w 10000"/>
              <a:gd name="connsiteY330" fmla="*/ 7724 h 10000"/>
              <a:gd name="connsiteX331" fmla="*/ 224 w 10000"/>
              <a:gd name="connsiteY331" fmla="*/ 7617 h 10000"/>
              <a:gd name="connsiteX332" fmla="*/ 197 w 10000"/>
              <a:gd name="connsiteY332" fmla="*/ 7523 h 10000"/>
              <a:gd name="connsiteX333" fmla="*/ 269 w 10000"/>
              <a:gd name="connsiteY333" fmla="*/ 7497 h 10000"/>
              <a:gd name="connsiteX334" fmla="*/ 264 w 10000"/>
              <a:gd name="connsiteY334" fmla="*/ 7430 h 10000"/>
              <a:gd name="connsiteX335" fmla="*/ 246 w 10000"/>
              <a:gd name="connsiteY335" fmla="*/ 7390 h 10000"/>
              <a:gd name="connsiteX336" fmla="*/ 224 w 10000"/>
              <a:gd name="connsiteY336" fmla="*/ 7336 h 10000"/>
              <a:gd name="connsiteX337" fmla="*/ 184 w 10000"/>
              <a:gd name="connsiteY337" fmla="*/ 7068 h 10000"/>
              <a:gd name="connsiteX338" fmla="*/ 130 w 10000"/>
              <a:gd name="connsiteY338" fmla="*/ 6921 h 10000"/>
              <a:gd name="connsiteX339" fmla="*/ 76 w 10000"/>
              <a:gd name="connsiteY339" fmla="*/ 6921 h 10000"/>
              <a:gd name="connsiteX340" fmla="*/ 18 w 10000"/>
              <a:gd name="connsiteY340" fmla="*/ 6921 h 10000"/>
              <a:gd name="connsiteX341" fmla="*/ 0 w 10000"/>
              <a:gd name="connsiteY341" fmla="*/ 6720 h 10000"/>
              <a:gd name="connsiteX342" fmla="*/ 36 w 10000"/>
              <a:gd name="connsiteY34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844 w 10000"/>
              <a:gd name="connsiteY253" fmla="*/ 7148 h 10000"/>
              <a:gd name="connsiteX254" fmla="*/ 6907 w 10000"/>
              <a:gd name="connsiteY254" fmla="*/ 7161 h 10000"/>
              <a:gd name="connsiteX255" fmla="*/ 7006 w 10000"/>
              <a:gd name="connsiteY255" fmla="*/ 7403 h 10000"/>
              <a:gd name="connsiteX256" fmla="*/ 2304 w 10000"/>
              <a:gd name="connsiteY256" fmla="*/ 7121 h 10000"/>
              <a:gd name="connsiteX257" fmla="*/ 2160 w 10000"/>
              <a:gd name="connsiteY257" fmla="*/ 6907 h 10000"/>
              <a:gd name="connsiteX258" fmla="*/ 2022 w 10000"/>
              <a:gd name="connsiteY258" fmla="*/ 7068 h 10000"/>
              <a:gd name="connsiteX259" fmla="*/ 1990 w 10000"/>
              <a:gd name="connsiteY259" fmla="*/ 7014 h 10000"/>
              <a:gd name="connsiteX260" fmla="*/ 1857 w 10000"/>
              <a:gd name="connsiteY260" fmla="*/ 4912 h 10000"/>
              <a:gd name="connsiteX261" fmla="*/ 1919 w 10000"/>
              <a:gd name="connsiteY261" fmla="*/ 7148 h 10000"/>
              <a:gd name="connsiteX262" fmla="*/ 1789 w 10000"/>
              <a:gd name="connsiteY262" fmla="*/ 7202 h 10000"/>
              <a:gd name="connsiteX263" fmla="*/ 1744 w 10000"/>
              <a:gd name="connsiteY263" fmla="*/ 7148 h 10000"/>
              <a:gd name="connsiteX264" fmla="*/ 1730 w 10000"/>
              <a:gd name="connsiteY264" fmla="*/ 7202 h 10000"/>
              <a:gd name="connsiteX265" fmla="*/ 1798 w 10000"/>
              <a:gd name="connsiteY265" fmla="*/ 7403 h 10000"/>
              <a:gd name="connsiteX266" fmla="*/ 1753 w 10000"/>
              <a:gd name="connsiteY266" fmla="*/ 7523 h 10000"/>
              <a:gd name="connsiteX267" fmla="*/ 1757 w 10000"/>
              <a:gd name="connsiteY267" fmla="*/ 7697 h 10000"/>
              <a:gd name="connsiteX268" fmla="*/ 1829 w 10000"/>
              <a:gd name="connsiteY268" fmla="*/ 7711 h 10000"/>
              <a:gd name="connsiteX269" fmla="*/ 1860 w 10000"/>
              <a:gd name="connsiteY269" fmla="*/ 7871 h 10000"/>
              <a:gd name="connsiteX270" fmla="*/ 1842 w 10000"/>
              <a:gd name="connsiteY270" fmla="*/ 7991 h 10000"/>
              <a:gd name="connsiteX271" fmla="*/ 1789 w 10000"/>
              <a:gd name="connsiteY271" fmla="*/ 7911 h 10000"/>
              <a:gd name="connsiteX272" fmla="*/ 1744 w 10000"/>
              <a:gd name="connsiteY272" fmla="*/ 7978 h 10000"/>
              <a:gd name="connsiteX273" fmla="*/ 1704 w 10000"/>
              <a:gd name="connsiteY273" fmla="*/ 7911 h 10000"/>
              <a:gd name="connsiteX274" fmla="*/ 1686 w 10000"/>
              <a:gd name="connsiteY274" fmla="*/ 7804 h 10000"/>
              <a:gd name="connsiteX275" fmla="*/ 1636 w 10000"/>
              <a:gd name="connsiteY275" fmla="*/ 7871 h 10000"/>
              <a:gd name="connsiteX276" fmla="*/ 1596 w 10000"/>
              <a:gd name="connsiteY276" fmla="*/ 7804 h 10000"/>
              <a:gd name="connsiteX277" fmla="*/ 1556 w 10000"/>
              <a:gd name="connsiteY277" fmla="*/ 7911 h 10000"/>
              <a:gd name="connsiteX278" fmla="*/ 1502 w 10000"/>
              <a:gd name="connsiteY278" fmla="*/ 7924 h 10000"/>
              <a:gd name="connsiteX279" fmla="*/ 1466 w 10000"/>
              <a:gd name="connsiteY279" fmla="*/ 7804 h 10000"/>
              <a:gd name="connsiteX280" fmla="*/ 1269 w 10000"/>
              <a:gd name="connsiteY280" fmla="*/ 7764 h 10000"/>
              <a:gd name="connsiteX281" fmla="*/ 1246 w 10000"/>
              <a:gd name="connsiteY281" fmla="*/ 7831 h 10000"/>
              <a:gd name="connsiteX282" fmla="*/ 1228 w 10000"/>
              <a:gd name="connsiteY282" fmla="*/ 7831 h 10000"/>
              <a:gd name="connsiteX283" fmla="*/ 1196 w 10000"/>
              <a:gd name="connsiteY283" fmla="*/ 7965 h 10000"/>
              <a:gd name="connsiteX284" fmla="*/ 1201 w 10000"/>
              <a:gd name="connsiteY284" fmla="*/ 8099 h 10000"/>
              <a:gd name="connsiteX285" fmla="*/ 1178 w 10000"/>
              <a:gd name="connsiteY285" fmla="*/ 8099 h 10000"/>
              <a:gd name="connsiteX286" fmla="*/ 1160 w 10000"/>
              <a:gd name="connsiteY286" fmla="*/ 7991 h 10000"/>
              <a:gd name="connsiteX287" fmla="*/ 1134 w 10000"/>
              <a:gd name="connsiteY287" fmla="*/ 8005 h 10000"/>
              <a:gd name="connsiteX288" fmla="*/ 1125 w 10000"/>
              <a:gd name="connsiteY288" fmla="*/ 8393 h 10000"/>
              <a:gd name="connsiteX289" fmla="*/ 1156 w 10000"/>
              <a:gd name="connsiteY289" fmla="*/ 8514 h 10000"/>
              <a:gd name="connsiteX290" fmla="*/ 1156 w 10000"/>
              <a:gd name="connsiteY290" fmla="*/ 8621 h 10000"/>
              <a:gd name="connsiteX291" fmla="*/ 1187 w 10000"/>
              <a:gd name="connsiteY291" fmla="*/ 8607 h 10000"/>
              <a:gd name="connsiteX292" fmla="*/ 1228 w 10000"/>
              <a:gd name="connsiteY292" fmla="*/ 8554 h 10000"/>
              <a:gd name="connsiteX293" fmla="*/ 1264 w 10000"/>
              <a:gd name="connsiteY293" fmla="*/ 8728 h 10000"/>
              <a:gd name="connsiteX294" fmla="*/ 1291 w 10000"/>
              <a:gd name="connsiteY294" fmla="*/ 8835 h 10000"/>
              <a:gd name="connsiteX295" fmla="*/ 1318 w 10000"/>
              <a:gd name="connsiteY295" fmla="*/ 8983 h 10000"/>
              <a:gd name="connsiteX296" fmla="*/ 1363 w 10000"/>
              <a:gd name="connsiteY296" fmla="*/ 9009 h 10000"/>
              <a:gd name="connsiteX297" fmla="*/ 1305 w 10000"/>
              <a:gd name="connsiteY297" fmla="*/ 9130 h 10000"/>
              <a:gd name="connsiteX298" fmla="*/ 1264 w 10000"/>
              <a:gd name="connsiteY298" fmla="*/ 9023 h 10000"/>
              <a:gd name="connsiteX299" fmla="*/ 1223 w 10000"/>
              <a:gd name="connsiteY299" fmla="*/ 9464 h 10000"/>
              <a:gd name="connsiteX300" fmla="*/ 1273 w 10000"/>
              <a:gd name="connsiteY300" fmla="*/ 9571 h 10000"/>
              <a:gd name="connsiteX301" fmla="*/ 1318 w 10000"/>
              <a:gd name="connsiteY301" fmla="*/ 10000 h 10000"/>
              <a:gd name="connsiteX302" fmla="*/ 1278 w 10000"/>
              <a:gd name="connsiteY302" fmla="*/ 9919 h 10000"/>
              <a:gd name="connsiteX303" fmla="*/ 1237 w 10000"/>
              <a:gd name="connsiteY303" fmla="*/ 9879 h 10000"/>
              <a:gd name="connsiteX304" fmla="*/ 1187 w 10000"/>
              <a:gd name="connsiteY304" fmla="*/ 9853 h 10000"/>
              <a:gd name="connsiteX305" fmla="*/ 1156 w 10000"/>
              <a:gd name="connsiteY305" fmla="*/ 9812 h 10000"/>
              <a:gd name="connsiteX306" fmla="*/ 1120 w 10000"/>
              <a:gd name="connsiteY306" fmla="*/ 9786 h 10000"/>
              <a:gd name="connsiteX307" fmla="*/ 1093 w 10000"/>
              <a:gd name="connsiteY307" fmla="*/ 9639 h 10000"/>
              <a:gd name="connsiteX308" fmla="*/ 1030 w 10000"/>
              <a:gd name="connsiteY308" fmla="*/ 9732 h 10000"/>
              <a:gd name="connsiteX309" fmla="*/ 972 w 10000"/>
              <a:gd name="connsiteY309" fmla="*/ 9719 h 10000"/>
              <a:gd name="connsiteX310" fmla="*/ 936 w 10000"/>
              <a:gd name="connsiteY310" fmla="*/ 9598 h 10000"/>
              <a:gd name="connsiteX311" fmla="*/ 838 w 10000"/>
              <a:gd name="connsiteY311" fmla="*/ 9477 h 10000"/>
              <a:gd name="connsiteX312" fmla="*/ 739 w 10000"/>
              <a:gd name="connsiteY312" fmla="*/ 9491 h 10000"/>
              <a:gd name="connsiteX313" fmla="*/ 636 w 10000"/>
              <a:gd name="connsiteY313" fmla="*/ 9290 h 10000"/>
              <a:gd name="connsiteX314" fmla="*/ 717 w 10000"/>
              <a:gd name="connsiteY314" fmla="*/ 9090 h 10000"/>
              <a:gd name="connsiteX315" fmla="*/ 726 w 10000"/>
              <a:gd name="connsiteY315" fmla="*/ 8929 h 10000"/>
              <a:gd name="connsiteX316" fmla="*/ 726 w 10000"/>
              <a:gd name="connsiteY316" fmla="*/ 8754 h 10000"/>
              <a:gd name="connsiteX317" fmla="*/ 730 w 10000"/>
              <a:gd name="connsiteY317" fmla="*/ 8634 h 10000"/>
              <a:gd name="connsiteX318" fmla="*/ 784 w 10000"/>
              <a:gd name="connsiteY318" fmla="*/ 8581 h 10000"/>
              <a:gd name="connsiteX319" fmla="*/ 757 w 10000"/>
              <a:gd name="connsiteY319" fmla="*/ 8327 h 10000"/>
              <a:gd name="connsiteX320" fmla="*/ 694 w 10000"/>
              <a:gd name="connsiteY320" fmla="*/ 8260 h 10000"/>
              <a:gd name="connsiteX321" fmla="*/ 663 w 10000"/>
              <a:gd name="connsiteY321" fmla="*/ 8220 h 10000"/>
              <a:gd name="connsiteX322" fmla="*/ 623 w 10000"/>
              <a:gd name="connsiteY322" fmla="*/ 8260 h 10000"/>
              <a:gd name="connsiteX323" fmla="*/ 529 w 10000"/>
              <a:gd name="connsiteY323" fmla="*/ 8193 h 10000"/>
              <a:gd name="connsiteX324" fmla="*/ 457 w 10000"/>
              <a:gd name="connsiteY324" fmla="*/ 7938 h 10000"/>
              <a:gd name="connsiteX325" fmla="*/ 399 w 10000"/>
              <a:gd name="connsiteY325" fmla="*/ 7858 h 10000"/>
              <a:gd name="connsiteX326" fmla="*/ 372 w 10000"/>
              <a:gd name="connsiteY326" fmla="*/ 7630 h 10000"/>
              <a:gd name="connsiteX327" fmla="*/ 318 w 10000"/>
              <a:gd name="connsiteY327" fmla="*/ 7604 h 10000"/>
              <a:gd name="connsiteX328" fmla="*/ 269 w 10000"/>
              <a:gd name="connsiteY328" fmla="*/ 7684 h 10000"/>
              <a:gd name="connsiteX329" fmla="*/ 237 w 10000"/>
              <a:gd name="connsiteY329" fmla="*/ 7724 h 10000"/>
              <a:gd name="connsiteX330" fmla="*/ 224 w 10000"/>
              <a:gd name="connsiteY330" fmla="*/ 7617 h 10000"/>
              <a:gd name="connsiteX331" fmla="*/ 197 w 10000"/>
              <a:gd name="connsiteY331" fmla="*/ 7523 h 10000"/>
              <a:gd name="connsiteX332" fmla="*/ 269 w 10000"/>
              <a:gd name="connsiteY332" fmla="*/ 7497 h 10000"/>
              <a:gd name="connsiteX333" fmla="*/ 264 w 10000"/>
              <a:gd name="connsiteY333" fmla="*/ 7430 h 10000"/>
              <a:gd name="connsiteX334" fmla="*/ 246 w 10000"/>
              <a:gd name="connsiteY334" fmla="*/ 7390 h 10000"/>
              <a:gd name="connsiteX335" fmla="*/ 224 w 10000"/>
              <a:gd name="connsiteY335" fmla="*/ 7336 h 10000"/>
              <a:gd name="connsiteX336" fmla="*/ 184 w 10000"/>
              <a:gd name="connsiteY336" fmla="*/ 7068 h 10000"/>
              <a:gd name="connsiteX337" fmla="*/ 130 w 10000"/>
              <a:gd name="connsiteY337" fmla="*/ 6921 h 10000"/>
              <a:gd name="connsiteX338" fmla="*/ 76 w 10000"/>
              <a:gd name="connsiteY338" fmla="*/ 6921 h 10000"/>
              <a:gd name="connsiteX339" fmla="*/ 18 w 10000"/>
              <a:gd name="connsiteY339" fmla="*/ 6921 h 10000"/>
              <a:gd name="connsiteX340" fmla="*/ 0 w 10000"/>
              <a:gd name="connsiteY340" fmla="*/ 6720 h 10000"/>
              <a:gd name="connsiteX341" fmla="*/ 36 w 10000"/>
              <a:gd name="connsiteY34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6907 w 10000"/>
              <a:gd name="connsiteY253" fmla="*/ 7161 h 10000"/>
              <a:gd name="connsiteX254" fmla="*/ 7006 w 10000"/>
              <a:gd name="connsiteY254" fmla="*/ 7403 h 10000"/>
              <a:gd name="connsiteX255" fmla="*/ 2304 w 10000"/>
              <a:gd name="connsiteY255" fmla="*/ 7121 h 10000"/>
              <a:gd name="connsiteX256" fmla="*/ 2160 w 10000"/>
              <a:gd name="connsiteY256" fmla="*/ 6907 h 10000"/>
              <a:gd name="connsiteX257" fmla="*/ 2022 w 10000"/>
              <a:gd name="connsiteY257" fmla="*/ 7068 h 10000"/>
              <a:gd name="connsiteX258" fmla="*/ 1990 w 10000"/>
              <a:gd name="connsiteY258" fmla="*/ 7014 h 10000"/>
              <a:gd name="connsiteX259" fmla="*/ 1857 w 10000"/>
              <a:gd name="connsiteY259" fmla="*/ 4912 h 10000"/>
              <a:gd name="connsiteX260" fmla="*/ 1919 w 10000"/>
              <a:gd name="connsiteY260" fmla="*/ 7148 h 10000"/>
              <a:gd name="connsiteX261" fmla="*/ 1789 w 10000"/>
              <a:gd name="connsiteY261" fmla="*/ 7202 h 10000"/>
              <a:gd name="connsiteX262" fmla="*/ 1744 w 10000"/>
              <a:gd name="connsiteY262" fmla="*/ 7148 h 10000"/>
              <a:gd name="connsiteX263" fmla="*/ 1730 w 10000"/>
              <a:gd name="connsiteY263" fmla="*/ 7202 h 10000"/>
              <a:gd name="connsiteX264" fmla="*/ 1798 w 10000"/>
              <a:gd name="connsiteY264" fmla="*/ 7403 h 10000"/>
              <a:gd name="connsiteX265" fmla="*/ 1753 w 10000"/>
              <a:gd name="connsiteY265" fmla="*/ 7523 h 10000"/>
              <a:gd name="connsiteX266" fmla="*/ 1757 w 10000"/>
              <a:gd name="connsiteY266" fmla="*/ 7697 h 10000"/>
              <a:gd name="connsiteX267" fmla="*/ 1829 w 10000"/>
              <a:gd name="connsiteY267" fmla="*/ 7711 h 10000"/>
              <a:gd name="connsiteX268" fmla="*/ 1860 w 10000"/>
              <a:gd name="connsiteY268" fmla="*/ 7871 h 10000"/>
              <a:gd name="connsiteX269" fmla="*/ 1842 w 10000"/>
              <a:gd name="connsiteY269" fmla="*/ 7991 h 10000"/>
              <a:gd name="connsiteX270" fmla="*/ 1789 w 10000"/>
              <a:gd name="connsiteY270" fmla="*/ 7911 h 10000"/>
              <a:gd name="connsiteX271" fmla="*/ 1744 w 10000"/>
              <a:gd name="connsiteY271" fmla="*/ 7978 h 10000"/>
              <a:gd name="connsiteX272" fmla="*/ 1704 w 10000"/>
              <a:gd name="connsiteY272" fmla="*/ 7911 h 10000"/>
              <a:gd name="connsiteX273" fmla="*/ 1686 w 10000"/>
              <a:gd name="connsiteY273" fmla="*/ 7804 h 10000"/>
              <a:gd name="connsiteX274" fmla="*/ 1636 w 10000"/>
              <a:gd name="connsiteY274" fmla="*/ 7871 h 10000"/>
              <a:gd name="connsiteX275" fmla="*/ 1596 w 10000"/>
              <a:gd name="connsiteY275" fmla="*/ 7804 h 10000"/>
              <a:gd name="connsiteX276" fmla="*/ 1556 w 10000"/>
              <a:gd name="connsiteY276" fmla="*/ 7911 h 10000"/>
              <a:gd name="connsiteX277" fmla="*/ 1502 w 10000"/>
              <a:gd name="connsiteY277" fmla="*/ 7924 h 10000"/>
              <a:gd name="connsiteX278" fmla="*/ 1466 w 10000"/>
              <a:gd name="connsiteY278" fmla="*/ 7804 h 10000"/>
              <a:gd name="connsiteX279" fmla="*/ 1269 w 10000"/>
              <a:gd name="connsiteY279" fmla="*/ 7764 h 10000"/>
              <a:gd name="connsiteX280" fmla="*/ 1246 w 10000"/>
              <a:gd name="connsiteY280" fmla="*/ 7831 h 10000"/>
              <a:gd name="connsiteX281" fmla="*/ 1228 w 10000"/>
              <a:gd name="connsiteY281" fmla="*/ 7831 h 10000"/>
              <a:gd name="connsiteX282" fmla="*/ 1196 w 10000"/>
              <a:gd name="connsiteY282" fmla="*/ 7965 h 10000"/>
              <a:gd name="connsiteX283" fmla="*/ 1201 w 10000"/>
              <a:gd name="connsiteY283" fmla="*/ 8099 h 10000"/>
              <a:gd name="connsiteX284" fmla="*/ 1178 w 10000"/>
              <a:gd name="connsiteY284" fmla="*/ 8099 h 10000"/>
              <a:gd name="connsiteX285" fmla="*/ 1160 w 10000"/>
              <a:gd name="connsiteY285" fmla="*/ 7991 h 10000"/>
              <a:gd name="connsiteX286" fmla="*/ 1134 w 10000"/>
              <a:gd name="connsiteY286" fmla="*/ 8005 h 10000"/>
              <a:gd name="connsiteX287" fmla="*/ 1125 w 10000"/>
              <a:gd name="connsiteY287" fmla="*/ 8393 h 10000"/>
              <a:gd name="connsiteX288" fmla="*/ 1156 w 10000"/>
              <a:gd name="connsiteY288" fmla="*/ 8514 h 10000"/>
              <a:gd name="connsiteX289" fmla="*/ 1156 w 10000"/>
              <a:gd name="connsiteY289" fmla="*/ 8621 h 10000"/>
              <a:gd name="connsiteX290" fmla="*/ 1187 w 10000"/>
              <a:gd name="connsiteY290" fmla="*/ 8607 h 10000"/>
              <a:gd name="connsiteX291" fmla="*/ 1228 w 10000"/>
              <a:gd name="connsiteY291" fmla="*/ 8554 h 10000"/>
              <a:gd name="connsiteX292" fmla="*/ 1264 w 10000"/>
              <a:gd name="connsiteY292" fmla="*/ 8728 h 10000"/>
              <a:gd name="connsiteX293" fmla="*/ 1291 w 10000"/>
              <a:gd name="connsiteY293" fmla="*/ 8835 h 10000"/>
              <a:gd name="connsiteX294" fmla="*/ 1318 w 10000"/>
              <a:gd name="connsiteY294" fmla="*/ 8983 h 10000"/>
              <a:gd name="connsiteX295" fmla="*/ 1363 w 10000"/>
              <a:gd name="connsiteY295" fmla="*/ 9009 h 10000"/>
              <a:gd name="connsiteX296" fmla="*/ 1305 w 10000"/>
              <a:gd name="connsiteY296" fmla="*/ 9130 h 10000"/>
              <a:gd name="connsiteX297" fmla="*/ 1264 w 10000"/>
              <a:gd name="connsiteY297" fmla="*/ 9023 h 10000"/>
              <a:gd name="connsiteX298" fmla="*/ 1223 w 10000"/>
              <a:gd name="connsiteY298" fmla="*/ 9464 h 10000"/>
              <a:gd name="connsiteX299" fmla="*/ 1273 w 10000"/>
              <a:gd name="connsiteY299" fmla="*/ 9571 h 10000"/>
              <a:gd name="connsiteX300" fmla="*/ 1318 w 10000"/>
              <a:gd name="connsiteY300" fmla="*/ 10000 h 10000"/>
              <a:gd name="connsiteX301" fmla="*/ 1278 w 10000"/>
              <a:gd name="connsiteY301" fmla="*/ 9919 h 10000"/>
              <a:gd name="connsiteX302" fmla="*/ 1237 w 10000"/>
              <a:gd name="connsiteY302" fmla="*/ 9879 h 10000"/>
              <a:gd name="connsiteX303" fmla="*/ 1187 w 10000"/>
              <a:gd name="connsiteY303" fmla="*/ 9853 h 10000"/>
              <a:gd name="connsiteX304" fmla="*/ 1156 w 10000"/>
              <a:gd name="connsiteY304" fmla="*/ 9812 h 10000"/>
              <a:gd name="connsiteX305" fmla="*/ 1120 w 10000"/>
              <a:gd name="connsiteY305" fmla="*/ 9786 h 10000"/>
              <a:gd name="connsiteX306" fmla="*/ 1093 w 10000"/>
              <a:gd name="connsiteY306" fmla="*/ 9639 h 10000"/>
              <a:gd name="connsiteX307" fmla="*/ 1030 w 10000"/>
              <a:gd name="connsiteY307" fmla="*/ 9732 h 10000"/>
              <a:gd name="connsiteX308" fmla="*/ 972 w 10000"/>
              <a:gd name="connsiteY308" fmla="*/ 9719 h 10000"/>
              <a:gd name="connsiteX309" fmla="*/ 936 w 10000"/>
              <a:gd name="connsiteY309" fmla="*/ 9598 h 10000"/>
              <a:gd name="connsiteX310" fmla="*/ 838 w 10000"/>
              <a:gd name="connsiteY310" fmla="*/ 9477 h 10000"/>
              <a:gd name="connsiteX311" fmla="*/ 739 w 10000"/>
              <a:gd name="connsiteY311" fmla="*/ 9491 h 10000"/>
              <a:gd name="connsiteX312" fmla="*/ 636 w 10000"/>
              <a:gd name="connsiteY312" fmla="*/ 9290 h 10000"/>
              <a:gd name="connsiteX313" fmla="*/ 717 w 10000"/>
              <a:gd name="connsiteY313" fmla="*/ 9090 h 10000"/>
              <a:gd name="connsiteX314" fmla="*/ 726 w 10000"/>
              <a:gd name="connsiteY314" fmla="*/ 8929 h 10000"/>
              <a:gd name="connsiteX315" fmla="*/ 726 w 10000"/>
              <a:gd name="connsiteY315" fmla="*/ 8754 h 10000"/>
              <a:gd name="connsiteX316" fmla="*/ 730 w 10000"/>
              <a:gd name="connsiteY316" fmla="*/ 8634 h 10000"/>
              <a:gd name="connsiteX317" fmla="*/ 784 w 10000"/>
              <a:gd name="connsiteY317" fmla="*/ 8581 h 10000"/>
              <a:gd name="connsiteX318" fmla="*/ 757 w 10000"/>
              <a:gd name="connsiteY318" fmla="*/ 8327 h 10000"/>
              <a:gd name="connsiteX319" fmla="*/ 694 w 10000"/>
              <a:gd name="connsiteY319" fmla="*/ 8260 h 10000"/>
              <a:gd name="connsiteX320" fmla="*/ 663 w 10000"/>
              <a:gd name="connsiteY320" fmla="*/ 8220 h 10000"/>
              <a:gd name="connsiteX321" fmla="*/ 623 w 10000"/>
              <a:gd name="connsiteY321" fmla="*/ 8260 h 10000"/>
              <a:gd name="connsiteX322" fmla="*/ 529 w 10000"/>
              <a:gd name="connsiteY322" fmla="*/ 8193 h 10000"/>
              <a:gd name="connsiteX323" fmla="*/ 457 w 10000"/>
              <a:gd name="connsiteY323" fmla="*/ 7938 h 10000"/>
              <a:gd name="connsiteX324" fmla="*/ 399 w 10000"/>
              <a:gd name="connsiteY324" fmla="*/ 7858 h 10000"/>
              <a:gd name="connsiteX325" fmla="*/ 372 w 10000"/>
              <a:gd name="connsiteY325" fmla="*/ 7630 h 10000"/>
              <a:gd name="connsiteX326" fmla="*/ 318 w 10000"/>
              <a:gd name="connsiteY326" fmla="*/ 7604 h 10000"/>
              <a:gd name="connsiteX327" fmla="*/ 269 w 10000"/>
              <a:gd name="connsiteY327" fmla="*/ 7684 h 10000"/>
              <a:gd name="connsiteX328" fmla="*/ 237 w 10000"/>
              <a:gd name="connsiteY328" fmla="*/ 7724 h 10000"/>
              <a:gd name="connsiteX329" fmla="*/ 224 w 10000"/>
              <a:gd name="connsiteY329" fmla="*/ 7617 h 10000"/>
              <a:gd name="connsiteX330" fmla="*/ 197 w 10000"/>
              <a:gd name="connsiteY330" fmla="*/ 7523 h 10000"/>
              <a:gd name="connsiteX331" fmla="*/ 269 w 10000"/>
              <a:gd name="connsiteY331" fmla="*/ 7497 h 10000"/>
              <a:gd name="connsiteX332" fmla="*/ 264 w 10000"/>
              <a:gd name="connsiteY332" fmla="*/ 7430 h 10000"/>
              <a:gd name="connsiteX333" fmla="*/ 246 w 10000"/>
              <a:gd name="connsiteY333" fmla="*/ 7390 h 10000"/>
              <a:gd name="connsiteX334" fmla="*/ 224 w 10000"/>
              <a:gd name="connsiteY334" fmla="*/ 7336 h 10000"/>
              <a:gd name="connsiteX335" fmla="*/ 184 w 10000"/>
              <a:gd name="connsiteY335" fmla="*/ 7068 h 10000"/>
              <a:gd name="connsiteX336" fmla="*/ 130 w 10000"/>
              <a:gd name="connsiteY336" fmla="*/ 6921 h 10000"/>
              <a:gd name="connsiteX337" fmla="*/ 76 w 10000"/>
              <a:gd name="connsiteY337" fmla="*/ 6921 h 10000"/>
              <a:gd name="connsiteX338" fmla="*/ 18 w 10000"/>
              <a:gd name="connsiteY338" fmla="*/ 6921 h 10000"/>
              <a:gd name="connsiteX339" fmla="*/ 0 w 10000"/>
              <a:gd name="connsiteY339" fmla="*/ 6720 h 10000"/>
              <a:gd name="connsiteX340" fmla="*/ 36 w 10000"/>
              <a:gd name="connsiteY34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6822 w 10000"/>
              <a:gd name="connsiteY252" fmla="*/ 7336 h 10000"/>
              <a:gd name="connsiteX253" fmla="*/ 7006 w 10000"/>
              <a:gd name="connsiteY253" fmla="*/ 7403 h 10000"/>
              <a:gd name="connsiteX254" fmla="*/ 2304 w 10000"/>
              <a:gd name="connsiteY254" fmla="*/ 7121 h 10000"/>
              <a:gd name="connsiteX255" fmla="*/ 2160 w 10000"/>
              <a:gd name="connsiteY255" fmla="*/ 6907 h 10000"/>
              <a:gd name="connsiteX256" fmla="*/ 2022 w 10000"/>
              <a:gd name="connsiteY256" fmla="*/ 7068 h 10000"/>
              <a:gd name="connsiteX257" fmla="*/ 1990 w 10000"/>
              <a:gd name="connsiteY257" fmla="*/ 7014 h 10000"/>
              <a:gd name="connsiteX258" fmla="*/ 1857 w 10000"/>
              <a:gd name="connsiteY258" fmla="*/ 4912 h 10000"/>
              <a:gd name="connsiteX259" fmla="*/ 1919 w 10000"/>
              <a:gd name="connsiteY259" fmla="*/ 7148 h 10000"/>
              <a:gd name="connsiteX260" fmla="*/ 1789 w 10000"/>
              <a:gd name="connsiteY260" fmla="*/ 7202 h 10000"/>
              <a:gd name="connsiteX261" fmla="*/ 1744 w 10000"/>
              <a:gd name="connsiteY261" fmla="*/ 7148 h 10000"/>
              <a:gd name="connsiteX262" fmla="*/ 1730 w 10000"/>
              <a:gd name="connsiteY262" fmla="*/ 7202 h 10000"/>
              <a:gd name="connsiteX263" fmla="*/ 1798 w 10000"/>
              <a:gd name="connsiteY263" fmla="*/ 7403 h 10000"/>
              <a:gd name="connsiteX264" fmla="*/ 1753 w 10000"/>
              <a:gd name="connsiteY264" fmla="*/ 7523 h 10000"/>
              <a:gd name="connsiteX265" fmla="*/ 1757 w 10000"/>
              <a:gd name="connsiteY265" fmla="*/ 7697 h 10000"/>
              <a:gd name="connsiteX266" fmla="*/ 1829 w 10000"/>
              <a:gd name="connsiteY266" fmla="*/ 7711 h 10000"/>
              <a:gd name="connsiteX267" fmla="*/ 1860 w 10000"/>
              <a:gd name="connsiteY267" fmla="*/ 7871 h 10000"/>
              <a:gd name="connsiteX268" fmla="*/ 1842 w 10000"/>
              <a:gd name="connsiteY268" fmla="*/ 7991 h 10000"/>
              <a:gd name="connsiteX269" fmla="*/ 1789 w 10000"/>
              <a:gd name="connsiteY269" fmla="*/ 7911 h 10000"/>
              <a:gd name="connsiteX270" fmla="*/ 1744 w 10000"/>
              <a:gd name="connsiteY270" fmla="*/ 7978 h 10000"/>
              <a:gd name="connsiteX271" fmla="*/ 1704 w 10000"/>
              <a:gd name="connsiteY271" fmla="*/ 7911 h 10000"/>
              <a:gd name="connsiteX272" fmla="*/ 1686 w 10000"/>
              <a:gd name="connsiteY272" fmla="*/ 7804 h 10000"/>
              <a:gd name="connsiteX273" fmla="*/ 1636 w 10000"/>
              <a:gd name="connsiteY273" fmla="*/ 7871 h 10000"/>
              <a:gd name="connsiteX274" fmla="*/ 1596 w 10000"/>
              <a:gd name="connsiteY274" fmla="*/ 7804 h 10000"/>
              <a:gd name="connsiteX275" fmla="*/ 1556 w 10000"/>
              <a:gd name="connsiteY275" fmla="*/ 7911 h 10000"/>
              <a:gd name="connsiteX276" fmla="*/ 1502 w 10000"/>
              <a:gd name="connsiteY276" fmla="*/ 7924 h 10000"/>
              <a:gd name="connsiteX277" fmla="*/ 1466 w 10000"/>
              <a:gd name="connsiteY277" fmla="*/ 7804 h 10000"/>
              <a:gd name="connsiteX278" fmla="*/ 1269 w 10000"/>
              <a:gd name="connsiteY278" fmla="*/ 7764 h 10000"/>
              <a:gd name="connsiteX279" fmla="*/ 1246 w 10000"/>
              <a:gd name="connsiteY279" fmla="*/ 7831 h 10000"/>
              <a:gd name="connsiteX280" fmla="*/ 1228 w 10000"/>
              <a:gd name="connsiteY280" fmla="*/ 7831 h 10000"/>
              <a:gd name="connsiteX281" fmla="*/ 1196 w 10000"/>
              <a:gd name="connsiteY281" fmla="*/ 7965 h 10000"/>
              <a:gd name="connsiteX282" fmla="*/ 1201 w 10000"/>
              <a:gd name="connsiteY282" fmla="*/ 8099 h 10000"/>
              <a:gd name="connsiteX283" fmla="*/ 1178 w 10000"/>
              <a:gd name="connsiteY283" fmla="*/ 8099 h 10000"/>
              <a:gd name="connsiteX284" fmla="*/ 1160 w 10000"/>
              <a:gd name="connsiteY284" fmla="*/ 7991 h 10000"/>
              <a:gd name="connsiteX285" fmla="*/ 1134 w 10000"/>
              <a:gd name="connsiteY285" fmla="*/ 8005 h 10000"/>
              <a:gd name="connsiteX286" fmla="*/ 1125 w 10000"/>
              <a:gd name="connsiteY286" fmla="*/ 8393 h 10000"/>
              <a:gd name="connsiteX287" fmla="*/ 1156 w 10000"/>
              <a:gd name="connsiteY287" fmla="*/ 8514 h 10000"/>
              <a:gd name="connsiteX288" fmla="*/ 1156 w 10000"/>
              <a:gd name="connsiteY288" fmla="*/ 8621 h 10000"/>
              <a:gd name="connsiteX289" fmla="*/ 1187 w 10000"/>
              <a:gd name="connsiteY289" fmla="*/ 8607 h 10000"/>
              <a:gd name="connsiteX290" fmla="*/ 1228 w 10000"/>
              <a:gd name="connsiteY290" fmla="*/ 8554 h 10000"/>
              <a:gd name="connsiteX291" fmla="*/ 1264 w 10000"/>
              <a:gd name="connsiteY291" fmla="*/ 8728 h 10000"/>
              <a:gd name="connsiteX292" fmla="*/ 1291 w 10000"/>
              <a:gd name="connsiteY292" fmla="*/ 8835 h 10000"/>
              <a:gd name="connsiteX293" fmla="*/ 1318 w 10000"/>
              <a:gd name="connsiteY293" fmla="*/ 8983 h 10000"/>
              <a:gd name="connsiteX294" fmla="*/ 1363 w 10000"/>
              <a:gd name="connsiteY294" fmla="*/ 9009 h 10000"/>
              <a:gd name="connsiteX295" fmla="*/ 1305 w 10000"/>
              <a:gd name="connsiteY295" fmla="*/ 9130 h 10000"/>
              <a:gd name="connsiteX296" fmla="*/ 1264 w 10000"/>
              <a:gd name="connsiteY296" fmla="*/ 9023 h 10000"/>
              <a:gd name="connsiteX297" fmla="*/ 1223 w 10000"/>
              <a:gd name="connsiteY297" fmla="*/ 9464 h 10000"/>
              <a:gd name="connsiteX298" fmla="*/ 1273 w 10000"/>
              <a:gd name="connsiteY298" fmla="*/ 9571 h 10000"/>
              <a:gd name="connsiteX299" fmla="*/ 1318 w 10000"/>
              <a:gd name="connsiteY299" fmla="*/ 10000 h 10000"/>
              <a:gd name="connsiteX300" fmla="*/ 1278 w 10000"/>
              <a:gd name="connsiteY300" fmla="*/ 9919 h 10000"/>
              <a:gd name="connsiteX301" fmla="*/ 1237 w 10000"/>
              <a:gd name="connsiteY301" fmla="*/ 9879 h 10000"/>
              <a:gd name="connsiteX302" fmla="*/ 1187 w 10000"/>
              <a:gd name="connsiteY302" fmla="*/ 9853 h 10000"/>
              <a:gd name="connsiteX303" fmla="*/ 1156 w 10000"/>
              <a:gd name="connsiteY303" fmla="*/ 9812 h 10000"/>
              <a:gd name="connsiteX304" fmla="*/ 1120 w 10000"/>
              <a:gd name="connsiteY304" fmla="*/ 9786 h 10000"/>
              <a:gd name="connsiteX305" fmla="*/ 1093 w 10000"/>
              <a:gd name="connsiteY305" fmla="*/ 9639 h 10000"/>
              <a:gd name="connsiteX306" fmla="*/ 1030 w 10000"/>
              <a:gd name="connsiteY306" fmla="*/ 9732 h 10000"/>
              <a:gd name="connsiteX307" fmla="*/ 972 w 10000"/>
              <a:gd name="connsiteY307" fmla="*/ 9719 h 10000"/>
              <a:gd name="connsiteX308" fmla="*/ 936 w 10000"/>
              <a:gd name="connsiteY308" fmla="*/ 9598 h 10000"/>
              <a:gd name="connsiteX309" fmla="*/ 838 w 10000"/>
              <a:gd name="connsiteY309" fmla="*/ 9477 h 10000"/>
              <a:gd name="connsiteX310" fmla="*/ 739 w 10000"/>
              <a:gd name="connsiteY310" fmla="*/ 9491 h 10000"/>
              <a:gd name="connsiteX311" fmla="*/ 636 w 10000"/>
              <a:gd name="connsiteY311" fmla="*/ 9290 h 10000"/>
              <a:gd name="connsiteX312" fmla="*/ 717 w 10000"/>
              <a:gd name="connsiteY312" fmla="*/ 9090 h 10000"/>
              <a:gd name="connsiteX313" fmla="*/ 726 w 10000"/>
              <a:gd name="connsiteY313" fmla="*/ 8929 h 10000"/>
              <a:gd name="connsiteX314" fmla="*/ 726 w 10000"/>
              <a:gd name="connsiteY314" fmla="*/ 8754 h 10000"/>
              <a:gd name="connsiteX315" fmla="*/ 730 w 10000"/>
              <a:gd name="connsiteY315" fmla="*/ 8634 h 10000"/>
              <a:gd name="connsiteX316" fmla="*/ 784 w 10000"/>
              <a:gd name="connsiteY316" fmla="*/ 8581 h 10000"/>
              <a:gd name="connsiteX317" fmla="*/ 757 w 10000"/>
              <a:gd name="connsiteY317" fmla="*/ 8327 h 10000"/>
              <a:gd name="connsiteX318" fmla="*/ 694 w 10000"/>
              <a:gd name="connsiteY318" fmla="*/ 8260 h 10000"/>
              <a:gd name="connsiteX319" fmla="*/ 663 w 10000"/>
              <a:gd name="connsiteY319" fmla="*/ 8220 h 10000"/>
              <a:gd name="connsiteX320" fmla="*/ 623 w 10000"/>
              <a:gd name="connsiteY320" fmla="*/ 8260 h 10000"/>
              <a:gd name="connsiteX321" fmla="*/ 529 w 10000"/>
              <a:gd name="connsiteY321" fmla="*/ 8193 h 10000"/>
              <a:gd name="connsiteX322" fmla="*/ 457 w 10000"/>
              <a:gd name="connsiteY322" fmla="*/ 7938 h 10000"/>
              <a:gd name="connsiteX323" fmla="*/ 399 w 10000"/>
              <a:gd name="connsiteY323" fmla="*/ 7858 h 10000"/>
              <a:gd name="connsiteX324" fmla="*/ 372 w 10000"/>
              <a:gd name="connsiteY324" fmla="*/ 7630 h 10000"/>
              <a:gd name="connsiteX325" fmla="*/ 318 w 10000"/>
              <a:gd name="connsiteY325" fmla="*/ 7604 h 10000"/>
              <a:gd name="connsiteX326" fmla="*/ 269 w 10000"/>
              <a:gd name="connsiteY326" fmla="*/ 7684 h 10000"/>
              <a:gd name="connsiteX327" fmla="*/ 237 w 10000"/>
              <a:gd name="connsiteY327" fmla="*/ 7724 h 10000"/>
              <a:gd name="connsiteX328" fmla="*/ 224 w 10000"/>
              <a:gd name="connsiteY328" fmla="*/ 7617 h 10000"/>
              <a:gd name="connsiteX329" fmla="*/ 197 w 10000"/>
              <a:gd name="connsiteY329" fmla="*/ 7523 h 10000"/>
              <a:gd name="connsiteX330" fmla="*/ 269 w 10000"/>
              <a:gd name="connsiteY330" fmla="*/ 7497 h 10000"/>
              <a:gd name="connsiteX331" fmla="*/ 264 w 10000"/>
              <a:gd name="connsiteY331" fmla="*/ 7430 h 10000"/>
              <a:gd name="connsiteX332" fmla="*/ 246 w 10000"/>
              <a:gd name="connsiteY332" fmla="*/ 7390 h 10000"/>
              <a:gd name="connsiteX333" fmla="*/ 224 w 10000"/>
              <a:gd name="connsiteY333" fmla="*/ 7336 h 10000"/>
              <a:gd name="connsiteX334" fmla="*/ 184 w 10000"/>
              <a:gd name="connsiteY334" fmla="*/ 7068 h 10000"/>
              <a:gd name="connsiteX335" fmla="*/ 130 w 10000"/>
              <a:gd name="connsiteY335" fmla="*/ 6921 h 10000"/>
              <a:gd name="connsiteX336" fmla="*/ 76 w 10000"/>
              <a:gd name="connsiteY336" fmla="*/ 6921 h 10000"/>
              <a:gd name="connsiteX337" fmla="*/ 18 w 10000"/>
              <a:gd name="connsiteY337" fmla="*/ 6921 h 10000"/>
              <a:gd name="connsiteX338" fmla="*/ 0 w 10000"/>
              <a:gd name="connsiteY338" fmla="*/ 6720 h 10000"/>
              <a:gd name="connsiteX339" fmla="*/ 36 w 10000"/>
              <a:gd name="connsiteY33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6831 w 10000"/>
              <a:gd name="connsiteY251" fmla="*/ 7228 h 10000"/>
              <a:gd name="connsiteX252" fmla="*/ 7006 w 10000"/>
              <a:gd name="connsiteY252" fmla="*/ 7403 h 10000"/>
              <a:gd name="connsiteX253" fmla="*/ 2304 w 10000"/>
              <a:gd name="connsiteY253" fmla="*/ 7121 h 10000"/>
              <a:gd name="connsiteX254" fmla="*/ 2160 w 10000"/>
              <a:gd name="connsiteY254" fmla="*/ 6907 h 10000"/>
              <a:gd name="connsiteX255" fmla="*/ 2022 w 10000"/>
              <a:gd name="connsiteY255" fmla="*/ 7068 h 10000"/>
              <a:gd name="connsiteX256" fmla="*/ 1990 w 10000"/>
              <a:gd name="connsiteY256" fmla="*/ 7014 h 10000"/>
              <a:gd name="connsiteX257" fmla="*/ 1857 w 10000"/>
              <a:gd name="connsiteY257" fmla="*/ 4912 h 10000"/>
              <a:gd name="connsiteX258" fmla="*/ 1919 w 10000"/>
              <a:gd name="connsiteY258" fmla="*/ 7148 h 10000"/>
              <a:gd name="connsiteX259" fmla="*/ 1789 w 10000"/>
              <a:gd name="connsiteY259" fmla="*/ 7202 h 10000"/>
              <a:gd name="connsiteX260" fmla="*/ 1744 w 10000"/>
              <a:gd name="connsiteY260" fmla="*/ 7148 h 10000"/>
              <a:gd name="connsiteX261" fmla="*/ 1730 w 10000"/>
              <a:gd name="connsiteY261" fmla="*/ 7202 h 10000"/>
              <a:gd name="connsiteX262" fmla="*/ 1798 w 10000"/>
              <a:gd name="connsiteY262" fmla="*/ 7403 h 10000"/>
              <a:gd name="connsiteX263" fmla="*/ 1753 w 10000"/>
              <a:gd name="connsiteY263" fmla="*/ 7523 h 10000"/>
              <a:gd name="connsiteX264" fmla="*/ 1757 w 10000"/>
              <a:gd name="connsiteY264" fmla="*/ 7697 h 10000"/>
              <a:gd name="connsiteX265" fmla="*/ 1829 w 10000"/>
              <a:gd name="connsiteY265" fmla="*/ 7711 h 10000"/>
              <a:gd name="connsiteX266" fmla="*/ 1860 w 10000"/>
              <a:gd name="connsiteY266" fmla="*/ 7871 h 10000"/>
              <a:gd name="connsiteX267" fmla="*/ 1842 w 10000"/>
              <a:gd name="connsiteY267" fmla="*/ 7991 h 10000"/>
              <a:gd name="connsiteX268" fmla="*/ 1789 w 10000"/>
              <a:gd name="connsiteY268" fmla="*/ 7911 h 10000"/>
              <a:gd name="connsiteX269" fmla="*/ 1744 w 10000"/>
              <a:gd name="connsiteY269" fmla="*/ 7978 h 10000"/>
              <a:gd name="connsiteX270" fmla="*/ 1704 w 10000"/>
              <a:gd name="connsiteY270" fmla="*/ 7911 h 10000"/>
              <a:gd name="connsiteX271" fmla="*/ 1686 w 10000"/>
              <a:gd name="connsiteY271" fmla="*/ 7804 h 10000"/>
              <a:gd name="connsiteX272" fmla="*/ 1636 w 10000"/>
              <a:gd name="connsiteY272" fmla="*/ 7871 h 10000"/>
              <a:gd name="connsiteX273" fmla="*/ 1596 w 10000"/>
              <a:gd name="connsiteY273" fmla="*/ 7804 h 10000"/>
              <a:gd name="connsiteX274" fmla="*/ 1556 w 10000"/>
              <a:gd name="connsiteY274" fmla="*/ 7911 h 10000"/>
              <a:gd name="connsiteX275" fmla="*/ 1502 w 10000"/>
              <a:gd name="connsiteY275" fmla="*/ 7924 h 10000"/>
              <a:gd name="connsiteX276" fmla="*/ 1466 w 10000"/>
              <a:gd name="connsiteY276" fmla="*/ 7804 h 10000"/>
              <a:gd name="connsiteX277" fmla="*/ 1269 w 10000"/>
              <a:gd name="connsiteY277" fmla="*/ 7764 h 10000"/>
              <a:gd name="connsiteX278" fmla="*/ 1246 w 10000"/>
              <a:gd name="connsiteY278" fmla="*/ 7831 h 10000"/>
              <a:gd name="connsiteX279" fmla="*/ 1228 w 10000"/>
              <a:gd name="connsiteY279" fmla="*/ 7831 h 10000"/>
              <a:gd name="connsiteX280" fmla="*/ 1196 w 10000"/>
              <a:gd name="connsiteY280" fmla="*/ 7965 h 10000"/>
              <a:gd name="connsiteX281" fmla="*/ 1201 w 10000"/>
              <a:gd name="connsiteY281" fmla="*/ 8099 h 10000"/>
              <a:gd name="connsiteX282" fmla="*/ 1178 w 10000"/>
              <a:gd name="connsiteY282" fmla="*/ 8099 h 10000"/>
              <a:gd name="connsiteX283" fmla="*/ 1160 w 10000"/>
              <a:gd name="connsiteY283" fmla="*/ 7991 h 10000"/>
              <a:gd name="connsiteX284" fmla="*/ 1134 w 10000"/>
              <a:gd name="connsiteY284" fmla="*/ 8005 h 10000"/>
              <a:gd name="connsiteX285" fmla="*/ 1125 w 10000"/>
              <a:gd name="connsiteY285" fmla="*/ 8393 h 10000"/>
              <a:gd name="connsiteX286" fmla="*/ 1156 w 10000"/>
              <a:gd name="connsiteY286" fmla="*/ 8514 h 10000"/>
              <a:gd name="connsiteX287" fmla="*/ 1156 w 10000"/>
              <a:gd name="connsiteY287" fmla="*/ 8621 h 10000"/>
              <a:gd name="connsiteX288" fmla="*/ 1187 w 10000"/>
              <a:gd name="connsiteY288" fmla="*/ 8607 h 10000"/>
              <a:gd name="connsiteX289" fmla="*/ 1228 w 10000"/>
              <a:gd name="connsiteY289" fmla="*/ 8554 h 10000"/>
              <a:gd name="connsiteX290" fmla="*/ 1264 w 10000"/>
              <a:gd name="connsiteY290" fmla="*/ 8728 h 10000"/>
              <a:gd name="connsiteX291" fmla="*/ 1291 w 10000"/>
              <a:gd name="connsiteY291" fmla="*/ 8835 h 10000"/>
              <a:gd name="connsiteX292" fmla="*/ 1318 w 10000"/>
              <a:gd name="connsiteY292" fmla="*/ 8983 h 10000"/>
              <a:gd name="connsiteX293" fmla="*/ 1363 w 10000"/>
              <a:gd name="connsiteY293" fmla="*/ 9009 h 10000"/>
              <a:gd name="connsiteX294" fmla="*/ 1305 w 10000"/>
              <a:gd name="connsiteY294" fmla="*/ 9130 h 10000"/>
              <a:gd name="connsiteX295" fmla="*/ 1264 w 10000"/>
              <a:gd name="connsiteY295" fmla="*/ 9023 h 10000"/>
              <a:gd name="connsiteX296" fmla="*/ 1223 w 10000"/>
              <a:gd name="connsiteY296" fmla="*/ 9464 h 10000"/>
              <a:gd name="connsiteX297" fmla="*/ 1273 w 10000"/>
              <a:gd name="connsiteY297" fmla="*/ 9571 h 10000"/>
              <a:gd name="connsiteX298" fmla="*/ 1318 w 10000"/>
              <a:gd name="connsiteY298" fmla="*/ 10000 h 10000"/>
              <a:gd name="connsiteX299" fmla="*/ 1278 w 10000"/>
              <a:gd name="connsiteY299" fmla="*/ 9919 h 10000"/>
              <a:gd name="connsiteX300" fmla="*/ 1237 w 10000"/>
              <a:gd name="connsiteY300" fmla="*/ 9879 h 10000"/>
              <a:gd name="connsiteX301" fmla="*/ 1187 w 10000"/>
              <a:gd name="connsiteY301" fmla="*/ 9853 h 10000"/>
              <a:gd name="connsiteX302" fmla="*/ 1156 w 10000"/>
              <a:gd name="connsiteY302" fmla="*/ 9812 h 10000"/>
              <a:gd name="connsiteX303" fmla="*/ 1120 w 10000"/>
              <a:gd name="connsiteY303" fmla="*/ 9786 h 10000"/>
              <a:gd name="connsiteX304" fmla="*/ 1093 w 10000"/>
              <a:gd name="connsiteY304" fmla="*/ 9639 h 10000"/>
              <a:gd name="connsiteX305" fmla="*/ 1030 w 10000"/>
              <a:gd name="connsiteY305" fmla="*/ 9732 h 10000"/>
              <a:gd name="connsiteX306" fmla="*/ 972 w 10000"/>
              <a:gd name="connsiteY306" fmla="*/ 9719 h 10000"/>
              <a:gd name="connsiteX307" fmla="*/ 936 w 10000"/>
              <a:gd name="connsiteY307" fmla="*/ 9598 h 10000"/>
              <a:gd name="connsiteX308" fmla="*/ 838 w 10000"/>
              <a:gd name="connsiteY308" fmla="*/ 9477 h 10000"/>
              <a:gd name="connsiteX309" fmla="*/ 739 w 10000"/>
              <a:gd name="connsiteY309" fmla="*/ 9491 h 10000"/>
              <a:gd name="connsiteX310" fmla="*/ 636 w 10000"/>
              <a:gd name="connsiteY310" fmla="*/ 9290 h 10000"/>
              <a:gd name="connsiteX311" fmla="*/ 717 w 10000"/>
              <a:gd name="connsiteY311" fmla="*/ 9090 h 10000"/>
              <a:gd name="connsiteX312" fmla="*/ 726 w 10000"/>
              <a:gd name="connsiteY312" fmla="*/ 8929 h 10000"/>
              <a:gd name="connsiteX313" fmla="*/ 726 w 10000"/>
              <a:gd name="connsiteY313" fmla="*/ 8754 h 10000"/>
              <a:gd name="connsiteX314" fmla="*/ 730 w 10000"/>
              <a:gd name="connsiteY314" fmla="*/ 8634 h 10000"/>
              <a:gd name="connsiteX315" fmla="*/ 784 w 10000"/>
              <a:gd name="connsiteY315" fmla="*/ 8581 h 10000"/>
              <a:gd name="connsiteX316" fmla="*/ 757 w 10000"/>
              <a:gd name="connsiteY316" fmla="*/ 8327 h 10000"/>
              <a:gd name="connsiteX317" fmla="*/ 694 w 10000"/>
              <a:gd name="connsiteY317" fmla="*/ 8260 h 10000"/>
              <a:gd name="connsiteX318" fmla="*/ 663 w 10000"/>
              <a:gd name="connsiteY318" fmla="*/ 8220 h 10000"/>
              <a:gd name="connsiteX319" fmla="*/ 623 w 10000"/>
              <a:gd name="connsiteY319" fmla="*/ 8260 h 10000"/>
              <a:gd name="connsiteX320" fmla="*/ 529 w 10000"/>
              <a:gd name="connsiteY320" fmla="*/ 8193 h 10000"/>
              <a:gd name="connsiteX321" fmla="*/ 457 w 10000"/>
              <a:gd name="connsiteY321" fmla="*/ 7938 h 10000"/>
              <a:gd name="connsiteX322" fmla="*/ 399 w 10000"/>
              <a:gd name="connsiteY322" fmla="*/ 7858 h 10000"/>
              <a:gd name="connsiteX323" fmla="*/ 372 w 10000"/>
              <a:gd name="connsiteY323" fmla="*/ 7630 h 10000"/>
              <a:gd name="connsiteX324" fmla="*/ 318 w 10000"/>
              <a:gd name="connsiteY324" fmla="*/ 7604 h 10000"/>
              <a:gd name="connsiteX325" fmla="*/ 269 w 10000"/>
              <a:gd name="connsiteY325" fmla="*/ 7684 h 10000"/>
              <a:gd name="connsiteX326" fmla="*/ 237 w 10000"/>
              <a:gd name="connsiteY326" fmla="*/ 7724 h 10000"/>
              <a:gd name="connsiteX327" fmla="*/ 224 w 10000"/>
              <a:gd name="connsiteY327" fmla="*/ 7617 h 10000"/>
              <a:gd name="connsiteX328" fmla="*/ 197 w 10000"/>
              <a:gd name="connsiteY328" fmla="*/ 7523 h 10000"/>
              <a:gd name="connsiteX329" fmla="*/ 269 w 10000"/>
              <a:gd name="connsiteY329" fmla="*/ 7497 h 10000"/>
              <a:gd name="connsiteX330" fmla="*/ 264 w 10000"/>
              <a:gd name="connsiteY330" fmla="*/ 7430 h 10000"/>
              <a:gd name="connsiteX331" fmla="*/ 246 w 10000"/>
              <a:gd name="connsiteY331" fmla="*/ 7390 h 10000"/>
              <a:gd name="connsiteX332" fmla="*/ 224 w 10000"/>
              <a:gd name="connsiteY332" fmla="*/ 7336 h 10000"/>
              <a:gd name="connsiteX333" fmla="*/ 184 w 10000"/>
              <a:gd name="connsiteY333" fmla="*/ 7068 h 10000"/>
              <a:gd name="connsiteX334" fmla="*/ 130 w 10000"/>
              <a:gd name="connsiteY334" fmla="*/ 6921 h 10000"/>
              <a:gd name="connsiteX335" fmla="*/ 76 w 10000"/>
              <a:gd name="connsiteY335" fmla="*/ 6921 h 10000"/>
              <a:gd name="connsiteX336" fmla="*/ 18 w 10000"/>
              <a:gd name="connsiteY336" fmla="*/ 6921 h 10000"/>
              <a:gd name="connsiteX337" fmla="*/ 0 w 10000"/>
              <a:gd name="connsiteY337" fmla="*/ 6720 h 10000"/>
              <a:gd name="connsiteX338" fmla="*/ 36 w 10000"/>
              <a:gd name="connsiteY33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6764 w 10000"/>
              <a:gd name="connsiteY250" fmla="*/ 7323 h 10000"/>
              <a:gd name="connsiteX251" fmla="*/ 7006 w 10000"/>
              <a:gd name="connsiteY251" fmla="*/ 7403 h 10000"/>
              <a:gd name="connsiteX252" fmla="*/ 2304 w 10000"/>
              <a:gd name="connsiteY252" fmla="*/ 7121 h 10000"/>
              <a:gd name="connsiteX253" fmla="*/ 2160 w 10000"/>
              <a:gd name="connsiteY253" fmla="*/ 6907 h 10000"/>
              <a:gd name="connsiteX254" fmla="*/ 2022 w 10000"/>
              <a:gd name="connsiteY254" fmla="*/ 7068 h 10000"/>
              <a:gd name="connsiteX255" fmla="*/ 1990 w 10000"/>
              <a:gd name="connsiteY255" fmla="*/ 7014 h 10000"/>
              <a:gd name="connsiteX256" fmla="*/ 1857 w 10000"/>
              <a:gd name="connsiteY256" fmla="*/ 4912 h 10000"/>
              <a:gd name="connsiteX257" fmla="*/ 1919 w 10000"/>
              <a:gd name="connsiteY257" fmla="*/ 7148 h 10000"/>
              <a:gd name="connsiteX258" fmla="*/ 1789 w 10000"/>
              <a:gd name="connsiteY258" fmla="*/ 7202 h 10000"/>
              <a:gd name="connsiteX259" fmla="*/ 1744 w 10000"/>
              <a:gd name="connsiteY259" fmla="*/ 7148 h 10000"/>
              <a:gd name="connsiteX260" fmla="*/ 1730 w 10000"/>
              <a:gd name="connsiteY260" fmla="*/ 7202 h 10000"/>
              <a:gd name="connsiteX261" fmla="*/ 1798 w 10000"/>
              <a:gd name="connsiteY261" fmla="*/ 7403 h 10000"/>
              <a:gd name="connsiteX262" fmla="*/ 1753 w 10000"/>
              <a:gd name="connsiteY262" fmla="*/ 7523 h 10000"/>
              <a:gd name="connsiteX263" fmla="*/ 1757 w 10000"/>
              <a:gd name="connsiteY263" fmla="*/ 7697 h 10000"/>
              <a:gd name="connsiteX264" fmla="*/ 1829 w 10000"/>
              <a:gd name="connsiteY264" fmla="*/ 7711 h 10000"/>
              <a:gd name="connsiteX265" fmla="*/ 1860 w 10000"/>
              <a:gd name="connsiteY265" fmla="*/ 7871 h 10000"/>
              <a:gd name="connsiteX266" fmla="*/ 1842 w 10000"/>
              <a:gd name="connsiteY266" fmla="*/ 7991 h 10000"/>
              <a:gd name="connsiteX267" fmla="*/ 1789 w 10000"/>
              <a:gd name="connsiteY267" fmla="*/ 7911 h 10000"/>
              <a:gd name="connsiteX268" fmla="*/ 1744 w 10000"/>
              <a:gd name="connsiteY268" fmla="*/ 7978 h 10000"/>
              <a:gd name="connsiteX269" fmla="*/ 1704 w 10000"/>
              <a:gd name="connsiteY269" fmla="*/ 7911 h 10000"/>
              <a:gd name="connsiteX270" fmla="*/ 1686 w 10000"/>
              <a:gd name="connsiteY270" fmla="*/ 7804 h 10000"/>
              <a:gd name="connsiteX271" fmla="*/ 1636 w 10000"/>
              <a:gd name="connsiteY271" fmla="*/ 7871 h 10000"/>
              <a:gd name="connsiteX272" fmla="*/ 1596 w 10000"/>
              <a:gd name="connsiteY272" fmla="*/ 7804 h 10000"/>
              <a:gd name="connsiteX273" fmla="*/ 1556 w 10000"/>
              <a:gd name="connsiteY273" fmla="*/ 7911 h 10000"/>
              <a:gd name="connsiteX274" fmla="*/ 1502 w 10000"/>
              <a:gd name="connsiteY274" fmla="*/ 7924 h 10000"/>
              <a:gd name="connsiteX275" fmla="*/ 1466 w 10000"/>
              <a:gd name="connsiteY275" fmla="*/ 7804 h 10000"/>
              <a:gd name="connsiteX276" fmla="*/ 1269 w 10000"/>
              <a:gd name="connsiteY276" fmla="*/ 7764 h 10000"/>
              <a:gd name="connsiteX277" fmla="*/ 1246 w 10000"/>
              <a:gd name="connsiteY277" fmla="*/ 7831 h 10000"/>
              <a:gd name="connsiteX278" fmla="*/ 1228 w 10000"/>
              <a:gd name="connsiteY278" fmla="*/ 7831 h 10000"/>
              <a:gd name="connsiteX279" fmla="*/ 1196 w 10000"/>
              <a:gd name="connsiteY279" fmla="*/ 7965 h 10000"/>
              <a:gd name="connsiteX280" fmla="*/ 1201 w 10000"/>
              <a:gd name="connsiteY280" fmla="*/ 8099 h 10000"/>
              <a:gd name="connsiteX281" fmla="*/ 1178 w 10000"/>
              <a:gd name="connsiteY281" fmla="*/ 8099 h 10000"/>
              <a:gd name="connsiteX282" fmla="*/ 1160 w 10000"/>
              <a:gd name="connsiteY282" fmla="*/ 7991 h 10000"/>
              <a:gd name="connsiteX283" fmla="*/ 1134 w 10000"/>
              <a:gd name="connsiteY283" fmla="*/ 8005 h 10000"/>
              <a:gd name="connsiteX284" fmla="*/ 1125 w 10000"/>
              <a:gd name="connsiteY284" fmla="*/ 8393 h 10000"/>
              <a:gd name="connsiteX285" fmla="*/ 1156 w 10000"/>
              <a:gd name="connsiteY285" fmla="*/ 8514 h 10000"/>
              <a:gd name="connsiteX286" fmla="*/ 1156 w 10000"/>
              <a:gd name="connsiteY286" fmla="*/ 8621 h 10000"/>
              <a:gd name="connsiteX287" fmla="*/ 1187 w 10000"/>
              <a:gd name="connsiteY287" fmla="*/ 8607 h 10000"/>
              <a:gd name="connsiteX288" fmla="*/ 1228 w 10000"/>
              <a:gd name="connsiteY288" fmla="*/ 8554 h 10000"/>
              <a:gd name="connsiteX289" fmla="*/ 1264 w 10000"/>
              <a:gd name="connsiteY289" fmla="*/ 8728 h 10000"/>
              <a:gd name="connsiteX290" fmla="*/ 1291 w 10000"/>
              <a:gd name="connsiteY290" fmla="*/ 8835 h 10000"/>
              <a:gd name="connsiteX291" fmla="*/ 1318 w 10000"/>
              <a:gd name="connsiteY291" fmla="*/ 8983 h 10000"/>
              <a:gd name="connsiteX292" fmla="*/ 1363 w 10000"/>
              <a:gd name="connsiteY292" fmla="*/ 9009 h 10000"/>
              <a:gd name="connsiteX293" fmla="*/ 1305 w 10000"/>
              <a:gd name="connsiteY293" fmla="*/ 9130 h 10000"/>
              <a:gd name="connsiteX294" fmla="*/ 1264 w 10000"/>
              <a:gd name="connsiteY294" fmla="*/ 9023 h 10000"/>
              <a:gd name="connsiteX295" fmla="*/ 1223 w 10000"/>
              <a:gd name="connsiteY295" fmla="*/ 9464 h 10000"/>
              <a:gd name="connsiteX296" fmla="*/ 1273 w 10000"/>
              <a:gd name="connsiteY296" fmla="*/ 9571 h 10000"/>
              <a:gd name="connsiteX297" fmla="*/ 1318 w 10000"/>
              <a:gd name="connsiteY297" fmla="*/ 10000 h 10000"/>
              <a:gd name="connsiteX298" fmla="*/ 1278 w 10000"/>
              <a:gd name="connsiteY298" fmla="*/ 9919 h 10000"/>
              <a:gd name="connsiteX299" fmla="*/ 1237 w 10000"/>
              <a:gd name="connsiteY299" fmla="*/ 9879 h 10000"/>
              <a:gd name="connsiteX300" fmla="*/ 1187 w 10000"/>
              <a:gd name="connsiteY300" fmla="*/ 9853 h 10000"/>
              <a:gd name="connsiteX301" fmla="*/ 1156 w 10000"/>
              <a:gd name="connsiteY301" fmla="*/ 9812 h 10000"/>
              <a:gd name="connsiteX302" fmla="*/ 1120 w 10000"/>
              <a:gd name="connsiteY302" fmla="*/ 9786 h 10000"/>
              <a:gd name="connsiteX303" fmla="*/ 1093 w 10000"/>
              <a:gd name="connsiteY303" fmla="*/ 9639 h 10000"/>
              <a:gd name="connsiteX304" fmla="*/ 1030 w 10000"/>
              <a:gd name="connsiteY304" fmla="*/ 9732 h 10000"/>
              <a:gd name="connsiteX305" fmla="*/ 972 w 10000"/>
              <a:gd name="connsiteY305" fmla="*/ 9719 h 10000"/>
              <a:gd name="connsiteX306" fmla="*/ 936 w 10000"/>
              <a:gd name="connsiteY306" fmla="*/ 9598 h 10000"/>
              <a:gd name="connsiteX307" fmla="*/ 838 w 10000"/>
              <a:gd name="connsiteY307" fmla="*/ 9477 h 10000"/>
              <a:gd name="connsiteX308" fmla="*/ 739 w 10000"/>
              <a:gd name="connsiteY308" fmla="*/ 9491 h 10000"/>
              <a:gd name="connsiteX309" fmla="*/ 636 w 10000"/>
              <a:gd name="connsiteY309" fmla="*/ 9290 h 10000"/>
              <a:gd name="connsiteX310" fmla="*/ 717 w 10000"/>
              <a:gd name="connsiteY310" fmla="*/ 9090 h 10000"/>
              <a:gd name="connsiteX311" fmla="*/ 726 w 10000"/>
              <a:gd name="connsiteY311" fmla="*/ 8929 h 10000"/>
              <a:gd name="connsiteX312" fmla="*/ 726 w 10000"/>
              <a:gd name="connsiteY312" fmla="*/ 8754 h 10000"/>
              <a:gd name="connsiteX313" fmla="*/ 730 w 10000"/>
              <a:gd name="connsiteY313" fmla="*/ 8634 h 10000"/>
              <a:gd name="connsiteX314" fmla="*/ 784 w 10000"/>
              <a:gd name="connsiteY314" fmla="*/ 8581 h 10000"/>
              <a:gd name="connsiteX315" fmla="*/ 757 w 10000"/>
              <a:gd name="connsiteY315" fmla="*/ 8327 h 10000"/>
              <a:gd name="connsiteX316" fmla="*/ 694 w 10000"/>
              <a:gd name="connsiteY316" fmla="*/ 8260 h 10000"/>
              <a:gd name="connsiteX317" fmla="*/ 663 w 10000"/>
              <a:gd name="connsiteY317" fmla="*/ 8220 h 10000"/>
              <a:gd name="connsiteX318" fmla="*/ 623 w 10000"/>
              <a:gd name="connsiteY318" fmla="*/ 8260 h 10000"/>
              <a:gd name="connsiteX319" fmla="*/ 529 w 10000"/>
              <a:gd name="connsiteY319" fmla="*/ 8193 h 10000"/>
              <a:gd name="connsiteX320" fmla="*/ 457 w 10000"/>
              <a:gd name="connsiteY320" fmla="*/ 7938 h 10000"/>
              <a:gd name="connsiteX321" fmla="*/ 399 w 10000"/>
              <a:gd name="connsiteY321" fmla="*/ 7858 h 10000"/>
              <a:gd name="connsiteX322" fmla="*/ 372 w 10000"/>
              <a:gd name="connsiteY322" fmla="*/ 7630 h 10000"/>
              <a:gd name="connsiteX323" fmla="*/ 318 w 10000"/>
              <a:gd name="connsiteY323" fmla="*/ 7604 h 10000"/>
              <a:gd name="connsiteX324" fmla="*/ 269 w 10000"/>
              <a:gd name="connsiteY324" fmla="*/ 7684 h 10000"/>
              <a:gd name="connsiteX325" fmla="*/ 237 w 10000"/>
              <a:gd name="connsiteY325" fmla="*/ 7724 h 10000"/>
              <a:gd name="connsiteX326" fmla="*/ 224 w 10000"/>
              <a:gd name="connsiteY326" fmla="*/ 7617 h 10000"/>
              <a:gd name="connsiteX327" fmla="*/ 197 w 10000"/>
              <a:gd name="connsiteY327" fmla="*/ 7523 h 10000"/>
              <a:gd name="connsiteX328" fmla="*/ 269 w 10000"/>
              <a:gd name="connsiteY328" fmla="*/ 7497 h 10000"/>
              <a:gd name="connsiteX329" fmla="*/ 264 w 10000"/>
              <a:gd name="connsiteY329" fmla="*/ 7430 h 10000"/>
              <a:gd name="connsiteX330" fmla="*/ 246 w 10000"/>
              <a:gd name="connsiteY330" fmla="*/ 7390 h 10000"/>
              <a:gd name="connsiteX331" fmla="*/ 224 w 10000"/>
              <a:gd name="connsiteY331" fmla="*/ 7336 h 10000"/>
              <a:gd name="connsiteX332" fmla="*/ 184 w 10000"/>
              <a:gd name="connsiteY332" fmla="*/ 7068 h 10000"/>
              <a:gd name="connsiteX333" fmla="*/ 130 w 10000"/>
              <a:gd name="connsiteY333" fmla="*/ 6921 h 10000"/>
              <a:gd name="connsiteX334" fmla="*/ 76 w 10000"/>
              <a:gd name="connsiteY334" fmla="*/ 6921 h 10000"/>
              <a:gd name="connsiteX335" fmla="*/ 18 w 10000"/>
              <a:gd name="connsiteY335" fmla="*/ 6921 h 10000"/>
              <a:gd name="connsiteX336" fmla="*/ 0 w 10000"/>
              <a:gd name="connsiteY336" fmla="*/ 6720 h 10000"/>
              <a:gd name="connsiteX337" fmla="*/ 36 w 10000"/>
              <a:gd name="connsiteY33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6777 w 10000"/>
              <a:gd name="connsiteY249" fmla="*/ 7148 h 10000"/>
              <a:gd name="connsiteX250" fmla="*/ 7006 w 10000"/>
              <a:gd name="connsiteY250" fmla="*/ 7403 h 10000"/>
              <a:gd name="connsiteX251" fmla="*/ 2304 w 10000"/>
              <a:gd name="connsiteY251" fmla="*/ 7121 h 10000"/>
              <a:gd name="connsiteX252" fmla="*/ 2160 w 10000"/>
              <a:gd name="connsiteY252" fmla="*/ 6907 h 10000"/>
              <a:gd name="connsiteX253" fmla="*/ 2022 w 10000"/>
              <a:gd name="connsiteY253" fmla="*/ 7068 h 10000"/>
              <a:gd name="connsiteX254" fmla="*/ 1990 w 10000"/>
              <a:gd name="connsiteY254" fmla="*/ 7014 h 10000"/>
              <a:gd name="connsiteX255" fmla="*/ 1857 w 10000"/>
              <a:gd name="connsiteY255" fmla="*/ 4912 h 10000"/>
              <a:gd name="connsiteX256" fmla="*/ 1919 w 10000"/>
              <a:gd name="connsiteY256" fmla="*/ 7148 h 10000"/>
              <a:gd name="connsiteX257" fmla="*/ 1789 w 10000"/>
              <a:gd name="connsiteY257" fmla="*/ 7202 h 10000"/>
              <a:gd name="connsiteX258" fmla="*/ 1744 w 10000"/>
              <a:gd name="connsiteY258" fmla="*/ 7148 h 10000"/>
              <a:gd name="connsiteX259" fmla="*/ 1730 w 10000"/>
              <a:gd name="connsiteY259" fmla="*/ 7202 h 10000"/>
              <a:gd name="connsiteX260" fmla="*/ 1798 w 10000"/>
              <a:gd name="connsiteY260" fmla="*/ 7403 h 10000"/>
              <a:gd name="connsiteX261" fmla="*/ 1753 w 10000"/>
              <a:gd name="connsiteY261" fmla="*/ 7523 h 10000"/>
              <a:gd name="connsiteX262" fmla="*/ 1757 w 10000"/>
              <a:gd name="connsiteY262" fmla="*/ 7697 h 10000"/>
              <a:gd name="connsiteX263" fmla="*/ 1829 w 10000"/>
              <a:gd name="connsiteY263" fmla="*/ 7711 h 10000"/>
              <a:gd name="connsiteX264" fmla="*/ 1860 w 10000"/>
              <a:gd name="connsiteY264" fmla="*/ 7871 h 10000"/>
              <a:gd name="connsiteX265" fmla="*/ 1842 w 10000"/>
              <a:gd name="connsiteY265" fmla="*/ 7991 h 10000"/>
              <a:gd name="connsiteX266" fmla="*/ 1789 w 10000"/>
              <a:gd name="connsiteY266" fmla="*/ 7911 h 10000"/>
              <a:gd name="connsiteX267" fmla="*/ 1744 w 10000"/>
              <a:gd name="connsiteY267" fmla="*/ 7978 h 10000"/>
              <a:gd name="connsiteX268" fmla="*/ 1704 w 10000"/>
              <a:gd name="connsiteY268" fmla="*/ 7911 h 10000"/>
              <a:gd name="connsiteX269" fmla="*/ 1686 w 10000"/>
              <a:gd name="connsiteY269" fmla="*/ 7804 h 10000"/>
              <a:gd name="connsiteX270" fmla="*/ 1636 w 10000"/>
              <a:gd name="connsiteY270" fmla="*/ 7871 h 10000"/>
              <a:gd name="connsiteX271" fmla="*/ 1596 w 10000"/>
              <a:gd name="connsiteY271" fmla="*/ 7804 h 10000"/>
              <a:gd name="connsiteX272" fmla="*/ 1556 w 10000"/>
              <a:gd name="connsiteY272" fmla="*/ 7911 h 10000"/>
              <a:gd name="connsiteX273" fmla="*/ 1502 w 10000"/>
              <a:gd name="connsiteY273" fmla="*/ 7924 h 10000"/>
              <a:gd name="connsiteX274" fmla="*/ 1466 w 10000"/>
              <a:gd name="connsiteY274" fmla="*/ 7804 h 10000"/>
              <a:gd name="connsiteX275" fmla="*/ 1269 w 10000"/>
              <a:gd name="connsiteY275" fmla="*/ 7764 h 10000"/>
              <a:gd name="connsiteX276" fmla="*/ 1246 w 10000"/>
              <a:gd name="connsiteY276" fmla="*/ 7831 h 10000"/>
              <a:gd name="connsiteX277" fmla="*/ 1228 w 10000"/>
              <a:gd name="connsiteY277" fmla="*/ 7831 h 10000"/>
              <a:gd name="connsiteX278" fmla="*/ 1196 w 10000"/>
              <a:gd name="connsiteY278" fmla="*/ 7965 h 10000"/>
              <a:gd name="connsiteX279" fmla="*/ 1201 w 10000"/>
              <a:gd name="connsiteY279" fmla="*/ 8099 h 10000"/>
              <a:gd name="connsiteX280" fmla="*/ 1178 w 10000"/>
              <a:gd name="connsiteY280" fmla="*/ 8099 h 10000"/>
              <a:gd name="connsiteX281" fmla="*/ 1160 w 10000"/>
              <a:gd name="connsiteY281" fmla="*/ 7991 h 10000"/>
              <a:gd name="connsiteX282" fmla="*/ 1134 w 10000"/>
              <a:gd name="connsiteY282" fmla="*/ 8005 h 10000"/>
              <a:gd name="connsiteX283" fmla="*/ 1125 w 10000"/>
              <a:gd name="connsiteY283" fmla="*/ 8393 h 10000"/>
              <a:gd name="connsiteX284" fmla="*/ 1156 w 10000"/>
              <a:gd name="connsiteY284" fmla="*/ 8514 h 10000"/>
              <a:gd name="connsiteX285" fmla="*/ 1156 w 10000"/>
              <a:gd name="connsiteY285" fmla="*/ 8621 h 10000"/>
              <a:gd name="connsiteX286" fmla="*/ 1187 w 10000"/>
              <a:gd name="connsiteY286" fmla="*/ 8607 h 10000"/>
              <a:gd name="connsiteX287" fmla="*/ 1228 w 10000"/>
              <a:gd name="connsiteY287" fmla="*/ 8554 h 10000"/>
              <a:gd name="connsiteX288" fmla="*/ 1264 w 10000"/>
              <a:gd name="connsiteY288" fmla="*/ 8728 h 10000"/>
              <a:gd name="connsiteX289" fmla="*/ 1291 w 10000"/>
              <a:gd name="connsiteY289" fmla="*/ 8835 h 10000"/>
              <a:gd name="connsiteX290" fmla="*/ 1318 w 10000"/>
              <a:gd name="connsiteY290" fmla="*/ 8983 h 10000"/>
              <a:gd name="connsiteX291" fmla="*/ 1363 w 10000"/>
              <a:gd name="connsiteY291" fmla="*/ 9009 h 10000"/>
              <a:gd name="connsiteX292" fmla="*/ 1305 w 10000"/>
              <a:gd name="connsiteY292" fmla="*/ 9130 h 10000"/>
              <a:gd name="connsiteX293" fmla="*/ 1264 w 10000"/>
              <a:gd name="connsiteY293" fmla="*/ 9023 h 10000"/>
              <a:gd name="connsiteX294" fmla="*/ 1223 w 10000"/>
              <a:gd name="connsiteY294" fmla="*/ 9464 h 10000"/>
              <a:gd name="connsiteX295" fmla="*/ 1273 w 10000"/>
              <a:gd name="connsiteY295" fmla="*/ 9571 h 10000"/>
              <a:gd name="connsiteX296" fmla="*/ 1318 w 10000"/>
              <a:gd name="connsiteY296" fmla="*/ 10000 h 10000"/>
              <a:gd name="connsiteX297" fmla="*/ 1278 w 10000"/>
              <a:gd name="connsiteY297" fmla="*/ 9919 h 10000"/>
              <a:gd name="connsiteX298" fmla="*/ 1237 w 10000"/>
              <a:gd name="connsiteY298" fmla="*/ 9879 h 10000"/>
              <a:gd name="connsiteX299" fmla="*/ 1187 w 10000"/>
              <a:gd name="connsiteY299" fmla="*/ 9853 h 10000"/>
              <a:gd name="connsiteX300" fmla="*/ 1156 w 10000"/>
              <a:gd name="connsiteY300" fmla="*/ 9812 h 10000"/>
              <a:gd name="connsiteX301" fmla="*/ 1120 w 10000"/>
              <a:gd name="connsiteY301" fmla="*/ 9786 h 10000"/>
              <a:gd name="connsiteX302" fmla="*/ 1093 w 10000"/>
              <a:gd name="connsiteY302" fmla="*/ 9639 h 10000"/>
              <a:gd name="connsiteX303" fmla="*/ 1030 w 10000"/>
              <a:gd name="connsiteY303" fmla="*/ 9732 h 10000"/>
              <a:gd name="connsiteX304" fmla="*/ 972 w 10000"/>
              <a:gd name="connsiteY304" fmla="*/ 9719 h 10000"/>
              <a:gd name="connsiteX305" fmla="*/ 936 w 10000"/>
              <a:gd name="connsiteY305" fmla="*/ 9598 h 10000"/>
              <a:gd name="connsiteX306" fmla="*/ 838 w 10000"/>
              <a:gd name="connsiteY306" fmla="*/ 9477 h 10000"/>
              <a:gd name="connsiteX307" fmla="*/ 739 w 10000"/>
              <a:gd name="connsiteY307" fmla="*/ 9491 h 10000"/>
              <a:gd name="connsiteX308" fmla="*/ 636 w 10000"/>
              <a:gd name="connsiteY308" fmla="*/ 9290 h 10000"/>
              <a:gd name="connsiteX309" fmla="*/ 717 w 10000"/>
              <a:gd name="connsiteY309" fmla="*/ 9090 h 10000"/>
              <a:gd name="connsiteX310" fmla="*/ 726 w 10000"/>
              <a:gd name="connsiteY310" fmla="*/ 8929 h 10000"/>
              <a:gd name="connsiteX311" fmla="*/ 726 w 10000"/>
              <a:gd name="connsiteY311" fmla="*/ 8754 h 10000"/>
              <a:gd name="connsiteX312" fmla="*/ 730 w 10000"/>
              <a:gd name="connsiteY312" fmla="*/ 8634 h 10000"/>
              <a:gd name="connsiteX313" fmla="*/ 784 w 10000"/>
              <a:gd name="connsiteY313" fmla="*/ 8581 h 10000"/>
              <a:gd name="connsiteX314" fmla="*/ 757 w 10000"/>
              <a:gd name="connsiteY314" fmla="*/ 8327 h 10000"/>
              <a:gd name="connsiteX315" fmla="*/ 694 w 10000"/>
              <a:gd name="connsiteY315" fmla="*/ 8260 h 10000"/>
              <a:gd name="connsiteX316" fmla="*/ 663 w 10000"/>
              <a:gd name="connsiteY316" fmla="*/ 8220 h 10000"/>
              <a:gd name="connsiteX317" fmla="*/ 623 w 10000"/>
              <a:gd name="connsiteY317" fmla="*/ 8260 h 10000"/>
              <a:gd name="connsiteX318" fmla="*/ 529 w 10000"/>
              <a:gd name="connsiteY318" fmla="*/ 8193 h 10000"/>
              <a:gd name="connsiteX319" fmla="*/ 457 w 10000"/>
              <a:gd name="connsiteY319" fmla="*/ 7938 h 10000"/>
              <a:gd name="connsiteX320" fmla="*/ 399 w 10000"/>
              <a:gd name="connsiteY320" fmla="*/ 7858 h 10000"/>
              <a:gd name="connsiteX321" fmla="*/ 372 w 10000"/>
              <a:gd name="connsiteY321" fmla="*/ 7630 h 10000"/>
              <a:gd name="connsiteX322" fmla="*/ 318 w 10000"/>
              <a:gd name="connsiteY322" fmla="*/ 7604 h 10000"/>
              <a:gd name="connsiteX323" fmla="*/ 269 w 10000"/>
              <a:gd name="connsiteY323" fmla="*/ 7684 h 10000"/>
              <a:gd name="connsiteX324" fmla="*/ 237 w 10000"/>
              <a:gd name="connsiteY324" fmla="*/ 7724 h 10000"/>
              <a:gd name="connsiteX325" fmla="*/ 224 w 10000"/>
              <a:gd name="connsiteY325" fmla="*/ 7617 h 10000"/>
              <a:gd name="connsiteX326" fmla="*/ 197 w 10000"/>
              <a:gd name="connsiteY326" fmla="*/ 7523 h 10000"/>
              <a:gd name="connsiteX327" fmla="*/ 269 w 10000"/>
              <a:gd name="connsiteY327" fmla="*/ 7497 h 10000"/>
              <a:gd name="connsiteX328" fmla="*/ 264 w 10000"/>
              <a:gd name="connsiteY328" fmla="*/ 7430 h 10000"/>
              <a:gd name="connsiteX329" fmla="*/ 246 w 10000"/>
              <a:gd name="connsiteY329" fmla="*/ 7390 h 10000"/>
              <a:gd name="connsiteX330" fmla="*/ 224 w 10000"/>
              <a:gd name="connsiteY330" fmla="*/ 7336 h 10000"/>
              <a:gd name="connsiteX331" fmla="*/ 184 w 10000"/>
              <a:gd name="connsiteY331" fmla="*/ 7068 h 10000"/>
              <a:gd name="connsiteX332" fmla="*/ 130 w 10000"/>
              <a:gd name="connsiteY332" fmla="*/ 6921 h 10000"/>
              <a:gd name="connsiteX333" fmla="*/ 76 w 10000"/>
              <a:gd name="connsiteY333" fmla="*/ 6921 h 10000"/>
              <a:gd name="connsiteX334" fmla="*/ 18 w 10000"/>
              <a:gd name="connsiteY334" fmla="*/ 6921 h 10000"/>
              <a:gd name="connsiteX335" fmla="*/ 0 w 10000"/>
              <a:gd name="connsiteY335" fmla="*/ 6720 h 10000"/>
              <a:gd name="connsiteX336" fmla="*/ 36 w 10000"/>
              <a:gd name="connsiteY33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7006 w 10000"/>
              <a:gd name="connsiteY249" fmla="*/ 7403 h 10000"/>
              <a:gd name="connsiteX250" fmla="*/ 2304 w 10000"/>
              <a:gd name="connsiteY250" fmla="*/ 7121 h 10000"/>
              <a:gd name="connsiteX251" fmla="*/ 2160 w 10000"/>
              <a:gd name="connsiteY251" fmla="*/ 6907 h 10000"/>
              <a:gd name="connsiteX252" fmla="*/ 2022 w 10000"/>
              <a:gd name="connsiteY252" fmla="*/ 7068 h 10000"/>
              <a:gd name="connsiteX253" fmla="*/ 1990 w 10000"/>
              <a:gd name="connsiteY253" fmla="*/ 7014 h 10000"/>
              <a:gd name="connsiteX254" fmla="*/ 1857 w 10000"/>
              <a:gd name="connsiteY254" fmla="*/ 4912 h 10000"/>
              <a:gd name="connsiteX255" fmla="*/ 1919 w 10000"/>
              <a:gd name="connsiteY255" fmla="*/ 7148 h 10000"/>
              <a:gd name="connsiteX256" fmla="*/ 1789 w 10000"/>
              <a:gd name="connsiteY256" fmla="*/ 7202 h 10000"/>
              <a:gd name="connsiteX257" fmla="*/ 1744 w 10000"/>
              <a:gd name="connsiteY257" fmla="*/ 7148 h 10000"/>
              <a:gd name="connsiteX258" fmla="*/ 1730 w 10000"/>
              <a:gd name="connsiteY258" fmla="*/ 7202 h 10000"/>
              <a:gd name="connsiteX259" fmla="*/ 1798 w 10000"/>
              <a:gd name="connsiteY259" fmla="*/ 7403 h 10000"/>
              <a:gd name="connsiteX260" fmla="*/ 1753 w 10000"/>
              <a:gd name="connsiteY260" fmla="*/ 7523 h 10000"/>
              <a:gd name="connsiteX261" fmla="*/ 1757 w 10000"/>
              <a:gd name="connsiteY261" fmla="*/ 7697 h 10000"/>
              <a:gd name="connsiteX262" fmla="*/ 1829 w 10000"/>
              <a:gd name="connsiteY262" fmla="*/ 7711 h 10000"/>
              <a:gd name="connsiteX263" fmla="*/ 1860 w 10000"/>
              <a:gd name="connsiteY263" fmla="*/ 7871 h 10000"/>
              <a:gd name="connsiteX264" fmla="*/ 1842 w 10000"/>
              <a:gd name="connsiteY264" fmla="*/ 7991 h 10000"/>
              <a:gd name="connsiteX265" fmla="*/ 1789 w 10000"/>
              <a:gd name="connsiteY265" fmla="*/ 7911 h 10000"/>
              <a:gd name="connsiteX266" fmla="*/ 1744 w 10000"/>
              <a:gd name="connsiteY266" fmla="*/ 7978 h 10000"/>
              <a:gd name="connsiteX267" fmla="*/ 1704 w 10000"/>
              <a:gd name="connsiteY267" fmla="*/ 7911 h 10000"/>
              <a:gd name="connsiteX268" fmla="*/ 1686 w 10000"/>
              <a:gd name="connsiteY268" fmla="*/ 7804 h 10000"/>
              <a:gd name="connsiteX269" fmla="*/ 1636 w 10000"/>
              <a:gd name="connsiteY269" fmla="*/ 7871 h 10000"/>
              <a:gd name="connsiteX270" fmla="*/ 1596 w 10000"/>
              <a:gd name="connsiteY270" fmla="*/ 7804 h 10000"/>
              <a:gd name="connsiteX271" fmla="*/ 1556 w 10000"/>
              <a:gd name="connsiteY271" fmla="*/ 7911 h 10000"/>
              <a:gd name="connsiteX272" fmla="*/ 1502 w 10000"/>
              <a:gd name="connsiteY272" fmla="*/ 7924 h 10000"/>
              <a:gd name="connsiteX273" fmla="*/ 1466 w 10000"/>
              <a:gd name="connsiteY273" fmla="*/ 7804 h 10000"/>
              <a:gd name="connsiteX274" fmla="*/ 1269 w 10000"/>
              <a:gd name="connsiteY274" fmla="*/ 7764 h 10000"/>
              <a:gd name="connsiteX275" fmla="*/ 1246 w 10000"/>
              <a:gd name="connsiteY275" fmla="*/ 7831 h 10000"/>
              <a:gd name="connsiteX276" fmla="*/ 1228 w 10000"/>
              <a:gd name="connsiteY276" fmla="*/ 7831 h 10000"/>
              <a:gd name="connsiteX277" fmla="*/ 1196 w 10000"/>
              <a:gd name="connsiteY277" fmla="*/ 7965 h 10000"/>
              <a:gd name="connsiteX278" fmla="*/ 1201 w 10000"/>
              <a:gd name="connsiteY278" fmla="*/ 8099 h 10000"/>
              <a:gd name="connsiteX279" fmla="*/ 1178 w 10000"/>
              <a:gd name="connsiteY279" fmla="*/ 8099 h 10000"/>
              <a:gd name="connsiteX280" fmla="*/ 1160 w 10000"/>
              <a:gd name="connsiteY280" fmla="*/ 7991 h 10000"/>
              <a:gd name="connsiteX281" fmla="*/ 1134 w 10000"/>
              <a:gd name="connsiteY281" fmla="*/ 8005 h 10000"/>
              <a:gd name="connsiteX282" fmla="*/ 1125 w 10000"/>
              <a:gd name="connsiteY282" fmla="*/ 8393 h 10000"/>
              <a:gd name="connsiteX283" fmla="*/ 1156 w 10000"/>
              <a:gd name="connsiteY283" fmla="*/ 8514 h 10000"/>
              <a:gd name="connsiteX284" fmla="*/ 1156 w 10000"/>
              <a:gd name="connsiteY284" fmla="*/ 8621 h 10000"/>
              <a:gd name="connsiteX285" fmla="*/ 1187 w 10000"/>
              <a:gd name="connsiteY285" fmla="*/ 8607 h 10000"/>
              <a:gd name="connsiteX286" fmla="*/ 1228 w 10000"/>
              <a:gd name="connsiteY286" fmla="*/ 8554 h 10000"/>
              <a:gd name="connsiteX287" fmla="*/ 1264 w 10000"/>
              <a:gd name="connsiteY287" fmla="*/ 8728 h 10000"/>
              <a:gd name="connsiteX288" fmla="*/ 1291 w 10000"/>
              <a:gd name="connsiteY288" fmla="*/ 8835 h 10000"/>
              <a:gd name="connsiteX289" fmla="*/ 1318 w 10000"/>
              <a:gd name="connsiteY289" fmla="*/ 8983 h 10000"/>
              <a:gd name="connsiteX290" fmla="*/ 1363 w 10000"/>
              <a:gd name="connsiteY290" fmla="*/ 9009 h 10000"/>
              <a:gd name="connsiteX291" fmla="*/ 1305 w 10000"/>
              <a:gd name="connsiteY291" fmla="*/ 9130 h 10000"/>
              <a:gd name="connsiteX292" fmla="*/ 1264 w 10000"/>
              <a:gd name="connsiteY292" fmla="*/ 9023 h 10000"/>
              <a:gd name="connsiteX293" fmla="*/ 1223 w 10000"/>
              <a:gd name="connsiteY293" fmla="*/ 9464 h 10000"/>
              <a:gd name="connsiteX294" fmla="*/ 1273 w 10000"/>
              <a:gd name="connsiteY294" fmla="*/ 9571 h 10000"/>
              <a:gd name="connsiteX295" fmla="*/ 1318 w 10000"/>
              <a:gd name="connsiteY295" fmla="*/ 10000 h 10000"/>
              <a:gd name="connsiteX296" fmla="*/ 1278 w 10000"/>
              <a:gd name="connsiteY296" fmla="*/ 9919 h 10000"/>
              <a:gd name="connsiteX297" fmla="*/ 1237 w 10000"/>
              <a:gd name="connsiteY297" fmla="*/ 9879 h 10000"/>
              <a:gd name="connsiteX298" fmla="*/ 1187 w 10000"/>
              <a:gd name="connsiteY298" fmla="*/ 9853 h 10000"/>
              <a:gd name="connsiteX299" fmla="*/ 1156 w 10000"/>
              <a:gd name="connsiteY299" fmla="*/ 9812 h 10000"/>
              <a:gd name="connsiteX300" fmla="*/ 1120 w 10000"/>
              <a:gd name="connsiteY300" fmla="*/ 9786 h 10000"/>
              <a:gd name="connsiteX301" fmla="*/ 1093 w 10000"/>
              <a:gd name="connsiteY301" fmla="*/ 9639 h 10000"/>
              <a:gd name="connsiteX302" fmla="*/ 1030 w 10000"/>
              <a:gd name="connsiteY302" fmla="*/ 9732 h 10000"/>
              <a:gd name="connsiteX303" fmla="*/ 972 w 10000"/>
              <a:gd name="connsiteY303" fmla="*/ 9719 h 10000"/>
              <a:gd name="connsiteX304" fmla="*/ 936 w 10000"/>
              <a:gd name="connsiteY304" fmla="*/ 9598 h 10000"/>
              <a:gd name="connsiteX305" fmla="*/ 838 w 10000"/>
              <a:gd name="connsiteY305" fmla="*/ 9477 h 10000"/>
              <a:gd name="connsiteX306" fmla="*/ 739 w 10000"/>
              <a:gd name="connsiteY306" fmla="*/ 9491 h 10000"/>
              <a:gd name="connsiteX307" fmla="*/ 636 w 10000"/>
              <a:gd name="connsiteY307" fmla="*/ 9290 h 10000"/>
              <a:gd name="connsiteX308" fmla="*/ 717 w 10000"/>
              <a:gd name="connsiteY308" fmla="*/ 9090 h 10000"/>
              <a:gd name="connsiteX309" fmla="*/ 726 w 10000"/>
              <a:gd name="connsiteY309" fmla="*/ 8929 h 10000"/>
              <a:gd name="connsiteX310" fmla="*/ 726 w 10000"/>
              <a:gd name="connsiteY310" fmla="*/ 8754 h 10000"/>
              <a:gd name="connsiteX311" fmla="*/ 730 w 10000"/>
              <a:gd name="connsiteY311" fmla="*/ 8634 h 10000"/>
              <a:gd name="connsiteX312" fmla="*/ 784 w 10000"/>
              <a:gd name="connsiteY312" fmla="*/ 8581 h 10000"/>
              <a:gd name="connsiteX313" fmla="*/ 757 w 10000"/>
              <a:gd name="connsiteY313" fmla="*/ 8327 h 10000"/>
              <a:gd name="connsiteX314" fmla="*/ 694 w 10000"/>
              <a:gd name="connsiteY314" fmla="*/ 8260 h 10000"/>
              <a:gd name="connsiteX315" fmla="*/ 663 w 10000"/>
              <a:gd name="connsiteY315" fmla="*/ 8220 h 10000"/>
              <a:gd name="connsiteX316" fmla="*/ 623 w 10000"/>
              <a:gd name="connsiteY316" fmla="*/ 8260 h 10000"/>
              <a:gd name="connsiteX317" fmla="*/ 529 w 10000"/>
              <a:gd name="connsiteY317" fmla="*/ 8193 h 10000"/>
              <a:gd name="connsiteX318" fmla="*/ 457 w 10000"/>
              <a:gd name="connsiteY318" fmla="*/ 7938 h 10000"/>
              <a:gd name="connsiteX319" fmla="*/ 399 w 10000"/>
              <a:gd name="connsiteY319" fmla="*/ 7858 h 10000"/>
              <a:gd name="connsiteX320" fmla="*/ 372 w 10000"/>
              <a:gd name="connsiteY320" fmla="*/ 7630 h 10000"/>
              <a:gd name="connsiteX321" fmla="*/ 318 w 10000"/>
              <a:gd name="connsiteY321" fmla="*/ 7604 h 10000"/>
              <a:gd name="connsiteX322" fmla="*/ 269 w 10000"/>
              <a:gd name="connsiteY322" fmla="*/ 7684 h 10000"/>
              <a:gd name="connsiteX323" fmla="*/ 237 w 10000"/>
              <a:gd name="connsiteY323" fmla="*/ 7724 h 10000"/>
              <a:gd name="connsiteX324" fmla="*/ 224 w 10000"/>
              <a:gd name="connsiteY324" fmla="*/ 7617 h 10000"/>
              <a:gd name="connsiteX325" fmla="*/ 197 w 10000"/>
              <a:gd name="connsiteY325" fmla="*/ 7523 h 10000"/>
              <a:gd name="connsiteX326" fmla="*/ 269 w 10000"/>
              <a:gd name="connsiteY326" fmla="*/ 7497 h 10000"/>
              <a:gd name="connsiteX327" fmla="*/ 264 w 10000"/>
              <a:gd name="connsiteY327" fmla="*/ 7430 h 10000"/>
              <a:gd name="connsiteX328" fmla="*/ 246 w 10000"/>
              <a:gd name="connsiteY328" fmla="*/ 7390 h 10000"/>
              <a:gd name="connsiteX329" fmla="*/ 224 w 10000"/>
              <a:gd name="connsiteY329" fmla="*/ 7336 h 10000"/>
              <a:gd name="connsiteX330" fmla="*/ 184 w 10000"/>
              <a:gd name="connsiteY330" fmla="*/ 7068 h 10000"/>
              <a:gd name="connsiteX331" fmla="*/ 130 w 10000"/>
              <a:gd name="connsiteY331" fmla="*/ 6921 h 10000"/>
              <a:gd name="connsiteX332" fmla="*/ 76 w 10000"/>
              <a:gd name="connsiteY332" fmla="*/ 6921 h 10000"/>
              <a:gd name="connsiteX333" fmla="*/ 18 w 10000"/>
              <a:gd name="connsiteY333" fmla="*/ 6921 h 10000"/>
              <a:gd name="connsiteX334" fmla="*/ 0 w 10000"/>
              <a:gd name="connsiteY334" fmla="*/ 6720 h 10000"/>
              <a:gd name="connsiteX335" fmla="*/ 36 w 10000"/>
              <a:gd name="connsiteY33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081 h 10000"/>
              <a:gd name="connsiteX248" fmla="*/ 6723 w 10000"/>
              <a:gd name="connsiteY248" fmla="*/ 7282 h 10000"/>
              <a:gd name="connsiteX249" fmla="*/ 2304 w 10000"/>
              <a:gd name="connsiteY249" fmla="*/ 7121 h 10000"/>
              <a:gd name="connsiteX250" fmla="*/ 2160 w 10000"/>
              <a:gd name="connsiteY250" fmla="*/ 6907 h 10000"/>
              <a:gd name="connsiteX251" fmla="*/ 2022 w 10000"/>
              <a:gd name="connsiteY251" fmla="*/ 7068 h 10000"/>
              <a:gd name="connsiteX252" fmla="*/ 1990 w 10000"/>
              <a:gd name="connsiteY252" fmla="*/ 7014 h 10000"/>
              <a:gd name="connsiteX253" fmla="*/ 1857 w 10000"/>
              <a:gd name="connsiteY253" fmla="*/ 4912 h 10000"/>
              <a:gd name="connsiteX254" fmla="*/ 1919 w 10000"/>
              <a:gd name="connsiteY254" fmla="*/ 7148 h 10000"/>
              <a:gd name="connsiteX255" fmla="*/ 1789 w 10000"/>
              <a:gd name="connsiteY255" fmla="*/ 7202 h 10000"/>
              <a:gd name="connsiteX256" fmla="*/ 1744 w 10000"/>
              <a:gd name="connsiteY256" fmla="*/ 7148 h 10000"/>
              <a:gd name="connsiteX257" fmla="*/ 1730 w 10000"/>
              <a:gd name="connsiteY257" fmla="*/ 7202 h 10000"/>
              <a:gd name="connsiteX258" fmla="*/ 1798 w 10000"/>
              <a:gd name="connsiteY258" fmla="*/ 7403 h 10000"/>
              <a:gd name="connsiteX259" fmla="*/ 1753 w 10000"/>
              <a:gd name="connsiteY259" fmla="*/ 7523 h 10000"/>
              <a:gd name="connsiteX260" fmla="*/ 1757 w 10000"/>
              <a:gd name="connsiteY260" fmla="*/ 7697 h 10000"/>
              <a:gd name="connsiteX261" fmla="*/ 1829 w 10000"/>
              <a:gd name="connsiteY261" fmla="*/ 7711 h 10000"/>
              <a:gd name="connsiteX262" fmla="*/ 1860 w 10000"/>
              <a:gd name="connsiteY262" fmla="*/ 7871 h 10000"/>
              <a:gd name="connsiteX263" fmla="*/ 1842 w 10000"/>
              <a:gd name="connsiteY263" fmla="*/ 7991 h 10000"/>
              <a:gd name="connsiteX264" fmla="*/ 1789 w 10000"/>
              <a:gd name="connsiteY264" fmla="*/ 7911 h 10000"/>
              <a:gd name="connsiteX265" fmla="*/ 1744 w 10000"/>
              <a:gd name="connsiteY265" fmla="*/ 7978 h 10000"/>
              <a:gd name="connsiteX266" fmla="*/ 1704 w 10000"/>
              <a:gd name="connsiteY266" fmla="*/ 7911 h 10000"/>
              <a:gd name="connsiteX267" fmla="*/ 1686 w 10000"/>
              <a:gd name="connsiteY267" fmla="*/ 7804 h 10000"/>
              <a:gd name="connsiteX268" fmla="*/ 1636 w 10000"/>
              <a:gd name="connsiteY268" fmla="*/ 7871 h 10000"/>
              <a:gd name="connsiteX269" fmla="*/ 1596 w 10000"/>
              <a:gd name="connsiteY269" fmla="*/ 7804 h 10000"/>
              <a:gd name="connsiteX270" fmla="*/ 1556 w 10000"/>
              <a:gd name="connsiteY270" fmla="*/ 7911 h 10000"/>
              <a:gd name="connsiteX271" fmla="*/ 1502 w 10000"/>
              <a:gd name="connsiteY271" fmla="*/ 7924 h 10000"/>
              <a:gd name="connsiteX272" fmla="*/ 1466 w 10000"/>
              <a:gd name="connsiteY272" fmla="*/ 7804 h 10000"/>
              <a:gd name="connsiteX273" fmla="*/ 1269 w 10000"/>
              <a:gd name="connsiteY273" fmla="*/ 7764 h 10000"/>
              <a:gd name="connsiteX274" fmla="*/ 1246 w 10000"/>
              <a:gd name="connsiteY274" fmla="*/ 7831 h 10000"/>
              <a:gd name="connsiteX275" fmla="*/ 1228 w 10000"/>
              <a:gd name="connsiteY275" fmla="*/ 7831 h 10000"/>
              <a:gd name="connsiteX276" fmla="*/ 1196 w 10000"/>
              <a:gd name="connsiteY276" fmla="*/ 7965 h 10000"/>
              <a:gd name="connsiteX277" fmla="*/ 1201 w 10000"/>
              <a:gd name="connsiteY277" fmla="*/ 8099 h 10000"/>
              <a:gd name="connsiteX278" fmla="*/ 1178 w 10000"/>
              <a:gd name="connsiteY278" fmla="*/ 8099 h 10000"/>
              <a:gd name="connsiteX279" fmla="*/ 1160 w 10000"/>
              <a:gd name="connsiteY279" fmla="*/ 7991 h 10000"/>
              <a:gd name="connsiteX280" fmla="*/ 1134 w 10000"/>
              <a:gd name="connsiteY280" fmla="*/ 8005 h 10000"/>
              <a:gd name="connsiteX281" fmla="*/ 1125 w 10000"/>
              <a:gd name="connsiteY281" fmla="*/ 8393 h 10000"/>
              <a:gd name="connsiteX282" fmla="*/ 1156 w 10000"/>
              <a:gd name="connsiteY282" fmla="*/ 8514 h 10000"/>
              <a:gd name="connsiteX283" fmla="*/ 1156 w 10000"/>
              <a:gd name="connsiteY283" fmla="*/ 8621 h 10000"/>
              <a:gd name="connsiteX284" fmla="*/ 1187 w 10000"/>
              <a:gd name="connsiteY284" fmla="*/ 8607 h 10000"/>
              <a:gd name="connsiteX285" fmla="*/ 1228 w 10000"/>
              <a:gd name="connsiteY285" fmla="*/ 8554 h 10000"/>
              <a:gd name="connsiteX286" fmla="*/ 1264 w 10000"/>
              <a:gd name="connsiteY286" fmla="*/ 8728 h 10000"/>
              <a:gd name="connsiteX287" fmla="*/ 1291 w 10000"/>
              <a:gd name="connsiteY287" fmla="*/ 8835 h 10000"/>
              <a:gd name="connsiteX288" fmla="*/ 1318 w 10000"/>
              <a:gd name="connsiteY288" fmla="*/ 8983 h 10000"/>
              <a:gd name="connsiteX289" fmla="*/ 1363 w 10000"/>
              <a:gd name="connsiteY289" fmla="*/ 9009 h 10000"/>
              <a:gd name="connsiteX290" fmla="*/ 1305 w 10000"/>
              <a:gd name="connsiteY290" fmla="*/ 9130 h 10000"/>
              <a:gd name="connsiteX291" fmla="*/ 1264 w 10000"/>
              <a:gd name="connsiteY291" fmla="*/ 9023 h 10000"/>
              <a:gd name="connsiteX292" fmla="*/ 1223 w 10000"/>
              <a:gd name="connsiteY292" fmla="*/ 9464 h 10000"/>
              <a:gd name="connsiteX293" fmla="*/ 1273 w 10000"/>
              <a:gd name="connsiteY293" fmla="*/ 9571 h 10000"/>
              <a:gd name="connsiteX294" fmla="*/ 1318 w 10000"/>
              <a:gd name="connsiteY294" fmla="*/ 10000 h 10000"/>
              <a:gd name="connsiteX295" fmla="*/ 1278 w 10000"/>
              <a:gd name="connsiteY295" fmla="*/ 9919 h 10000"/>
              <a:gd name="connsiteX296" fmla="*/ 1237 w 10000"/>
              <a:gd name="connsiteY296" fmla="*/ 9879 h 10000"/>
              <a:gd name="connsiteX297" fmla="*/ 1187 w 10000"/>
              <a:gd name="connsiteY297" fmla="*/ 9853 h 10000"/>
              <a:gd name="connsiteX298" fmla="*/ 1156 w 10000"/>
              <a:gd name="connsiteY298" fmla="*/ 9812 h 10000"/>
              <a:gd name="connsiteX299" fmla="*/ 1120 w 10000"/>
              <a:gd name="connsiteY299" fmla="*/ 9786 h 10000"/>
              <a:gd name="connsiteX300" fmla="*/ 1093 w 10000"/>
              <a:gd name="connsiteY300" fmla="*/ 9639 h 10000"/>
              <a:gd name="connsiteX301" fmla="*/ 1030 w 10000"/>
              <a:gd name="connsiteY301" fmla="*/ 9732 h 10000"/>
              <a:gd name="connsiteX302" fmla="*/ 972 w 10000"/>
              <a:gd name="connsiteY302" fmla="*/ 9719 h 10000"/>
              <a:gd name="connsiteX303" fmla="*/ 936 w 10000"/>
              <a:gd name="connsiteY303" fmla="*/ 9598 h 10000"/>
              <a:gd name="connsiteX304" fmla="*/ 838 w 10000"/>
              <a:gd name="connsiteY304" fmla="*/ 9477 h 10000"/>
              <a:gd name="connsiteX305" fmla="*/ 739 w 10000"/>
              <a:gd name="connsiteY305" fmla="*/ 9491 h 10000"/>
              <a:gd name="connsiteX306" fmla="*/ 636 w 10000"/>
              <a:gd name="connsiteY306" fmla="*/ 9290 h 10000"/>
              <a:gd name="connsiteX307" fmla="*/ 717 w 10000"/>
              <a:gd name="connsiteY307" fmla="*/ 9090 h 10000"/>
              <a:gd name="connsiteX308" fmla="*/ 726 w 10000"/>
              <a:gd name="connsiteY308" fmla="*/ 8929 h 10000"/>
              <a:gd name="connsiteX309" fmla="*/ 726 w 10000"/>
              <a:gd name="connsiteY309" fmla="*/ 8754 h 10000"/>
              <a:gd name="connsiteX310" fmla="*/ 730 w 10000"/>
              <a:gd name="connsiteY310" fmla="*/ 8634 h 10000"/>
              <a:gd name="connsiteX311" fmla="*/ 784 w 10000"/>
              <a:gd name="connsiteY311" fmla="*/ 8581 h 10000"/>
              <a:gd name="connsiteX312" fmla="*/ 757 w 10000"/>
              <a:gd name="connsiteY312" fmla="*/ 8327 h 10000"/>
              <a:gd name="connsiteX313" fmla="*/ 694 w 10000"/>
              <a:gd name="connsiteY313" fmla="*/ 8260 h 10000"/>
              <a:gd name="connsiteX314" fmla="*/ 663 w 10000"/>
              <a:gd name="connsiteY314" fmla="*/ 8220 h 10000"/>
              <a:gd name="connsiteX315" fmla="*/ 623 w 10000"/>
              <a:gd name="connsiteY315" fmla="*/ 8260 h 10000"/>
              <a:gd name="connsiteX316" fmla="*/ 529 w 10000"/>
              <a:gd name="connsiteY316" fmla="*/ 8193 h 10000"/>
              <a:gd name="connsiteX317" fmla="*/ 457 w 10000"/>
              <a:gd name="connsiteY317" fmla="*/ 7938 h 10000"/>
              <a:gd name="connsiteX318" fmla="*/ 399 w 10000"/>
              <a:gd name="connsiteY318" fmla="*/ 7858 h 10000"/>
              <a:gd name="connsiteX319" fmla="*/ 372 w 10000"/>
              <a:gd name="connsiteY319" fmla="*/ 7630 h 10000"/>
              <a:gd name="connsiteX320" fmla="*/ 318 w 10000"/>
              <a:gd name="connsiteY320" fmla="*/ 7604 h 10000"/>
              <a:gd name="connsiteX321" fmla="*/ 269 w 10000"/>
              <a:gd name="connsiteY321" fmla="*/ 7684 h 10000"/>
              <a:gd name="connsiteX322" fmla="*/ 237 w 10000"/>
              <a:gd name="connsiteY322" fmla="*/ 7724 h 10000"/>
              <a:gd name="connsiteX323" fmla="*/ 224 w 10000"/>
              <a:gd name="connsiteY323" fmla="*/ 7617 h 10000"/>
              <a:gd name="connsiteX324" fmla="*/ 197 w 10000"/>
              <a:gd name="connsiteY324" fmla="*/ 7523 h 10000"/>
              <a:gd name="connsiteX325" fmla="*/ 269 w 10000"/>
              <a:gd name="connsiteY325" fmla="*/ 7497 h 10000"/>
              <a:gd name="connsiteX326" fmla="*/ 264 w 10000"/>
              <a:gd name="connsiteY326" fmla="*/ 7430 h 10000"/>
              <a:gd name="connsiteX327" fmla="*/ 246 w 10000"/>
              <a:gd name="connsiteY327" fmla="*/ 7390 h 10000"/>
              <a:gd name="connsiteX328" fmla="*/ 224 w 10000"/>
              <a:gd name="connsiteY328" fmla="*/ 7336 h 10000"/>
              <a:gd name="connsiteX329" fmla="*/ 184 w 10000"/>
              <a:gd name="connsiteY329" fmla="*/ 7068 h 10000"/>
              <a:gd name="connsiteX330" fmla="*/ 130 w 10000"/>
              <a:gd name="connsiteY330" fmla="*/ 6921 h 10000"/>
              <a:gd name="connsiteX331" fmla="*/ 76 w 10000"/>
              <a:gd name="connsiteY331" fmla="*/ 6921 h 10000"/>
              <a:gd name="connsiteX332" fmla="*/ 18 w 10000"/>
              <a:gd name="connsiteY332" fmla="*/ 6921 h 10000"/>
              <a:gd name="connsiteX333" fmla="*/ 0 w 10000"/>
              <a:gd name="connsiteY333" fmla="*/ 6720 h 10000"/>
              <a:gd name="connsiteX334" fmla="*/ 36 w 10000"/>
              <a:gd name="connsiteY33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23 w 10000"/>
              <a:gd name="connsiteY247" fmla="*/ 7282 h 10000"/>
              <a:gd name="connsiteX248" fmla="*/ 2304 w 10000"/>
              <a:gd name="connsiteY248" fmla="*/ 7121 h 10000"/>
              <a:gd name="connsiteX249" fmla="*/ 2160 w 10000"/>
              <a:gd name="connsiteY249" fmla="*/ 6907 h 10000"/>
              <a:gd name="connsiteX250" fmla="*/ 2022 w 10000"/>
              <a:gd name="connsiteY250" fmla="*/ 7068 h 10000"/>
              <a:gd name="connsiteX251" fmla="*/ 1990 w 10000"/>
              <a:gd name="connsiteY251" fmla="*/ 7014 h 10000"/>
              <a:gd name="connsiteX252" fmla="*/ 1857 w 10000"/>
              <a:gd name="connsiteY252" fmla="*/ 4912 h 10000"/>
              <a:gd name="connsiteX253" fmla="*/ 1919 w 10000"/>
              <a:gd name="connsiteY253" fmla="*/ 7148 h 10000"/>
              <a:gd name="connsiteX254" fmla="*/ 1789 w 10000"/>
              <a:gd name="connsiteY254" fmla="*/ 7202 h 10000"/>
              <a:gd name="connsiteX255" fmla="*/ 1744 w 10000"/>
              <a:gd name="connsiteY255" fmla="*/ 7148 h 10000"/>
              <a:gd name="connsiteX256" fmla="*/ 1730 w 10000"/>
              <a:gd name="connsiteY256" fmla="*/ 7202 h 10000"/>
              <a:gd name="connsiteX257" fmla="*/ 1798 w 10000"/>
              <a:gd name="connsiteY257" fmla="*/ 7403 h 10000"/>
              <a:gd name="connsiteX258" fmla="*/ 1753 w 10000"/>
              <a:gd name="connsiteY258" fmla="*/ 7523 h 10000"/>
              <a:gd name="connsiteX259" fmla="*/ 1757 w 10000"/>
              <a:gd name="connsiteY259" fmla="*/ 7697 h 10000"/>
              <a:gd name="connsiteX260" fmla="*/ 1829 w 10000"/>
              <a:gd name="connsiteY260" fmla="*/ 7711 h 10000"/>
              <a:gd name="connsiteX261" fmla="*/ 1860 w 10000"/>
              <a:gd name="connsiteY261" fmla="*/ 7871 h 10000"/>
              <a:gd name="connsiteX262" fmla="*/ 1842 w 10000"/>
              <a:gd name="connsiteY262" fmla="*/ 7991 h 10000"/>
              <a:gd name="connsiteX263" fmla="*/ 1789 w 10000"/>
              <a:gd name="connsiteY263" fmla="*/ 7911 h 10000"/>
              <a:gd name="connsiteX264" fmla="*/ 1744 w 10000"/>
              <a:gd name="connsiteY264" fmla="*/ 7978 h 10000"/>
              <a:gd name="connsiteX265" fmla="*/ 1704 w 10000"/>
              <a:gd name="connsiteY265" fmla="*/ 7911 h 10000"/>
              <a:gd name="connsiteX266" fmla="*/ 1686 w 10000"/>
              <a:gd name="connsiteY266" fmla="*/ 7804 h 10000"/>
              <a:gd name="connsiteX267" fmla="*/ 1636 w 10000"/>
              <a:gd name="connsiteY267" fmla="*/ 7871 h 10000"/>
              <a:gd name="connsiteX268" fmla="*/ 1596 w 10000"/>
              <a:gd name="connsiteY268" fmla="*/ 7804 h 10000"/>
              <a:gd name="connsiteX269" fmla="*/ 1556 w 10000"/>
              <a:gd name="connsiteY269" fmla="*/ 7911 h 10000"/>
              <a:gd name="connsiteX270" fmla="*/ 1502 w 10000"/>
              <a:gd name="connsiteY270" fmla="*/ 7924 h 10000"/>
              <a:gd name="connsiteX271" fmla="*/ 1466 w 10000"/>
              <a:gd name="connsiteY271" fmla="*/ 7804 h 10000"/>
              <a:gd name="connsiteX272" fmla="*/ 1269 w 10000"/>
              <a:gd name="connsiteY272" fmla="*/ 7764 h 10000"/>
              <a:gd name="connsiteX273" fmla="*/ 1246 w 10000"/>
              <a:gd name="connsiteY273" fmla="*/ 7831 h 10000"/>
              <a:gd name="connsiteX274" fmla="*/ 1228 w 10000"/>
              <a:gd name="connsiteY274" fmla="*/ 7831 h 10000"/>
              <a:gd name="connsiteX275" fmla="*/ 1196 w 10000"/>
              <a:gd name="connsiteY275" fmla="*/ 7965 h 10000"/>
              <a:gd name="connsiteX276" fmla="*/ 1201 w 10000"/>
              <a:gd name="connsiteY276" fmla="*/ 8099 h 10000"/>
              <a:gd name="connsiteX277" fmla="*/ 1178 w 10000"/>
              <a:gd name="connsiteY277" fmla="*/ 8099 h 10000"/>
              <a:gd name="connsiteX278" fmla="*/ 1160 w 10000"/>
              <a:gd name="connsiteY278" fmla="*/ 7991 h 10000"/>
              <a:gd name="connsiteX279" fmla="*/ 1134 w 10000"/>
              <a:gd name="connsiteY279" fmla="*/ 8005 h 10000"/>
              <a:gd name="connsiteX280" fmla="*/ 1125 w 10000"/>
              <a:gd name="connsiteY280" fmla="*/ 8393 h 10000"/>
              <a:gd name="connsiteX281" fmla="*/ 1156 w 10000"/>
              <a:gd name="connsiteY281" fmla="*/ 8514 h 10000"/>
              <a:gd name="connsiteX282" fmla="*/ 1156 w 10000"/>
              <a:gd name="connsiteY282" fmla="*/ 8621 h 10000"/>
              <a:gd name="connsiteX283" fmla="*/ 1187 w 10000"/>
              <a:gd name="connsiteY283" fmla="*/ 8607 h 10000"/>
              <a:gd name="connsiteX284" fmla="*/ 1228 w 10000"/>
              <a:gd name="connsiteY284" fmla="*/ 8554 h 10000"/>
              <a:gd name="connsiteX285" fmla="*/ 1264 w 10000"/>
              <a:gd name="connsiteY285" fmla="*/ 8728 h 10000"/>
              <a:gd name="connsiteX286" fmla="*/ 1291 w 10000"/>
              <a:gd name="connsiteY286" fmla="*/ 8835 h 10000"/>
              <a:gd name="connsiteX287" fmla="*/ 1318 w 10000"/>
              <a:gd name="connsiteY287" fmla="*/ 8983 h 10000"/>
              <a:gd name="connsiteX288" fmla="*/ 1363 w 10000"/>
              <a:gd name="connsiteY288" fmla="*/ 9009 h 10000"/>
              <a:gd name="connsiteX289" fmla="*/ 1305 w 10000"/>
              <a:gd name="connsiteY289" fmla="*/ 9130 h 10000"/>
              <a:gd name="connsiteX290" fmla="*/ 1264 w 10000"/>
              <a:gd name="connsiteY290" fmla="*/ 9023 h 10000"/>
              <a:gd name="connsiteX291" fmla="*/ 1223 w 10000"/>
              <a:gd name="connsiteY291" fmla="*/ 9464 h 10000"/>
              <a:gd name="connsiteX292" fmla="*/ 1273 w 10000"/>
              <a:gd name="connsiteY292" fmla="*/ 9571 h 10000"/>
              <a:gd name="connsiteX293" fmla="*/ 1318 w 10000"/>
              <a:gd name="connsiteY293" fmla="*/ 10000 h 10000"/>
              <a:gd name="connsiteX294" fmla="*/ 1278 w 10000"/>
              <a:gd name="connsiteY294" fmla="*/ 9919 h 10000"/>
              <a:gd name="connsiteX295" fmla="*/ 1237 w 10000"/>
              <a:gd name="connsiteY295" fmla="*/ 9879 h 10000"/>
              <a:gd name="connsiteX296" fmla="*/ 1187 w 10000"/>
              <a:gd name="connsiteY296" fmla="*/ 9853 h 10000"/>
              <a:gd name="connsiteX297" fmla="*/ 1156 w 10000"/>
              <a:gd name="connsiteY297" fmla="*/ 9812 h 10000"/>
              <a:gd name="connsiteX298" fmla="*/ 1120 w 10000"/>
              <a:gd name="connsiteY298" fmla="*/ 9786 h 10000"/>
              <a:gd name="connsiteX299" fmla="*/ 1093 w 10000"/>
              <a:gd name="connsiteY299" fmla="*/ 9639 h 10000"/>
              <a:gd name="connsiteX300" fmla="*/ 1030 w 10000"/>
              <a:gd name="connsiteY300" fmla="*/ 9732 h 10000"/>
              <a:gd name="connsiteX301" fmla="*/ 972 w 10000"/>
              <a:gd name="connsiteY301" fmla="*/ 9719 h 10000"/>
              <a:gd name="connsiteX302" fmla="*/ 936 w 10000"/>
              <a:gd name="connsiteY302" fmla="*/ 9598 h 10000"/>
              <a:gd name="connsiteX303" fmla="*/ 838 w 10000"/>
              <a:gd name="connsiteY303" fmla="*/ 9477 h 10000"/>
              <a:gd name="connsiteX304" fmla="*/ 739 w 10000"/>
              <a:gd name="connsiteY304" fmla="*/ 9491 h 10000"/>
              <a:gd name="connsiteX305" fmla="*/ 636 w 10000"/>
              <a:gd name="connsiteY305" fmla="*/ 9290 h 10000"/>
              <a:gd name="connsiteX306" fmla="*/ 717 w 10000"/>
              <a:gd name="connsiteY306" fmla="*/ 9090 h 10000"/>
              <a:gd name="connsiteX307" fmla="*/ 726 w 10000"/>
              <a:gd name="connsiteY307" fmla="*/ 8929 h 10000"/>
              <a:gd name="connsiteX308" fmla="*/ 726 w 10000"/>
              <a:gd name="connsiteY308" fmla="*/ 8754 h 10000"/>
              <a:gd name="connsiteX309" fmla="*/ 730 w 10000"/>
              <a:gd name="connsiteY309" fmla="*/ 8634 h 10000"/>
              <a:gd name="connsiteX310" fmla="*/ 784 w 10000"/>
              <a:gd name="connsiteY310" fmla="*/ 8581 h 10000"/>
              <a:gd name="connsiteX311" fmla="*/ 757 w 10000"/>
              <a:gd name="connsiteY311" fmla="*/ 8327 h 10000"/>
              <a:gd name="connsiteX312" fmla="*/ 694 w 10000"/>
              <a:gd name="connsiteY312" fmla="*/ 8260 h 10000"/>
              <a:gd name="connsiteX313" fmla="*/ 663 w 10000"/>
              <a:gd name="connsiteY313" fmla="*/ 8220 h 10000"/>
              <a:gd name="connsiteX314" fmla="*/ 623 w 10000"/>
              <a:gd name="connsiteY314" fmla="*/ 8260 h 10000"/>
              <a:gd name="connsiteX315" fmla="*/ 529 w 10000"/>
              <a:gd name="connsiteY315" fmla="*/ 8193 h 10000"/>
              <a:gd name="connsiteX316" fmla="*/ 457 w 10000"/>
              <a:gd name="connsiteY316" fmla="*/ 7938 h 10000"/>
              <a:gd name="connsiteX317" fmla="*/ 399 w 10000"/>
              <a:gd name="connsiteY317" fmla="*/ 7858 h 10000"/>
              <a:gd name="connsiteX318" fmla="*/ 372 w 10000"/>
              <a:gd name="connsiteY318" fmla="*/ 7630 h 10000"/>
              <a:gd name="connsiteX319" fmla="*/ 318 w 10000"/>
              <a:gd name="connsiteY319" fmla="*/ 7604 h 10000"/>
              <a:gd name="connsiteX320" fmla="*/ 269 w 10000"/>
              <a:gd name="connsiteY320" fmla="*/ 7684 h 10000"/>
              <a:gd name="connsiteX321" fmla="*/ 237 w 10000"/>
              <a:gd name="connsiteY321" fmla="*/ 7724 h 10000"/>
              <a:gd name="connsiteX322" fmla="*/ 224 w 10000"/>
              <a:gd name="connsiteY322" fmla="*/ 7617 h 10000"/>
              <a:gd name="connsiteX323" fmla="*/ 197 w 10000"/>
              <a:gd name="connsiteY323" fmla="*/ 7523 h 10000"/>
              <a:gd name="connsiteX324" fmla="*/ 269 w 10000"/>
              <a:gd name="connsiteY324" fmla="*/ 7497 h 10000"/>
              <a:gd name="connsiteX325" fmla="*/ 264 w 10000"/>
              <a:gd name="connsiteY325" fmla="*/ 7430 h 10000"/>
              <a:gd name="connsiteX326" fmla="*/ 246 w 10000"/>
              <a:gd name="connsiteY326" fmla="*/ 7390 h 10000"/>
              <a:gd name="connsiteX327" fmla="*/ 224 w 10000"/>
              <a:gd name="connsiteY327" fmla="*/ 7336 h 10000"/>
              <a:gd name="connsiteX328" fmla="*/ 184 w 10000"/>
              <a:gd name="connsiteY328" fmla="*/ 7068 h 10000"/>
              <a:gd name="connsiteX329" fmla="*/ 130 w 10000"/>
              <a:gd name="connsiteY329" fmla="*/ 6921 h 10000"/>
              <a:gd name="connsiteX330" fmla="*/ 76 w 10000"/>
              <a:gd name="connsiteY330" fmla="*/ 6921 h 10000"/>
              <a:gd name="connsiteX331" fmla="*/ 18 w 10000"/>
              <a:gd name="connsiteY331" fmla="*/ 6921 h 10000"/>
              <a:gd name="connsiteX332" fmla="*/ 0 w 10000"/>
              <a:gd name="connsiteY332" fmla="*/ 6720 h 10000"/>
              <a:gd name="connsiteX333" fmla="*/ 36 w 10000"/>
              <a:gd name="connsiteY33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6760 w 10000"/>
              <a:gd name="connsiteY247" fmla="*/ 7396 h 10000"/>
              <a:gd name="connsiteX248" fmla="*/ 2304 w 10000"/>
              <a:gd name="connsiteY248" fmla="*/ 7121 h 10000"/>
              <a:gd name="connsiteX249" fmla="*/ 2160 w 10000"/>
              <a:gd name="connsiteY249" fmla="*/ 6907 h 10000"/>
              <a:gd name="connsiteX250" fmla="*/ 2022 w 10000"/>
              <a:gd name="connsiteY250" fmla="*/ 7068 h 10000"/>
              <a:gd name="connsiteX251" fmla="*/ 1990 w 10000"/>
              <a:gd name="connsiteY251" fmla="*/ 7014 h 10000"/>
              <a:gd name="connsiteX252" fmla="*/ 1857 w 10000"/>
              <a:gd name="connsiteY252" fmla="*/ 4912 h 10000"/>
              <a:gd name="connsiteX253" fmla="*/ 1919 w 10000"/>
              <a:gd name="connsiteY253" fmla="*/ 7148 h 10000"/>
              <a:gd name="connsiteX254" fmla="*/ 1789 w 10000"/>
              <a:gd name="connsiteY254" fmla="*/ 7202 h 10000"/>
              <a:gd name="connsiteX255" fmla="*/ 1744 w 10000"/>
              <a:gd name="connsiteY255" fmla="*/ 7148 h 10000"/>
              <a:gd name="connsiteX256" fmla="*/ 1730 w 10000"/>
              <a:gd name="connsiteY256" fmla="*/ 7202 h 10000"/>
              <a:gd name="connsiteX257" fmla="*/ 1798 w 10000"/>
              <a:gd name="connsiteY257" fmla="*/ 7403 h 10000"/>
              <a:gd name="connsiteX258" fmla="*/ 1753 w 10000"/>
              <a:gd name="connsiteY258" fmla="*/ 7523 h 10000"/>
              <a:gd name="connsiteX259" fmla="*/ 1757 w 10000"/>
              <a:gd name="connsiteY259" fmla="*/ 7697 h 10000"/>
              <a:gd name="connsiteX260" fmla="*/ 1829 w 10000"/>
              <a:gd name="connsiteY260" fmla="*/ 7711 h 10000"/>
              <a:gd name="connsiteX261" fmla="*/ 1860 w 10000"/>
              <a:gd name="connsiteY261" fmla="*/ 7871 h 10000"/>
              <a:gd name="connsiteX262" fmla="*/ 1842 w 10000"/>
              <a:gd name="connsiteY262" fmla="*/ 7991 h 10000"/>
              <a:gd name="connsiteX263" fmla="*/ 1789 w 10000"/>
              <a:gd name="connsiteY263" fmla="*/ 7911 h 10000"/>
              <a:gd name="connsiteX264" fmla="*/ 1744 w 10000"/>
              <a:gd name="connsiteY264" fmla="*/ 7978 h 10000"/>
              <a:gd name="connsiteX265" fmla="*/ 1704 w 10000"/>
              <a:gd name="connsiteY265" fmla="*/ 7911 h 10000"/>
              <a:gd name="connsiteX266" fmla="*/ 1686 w 10000"/>
              <a:gd name="connsiteY266" fmla="*/ 7804 h 10000"/>
              <a:gd name="connsiteX267" fmla="*/ 1636 w 10000"/>
              <a:gd name="connsiteY267" fmla="*/ 7871 h 10000"/>
              <a:gd name="connsiteX268" fmla="*/ 1596 w 10000"/>
              <a:gd name="connsiteY268" fmla="*/ 7804 h 10000"/>
              <a:gd name="connsiteX269" fmla="*/ 1556 w 10000"/>
              <a:gd name="connsiteY269" fmla="*/ 7911 h 10000"/>
              <a:gd name="connsiteX270" fmla="*/ 1502 w 10000"/>
              <a:gd name="connsiteY270" fmla="*/ 7924 h 10000"/>
              <a:gd name="connsiteX271" fmla="*/ 1466 w 10000"/>
              <a:gd name="connsiteY271" fmla="*/ 7804 h 10000"/>
              <a:gd name="connsiteX272" fmla="*/ 1269 w 10000"/>
              <a:gd name="connsiteY272" fmla="*/ 7764 h 10000"/>
              <a:gd name="connsiteX273" fmla="*/ 1246 w 10000"/>
              <a:gd name="connsiteY273" fmla="*/ 7831 h 10000"/>
              <a:gd name="connsiteX274" fmla="*/ 1228 w 10000"/>
              <a:gd name="connsiteY274" fmla="*/ 7831 h 10000"/>
              <a:gd name="connsiteX275" fmla="*/ 1196 w 10000"/>
              <a:gd name="connsiteY275" fmla="*/ 7965 h 10000"/>
              <a:gd name="connsiteX276" fmla="*/ 1201 w 10000"/>
              <a:gd name="connsiteY276" fmla="*/ 8099 h 10000"/>
              <a:gd name="connsiteX277" fmla="*/ 1178 w 10000"/>
              <a:gd name="connsiteY277" fmla="*/ 8099 h 10000"/>
              <a:gd name="connsiteX278" fmla="*/ 1160 w 10000"/>
              <a:gd name="connsiteY278" fmla="*/ 7991 h 10000"/>
              <a:gd name="connsiteX279" fmla="*/ 1134 w 10000"/>
              <a:gd name="connsiteY279" fmla="*/ 8005 h 10000"/>
              <a:gd name="connsiteX280" fmla="*/ 1125 w 10000"/>
              <a:gd name="connsiteY280" fmla="*/ 8393 h 10000"/>
              <a:gd name="connsiteX281" fmla="*/ 1156 w 10000"/>
              <a:gd name="connsiteY281" fmla="*/ 8514 h 10000"/>
              <a:gd name="connsiteX282" fmla="*/ 1156 w 10000"/>
              <a:gd name="connsiteY282" fmla="*/ 8621 h 10000"/>
              <a:gd name="connsiteX283" fmla="*/ 1187 w 10000"/>
              <a:gd name="connsiteY283" fmla="*/ 8607 h 10000"/>
              <a:gd name="connsiteX284" fmla="*/ 1228 w 10000"/>
              <a:gd name="connsiteY284" fmla="*/ 8554 h 10000"/>
              <a:gd name="connsiteX285" fmla="*/ 1264 w 10000"/>
              <a:gd name="connsiteY285" fmla="*/ 8728 h 10000"/>
              <a:gd name="connsiteX286" fmla="*/ 1291 w 10000"/>
              <a:gd name="connsiteY286" fmla="*/ 8835 h 10000"/>
              <a:gd name="connsiteX287" fmla="*/ 1318 w 10000"/>
              <a:gd name="connsiteY287" fmla="*/ 8983 h 10000"/>
              <a:gd name="connsiteX288" fmla="*/ 1363 w 10000"/>
              <a:gd name="connsiteY288" fmla="*/ 9009 h 10000"/>
              <a:gd name="connsiteX289" fmla="*/ 1305 w 10000"/>
              <a:gd name="connsiteY289" fmla="*/ 9130 h 10000"/>
              <a:gd name="connsiteX290" fmla="*/ 1264 w 10000"/>
              <a:gd name="connsiteY290" fmla="*/ 9023 h 10000"/>
              <a:gd name="connsiteX291" fmla="*/ 1223 w 10000"/>
              <a:gd name="connsiteY291" fmla="*/ 9464 h 10000"/>
              <a:gd name="connsiteX292" fmla="*/ 1273 w 10000"/>
              <a:gd name="connsiteY292" fmla="*/ 9571 h 10000"/>
              <a:gd name="connsiteX293" fmla="*/ 1318 w 10000"/>
              <a:gd name="connsiteY293" fmla="*/ 10000 h 10000"/>
              <a:gd name="connsiteX294" fmla="*/ 1278 w 10000"/>
              <a:gd name="connsiteY294" fmla="*/ 9919 h 10000"/>
              <a:gd name="connsiteX295" fmla="*/ 1237 w 10000"/>
              <a:gd name="connsiteY295" fmla="*/ 9879 h 10000"/>
              <a:gd name="connsiteX296" fmla="*/ 1187 w 10000"/>
              <a:gd name="connsiteY296" fmla="*/ 9853 h 10000"/>
              <a:gd name="connsiteX297" fmla="*/ 1156 w 10000"/>
              <a:gd name="connsiteY297" fmla="*/ 9812 h 10000"/>
              <a:gd name="connsiteX298" fmla="*/ 1120 w 10000"/>
              <a:gd name="connsiteY298" fmla="*/ 9786 h 10000"/>
              <a:gd name="connsiteX299" fmla="*/ 1093 w 10000"/>
              <a:gd name="connsiteY299" fmla="*/ 9639 h 10000"/>
              <a:gd name="connsiteX300" fmla="*/ 1030 w 10000"/>
              <a:gd name="connsiteY300" fmla="*/ 9732 h 10000"/>
              <a:gd name="connsiteX301" fmla="*/ 972 w 10000"/>
              <a:gd name="connsiteY301" fmla="*/ 9719 h 10000"/>
              <a:gd name="connsiteX302" fmla="*/ 936 w 10000"/>
              <a:gd name="connsiteY302" fmla="*/ 9598 h 10000"/>
              <a:gd name="connsiteX303" fmla="*/ 838 w 10000"/>
              <a:gd name="connsiteY303" fmla="*/ 9477 h 10000"/>
              <a:gd name="connsiteX304" fmla="*/ 739 w 10000"/>
              <a:gd name="connsiteY304" fmla="*/ 9491 h 10000"/>
              <a:gd name="connsiteX305" fmla="*/ 636 w 10000"/>
              <a:gd name="connsiteY305" fmla="*/ 9290 h 10000"/>
              <a:gd name="connsiteX306" fmla="*/ 717 w 10000"/>
              <a:gd name="connsiteY306" fmla="*/ 9090 h 10000"/>
              <a:gd name="connsiteX307" fmla="*/ 726 w 10000"/>
              <a:gd name="connsiteY307" fmla="*/ 8929 h 10000"/>
              <a:gd name="connsiteX308" fmla="*/ 726 w 10000"/>
              <a:gd name="connsiteY308" fmla="*/ 8754 h 10000"/>
              <a:gd name="connsiteX309" fmla="*/ 730 w 10000"/>
              <a:gd name="connsiteY309" fmla="*/ 8634 h 10000"/>
              <a:gd name="connsiteX310" fmla="*/ 784 w 10000"/>
              <a:gd name="connsiteY310" fmla="*/ 8581 h 10000"/>
              <a:gd name="connsiteX311" fmla="*/ 757 w 10000"/>
              <a:gd name="connsiteY311" fmla="*/ 8327 h 10000"/>
              <a:gd name="connsiteX312" fmla="*/ 694 w 10000"/>
              <a:gd name="connsiteY312" fmla="*/ 8260 h 10000"/>
              <a:gd name="connsiteX313" fmla="*/ 663 w 10000"/>
              <a:gd name="connsiteY313" fmla="*/ 8220 h 10000"/>
              <a:gd name="connsiteX314" fmla="*/ 623 w 10000"/>
              <a:gd name="connsiteY314" fmla="*/ 8260 h 10000"/>
              <a:gd name="connsiteX315" fmla="*/ 529 w 10000"/>
              <a:gd name="connsiteY315" fmla="*/ 8193 h 10000"/>
              <a:gd name="connsiteX316" fmla="*/ 457 w 10000"/>
              <a:gd name="connsiteY316" fmla="*/ 7938 h 10000"/>
              <a:gd name="connsiteX317" fmla="*/ 399 w 10000"/>
              <a:gd name="connsiteY317" fmla="*/ 7858 h 10000"/>
              <a:gd name="connsiteX318" fmla="*/ 372 w 10000"/>
              <a:gd name="connsiteY318" fmla="*/ 7630 h 10000"/>
              <a:gd name="connsiteX319" fmla="*/ 318 w 10000"/>
              <a:gd name="connsiteY319" fmla="*/ 7604 h 10000"/>
              <a:gd name="connsiteX320" fmla="*/ 269 w 10000"/>
              <a:gd name="connsiteY320" fmla="*/ 7684 h 10000"/>
              <a:gd name="connsiteX321" fmla="*/ 237 w 10000"/>
              <a:gd name="connsiteY321" fmla="*/ 7724 h 10000"/>
              <a:gd name="connsiteX322" fmla="*/ 224 w 10000"/>
              <a:gd name="connsiteY322" fmla="*/ 7617 h 10000"/>
              <a:gd name="connsiteX323" fmla="*/ 197 w 10000"/>
              <a:gd name="connsiteY323" fmla="*/ 7523 h 10000"/>
              <a:gd name="connsiteX324" fmla="*/ 269 w 10000"/>
              <a:gd name="connsiteY324" fmla="*/ 7497 h 10000"/>
              <a:gd name="connsiteX325" fmla="*/ 264 w 10000"/>
              <a:gd name="connsiteY325" fmla="*/ 7430 h 10000"/>
              <a:gd name="connsiteX326" fmla="*/ 246 w 10000"/>
              <a:gd name="connsiteY326" fmla="*/ 7390 h 10000"/>
              <a:gd name="connsiteX327" fmla="*/ 224 w 10000"/>
              <a:gd name="connsiteY327" fmla="*/ 7336 h 10000"/>
              <a:gd name="connsiteX328" fmla="*/ 184 w 10000"/>
              <a:gd name="connsiteY328" fmla="*/ 7068 h 10000"/>
              <a:gd name="connsiteX329" fmla="*/ 130 w 10000"/>
              <a:gd name="connsiteY329" fmla="*/ 6921 h 10000"/>
              <a:gd name="connsiteX330" fmla="*/ 76 w 10000"/>
              <a:gd name="connsiteY330" fmla="*/ 6921 h 10000"/>
              <a:gd name="connsiteX331" fmla="*/ 18 w 10000"/>
              <a:gd name="connsiteY331" fmla="*/ 6921 h 10000"/>
              <a:gd name="connsiteX332" fmla="*/ 0 w 10000"/>
              <a:gd name="connsiteY332" fmla="*/ 6720 h 10000"/>
              <a:gd name="connsiteX333" fmla="*/ 36 w 10000"/>
              <a:gd name="connsiteY33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6634 w 10000"/>
              <a:gd name="connsiteY246" fmla="*/ 7028 h 10000"/>
              <a:gd name="connsiteX247" fmla="*/ 2304 w 10000"/>
              <a:gd name="connsiteY247" fmla="*/ 7121 h 10000"/>
              <a:gd name="connsiteX248" fmla="*/ 2160 w 10000"/>
              <a:gd name="connsiteY248" fmla="*/ 6907 h 10000"/>
              <a:gd name="connsiteX249" fmla="*/ 2022 w 10000"/>
              <a:gd name="connsiteY249" fmla="*/ 7068 h 10000"/>
              <a:gd name="connsiteX250" fmla="*/ 1990 w 10000"/>
              <a:gd name="connsiteY250" fmla="*/ 7014 h 10000"/>
              <a:gd name="connsiteX251" fmla="*/ 1857 w 10000"/>
              <a:gd name="connsiteY251" fmla="*/ 4912 h 10000"/>
              <a:gd name="connsiteX252" fmla="*/ 1919 w 10000"/>
              <a:gd name="connsiteY252" fmla="*/ 7148 h 10000"/>
              <a:gd name="connsiteX253" fmla="*/ 1789 w 10000"/>
              <a:gd name="connsiteY253" fmla="*/ 7202 h 10000"/>
              <a:gd name="connsiteX254" fmla="*/ 1744 w 10000"/>
              <a:gd name="connsiteY254" fmla="*/ 7148 h 10000"/>
              <a:gd name="connsiteX255" fmla="*/ 1730 w 10000"/>
              <a:gd name="connsiteY255" fmla="*/ 7202 h 10000"/>
              <a:gd name="connsiteX256" fmla="*/ 1798 w 10000"/>
              <a:gd name="connsiteY256" fmla="*/ 7403 h 10000"/>
              <a:gd name="connsiteX257" fmla="*/ 1753 w 10000"/>
              <a:gd name="connsiteY257" fmla="*/ 7523 h 10000"/>
              <a:gd name="connsiteX258" fmla="*/ 1757 w 10000"/>
              <a:gd name="connsiteY258" fmla="*/ 7697 h 10000"/>
              <a:gd name="connsiteX259" fmla="*/ 1829 w 10000"/>
              <a:gd name="connsiteY259" fmla="*/ 7711 h 10000"/>
              <a:gd name="connsiteX260" fmla="*/ 1860 w 10000"/>
              <a:gd name="connsiteY260" fmla="*/ 7871 h 10000"/>
              <a:gd name="connsiteX261" fmla="*/ 1842 w 10000"/>
              <a:gd name="connsiteY261" fmla="*/ 7991 h 10000"/>
              <a:gd name="connsiteX262" fmla="*/ 1789 w 10000"/>
              <a:gd name="connsiteY262" fmla="*/ 7911 h 10000"/>
              <a:gd name="connsiteX263" fmla="*/ 1744 w 10000"/>
              <a:gd name="connsiteY263" fmla="*/ 7978 h 10000"/>
              <a:gd name="connsiteX264" fmla="*/ 1704 w 10000"/>
              <a:gd name="connsiteY264" fmla="*/ 7911 h 10000"/>
              <a:gd name="connsiteX265" fmla="*/ 1686 w 10000"/>
              <a:gd name="connsiteY265" fmla="*/ 7804 h 10000"/>
              <a:gd name="connsiteX266" fmla="*/ 1636 w 10000"/>
              <a:gd name="connsiteY266" fmla="*/ 7871 h 10000"/>
              <a:gd name="connsiteX267" fmla="*/ 1596 w 10000"/>
              <a:gd name="connsiteY267" fmla="*/ 7804 h 10000"/>
              <a:gd name="connsiteX268" fmla="*/ 1556 w 10000"/>
              <a:gd name="connsiteY268" fmla="*/ 7911 h 10000"/>
              <a:gd name="connsiteX269" fmla="*/ 1502 w 10000"/>
              <a:gd name="connsiteY269" fmla="*/ 7924 h 10000"/>
              <a:gd name="connsiteX270" fmla="*/ 1466 w 10000"/>
              <a:gd name="connsiteY270" fmla="*/ 7804 h 10000"/>
              <a:gd name="connsiteX271" fmla="*/ 1269 w 10000"/>
              <a:gd name="connsiteY271" fmla="*/ 7764 h 10000"/>
              <a:gd name="connsiteX272" fmla="*/ 1246 w 10000"/>
              <a:gd name="connsiteY272" fmla="*/ 7831 h 10000"/>
              <a:gd name="connsiteX273" fmla="*/ 1228 w 10000"/>
              <a:gd name="connsiteY273" fmla="*/ 7831 h 10000"/>
              <a:gd name="connsiteX274" fmla="*/ 1196 w 10000"/>
              <a:gd name="connsiteY274" fmla="*/ 7965 h 10000"/>
              <a:gd name="connsiteX275" fmla="*/ 1201 w 10000"/>
              <a:gd name="connsiteY275" fmla="*/ 8099 h 10000"/>
              <a:gd name="connsiteX276" fmla="*/ 1178 w 10000"/>
              <a:gd name="connsiteY276" fmla="*/ 8099 h 10000"/>
              <a:gd name="connsiteX277" fmla="*/ 1160 w 10000"/>
              <a:gd name="connsiteY277" fmla="*/ 7991 h 10000"/>
              <a:gd name="connsiteX278" fmla="*/ 1134 w 10000"/>
              <a:gd name="connsiteY278" fmla="*/ 8005 h 10000"/>
              <a:gd name="connsiteX279" fmla="*/ 1125 w 10000"/>
              <a:gd name="connsiteY279" fmla="*/ 8393 h 10000"/>
              <a:gd name="connsiteX280" fmla="*/ 1156 w 10000"/>
              <a:gd name="connsiteY280" fmla="*/ 8514 h 10000"/>
              <a:gd name="connsiteX281" fmla="*/ 1156 w 10000"/>
              <a:gd name="connsiteY281" fmla="*/ 8621 h 10000"/>
              <a:gd name="connsiteX282" fmla="*/ 1187 w 10000"/>
              <a:gd name="connsiteY282" fmla="*/ 8607 h 10000"/>
              <a:gd name="connsiteX283" fmla="*/ 1228 w 10000"/>
              <a:gd name="connsiteY283" fmla="*/ 8554 h 10000"/>
              <a:gd name="connsiteX284" fmla="*/ 1264 w 10000"/>
              <a:gd name="connsiteY284" fmla="*/ 8728 h 10000"/>
              <a:gd name="connsiteX285" fmla="*/ 1291 w 10000"/>
              <a:gd name="connsiteY285" fmla="*/ 8835 h 10000"/>
              <a:gd name="connsiteX286" fmla="*/ 1318 w 10000"/>
              <a:gd name="connsiteY286" fmla="*/ 8983 h 10000"/>
              <a:gd name="connsiteX287" fmla="*/ 1363 w 10000"/>
              <a:gd name="connsiteY287" fmla="*/ 9009 h 10000"/>
              <a:gd name="connsiteX288" fmla="*/ 1305 w 10000"/>
              <a:gd name="connsiteY288" fmla="*/ 9130 h 10000"/>
              <a:gd name="connsiteX289" fmla="*/ 1264 w 10000"/>
              <a:gd name="connsiteY289" fmla="*/ 9023 h 10000"/>
              <a:gd name="connsiteX290" fmla="*/ 1223 w 10000"/>
              <a:gd name="connsiteY290" fmla="*/ 9464 h 10000"/>
              <a:gd name="connsiteX291" fmla="*/ 1273 w 10000"/>
              <a:gd name="connsiteY291" fmla="*/ 9571 h 10000"/>
              <a:gd name="connsiteX292" fmla="*/ 1318 w 10000"/>
              <a:gd name="connsiteY292" fmla="*/ 10000 h 10000"/>
              <a:gd name="connsiteX293" fmla="*/ 1278 w 10000"/>
              <a:gd name="connsiteY293" fmla="*/ 9919 h 10000"/>
              <a:gd name="connsiteX294" fmla="*/ 1237 w 10000"/>
              <a:gd name="connsiteY294" fmla="*/ 9879 h 10000"/>
              <a:gd name="connsiteX295" fmla="*/ 1187 w 10000"/>
              <a:gd name="connsiteY295" fmla="*/ 9853 h 10000"/>
              <a:gd name="connsiteX296" fmla="*/ 1156 w 10000"/>
              <a:gd name="connsiteY296" fmla="*/ 9812 h 10000"/>
              <a:gd name="connsiteX297" fmla="*/ 1120 w 10000"/>
              <a:gd name="connsiteY297" fmla="*/ 9786 h 10000"/>
              <a:gd name="connsiteX298" fmla="*/ 1093 w 10000"/>
              <a:gd name="connsiteY298" fmla="*/ 9639 h 10000"/>
              <a:gd name="connsiteX299" fmla="*/ 1030 w 10000"/>
              <a:gd name="connsiteY299" fmla="*/ 9732 h 10000"/>
              <a:gd name="connsiteX300" fmla="*/ 972 w 10000"/>
              <a:gd name="connsiteY300" fmla="*/ 9719 h 10000"/>
              <a:gd name="connsiteX301" fmla="*/ 936 w 10000"/>
              <a:gd name="connsiteY301" fmla="*/ 9598 h 10000"/>
              <a:gd name="connsiteX302" fmla="*/ 838 w 10000"/>
              <a:gd name="connsiteY302" fmla="*/ 9477 h 10000"/>
              <a:gd name="connsiteX303" fmla="*/ 739 w 10000"/>
              <a:gd name="connsiteY303" fmla="*/ 9491 h 10000"/>
              <a:gd name="connsiteX304" fmla="*/ 636 w 10000"/>
              <a:gd name="connsiteY304" fmla="*/ 9290 h 10000"/>
              <a:gd name="connsiteX305" fmla="*/ 717 w 10000"/>
              <a:gd name="connsiteY305" fmla="*/ 9090 h 10000"/>
              <a:gd name="connsiteX306" fmla="*/ 726 w 10000"/>
              <a:gd name="connsiteY306" fmla="*/ 8929 h 10000"/>
              <a:gd name="connsiteX307" fmla="*/ 726 w 10000"/>
              <a:gd name="connsiteY307" fmla="*/ 8754 h 10000"/>
              <a:gd name="connsiteX308" fmla="*/ 730 w 10000"/>
              <a:gd name="connsiteY308" fmla="*/ 8634 h 10000"/>
              <a:gd name="connsiteX309" fmla="*/ 784 w 10000"/>
              <a:gd name="connsiteY309" fmla="*/ 8581 h 10000"/>
              <a:gd name="connsiteX310" fmla="*/ 757 w 10000"/>
              <a:gd name="connsiteY310" fmla="*/ 8327 h 10000"/>
              <a:gd name="connsiteX311" fmla="*/ 694 w 10000"/>
              <a:gd name="connsiteY311" fmla="*/ 8260 h 10000"/>
              <a:gd name="connsiteX312" fmla="*/ 663 w 10000"/>
              <a:gd name="connsiteY312" fmla="*/ 8220 h 10000"/>
              <a:gd name="connsiteX313" fmla="*/ 623 w 10000"/>
              <a:gd name="connsiteY313" fmla="*/ 8260 h 10000"/>
              <a:gd name="connsiteX314" fmla="*/ 529 w 10000"/>
              <a:gd name="connsiteY314" fmla="*/ 8193 h 10000"/>
              <a:gd name="connsiteX315" fmla="*/ 457 w 10000"/>
              <a:gd name="connsiteY315" fmla="*/ 7938 h 10000"/>
              <a:gd name="connsiteX316" fmla="*/ 399 w 10000"/>
              <a:gd name="connsiteY316" fmla="*/ 7858 h 10000"/>
              <a:gd name="connsiteX317" fmla="*/ 372 w 10000"/>
              <a:gd name="connsiteY317" fmla="*/ 7630 h 10000"/>
              <a:gd name="connsiteX318" fmla="*/ 318 w 10000"/>
              <a:gd name="connsiteY318" fmla="*/ 7604 h 10000"/>
              <a:gd name="connsiteX319" fmla="*/ 269 w 10000"/>
              <a:gd name="connsiteY319" fmla="*/ 7684 h 10000"/>
              <a:gd name="connsiteX320" fmla="*/ 237 w 10000"/>
              <a:gd name="connsiteY320" fmla="*/ 7724 h 10000"/>
              <a:gd name="connsiteX321" fmla="*/ 224 w 10000"/>
              <a:gd name="connsiteY321" fmla="*/ 7617 h 10000"/>
              <a:gd name="connsiteX322" fmla="*/ 197 w 10000"/>
              <a:gd name="connsiteY322" fmla="*/ 7523 h 10000"/>
              <a:gd name="connsiteX323" fmla="*/ 269 w 10000"/>
              <a:gd name="connsiteY323" fmla="*/ 7497 h 10000"/>
              <a:gd name="connsiteX324" fmla="*/ 264 w 10000"/>
              <a:gd name="connsiteY324" fmla="*/ 7430 h 10000"/>
              <a:gd name="connsiteX325" fmla="*/ 246 w 10000"/>
              <a:gd name="connsiteY325" fmla="*/ 7390 h 10000"/>
              <a:gd name="connsiteX326" fmla="*/ 224 w 10000"/>
              <a:gd name="connsiteY326" fmla="*/ 7336 h 10000"/>
              <a:gd name="connsiteX327" fmla="*/ 184 w 10000"/>
              <a:gd name="connsiteY327" fmla="*/ 7068 h 10000"/>
              <a:gd name="connsiteX328" fmla="*/ 130 w 10000"/>
              <a:gd name="connsiteY328" fmla="*/ 6921 h 10000"/>
              <a:gd name="connsiteX329" fmla="*/ 76 w 10000"/>
              <a:gd name="connsiteY329" fmla="*/ 6921 h 10000"/>
              <a:gd name="connsiteX330" fmla="*/ 18 w 10000"/>
              <a:gd name="connsiteY330" fmla="*/ 6921 h 10000"/>
              <a:gd name="connsiteX331" fmla="*/ 0 w 10000"/>
              <a:gd name="connsiteY331" fmla="*/ 6720 h 10000"/>
              <a:gd name="connsiteX332" fmla="*/ 36 w 10000"/>
              <a:gd name="connsiteY33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7082 w 10000"/>
              <a:gd name="connsiteY245" fmla="*/ 5890 h 10000"/>
              <a:gd name="connsiteX246" fmla="*/ 2304 w 10000"/>
              <a:gd name="connsiteY246" fmla="*/ 7121 h 10000"/>
              <a:gd name="connsiteX247" fmla="*/ 2160 w 10000"/>
              <a:gd name="connsiteY247" fmla="*/ 6907 h 10000"/>
              <a:gd name="connsiteX248" fmla="*/ 2022 w 10000"/>
              <a:gd name="connsiteY248" fmla="*/ 7068 h 10000"/>
              <a:gd name="connsiteX249" fmla="*/ 1990 w 10000"/>
              <a:gd name="connsiteY249" fmla="*/ 7014 h 10000"/>
              <a:gd name="connsiteX250" fmla="*/ 1857 w 10000"/>
              <a:gd name="connsiteY250" fmla="*/ 4912 h 10000"/>
              <a:gd name="connsiteX251" fmla="*/ 1919 w 10000"/>
              <a:gd name="connsiteY251" fmla="*/ 7148 h 10000"/>
              <a:gd name="connsiteX252" fmla="*/ 1789 w 10000"/>
              <a:gd name="connsiteY252" fmla="*/ 7202 h 10000"/>
              <a:gd name="connsiteX253" fmla="*/ 1744 w 10000"/>
              <a:gd name="connsiteY253" fmla="*/ 7148 h 10000"/>
              <a:gd name="connsiteX254" fmla="*/ 1730 w 10000"/>
              <a:gd name="connsiteY254" fmla="*/ 7202 h 10000"/>
              <a:gd name="connsiteX255" fmla="*/ 1798 w 10000"/>
              <a:gd name="connsiteY255" fmla="*/ 7403 h 10000"/>
              <a:gd name="connsiteX256" fmla="*/ 1753 w 10000"/>
              <a:gd name="connsiteY256" fmla="*/ 7523 h 10000"/>
              <a:gd name="connsiteX257" fmla="*/ 1757 w 10000"/>
              <a:gd name="connsiteY257" fmla="*/ 7697 h 10000"/>
              <a:gd name="connsiteX258" fmla="*/ 1829 w 10000"/>
              <a:gd name="connsiteY258" fmla="*/ 7711 h 10000"/>
              <a:gd name="connsiteX259" fmla="*/ 1860 w 10000"/>
              <a:gd name="connsiteY259" fmla="*/ 7871 h 10000"/>
              <a:gd name="connsiteX260" fmla="*/ 1842 w 10000"/>
              <a:gd name="connsiteY260" fmla="*/ 7991 h 10000"/>
              <a:gd name="connsiteX261" fmla="*/ 1789 w 10000"/>
              <a:gd name="connsiteY261" fmla="*/ 7911 h 10000"/>
              <a:gd name="connsiteX262" fmla="*/ 1744 w 10000"/>
              <a:gd name="connsiteY262" fmla="*/ 7978 h 10000"/>
              <a:gd name="connsiteX263" fmla="*/ 1704 w 10000"/>
              <a:gd name="connsiteY263" fmla="*/ 7911 h 10000"/>
              <a:gd name="connsiteX264" fmla="*/ 1686 w 10000"/>
              <a:gd name="connsiteY264" fmla="*/ 7804 h 10000"/>
              <a:gd name="connsiteX265" fmla="*/ 1636 w 10000"/>
              <a:gd name="connsiteY265" fmla="*/ 7871 h 10000"/>
              <a:gd name="connsiteX266" fmla="*/ 1596 w 10000"/>
              <a:gd name="connsiteY266" fmla="*/ 7804 h 10000"/>
              <a:gd name="connsiteX267" fmla="*/ 1556 w 10000"/>
              <a:gd name="connsiteY267" fmla="*/ 7911 h 10000"/>
              <a:gd name="connsiteX268" fmla="*/ 1502 w 10000"/>
              <a:gd name="connsiteY268" fmla="*/ 7924 h 10000"/>
              <a:gd name="connsiteX269" fmla="*/ 1466 w 10000"/>
              <a:gd name="connsiteY269" fmla="*/ 7804 h 10000"/>
              <a:gd name="connsiteX270" fmla="*/ 1269 w 10000"/>
              <a:gd name="connsiteY270" fmla="*/ 7764 h 10000"/>
              <a:gd name="connsiteX271" fmla="*/ 1246 w 10000"/>
              <a:gd name="connsiteY271" fmla="*/ 7831 h 10000"/>
              <a:gd name="connsiteX272" fmla="*/ 1228 w 10000"/>
              <a:gd name="connsiteY272" fmla="*/ 7831 h 10000"/>
              <a:gd name="connsiteX273" fmla="*/ 1196 w 10000"/>
              <a:gd name="connsiteY273" fmla="*/ 7965 h 10000"/>
              <a:gd name="connsiteX274" fmla="*/ 1201 w 10000"/>
              <a:gd name="connsiteY274" fmla="*/ 8099 h 10000"/>
              <a:gd name="connsiteX275" fmla="*/ 1178 w 10000"/>
              <a:gd name="connsiteY275" fmla="*/ 8099 h 10000"/>
              <a:gd name="connsiteX276" fmla="*/ 1160 w 10000"/>
              <a:gd name="connsiteY276" fmla="*/ 7991 h 10000"/>
              <a:gd name="connsiteX277" fmla="*/ 1134 w 10000"/>
              <a:gd name="connsiteY277" fmla="*/ 8005 h 10000"/>
              <a:gd name="connsiteX278" fmla="*/ 1125 w 10000"/>
              <a:gd name="connsiteY278" fmla="*/ 8393 h 10000"/>
              <a:gd name="connsiteX279" fmla="*/ 1156 w 10000"/>
              <a:gd name="connsiteY279" fmla="*/ 8514 h 10000"/>
              <a:gd name="connsiteX280" fmla="*/ 1156 w 10000"/>
              <a:gd name="connsiteY280" fmla="*/ 8621 h 10000"/>
              <a:gd name="connsiteX281" fmla="*/ 1187 w 10000"/>
              <a:gd name="connsiteY281" fmla="*/ 8607 h 10000"/>
              <a:gd name="connsiteX282" fmla="*/ 1228 w 10000"/>
              <a:gd name="connsiteY282" fmla="*/ 8554 h 10000"/>
              <a:gd name="connsiteX283" fmla="*/ 1264 w 10000"/>
              <a:gd name="connsiteY283" fmla="*/ 8728 h 10000"/>
              <a:gd name="connsiteX284" fmla="*/ 1291 w 10000"/>
              <a:gd name="connsiteY284" fmla="*/ 8835 h 10000"/>
              <a:gd name="connsiteX285" fmla="*/ 1318 w 10000"/>
              <a:gd name="connsiteY285" fmla="*/ 8983 h 10000"/>
              <a:gd name="connsiteX286" fmla="*/ 1363 w 10000"/>
              <a:gd name="connsiteY286" fmla="*/ 9009 h 10000"/>
              <a:gd name="connsiteX287" fmla="*/ 1305 w 10000"/>
              <a:gd name="connsiteY287" fmla="*/ 9130 h 10000"/>
              <a:gd name="connsiteX288" fmla="*/ 1264 w 10000"/>
              <a:gd name="connsiteY288" fmla="*/ 9023 h 10000"/>
              <a:gd name="connsiteX289" fmla="*/ 1223 w 10000"/>
              <a:gd name="connsiteY289" fmla="*/ 9464 h 10000"/>
              <a:gd name="connsiteX290" fmla="*/ 1273 w 10000"/>
              <a:gd name="connsiteY290" fmla="*/ 9571 h 10000"/>
              <a:gd name="connsiteX291" fmla="*/ 1318 w 10000"/>
              <a:gd name="connsiteY291" fmla="*/ 10000 h 10000"/>
              <a:gd name="connsiteX292" fmla="*/ 1278 w 10000"/>
              <a:gd name="connsiteY292" fmla="*/ 9919 h 10000"/>
              <a:gd name="connsiteX293" fmla="*/ 1237 w 10000"/>
              <a:gd name="connsiteY293" fmla="*/ 9879 h 10000"/>
              <a:gd name="connsiteX294" fmla="*/ 1187 w 10000"/>
              <a:gd name="connsiteY294" fmla="*/ 9853 h 10000"/>
              <a:gd name="connsiteX295" fmla="*/ 1156 w 10000"/>
              <a:gd name="connsiteY295" fmla="*/ 9812 h 10000"/>
              <a:gd name="connsiteX296" fmla="*/ 1120 w 10000"/>
              <a:gd name="connsiteY296" fmla="*/ 9786 h 10000"/>
              <a:gd name="connsiteX297" fmla="*/ 1093 w 10000"/>
              <a:gd name="connsiteY297" fmla="*/ 9639 h 10000"/>
              <a:gd name="connsiteX298" fmla="*/ 1030 w 10000"/>
              <a:gd name="connsiteY298" fmla="*/ 9732 h 10000"/>
              <a:gd name="connsiteX299" fmla="*/ 972 w 10000"/>
              <a:gd name="connsiteY299" fmla="*/ 9719 h 10000"/>
              <a:gd name="connsiteX300" fmla="*/ 936 w 10000"/>
              <a:gd name="connsiteY300" fmla="*/ 9598 h 10000"/>
              <a:gd name="connsiteX301" fmla="*/ 838 w 10000"/>
              <a:gd name="connsiteY301" fmla="*/ 9477 h 10000"/>
              <a:gd name="connsiteX302" fmla="*/ 739 w 10000"/>
              <a:gd name="connsiteY302" fmla="*/ 9491 h 10000"/>
              <a:gd name="connsiteX303" fmla="*/ 636 w 10000"/>
              <a:gd name="connsiteY303" fmla="*/ 9290 h 10000"/>
              <a:gd name="connsiteX304" fmla="*/ 717 w 10000"/>
              <a:gd name="connsiteY304" fmla="*/ 9090 h 10000"/>
              <a:gd name="connsiteX305" fmla="*/ 726 w 10000"/>
              <a:gd name="connsiteY305" fmla="*/ 8929 h 10000"/>
              <a:gd name="connsiteX306" fmla="*/ 726 w 10000"/>
              <a:gd name="connsiteY306" fmla="*/ 8754 h 10000"/>
              <a:gd name="connsiteX307" fmla="*/ 730 w 10000"/>
              <a:gd name="connsiteY307" fmla="*/ 8634 h 10000"/>
              <a:gd name="connsiteX308" fmla="*/ 784 w 10000"/>
              <a:gd name="connsiteY308" fmla="*/ 8581 h 10000"/>
              <a:gd name="connsiteX309" fmla="*/ 757 w 10000"/>
              <a:gd name="connsiteY309" fmla="*/ 8327 h 10000"/>
              <a:gd name="connsiteX310" fmla="*/ 694 w 10000"/>
              <a:gd name="connsiteY310" fmla="*/ 8260 h 10000"/>
              <a:gd name="connsiteX311" fmla="*/ 663 w 10000"/>
              <a:gd name="connsiteY311" fmla="*/ 8220 h 10000"/>
              <a:gd name="connsiteX312" fmla="*/ 623 w 10000"/>
              <a:gd name="connsiteY312" fmla="*/ 8260 h 10000"/>
              <a:gd name="connsiteX313" fmla="*/ 529 w 10000"/>
              <a:gd name="connsiteY313" fmla="*/ 8193 h 10000"/>
              <a:gd name="connsiteX314" fmla="*/ 457 w 10000"/>
              <a:gd name="connsiteY314" fmla="*/ 7938 h 10000"/>
              <a:gd name="connsiteX315" fmla="*/ 399 w 10000"/>
              <a:gd name="connsiteY315" fmla="*/ 7858 h 10000"/>
              <a:gd name="connsiteX316" fmla="*/ 372 w 10000"/>
              <a:gd name="connsiteY316" fmla="*/ 7630 h 10000"/>
              <a:gd name="connsiteX317" fmla="*/ 318 w 10000"/>
              <a:gd name="connsiteY317" fmla="*/ 7604 h 10000"/>
              <a:gd name="connsiteX318" fmla="*/ 269 w 10000"/>
              <a:gd name="connsiteY318" fmla="*/ 7684 h 10000"/>
              <a:gd name="connsiteX319" fmla="*/ 237 w 10000"/>
              <a:gd name="connsiteY319" fmla="*/ 7724 h 10000"/>
              <a:gd name="connsiteX320" fmla="*/ 224 w 10000"/>
              <a:gd name="connsiteY320" fmla="*/ 7617 h 10000"/>
              <a:gd name="connsiteX321" fmla="*/ 197 w 10000"/>
              <a:gd name="connsiteY321" fmla="*/ 7523 h 10000"/>
              <a:gd name="connsiteX322" fmla="*/ 269 w 10000"/>
              <a:gd name="connsiteY322" fmla="*/ 7497 h 10000"/>
              <a:gd name="connsiteX323" fmla="*/ 264 w 10000"/>
              <a:gd name="connsiteY323" fmla="*/ 7430 h 10000"/>
              <a:gd name="connsiteX324" fmla="*/ 246 w 10000"/>
              <a:gd name="connsiteY324" fmla="*/ 7390 h 10000"/>
              <a:gd name="connsiteX325" fmla="*/ 224 w 10000"/>
              <a:gd name="connsiteY325" fmla="*/ 7336 h 10000"/>
              <a:gd name="connsiteX326" fmla="*/ 184 w 10000"/>
              <a:gd name="connsiteY326" fmla="*/ 7068 h 10000"/>
              <a:gd name="connsiteX327" fmla="*/ 130 w 10000"/>
              <a:gd name="connsiteY327" fmla="*/ 6921 h 10000"/>
              <a:gd name="connsiteX328" fmla="*/ 76 w 10000"/>
              <a:gd name="connsiteY328" fmla="*/ 6921 h 10000"/>
              <a:gd name="connsiteX329" fmla="*/ 18 w 10000"/>
              <a:gd name="connsiteY329" fmla="*/ 6921 h 10000"/>
              <a:gd name="connsiteX330" fmla="*/ 0 w 10000"/>
              <a:gd name="connsiteY330" fmla="*/ 6720 h 10000"/>
              <a:gd name="connsiteX331" fmla="*/ 36 w 10000"/>
              <a:gd name="connsiteY33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7458 w 10000"/>
              <a:gd name="connsiteY244" fmla="*/ 5877 h 10000"/>
              <a:gd name="connsiteX245" fmla="*/ 2304 w 10000"/>
              <a:gd name="connsiteY245" fmla="*/ 7121 h 10000"/>
              <a:gd name="connsiteX246" fmla="*/ 2160 w 10000"/>
              <a:gd name="connsiteY246" fmla="*/ 6907 h 10000"/>
              <a:gd name="connsiteX247" fmla="*/ 2022 w 10000"/>
              <a:gd name="connsiteY247" fmla="*/ 7068 h 10000"/>
              <a:gd name="connsiteX248" fmla="*/ 1990 w 10000"/>
              <a:gd name="connsiteY248" fmla="*/ 7014 h 10000"/>
              <a:gd name="connsiteX249" fmla="*/ 1857 w 10000"/>
              <a:gd name="connsiteY249" fmla="*/ 4912 h 10000"/>
              <a:gd name="connsiteX250" fmla="*/ 1919 w 10000"/>
              <a:gd name="connsiteY250" fmla="*/ 7148 h 10000"/>
              <a:gd name="connsiteX251" fmla="*/ 1789 w 10000"/>
              <a:gd name="connsiteY251" fmla="*/ 7202 h 10000"/>
              <a:gd name="connsiteX252" fmla="*/ 1744 w 10000"/>
              <a:gd name="connsiteY252" fmla="*/ 7148 h 10000"/>
              <a:gd name="connsiteX253" fmla="*/ 1730 w 10000"/>
              <a:gd name="connsiteY253" fmla="*/ 7202 h 10000"/>
              <a:gd name="connsiteX254" fmla="*/ 1798 w 10000"/>
              <a:gd name="connsiteY254" fmla="*/ 7403 h 10000"/>
              <a:gd name="connsiteX255" fmla="*/ 1753 w 10000"/>
              <a:gd name="connsiteY255" fmla="*/ 7523 h 10000"/>
              <a:gd name="connsiteX256" fmla="*/ 1757 w 10000"/>
              <a:gd name="connsiteY256" fmla="*/ 7697 h 10000"/>
              <a:gd name="connsiteX257" fmla="*/ 1829 w 10000"/>
              <a:gd name="connsiteY257" fmla="*/ 7711 h 10000"/>
              <a:gd name="connsiteX258" fmla="*/ 1860 w 10000"/>
              <a:gd name="connsiteY258" fmla="*/ 7871 h 10000"/>
              <a:gd name="connsiteX259" fmla="*/ 1842 w 10000"/>
              <a:gd name="connsiteY259" fmla="*/ 7991 h 10000"/>
              <a:gd name="connsiteX260" fmla="*/ 1789 w 10000"/>
              <a:gd name="connsiteY260" fmla="*/ 7911 h 10000"/>
              <a:gd name="connsiteX261" fmla="*/ 1744 w 10000"/>
              <a:gd name="connsiteY261" fmla="*/ 7978 h 10000"/>
              <a:gd name="connsiteX262" fmla="*/ 1704 w 10000"/>
              <a:gd name="connsiteY262" fmla="*/ 7911 h 10000"/>
              <a:gd name="connsiteX263" fmla="*/ 1686 w 10000"/>
              <a:gd name="connsiteY263" fmla="*/ 7804 h 10000"/>
              <a:gd name="connsiteX264" fmla="*/ 1636 w 10000"/>
              <a:gd name="connsiteY264" fmla="*/ 7871 h 10000"/>
              <a:gd name="connsiteX265" fmla="*/ 1596 w 10000"/>
              <a:gd name="connsiteY265" fmla="*/ 7804 h 10000"/>
              <a:gd name="connsiteX266" fmla="*/ 1556 w 10000"/>
              <a:gd name="connsiteY266" fmla="*/ 7911 h 10000"/>
              <a:gd name="connsiteX267" fmla="*/ 1502 w 10000"/>
              <a:gd name="connsiteY267" fmla="*/ 7924 h 10000"/>
              <a:gd name="connsiteX268" fmla="*/ 1466 w 10000"/>
              <a:gd name="connsiteY268" fmla="*/ 7804 h 10000"/>
              <a:gd name="connsiteX269" fmla="*/ 1269 w 10000"/>
              <a:gd name="connsiteY269" fmla="*/ 7764 h 10000"/>
              <a:gd name="connsiteX270" fmla="*/ 1246 w 10000"/>
              <a:gd name="connsiteY270" fmla="*/ 7831 h 10000"/>
              <a:gd name="connsiteX271" fmla="*/ 1228 w 10000"/>
              <a:gd name="connsiteY271" fmla="*/ 7831 h 10000"/>
              <a:gd name="connsiteX272" fmla="*/ 1196 w 10000"/>
              <a:gd name="connsiteY272" fmla="*/ 7965 h 10000"/>
              <a:gd name="connsiteX273" fmla="*/ 1201 w 10000"/>
              <a:gd name="connsiteY273" fmla="*/ 8099 h 10000"/>
              <a:gd name="connsiteX274" fmla="*/ 1178 w 10000"/>
              <a:gd name="connsiteY274" fmla="*/ 8099 h 10000"/>
              <a:gd name="connsiteX275" fmla="*/ 1160 w 10000"/>
              <a:gd name="connsiteY275" fmla="*/ 7991 h 10000"/>
              <a:gd name="connsiteX276" fmla="*/ 1134 w 10000"/>
              <a:gd name="connsiteY276" fmla="*/ 8005 h 10000"/>
              <a:gd name="connsiteX277" fmla="*/ 1125 w 10000"/>
              <a:gd name="connsiteY277" fmla="*/ 8393 h 10000"/>
              <a:gd name="connsiteX278" fmla="*/ 1156 w 10000"/>
              <a:gd name="connsiteY278" fmla="*/ 8514 h 10000"/>
              <a:gd name="connsiteX279" fmla="*/ 1156 w 10000"/>
              <a:gd name="connsiteY279" fmla="*/ 8621 h 10000"/>
              <a:gd name="connsiteX280" fmla="*/ 1187 w 10000"/>
              <a:gd name="connsiteY280" fmla="*/ 8607 h 10000"/>
              <a:gd name="connsiteX281" fmla="*/ 1228 w 10000"/>
              <a:gd name="connsiteY281" fmla="*/ 8554 h 10000"/>
              <a:gd name="connsiteX282" fmla="*/ 1264 w 10000"/>
              <a:gd name="connsiteY282" fmla="*/ 8728 h 10000"/>
              <a:gd name="connsiteX283" fmla="*/ 1291 w 10000"/>
              <a:gd name="connsiteY283" fmla="*/ 8835 h 10000"/>
              <a:gd name="connsiteX284" fmla="*/ 1318 w 10000"/>
              <a:gd name="connsiteY284" fmla="*/ 8983 h 10000"/>
              <a:gd name="connsiteX285" fmla="*/ 1363 w 10000"/>
              <a:gd name="connsiteY285" fmla="*/ 9009 h 10000"/>
              <a:gd name="connsiteX286" fmla="*/ 1305 w 10000"/>
              <a:gd name="connsiteY286" fmla="*/ 9130 h 10000"/>
              <a:gd name="connsiteX287" fmla="*/ 1264 w 10000"/>
              <a:gd name="connsiteY287" fmla="*/ 9023 h 10000"/>
              <a:gd name="connsiteX288" fmla="*/ 1223 w 10000"/>
              <a:gd name="connsiteY288" fmla="*/ 9464 h 10000"/>
              <a:gd name="connsiteX289" fmla="*/ 1273 w 10000"/>
              <a:gd name="connsiteY289" fmla="*/ 9571 h 10000"/>
              <a:gd name="connsiteX290" fmla="*/ 1318 w 10000"/>
              <a:gd name="connsiteY290" fmla="*/ 10000 h 10000"/>
              <a:gd name="connsiteX291" fmla="*/ 1278 w 10000"/>
              <a:gd name="connsiteY291" fmla="*/ 9919 h 10000"/>
              <a:gd name="connsiteX292" fmla="*/ 1237 w 10000"/>
              <a:gd name="connsiteY292" fmla="*/ 9879 h 10000"/>
              <a:gd name="connsiteX293" fmla="*/ 1187 w 10000"/>
              <a:gd name="connsiteY293" fmla="*/ 9853 h 10000"/>
              <a:gd name="connsiteX294" fmla="*/ 1156 w 10000"/>
              <a:gd name="connsiteY294" fmla="*/ 9812 h 10000"/>
              <a:gd name="connsiteX295" fmla="*/ 1120 w 10000"/>
              <a:gd name="connsiteY295" fmla="*/ 9786 h 10000"/>
              <a:gd name="connsiteX296" fmla="*/ 1093 w 10000"/>
              <a:gd name="connsiteY296" fmla="*/ 9639 h 10000"/>
              <a:gd name="connsiteX297" fmla="*/ 1030 w 10000"/>
              <a:gd name="connsiteY297" fmla="*/ 9732 h 10000"/>
              <a:gd name="connsiteX298" fmla="*/ 972 w 10000"/>
              <a:gd name="connsiteY298" fmla="*/ 9719 h 10000"/>
              <a:gd name="connsiteX299" fmla="*/ 936 w 10000"/>
              <a:gd name="connsiteY299" fmla="*/ 9598 h 10000"/>
              <a:gd name="connsiteX300" fmla="*/ 838 w 10000"/>
              <a:gd name="connsiteY300" fmla="*/ 9477 h 10000"/>
              <a:gd name="connsiteX301" fmla="*/ 739 w 10000"/>
              <a:gd name="connsiteY301" fmla="*/ 9491 h 10000"/>
              <a:gd name="connsiteX302" fmla="*/ 636 w 10000"/>
              <a:gd name="connsiteY302" fmla="*/ 9290 h 10000"/>
              <a:gd name="connsiteX303" fmla="*/ 717 w 10000"/>
              <a:gd name="connsiteY303" fmla="*/ 9090 h 10000"/>
              <a:gd name="connsiteX304" fmla="*/ 726 w 10000"/>
              <a:gd name="connsiteY304" fmla="*/ 8929 h 10000"/>
              <a:gd name="connsiteX305" fmla="*/ 726 w 10000"/>
              <a:gd name="connsiteY305" fmla="*/ 8754 h 10000"/>
              <a:gd name="connsiteX306" fmla="*/ 730 w 10000"/>
              <a:gd name="connsiteY306" fmla="*/ 8634 h 10000"/>
              <a:gd name="connsiteX307" fmla="*/ 784 w 10000"/>
              <a:gd name="connsiteY307" fmla="*/ 8581 h 10000"/>
              <a:gd name="connsiteX308" fmla="*/ 757 w 10000"/>
              <a:gd name="connsiteY308" fmla="*/ 8327 h 10000"/>
              <a:gd name="connsiteX309" fmla="*/ 694 w 10000"/>
              <a:gd name="connsiteY309" fmla="*/ 8260 h 10000"/>
              <a:gd name="connsiteX310" fmla="*/ 663 w 10000"/>
              <a:gd name="connsiteY310" fmla="*/ 8220 h 10000"/>
              <a:gd name="connsiteX311" fmla="*/ 623 w 10000"/>
              <a:gd name="connsiteY311" fmla="*/ 8260 h 10000"/>
              <a:gd name="connsiteX312" fmla="*/ 529 w 10000"/>
              <a:gd name="connsiteY312" fmla="*/ 8193 h 10000"/>
              <a:gd name="connsiteX313" fmla="*/ 457 w 10000"/>
              <a:gd name="connsiteY313" fmla="*/ 7938 h 10000"/>
              <a:gd name="connsiteX314" fmla="*/ 399 w 10000"/>
              <a:gd name="connsiteY314" fmla="*/ 7858 h 10000"/>
              <a:gd name="connsiteX315" fmla="*/ 372 w 10000"/>
              <a:gd name="connsiteY315" fmla="*/ 7630 h 10000"/>
              <a:gd name="connsiteX316" fmla="*/ 318 w 10000"/>
              <a:gd name="connsiteY316" fmla="*/ 7604 h 10000"/>
              <a:gd name="connsiteX317" fmla="*/ 269 w 10000"/>
              <a:gd name="connsiteY317" fmla="*/ 7684 h 10000"/>
              <a:gd name="connsiteX318" fmla="*/ 237 w 10000"/>
              <a:gd name="connsiteY318" fmla="*/ 7724 h 10000"/>
              <a:gd name="connsiteX319" fmla="*/ 224 w 10000"/>
              <a:gd name="connsiteY319" fmla="*/ 7617 h 10000"/>
              <a:gd name="connsiteX320" fmla="*/ 197 w 10000"/>
              <a:gd name="connsiteY320" fmla="*/ 7523 h 10000"/>
              <a:gd name="connsiteX321" fmla="*/ 269 w 10000"/>
              <a:gd name="connsiteY321" fmla="*/ 7497 h 10000"/>
              <a:gd name="connsiteX322" fmla="*/ 264 w 10000"/>
              <a:gd name="connsiteY322" fmla="*/ 7430 h 10000"/>
              <a:gd name="connsiteX323" fmla="*/ 246 w 10000"/>
              <a:gd name="connsiteY323" fmla="*/ 7390 h 10000"/>
              <a:gd name="connsiteX324" fmla="*/ 224 w 10000"/>
              <a:gd name="connsiteY324" fmla="*/ 7336 h 10000"/>
              <a:gd name="connsiteX325" fmla="*/ 184 w 10000"/>
              <a:gd name="connsiteY325" fmla="*/ 7068 h 10000"/>
              <a:gd name="connsiteX326" fmla="*/ 130 w 10000"/>
              <a:gd name="connsiteY326" fmla="*/ 6921 h 10000"/>
              <a:gd name="connsiteX327" fmla="*/ 76 w 10000"/>
              <a:gd name="connsiteY327" fmla="*/ 6921 h 10000"/>
              <a:gd name="connsiteX328" fmla="*/ 18 w 10000"/>
              <a:gd name="connsiteY328" fmla="*/ 6921 h 10000"/>
              <a:gd name="connsiteX329" fmla="*/ 0 w 10000"/>
              <a:gd name="connsiteY329" fmla="*/ 6720 h 10000"/>
              <a:gd name="connsiteX330" fmla="*/ 36 w 10000"/>
              <a:gd name="connsiteY33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669 w 10000"/>
              <a:gd name="connsiteY242" fmla="*/ 5877 h 10000"/>
              <a:gd name="connsiteX243" fmla="*/ 7503 w 10000"/>
              <a:gd name="connsiteY243" fmla="*/ 5756 h 10000"/>
              <a:gd name="connsiteX244" fmla="*/ 2304 w 10000"/>
              <a:gd name="connsiteY244" fmla="*/ 7121 h 10000"/>
              <a:gd name="connsiteX245" fmla="*/ 2160 w 10000"/>
              <a:gd name="connsiteY245" fmla="*/ 6907 h 10000"/>
              <a:gd name="connsiteX246" fmla="*/ 2022 w 10000"/>
              <a:gd name="connsiteY246" fmla="*/ 7068 h 10000"/>
              <a:gd name="connsiteX247" fmla="*/ 1990 w 10000"/>
              <a:gd name="connsiteY247" fmla="*/ 7014 h 10000"/>
              <a:gd name="connsiteX248" fmla="*/ 1857 w 10000"/>
              <a:gd name="connsiteY248" fmla="*/ 4912 h 10000"/>
              <a:gd name="connsiteX249" fmla="*/ 1919 w 10000"/>
              <a:gd name="connsiteY249" fmla="*/ 7148 h 10000"/>
              <a:gd name="connsiteX250" fmla="*/ 1789 w 10000"/>
              <a:gd name="connsiteY250" fmla="*/ 7202 h 10000"/>
              <a:gd name="connsiteX251" fmla="*/ 1744 w 10000"/>
              <a:gd name="connsiteY251" fmla="*/ 7148 h 10000"/>
              <a:gd name="connsiteX252" fmla="*/ 1730 w 10000"/>
              <a:gd name="connsiteY252" fmla="*/ 7202 h 10000"/>
              <a:gd name="connsiteX253" fmla="*/ 1798 w 10000"/>
              <a:gd name="connsiteY253" fmla="*/ 7403 h 10000"/>
              <a:gd name="connsiteX254" fmla="*/ 1753 w 10000"/>
              <a:gd name="connsiteY254" fmla="*/ 7523 h 10000"/>
              <a:gd name="connsiteX255" fmla="*/ 1757 w 10000"/>
              <a:gd name="connsiteY255" fmla="*/ 7697 h 10000"/>
              <a:gd name="connsiteX256" fmla="*/ 1829 w 10000"/>
              <a:gd name="connsiteY256" fmla="*/ 7711 h 10000"/>
              <a:gd name="connsiteX257" fmla="*/ 1860 w 10000"/>
              <a:gd name="connsiteY257" fmla="*/ 7871 h 10000"/>
              <a:gd name="connsiteX258" fmla="*/ 1842 w 10000"/>
              <a:gd name="connsiteY258" fmla="*/ 7991 h 10000"/>
              <a:gd name="connsiteX259" fmla="*/ 1789 w 10000"/>
              <a:gd name="connsiteY259" fmla="*/ 7911 h 10000"/>
              <a:gd name="connsiteX260" fmla="*/ 1744 w 10000"/>
              <a:gd name="connsiteY260" fmla="*/ 7978 h 10000"/>
              <a:gd name="connsiteX261" fmla="*/ 1704 w 10000"/>
              <a:gd name="connsiteY261" fmla="*/ 7911 h 10000"/>
              <a:gd name="connsiteX262" fmla="*/ 1686 w 10000"/>
              <a:gd name="connsiteY262" fmla="*/ 7804 h 10000"/>
              <a:gd name="connsiteX263" fmla="*/ 1636 w 10000"/>
              <a:gd name="connsiteY263" fmla="*/ 7871 h 10000"/>
              <a:gd name="connsiteX264" fmla="*/ 1596 w 10000"/>
              <a:gd name="connsiteY264" fmla="*/ 7804 h 10000"/>
              <a:gd name="connsiteX265" fmla="*/ 1556 w 10000"/>
              <a:gd name="connsiteY265" fmla="*/ 7911 h 10000"/>
              <a:gd name="connsiteX266" fmla="*/ 1502 w 10000"/>
              <a:gd name="connsiteY266" fmla="*/ 7924 h 10000"/>
              <a:gd name="connsiteX267" fmla="*/ 1466 w 10000"/>
              <a:gd name="connsiteY267" fmla="*/ 7804 h 10000"/>
              <a:gd name="connsiteX268" fmla="*/ 1269 w 10000"/>
              <a:gd name="connsiteY268" fmla="*/ 7764 h 10000"/>
              <a:gd name="connsiteX269" fmla="*/ 1246 w 10000"/>
              <a:gd name="connsiteY269" fmla="*/ 7831 h 10000"/>
              <a:gd name="connsiteX270" fmla="*/ 1228 w 10000"/>
              <a:gd name="connsiteY270" fmla="*/ 7831 h 10000"/>
              <a:gd name="connsiteX271" fmla="*/ 1196 w 10000"/>
              <a:gd name="connsiteY271" fmla="*/ 7965 h 10000"/>
              <a:gd name="connsiteX272" fmla="*/ 1201 w 10000"/>
              <a:gd name="connsiteY272" fmla="*/ 8099 h 10000"/>
              <a:gd name="connsiteX273" fmla="*/ 1178 w 10000"/>
              <a:gd name="connsiteY273" fmla="*/ 8099 h 10000"/>
              <a:gd name="connsiteX274" fmla="*/ 1160 w 10000"/>
              <a:gd name="connsiteY274" fmla="*/ 7991 h 10000"/>
              <a:gd name="connsiteX275" fmla="*/ 1134 w 10000"/>
              <a:gd name="connsiteY275" fmla="*/ 8005 h 10000"/>
              <a:gd name="connsiteX276" fmla="*/ 1125 w 10000"/>
              <a:gd name="connsiteY276" fmla="*/ 8393 h 10000"/>
              <a:gd name="connsiteX277" fmla="*/ 1156 w 10000"/>
              <a:gd name="connsiteY277" fmla="*/ 8514 h 10000"/>
              <a:gd name="connsiteX278" fmla="*/ 1156 w 10000"/>
              <a:gd name="connsiteY278" fmla="*/ 8621 h 10000"/>
              <a:gd name="connsiteX279" fmla="*/ 1187 w 10000"/>
              <a:gd name="connsiteY279" fmla="*/ 8607 h 10000"/>
              <a:gd name="connsiteX280" fmla="*/ 1228 w 10000"/>
              <a:gd name="connsiteY280" fmla="*/ 8554 h 10000"/>
              <a:gd name="connsiteX281" fmla="*/ 1264 w 10000"/>
              <a:gd name="connsiteY281" fmla="*/ 8728 h 10000"/>
              <a:gd name="connsiteX282" fmla="*/ 1291 w 10000"/>
              <a:gd name="connsiteY282" fmla="*/ 8835 h 10000"/>
              <a:gd name="connsiteX283" fmla="*/ 1318 w 10000"/>
              <a:gd name="connsiteY283" fmla="*/ 8983 h 10000"/>
              <a:gd name="connsiteX284" fmla="*/ 1363 w 10000"/>
              <a:gd name="connsiteY284" fmla="*/ 9009 h 10000"/>
              <a:gd name="connsiteX285" fmla="*/ 1305 w 10000"/>
              <a:gd name="connsiteY285" fmla="*/ 9130 h 10000"/>
              <a:gd name="connsiteX286" fmla="*/ 1264 w 10000"/>
              <a:gd name="connsiteY286" fmla="*/ 9023 h 10000"/>
              <a:gd name="connsiteX287" fmla="*/ 1223 w 10000"/>
              <a:gd name="connsiteY287" fmla="*/ 9464 h 10000"/>
              <a:gd name="connsiteX288" fmla="*/ 1273 w 10000"/>
              <a:gd name="connsiteY288" fmla="*/ 9571 h 10000"/>
              <a:gd name="connsiteX289" fmla="*/ 1318 w 10000"/>
              <a:gd name="connsiteY289" fmla="*/ 10000 h 10000"/>
              <a:gd name="connsiteX290" fmla="*/ 1278 w 10000"/>
              <a:gd name="connsiteY290" fmla="*/ 9919 h 10000"/>
              <a:gd name="connsiteX291" fmla="*/ 1237 w 10000"/>
              <a:gd name="connsiteY291" fmla="*/ 9879 h 10000"/>
              <a:gd name="connsiteX292" fmla="*/ 1187 w 10000"/>
              <a:gd name="connsiteY292" fmla="*/ 9853 h 10000"/>
              <a:gd name="connsiteX293" fmla="*/ 1156 w 10000"/>
              <a:gd name="connsiteY293" fmla="*/ 9812 h 10000"/>
              <a:gd name="connsiteX294" fmla="*/ 1120 w 10000"/>
              <a:gd name="connsiteY294" fmla="*/ 9786 h 10000"/>
              <a:gd name="connsiteX295" fmla="*/ 1093 w 10000"/>
              <a:gd name="connsiteY295" fmla="*/ 9639 h 10000"/>
              <a:gd name="connsiteX296" fmla="*/ 1030 w 10000"/>
              <a:gd name="connsiteY296" fmla="*/ 9732 h 10000"/>
              <a:gd name="connsiteX297" fmla="*/ 972 w 10000"/>
              <a:gd name="connsiteY297" fmla="*/ 9719 h 10000"/>
              <a:gd name="connsiteX298" fmla="*/ 936 w 10000"/>
              <a:gd name="connsiteY298" fmla="*/ 9598 h 10000"/>
              <a:gd name="connsiteX299" fmla="*/ 838 w 10000"/>
              <a:gd name="connsiteY299" fmla="*/ 9477 h 10000"/>
              <a:gd name="connsiteX300" fmla="*/ 739 w 10000"/>
              <a:gd name="connsiteY300" fmla="*/ 9491 h 10000"/>
              <a:gd name="connsiteX301" fmla="*/ 636 w 10000"/>
              <a:gd name="connsiteY301" fmla="*/ 9290 h 10000"/>
              <a:gd name="connsiteX302" fmla="*/ 717 w 10000"/>
              <a:gd name="connsiteY302" fmla="*/ 9090 h 10000"/>
              <a:gd name="connsiteX303" fmla="*/ 726 w 10000"/>
              <a:gd name="connsiteY303" fmla="*/ 8929 h 10000"/>
              <a:gd name="connsiteX304" fmla="*/ 726 w 10000"/>
              <a:gd name="connsiteY304" fmla="*/ 8754 h 10000"/>
              <a:gd name="connsiteX305" fmla="*/ 730 w 10000"/>
              <a:gd name="connsiteY305" fmla="*/ 8634 h 10000"/>
              <a:gd name="connsiteX306" fmla="*/ 784 w 10000"/>
              <a:gd name="connsiteY306" fmla="*/ 8581 h 10000"/>
              <a:gd name="connsiteX307" fmla="*/ 757 w 10000"/>
              <a:gd name="connsiteY307" fmla="*/ 8327 h 10000"/>
              <a:gd name="connsiteX308" fmla="*/ 694 w 10000"/>
              <a:gd name="connsiteY308" fmla="*/ 8260 h 10000"/>
              <a:gd name="connsiteX309" fmla="*/ 663 w 10000"/>
              <a:gd name="connsiteY309" fmla="*/ 8220 h 10000"/>
              <a:gd name="connsiteX310" fmla="*/ 623 w 10000"/>
              <a:gd name="connsiteY310" fmla="*/ 8260 h 10000"/>
              <a:gd name="connsiteX311" fmla="*/ 529 w 10000"/>
              <a:gd name="connsiteY311" fmla="*/ 8193 h 10000"/>
              <a:gd name="connsiteX312" fmla="*/ 457 w 10000"/>
              <a:gd name="connsiteY312" fmla="*/ 7938 h 10000"/>
              <a:gd name="connsiteX313" fmla="*/ 399 w 10000"/>
              <a:gd name="connsiteY313" fmla="*/ 7858 h 10000"/>
              <a:gd name="connsiteX314" fmla="*/ 372 w 10000"/>
              <a:gd name="connsiteY314" fmla="*/ 7630 h 10000"/>
              <a:gd name="connsiteX315" fmla="*/ 318 w 10000"/>
              <a:gd name="connsiteY315" fmla="*/ 7604 h 10000"/>
              <a:gd name="connsiteX316" fmla="*/ 269 w 10000"/>
              <a:gd name="connsiteY316" fmla="*/ 7684 h 10000"/>
              <a:gd name="connsiteX317" fmla="*/ 237 w 10000"/>
              <a:gd name="connsiteY317" fmla="*/ 7724 h 10000"/>
              <a:gd name="connsiteX318" fmla="*/ 224 w 10000"/>
              <a:gd name="connsiteY318" fmla="*/ 7617 h 10000"/>
              <a:gd name="connsiteX319" fmla="*/ 197 w 10000"/>
              <a:gd name="connsiteY319" fmla="*/ 7523 h 10000"/>
              <a:gd name="connsiteX320" fmla="*/ 269 w 10000"/>
              <a:gd name="connsiteY320" fmla="*/ 7497 h 10000"/>
              <a:gd name="connsiteX321" fmla="*/ 264 w 10000"/>
              <a:gd name="connsiteY321" fmla="*/ 7430 h 10000"/>
              <a:gd name="connsiteX322" fmla="*/ 246 w 10000"/>
              <a:gd name="connsiteY322" fmla="*/ 7390 h 10000"/>
              <a:gd name="connsiteX323" fmla="*/ 224 w 10000"/>
              <a:gd name="connsiteY323" fmla="*/ 7336 h 10000"/>
              <a:gd name="connsiteX324" fmla="*/ 184 w 10000"/>
              <a:gd name="connsiteY324" fmla="*/ 7068 h 10000"/>
              <a:gd name="connsiteX325" fmla="*/ 130 w 10000"/>
              <a:gd name="connsiteY325" fmla="*/ 6921 h 10000"/>
              <a:gd name="connsiteX326" fmla="*/ 76 w 10000"/>
              <a:gd name="connsiteY326" fmla="*/ 6921 h 10000"/>
              <a:gd name="connsiteX327" fmla="*/ 18 w 10000"/>
              <a:gd name="connsiteY327" fmla="*/ 6921 h 10000"/>
              <a:gd name="connsiteX328" fmla="*/ 0 w 10000"/>
              <a:gd name="connsiteY328" fmla="*/ 6720 h 10000"/>
              <a:gd name="connsiteX329" fmla="*/ 36 w 10000"/>
              <a:gd name="connsiteY32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7503 w 10000"/>
              <a:gd name="connsiteY242" fmla="*/ 5756 h 10000"/>
              <a:gd name="connsiteX243" fmla="*/ 2304 w 10000"/>
              <a:gd name="connsiteY243" fmla="*/ 7121 h 10000"/>
              <a:gd name="connsiteX244" fmla="*/ 2160 w 10000"/>
              <a:gd name="connsiteY244" fmla="*/ 6907 h 10000"/>
              <a:gd name="connsiteX245" fmla="*/ 2022 w 10000"/>
              <a:gd name="connsiteY245" fmla="*/ 7068 h 10000"/>
              <a:gd name="connsiteX246" fmla="*/ 1990 w 10000"/>
              <a:gd name="connsiteY246" fmla="*/ 7014 h 10000"/>
              <a:gd name="connsiteX247" fmla="*/ 1857 w 10000"/>
              <a:gd name="connsiteY247" fmla="*/ 4912 h 10000"/>
              <a:gd name="connsiteX248" fmla="*/ 1919 w 10000"/>
              <a:gd name="connsiteY248" fmla="*/ 7148 h 10000"/>
              <a:gd name="connsiteX249" fmla="*/ 1789 w 10000"/>
              <a:gd name="connsiteY249" fmla="*/ 7202 h 10000"/>
              <a:gd name="connsiteX250" fmla="*/ 1744 w 10000"/>
              <a:gd name="connsiteY250" fmla="*/ 7148 h 10000"/>
              <a:gd name="connsiteX251" fmla="*/ 1730 w 10000"/>
              <a:gd name="connsiteY251" fmla="*/ 7202 h 10000"/>
              <a:gd name="connsiteX252" fmla="*/ 1798 w 10000"/>
              <a:gd name="connsiteY252" fmla="*/ 7403 h 10000"/>
              <a:gd name="connsiteX253" fmla="*/ 1753 w 10000"/>
              <a:gd name="connsiteY253" fmla="*/ 7523 h 10000"/>
              <a:gd name="connsiteX254" fmla="*/ 1757 w 10000"/>
              <a:gd name="connsiteY254" fmla="*/ 7697 h 10000"/>
              <a:gd name="connsiteX255" fmla="*/ 1829 w 10000"/>
              <a:gd name="connsiteY255" fmla="*/ 7711 h 10000"/>
              <a:gd name="connsiteX256" fmla="*/ 1860 w 10000"/>
              <a:gd name="connsiteY256" fmla="*/ 7871 h 10000"/>
              <a:gd name="connsiteX257" fmla="*/ 1842 w 10000"/>
              <a:gd name="connsiteY257" fmla="*/ 7991 h 10000"/>
              <a:gd name="connsiteX258" fmla="*/ 1789 w 10000"/>
              <a:gd name="connsiteY258" fmla="*/ 7911 h 10000"/>
              <a:gd name="connsiteX259" fmla="*/ 1744 w 10000"/>
              <a:gd name="connsiteY259" fmla="*/ 7978 h 10000"/>
              <a:gd name="connsiteX260" fmla="*/ 1704 w 10000"/>
              <a:gd name="connsiteY260" fmla="*/ 7911 h 10000"/>
              <a:gd name="connsiteX261" fmla="*/ 1686 w 10000"/>
              <a:gd name="connsiteY261" fmla="*/ 7804 h 10000"/>
              <a:gd name="connsiteX262" fmla="*/ 1636 w 10000"/>
              <a:gd name="connsiteY262" fmla="*/ 7871 h 10000"/>
              <a:gd name="connsiteX263" fmla="*/ 1596 w 10000"/>
              <a:gd name="connsiteY263" fmla="*/ 7804 h 10000"/>
              <a:gd name="connsiteX264" fmla="*/ 1556 w 10000"/>
              <a:gd name="connsiteY264" fmla="*/ 7911 h 10000"/>
              <a:gd name="connsiteX265" fmla="*/ 1502 w 10000"/>
              <a:gd name="connsiteY265" fmla="*/ 7924 h 10000"/>
              <a:gd name="connsiteX266" fmla="*/ 1466 w 10000"/>
              <a:gd name="connsiteY266" fmla="*/ 7804 h 10000"/>
              <a:gd name="connsiteX267" fmla="*/ 1269 w 10000"/>
              <a:gd name="connsiteY267" fmla="*/ 7764 h 10000"/>
              <a:gd name="connsiteX268" fmla="*/ 1246 w 10000"/>
              <a:gd name="connsiteY268" fmla="*/ 7831 h 10000"/>
              <a:gd name="connsiteX269" fmla="*/ 1228 w 10000"/>
              <a:gd name="connsiteY269" fmla="*/ 7831 h 10000"/>
              <a:gd name="connsiteX270" fmla="*/ 1196 w 10000"/>
              <a:gd name="connsiteY270" fmla="*/ 7965 h 10000"/>
              <a:gd name="connsiteX271" fmla="*/ 1201 w 10000"/>
              <a:gd name="connsiteY271" fmla="*/ 8099 h 10000"/>
              <a:gd name="connsiteX272" fmla="*/ 1178 w 10000"/>
              <a:gd name="connsiteY272" fmla="*/ 8099 h 10000"/>
              <a:gd name="connsiteX273" fmla="*/ 1160 w 10000"/>
              <a:gd name="connsiteY273" fmla="*/ 7991 h 10000"/>
              <a:gd name="connsiteX274" fmla="*/ 1134 w 10000"/>
              <a:gd name="connsiteY274" fmla="*/ 8005 h 10000"/>
              <a:gd name="connsiteX275" fmla="*/ 1125 w 10000"/>
              <a:gd name="connsiteY275" fmla="*/ 8393 h 10000"/>
              <a:gd name="connsiteX276" fmla="*/ 1156 w 10000"/>
              <a:gd name="connsiteY276" fmla="*/ 8514 h 10000"/>
              <a:gd name="connsiteX277" fmla="*/ 1156 w 10000"/>
              <a:gd name="connsiteY277" fmla="*/ 8621 h 10000"/>
              <a:gd name="connsiteX278" fmla="*/ 1187 w 10000"/>
              <a:gd name="connsiteY278" fmla="*/ 8607 h 10000"/>
              <a:gd name="connsiteX279" fmla="*/ 1228 w 10000"/>
              <a:gd name="connsiteY279" fmla="*/ 8554 h 10000"/>
              <a:gd name="connsiteX280" fmla="*/ 1264 w 10000"/>
              <a:gd name="connsiteY280" fmla="*/ 8728 h 10000"/>
              <a:gd name="connsiteX281" fmla="*/ 1291 w 10000"/>
              <a:gd name="connsiteY281" fmla="*/ 8835 h 10000"/>
              <a:gd name="connsiteX282" fmla="*/ 1318 w 10000"/>
              <a:gd name="connsiteY282" fmla="*/ 8983 h 10000"/>
              <a:gd name="connsiteX283" fmla="*/ 1363 w 10000"/>
              <a:gd name="connsiteY283" fmla="*/ 9009 h 10000"/>
              <a:gd name="connsiteX284" fmla="*/ 1305 w 10000"/>
              <a:gd name="connsiteY284" fmla="*/ 9130 h 10000"/>
              <a:gd name="connsiteX285" fmla="*/ 1264 w 10000"/>
              <a:gd name="connsiteY285" fmla="*/ 9023 h 10000"/>
              <a:gd name="connsiteX286" fmla="*/ 1223 w 10000"/>
              <a:gd name="connsiteY286" fmla="*/ 9464 h 10000"/>
              <a:gd name="connsiteX287" fmla="*/ 1273 w 10000"/>
              <a:gd name="connsiteY287" fmla="*/ 9571 h 10000"/>
              <a:gd name="connsiteX288" fmla="*/ 1318 w 10000"/>
              <a:gd name="connsiteY288" fmla="*/ 10000 h 10000"/>
              <a:gd name="connsiteX289" fmla="*/ 1278 w 10000"/>
              <a:gd name="connsiteY289" fmla="*/ 9919 h 10000"/>
              <a:gd name="connsiteX290" fmla="*/ 1237 w 10000"/>
              <a:gd name="connsiteY290" fmla="*/ 9879 h 10000"/>
              <a:gd name="connsiteX291" fmla="*/ 1187 w 10000"/>
              <a:gd name="connsiteY291" fmla="*/ 9853 h 10000"/>
              <a:gd name="connsiteX292" fmla="*/ 1156 w 10000"/>
              <a:gd name="connsiteY292" fmla="*/ 9812 h 10000"/>
              <a:gd name="connsiteX293" fmla="*/ 1120 w 10000"/>
              <a:gd name="connsiteY293" fmla="*/ 9786 h 10000"/>
              <a:gd name="connsiteX294" fmla="*/ 1093 w 10000"/>
              <a:gd name="connsiteY294" fmla="*/ 9639 h 10000"/>
              <a:gd name="connsiteX295" fmla="*/ 1030 w 10000"/>
              <a:gd name="connsiteY295" fmla="*/ 9732 h 10000"/>
              <a:gd name="connsiteX296" fmla="*/ 972 w 10000"/>
              <a:gd name="connsiteY296" fmla="*/ 9719 h 10000"/>
              <a:gd name="connsiteX297" fmla="*/ 936 w 10000"/>
              <a:gd name="connsiteY297" fmla="*/ 9598 h 10000"/>
              <a:gd name="connsiteX298" fmla="*/ 838 w 10000"/>
              <a:gd name="connsiteY298" fmla="*/ 9477 h 10000"/>
              <a:gd name="connsiteX299" fmla="*/ 739 w 10000"/>
              <a:gd name="connsiteY299" fmla="*/ 9491 h 10000"/>
              <a:gd name="connsiteX300" fmla="*/ 636 w 10000"/>
              <a:gd name="connsiteY300" fmla="*/ 9290 h 10000"/>
              <a:gd name="connsiteX301" fmla="*/ 717 w 10000"/>
              <a:gd name="connsiteY301" fmla="*/ 9090 h 10000"/>
              <a:gd name="connsiteX302" fmla="*/ 726 w 10000"/>
              <a:gd name="connsiteY302" fmla="*/ 8929 h 10000"/>
              <a:gd name="connsiteX303" fmla="*/ 726 w 10000"/>
              <a:gd name="connsiteY303" fmla="*/ 8754 h 10000"/>
              <a:gd name="connsiteX304" fmla="*/ 730 w 10000"/>
              <a:gd name="connsiteY304" fmla="*/ 8634 h 10000"/>
              <a:gd name="connsiteX305" fmla="*/ 784 w 10000"/>
              <a:gd name="connsiteY305" fmla="*/ 8581 h 10000"/>
              <a:gd name="connsiteX306" fmla="*/ 757 w 10000"/>
              <a:gd name="connsiteY306" fmla="*/ 8327 h 10000"/>
              <a:gd name="connsiteX307" fmla="*/ 694 w 10000"/>
              <a:gd name="connsiteY307" fmla="*/ 8260 h 10000"/>
              <a:gd name="connsiteX308" fmla="*/ 663 w 10000"/>
              <a:gd name="connsiteY308" fmla="*/ 8220 h 10000"/>
              <a:gd name="connsiteX309" fmla="*/ 623 w 10000"/>
              <a:gd name="connsiteY309" fmla="*/ 8260 h 10000"/>
              <a:gd name="connsiteX310" fmla="*/ 529 w 10000"/>
              <a:gd name="connsiteY310" fmla="*/ 8193 h 10000"/>
              <a:gd name="connsiteX311" fmla="*/ 457 w 10000"/>
              <a:gd name="connsiteY311" fmla="*/ 7938 h 10000"/>
              <a:gd name="connsiteX312" fmla="*/ 399 w 10000"/>
              <a:gd name="connsiteY312" fmla="*/ 7858 h 10000"/>
              <a:gd name="connsiteX313" fmla="*/ 372 w 10000"/>
              <a:gd name="connsiteY313" fmla="*/ 7630 h 10000"/>
              <a:gd name="connsiteX314" fmla="*/ 318 w 10000"/>
              <a:gd name="connsiteY314" fmla="*/ 7604 h 10000"/>
              <a:gd name="connsiteX315" fmla="*/ 269 w 10000"/>
              <a:gd name="connsiteY315" fmla="*/ 7684 h 10000"/>
              <a:gd name="connsiteX316" fmla="*/ 237 w 10000"/>
              <a:gd name="connsiteY316" fmla="*/ 7724 h 10000"/>
              <a:gd name="connsiteX317" fmla="*/ 224 w 10000"/>
              <a:gd name="connsiteY317" fmla="*/ 7617 h 10000"/>
              <a:gd name="connsiteX318" fmla="*/ 197 w 10000"/>
              <a:gd name="connsiteY318" fmla="*/ 7523 h 10000"/>
              <a:gd name="connsiteX319" fmla="*/ 269 w 10000"/>
              <a:gd name="connsiteY319" fmla="*/ 7497 h 10000"/>
              <a:gd name="connsiteX320" fmla="*/ 264 w 10000"/>
              <a:gd name="connsiteY320" fmla="*/ 7430 h 10000"/>
              <a:gd name="connsiteX321" fmla="*/ 246 w 10000"/>
              <a:gd name="connsiteY321" fmla="*/ 7390 h 10000"/>
              <a:gd name="connsiteX322" fmla="*/ 224 w 10000"/>
              <a:gd name="connsiteY322" fmla="*/ 7336 h 10000"/>
              <a:gd name="connsiteX323" fmla="*/ 184 w 10000"/>
              <a:gd name="connsiteY323" fmla="*/ 7068 h 10000"/>
              <a:gd name="connsiteX324" fmla="*/ 130 w 10000"/>
              <a:gd name="connsiteY324" fmla="*/ 6921 h 10000"/>
              <a:gd name="connsiteX325" fmla="*/ 76 w 10000"/>
              <a:gd name="connsiteY325" fmla="*/ 6921 h 10000"/>
              <a:gd name="connsiteX326" fmla="*/ 18 w 10000"/>
              <a:gd name="connsiteY326" fmla="*/ 6921 h 10000"/>
              <a:gd name="connsiteX327" fmla="*/ 0 w 10000"/>
              <a:gd name="connsiteY327" fmla="*/ 6720 h 10000"/>
              <a:gd name="connsiteX328" fmla="*/ 36 w 10000"/>
              <a:gd name="connsiteY32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28 w 10000"/>
              <a:gd name="connsiteY240" fmla="*/ 5971 h 10000"/>
              <a:gd name="connsiteX241" fmla="*/ 7602 w 10000"/>
              <a:gd name="connsiteY241" fmla="*/ 5917 h 10000"/>
              <a:gd name="connsiteX242" fmla="*/ 2304 w 10000"/>
              <a:gd name="connsiteY242" fmla="*/ 7121 h 10000"/>
              <a:gd name="connsiteX243" fmla="*/ 2160 w 10000"/>
              <a:gd name="connsiteY243" fmla="*/ 6907 h 10000"/>
              <a:gd name="connsiteX244" fmla="*/ 2022 w 10000"/>
              <a:gd name="connsiteY244" fmla="*/ 7068 h 10000"/>
              <a:gd name="connsiteX245" fmla="*/ 1990 w 10000"/>
              <a:gd name="connsiteY245" fmla="*/ 7014 h 10000"/>
              <a:gd name="connsiteX246" fmla="*/ 1857 w 10000"/>
              <a:gd name="connsiteY246" fmla="*/ 4912 h 10000"/>
              <a:gd name="connsiteX247" fmla="*/ 1919 w 10000"/>
              <a:gd name="connsiteY247" fmla="*/ 7148 h 10000"/>
              <a:gd name="connsiteX248" fmla="*/ 1789 w 10000"/>
              <a:gd name="connsiteY248" fmla="*/ 7202 h 10000"/>
              <a:gd name="connsiteX249" fmla="*/ 1744 w 10000"/>
              <a:gd name="connsiteY249" fmla="*/ 7148 h 10000"/>
              <a:gd name="connsiteX250" fmla="*/ 1730 w 10000"/>
              <a:gd name="connsiteY250" fmla="*/ 7202 h 10000"/>
              <a:gd name="connsiteX251" fmla="*/ 1798 w 10000"/>
              <a:gd name="connsiteY251" fmla="*/ 7403 h 10000"/>
              <a:gd name="connsiteX252" fmla="*/ 1753 w 10000"/>
              <a:gd name="connsiteY252" fmla="*/ 7523 h 10000"/>
              <a:gd name="connsiteX253" fmla="*/ 1757 w 10000"/>
              <a:gd name="connsiteY253" fmla="*/ 7697 h 10000"/>
              <a:gd name="connsiteX254" fmla="*/ 1829 w 10000"/>
              <a:gd name="connsiteY254" fmla="*/ 7711 h 10000"/>
              <a:gd name="connsiteX255" fmla="*/ 1860 w 10000"/>
              <a:gd name="connsiteY255" fmla="*/ 7871 h 10000"/>
              <a:gd name="connsiteX256" fmla="*/ 1842 w 10000"/>
              <a:gd name="connsiteY256" fmla="*/ 7991 h 10000"/>
              <a:gd name="connsiteX257" fmla="*/ 1789 w 10000"/>
              <a:gd name="connsiteY257" fmla="*/ 7911 h 10000"/>
              <a:gd name="connsiteX258" fmla="*/ 1744 w 10000"/>
              <a:gd name="connsiteY258" fmla="*/ 7978 h 10000"/>
              <a:gd name="connsiteX259" fmla="*/ 1704 w 10000"/>
              <a:gd name="connsiteY259" fmla="*/ 7911 h 10000"/>
              <a:gd name="connsiteX260" fmla="*/ 1686 w 10000"/>
              <a:gd name="connsiteY260" fmla="*/ 7804 h 10000"/>
              <a:gd name="connsiteX261" fmla="*/ 1636 w 10000"/>
              <a:gd name="connsiteY261" fmla="*/ 7871 h 10000"/>
              <a:gd name="connsiteX262" fmla="*/ 1596 w 10000"/>
              <a:gd name="connsiteY262" fmla="*/ 7804 h 10000"/>
              <a:gd name="connsiteX263" fmla="*/ 1556 w 10000"/>
              <a:gd name="connsiteY263" fmla="*/ 7911 h 10000"/>
              <a:gd name="connsiteX264" fmla="*/ 1502 w 10000"/>
              <a:gd name="connsiteY264" fmla="*/ 7924 h 10000"/>
              <a:gd name="connsiteX265" fmla="*/ 1466 w 10000"/>
              <a:gd name="connsiteY265" fmla="*/ 7804 h 10000"/>
              <a:gd name="connsiteX266" fmla="*/ 1269 w 10000"/>
              <a:gd name="connsiteY266" fmla="*/ 7764 h 10000"/>
              <a:gd name="connsiteX267" fmla="*/ 1246 w 10000"/>
              <a:gd name="connsiteY267" fmla="*/ 7831 h 10000"/>
              <a:gd name="connsiteX268" fmla="*/ 1228 w 10000"/>
              <a:gd name="connsiteY268" fmla="*/ 7831 h 10000"/>
              <a:gd name="connsiteX269" fmla="*/ 1196 w 10000"/>
              <a:gd name="connsiteY269" fmla="*/ 7965 h 10000"/>
              <a:gd name="connsiteX270" fmla="*/ 1201 w 10000"/>
              <a:gd name="connsiteY270" fmla="*/ 8099 h 10000"/>
              <a:gd name="connsiteX271" fmla="*/ 1178 w 10000"/>
              <a:gd name="connsiteY271" fmla="*/ 8099 h 10000"/>
              <a:gd name="connsiteX272" fmla="*/ 1160 w 10000"/>
              <a:gd name="connsiteY272" fmla="*/ 7991 h 10000"/>
              <a:gd name="connsiteX273" fmla="*/ 1134 w 10000"/>
              <a:gd name="connsiteY273" fmla="*/ 8005 h 10000"/>
              <a:gd name="connsiteX274" fmla="*/ 1125 w 10000"/>
              <a:gd name="connsiteY274" fmla="*/ 8393 h 10000"/>
              <a:gd name="connsiteX275" fmla="*/ 1156 w 10000"/>
              <a:gd name="connsiteY275" fmla="*/ 8514 h 10000"/>
              <a:gd name="connsiteX276" fmla="*/ 1156 w 10000"/>
              <a:gd name="connsiteY276" fmla="*/ 8621 h 10000"/>
              <a:gd name="connsiteX277" fmla="*/ 1187 w 10000"/>
              <a:gd name="connsiteY277" fmla="*/ 8607 h 10000"/>
              <a:gd name="connsiteX278" fmla="*/ 1228 w 10000"/>
              <a:gd name="connsiteY278" fmla="*/ 8554 h 10000"/>
              <a:gd name="connsiteX279" fmla="*/ 1264 w 10000"/>
              <a:gd name="connsiteY279" fmla="*/ 8728 h 10000"/>
              <a:gd name="connsiteX280" fmla="*/ 1291 w 10000"/>
              <a:gd name="connsiteY280" fmla="*/ 8835 h 10000"/>
              <a:gd name="connsiteX281" fmla="*/ 1318 w 10000"/>
              <a:gd name="connsiteY281" fmla="*/ 8983 h 10000"/>
              <a:gd name="connsiteX282" fmla="*/ 1363 w 10000"/>
              <a:gd name="connsiteY282" fmla="*/ 9009 h 10000"/>
              <a:gd name="connsiteX283" fmla="*/ 1305 w 10000"/>
              <a:gd name="connsiteY283" fmla="*/ 9130 h 10000"/>
              <a:gd name="connsiteX284" fmla="*/ 1264 w 10000"/>
              <a:gd name="connsiteY284" fmla="*/ 9023 h 10000"/>
              <a:gd name="connsiteX285" fmla="*/ 1223 w 10000"/>
              <a:gd name="connsiteY285" fmla="*/ 9464 h 10000"/>
              <a:gd name="connsiteX286" fmla="*/ 1273 w 10000"/>
              <a:gd name="connsiteY286" fmla="*/ 9571 h 10000"/>
              <a:gd name="connsiteX287" fmla="*/ 1318 w 10000"/>
              <a:gd name="connsiteY287" fmla="*/ 10000 h 10000"/>
              <a:gd name="connsiteX288" fmla="*/ 1278 w 10000"/>
              <a:gd name="connsiteY288" fmla="*/ 9919 h 10000"/>
              <a:gd name="connsiteX289" fmla="*/ 1237 w 10000"/>
              <a:gd name="connsiteY289" fmla="*/ 9879 h 10000"/>
              <a:gd name="connsiteX290" fmla="*/ 1187 w 10000"/>
              <a:gd name="connsiteY290" fmla="*/ 9853 h 10000"/>
              <a:gd name="connsiteX291" fmla="*/ 1156 w 10000"/>
              <a:gd name="connsiteY291" fmla="*/ 9812 h 10000"/>
              <a:gd name="connsiteX292" fmla="*/ 1120 w 10000"/>
              <a:gd name="connsiteY292" fmla="*/ 9786 h 10000"/>
              <a:gd name="connsiteX293" fmla="*/ 1093 w 10000"/>
              <a:gd name="connsiteY293" fmla="*/ 9639 h 10000"/>
              <a:gd name="connsiteX294" fmla="*/ 1030 w 10000"/>
              <a:gd name="connsiteY294" fmla="*/ 9732 h 10000"/>
              <a:gd name="connsiteX295" fmla="*/ 972 w 10000"/>
              <a:gd name="connsiteY295" fmla="*/ 9719 h 10000"/>
              <a:gd name="connsiteX296" fmla="*/ 936 w 10000"/>
              <a:gd name="connsiteY296" fmla="*/ 9598 h 10000"/>
              <a:gd name="connsiteX297" fmla="*/ 838 w 10000"/>
              <a:gd name="connsiteY297" fmla="*/ 9477 h 10000"/>
              <a:gd name="connsiteX298" fmla="*/ 739 w 10000"/>
              <a:gd name="connsiteY298" fmla="*/ 9491 h 10000"/>
              <a:gd name="connsiteX299" fmla="*/ 636 w 10000"/>
              <a:gd name="connsiteY299" fmla="*/ 9290 h 10000"/>
              <a:gd name="connsiteX300" fmla="*/ 717 w 10000"/>
              <a:gd name="connsiteY300" fmla="*/ 9090 h 10000"/>
              <a:gd name="connsiteX301" fmla="*/ 726 w 10000"/>
              <a:gd name="connsiteY301" fmla="*/ 8929 h 10000"/>
              <a:gd name="connsiteX302" fmla="*/ 726 w 10000"/>
              <a:gd name="connsiteY302" fmla="*/ 8754 h 10000"/>
              <a:gd name="connsiteX303" fmla="*/ 730 w 10000"/>
              <a:gd name="connsiteY303" fmla="*/ 8634 h 10000"/>
              <a:gd name="connsiteX304" fmla="*/ 784 w 10000"/>
              <a:gd name="connsiteY304" fmla="*/ 8581 h 10000"/>
              <a:gd name="connsiteX305" fmla="*/ 757 w 10000"/>
              <a:gd name="connsiteY305" fmla="*/ 8327 h 10000"/>
              <a:gd name="connsiteX306" fmla="*/ 694 w 10000"/>
              <a:gd name="connsiteY306" fmla="*/ 8260 h 10000"/>
              <a:gd name="connsiteX307" fmla="*/ 663 w 10000"/>
              <a:gd name="connsiteY307" fmla="*/ 8220 h 10000"/>
              <a:gd name="connsiteX308" fmla="*/ 623 w 10000"/>
              <a:gd name="connsiteY308" fmla="*/ 8260 h 10000"/>
              <a:gd name="connsiteX309" fmla="*/ 529 w 10000"/>
              <a:gd name="connsiteY309" fmla="*/ 8193 h 10000"/>
              <a:gd name="connsiteX310" fmla="*/ 457 w 10000"/>
              <a:gd name="connsiteY310" fmla="*/ 7938 h 10000"/>
              <a:gd name="connsiteX311" fmla="*/ 399 w 10000"/>
              <a:gd name="connsiteY311" fmla="*/ 7858 h 10000"/>
              <a:gd name="connsiteX312" fmla="*/ 372 w 10000"/>
              <a:gd name="connsiteY312" fmla="*/ 7630 h 10000"/>
              <a:gd name="connsiteX313" fmla="*/ 318 w 10000"/>
              <a:gd name="connsiteY313" fmla="*/ 7604 h 10000"/>
              <a:gd name="connsiteX314" fmla="*/ 269 w 10000"/>
              <a:gd name="connsiteY314" fmla="*/ 7684 h 10000"/>
              <a:gd name="connsiteX315" fmla="*/ 237 w 10000"/>
              <a:gd name="connsiteY315" fmla="*/ 7724 h 10000"/>
              <a:gd name="connsiteX316" fmla="*/ 224 w 10000"/>
              <a:gd name="connsiteY316" fmla="*/ 7617 h 10000"/>
              <a:gd name="connsiteX317" fmla="*/ 197 w 10000"/>
              <a:gd name="connsiteY317" fmla="*/ 7523 h 10000"/>
              <a:gd name="connsiteX318" fmla="*/ 269 w 10000"/>
              <a:gd name="connsiteY318" fmla="*/ 7497 h 10000"/>
              <a:gd name="connsiteX319" fmla="*/ 264 w 10000"/>
              <a:gd name="connsiteY319" fmla="*/ 7430 h 10000"/>
              <a:gd name="connsiteX320" fmla="*/ 246 w 10000"/>
              <a:gd name="connsiteY320" fmla="*/ 7390 h 10000"/>
              <a:gd name="connsiteX321" fmla="*/ 224 w 10000"/>
              <a:gd name="connsiteY321" fmla="*/ 7336 h 10000"/>
              <a:gd name="connsiteX322" fmla="*/ 184 w 10000"/>
              <a:gd name="connsiteY322" fmla="*/ 7068 h 10000"/>
              <a:gd name="connsiteX323" fmla="*/ 130 w 10000"/>
              <a:gd name="connsiteY323" fmla="*/ 6921 h 10000"/>
              <a:gd name="connsiteX324" fmla="*/ 76 w 10000"/>
              <a:gd name="connsiteY324" fmla="*/ 6921 h 10000"/>
              <a:gd name="connsiteX325" fmla="*/ 18 w 10000"/>
              <a:gd name="connsiteY325" fmla="*/ 6921 h 10000"/>
              <a:gd name="connsiteX326" fmla="*/ 0 w 10000"/>
              <a:gd name="connsiteY326" fmla="*/ 6720 h 10000"/>
              <a:gd name="connsiteX327" fmla="*/ 36 w 10000"/>
              <a:gd name="connsiteY32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790 w 10000"/>
              <a:gd name="connsiteY238" fmla="*/ 5702 h 10000"/>
              <a:gd name="connsiteX239" fmla="*/ 7826 w 10000"/>
              <a:gd name="connsiteY239" fmla="*/ 5904 h 10000"/>
              <a:gd name="connsiteX240" fmla="*/ 7602 w 10000"/>
              <a:gd name="connsiteY240" fmla="*/ 5917 h 10000"/>
              <a:gd name="connsiteX241" fmla="*/ 2304 w 10000"/>
              <a:gd name="connsiteY241" fmla="*/ 7121 h 10000"/>
              <a:gd name="connsiteX242" fmla="*/ 2160 w 10000"/>
              <a:gd name="connsiteY242" fmla="*/ 6907 h 10000"/>
              <a:gd name="connsiteX243" fmla="*/ 2022 w 10000"/>
              <a:gd name="connsiteY243" fmla="*/ 7068 h 10000"/>
              <a:gd name="connsiteX244" fmla="*/ 1990 w 10000"/>
              <a:gd name="connsiteY244" fmla="*/ 7014 h 10000"/>
              <a:gd name="connsiteX245" fmla="*/ 1857 w 10000"/>
              <a:gd name="connsiteY245" fmla="*/ 4912 h 10000"/>
              <a:gd name="connsiteX246" fmla="*/ 1919 w 10000"/>
              <a:gd name="connsiteY246" fmla="*/ 7148 h 10000"/>
              <a:gd name="connsiteX247" fmla="*/ 1789 w 10000"/>
              <a:gd name="connsiteY247" fmla="*/ 7202 h 10000"/>
              <a:gd name="connsiteX248" fmla="*/ 1744 w 10000"/>
              <a:gd name="connsiteY248" fmla="*/ 7148 h 10000"/>
              <a:gd name="connsiteX249" fmla="*/ 1730 w 10000"/>
              <a:gd name="connsiteY249" fmla="*/ 7202 h 10000"/>
              <a:gd name="connsiteX250" fmla="*/ 1798 w 10000"/>
              <a:gd name="connsiteY250" fmla="*/ 7403 h 10000"/>
              <a:gd name="connsiteX251" fmla="*/ 1753 w 10000"/>
              <a:gd name="connsiteY251" fmla="*/ 7523 h 10000"/>
              <a:gd name="connsiteX252" fmla="*/ 1757 w 10000"/>
              <a:gd name="connsiteY252" fmla="*/ 7697 h 10000"/>
              <a:gd name="connsiteX253" fmla="*/ 1829 w 10000"/>
              <a:gd name="connsiteY253" fmla="*/ 7711 h 10000"/>
              <a:gd name="connsiteX254" fmla="*/ 1860 w 10000"/>
              <a:gd name="connsiteY254" fmla="*/ 7871 h 10000"/>
              <a:gd name="connsiteX255" fmla="*/ 1842 w 10000"/>
              <a:gd name="connsiteY255" fmla="*/ 7991 h 10000"/>
              <a:gd name="connsiteX256" fmla="*/ 1789 w 10000"/>
              <a:gd name="connsiteY256" fmla="*/ 7911 h 10000"/>
              <a:gd name="connsiteX257" fmla="*/ 1744 w 10000"/>
              <a:gd name="connsiteY257" fmla="*/ 7978 h 10000"/>
              <a:gd name="connsiteX258" fmla="*/ 1704 w 10000"/>
              <a:gd name="connsiteY258" fmla="*/ 7911 h 10000"/>
              <a:gd name="connsiteX259" fmla="*/ 1686 w 10000"/>
              <a:gd name="connsiteY259" fmla="*/ 7804 h 10000"/>
              <a:gd name="connsiteX260" fmla="*/ 1636 w 10000"/>
              <a:gd name="connsiteY260" fmla="*/ 7871 h 10000"/>
              <a:gd name="connsiteX261" fmla="*/ 1596 w 10000"/>
              <a:gd name="connsiteY261" fmla="*/ 7804 h 10000"/>
              <a:gd name="connsiteX262" fmla="*/ 1556 w 10000"/>
              <a:gd name="connsiteY262" fmla="*/ 7911 h 10000"/>
              <a:gd name="connsiteX263" fmla="*/ 1502 w 10000"/>
              <a:gd name="connsiteY263" fmla="*/ 7924 h 10000"/>
              <a:gd name="connsiteX264" fmla="*/ 1466 w 10000"/>
              <a:gd name="connsiteY264" fmla="*/ 7804 h 10000"/>
              <a:gd name="connsiteX265" fmla="*/ 1269 w 10000"/>
              <a:gd name="connsiteY265" fmla="*/ 7764 h 10000"/>
              <a:gd name="connsiteX266" fmla="*/ 1246 w 10000"/>
              <a:gd name="connsiteY266" fmla="*/ 7831 h 10000"/>
              <a:gd name="connsiteX267" fmla="*/ 1228 w 10000"/>
              <a:gd name="connsiteY267" fmla="*/ 7831 h 10000"/>
              <a:gd name="connsiteX268" fmla="*/ 1196 w 10000"/>
              <a:gd name="connsiteY268" fmla="*/ 7965 h 10000"/>
              <a:gd name="connsiteX269" fmla="*/ 1201 w 10000"/>
              <a:gd name="connsiteY269" fmla="*/ 8099 h 10000"/>
              <a:gd name="connsiteX270" fmla="*/ 1178 w 10000"/>
              <a:gd name="connsiteY270" fmla="*/ 8099 h 10000"/>
              <a:gd name="connsiteX271" fmla="*/ 1160 w 10000"/>
              <a:gd name="connsiteY271" fmla="*/ 7991 h 10000"/>
              <a:gd name="connsiteX272" fmla="*/ 1134 w 10000"/>
              <a:gd name="connsiteY272" fmla="*/ 8005 h 10000"/>
              <a:gd name="connsiteX273" fmla="*/ 1125 w 10000"/>
              <a:gd name="connsiteY273" fmla="*/ 8393 h 10000"/>
              <a:gd name="connsiteX274" fmla="*/ 1156 w 10000"/>
              <a:gd name="connsiteY274" fmla="*/ 8514 h 10000"/>
              <a:gd name="connsiteX275" fmla="*/ 1156 w 10000"/>
              <a:gd name="connsiteY275" fmla="*/ 8621 h 10000"/>
              <a:gd name="connsiteX276" fmla="*/ 1187 w 10000"/>
              <a:gd name="connsiteY276" fmla="*/ 8607 h 10000"/>
              <a:gd name="connsiteX277" fmla="*/ 1228 w 10000"/>
              <a:gd name="connsiteY277" fmla="*/ 8554 h 10000"/>
              <a:gd name="connsiteX278" fmla="*/ 1264 w 10000"/>
              <a:gd name="connsiteY278" fmla="*/ 8728 h 10000"/>
              <a:gd name="connsiteX279" fmla="*/ 1291 w 10000"/>
              <a:gd name="connsiteY279" fmla="*/ 8835 h 10000"/>
              <a:gd name="connsiteX280" fmla="*/ 1318 w 10000"/>
              <a:gd name="connsiteY280" fmla="*/ 8983 h 10000"/>
              <a:gd name="connsiteX281" fmla="*/ 1363 w 10000"/>
              <a:gd name="connsiteY281" fmla="*/ 9009 h 10000"/>
              <a:gd name="connsiteX282" fmla="*/ 1305 w 10000"/>
              <a:gd name="connsiteY282" fmla="*/ 9130 h 10000"/>
              <a:gd name="connsiteX283" fmla="*/ 1264 w 10000"/>
              <a:gd name="connsiteY283" fmla="*/ 9023 h 10000"/>
              <a:gd name="connsiteX284" fmla="*/ 1223 w 10000"/>
              <a:gd name="connsiteY284" fmla="*/ 9464 h 10000"/>
              <a:gd name="connsiteX285" fmla="*/ 1273 w 10000"/>
              <a:gd name="connsiteY285" fmla="*/ 9571 h 10000"/>
              <a:gd name="connsiteX286" fmla="*/ 1318 w 10000"/>
              <a:gd name="connsiteY286" fmla="*/ 10000 h 10000"/>
              <a:gd name="connsiteX287" fmla="*/ 1278 w 10000"/>
              <a:gd name="connsiteY287" fmla="*/ 9919 h 10000"/>
              <a:gd name="connsiteX288" fmla="*/ 1237 w 10000"/>
              <a:gd name="connsiteY288" fmla="*/ 9879 h 10000"/>
              <a:gd name="connsiteX289" fmla="*/ 1187 w 10000"/>
              <a:gd name="connsiteY289" fmla="*/ 9853 h 10000"/>
              <a:gd name="connsiteX290" fmla="*/ 1156 w 10000"/>
              <a:gd name="connsiteY290" fmla="*/ 9812 h 10000"/>
              <a:gd name="connsiteX291" fmla="*/ 1120 w 10000"/>
              <a:gd name="connsiteY291" fmla="*/ 9786 h 10000"/>
              <a:gd name="connsiteX292" fmla="*/ 1093 w 10000"/>
              <a:gd name="connsiteY292" fmla="*/ 9639 h 10000"/>
              <a:gd name="connsiteX293" fmla="*/ 1030 w 10000"/>
              <a:gd name="connsiteY293" fmla="*/ 9732 h 10000"/>
              <a:gd name="connsiteX294" fmla="*/ 972 w 10000"/>
              <a:gd name="connsiteY294" fmla="*/ 9719 h 10000"/>
              <a:gd name="connsiteX295" fmla="*/ 936 w 10000"/>
              <a:gd name="connsiteY295" fmla="*/ 9598 h 10000"/>
              <a:gd name="connsiteX296" fmla="*/ 838 w 10000"/>
              <a:gd name="connsiteY296" fmla="*/ 9477 h 10000"/>
              <a:gd name="connsiteX297" fmla="*/ 739 w 10000"/>
              <a:gd name="connsiteY297" fmla="*/ 9491 h 10000"/>
              <a:gd name="connsiteX298" fmla="*/ 636 w 10000"/>
              <a:gd name="connsiteY298" fmla="*/ 9290 h 10000"/>
              <a:gd name="connsiteX299" fmla="*/ 717 w 10000"/>
              <a:gd name="connsiteY299" fmla="*/ 9090 h 10000"/>
              <a:gd name="connsiteX300" fmla="*/ 726 w 10000"/>
              <a:gd name="connsiteY300" fmla="*/ 8929 h 10000"/>
              <a:gd name="connsiteX301" fmla="*/ 726 w 10000"/>
              <a:gd name="connsiteY301" fmla="*/ 8754 h 10000"/>
              <a:gd name="connsiteX302" fmla="*/ 730 w 10000"/>
              <a:gd name="connsiteY302" fmla="*/ 8634 h 10000"/>
              <a:gd name="connsiteX303" fmla="*/ 784 w 10000"/>
              <a:gd name="connsiteY303" fmla="*/ 8581 h 10000"/>
              <a:gd name="connsiteX304" fmla="*/ 757 w 10000"/>
              <a:gd name="connsiteY304" fmla="*/ 8327 h 10000"/>
              <a:gd name="connsiteX305" fmla="*/ 694 w 10000"/>
              <a:gd name="connsiteY305" fmla="*/ 8260 h 10000"/>
              <a:gd name="connsiteX306" fmla="*/ 663 w 10000"/>
              <a:gd name="connsiteY306" fmla="*/ 8220 h 10000"/>
              <a:gd name="connsiteX307" fmla="*/ 623 w 10000"/>
              <a:gd name="connsiteY307" fmla="*/ 8260 h 10000"/>
              <a:gd name="connsiteX308" fmla="*/ 529 w 10000"/>
              <a:gd name="connsiteY308" fmla="*/ 8193 h 10000"/>
              <a:gd name="connsiteX309" fmla="*/ 457 w 10000"/>
              <a:gd name="connsiteY309" fmla="*/ 7938 h 10000"/>
              <a:gd name="connsiteX310" fmla="*/ 399 w 10000"/>
              <a:gd name="connsiteY310" fmla="*/ 7858 h 10000"/>
              <a:gd name="connsiteX311" fmla="*/ 372 w 10000"/>
              <a:gd name="connsiteY311" fmla="*/ 7630 h 10000"/>
              <a:gd name="connsiteX312" fmla="*/ 318 w 10000"/>
              <a:gd name="connsiteY312" fmla="*/ 7604 h 10000"/>
              <a:gd name="connsiteX313" fmla="*/ 269 w 10000"/>
              <a:gd name="connsiteY313" fmla="*/ 7684 h 10000"/>
              <a:gd name="connsiteX314" fmla="*/ 237 w 10000"/>
              <a:gd name="connsiteY314" fmla="*/ 7724 h 10000"/>
              <a:gd name="connsiteX315" fmla="*/ 224 w 10000"/>
              <a:gd name="connsiteY315" fmla="*/ 7617 h 10000"/>
              <a:gd name="connsiteX316" fmla="*/ 197 w 10000"/>
              <a:gd name="connsiteY316" fmla="*/ 7523 h 10000"/>
              <a:gd name="connsiteX317" fmla="*/ 269 w 10000"/>
              <a:gd name="connsiteY317" fmla="*/ 7497 h 10000"/>
              <a:gd name="connsiteX318" fmla="*/ 264 w 10000"/>
              <a:gd name="connsiteY318" fmla="*/ 7430 h 10000"/>
              <a:gd name="connsiteX319" fmla="*/ 246 w 10000"/>
              <a:gd name="connsiteY319" fmla="*/ 7390 h 10000"/>
              <a:gd name="connsiteX320" fmla="*/ 224 w 10000"/>
              <a:gd name="connsiteY320" fmla="*/ 7336 h 10000"/>
              <a:gd name="connsiteX321" fmla="*/ 184 w 10000"/>
              <a:gd name="connsiteY321" fmla="*/ 7068 h 10000"/>
              <a:gd name="connsiteX322" fmla="*/ 130 w 10000"/>
              <a:gd name="connsiteY322" fmla="*/ 6921 h 10000"/>
              <a:gd name="connsiteX323" fmla="*/ 76 w 10000"/>
              <a:gd name="connsiteY323" fmla="*/ 6921 h 10000"/>
              <a:gd name="connsiteX324" fmla="*/ 18 w 10000"/>
              <a:gd name="connsiteY324" fmla="*/ 6921 h 10000"/>
              <a:gd name="connsiteX325" fmla="*/ 0 w 10000"/>
              <a:gd name="connsiteY325" fmla="*/ 6720 h 10000"/>
              <a:gd name="connsiteX326" fmla="*/ 36 w 10000"/>
              <a:gd name="connsiteY32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826 w 10000"/>
              <a:gd name="connsiteY238" fmla="*/ 5904 h 10000"/>
              <a:gd name="connsiteX239" fmla="*/ 7602 w 10000"/>
              <a:gd name="connsiteY239" fmla="*/ 5917 h 10000"/>
              <a:gd name="connsiteX240" fmla="*/ 2304 w 10000"/>
              <a:gd name="connsiteY240" fmla="*/ 7121 h 10000"/>
              <a:gd name="connsiteX241" fmla="*/ 2160 w 10000"/>
              <a:gd name="connsiteY241" fmla="*/ 6907 h 10000"/>
              <a:gd name="connsiteX242" fmla="*/ 2022 w 10000"/>
              <a:gd name="connsiteY242" fmla="*/ 7068 h 10000"/>
              <a:gd name="connsiteX243" fmla="*/ 1990 w 10000"/>
              <a:gd name="connsiteY243" fmla="*/ 7014 h 10000"/>
              <a:gd name="connsiteX244" fmla="*/ 1857 w 10000"/>
              <a:gd name="connsiteY244" fmla="*/ 4912 h 10000"/>
              <a:gd name="connsiteX245" fmla="*/ 1919 w 10000"/>
              <a:gd name="connsiteY245" fmla="*/ 7148 h 10000"/>
              <a:gd name="connsiteX246" fmla="*/ 1789 w 10000"/>
              <a:gd name="connsiteY246" fmla="*/ 7202 h 10000"/>
              <a:gd name="connsiteX247" fmla="*/ 1744 w 10000"/>
              <a:gd name="connsiteY247" fmla="*/ 7148 h 10000"/>
              <a:gd name="connsiteX248" fmla="*/ 1730 w 10000"/>
              <a:gd name="connsiteY248" fmla="*/ 7202 h 10000"/>
              <a:gd name="connsiteX249" fmla="*/ 1798 w 10000"/>
              <a:gd name="connsiteY249" fmla="*/ 7403 h 10000"/>
              <a:gd name="connsiteX250" fmla="*/ 1753 w 10000"/>
              <a:gd name="connsiteY250" fmla="*/ 7523 h 10000"/>
              <a:gd name="connsiteX251" fmla="*/ 1757 w 10000"/>
              <a:gd name="connsiteY251" fmla="*/ 7697 h 10000"/>
              <a:gd name="connsiteX252" fmla="*/ 1829 w 10000"/>
              <a:gd name="connsiteY252" fmla="*/ 7711 h 10000"/>
              <a:gd name="connsiteX253" fmla="*/ 1860 w 10000"/>
              <a:gd name="connsiteY253" fmla="*/ 7871 h 10000"/>
              <a:gd name="connsiteX254" fmla="*/ 1842 w 10000"/>
              <a:gd name="connsiteY254" fmla="*/ 7991 h 10000"/>
              <a:gd name="connsiteX255" fmla="*/ 1789 w 10000"/>
              <a:gd name="connsiteY255" fmla="*/ 7911 h 10000"/>
              <a:gd name="connsiteX256" fmla="*/ 1744 w 10000"/>
              <a:gd name="connsiteY256" fmla="*/ 7978 h 10000"/>
              <a:gd name="connsiteX257" fmla="*/ 1704 w 10000"/>
              <a:gd name="connsiteY257" fmla="*/ 7911 h 10000"/>
              <a:gd name="connsiteX258" fmla="*/ 1686 w 10000"/>
              <a:gd name="connsiteY258" fmla="*/ 7804 h 10000"/>
              <a:gd name="connsiteX259" fmla="*/ 1636 w 10000"/>
              <a:gd name="connsiteY259" fmla="*/ 7871 h 10000"/>
              <a:gd name="connsiteX260" fmla="*/ 1596 w 10000"/>
              <a:gd name="connsiteY260" fmla="*/ 7804 h 10000"/>
              <a:gd name="connsiteX261" fmla="*/ 1556 w 10000"/>
              <a:gd name="connsiteY261" fmla="*/ 7911 h 10000"/>
              <a:gd name="connsiteX262" fmla="*/ 1502 w 10000"/>
              <a:gd name="connsiteY262" fmla="*/ 7924 h 10000"/>
              <a:gd name="connsiteX263" fmla="*/ 1466 w 10000"/>
              <a:gd name="connsiteY263" fmla="*/ 7804 h 10000"/>
              <a:gd name="connsiteX264" fmla="*/ 1269 w 10000"/>
              <a:gd name="connsiteY264" fmla="*/ 7764 h 10000"/>
              <a:gd name="connsiteX265" fmla="*/ 1246 w 10000"/>
              <a:gd name="connsiteY265" fmla="*/ 7831 h 10000"/>
              <a:gd name="connsiteX266" fmla="*/ 1228 w 10000"/>
              <a:gd name="connsiteY266" fmla="*/ 7831 h 10000"/>
              <a:gd name="connsiteX267" fmla="*/ 1196 w 10000"/>
              <a:gd name="connsiteY267" fmla="*/ 7965 h 10000"/>
              <a:gd name="connsiteX268" fmla="*/ 1201 w 10000"/>
              <a:gd name="connsiteY268" fmla="*/ 8099 h 10000"/>
              <a:gd name="connsiteX269" fmla="*/ 1178 w 10000"/>
              <a:gd name="connsiteY269" fmla="*/ 8099 h 10000"/>
              <a:gd name="connsiteX270" fmla="*/ 1160 w 10000"/>
              <a:gd name="connsiteY270" fmla="*/ 7991 h 10000"/>
              <a:gd name="connsiteX271" fmla="*/ 1134 w 10000"/>
              <a:gd name="connsiteY271" fmla="*/ 8005 h 10000"/>
              <a:gd name="connsiteX272" fmla="*/ 1125 w 10000"/>
              <a:gd name="connsiteY272" fmla="*/ 8393 h 10000"/>
              <a:gd name="connsiteX273" fmla="*/ 1156 w 10000"/>
              <a:gd name="connsiteY273" fmla="*/ 8514 h 10000"/>
              <a:gd name="connsiteX274" fmla="*/ 1156 w 10000"/>
              <a:gd name="connsiteY274" fmla="*/ 8621 h 10000"/>
              <a:gd name="connsiteX275" fmla="*/ 1187 w 10000"/>
              <a:gd name="connsiteY275" fmla="*/ 8607 h 10000"/>
              <a:gd name="connsiteX276" fmla="*/ 1228 w 10000"/>
              <a:gd name="connsiteY276" fmla="*/ 8554 h 10000"/>
              <a:gd name="connsiteX277" fmla="*/ 1264 w 10000"/>
              <a:gd name="connsiteY277" fmla="*/ 8728 h 10000"/>
              <a:gd name="connsiteX278" fmla="*/ 1291 w 10000"/>
              <a:gd name="connsiteY278" fmla="*/ 8835 h 10000"/>
              <a:gd name="connsiteX279" fmla="*/ 1318 w 10000"/>
              <a:gd name="connsiteY279" fmla="*/ 8983 h 10000"/>
              <a:gd name="connsiteX280" fmla="*/ 1363 w 10000"/>
              <a:gd name="connsiteY280" fmla="*/ 9009 h 10000"/>
              <a:gd name="connsiteX281" fmla="*/ 1305 w 10000"/>
              <a:gd name="connsiteY281" fmla="*/ 9130 h 10000"/>
              <a:gd name="connsiteX282" fmla="*/ 1264 w 10000"/>
              <a:gd name="connsiteY282" fmla="*/ 9023 h 10000"/>
              <a:gd name="connsiteX283" fmla="*/ 1223 w 10000"/>
              <a:gd name="connsiteY283" fmla="*/ 9464 h 10000"/>
              <a:gd name="connsiteX284" fmla="*/ 1273 w 10000"/>
              <a:gd name="connsiteY284" fmla="*/ 9571 h 10000"/>
              <a:gd name="connsiteX285" fmla="*/ 1318 w 10000"/>
              <a:gd name="connsiteY285" fmla="*/ 10000 h 10000"/>
              <a:gd name="connsiteX286" fmla="*/ 1278 w 10000"/>
              <a:gd name="connsiteY286" fmla="*/ 9919 h 10000"/>
              <a:gd name="connsiteX287" fmla="*/ 1237 w 10000"/>
              <a:gd name="connsiteY287" fmla="*/ 9879 h 10000"/>
              <a:gd name="connsiteX288" fmla="*/ 1187 w 10000"/>
              <a:gd name="connsiteY288" fmla="*/ 9853 h 10000"/>
              <a:gd name="connsiteX289" fmla="*/ 1156 w 10000"/>
              <a:gd name="connsiteY289" fmla="*/ 9812 h 10000"/>
              <a:gd name="connsiteX290" fmla="*/ 1120 w 10000"/>
              <a:gd name="connsiteY290" fmla="*/ 9786 h 10000"/>
              <a:gd name="connsiteX291" fmla="*/ 1093 w 10000"/>
              <a:gd name="connsiteY291" fmla="*/ 9639 h 10000"/>
              <a:gd name="connsiteX292" fmla="*/ 1030 w 10000"/>
              <a:gd name="connsiteY292" fmla="*/ 9732 h 10000"/>
              <a:gd name="connsiteX293" fmla="*/ 972 w 10000"/>
              <a:gd name="connsiteY293" fmla="*/ 9719 h 10000"/>
              <a:gd name="connsiteX294" fmla="*/ 936 w 10000"/>
              <a:gd name="connsiteY294" fmla="*/ 9598 h 10000"/>
              <a:gd name="connsiteX295" fmla="*/ 838 w 10000"/>
              <a:gd name="connsiteY295" fmla="*/ 9477 h 10000"/>
              <a:gd name="connsiteX296" fmla="*/ 739 w 10000"/>
              <a:gd name="connsiteY296" fmla="*/ 9491 h 10000"/>
              <a:gd name="connsiteX297" fmla="*/ 636 w 10000"/>
              <a:gd name="connsiteY297" fmla="*/ 9290 h 10000"/>
              <a:gd name="connsiteX298" fmla="*/ 717 w 10000"/>
              <a:gd name="connsiteY298" fmla="*/ 9090 h 10000"/>
              <a:gd name="connsiteX299" fmla="*/ 726 w 10000"/>
              <a:gd name="connsiteY299" fmla="*/ 8929 h 10000"/>
              <a:gd name="connsiteX300" fmla="*/ 726 w 10000"/>
              <a:gd name="connsiteY300" fmla="*/ 8754 h 10000"/>
              <a:gd name="connsiteX301" fmla="*/ 730 w 10000"/>
              <a:gd name="connsiteY301" fmla="*/ 8634 h 10000"/>
              <a:gd name="connsiteX302" fmla="*/ 784 w 10000"/>
              <a:gd name="connsiteY302" fmla="*/ 8581 h 10000"/>
              <a:gd name="connsiteX303" fmla="*/ 757 w 10000"/>
              <a:gd name="connsiteY303" fmla="*/ 8327 h 10000"/>
              <a:gd name="connsiteX304" fmla="*/ 694 w 10000"/>
              <a:gd name="connsiteY304" fmla="*/ 8260 h 10000"/>
              <a:gd name="connsiteX305" fmla="*/ 663 w 10000"/>
              <a:gd name="connsiteY305" fmla="*/ 8220 h 10000"/>
              <a:gd name="connsiteX306" fmla="*/ 623 w 10000"/>
              <a:gd name="connsiteY306" fmla="*/ 8260 h 10000"/>
              <a:gd name="connsiteX307" fmla="*/ 529 w 10000"/>
              <a:gd name="connsiteY307" fmla="*/ 8193 h 10000"/>
              <a:gd name="connsiteX308" fmla="*/ 457 w 10000"/>
              <a:gd name="connsiteY308" fmla="*/ 7938 h 10000"/>
              <a:gd name="connsiteX309" fmla="*/ 399 w 10000"/>
              <a:gd name="connsiteY309" fmla="*/ 7858 h 10000"/>
              <a:gd name="connsiteX310" fmla="*/ 372 w 10000"/>
              <a:gd name="connsiteY310" fmla="*/ 7630 h 10000"/>
              <a:gd name="connsiteX311" fmla="*/ 318 w 10000"/>
              <a:gd name="connsiteY311" fmla="*/ 7604 h 10000"/>
              <a:gd name="connsiteX312" fmla="*/ 269 w 10000"/>
              <a:gd name="connsiteY312" fmla="*/ 7684 h 10000"/>
              <a:gd name="connsiteX313" fmla="*/ 237 w 10000"/>
              <a:gd name="connsiteY313" fmla="*/ 7724 h 10000"/>
              <a:gd name="connsiteX314" fmla="*/ 224 w 10000"/>
              <a:gd name="connsiteY314" fmla="*/ 7617 h 10000"/>
              <a:gd name="connsiteX315" fmla="*/ 197 w 10000"/>
              <a:gd name="connsiteY315" fmla="*/ 7523 h 10000"/>
              <a:gd name="connsiteX316" fmla="*/ 269 w 10000"/>
              <a:gd name="connsiteY316" fmla="*/ 7497 h 10000"/>
              <a:gd name="connsiteX317" fmla="*/ 264 w 10000"/>
              <a:gd name="connsiteY317" fmla="*/ 7430 h 10000"/>
              <a:gd name="connsiteX318" fmla="*/ 246 w 10000"/>
              <a:gd name="connsiteY318" fmla="*/ 7390 h 10000"/>
              <a:gd name="connsiteX319" fmla="*/ 224 w 10000"/>
              <a:gd name="connsiteY319" fmla="*/ 7336 h 10000"/>
              <a:gd name="connsiteX320" fmla="*/ 184 w 10000"/>
              <a:gd name="connsiteY320" fmla="*/ 7068 h 10000"/>
              <a:gd name="connsiteX321" fmla="*/ 130 w 10000"/>
              <a:gd name="connsiteY321" fmla="*/ 6921 h 10000"/>
              <a:gd name="connsiteX322" fmla="*/ 76 w 10000"/>
              <a:gd name="connsiteY322" fmla="*/ 6921 h 10000"/>
              <a:gd name="connsiteX323" fmla="*/ 18 w 10000"/>
              <a:gd name="connsiteY323" fmla="*/ 6921 h 10000"/>
              <a:gd name="connsiteX324" fmla="*/ 0 w 10000"/>
              <a:gd name="connsiteY324" fmla="*/ 6720 h 10000"/>
              <a:gd name="connsiteX325" fmla="*/ 36 w 10000"/>
              <a:gd name="connsiteY32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826 w 10000"/>
              <a:gd name="connsiteY238" fmla="*/ 5904 h 10000"/>
              <a:gd name="connsiteX239" fmla="*/ 7845 w 10000"/>
              <a:gd name="connsiteY239" fmla="*/ 6220 h 10000"/>
              <a:gd name="connsiteX240" fmla="*/ 2304 w 10000"/>
              <a:gd name="connsiteY240" fmla="*/ 7121 h 10000"/>
              <a:gd name="connsiteX241" fmla="*/ 2160 w 10000"/>
              <a:gd name="connsiteY241" fmla="*/ 6907 h 10000"/>
              <a:gd name="connsiteX242" fmla="*/ 2022 w 10000"/>
              <a:gd name="connsiteY242" fmla="*/ 7068 h 10000"/>
              <a:gd name="connsiteX243" fmla="*/ 1990 w 10000"/>
              <a:gd name="connsiteY243" fmla="*/ 7014 h 10000"/>
              <a:gd name="connsiteX244" fmla="*/ 1857 w 10000"/>
              <a:gd name="connsiteY244" fmla="*/ 4912 h 10000"/>
              <a:gd name="connsiteX245" fmla="*/ 1919 w 10000"/>
              <a:gd name="connsiteY245" fmla="*/ 7148 h 10000"/>
              <a:gd name="connsiteX246" fmla="*/ 1789 w 10000"/>
              <a:gd name="connsiteY246" fmla="*/ 7202 h 10000"/>
              <a:gd name="connsiteX247" fmla="*/ 1744 w 10000"/>
              <a:gd name="connsiteY247" fmla="*/ 7148 h 10000"/>
              <a:gd name="connsiteX248" fmla="*/ 1730 w 10000"/>
              <a:gd name="connsiteY248" fmla="*/ 7202 h 10000"/>
              <a:gd name="connsiteX249" fmla="*/ 1798 w 10000"/>
              <a:gd name="connsiteY249" fmla="*/ 7403 h 10000"/>
              <a:gd name="connsiteX250" fmla="*/ 1753 w 10000"/>
              <a:gd name="connsiteY250" fmla="*/ 7523 h 10000"/>
              <a:gd name="connsiteX251" fmla="*/ 1757 w 10000"/>
              <a:gd name="connsiteY251" fmla="*/ 7697 h 10000"/>
              <a:gd name="connsiteX252" fmla="*/ 1829 w 10000"/>
              <a:gd name="connsiteY252" fmla="*/ 7711 h 10000"/>
              <a:gd name="connsiteX253" fmla="*/ 1860 w 10000"/>
              <a:gd name="connsiteY253" fmla="*/ 7871 h 10000"/>
              <a:gd name="connsiteX254" fmla="*/ 1842 w 10000"/>
              <a:gd name="connsiteY254" fmla="*/ 7991 h 10000"/>
              <a:gd name="connsiteX255" fmla="*/ 1789 w 10000"/>
              <a:gd name="connsiteY255" fmla="*/ 7911 h 10000"/>
              <a:gd name="connsiteX256" fmla="*/ 1744 w 10000"/>
              <a:gd name="connsiteY256" fmla="*/ 7978 h 10000"/>
              <a:gd name="connsiteX257" fmla="*/ 1704 w 10000"/>
              <a:gd name="connsiteY257" fmla="*/ 7911 h 10000"/>
              <a:gd name="connsiteX258" fmla="*/ 1686 w 10000"/>
              <a:gd name="connsiteY258" fmla="*/ 7804 h 10000"/>
              <a:gd name="connsiteX259" fmla="*/ 1636 w 10000"/>
              <a:gd name="connsiteY259" fmla="*/ 7871 h 10000"/>
              <a:gd name="connsiteX260" fmla="*/ 1596 w 10000"/>
              <a:gd name="connsiteY260" fmla="*/ 7804 h 10000"/>
              <a:gd name="connsiteX261" fmla="*/ 1556 w 10000"/>
              <a:gd name="connsiteY261" fmla="*/ 7911 h 10000"/>
              <a:gd name="connsiteX262" fmla="*/ 1502 w 10000"/>
              <a:gd name="connsiteY262" fmla="*/ 7924 h 10000"/>
              <a:gd name="connsiteX263" fmla="*/ 1466 w 10000"/>
              <a:gd name="connsiteY263" fmla="*/ 7804 h 10000"/>
              <a:gd name="connsiteX264" fmla="*/ 1269 w 10000"/>
              <a:gd name="connsiteY264" fmla="*/ 7764 h 10000"/>
              <a:gd name="connsiteX265" fmla="*/ 1246 w 10000"/>
              <a:gd name="connsiteY265" fmla="*/ 7831 h 10000"/>
              <a:gd name="connsiteX266" fmla="*/ 1228 w 10000"/>
              <a:gd name="connsiteY266" fmla="*/ 7831 h 10000"/>
              <a:gd name="connsiteX267" fmla="*/ 1196 w 10000"/>
              <a:gd name="connsiteY267" fmla="*/ 7965 h 10000"/>
              <a:gd name="connsiteX268" fmla="*/ 1201 w 10000"/>
              <a:gd name="connsiteY268" fmla="*/ 8099 h 10000"/>
              <a:gd name="connsiteX269" fmla="*/ 1178 w 10000"/>
              <a:gd name="connsiteY269" fmla="*/ 8099 h 10000"/>
              <a:gd name="connsiteX270" fmla="*/ 1160 w 10000"/>
              <a:gd name="connsiteY270" fmla="*/ 7991 h 10000"/>
              <a:gd name="connsiteX271" fmla="*/ 1134 w 10000"/>
              <a:gd name="connsiteY271" fmla="*/ 8005 h 10000"/>
              <a:gd name="connsiteX272" fmla="*/ 1125 w 10000"/>
              <a:gd name="connsiteY272" fmla="*/ 8393 h 10000"/>
              <a:gd name="connsiteX273" fmla="*/ 1156 w 10000"/>
              <a:gd name="connsiteY273" fmla="*/ 8514 h 10000"/>
              <a:gd name="connsiteX274" fmla="*/ 1156 w 10000"/>
              <a:gd name="connsiteY274" fmla="*/ 8621 h 10000"/>
              <a:gd name="connsiteX275" fmla="*/ 1187 w 10000"/>
              <a:gd name="connsiteY275" fmla="*/ 8607 h 10000"/>
              <a:gd name="connsiteX276" fmla="*/ 1228 w 10000"/>
              <a:gd name="connsiteY276" fmla="*/ 8554 h 10000"/>
              <a:gd name="connsiteX277" fmla="*/ 1264 w 10000"/>
              <a:gd name="connsiteY277" fmla="*/ 8728 h 10000"/>
              <a:gd name="connsiteX278" fmla="*/ 1291 w 10000"/>
              <a:gd name="connsiteY278" fmla="*/ 8835 h 10000"/>
              <a:gd name="connsiteX279" fmla="*/ 1318 w 10000"/>
              <a:gd name="connsiteY279" fmla="*/ 8983 h 10000"/>
              <a:gd name="connsiteX280" fmla="*/ 1363 w 10000"/>
              <a:gd name="connsiteY280" fmla="*/ 9009 h 10000"/>
              <a:gd name="connsiteX281" fmla="*/ 1305 w 10000"/>
              <a:gd name="connsiteY281" fmla="*/ 9130 h 10000"/>
              <a:gd name="connsiteX282" fmla="*/ 1264 w 10000"/>
              <a:gd name="connsiteY282" fmla="*/ 9023 h 10000"/>
              <a:gd name="connsiteX283" fmla="*/ 1223 w 10000"/>
              <a:gd name="connsiteY283" fmla="*/ 9464 h 10000"/>
              <a:gd name="connsiteX284" fmla="*/ 1273 w 10000"/>
              <a:gd name="connsiteY284" fmla="*/ 9571 h 10000"/>
              <a:gd name="connsiteX285" fmla="*/ 1318 w 10000"/>
              <a:gd name="connsiteY285" fmla="*/ 10000 h 10000"/>
              <a:gd name="connsiteX286" fmla="*/ 1278 w 10000"/>
              <a:gd name="connsiteY286" fmla="*/ 9919 h 10000"/>
              <a:gd name="connsiteX287" fmla="*/ 1237 w 10000"/>
              <a:gd name="connsiteY287" fmla="*/ 9879 h 10000"/>
              <a:gd name="connsiteX288" fmla="*/ 1187 w 10000"/>
              <a:gd name="connsiteY288" fmla="*/ 9853 h 10000"/>
              <a:gd name="connsiteX289" fmla="*/ 1156 w 10000"/>
              <a:gd name="connsiteY289" fmla="*/ 9812 h 10000"/>
              <a:gd name="connsiteX290" fmla="*/ 1120 w 10000"/>
              <a:gd name="connsiteY290" fmla="*/ 9786 h 10000"/>
              <a:gd name="connsiteX291" fmla="*/ 1093 w 10000"/>
              <a:gd name="connsiteY291" fmla="*/ 9639 h 10000"/>
              <a:gd name="connsiteX292" fmla="*/ 1030 w 10000"/>
              <a:gd name="connsiteY292" fmla="*/ 9732 h 10000"/>
              <a:gd name="connsiteX293" fmla="*/ 972 w 10000"/>
              <a:gd name="connsiteY293" fmla="*/ 9719 h 10000"/>
              <a:gd name="connsiteX294" fmla="*/ 936 w 10000"/>
              <a:gd name="connsiteY294" fmla="*/ 9598 h 10000"/>
              <a:gd name="connsiteX295" fmla="*/ 838 w 10000"/>
              <a:gd name="connsiteY295" fmla="*/ 9477 h 10000"/>
              <a:gd name="connsiteX296" fmla="*/ 739 w 10000"/>
              <a:gd name="connsiteY296" fmla="*/ 9491 h 10000"/>
              <a:gd name="connsiteX297" fmla="*/ 636 w 10000"/>
              <a:gd name="connsiteY297" fmla="*/ 9290 h 10000"/>
              <a:gd name="connsiteX298" fmla="*/ 717 w 10000"/>
              <a:gd name="connsiteY298" fmla="*/ 9090 h 10000"/>
              <a:gd name="connsiteX299" fmla="*/ 726 w 10000"/>
              <a:gd name="connsiteY299" fmla="*/ 8929 h 10000"/>
              <a:gd name="connsiteX300" fmla="*/ 726 w 10000"/>
              <a:gd name="connsiteY300" fmla="*/ 8754 h 10000"/>
              <a:gd name="connsiteX301" fmla="*/ 730 w 10000"/>
              <a:gd name="connsiteY301" fmla="*/ 8634 h 10000"/>
              <a:gd name="connsiteX302" fmla="*/ 784 w 10000"/>
              <a:gd name="connsiteY302" fmla="*/ 8581 h 10000"/>
              <a:gd name="connsiteX303" fmla="*/ 757 w 10000"/>
              <a:gd name="connsiteY303" fmla="*/ 8327 h 10000"/>
              <a:gd name="connsiteX304" fmla="*/ 694 w 10000"/>
              <a:gd name="connsiteY304" fmla="*/ 8260 h 10000"/>
              <a:gd name="connsiteX305" fmla="*/ 663 w 10000"/>
              <a:gd name="connsiteY305" fmla="*/ 8220 h 10000"/>
              <a:gd name="connsiteX306" fmla="*/ 623 w 10000"/>
              <a:gd name="connsiteY306" fmla="*/ 8260 h 10000"/>
              <a:gd name="connsiteX307" fmla="*/ 529 w 10000"/>
              <a:gd name="connsiteY307" fmla="*/ 8193 h 10000"/>
              <a:gd name="connsiteX308" fmla="*/ 457 w 10000"/>
              <a:gd name="connsiteY308" fmla="*/ 7938 h 10000"/>
              <a:gd name="connsiteX309" fmla="*/ 399 w 10000"/>
              <a:gd name="connsiteY309" fmla="*/ 7858 h 10000"/>
              <a:gd name="connsiteX310" fmla="*/ 372 w 10000"/>
              <a:gd name="connsiteY310" fmla="*/ 7630 h 10000"/>
              <a:gd name="connsiteX311" fmla="*/ 318 w 10000"/>
              <a:gd name="connsiteY311" fmla="*/ 7604 h 10000"/>
              <a:gd name="connsiteX312" fmla="*/ 269 w 10000"/>
              <a:gd name="connsiteY312" fmla="*/ 7684 h 10000"/>
              <a:gd name="connsiteX313" fmla="*/ 237 w 10000"/>
              <a:gd name="connsiteY313" fmla="*/ 7724 h 10000"/>
              <a:gd name="connsiteX314" fmla="*/ 224 w 10000"/>
              <a:gd name="connsiteY314" fmla="*/ 7617 h 10000"/>
              <a:gd name="connsiteX315" fmla="*/ 197 w 10000"/>
              <a:gd name="connsiteY315" fmla="*/ 7523 h 10000"/>
              <a:gd name="connsiteX316" fmla="*/ 269 w 10000"/>
              <a:gd name="connsiteY316" fmla="*/ 7497 h 10000"/>
              <a:gd name="connsiteX317" fmla="*/ 264 w 10000"/>
              <a:gd name="connsiteY317" fmla="*/ 7430 h 10000"/>
              <a:gd name="connsiteX318" fmla="*/ 246 w 10000"/>
              <a:gd name="connsiteY318" fmla="*/ 7390 h 10000"/>
              <a:gd name="connsiteX319" fmla="*/ 224 w 10000"/>
              <a:gd name="connsiteY319" fmla="*/ 7336 h 10000"/>
              <a:gd name="connsiteX320" fmla="*/ 184 w 10000"/>
              <a:gd name="connsiteY320" fmla="*/ 7068 h 10000"/>
              <a:gd name="connsiteX321" fmla="*/ 130 w 10000"/>
              <a:gd name="connsiteY321" fmla="*/ 6921 h 10000"/>
              <a:gd name="connsiteX322" fmla="*/ 76 w 10000"/>
              <a:gd name="connsiteY322" fmla="*/ 6921 h 10000"/>
              <a:gd name="connsiteX323" fmla="*/ 18 w 10000"/>
              <a:gd name="connsiteY323" fmla="*/ 6921 h 10000"/>
              <a:gd name="connsiteX324" fmla="*/ 0 w 10000"/>
              <a:gd name="connsiteY324" fmla="*/ 6720 h 10000"/>
              <a:gd name="connsiteX325" fmla="*/ 36 w 10000"/>
              <a:gd name="connsiteY32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7826 w 10000"/>
              <a:gd name="connsiteY238" fmla="*/ 5904 h 10000"/>
              <a:gd name="connsiteX239" fmla="*/ 2304 w 10000"/>
              <a:gd name="connsiteY239" fmla="*/ 7121 h 10000"/>
              <a:gd name="connsiteX240" fmla="*/ 2160 w 10000"/>
              <a:gd name="connsiteY240" fmla="*/ 6907 h 10000"/>
              <a:gd name="connsiteX241" fmla="*/ 2022 w 10000"/>
              <a:gd name="connsiteY241" fmla="*/ 7068 h 10000"/>
              <a:gd name="connsiteX242" fmla="*/ 1990 w 10000"/>
              <a:gd name="connsiteY242" fmla="*/ 7014 h 10000"/>
              <a:gd name="connsiteX243" fmla="*/ 1857 w 10000"/>
              <a:gd name="connsiteY243" fmla="*/ 4912 h 10000"/>
              <a:gd name="connsiteX244" fmla="*/ 1919 w 10000"/>
              <a:gd name="connsiteY244" fmla="*/ 7148 h 10000"/>
              <a:gd name="connsiteX245" fmla="*/ 1789 w 10000"/>
              <a:gd name="connsiteY245" fmla="*/ 7202 h 10000"/>
              <a:gd name="connsiteX246" fmla="*/ 1744 w 10000"/>
              <a:gd name="connsiteY246" fmla="*/ 7148 h 10000"/>
              <a:gd name="connsiteX247" fmla="*/ 1730 w 10000"/>
              <a:gd name="connsiteY247" fmla="*/ 7202 h 10000"/>
              <a:gd name="connsiteX248" fmla="*/ 1798 w 10000"/>
              <a:gd name="connsiteY248" fmla="*/ 7403 h 10000"/>
              <a:gd name="connsiteX249" fmla="*/ 1753 w 10000"/>
              <a:gd name="connsiteY249" fmla="*/ 7523 h 10000"/>
              <a:gd name="connsiteX250" fmla="*/ 1757 w 10000"/>
              <a:gd name="connsiteY250" fmla="*/ 7697 h 10000"/>
              <a:gd name="connsiteX251" fmla="*/ 1829 w 10000"/>
              <a:gd name="connsiteY251" fmla="*/ 7711 h 10000"/>
              <a:gd name="connsiteX252" fmla="*/ 1860 w 10000"/>
              <a:gd name="connsiteY252" fmla="*/ 7871 h 10000"/>
              <a:gd name="connsiteX253" fmla="*/ 1842 w 10000"/>
              <a:gd name="connsiteY253" fmla="*/ 7991 h 10000"/>
              <a:gd name="connsiteX254" fmla="*/ 1789 w 10000"/>
              <a:gd name="connsiteY254" fmla="*/ 7911 h 10000"/>
              <a:gd name="connsiteX255" fmla="*/ 1744 w 10000"/>
              <a:gd name="connsiteY255" fmla="*/ 7978 h 10000"/>
              <a:gd name="connsiteX256" fmla="*/ 1704 w 10000"/>
              <a:gd name="connsiteY256" fmla="*/ 7911 h 10000"/>
              <a:gd name="connsiteX257" fmla="*/ 1686 w 10000"/>
              <a:gd name="connsiteY257" fmla="*/ 7804 h 10000"/>
              <a:gd name="connsiteX258" fmla="*/ 1636 w 10000"/>
              <a:gd name="connsiteY258" fmla="*/ 7871 h 10000"/>
              <a:gd name="connsiteX259" fmla="*/ 1596 w 10000"/>
              <a:gd name="connsiteY259" fmla="*/ 7804 h 10000"/>
              <a:gd name="connsiteX260" fmla="*/ 1556 w 10000"/>
              <a:gd name="connsiteY260" fmla="*/ 7911 h 10000"/>
              <a:gd name="connsiteX261" fmla="*/ 1502 w 10000"/>
              <a:gd name="connsiteY261" fmla="*/ 7924 h 10000"/>
              <a:gd name="connsiteX262" fmla="*/ 1466 w 10000"/>
              <a:gd name="connsiteY262" fmla="*/ 7804 h 10000"/>
              <a:gd name="connsiteX263" fmla="*/ 1269 w 10000"/>
              <a:gd name="connsiteY263" fmla="*/ 7764 h 10000"/>
              <a:gd name="connsiteX264" fmla="*/ 1246 w 10000"/>
              <a:gd name="connsiteY264" fmla="*/ 7831 h 10000"/>
              <a:gd name="connsiteX265" fmla="*/ 1228 w 10000"/>
              <a:gd name="connsiteY265" fmla="*/ 7831 h 10000"/>
              <a:gd name="connsiteX266" fmla="*/ 1196 w 10000"/>
              <a:gd name="connsiteY266" fmla="*/ 7965 h 10000"/>
              <a:gd name="connsiteX267" fmla="*/ 1201 w 10000"/>
              <a:gd name="connsiteY267" fmla="*/ 8099 h 10000"/>
              <a:gd name="connsiteX268" fmla="*/ 1178 w 10000"/>
              <a:gd name="connsiteY268" fmla="*/ 8099 h 10000"/>
              <a:gd name="connsiteX269" fmla="*/ 1160 w 10000"/>
              <a:gd name="connsiteY269" fmla="*/ 7991 h 10000"/>
              <a:gd name="connsiteX270" fmla="*/ 1134 w 10000"/>
              <a:gd name="connsiteY270" fmla="*/ 8005 h 10000"/>
              <a:gd name="connsiteX271" fmla="*/ 1125 w 10000"/>
              <a:gd name="connsiteY271" fmla="*/ 8393 h 10000"/>
              <a:gd name="connsiteX272" fmla="*/ 1156 w 10000"/>
              <a:gd name="connsiteY272" fmla="*/ 8514 h 10000"/>
              <a:gd name="connsiteX273" fmla="*/ 1156 w 10000"/>
              <a:gd name="connsiteY273" fmla="*/ 8621 h 10000"/>
              <a:gd name="connsiteX274" fmla="*/ 1187 w 10000"/>
              <a:gd name="connsiteY274" fmla="*/ 8607 h 10000"/>
              <a:gd name="connsiteX275" fmla="*/ 1228 w 10000"/>
              <a:gd name="connsiteY275" fmla="*/ 8554 h 10000"/>
              <a:gd name="connsiteX276" fmla="*/ 1264 w 10000"/>
              <a:gd name="connsiteY276" fmla="*/ 8728 h 10000"/>
              <a:gd name="connsiteX277" fmla="*/ 1291 w 10000"/>
              <a:gd name="connsiteY277" fmla="*/ 8835 h 10000"/>
              <a:gd name="connsiteX278" fmla="*/ 1318 w 10000"/>
              <a:gd name="connsiteY278" fmla="*/ 8983 h 10000"/>
              <a:gd name="connsiteX279" fmla="*/ 1363 w 10000"/>
              <a:gd name="connsiteY279" fmla="*/ 9009 h 10000"/>
              <a:gd name="connsiteX280" fmla="*/ 1305 w 10000"/>
              <a:gd name="connsiteY280" fmla="*/ 9130 h 10000"/>
              <a:gd name="connsiteX281" fmla="*/ 1264 w 10000"/>
              <a:gd name="connsiteY281" fmla="*/ 9023 h 10000"/>
              <a:gd name="connsiteX282" fmla="*/ 1223 w 10000"/>
              <a:gd name="connsiteY282" fmla="*/ 9464 h 10000"/>
              <a:gd name="connsiteX283" fmla="*/ 1273 w 10000"/>
              <a:gd name="connsiteY283" fmla="*/ 9571 h 10000"/>
              <a:gd name="connsiteX284" fmla="*/ 1318 w 10000"/>
              <a:gd name="connsiteY284" fmla="*/ 10000 h 10000"/>
              <a:gd name="connsiteX285" fmla="*/ 1278 w 10000"/>
              <a:gd name="connsiteY285" fmla="*/ 9919 h 10000"/>
              <a:gd name="connsiteX286" fmla="*/ 1237 w 10000"/>
              <a:gd name="connsiteY286" fmla="*/ 9879 h 10000"/>
              <a:gd name="connsiteX287" fmla="*/ 1187 w 10000"/>
              <a:gd name="connsiteY287" fmla="*/ 9853 h 10000"/>
              <a:gd name="connsiteX288" fmla="*/ 1156 w 10000"/>
              <a:gd name="connsiteY288" fmla="*/ 9812 h 10000"/>
              <a:gd name="connsiteX289" fmla="*/ 1120 w 10000"/>
              <a:gd name="connsiteY289" fmla="*/ 9786 h 10000"/>
              <a:gd name="connsiteX290" fmla="*/ 1093 w 10000"/>
              <a:gd name="connsiteY290" fmla="*/ 9639 h 10000"/>
              <a:gd name="connsiteX291" fmla="*/ 1030 w 10000"/>
              <a:gd name="connsiteY291" fmla="*/ 9732 h 10000"/>
              <a:gd name="connsiteX292" fmla="*/ 972 w 10000"/>
              <a:gd name="connsiteY292" fmla="*/ 9719 h 10000"/>
              <a:gd name="connsiteX293" fmla="*/ 936 w 10000"/>
              <a:gd name="connsiteY293" fmla="*/ 9598 h 10000"/>
              <a:gd name="connsiteX294" fmla="*/ 838 w 10000"/>
              <a:gd name="connsiteY294" fmla="*/ 9477 h 10000"/>
              <a:gd name="connsiteX295" fmla="*/ 739 w 10000"/>
              <a:gd name="connsiteY295" fmla="*/ 9491 h 10000"/>
              <a:gd name="connsiteX296" fmla="*/ 636 w 10000"/>
              <a:gd name="connsiteY296" fmla="*/ 9290 h 10000"/>
              <a:gd name="connsiteX297" fmla="*/ 717 w 10000"/>
              <a:gd name="connsiteY297" fmla="*/ 9090 h 10000"/>
              <a:gd name="connsiteX298" fmla="*/ 726 w 10000"/>
              <a:gd name="connsiteY298" fmla="*/ 8929 h 10000"/>
              <a:gd name="connsiteX299" fmla="*/ 726 w 10000"/>
              <a:gd name="connsiteY299" fmla="*/ 8754 h 10000"/>
              <a:gd name="connsiteX300" fmla="*/ 730 w 10000"/>
              <a:gd name="connsiteY300" fmla="*/ 8634 h 10000"/>
              <a:gd name="connsiteX301" fmla="*/ 784 w 10000"/>
              <a:gd name="connsiteY301" fmla="*/ 8581 h 10000"/>
              <a:gd name="connsiteX302" fmla="*/ 757 w 10000"/>
              <a:gd name="connsiteY302" fmla="*/ 8327 h 10000"/>
              <a:gd name="connsiteX303" fmla="*/ 694 w 10000"/>
              <a:gd name="connsiteY303" fmla="*/ 8260 h 10000"/>
              <a:gd name="connsiteX304" fmla="*/ 663 w 10000"/>
              <a:gd name="connsiteY304" fmla="*/ 8220 h 10000"/>
              <a:gd name="connsiteX305" fmla="*/ 623 w 10000"/>
              <a:gd name="connsiteY305" fmla="*/ 8260 h 10000"/>
              <a:gd name="connsiteX306" fmla="*/ 529 w 10000"/>
              <a:gd name="connsiteY306" fmla="*/ 8193 h 10000"/>
              <a:gd name="connsiteX307" fmla="*/ 457 w 10000"/>
              <a:gd name="connsiteY307" fmla="*/ 7938 h 10000"/>
              <a:gd name="connsiteX308" fmla="*/ 399 w 10000"/>
              <a:gd name="connsiteY308" fmla="*/ 7858 h 10000"/>
              <a:gd name="connsiteX309" fmla="*/ 372 w 10000"/>
              <a:gd name="connsiteY309" fmla="*/ 7630 h 10000"/>
              <a:gd name="connsiteX310" fmla="*/ 318 w 10000"/>
              <a:gd name="connsiteY310" fmla="*/ 7604 h 10000"/>
              <a:gd name="connsiteX311" fmla="*/ 269 w 10000"/>
              <a:gd name="connsiteY311" fmla="*/ 7684 h 10000"/>
              <a:gd name="connsiteX312" fmla="*/ 237 w 10000"/>
              <a:gd name="connsiteY312" fmla="*/ 7724 h 10000"/>
              <a:gd name="connsiteX313" fmla="*/ 224 w 10000"/>
              <a:gd name="connsiteY313" fmla="*/ 7617 h 10000"/>
              <a:gd name="connsiteX314" fmla="*/ 197 w 10000"/>
              <a:gd name="connsiteY314" fmla="*/ 7523 h 10000"/>
              <a:gd name="connsiteX315" fmla="*/ 269 w 10000"/>
              <a:gd name="connsiteY315" fmla="*/ 7497 h 10000"/>
              <a:gd name="connsiteX316" fmla="*/ 264 w 10000"/>
              <a:gd name="connsiteY316" fmla="*/ 7430 h 10000"/>
              <a:gd name="connsiteX317" fmla="*/ 246 w 10000"/>
              <a:gd name="connsiteY317" fmla="*/ 7390 h 10000"/>
              <a:gd name="connsiteX318" fmla="*/ 224 w 10000"/>
              <a:gd name="connsiteY318" fmla="*/ 7336 h 10000"/>
              <a:gd name="connsiteX319" fmla="*/ 184 w 10000"/>
              <a:gd name="connsiteY319" fmla="*/ 7068 h 10000"/>
              <a:gd name="connsiteX320" fmla="*/ 130 w 10000"/>
              <a:gd name="connsiteY320" fmla="*/ 6921 h 10000"/>
              <a:gd name="connsiteX321" fmla="*/ 76 w 10000"/>
              <a:gd name="connsiteY321" fmla="*/ 6921 h 10000"/>
              <a:gd name="connsiteX322" fmla="*/ 18 w 10000"/>
              <a:gd name="connsiteY322" fmla="*/ 6921 h 10000"/>
              <a:gd name="connsiteX323" fmla="*/ 0 w 10000"/>
              <a:gd name="connsiteY323" fmla="*/ 6720 h 10000"/>
              <a:gd name="connsiteX324" fmla="*/ 36 w 10000"/>
              <a:gd name="connsiteY32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7973 w 10000"/>
              <a:gd name="connsiteY237" fmla="*/ 5208 h 10000"/>
              <a:gd name="connsiteX238" fmla="*/ 2304 w 10000"/>
              <a:gd name="connsiteY238" fmla="*/ 7121 h 10000"/>
              <a:gd name="connsiteX239" fmla="*/ 2160 w 10000"/>
              <a:gd name="connsiteY239" fmla="*/ 6907 h 10000"/>
              <a:gd name="connsiteX240" fmla="*/ 2022 w 10000"/>
              <a:gd name="connsiteY240" fmla="*/ 7068 h 10000"/>
              <a:gd name="connsiteX241" fmla="*/ 1990 w 10000"/>
              <a:gd name="connsiteY241" fmla="*/ 7014 h 10000"/>
              <a:gd name="connsiteX242" fmla="*/ 1857 w 10000"/>
              <a:gd name="connsiteY242" fmla="*/ 4912 h 10000"/>
              <a:gd name="connsiteX243" fmla="*/ 1919 w 10000"/>
              <a:gd name="connsiteY243" fmla="*/ 7148 h 10000"/>
              <a:gd name="connsiteX244" fmla="*/ 1789 w 10000"/>
              <a:gd name="connsiteY244" fmla="*/ 7202 h 10000"/>
              <a:gd name="connsiteX245" fmla="*/ 1744 w 10000"/>
              <a:gd name="connsiteY245" fmla="*/ 7148 h 10000"/>
              <a:gd name="connsiteX246" fmla="*/ 1730 w 10000"/>
              <a:gd name="connsiteY246" fmla="*/ 7202 h 10000"/>
              <a:gd name="connsiteX247" fmla="*/ 1798 w 10000"/>
              <a:gd name="connsiteY247" fmla="*/ 7403 h 10000"/>
              <a:gd name="connsiteX248" fmla="*/ 1753 w 10000"/>
              <a:gd name="connsiteY248" fmla="*/ 7523 h 10000"/>
              <a:gd name="connsiteX249" fmla="*/ 1757 w 10000"/>
              <a:gd name="connsiteY249" fmla="*/ 7697 h 10000"/>
              <a:gd name="connsiteX250" fmla="*/ 1829 w 10000"/>
              <a:gd name="connsiteY250" fmla="*/ 7711 h 10000"/>
              <a:gd name="connsiteX251" fmla="*/ 1860 w 10000"/>
              <a:gd name="connsiteY251" fmla="*/ 7871 h 10000"/>
              <a:gd name="connsiteX252" fmla="*/ 1842 w 10000"/>
              <a:gd name="connsiteY252" fmla="*/ 7991 h 10000"/>
              <a:gd name="connsiteX253" fmla="*/ 1789 w 10000"/>
              <a:gd name="connsiteY253" fmla="*/ 7911 h 10000"/>
              <a:gd name="connsiteX254" fmla="*/ 1744 w 10000"/>
              <a:gd name="connsiteY254" fmla="*/ 7978 h 10000"/>
              <a:gd name="connsiteX255" fmla="*/ 1704 w 10000"/>
              <a:gd name="connsiteY255" fmla="*/ 7911 h 10000"/>
              <a:gd name="connsiteX256" fmla="*/ 1686 w 10000"/>
              <a:gd name="connsiteY256" fmla="*/ 7804 h 10000"/>
              <a:gd name="connsiteX257" fmla="*/ 1636 w 10000"/>
              <a:gd name="connsiteY257" fmla="*/ 7871 h 10000"/>
              <a:gd name="connsiteX258" fmla="*/ 1596 w 10000"/>
              <a:gd name="connsiteY258" fmla="*/ 7804 h 10000"/>
              <a:gd name="connsiteX259" fmla="*/ 1556 w 10000"/>
              <a:gd name="connsiteY259" fmla="*/ 7911 h 10000"/>
              <a:gd name="connsiteX260" fmla="*/ 1502 w 10000"/>
              <a:gd name="connsiteY260" fmla="*/ 7924 h 10000"/>
              <a:gd name="connsiteX261" fmla="*/ 1466 w 10000"/>
              <a:gd name="connsiteY261" fmla="*/ 7804 h 10000"/>
              <a:gd name="connsiteX262" fmla="*/ 1269 w 10000"/>
              <a:gd name="connsiteY262" fmla="*/ 7764 h 10000"/>
              <a:gd name="connsiteX263" fmla="*/ 1246 w 10000"/>
              <a:gd name="connsiteY263" fmla="*/ 7831 h 10000"/>
              <a:gd name="connsiteX264" fmla="*/ 1228 w 10000"/>
              <a:gd name="connsiteY264" fmla="*/ 7831 h 10000"/>
              <a:gd name="connsiteX265" fmla="*/ 1196 w 10000"/>
              <a:gd name="connsiteY265" fmla="*/ 7965 h 10000"/>
              <a:gd name="connsiteX266" fmla="*/ 1201 w 10000"/>
              <a:gd name="connsiteY266" fmla="*/ 8099 h 10000"/>
              <a:gd name="connsiteX267" fmla="*/ 1178 w 10000"/>
              <a:gd name="connsiteY267" fmla="*/ 8099 h 10000"/>
              <a:gd name="connsiteX268" fmla="*/ 1160 w 10000"/>
              <a:gd name="connsiteY268" fmla="*/ 7991 h 10000"/>
              <a:gd name="connsiteX269" fmla="*/ 1134 w 10000"/>
              <a:gd name="connsiteY269" fmla="*/ 8005 h 10000"/>
              <a:gd name="connsiteX270" fmla="*/ 1125 w 10000"/>
              <a:gd name="connsiteY270" fmla="*/ 8393 h 10000"/>
              <a:gd name="connsiteX271" fmla="*/ 1156 w 10000"/>
              <a:gd name="connsiteY271" fmla="*/ 8514 h 10000"/>
              <a:gd name="connsiteX272" fmla="*/ 1156 w 10000"/>
              <a:gd name="connsiteY272" fmla="*/ 8621 h 10000"/>
              <a:gd name="connsiteX273" fmla="*/ 1187 w 10000"/>
              <a:gd name="connsiteY273" fmla="*/ 8607 h 10000"/>
              <a:gd name="connsiteX274" fmla="*/ 1228 w 10000"/>
              <a:gd name="connsiteY274" fmla="*/ 8554 h 10000"/>
              <a:gd name="connsiteX275" fmla="*/ 1264 w 10000"/>
              <a:gd name="connsiteY275" fmla="*/ 8728 h 10000"/>
              <a:gd name="connsiteX276" fmla="*/ 1291 w 10000"/>
              <a:gd name="connsiteY276" fmla="*/ 8835 h 10000"/>
              <a:gd name="connsiteX277" fmla="*/ 1318 w 10000"/>
              <a:gd name="connsiteY277" fmla="*/ 8983 h 10000"/>
              <a:gd name="connsiteX278" fmla="*/ 1363 w 10000"/>
              <a:gd name="connsiteY278" fmla="*/ 9009 h 10000"/>
              <a:gd name="connsiteX279" fmla="*/ 1305 w 10000"/>
              <a:gd name="connsiteY279" fmla="*/ 9130 h 10000"/>
              <a:gd name="connsiteX280" fmla="*/ 1264 w 10000"/>
              <a:gd name="connsiteY280" fmla="*/ 9023 h 10000"/>
              <a:gd name="connsiteX281" fmla="*/ 1223 w 10000"/>
              <a:gd name="connsiteY281" fmla="*/ 9464 h 10000"/>
              <a:gd name="connsiteX282" fmla="*/ 1273 w 10000"/>
              <a:gd name="connsiteY282" fmla="*/ 9571 h 10000"/>
              <a:gd name="connsiteX283" fmla="*/ 1318 w 10000"/>
              <a:gd name="connsiteY283" fmla="*/ 10000 h 10000"/>
              <a:gd name="connsiteX284" fmla="*/ 1278 w 10000"/>
              <a:gd name="connsiteY284" fmla="*/ 9919 h 10000"/>
              <a:gd name="connsiteX285" fmla="*/ 1237 w 10000"/>
              <a:gd name="connsiteY285" fmla="*/ 9879 h 10000"/>
              <a:gd name="connsiteX286" fmla="*/ 1187 w 10000"/>
              <a:gd name="connsiteY286" fmla="*/ 9853 h 10000"/>
              <a:gd name="connsiteX287" fmla="*/ 1156 w 10000"/>
              <a:gd name="connsiteY287" fmla="*/ 9812 h 10000"/>
              <a:gd name="connsiteX288" fmla="*/ 1120 w 10000"/>
              <a:gd name="connsiteY288" fmla="*/ 9786 h 10000"/>
              <a:gd name="connsiteX289" fmla="*/ 1093 w 10000"/>
              <a:gd name="connsiteY289" fmla="*/ 9639 h 10000"/>
              <a:gd name="connsiteX290" fmla="*/ 1030 w 10000"/>
              <a:gd name="connsiteY290" fmla="*/ 9732 h 10000"/>
              <a:gd name="connsiteX291" fmla="*/ 972 w 10000"/>
              <a:gd name="connsiteY291" fmla="*/ 9719 h 10000"/>
              <a:gd name="connsiteX292" fmla="*/ 936 w 10000"/>
              <a:gd name="connsiteY292" fmla="*/ 9598 h 10000"/>
              <a:gd name="connsiteX293" fmla="*/ 838 w 10000"/>
              <a:gd name="connsiteY293" fmla="*/ 9477 h 10000"/>
              <a:gd name="connsiteX294" fmla="*/ 739 w 10000"/>
              <a:gd name="connsiteY294" fmla="*/ 9491 h 10000"/>
              <a:gd name="connsiteX295" fmla="*/ 636 w 10000"/>
              <a:gd name="connsiteY295" fmla="*/ 9290 h 10000"/>
              <a:gd name="connsiteX296" fmla="*/ 717 w 10000"/>
              <a:gd name="connsiteY296" fmla="*/ 9090 h 10000"/>
              <a:gd name="connsiteX297" fmla="*/ 726 w 10000"/>
              <a:gd name="connsiteY297" fmla="*/ 8929 h 10000"/>
              <a:gd name="connsiteX298" fmla="*/ 726 w 10000"/>
              <a:gd name="connsiteY298" fmla="*/ 8754 h 10000"/>
              <a:gd name="connsiteX299" fmla="*/ 730 w 10000"/>
              <a:gd name="connsiteY299" fmla="*/ 8634 h 10000"/>
              <a:gd name="connsiteX300" fmla="*/ 784 w 10000"/>
              <a:gd name="connsiteY300" fmla="*/ 8581 h 10000"/>
              <a:gd name="connsiteX301" fmla="*/ 757 w 10000"/>
              <a:gd name="connsiteY301" fmla="*/ 8327 h 10000"/>
              <a:gd name="connsiteX302" fmla="*/ 694 w 10000"/>
              <a:gd name="connsiteY302" fmla="*/ 8260 h 10000"/>
              <a:gd name="connsiteX303" fmla="*/ 663 w 10000"/>
              <a:gd name="connsiteY303" fmla="*/ 8220 h 10000"/>
              <a:gd name="connsiteX304" fmla="*/ 623 w 10000"/>
              <a:gd name="connsiteY304" fmla="*/ 8260 h 10000"/>
              <a:gd name="connsiteX305" fmla="*/ 529 w 10000"/>
              <a:gd name="connsiteY305" fmla="*/ 8193 h 10000"/>
              <a:gd name="connsiteX306" fmla="*/ 457 w 10000"/>
              <a:gd name="connsiteY306" fmla="*/ 7938 h 10000"/>
              <a:gd name="connsiteX307" fmla="*/ 399 w 10000"/>
              <a:gd name="connsiteY307" fmla="*/ 7858 h 10000"/>
              <a:gd name="connsiteX308" fmla="*/ 372 w 10000"/>
              <a:gd name="connsiteY308" fmla="*/ 7630 h 10000"/>
              <a:gd name="connsiteX309" fmla="*/ 318 w 10000"/>
              <a:gd name="connsiteY309" fmla="*/ 7604 h 10000"/>
              <a:gd name="connsiteX310" fmla="*/ 269 w 10000"/>
              <a:gd name="connsiteY310" fmla="*/ 7684 h 10000"/>
              <a:gd name="connsiteX311" fmla="*/ 237 w 10000"/>
              <a:gd name="connsiteY311" fmla="*/ 7724 h 10000"/>
              <a:gd name="connsiteX312" fmla="*/ 224 w 10000"/>
              <a:gd name="connsiteY312" fmla="*/ 7617 h 10000"/>
              <a:gd name="connsiteX313" fmla="*/ 197 w 10000"/>
              <a:gd name="connsiteY313" fmla="*/ 7523 h 10000"/>
              <a:gd name="connsiteX314" fmla="*/ 269 w 10000"/>
              <a:gd name="connsiteY314" fmla="*/ 7497 h 10000"/>
              <a:gd name="connsiteX315" fmla="*/ 264 w 10000"/>
              <a:gd name="connsiteY315" fmla="*/ 7430 h 10000"/>
              <a:gd name="connsiteX316" fmla="*/ 246 w 10000"/>
              <a:gd name="connsiteY316" fmla="*/ 7390 h 10000"/>
              <a:gd name="connsiteX317" fmla="*/ 224 w 10000"/>
              <a:gd name="connsiteY317" fmla="*/ 7336 h 10000"/>
              <a:gd name="connsiteX318" fmla="*/ 184 w 10000"/>
              <a:gd name="connsiteY318" fmla="*/ 7068 h 10000"/>
              <a:gd name="connsiteX319" fmla="*/ 130 w 10000"/>
              <a:gd name="connsiteY319" fmla="*/ 6921 h 10000"/>
              <a:gd name="connsiteX320" fmla="*/ 76 w 10000"/>
              <a:gd name="connsiteY320" fmla="*/ 6921 h 10000"/>
              <a:gd name="connsiteX321" fmla="*/ 18 w 10000"/>
              <a:gd name="connsiteY321" fmla="*/ 6921 h 10000"/>
              <a:gd name="connsiteX322" fmla="*/ 0 w 10000"/>
              <a:gd name="connsiteY322" fmla="*/ 6720 h 10000"/>
              <a:gd name="connsiteX323" fmla="*/ 36 w 10000"/>
              <a:gd name="connsiteY32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8171 w 10000"/>
              <a:gd name="connsiteY236" fmla="*/ 5127 h 10000"/>
              <a:gd name="connsiteX237" fmla="*/ 2304 w 10000"/>
              <a:gd name="connsiteY237" fmla="*/ 7121 h 10000"/>
              <a:gd name="connsiteX238" fmla="*/ 2160 w 10000"/>
              <a:gd name="connsiteY238" fmla="*/ 6907 h 10000"/>
              <a:gd name="connsiteX239" fmla="*/ 2022 w 10000"/>
              <a:gd name="connsiteY239" fmla="*/ 7068 h 10000"/>
              <a:gd name="connsiteX240" fmla="*/ 1990 w 10000"/>
              <a:gd name="connsiteY240" fmla="*/ 7014 h 10000"/>
              <a:gd name="connsiteX241" fmla="*/ 1857 w 10000"/>
              <a:gd name="connsiteY241" fmla="*/ 4912 h 10000"/>
              <a:gd name="connsiteX242" fmla="*/ 1919 w 10000"/>
              <a:gd name="connsiteY242" fmla="*/ 7148 h 10000"/>
              <a:gd name="connsiteX243" fmla="*/ 1789 w 10000"/>
              <a:gd name="connsiteY243" fmla="*/ 7202 h 10000"/>
              <a:gd name="connsiteX244" fmla="*/ 1744 w 10000"/>
              <a:gd name="connsiteY244" fmla="*/ 7148 h 10000"/>
              <a:gd name="connsiteX245" fmla="*/ 1730 w 10000"/>
              <a:gd name="connsiteY245" fmla="*/ 7202 h 10000"/>
              <a:gd name="connsiteX246" fmla="*/ 1798 w 10000"/>
              <a:gd name="connsiteY246" fmla="*/ 7403 h 10000"/>
              <a:gd name="connsiteX247" fmla="*/ 1753 w 10000"/>
              <a:gd name="connsiteY247" fmla="*/ 7523 h 10000"/>
              <a:gd name="connsiteX248" fmla="*/ 1757 w 10000"/>
              <a:gd name="connsiteY248" fmla="*/ 7697 h 10000"/>
              <a:gd name="connsiteX249" fmla="*/ 1829 w 10000"/>
              <a:gd name="connsiteY249" fmla="*/ 7711 h 10000"/>
              <a:gd name="connsiteX250" fmla="*/ 1860 w 10000"/>
              <a:gd name="connsiteY250" fmla="*/ 7871 h 10000"/>
              <a:gd name="connsiteX251" fmla="*/ 1842 w 10000"/>
              <a:gd name="connsiteY251" fmla="*/ 7991 h 10000"/>
              <a:gd name="connsiteX252" fmla="*/ 1789 w 10000"/>
              <a:gd name="connsiteY252" fmla="*/ 7911 h 10000"/>
              <a:gd name="connsiteX253" fmla="*/ 1744 w 10000"/>
              <a:gd name="connsiteY253" fmla="*/ 7978 h 10000"/>
              <a:gd name="connsiteX254" fmla="*/ 1704 w 10000"/>
              <a:gd name="connsiteY254" fmla="*/ 7911 h 10000"/>
              <a:gd name="connsiteX255" fmla="*/ 1686 w 10000"/>
              <a:gd name="connsiteY255" fmla="*/ 7804 h 10000"/>
              <a:gd name="connsiteX256" fmla="*/ 1636 w 10000"/>
              <a:gd name="connsiteY256" fmla="*/ 7871 h 10000"/>
              <a:gd name="connsiteX257" fmla="*/ 1596 w 10000"/>
              <a:gd name="connsiteY257" fmla="*/ 7804 h 10000"/>
              <a:gd name="connsiteX258" fmla="*/ 1556 w 10000"/>
              <a:gd name="connsiteY258" fmla="*/ 7911 h 10000"/>
              <a:gd name="connsiteX259" fmla="*/ 1502 w 10000"/>
              <a:gd name="connsiteY259" fmla="*/ 7924 h 10000"/>
              <a:gd name="connsiteX260" fmla="*/ 1466 w 10000"/>
              <a:gd name="connsiteY260" fmla="*/ 7804 h 10000"/>
              <a:gd name="connsiteX261" fmla="*/ 1269 w 10000"/>
              <a:gd name="connsiteY261" fmla="*/ 7764 h 10000"/>
              <a:gd name="connsiteX262" fmla="*/ 1246 w 10000"/>
              <a:gd name="connsiteY262" fmla="*/ 7831 h 10000"/>
              <a:gd name="connsiteX263" fmla="*/ 1228 w 10000"/>
              <a:gd name="connsiteY263" fmla="*/ 7831 h 10000"/>
              <a:gd name="connsiteX264" fmla="*/ 1196 w 10000"/>
              <a:gd name="connsiteY264" fmla="*/ 7965 h 10000"/>
              <a:gd name="connsiteX265" fmla="*/ 1201 w 10000"/>
              <a:gd name="connsiteY265" fmla="*/ 8099 h 10000"/>
              <a:gd name="connsiteX266" fmla="*/ 1178 w 10000"/>
              <a:gd name="connsiteY266" fmla="*/ 8099 h 10000"/>
              <a:gd name="connsiteX267" fmla="*/ 1160 w 10000"/>
              <a:gd name="connsiteY267" fmla="*/ 7991 h 10000"/>
              <a:gd name="connsiteX268" fmla="*/ 1134 w 10000"/>
              <a:gd name="connsiteY268" fmla="*/ 8005 h 10000"/>
              <a:gd name="connsiteX269" fmla="*/ 1125 w 10000"/>
              <a:gd name="connsiteY269" fmla="*/ 8393 h 10000"/>
              <a:gd name="connsiteX270" fmla="*/ 1156 w 10000"/>
              <a:gd name="connsiteY270" fmla="*/ 8514 h 10000"/>
              <a:gd name="connsiteX271" fmla="*/ 1156 w 10000"/>
              <a:gd name="connsiteY271" fmla="*/ 8621 h 10000"/>
              <a:gd name="connsiteX272" fmla="*/ 1187 w 10000"/>
              <a:gd name="connsiteY272" fmla="*/ 8607 h 10000"/>
              <a:gd name="connsiteX273" fmla="*/ 1228 w 10000"/>
              <a:gd name="connsiteY273" fmla="*/ 8554 h 10000"/>
              <a:gd name="connsiteX274" fmla="*/ 1264 w 10000"/>
              <a:gd name="connsiteY274" fmla="*/ 8728 h 10000"/>
              <a:gd name="connsiteX275" fmla="*/ 1291 w 10000"/>
              <a:gd name="connsiteY275" fmla="*/ 8835 h 10000"/>
              <a:gd name="connsiteX276" fmla="*/ 1318 w 10000"/>
              <a:gd name="connsiteY276" fmla="*/ 8983 h 10000"/>
              <a:gd name="connsiteX277" fmla="*/ 1363 w 10000"/>
              <a:gd name="connsiteY277" fmla="*/ 9009 h 10000"/>
              <a:gd name="connsiteX278" fmla="*/ 1305 w 10000"/>
              <a:gd name="connsiteY278" fmla="*/ 9130 h 10000"/>
              <a:gd name="connsiteX279" fmla="*/ 1264 w 10000"/>
              <a:gd name="connsiteY279" fmla="*/ 9023 h 10000"/>
              <a:gd name="connsiteX280" fmla="*/ 1223 w 10000"/>
              <a:gd name="connsiteY280" fmla="*/ 9464 h 10000"/>
              <a:gd name="connsiteX281" fmla="*/ 1273 w 10000"/>
              <a:gd name="connsiteY281" fmla="*/ 9571 h 10000"/>
              <a:gd name="connsiteX282" fmla="*/ 1318 w 10000"/>
              <a:gd name="connsiteY282" fmla="*/ 10000 h 10000"/>
              <a:gd name="connsiteX283" fmla="*/ 1278 w 10000"/>
              <a:gd name="connsiteY283" fmla="*/ 9919 h 10000"/>
              <a:gd name="connsiteX284" fmla="*/ 1237 w 10000"/>
              <a:gd name="connsiteY284" fmla="*/ 9879 h 10000"/>
              <a:gd name="connsiteX285" fmla="*/ 1187 w 10000"/>
              <a:gd name="connsiteY285" fmla="*/ 9853 h 10000"/>
              <a:gd name="connsiteX286" fmla="*/ 1156 w 10000"/>
              <a:gd name="connsiteY286" fmla="*/ 9812 h 10000"/>
              <a:gd name="connsiteX287" fmla="*/ 1120 w 10000"/>
              <a:gd name="connsiteY287" fmla="*/ 9786 h 10000"/>
              <a:gd name="connsiteX288" fmla="*/ 1093 w 10000"/>
              <a:gd name="connsiteY288" fmla="*/ 9639 h 10000"/>
              <a:gd name="connsiteX289" fmla="*/ 1030 w 10000"/>
              <a:gd name="connsiteY289" fmla="*/ 9732 h 10000"/>
              <a:gd name="connsiteX290" fmla="*/ 972 w 10000"/>
              <a:gd name="connsiteY290" fmla="*/ 9719 h 10000"/>
              <a:gd name="connsiteX291" fmla="*/ 936 w 10000"/>
              <a:gd name="connsiteY291" fmla="*/ 9598 h 10000"/>
              <a:gd name="connsiteX292" fmla="*/ 838 w 10000"/>
              <a:gd name="connsiteY292" fmla="*/ 9477 h 10000"/>
              <a:gd name="connsiteX293" fmla="*/ 739 w 10000"/>
              <a:gd name="connsiteY293" fmla="*/ 9491 h 10000"/>
              <a:gd name="connsiteX294" fmla="*/ 636 w 10000"/>
              <a:gd name="connsiteY294" fmla="*/ 9290 h 10000"/>
              <a:gd name="connsiteX295" fmla="*/ 717 w 10000"/>
              <a:gd name="connsiteY295" fmla="*/ 9090 h 10000"/>
              <a:gd name="connsiteX296" fmla="*/ 726 w 10000"/>
              <a:gd name="connsiteY296" fmla="*/ 8929 h 10000"/>
              <a:gd name="connsiteX297" fmla="*/ 726 w 10000"/>
              <a:gd name="connsiteY297" fmla="*/ 8754 h 10000"/>
              <a:gd name="connsiteX298" fmla="*/ 730 w 10000"/>
              <a:gd name="connsiteY298" fmla="*/ 8634 h 10000"/>
              <a:gd name="connsiteX299" fmla="*/ 784 w 10000"/>
              <a:gd name="connsiteY299" fmla="*/ 8581 h 10000"/>
              <a:gd name="connsiteX300" fmla="*/ 757 w 10000"/>
              <a:gd name="connsiteY300" fmla="*/ 8327 h 10000"/>
              <a:gd name="connsiteX301" fmla="*/ 694 w 10000"/>
              <a:gd name="connsiteY301" fmla="*/ 8260 h 10000"/>
              <a:gd name="connsiteX302" fmla="*/ 663 w 10000"/>
              <a:gd name="connsiteY302" fmla="*/ 8220 h 10000"/>
              <a:gd name="connsiteX303" fmla="*/ 623 w 10000"/>
              <a:gd name="connsiteY303" fmla="*/ 8260 h 10000"/>
              <a:gd name="connsiteX304" fmla="*/ 529 w 10000"/>
              <a:gd name="connsiteY304" fmla="*/ 8193 h 10000"/>
              <a:gd name="connsiteX305" fmla="*/ 457 w 10000"/>
              <a:gd name="connsiteY305" fmla="*/ 7938 h 10000"/>
              <a:gd name="connsiteX306" fmla="*/ 399 w 10000"/>
              <a:gd name="connsiteY306" fmla="*/ 7858 h 10000"/>
              <a:gd name="connsiteX307" fmla="*/ 372 w 10000"/>
              <a:gd name="connsiteY307" fmla="*/ 7630 h 10000"/>
              <a:gd name="connsiteX308" fmla="*/ 318 w 10000"/>
              <a:gd name="connsiteY308" fmla="*/ 7604 h 10000"/>
              <a:gd name="connsiteX309" fmla="*/ 269 w 10000"/>
              <a:gd name="connsiteY309" fmla="*/ 7684 h 10000"/>
              <a:gd name="connsiteX310" fmla="*/ 237 w 10000"/>
              <a:gd name="connsiteY310" fmla="*/ 7724 h 10000"/>
              <a:gd name="connsiteX311" fmla="*/ 224 w 10000"/>
              <a:gd name="connsiteY311" fmla="*/ 7617 h 10000"/>
              <a:gd name="connsiteX312" fmla="*/ 197 w 10000"/>
              <a:gd name="connsiteY312" fmla="*/ 7523 h 10000"/>
              <a:gd name="connsiteX313" fmla="*/ 269 w 10000"/>
              <a:gd name="connsiteY313" fmla="*/ 7497 h 10000"/>
              <a:gd name="connsiteX314" fmla="*/ 264 w 10000"/>
              <a:gd name="connsiteY314" fmla="*/ 7430 h 10000"/>
              <a:gd name="connsiteX315" fmla="*/ 246 w 10000"/>
              <a:gd name="connsiteY315" fmla="*/ 7390 h 10000"/>
              <a:gd name="connsiteX316" fmla="*/ 224 w 10000"/>
              <a:gd name="connsiteY316" fmla="*/ 7336 h 10000"/>
              <a:gd name="connsiteX317" fmla="*/ 184 w 10000"/>
              <a:gd name="connsiteY317" fmla="*/ 7068 h 10000"/>
              <a:gd name="connsiteX318" fmla="*/ 130 w 10000"/>
              <a:gd name="connsiteY318" fmla="*/ 6921 h 10000"/>
              <a:gd name="connsiteX319" fmla="*/ 76 w 10000"/>
              <a:gd name="connsiteY319" fmla="*/ 6921 h 10000"/>
              <a:gd name="connsiteX320" fmla="*/ 18 w 10000"/>
              <a:gd name="connsiteY320" fmla="*/ 6921 h 10000"/>
              <a:gd name="connsiteX321" fmla="*/ 0 w 10000"/>
              <a:gd name="connsiteY321" fmla="*/ 6720 h 10000"/>
              <a:gd name="connsiteX322" fmla="*/ 36 w 10000"/>
              <a:gd name="connsiteY32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63 w 10000"/>
              <a:gd name="connsiteY233" fmla="*/ 4953 h 10000"/>
              <a:gd name="connsiteX234" fmla="*/ 8336 w 10000"/>
              <a:gd name="connsiteY234" fmla="*/ 5248 h 10000"/>
              <a:gd name="connsiteX235" fmla="*/ 8153 w 10000"/>
              <a:gd name="connsiteY235" fmla="*/ 5502 h 10000"/>
              <a:gd name="connsiteX236" fmla="*/ 2304 w 10000"/>
              <a:gd name="connsiteY236" fmla="*/ 7121 h 10000"/>
              <a:gd name="connsiteX237" fmla="*/ 2160 w 10000"/>
              <a:gd name="connsiteY237" fmla="*/ 6907 h 10000"/>
              <a:gd name="connsiteX238" fmla="*/ 2022 w 10000"/>
              <a:gd name="connsiteY238" fmla="*/ 7068 h 10000"/>
              <a:gd name="connsiteX239" fmla="*/ 1990 w 10000"/>
              <a:gd name="connsiteY239" fmla="*/ 7014 h 10000"/>
              <a:gd name="connsiteX240" fmla="*/ 1857 w 10000"/>
              <a:gd name="connsiteY240" fmla="*/ 4912 h 10000"/>
              <a:gd name="connsiteX241" fmla="*/ 1919 w 10000"/>
              <a:gd name="connsiteY241" fmla="*/ 7148 h 10000"/>
              <a:gd name="connsiteX242" fmla="*/ 1789 w 10000"/>
              <a:gd name="connsiteY242" fmla="*/ 7202 h 10000"/>
              <a:gd name="connsiteX243" fmla="*/ 1744 w 10000"/>
              <a:gd name="connsiteY243" fmla="*/ 7148 h 10000"/>
              <a:gd name="connsiteX244" fmla="*/ 1730 w 10000"/>
              <a:gd name="connsiteY244" fmla="*/ 7202 h 10000"/>
              <a:gd name="connsiteX245" fmla="*/ 1798 w 10000"/>
              <a:gd name="connsiteY245" fmla="*/ 7403 h 10000"/>
              <a:gd name="connsiteX246" fmla="*/ 1753 w 10000"/>
              <a:gd name="connsiteY246" fmla="*/ 7523 h 10000"/>
              <a:gd name="connsiteX247" fmla="*/ 1757 w 10000"/>
              <a:gd name="connsiteY247" fmla="*/ 7697 h 10000"/>
              <a:gd name="connsiteX248" fmla="*/ 1829 w 10000"/>
              <a:gd name="connsiteY248" fmla="*/ 7711 h 10000"/>
              <a:gd name="connsiteX249" fmla="*/ 1860 w 10000"/>
              <a:gd name="connsiteY249" fmla="*/ 7871 h 10000"/>
              <a:gd name="connsiteX250" fmla="*/ 1842 w 10000"/>
              <a:gd name="connsiteY250" fmla="*/ 7991 h 10000"/>
              <a:gd name="connsiteX251" fmla="*/ 1789 w 10000"/>
              <a:gd name="connsiteY251" fmla="*/ 7911 h 10000"/>
              <a:gd name="connsiteX252" fmla="*/ 1744 w 10000"/>
              <a:gd name="connsiteY252" fmla="*/ 7978 h 10000"/>
              <a:gd name="connsiteX253" fmla="*/ 1704 w 10000"/>
              <a:gd name="connsiteY253" fmla="*/ 7911 h 10000"/>
              <a:gd name="connsiteX254" fmla="*/ 1686 w 10000"/>
              <a:gd name="connsiteY254" fmla="*/ 7804 h 10000"/>
              <a:gd name="connsiteX255" fmla="*/ 1636 w 10000"/>
              <a:gd name="connsiteY255" fmla="*/ 7871 h 10000"/>
              <a:gd name="connsiteX256" fmla="*/ 1596 w 10000"/>
              <a:gd name="connsiteY256" fmla="*/ 7804 h 10000"/>
              <a:gd name="connsiteX257" fmla="*/ 1556 w 10000"/>
              <a:gd name="connsiteY257" fmla="*/ 7911 h 10000"/>
              <a:gd name="connsiteX258" fmla="*/ 1502 w 10000"/>
              <a:gd name="connsiteY258" fmla="*/ 7924 h 10000"/>
              <a:gd name="connsiteX259" fmla="*/ 1466 w 10000"/>
              <a:gd name="connsiteY259" fmla="*/ 7804 h 10000"/>
              <a:gd name="connsiteX260" fmla="*/ 1269 w 10000"/>
              <a:gd name="connsiteY260" fmla="*/ 7764 h 10000"/>
              <a:gd name="connsiteX261" fmla="*/ 1246 w 10000"/>
              <a:gd name="connsiteY261" fmla="*/ 7831 h 10000"/>
              <a:gd name="connsiteX262" fmla="*/ 1228 w 10000"/>
              <a:gd name="connsiteY262" fmla="*/ 7831 h 10000"/>
              <a:gd name="connsiteX263" fmla="*/ 1196 w 10000"/>
              <a:gd name="connsiteY263" fmla="*/ 7965 h 10000"/>
              <a:gd name="connsiteX264" fmla="*/ 1201 w 10000"/>
              <a:gd name="connsiteY264" fmla="*/ 8099 h 10000"/>
              <a:gd name="connsiteX265" fmla="*/ 1178 w 10000"/>
              <a:gd name="connsiteY265" fmla="*/ 8099 h 10000"/>
              <a:gd name="connsiteX266" fmla="*/ 1160 w 10000"/>
              <a:gd name="connsiteY266" fmla="*/ 7991 h 10000"/>
              <a:gd name="connsiteX267" fmla="*/ 1134 w 10000"/>
              <a:gd name="connsiteY267" fmla="*/ 8005 h 10000"/>
              <a:gd name="connsiteX268" fmla="*/ 1125 w 10000"/>
              <a:gd name="connsiteY268" fmla="*/ 8393 h 10000"/>
              <a:gd name="connsiteX269" fmla="*/ 1156 w 10000"/>
              <a:gd name="connsiteY269" fmla="*/ 8514 h 10000"/>
              <a:gd name="connsiteX270" fmla="*/ 1156 w 10000"/>
              <a:gd name="connsiteY270" fmla="*/ 8621 h 10000"/>
              <a:gd name="connsiteX271" fmla="*/ 1187 w 10000"/>
              <a:gd name="connsiteY271" fmla="*/ 8607 h 10000"/>
              <a:gd name="connsiteX272" fmla="*/ 1228 w 10000"/>
              <a:gd name="connsiteY272" fmla="*/ 8554 h 10000"/>
              <a:gd name="connsiteX273" fmla="*/ 1264 w 10000"/>
              <a:gd name="connsiteY273" fmla="*/ 8728 h 10000"/>
              <a:gd name="connsiteX274" fmla="*/ 1291 w 10000"/>
              <a:gd name="connsiteY274" fmla="*/ 8835 h 10000"/>
              <a:gd name="connsiteX275" fmla="*/ 1318 w 10000"/>
              <a:gd name="connsiteY275" fmla="*/ 8983 h 10000"/>
              <a:gd name="connsiteX276" fmla="*/ 1363 w 10000"/>
              <a:gd name="connsiteY276" fmla="*/ 9009 h 10000"/>
              <a:gd name="connsiteX277" fmla="*/ 1305 w 10000"/>
              <a:gd name="connsiteY277" fmla="*/ 9130 h 10000"/>
              <a:gd name="connsiteX278" fmla="*/ 1264 w 10000"/>
              <a:gd name="connsiteY278" fmla="*/ 9023 h 10000"/>
              <a:gd name="connsiteX279" fmla="*/ 1223 w 10000"/>
              <a:gd name="connsiteY279" fmla="*/ 9464 h 10000"/>
              <a:gd name="connsiteX280" fmla="*/ 1273 w 10000"/>
              <a:gd name="connsiteY280" fmla="*/ 9571 h 10000"/>
              <a:gd name="connsiteX281" fmla="*/ 1318 w 10000"/>
              <a:gd name="connsiteY281" fmla="*/ 10000 h 10000"/>
              <a:gd name="connsiteX282" fmla="*/ 1278 w 10000"/>
              <a:gd name="connsiteY282" fmla="*/ 9919 h 10000"/>
              <a:gd name="connsiteX283" fmla="*/ 1237 w 10000"/>
              <a:gd name="connsiteY283" fmla="*/ 9879 h 10000"/>
              <a:gd name="connsiteX284" fmla="*/ 1187 w 10000"/>
              <a:gd name="connsiteY284" fmla="*/ 9853 h 10000"/>
              <a:gd name="connsiteX285" fmla="*/ 1156 w 10000"/>
              <a:gd name="connsiteY285" fmla="*/ 9812 h 10000"/>
              <a:gd name="connsiteX286" fmla="*/ 1120 w 10000"/>
              <a:gd name="connsiteY286" fmla="*/ 9786 h 10000"/>
              <a:gd name="connsiteX287" fmla="*/ 1093 w 10000"/>
              <a:gd name="connsiteY287" fmla="*/ 9639 h 10000"/>
              <a:gd name="connsiteX288" fmla="*/ 1030 w 10000"/>
              <a:gd name="connsiteY288" fmla="*/ 9732 h 10000"/>
              <a:gd name="connsiteX289" fmla="*/ 972 w 10000"/>
              <a:gd name="connsiteY289" fmla="*/ 9719 h 10000"/>
              <a:gd name="connsiteX290" fmla="*/ 936 w 10000"/>
              <a:gd name="connsiteY290" fmla="*/ 9598 h 10000"/>
              <a:gd name="connsiteX291" fmla="*/ 838 w 10000"/>
              <a:gd name="connsiteY291" fmla="*/ 9477 h 10000"/>
              <a:gd name="connsiteX292" fmla="*/ 739 w 10000"/>
              <a:gd name="connsiteY292" fmla="*/ 9491 h 10000"/>
              <a:gd name="connsiteX293" fmla="*/ 636 w 10000"/>
              <a:gd name="connsiteY293" fmla="*/ 9290 h 10000"/>
              <a:gd name="connsiteX294" fmla="*/ 717 w 10000"/>
              <a:gd name="connsiteY294" fmla="*/ 9090 h 10000"/>
              <a:gd name="connsiteX295" fmla="*/ 726 w 10000"/>
              <a:gd name="connsiteY295" fmla="*/ 8929 h 10000"/>
              <a:gd name="connsiteX296" fmla="*/ 726 w 10000"/>
              <a:gd name="connsiteY296" fmla="*/ 8754 h 10000"/>
              <a:gd name="connsiteX297" fmla="*/ 730 w 10000"/>
              <a:gd name="connsiteY297" fmla="*/ 8634 h 10000"/>
              <a:gd name="connsiteX298" fmla="*/ 784 w 10000"/>
              <a:gd name="connsiteY298" fmla="*/ 8581 h 10000"/>
              <a:gd name="connsiteX299" fmla="*/ 757 w 10000"/>
              <a:gd name="connsiteY299" fmla="*/ 8327 h 10000"/>
              <a:gd name="connsiteX300" fmla="*/ 694 w 10000"/>
              <a:gd name="connsiteY300" fmla="*/ 8260 h 10000"/>
              <a:gd name="connsiteX301" fmla="*/ 663 w 10000"/>
              <a:gd name="connsiteY301" fmla="*/ 8220 h 10000"/>
              <a:gd name="connsiteX302" fmla="*/ 623 w 10000"/>
              <a:gd name="connsiteY302" fmla="*/ 8260 h 10000"/>
              <a:gd name="connsiteX303" fmla="*/ 529 w 10000"/>
              <a:gd name="connsiteY303" fmla="*/ 8193 h 10000"/>
              <a:gd name="connsiteX304" fmla="*/ 457 w 10000"/>
              <a:gd name="connsiteY304" fmla="*/ 7938 h 10000"/>
              <a:gd name="connsiteX305" fmla="*/ 399 w 10000"/>
              <a:gd name="connsiteY305" fmla="*/ 7858 h 10000"/>
              <a:gd name="connsiteX306" fmla="*/ 372 w 10000"/>
              <a:gd name="connsiteY306" fmla="*/ 7630 h 10000"/>
              <a:gd name="connsiteX307" fmla="*/ 318 w 10000"/>
              <a:gd name="connsiteY307" fmla="*/ 7604 h 10000"/>
              <a:gd name="connsiteX308" fmla="*/ 269 w 10000"/>
              <a:gd name="connsiteY308" fmla="*/ 7684 h 10000"/>
              <a:gd name="connsiteX309" fmla="*/ 237 w 10000"/>
              <a:gd name="connsiteY309" fmla="*/ 7724 h 10000"/>
              <a:gd name="connsiteX310" fmla="*/ 224 w 10000"/>
              <a:gd name="connsiteY310" fmla="*/ 7617 h 10000"/>
              <a:gd name="connsiteX311" fmla="*/ 197 w 10000"/>
              <a:gd name="connsiteY311" fmla="*/ 7523 h 10000"/>
              <a:gd name="connsiteX312" fmla="*/ 269 w 10000"/>
              <a:gd name="connsiteY312" fmla="*/ 7497 h 10000"/>
              <a:gd name="connsiteX313" fmla="*/ 264 w 10000"/>
              <a:gd name="connsiteY313" fmla="*/ 7430 h 10000"/>
              <a:gd name="connsiteX314" fmla="*/ 246 w 10000"/>
              <a:gd name="connsiteY314" fmla="*/ 7390 h 10000"/>
              <a:gd name="connsiteX315" fmla="*/ 224 w 10000"/>
              <a:gd name="connsiteY315" fmla="*/ 7336 h 10000"/>
              <a:gd name="connsiteX316" fmla="*/ 184 w 10000"/>
              <a:gd name="connsiteY316" fmla="*/ 7068 h 10000"/>
              <a:gd name="connsiteX317" fmla="*/ 130 w 10000"/>
              <a:gd name="connsiteY317" fmla="*/ 6921 h 10000"/>
              <a:gd name="connsiteX318" fmla="*/ 76 w 10000"/>
              <a:gd name="connsiteY318" fmla="*/ 6921 h 10000"/>
              <a:gd name="connsiteX319" fmla="*/ 18 w 10000"/>
              <a:gd name="connsiteY319" fmla="*/ 6921 h 10000"/>
              <a:gd name="connsiteX320" fmla="*/ 0 w 10000"/>
              <a:gd name="connsiteY320" fmla="*/ 6720 h 10000"/>
              <a:gd name="connsiteX321" fmla="*/ 36 w 10000"/>
              <a:gd name="connsiteY32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260 w 10000"/>
              <a:gd name="connsiteY229" fmla="*/ 5555 h 10000"/>
              <a:gd name="connsiteX230" fmla="*/ 8368 w 10000"/>
              <a:gd name="connsiteY230" fmla="*/ 5421 h 10000"/>
              <a:gd name="connsiteX231" fmla="*/ 8399 w 10000"/>
              <a:gd name="connsiteY231" fmla="*/ 5060 h 10000"/>
              <a:gd name="connsiteX232" fmla="*/ 8448 w 10000"/>
              <a:gd name="connsiteY232" fmla="*/ 4953 h 10000"/>
              <a:gd name="connsiteX233" fmla="*/ 8336 w 10000"/>
              <a:gd name="connsiteY233" fmla="*/ 5248 h 10000"/>
              <a:gd name="connsiteX234" fmla="*/ 8153 w 10000"/>
              <a:gd name="connsiteY234" fmla="*/ 5502 h 10000"/>
              <a:gd name="connsiteX235" fmla="*/ 2304 w 10000"/>
              <a:gd name="connsiteY235" fmla="*/ 7121 h 10000"/>
              <a:gd name="connsiteX236" fmla="*/ 2160 w 10000"/>
              <a:gd name="connsiteY236" fmla="*/ 6907 h 10000"/>
              <a:gd name="connsiteX237" fmla="*/ 2022 w 10000"/>
              <a:gd name="connsiteY237" fmla="*/ 7068 h 10000"/>
              <a:gd name="connsiteX238" fmla="*/ 1990 w 10000"/>
              <a:gd name="connsiteY238" fmla="*/ 7014 h 10000"/>
              <a:gd name="connsiteX239" fmla="*/ 1857 w 10000"/>
              <a:gd name="connsiteY239" fmla="*/ 4912 h 10000"/>
              <a:gd name="connsiteX240" fmla="*/ 1919 w 10000"/>
              <a:gd name="connsiteY240" fmla="*/ 7148 h 10000"/>
              <a:gd name="connsiteX241" fmla="*/ 1789 w 10000"/>
              <a:gd name="connsiteY241" fmla="*/ 7202 h 10000"/>
              <a:gd name="connsiteX242" fmla="*/ 1744 w 10000"/>
              <a:gd name="connsiteY242" fmla="*/ 7148 h 10000"/>
              <a:gd name="connsiteX243" fmla="*/ 1730 w 10000"/>
              <a:gd name="connsiteY243" fmla="*/ 7202 h 10000"/>
              <a:gd name="connsiteX244" fmla="*/ 1798 w 10000"/>
              <a:gd name="connsiteY244" fmla="*/ 7403 h 10000"/>
              <a:gd name="connsiteX245" fmla="*/ 1753 w 10000"/>
              <a:gd name="connsiteY245" fmla="*/ 7523 h 10000"/>
              <a:gd name="connsiteX246" fmla="*/ 1757 w 10000"/>
              <a:gd name="connsiteY246" fmla="*/ 7697 h 10000"/>
              <a:gd name="connsiteX247" fmla="*/ 1829 w 10000"/>
              <a:gd name="connsiteY247" fmla="*/ 7711 h 10000"/>
              <a:gd name="connsiteX248" fmla="*/ 1860 w 10000"/>
              <a:gd name="connsiteY248" fmla="*/ 7871 h 10000"/>
              <a:gd name="connsiteX249" fmla="*/ 1842 w 10000"/>
              <a:gd name="connsiteY249" fmla="*/ 7991 h 10000"/>
              <a:gd name="connsiteX250" fmla="*/ 1789 w 10000"/>
              <a:gd name="connsiteY250" fmla="*/ 7911 h 10000"/>
              <a:gd name="connsiteX251" fmla="*/ 1744 w 10000"/>
              <a:gd name="connsiteY251" fmla="*/ 7978 h 10000"/>
              <a:gd name="connsiteX252" fmla="*/ 1704 w 10000"/>
              <a:gd name="connsiteY252" fmla="*/ 7911 h 10000"/>
              <a:gd name="connsiteX253" fmla="*/ 1686 w 10000"/>
              <a:gd name="connsiteY253" fmla="*/ 7804 h 10000"/>
              <a:gd name="connsiteX254" fmla="*/ 1636 w 10000"/>
              <a:gd name="connsiteY254" fmla="*/ 7871 h 10000"/>
              <a:gd name="connsiteX255" fmla="*/ 1596 w 10000"/>
              <a:gd name="connsiteY255" fmla="*/ 7804 h 10000"/>
              <a:gd name="connsiteX256" fmla="*/ 1556 w 10000"/>
              <a:gd name="connsiteY256" fmla="*/ 7911 h 10000"/>
              <a:gd name="connsiteX257" fmla="*/ 1502 w 10000"/>
              <a:gd name="connsiteY257" fmla="*/ 7924 h 10000"/>
              <a:gd name="connsiteX258" fmla="*/ 1466 w 10000"/>
              <a:gd name="connsiteY258" fmla="*/ 7804 h 10000"/>
              <a:gd name="connsiteX259" fmla="*/ 1269 w 10000"/>
              <a:gd name="connsiteY259" fmla="*/ 7764 h 10000"/>
              <a:gd name="connsiteX260" fmla="*/ 1246 w 10000"/>
              <a:gd name="connsiteY260" fmla="*/ 7831 h 10000"/>
              <a:gd name="connsiteX261" fmla="*/ 1228 w 10000"/>
              <a:gd name="connsiteY261" fmla="*/ 7831 h 10000"/>
              <a:gd name="connsiteX262" fmla="*/ 1196 w 10000"/>
              <a:gd name="connsiteY262" fmla="*/ 7965 h 10000"/>
              <a:gd name="connsiteX263" fmla="*/ 1201 w 10000"/>
              <a:gd name="connsiteY263" fmla="*/ 8099 h 10000"/>
              <a:gd name="connsiteX264" fmla="*/ 1178 w 10000"/>
              <a:gd name="connsiteY264" fmla="*/ 8099 h 10000"/>
              <a:gd name="connsiteX265" fmla="*/ 1160 w 10000"/>
              <a:gd name="connsiteY265" fmla="*/ 7991 h 10000"/>
              <a:gd name="connsiteX266" fmla="*/ 1134 w 10000"/>
              <a:gd name="connsiteY266" fmla="*/ 8005 h 10000"/>
              <a:gd name="connsiteX267" fmla="*/ 1125 w 10000"/>
              <a:gd name="connsiteY267" fmla="*/ 8393 h 10000"/>
              <a:gd name="connsiteX268" fmla="*/ 1156 w 10000"/>
              <a:gd name="connsiteY268" fmla="*/ 8514 h 10000"/>
              <a:gd name="connsiteX269" fmla="*/ 1156 w 10000"/>
              <a:gd name="connsiteY269" fmla="*/ 8621 h 10000"/>
              <a:gd name="connsiteX270" fmla="*/ 1187 w 10000"/>
              <a:gd name="connsiteY270" fmla="*/ 8607 h 10000"/>
              <a:gd name="connsiteX271" fmla="*/ 1228 w 10000"/>
              <a:gd name="connsiteY271" fmla="*/ 8554 h 10000"/>
              <a:gd name="connsiteX272" fmla="*/ 1264 w 10000"/>
              <a:gd name="connsiteY272" fmla="*/ 8728 h 10000"/>
              <a:gd name="connsiteX273" fmla="*/ 1291 w 10000"/>
              <a:gd name="connsiteY273" fmla="*/ 8835 h 10000"/>
              <a:gd name="connsiteX274" fmla="*/ 1318 w 10000"/>
              <a:gd name="connsiteY274" fmla="*/ 8983 h 10000"/>
              <a:gd name="connsiteX275" fmla="*/ 1363 w 10000"/>
              <a:gd name="connsiteY275" fmla="*/ 9009 h 10000"/>
              <a:gd name="connsiteX276" fmla="*/ 1305 w 10000"/>
              <a:gd name="connsiteY276" fmla="*/ 9130 h 10000"/>
              <a:gd name="connsiteX277" fmla="*/ 1264 w 10000"/>
              <a:gd name="connsiteY277" fmla="*/ 9023 h 10000"/>
              <a:gd name="connsiteX278" fmla="*/ 1223 w 10000"/>
              <a:gd name="connsiteY278" fmla="*/ 9464 h 10000"/>
              <a:gd name="connsiteX279" fmla="*/ 1273 w 10000"/>
              <a:gd name="connsiteY279" fmla="*/ 9571 h 10000"/>
              <a:gd name="connsiteX280" fmla="*/ 1318 w 10000"/>
              <a:gd name="connsiteY280" fmla="*/ 10000 h 10000"/>
              <a:gd name="connsiteX281" fmla="*/ 1278 w 10000"/>
              <a:gd name="connsiteY281" fmla="*/ 9919 h 10000"/>
              <a:gd name="connsiteX282" fmla="*/ 1237 w 10000"/>
              <a:gd name="connsiteY282" fmla="*/ 9879 h 10000"/>
              <a:gd name="connsiteX283" fmla="*/ 1187 w 10000"/>
              <a:gd name="connsiteY283" fmla="*/ 9853 h 10000"/>
              <a:gd name="connsiteX284" fmla="*/ 1156 w 10000"/>
              <a:gd name="connsiteY284" fmla="*/ 9812 h 10000"/>
              <a:gd name="connsiteX285" fmla="*/ 1120 w 10000"/>
              <a:gd name="connsiteY285" fmla="*/ 9786 h 10000"/>
              <a:gd name="connsiteX286" fmla="*/ 1093 w 10000"/>
              <a:gd name="connsiteY286" fmla="*/ 9639 h 10000"/>
              <a:gd name="connsiteX287" fmla="*/ 1030 w 10000"/>
              <a:gd name="connsiteY287" fmla="*/ 9732 h 10000"/>
              <a:gd name="connsiteX288" fmla="*/ 972 w 10000"/>
              <a:gd name="connsiteY288" fmla="*/ 9719 h 10000"/>
              <a:gd name="connsiteX289" fmla="*/ 936 w 10000"/>
              <a:gd name="connsiteY289" fmla="*/ 9598 h 10000"/>
              <a:gd name="connsiteX290" fmla="*/ 838 w 10000"/>
              <a:gd name="connsiteY290" fmla="*/ 9477 h 10000"/>
              <a:gd name="connsiteX291" fmla="*/ 739 w 10000"/>
              <a:gd name="connsiteY291" fmla="*/ 9491 h 10000"/>
              <a:gd name="connsiteX292" fmla="*/ 636 w 10000"/>
              <a:gd name="connsiteY292" fmla="*/ 9290 h 10000"/>
              <a:gd name="connsiteX293" fmla="*/ 717 w 10000"/>
              <a:gd name="connsiteY293" fmla="*/ 9090 h 10000"/>
              <a:gd name="connsiteX294" fmla="*/ 726 w 10000"/>
              <a:gd name="connsiteY294" fmla="*/ 8929 h 10000"/>
              <a:gd name="connsiteX295" fmla="*/ 726 w 10000"/>
              <a:gd name="connsiteY295" fmla="*/ 8754 h 10000"/>
              <a:gd name="connsiteX296" fmla="*/ 730 w 10000"/>
              <a:gd name="connsiteY296" fmla="*/ 8634 h 10000"/>
              <a:gd name="connsiteX297" fmla="*/ 784 w 10000"/>
              <a:gd name="connsiteY297" fmla="*/ 8581 h 10000"/>
              <a:gd name="connsiteX298" fmla="*/ 757 w 10000"/>
              <a:gd name="connsiteY298" fmla="*/ 8327 h 10000"/>
              <a:gd name="connsiteX299" fmla="*/ 694 w 10000"/>
              <a:gd name="connsiteY299" fmla="*/ 8260 h 10000"/>
              <a:gd name="connsiteX300" fmla="*/ 663 w 10000"/>
              <a:gd name="connsiteY300" fmla="*/ 8220 h 10000"/>
              <a:gd name="connsiteX301" fmla="*/ 623 w 10000"/>
              <a:gd name="connsiteY301" fmla="*/ 8260 h 10000"/>
              <a:gd name="connsiteX302" fmla="*/ 529 w 10000"/>
              <a:gd name="connsiteY302" fmla="*/ 8193 h 10000"/>
              <a:gd name="connsiteX303" fmla="*/ 457 w 10000"/>
              <a:gd name="connsiteY303" fmla="*/ 7938 h 10000"/>
              <a:gd name="connsiteX304" fmla="*/ 399 w 10000"/>
              <a:gd name="connsiteY304" fmla="*/ 7858 h 10000"/>
              <a:gd name="connsiteX305" fmla="*/ 372 w 10000"/>
              <a:gd name="connsiteY305" fmla="*/ 7630 h 10000"/>
              <a:gd name="connsiteX306" fmla="*/ 318 w 10000"/>
              <a:gd name="connsiteY306" fmla="*/ 7604 h 10000"/>
              <a:gd name="connsiteX307" fmla="*/ 269 w 10000"/>
              <a:gd name="connsiteY307" fmla="*/ 7684 h 10000"/>
              <a:gd name="connsiteX308" fmla="*/ 237 w 10000"/>
              <a:gd name="connsiteY308" fmla="*/ 7724 h 10000"/>
              <a:gd name="connsiteX309" fmla="*/ 224 w 10000"/>
              <a:gd name="connsiteY309" fmla="*/ 7617 h 10000"/>
              <a:gd name="connsiteX310" fmla="*/ 197 w 10000"/>
              <a:gd name="connsiteY310" fmla="*/ 7523 h 10000"/>
              <a:gd name="connsiteX311" fmla="*/ 269 w 10000"/>
              <a:gd name="connsiteY311" fmla="*/ 7497 h 10000"/>
              <a:gd name="connsiteX312" fmla="*/ 264 w 10000"/>
              <a:gd name="connsiteY312" fmla="*/ 7430 h 10000"/>
              <a:gd name="connsiteX313" fmla="*/ 246 w 10000"/>
              <a:gd name="connsiteY313" fmla="*/ 7390 h 10000"/>
              <a:gd name="connsiteX314" fmla="*/ 224 w 10000"/>
              <a:gd name="connsiteY314" fmla="*/ 7336 h 10000"/>
              <a:gd name="connsiteX315" fmla="*/ 184 w 10000"/>
              <a:gd name="connsiteY315" fmla="*/ 7068 h 10000"/>
              <a:gd name="connsiteX316" fmla="*/ 130 w 10000"/>
              <a:gd name="connsiteY316" fmla="*/ 6921 h 10000"/>
              <a:gd name="connsiteX317" fmla="*/ 76 w 10000"/>
              <a:gd name="connsiteY317" fmla="*/ 6921 h 10000"/>
              <a:gd name="connsiteX318" fmla="*/ 18 w 10000"/>
              <a:gd name="connsiteY318" fmla="*/ 6921 h 10000"/>
              <a:gd name="connsiteX319" fmla="*/ 0 w 10000"/>
              <a:gd name="connsiteY319" fmla="*/ 6720 h 10000"/>
              <a:gd name="connsiteX320" fmla="*/ 36 w 10000"/>
              <a:gd name="connsiteY32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368 w 10000"/>
              <a:gd name="connsiteY229" fmla="*/ 5421 h 10000"/>
              <a:gd name="connsiteX230" fmla="*/ 8399 w 10000"/>
              <a:gd name="connsiteY230" fmla="*/ 5060 h 10000"/>
              <a:gd name="connsiteX231" fmla="*/ 8448 w 10000"/>
              <a:gd name="connsiteY231" fmla="*/ 4953 h 10000"/>
              <a:gd name="connsiteX232" fmla="*/ 8336 w 10000"/>
              <a:gd name="connsiteY232" fmla="*/ 5248 h 10000"/>
              <a:gd name="connsiteX233" fmla="*/ 8153 w 10000"/>
              <a:gd name="connsiteY233" fmla="*/ 5502 h 10000"/>
              <a:gd name="connsiteX234" fmla="*/ 2304 w 10000"/>
              <a:gd name="connsiteY234" fmla="*/ 7121 h 10000"/>
              <a:gd name="connsiteX235" fmla="*/ 2160 w 10000"/>
              <a:gd name="connsiteY235" fmla="*/ 6907 h 10000"/>
              <a:gd name="connsiteX236" fmla="*/ 2022 w 10000"/>
              <a:gd name="connsiteY236" fmla="*/ 7068 h 10000"/>
              <a:gd name="connsiteX237" fmla="*/ 1990 w 10000"/>
              <a:gd name="connsiteY237" fmla="*/ 7014 h 10000"/>
              <a:gd name="connsiteX238" fmla="*/ 1857 w 10000"/>
              <a:gd name="connsiteY238" fmla="*/ 4912 h 10000"/>
              <a:gd name="connsiteX239" fmla="*/ 1919 w 10000"/>
              <a:gd name="connsiteY239" fmla="*/ 7148 h 10000"/>
              <a:gd name="connsiteX240" fmla="*/ 1789 w 10000"/>
              <a:gd name="connsiteY240" fmla="*/ 7202 h 10000"/>
              <a:gd name="connsiteX241" fmla="*/ 1744 w 10000"/>
              <a:gd name="connsiteY241" fmla="*/ 7148 h 10000"/>
              <a:gd name="connsiteX242" fmla="*/ 1730 w 10000"/>
              <a:gd name="connsiteY242" fmla="*/ 7202 h 10000"/>
              <a:gd name="connsiteX243" fmla="*/ 1798 w 10000"/>
              <a:gd name="connsiteY243" fmla="*/ 7403 h 10000"/>
              <a:gd name="connsiteX244" fmla="*/ 1753 w 10000"/>
              <a:gd name="connsiteY244" fmla="*/ 7523 h 10000"/>
              <a:gd name="connsiteX245" fmla="*/ 1757 w 10000"/>
              <a:gd name="connsiteY245" fmla="*/ 7697 h 10000"/>
              <a:gd name="connsiteX246" fmla="*/ 1829 w 10000"/>
              <a:gd name="connsiteY246" fmla="*/ 7711 h 10000"/>
              <a:gd name="connsiteX247" fmla="*/ 1860 w 10000"/>
              <a:gd name="connsiteY247" fmla="*/ 7871 h 10000"/>
              <a:gd name="connsiteX248" fmla="*/ 1842 w 10000"/>
              <a:gd name="connsiteY248" fmla="*/ 7991 h 10000"/>
              <a:gd name="connsiteX249" fmla="*/ 1789 w 10000"/>
              <a:gd name="connsiteY249" fmla="*/ 7911 h 10000"/>
              <a:gd name="connsiteX250" fmla="*/ 1744 w 10000"/>
              <a:gd name="connsiteY250" fmla="*/ 7978 h 10000"/>
              <a:gd name="connsiteX251" fmla="*/ 1704 w 10000"/>
              <a:gd name="connsiteY251" fmla="*/ 7911 h 10000"/>
              <a:gd name="connsiteX252" fmla="*/ 1686 w 10000"/>
              <a:gd name="connsiteY252" fmla="*/ 7804 h 10000"/>
              <a:gd name="connsiteX253" fmla="*/ 1636 w 10000"/>
              <a:gd name="connsiteY253" fmla="*/ 7871 h 10000"/>
              <a:gd name="connsiteX254" fmla="*/ 1596 w 10000"/>
              <a:gd name="connsiteY254" fmla="*/ 7804 h 10000"/>
              <a:gd name="connsiteX255" fmla="*/ 1556 w 10000"/>
              <a:gd name="connsiteY255" fmla="*/ 7911 h 10000"/>
              <a:gd name="connsiteX256" fmla="*/ 1502 w 10000"/>
              <a:gd name="connsiteY256" fmla="*/ 7924 h 10000"/>
              <a:gd name="connsiteX257" fmla="*/ 1466 w 10000"/>
              <a:gd name="connsiteY257" fmla="*/ 7804 h 10000"/>
              <a:gd name="connsiteX258" fmla="*/ 1269 w 10000"/>
              <a:gd name="connsiteY258" fmla="*/ 7764 h 10000"/>
              <a:gd name="connsiteX259" fmla="*/ 1246 w 10000"/>
              <a:gd name="connsiteY259" fmla="*/ 7831 h 10000"/>
              <a:gd name="connsiteX260" fmla="*/ 1228 w 10000"/>
              <a:gd name="connsiteY260" fmla="*/ 7831 h 10000"/>
              <a:gd name="connsiteX261" fmla="*/ 1196 w 10000"/>
              <a:gd name="connsiteY261" fmla="*/ 7965 h 10000"/>
              <a:gd name="connsiteX262" fmla="*/ 1201 w 10000"/>
              <a:gd name="connsiteY262" fmla="*/ 8099 h 10000"/>
              <a:gd name="connsiteX263" fmla="*/ 1178 w 10000"/>
              <a:gd name="connsiteY263" fmla="*/ 8099 h 10000"/>
              <a:gd name="connsiteX264" fmla="*/ 1160 w 10000"/>
              <a:gd name="connsiteY264" fmla="*/ 7991 h 10000"/>
              <a:gd name="connsiteX265" fmla="*/ 1134 w 10000"/>
              <a:gd name="connsiteY265" fmla="*/ 8005 h 10000"/>
              <a:gd name="connsiteX266" fmla="*/ 1125 w 10000"/>
              <a:gd name="connsiteY266" fmla="*/ 8393 h 10000"/>
              <a:gd name="connsiteX267" fmla="*/ 1156 w 10000"/>
              <a:gd name="connsiteY267" fmla="*/ 8514 h 10000"/>
              <a:gd name="connsiteX268" fmla="*/ 1156 w 10000"/>
              <a:gd name="connsiteY268" fmla="*/ 8621 h 10000"/>
              <a:gd name="connsiteX269" fmla="*/ 1187 w 10000"/>
              <a:gd name="connsiteY269" fmla="*/ 8607 h 10000"/>
              <a:gd name="connsiteX270" fmla="*/ 1228 w 10000"/>
              <a:gd name="connsiteY270" fmla="*/ 8554 h 10000"/>
              <a:gd name="connsiteX271" fmla="*/ 1264 w 10000"/>
              <a:gd name="connsiteY271" fmla="*/ 8728 h 10000"/>
              <a:gd name="connsiteX272" fmla="*/ 1291 w 10000"/>
              <a:gd name="connsiteY272" fmla="*/ 8835 h 10000"/>
              <a:gd name="connsiteX273" fmla="*/ 1318 w 10000"/>
              <a:gd name="connsiteY273" fmla="*/ 8983 h 10000"/>
              <a:gd name="connsiteX274" fmla="*/ 1363 w 10000"/>
              <a:gd name="connsiteY274" fmla="*/ 9009 h 10000"/>
              <a:gd name="connsiteX275" fmla="*/ 1305 w 10000"/>
              <a:gd name="connsiteY275" fmla="*/ 9130 h 10000"/>
              <a:gd name="connsiteX276" fmla="*/ 1264 w 10000"/>
              <a:gd name="connsiteY276" fmla="*/ 9023 h 10000"/>
              <a:gd name="connsiteX277" fmla="*/ 1223 w 10000"/>
              <a:gd name="connsiteY277" fmla="*/ 9464 h 10000"/>
              <a:gd name="connsiteX278" fmla="*/ 1273 w 10000"/>
              <a:gd name="connsiteY278" fmla="*/ 9571 h 10000"/>
              <a:gd name="connsiteX279" fmla="*/ 1318 w 10000"/>
              <a:gd name="connsiteY279" fmla="*/ 10000 h 10000"/>
              <a:gd name="connsiteX280" fmla="*/ 1278 w 10000"/>
              <a:gd name="connsiteY280" fmla="*/ 9919 h 10000"/>
              <a:gd name="connsiteX281" fmla="*/ 1237 w 10000"/>
              <a:gd name="connsiteY281" fmla="*/ 9879 h 10000"/>
              <a:gd name="connsiteX282" fmla="*/ 1187 w 10000"/>
              <a:gd name="connsiteY282" fmla="*/ 9853 h 10000"/>
              <a:gd name="connsiteX283" fmla="*/ 1156 w 10000"/>
              <a:gd name="connsiteY283" fmla="*/ 9812 h 10000"/>
              <a:gd name="connsiteX284" fmla="*/ 1120 w 10000"/>
              <a:gd name="connsiteY284" fmla="*/ 9786 h 10000"/>
              <a:gd name="connsiteX285" fmla="*/ 1093 w 10000"/>
              <a:gd name="connsiteY285" fmla="*/ 9639 h 10000"/>
              <a:gd name="connsiteX286" fmla="*/ 1030 w 10000"/>
              <a:gd name="connsiteY286" fmla="*/ 9732 h 10000"/>
              <a:gd name="connsiteX287" fmla="*/ 972 w 10000"/>
              <a:gd name="connsiteY287" fmla="*/ 9719 h 10000"/>
              <a:gd name="connsiteX288" fmla="*/ 936 w 10000"/>
              <a:gd name="connsiteY288" fmla="*/ 9598 h 10000"/>
              <a:gd name="connsiteX289" fmla="*/ 838 w 10000"/>
              <a:gd name="connsiteY289" fmla="*/ 9477 h 10000"/>
              <a:gd name="connsiteX290" fmla="*/ 739 w 10000"/>
              <a:gd name="connsiteY290" fmla="*/ 9491 h 10000"/>
              <a:gd name="connsiteX291" fmla="*/ 636 w 10000"/>
              <a:gd name="connsiteY291" fmla="*/ 9290 h 10000"/>
              <a:gd name="connsiteX292" fmla="*/ 717 w 10000"/>
              <a:gd name="connsiteY292" fmla="*/ 9090 h 10000"/>
              <a:gd name="connsiteX293" fmla="*/ 726 w 10000"/>
              <a:gd name="connsiteY293" fmla="*/ 8929 h 10000"/>
              <a:gd name="connsiteX294" fmla="*/ 726 w 10000"/>
              <a:gd name="connsiteY294" fmla="*/ 8754 h 10000"/>
              <a:gd name="connsiteX295" fmla="*/ 730 w 10000"/>
              <a:gd name="connsiteY295" fmla="*/ 8634 h 10000"/>
              <a:gd name="connsiteX296" fmla="*/ 784 w 10000"/>
              <a:gd name="connsiteY296" fmla="*/ 8581 h 10000"/>
              <a:gd name="connsiteX297" fmla="*/ 757 w 10000"/>
              <a:gd name="connsiteY297" fmla="*/ 8327 h 10000"/>
              <a:gd name="connsiteX298" fmla="*/ 694 w 10000"/>
              <a:gd name="connsiteY298" fmla="*/ 8260 h 10000"/>
              <a:gd name="connsiteX299" fmla="*/ 663 w 10000"/>
              <a:gd name="connsiteY299" fmla="*/ 8220 h 10000"/>
              <a:gd name="connsiteX300" fmla="*/ 623 w 10000"/>
              <a:gd name="connsiteY300" fmla="*/ 8260 h 10000"/>
              <a:gd name="connsiteX301" fmla="*/ 529 w 10000"/>
              <a:gd name="connsiteY301" fmla="*/ 8193 h 10000"/>
              <a:gd name="connsiteX302" fmla="*/ 457 w 10000"/>
              <a:gd name="connsiteY302" fmla="*/ 7938 h 10000"/>
              <a:gd name="connsiteX303" fmla="*/ 399 w 10000"/>
              <a:gd name="connsiteY303" fmla="*/ 7858 h 10000"/>
              <a:gd name="connsiteX304" fmla="*/ 372 w 10000"/>
              <a:gd name="connsiteY304" fmla="*/ 7630 h 10000"/>
              <a:gd name="connsiteX305" fmla="*/ 318 w 10000"/>
              <a:gd name="connsiteY305" fmla="*/ 7604 h 10000"/>
              <a:gd name="connsiteX306" fmla="*/ 269 w 10000"/>
              <a:gd name="connsiteY306" fmla="*/ 7684 h 10000"/>
              <a:gd name="connsiteX307" fmla="*/ 237 w 10000"/>
              <a:gd name="connsiteY307" fmla="*/ 7724 h 10000"/>
              <a:gd name="connsiteX308" fmla="*/ 224 w 10000"/>
              <a:gd name="connsiteY308" fmla="*/ 7617 h 10000"/>
              <a:gd name="connsiteX309" fmla="*/ 197 w 10000"/>
              <a:gd name="connsiteY309" fmla="*/ 7523 h 10000"/>
              <a:gd name="connsiteX310" fmla="*/ 269 w 10000"/>
              <a:gd name="connsiteY310" fmla="*/ 7497 h 10000"/>
              <a:gd name="connsiteX311" fmla="*/ 264 w 10000"/>
              <a:gd name="connsiteY311" fmla="*/ 7430 h 10000"/>
              <a:gd name="connsiteX312" fmla="*/ 246 w 10000"/>
              <a:gd name="connsiteY312" fmla="*/ 7390 h 10000"/>
              <a:gd name="connsiteX313" fmla="*/ 224 w 10000"/>
              <a:gd name="connsiteY313" fmla="*/ 7336 h 10000"/>
              <a:gd name="connsiteX314" fmla="*/ 184 w 10000"/>
              <a:gd name="connsiteY314" fmla="*/ 7068 h 10000"/>
              <a:gd name="connsiteX315" fmla="*/ 130 w 10000"/>
              <a:gd name="connsiteY315" fmla="*/ 6921 h 10000"/>
              <a:gd name="connsiteX316" fmla="*/ 76 w 10000"/>
              <a:gd name="connsiteY316" fmla="*/ 6921 h 10000"/>
              <a:gd name="connsiteX317" fmla="*/ 18 w 10000"/>
              <a:gd name="connsiteY317" fmla="*/ 6921 h 10000"/>
              <a:gd name="connsiteX318" fmla="*/ 0 w 10000"/>
              <a:gd name="connsiteY318" fmla="*/ 6720 h 10000"/>
              <a:gd name="connsiteX319" fmla="*/ 36 w 10000"/>
              <a:gd name="connsiteY31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399 w 10000"/>
              <a:gd name="connsiteY229" fmla="*/ 5060 h 10000"/>
              <a:gd name="connsiteX230" fmla="*/ 8448 w 10000"/>
              <a:gd name="connsiteY230" fmla="*/ 4953 h 10000"/>
              <a:gd name="connsiteX231" fmla="*/ 8336 w 10000"/>
              <a:gd name="connsiteY231" fmla="*/ 5248 h 10000"/>
              <a:gd name="connsiteX232" fmla="*/ 8153 w 10000"/>
              <a:gd name="connsiteY232" fmla="*/ 5502 h 10000"/>
              <a:gd name="connsiteX233" fmla="*/ 2304 w 10000"/>
              <a:gd name="connsiteY233" fmla="*/ 7121 h 10000"/>
              <a:gd name="connsiteX234" fmla="*/ 2160 w 10000"/>
              <a:gd name="connsiteY234" fmla="*/ 6907 h 10000"/>
              <a:gd name="connsiteX235" fmla="*/ 2022 w 10000"/>
              <a:gd name="connsiteY235" fmla="*/ 7068 h 10000"/>
              <a:gd name="connsiteX236" fmla="*/ 1990 w 10000"/>
              <a:gd name="connsiteY236" fmla="*/ 7014 h 10000"/>
              <a:gd name="connsiteX237" fmla="*/ 1857 w 10000"/>
              <a:gd name="connsiteY237" fmla="*/ 4912 h 10000"/>
              <a:gd name="connsiteX238" fmla="*/ 1919 w 10000"/>
              <a:gd name="connsiteY238" fmla="*/ 7148 h 10000"/>
              <a:gd name="connsiteX239" fmla="*/ 1789 w 10000"/>
              <a:gd name="connsiteY239" fmla="*/ 7202 h 10000"/>
              <a:gd name="connsiteX240" fmla="*/ 1744 w 10000"/>
              <a:gd name="connsiteY240" fmla="*/ 7148 h 10000"/>
              <a:gd name="connsiteX241" fmla="*/ 1730 w 10000"/>
              <a:gd name="connsiteY241" fmla="*/ 7202 h 10000"/>
              <a:gd name="connsiteX242" fmla="*/ 1798 w 10000"/>
              <a:gd name="connsiteY242" fmla="*/ 7403 h 10000"/>
              <a:gd name="connsiteX243" fmla="*/ 1753 w 10000"/>
              <a:gd name="connsiteY243" fmla="*/ 7523 h 10000"/>
              <a:gd name="connsiteX244" fmla="*/ 1757 w 10000"/>
              <a:gd name="connsiteY244" fmla="*/ 7697 h 10000"/>
              <a:gd name="connsiteX245" fmla="*/ 1829 w 10000"/>
              <a:gd name="connsiteY245" fmla="*/ 7711 h 10000"/>
              <a:gd name="connsiteX246" fmla="*/ 1860 w 10000"/>
              <a:gd name="connsiteY246" fmla="*/ 7871 h 10000"/>
              <a:gd name="connsiteX247" fmla="*/ 1842 w 10000"/>
              <a:gd name="connsiteY247" fmla="*/ 7991 h 10000"/>
              <a:gd name="connsiteX248" fmla="*/ 1789 w 10000"/>
              <a:gd name="connsiteY248" fmla="*/ 7911 h 10000"/>
              <a:gd name="connsiteX249" fmla="*/ 1744 w 10000"/>
              <a:gd name="connsiteY249" fmla="*/ 7978 h 10000"/>
              <a:gd name="connsiteX250" fmla="*/ 1704 w 10000"/>
              <a:gd name="connsiteY250" fmla="*/ 7911 h 10000"/>
              <a:gd name="connsiteX251" fmla="*/ 1686 w 10000"/>
              <a:gd name="connsiteY251" fmla="*/ 7804 h 10000"/>
              <a:gd name="connsiteX252" fmla="*/ 1636 w 10000"/>
              <a:gd name="connsiteY252" fmla="*/ 7871 h 10000"/>
              <a:gd name="connsiteX253" fmla="*/ 1596 w 10000"/>
              <a:gd name="connsiteY253" fmla="*/ 7804 h 10000"/>
              <a:gd name="connsiteX254" fmla="*/ 1556 w 10000"/>
              <a:gd name="connsiteY254" fmla="*/ 7911 h 10000"/>
              <a:gd name="connsiteX255" fmla="*/ 1502 w 10000"/>
              <a:gd name="connsiteY255" fmla="*/ 7924 h 10000"/>
              <a:gd name="connsiteX256" fmla="*/ 1466 w 10000"/>
              <a:gd name="connsiteY256" fmla="*/ 7804 h 10000"/>
              <a:gd name="connsiteX257" fmla="*/ 1269 w 10000"/>
              <a:gd name="connsiteY257" fmla="*/ 7764 h 10000"/>
              <a:gd name="connsiteX258" fmla="*/ 1246 w 10000"/>
              <a:gd name="connsiteY258" fmla="*/ 7831 h 10000"/>
              <a:gd name="connsiteX259" fmla="*/ 1228 w 10000"/>
              <a:gd name="connsiteY259" fmla="*/ 7831 h 10000"/>
              <a:gd name="connsiteX260" fmla="*/ 1196 w 10000"/>
              <a:gd name="connsiteY260" fmla="*/ 7965 h 10000"/>
              <a:gd name="connsiteX261" fmla="*/ 1201 w 10000"/>
              <a:gd name="connsiteY261" fmla="*/ 8099 h 10000"/>
              <a:gd name="connsiteX262" fmla="*/ 1178 w 10000"/>
              <a:gd name="connsiteY262" fmla="*/ 8099 h 10000"/>
              <a:gd name="connsiteX263" fmla="*/ 1160 w 10000"/>
              <a:gd name="connsiteY263" fmla="*/ 7991 h 10000"/>
              <a:gd name="connsiteX264" fmla="*/ 1134 w 10000"/>
              <a:gd name="connsiteY264" fmla="*/ 8005 h 10000"/>
              <a:gd name="connsiteX265" fmla="*/ 1125 w 10000"/>
              <a:gd name="connsiteY265" fmla="*/ 8393 h 10000"/>
              <a:gd name="connsiteX266" fmla="*/ 1156 w 10000"/>
              <a:gd name="connsiteY266" fmla="*/ 8514 h 10000"/>
              <a:gd name="connsiteX267" fmla="*/ 1156 w 10000"/>
              <a:gd name="connsiteY267" fmla="*/ 8621 h 10000"/>
              <a:gd name="connsiteX268" fmla="*/ 1187 w 10000"/>
              <a:gd name="connsiteY268" fmla="*/ 8607 h 10000"/>
              <a:gd name="connsiteX269" fmla="*/ 1228 w 10000"/>
              <a:gd name="connsiteY269" fmla="*/ 8554 h 10000"/>
              <a:gd name="connsiteX270" fmla="*/ 1264 w 10000"/>
              <a:gd name="connsiteY270" fmla="*/ 8728 h 10000"/>
              <a:gd name="connsiteX271" fmla="*/ 1291 w 10000"/>
              <a:gd name="connsiteY271" fmla="*/ 8835 h 10000"/>
              <a:gd name="connsiteX272" fmla="*/ 1318 w 10000"/>
              <a:gd name="connsiteY272" fmla="*/ 8983 h 10000"/>
              <a:gd name="connsiteX273" fmla="*/ 1363 w 10000"/>
              <a:gd name="connsiteY273" fmla="*/ 9009 h 10000"/>
              <a:gd name="connsiteX274" fmla="*/ 1305 w 10000"/>
              <a:gd name="connsiteY274" fmla="*/ 9130 h 10000"/>
              <a:gd name="connsiteX275" fmla="*/ 1264 w 10000"/>
              <a:gd name="connsiteY275" fmla="*/ 9023 h 10000"/>
              <a:gd name="connsiteX276" fmla="*/ 1223 w 10000"/>
              <a:gd name="connsiteY276" fmla="*/ 9464 h 10000"/>
              <a:gd name="connsiteX277" fmla="*/ 1273 w 10000"/>
              <a:gd name="connsiteY277" fmla="*/ 9571 h 10000"/>
              <a:gd name="connsiteX278" fmla="*/ 1318 w 10000"/>
              <a:gd name="connsiteY278" fmla="*/ 10000 h 10000"/>
              <a:gd name="connsiteX279" fmla="*/ 1278 w 10000"/>
              <a:gd name="connsiteY279" fmla="*/ 9919 h 10000"/>
              <a:gd name="connsiteX280" fmla="*/ 1237 w 10000"/>
              <a:gd name="connsiteY280" fmla="*/ 9879 h 10000"/>
              <a:gd name="connsiteX281" fmla="*/ 1187 w 10000"/>
              <a:gd name="connsiteY281" fmla="*/ 9853 h 10000"/>
              <a:gd name="connsiteX282" fmla="*/ 1156 w 10000"/>
              <a:gd name="connsiteY282" fmla="*/ 9812 h 10000"/>
              <a:gd name="connsiteX283" fmla="*/ 1120 w 10000"/>
              <a:gd name="connsiteY283" fmla="*/ 9786 h 10000"/>
              <a:gd name="connsiteX284" fmla="*/ 1093 w 10000"/>
              <a:gd name="connsiteY284" fmla="*/ 9639 h 10000"/>
              <a:gd name="connsiteX285" fmla="*/ 1030 w 10000"/>
              <a:gd name="connsiteY285" fmla="*/ 9732 h 10000"/>
              <a:gd name="connsiteX286" fmla="*/ 972 w 10000"/>
              <a:gd name="connsiteY286" fmla="*/ 9719 h 10000"/>
              <a:gd name="connsiteX287" fmla="*/ 936 w 10000"/>
              <a:gd name="connsiteY287" fmla="*/ 9598 h 10000"/>
              <a:gd name="connsiteX288" fmla="*/ 838 w 10000"/>
              <a:gd name="connsiteY288" fmla="*/ 9477 h 10000"/>
              <a:gd name="connsiteX289" fmla="*/ 739 w 10000"/>
              <a:gd name="connsiteY289" fmla="*/ 9491 h 10000"/>
              <a:gd name="connsiteX290" fmla="*/ 636 w 10000"/>
              <a:gd name="connsiteY290" fmla="*/ 9290 h 10000"/>
              <a:gd name="connsiteX291" fmla="*/ 717 w 10000"/>
              <a:gd name="connsiteY291" fmla="*/ 9090 h 10000"/>
              <a:gd name="connsiteX292" fmla="*/ 726 w 10000"/>
              <a:gd name="connsiteY292" fmla="*/ 8929 h 10000"/>
              <a:gd name="connsiteX293" fmla="*/ 726 w 10000"/>
              <a:gd name="connsiteY293" fmla="*/ 8754 h 10000"/>
              <a:gd name="connsiteX294" fmla="*/ 730 w 10000"/>
              <a:gd name="connsiteY294" fmla="*/ 8634 h 10000"/>
              <a:gd name="connsiteX295" fmla="*/ 784 w 10000"/>
              <a:gd name="connsiteY295" fmla="*/ 8581 h 10000"/>
              <a:gd name="connsiteX296" fmla="*/ 757 w 10000"/>
              <a:gd name="connsiteY296" fmla="*/ 8327 h 10000"/>
              <a:gd name="connsiteX297" fmla="*/ 694 w 10000"/>
              <a:gd name="connsiteY297" fmla="*/ 8260 h 10000"/>
              <a:gd name="connsiteX298" fmla="*/ 663 w 10000"/>
              <a:gd name="connsiteY298" fmla="*/ 8220 h 10000"/>
              <a:gd name="connsiteX299" fmla="*/ 623 w 10000"/>
              <a:gd name="connsiteY299" fmla="*/ 8260 h 10000"/>
              <a:gd name="connsiteX300" fmla="*/ 529 w 10000"/>
              <a:gd name="connsiteY300" fmla="*/ 8193 h 10000"/>
              <a:gd name="connsiteX301" fmla="*/ 457 w 10000"/>
              <a:gd name="connsiteY301" fmla="*/ 7938 h 10000"/>
              <a:gd name="connsiteX302" fmla="*/ 399 w 10000"/>
              <a:gd name="connsiteY302" fmla="*/ 7858 h 10000"/>
              <a:gd name="connsiteX303" fmla="*/ 372 w 10000"/>
              <a:gd name="connsiteY303" fmla="*/ 7630 h 10000"/>
              <a:gd name="connsiteX304" fmla="*/ 318 w 10000"/>
              <a:gd name="connsiteY304" fmla="*/ 7604 h 10000"/>
              <a:gd name="connsiteX305" fmla="*/ 269 w 10000"/>
              <a:gd name="connsiteY305" fmla="*/ 7684 h 10000"/>
              <a:gd name="connsiteX306" fmla="*/ 237 w 10000"/>
              <a:gd name="connsiteY306" fmla="*/ 7724 h 10000"/>
              <a:gd name="connsiteX307" fmla="*/ 224 w 10000"/>
              <a:gd name="connsiteY307" fmla="*/ 7617 h 10000"/>
              <a:gd name="connsiteX308" fmla="*/ 197 w 10000"/>
              <a:gd name="connsiteY308" fmla="*/ 7523 h 10000"/>
              <a:gd name="connsiteX309" fmla="*/ 269 w 10000"/>
              <a:gd name="connsiteY309" fmla="*/ 7497 h 10000"/>
              <a:gd name="connsiteX310" fmla="*/ 264 w 10000"/>
              <a:gd name="connsiteY310" fmla="*/ 7430 h 10000"/>
              <a:gd name="connsiteX311" fmla="*/ 246 w 10000"/>
              <a:gd name="connsiteY311" fmla="*/ 7390 h 10000"/>
              <a:gd name="connsiteX312" fmla="*/ 224 w 10000"/>
              <a:gd name="connsiteY312" fmla="*/ 7336 h 10000"/>
              <a:gd name="connsiteX313" fmla="*/ 184 w 10000"/>
              <a:gd name="connsiteY313" fmla="*/ 7068 h 10000"/>
              <a:gd name="connsiteX314" fmla="*/ 130 w 10000"/>
              <a:gd name="connsiteY314" fmla="*/ 6921 h 10000"/>
              <a:gd name="connsiteX315" fmla="*/ 76 w 10000"/>
              <a:gd name="connsiteY315" fmla="*/ 6921 h 10000"/>
              <a:gd name="connsiteX316" fmla="*/ 18 w 10000"/>
              <a:gd name="connsiteY316" fmla="*/ 6921 h 10000"/>
              <a:gd name="connsiteX317" fmla="*/ 0 w 10000"/>
              <a:gd name="connsiteY317" fmla="*/ 6720 h 10000"/>
              <a:gd name="connsiteX318" fmla="*/ 36 w 10000"/>
              <a:gd name="connsiteY31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399 w 10000"/>
              <a:gd name="connsiteY229" fmla="*/ 5060 h 10000"/>
              <a:gd name="connsiteX230" fmla="*/ 8448 w 10000"/>
              <a:gd name="connsiteY230" fmla="*/ 4953 h 10000"/>
              <a:gd name="connsiteX231" fmla="*/ 8336 w 10000"/>
              <a:gd name="connsiteY231" fmla="*/ 5248 h 10000"/>
              <a:gd name="connsiteX232" fmla="*/ 2304 w 10000"/>
              <a:gd name="connsiteY232" fmla="*/ 7121 h 10000"/>
              <a:gd name="connsiteX233" fmla="*/ 2160 w 10000"/>
              <a:gd name="connsiteY233" fmla="*/ 6907 h 10000"/>
              <a:gd name="connsiteX234" fmla="*/ 2022 w 10000"/>
              <a:gd name="connsiteY234" fmla="*/ 7068 h 10000"/>
              <a:gd name="connsiteX235" fmla="*/ 1990 w 10000"/>
              <a:gd name="connsiteY235" fmla="*/ 7014 h 10000"/>
              <a:gd name="connsiteX236" fmla="*/ 1857 w 10000"/>
              <a:gd name="connsiteY236" fmla="*/ 4912 h 10000"/>
              <a:gd name="connsiteX237" fmla="*/ 1919 w 10000"/>
              <a:gd name="connsiteY237" fmla="*/ 7148 h 10000"/>
              <a:gd name="connsiteX238" fmla="*/ 1789 w 10000"/>
              <a:gd name="connsiteY238" fmla="*/ 7202 h 10000"/>
              <a:gd name="connsiteX239" fmla="*/ 1744 w 10000"/>
              <a:gd name="connsiteY239" fmla="*/ 7148 h 10000"/>
              <a:gd name="connsiteX240" fmla="*/ 1730 w 10000"/>
              <a:gd name="connsiteY240" fmla="*/ 7202 h 10000"/>
              <a:gd name="connsiteX241" fmla="*/ 1798 w 10000"/>
              <a:gd name="connsiteY241" fmla="*/ 7403 h 10000"/>
              <a:gd name="connsiteX242" fmla="*/ 1753 w 10000"/>
              <a:gd name="connsiteY242" fmla="*/ 7523 h 10000"/>
              <a:gd name="connsiteX243" fmla="*/ 1757 w 10000"/>
              <a:gd name="connsiteY243" fmla="*/ 7697 h 10000"/>
              <a:gd name="connsiteX244" fmla="*/ 1829 w 10000"/>
              <a:gd name="connsiteY244" fmla="*/ 7711 h 10000"/>
              <a:gd name="connsiteX245" fmla="*/ 1860 w 10000"/>
              <a:gd name="connsiteY245" fmla="*/ 7871 h 10000"/>
              <a:gd name="connsiteX246" fmla="*/ 1842 w 10000"/>
              <a:gd name="connsiteY246" fmla="*/ 7991 h 10000"/>
              <a:gd name="connsiteX247" fmla="*/ 1789 w 10000"/>
              <a:gd name="connsiteY247" fmla="*/ 7911 h 10000"/>
              <a:gd name="connsiteX248" fmla="*/ 1744 w 10000"/>
              <a:gd name="connsiteY248" fmla="*/ 7978 h 10000"/>
              <a:gd name="connsiteX249" fmla="*/ 1704 w 10000"/>
              <a:gd name="connsiteY249" fmla="*/ 7911 h 10000"/>
              <a:gd name="connsiteX250" fmla="*/ 1686 w 10000"/>
              <a:gd name="connsiteY250" fmla="*/ 7804 h 10000"/>
              <a:gd name="connsiteX251" fmla="*/ 1636 w 10000"/>
              <a:gd name="connsiteY251" fmla="*/ 7871 h 10000"/>
              <a:gd name="connsiteX252" fmla="*/ 1596 w 10000"/>
              <a:gd name="connsiteY252" fmla="*/ 7804 h 10000"/>
              <a:gd name="connsiteX253" fmla="*/ 1556 w 10000"/>
              <a:gd name="connsiteY253" fmla="*/ 7911 h 10000"/>
              <a:gd name="connsiteX254" fmla="*/ 1502 w 10000"/>
              <a:gd name="connsiteY254" fmla="*/ 7924 h 10000"/>
              <a:gd name="connsiteX255" fmla="*/ 1466 w 10000"/>
              <a:gd name="connsiteY255" fmla="*/ 7804 h 10000"/>
              <a:gd name="connsiteX256" fmla="*/ 1269 w 10000"/>
              <a:gd name="connsiteY256" fmla="*/ 7764 h 10000"/>
              <a:gd name="connsiteX257" fmla="*/ 1246 w 10000"/>
              <a:gd name="connsiteY257" fmla="*/ 7831 h 10000"/>
              <a:gd name="connsiteX258" fmla="*/ 1228 w 10000"/>
              <a:gd name="connsiteY258" fmla="*/ 7831 h 10000"/>
              <a:gd name="connsiteX259" fmla="*/ 1196 w 10000"/>
              <a:gd name="connsiteY259" fmla="*/ 7965 h 10000"/>
              <a:gd name="connsiteX260" fmla="*/ 1201 w 10000"/>
              <a:gd name="connsiteY260" fmla="*/ 8099 h 10000"/>
              <a:gd name="connsiteX261" fmla="*/ 1178 w 10000"/>
              <a:gd name="connsiteY261" fmla="*/ 8099 h 10000"/>
              <a:gd name="connsiteX262" fmla="*/ 1160 w 10000"/>
              <a:gd name="connsiteY262" fmla="*/ 7991 h 10000"/>
              <a:gd name="connsiteX263" fmla="*/ 1134 w 10000"/>
              <a:gd name="connsiteY263" fmla="*/ 8005 h 10000"/>
              <a:gd name="connsiteX264" fmla="*/ 1125 w 10000"/>
              <a:gd name="connsiteY264" fmla="*/ 8393 h 10000"/>
              <a:gd name="connsiteX265" fmla="*/ 1156 w 10000"/>
              <a:gd name="connsiteY265" fmla="*/ 8514 h 10000"/>
              <a:gd name="connsiteX266" fmla="*/ 1156 w 10000"/>
              <a:gd name="connsiteY266" fmla="*/ 8621 h 10000"/>
              <a:gd name="connsiteX267" fmla="*/ 1187 w 10000"/>
              <a:gd name="connsiteY267" fmla="*/ 8607 h 10000"/>
              <a:gd name="connsiteX268" fmla="*/ 1228 w 10000"/>
              <a:gd name="connsiteY268" fmla="*/ 8554 h 10000"/>
              <a:gd name="connsiteX269" fmla="*/ 1264 w 10000"/>
              <a:gd name="connsiteY269" fmla="*/ 8728 h 10000"/>
              <a:gd name="connsiteX270" fmla="*/ 1291 w 10000"/>
              <a:gd name="connsiteY270" fmla="*/ 8835 h 10000"/>
              <a:gd name="connsiteX271" fmla="*/ 1318 w 10000"/>
              <a:gd name="connsiteY271" fmla="*/ 8983 h 10000"/>
              <a:gd name="connsiteX272" fmla="*/ 1363 w 10000"/>
              <a:gd name="connsiteY272" fmla="*/ 9009 h 10000"/>
              <a:gd name="connsiteX273" fmla="*/ 1305 w 10000"/>
              <a:gd name="connsiteY273" fmla="*/ 9130 h 10000"/>
              <a:gd name="connsiteX274" fmla="*/ 1264 w 10000"/>
              <a:gd name="connsiteY274" fmla="*/ 9023 h 10000"/>
              <a:gd name="connsiteX275" fmla="*/ 1223 w 10000"/>
              <a:gd name="connsiteY275" fmla="*/ 9464 h 10000"/>
              <a:gd name="connsiteX276" fmla="*/ 1273 w 10000"/>
              <a:gd name="connsiteY276" fmla="*/ 9571 h 10000"/>
              <a:gd name="connsiteX277" fmla="*/ 1318 w 10000"/>
              <a:gd name="connsiteY277" fmla="*/ 10000 h 10000"/>
              <a:gd name="connsiteX278" fmla="*/ 1278 w 10000"/>
              <a:gd name="connsiteY278" fmla="*/ 9919 h 10000"/>
              <a:gd name="connsiteX279" fmla="*/ 1237 w 10000"/>
              <a:gd name="connsiteY279" fmla="*/ 9879 h 10000"/>
              <a:gd name="connsiteX280" fmla="*/ 1187 w 10000"/>
              <a:gd name="connsiteY280" fmla="*/ 9853 h 10000"/>
              <a:gd name="connsiteX281" fmla="*/ 1156 w 10000"/>
              <a:gd name="connsiteY281" fmla="*/ 9812 h 10000"/>
              <a:gd name="connsiteX282" fmla="*/ 1120 w 10000"/>
              <a:gd name="connsiteY282" fmla="*/ 9786 h 10000"/>
              <a:gd name="connsiteX283" fmla="*/ 1093 w 10000"/>
              <a:gd name="connsiteY283" fmla="*/ 9639 h 10000"/>
              <a:gd name="connsiteX284" fmla="*/ 1030 w 10000"/>
              <a:gd name="connsiteY284" fmla="*/ 9732 h 10000"/>
              <a:gd name="connsiteX285" fmla="*/ 972 w 10000"/>
              <a:gd name="connsiteY285" fmla="*/ 9719 h 10000"/>
              <a:gd name="connsiteX286" fmla="*/ 936 w 10000"/>
              <a:gd name="connsiteY286" fmla="*/ 9598 h 10000"/>
              <a:gd name="connsiteX287" fmla="*/ 838 w 10000"/>
              <a:gd name="connsiteY287" fmla="*/ 9477 h 10000"/>
              <a:gd name="connsiteX288" fmla="*/ 739 w 10000"/>
              <a:gd name="connsiteY288" fmla="*/ 9491 h 10000"/>
              <a:gd name="connsiteX289" fmla="*/ 636 w 10000"/>
              <a:gd name="connsiteY289" fmla="*/ 9290 h 10000"/>
              <a:gd name="connsiteX290" fmla="*/ 717 w 10000"/>
              <a:gd name="connsiteY290" fmla="*/ 9090 h 10000"/>
              <a:gd name="connsiteX291" fmla="*/ 726 w 10000"/>
              <a:gd name="connsiteY291" fmla="*/ 8929 h 10000"/>
              <a:gd name="connsiteX292" fmla="*/ 726 w 10000"/>
              <a:gd name="connsiteY292" fmla="*/ 8754 h 10000"/>
              <a:gd name="connsiteX293" fmla="*/ 730 w 10000"/>
              <a:gd name="connsiteY293" fmla="*/ 8634 h 10000"/>
              <a:gd name="connsiteX294" fmla="*/ 784 w 10000"/>
              <a:gd name="connsiteY294" fmla="*/ 8581 h 10000"/>
              <a:gd name="connsiteX295" fmla="*/ 757 w 10000"/>
              <a:gd name="connsiteY295" fmla="*/ 8327 h 10000"/>
              <a:gd name="connsiteX296" fmla="*/ 694 w 10000"/>
              <a:gd name="connsiteY296" fmla="*/ 8260 h 10000"/>
              <a:gd name="connsiteX297" fmla="*/ 663 w 10000"/>
              <a:gd name="connsiteY297" fmla="*/ 8220 h 10000"/>
              <a:gd name="connsiteX298" fmla="*/ 623 w 10000"/>
              <a:gd name="connsiteY298" fmla="*/ 8260 h 10000"/>
              <a:gd name="connsiteX299" fmla="*/ 529 w 10000"/>
              <a:gd name="connsiteY299" fmla="*/ 8193 h 10000"/>
              <a:gd name="connsiteX300" fmla="*/ 457 w 10000"/>
              <a:gd name="connsiteY300" fmla="*/ 7938 h 10000"/>
              <a:gd name="connsiteX301" fmla="*/ 399 w 10000"/>
              <a:gd name="connsiteY301" fmla="*/ 7858 h 10000"/>
              <a:gd name="connsiteX302" fmla="*/ 372 w 10000"/>
              <a:gd name="connsiteY302" fmla="*/ 7630 h 10000"/>
              <a:gd name="connsiteX303" fmla="*/ 318 w 10000"/>
              <a:gd name="connsiteY303" fmla="*/ 7604 h 10000"/>
              <a:gd name="connsiteX304" fmla="*/ 269 w 10000"/>
              <a:gd name="connsiteY304" fmla="*/ 7684 h 10000"/>
              <a:gd name="connsiteX305" fmla="*/ 237 w 10000"/>
              <a:gd name="connsiteY305" fmla="*/ 7724 h 10000"/>
              <a:gd name="connsiteX306" fmla="*/ 224 w 10000"/>
              <a:gd name="connsiteY306" fmla="*/ 7617 h 10000"/>
              <a:gd name="connsiteX307" fmla="*/ 197 w 10000"/>
              <a:gd name="connsiteY307" fmla="*/ 7523 h 10000"/>
              <a:gd name="connsiteX308" fmla="*/ 269 w 10000"/>
              <a:gd name="connsiteY308" fmla="*/ 7497 h 10000"/>
              <a:gd name="connsiteX309" fmla="*/ 264 w 10000"/>
              <a:gd name="connsiteY309" fmla="*/ 7430 h 10000"/>
              <a:gd name="connsiteX310" fmla="*/ 246 w 10000"/>
              <a:gd name="connsiteY310" fmla="*/ 7390 h 10000"/>
              <a:gd name="connsiteX311" fmla="*/ 224 w 10000"/>
              <a:gd name="connsiteY311" fmla="*/ 7336 h 10000"/>
              <a:gd name="connsiteX312" fmla="*/ 184 w 10000"/>
              <a:gd name="connsiteY312" fmla="*/ 7068 h 10000"/>
              <a:gd name="connsiteX313" fmla="*/ 130 w 10000"/>
              <a:gd name="connsiteY313" fmla="*/ 6921 h 10000"/>
              <a:gd name="connsiteX314" fmla="*/ 76 w 10000"/>
              <a:gd name="connsiteY314" fmla="*/ 6921 h 10000"/>
              <a:gd name="connsiteX315" fmla="*/ 18 w 10000"/>
              <a:gd name="connsiteY315" fmla="*/ 6921 h 10000"/>
              <a:gd name="connsiteX316" fmla="*/ 0 w 10000"/>
              <a:gd name="connsiteY316" fmla="*/ 6720 h 10000"/>
              <a:gd name="connsiteX317" fmla="*/ 36 w 10000"/>
              <a:gd name="connsiteY31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399 w 10000"/>
              <a:gd name="connsiteY229" fmla="*/ 5060 h 10000"/>
              <a:gd name="connsiteX230" fmla="*/ 8448 w 10000"/>
              <a:gd name="connsiteY230" fmla="*/ 4953 h 10000"/>
              <a:gd name="connsiteX231" fmla="*/ 2304 w 10000"/>
              <a:gd name="connsiteY231" fmla="*/ 7121 h 10000"/>
              <a:gd name="connsiteX232" fmla="*/ 2160 w 10000"/>
              <a:gd name="connsiteY232" fmla="*/ 6907 h 10000"/>
              <a:gd name="connsiteX233" fmla="*/ 2022 w 10000"/>
              <a:gd name="connsiteY233" fmla="*/ 7068 h 10000"/>
              <a:gd name="connsiteX234" fmla="*/ 1990 w 10000"/>
              <a:gd name="connsiteY234" fmla="*/ 7014 h 10000"/>
              <a:gd name="connsiteX235" fmla="*/ 1857 w 10000"/>
              <a:gd name="connsiteY235" fmla="*/ 4912 h 10000"/>
              <a:gd name="connsiteX236" fmla="*/ 1919 w 10000"/>
              <a:gd name="connsiteY236" fmla="*/ 7148 h 10000"/>
              <a:gd name="connsiteX237" fmla="*/ 1789 w 10000"/>
              <a:gd name="connsiteY237" fmla="*/ 7202 h 10000"/>
              <a:gd name="connsiteX238" fmla="*/ 1744 w 10000"/>
              <a:gd name="connsiteY238" fmla="*/ 7148 h 10000"/>
              <a:gd name="connsiteX239" fmla="*/ 1730 w 10000"/>
              <a:gd name="connsiteY239" fmla="*/ 7202 h 10000"/>
              <a:gd name="connsiteX240" fmla="*/ 1798 w 10000"/>
              <a:gd name="connsiteY240" fmla="*/ 7403 h 10000"/>
              <a:gd name="connsiteX241" fmla="*/ 1753 w 10000"/>
              <a:gd name="connsiteY241" fmla="*/ 7523 h 10000"/>
              <a:gd name="connsiteX242" fmla="*/ 1757 w 10000"/>
              <a:gd name="connsiteY242" fmla="*/ 7697 h 10000"/>
              <a:gd name="connsiteX243" fmla="*/ 1829 w 10000"/>
              <a:gd name="connsiteY243" fmla="*/ 7711 h 10000"/>
              <a:gd name="connsiteX244" fmla="*/ 1860 w 10000"/>
              <a:gd name="connsiteY244" fmla="*/ 7871 h 10000"/>
              <a:gd name="connsiteX245" fmla="*/ 1842 w 10000"/>
              <a:gd name="connsiteY245" fmla="*/ 7991 h 10000"/>
              <a:gd name="connsiteX246" fmla="*/ 1789 w 10000"/>
              <a:gd name="connsiteY246" fmla="*/ 7911 h 10000"/>
              <a:gd name="connsiteX247" fmla="*/ 1744 w 10000"/>
              <a:gd name="connsiteY247" fmla="*/ 7978 h 10000"/>
              <a:gd name="connsiteX248" fmla="*/ 1704 w 10000"/>
              <a:gd name="connsiteY248" fmla="*/ 7911 h 10000"/>
              <a:gd name="connsiteX249" fmla="*/ 1686 w 10000"/>
              <a:gd name="connsiteY249" fmla="*/ 7804 h 10000"/>
              <a:gd name="connsiteX250" fmla="*/ 1636 w 10000"/>
              <a:gd name="connsiteY250" fmla="*/ 7871 h 10000"/>
              <a:gd name="connsiteX251" fmla="*/ 1596 w 10000"/>
              <a:gd name="connsiteY251" fmla="*/ 7804 h 10000"/>
              <a:gd name="connsiteX252" fmla="*/ 1556 w 10000"/>
              <a:gd name="connsiteY252" fmla="*/ 7911 h 10000"/>
              <a:gd name="connsiteX253" fmla="*/ 1502 w 10000"/>
              <a:gd name="connsiteY253" fmla="*/ 7924 h 10000"/>
              <a:gd name="connsiteX254" fmla="*/ 1466 w 10000"/>
              <a:gd name="connsiteY254" fmla="*/ 7804 h 10000"/>
              <a:gd name="connsiteX255" fmla="*/ 1269 w 10000"/>
              <a:gd name="connsiteY255" fmla="*/ 7764 h 10000"/>
              <a:gd name="connsiteX256" fmla="*/ 1246 w 10000"/>
              <a:gd name="connsiteY256" fmla="*/ 7831 h 10000"/>
              <a:gd name="connsiteX257" fmla="*/ 1228 w 10000"/>
              <a:gd name="connsiteY257" fmla="*/ 7831 h 10000"/>
              <a:gd name="connsiteX258" fmla="*/ 1196 w 10000"/>
              <a:gd name="connsiteY258" fmla="*/ 7965 h 10000"/>
              <a:gd name="connsiteX259" fmla="*/ 1201 w 10000"/>
              <a:gd name="connsiteY259" fmla="*/ 8099 h 10000"/>
              <a:gd name="connsiteX260" fmla="*/ 1178 w 10000"/>
              <a:gd name="connsiteY260" fmla="*/ 8099 h 10000"/>
              <a:gd name="connsiteX261" fmla="*/ 1160 w 10000"/>
              <a:gd name="connsiteY261" fmla="*/ 7991 h 10000"/>
              <a:gd name="connsiteX262" fmla="*/ 1134 w 10000"/>
              <a:gd name="connsiteY262" fmla="*/ 8005 h 10000"/>
              <a:gd name="connsiteX263" fmla="*/ 1125 w 10000"/>
              <a:gd name="connsiteY263" fmla="*/ 8393 h 10000"/>
              <a:gd name="connsiteX264" fmla="*/ 1156 w 10000"/>
              <a:gd name="connsiteY264" fmla="*/ 8514 h 10000"/>
              <a:gd name="connsiteX265" fmla="*/ 1156 w 10000"/>
              <a:gd name="connsiteY265" fmla="*/ 8621 h 10000"/>
              <a:gd name="connsiteX266" fmla="*/ 1187 w 10000"/>
              <a:gd name="connsiteY266" fmla="*/ 8607 h 10000"/>
              <a:gd name="connsiteX267" fmla="*/ 1228 w 10000"/>
              <a:gd name="connsiteY267" fmla="*/ 8554 h 10000"/>
              <a:gd name="connsiteX268" fmla="*/ 1264 w 10000"/>
              <a:gd name="connsiteY268" fmla="*/ 8728 h 10000"/>
              <a:gd name="connsiteX269" fmla="*/ 1291 w 10000"/>
              <a:gd name="connsiteY269" fmla="*/ 8835 h 10000"/>
              <a:gd name="connsiteX270" fmla="*/ 1318 w 10000"/>
              <a:gd name="connsiteY270" fmla="*/ 8983 h 10000"/>
              <a:gd name="connsiteX271" fmla="*/ 1363 w 10000"/>
              <a:gd name="connsiteY271" fmla="*/ 9009 h 10000"/>
              <a:gd name="connsiteX272" fmla="*/ 1305 w 10000"/>
              <a:gd name="connsiteY272" fmla="*/ 9130 h 10000"/>
              <a:gd name="connsiteX273" fmla="*/ 1264 w 10000"/>
              <a:gd name="connsiteY273" fmla="*/ 9023 h 10000"/>
              <a:gd name="connsiteX274" fmla="*/ 1223 w 10000"/>
              <a:gd name="connsiteY274" fmla="*/ 9464 h 10000"/>
              <a:gd name="connsiteX275" fmla="*/ 1273 w 10000"/>
              <a:gd name="connsiteY275" fmla="*/ 9571 h 10000"/>
              <a:gd name="connsiteX276" fmla="*/ 1318 w 10000"/>
              <a:gd name="connsiteY276" fmla="*/ 10000 h 10000"/>
              <a:gd name="connsiteX277" fmla="*/ 1278 w 10000"/>
              <a:gd name="connsiteY277" fmla="*/ 9919 h 10000"/>
              <a:gd name="connsiteX278" fmla="*/ 1237 w 10000"/>
              <a:gd name="connsiteY278" fmla="*/ 9879 h 10000"/>
              <a:gd name="connsiteX279" fmla="*/ 1187 w 10000"/>
              <a:gd name="connsiteY279" fmla="*/ 9853 h 10000"/>
              <a:gd name="connsiteX280" fmla="*/ 1156 w 10000"/>
              <a:gd name="connsiteY280" fmla="*/ 9812 h 10000"/>
              <a:gd name="connsiteX281" fmla="*/ 1120 w 10000"/>
              <a:gd name="connsiteY281" fmla="*/ 9786 h 10000"/>
              <a:gd name="connsiteX282" fmla="*/ 1093 w 10000"/>
              <a:gd name="connsiteY282" fmla="*/ 9639 h 10000"/>
              <a:gd name="connsiteX283" fmla="*/ 1030 w 10000"/>
              <a:gd name="connsiteY283" fmla="*/ 9732 h 10000"/>
              <a:gd name="connsiteX284" fmla="*/ 972 w 10000"/>
              <a:gd name="connsiteY284" fmla="*/ 9719 h 10000"/>
              <a:gd name="connsiteX285" fmla="*/ 936 w 10000"/>
              <a:gd name="connsiteY285" fmla="*/ 9598 h 10000"/>
              <a:gd name="connsiteX286" fmla="*/ 838 w 10000"/>
              <a:gd name="connsiteY286" fmla="*/ 9477 h 10000"/>
              <a:gd name="connsiteX287" fmla="*/ 739 w 10000"/>
              <a:gd name="connsiteY287" fmla="*/ 9491 h 10000"/>
              <a:gd name="connsiteX288" fmla="*/ 636 w 10000"/>
              <a:gd name="connsiteY288" fmla="*/ 9290 h 10000"/>
              <a:gd name="connsiteX289" fmla="*/ 717 w 10000"/>
              <a:gd name="connsiteY289" fmla="*/ 9090 h 10000"/>
              <a:gd name="connsiteX290" fmla="*/ 726 w 10000"/>
              <a:gd name="connsiteY290" fmla="*/ 8929 h 10000"/>
              <a:gd name="connsiteX291" fmla="*/ 726 w 10000"/>
              <a:gd name="connsiteY291" fmla="*/ 8754 h 10000"/>
              <a:gd name="connsiteX292" fmla="*/ 730 w 10000"/>
              <a:gd name="connsiteY292" fmla="*/ 8634 h 10000"/>
              <a:gd name="connsiteX293" fmla="*/ 784 w 10000"/>
              <a:gd name="connsiteY293" fmla="*/ 8581 h 10000"/>
              <a:gd name="connsiteX294" fmla="*/ 757 w 10000"/>
              <a:gd name="connsiteY294" fmla="*/ 8327 h 10000"/>
              <a:gd name="connsiteX295" fmla="*/ 694 w 10000"/>
              <a:gd name="connsiteY295" fmla="*/ 8260 h 10000"/>
              <a:gd name="connsiteX296" fmla="*/ 663 w 10000"/>
              <a:gd name="connsiteY296" fmla="*/ 8220 h 10000"/>
              <a:gd name="connsiteX297" fmla="*/ 623 w 10000"/>
              <a:gd name="connsiteY297" fmla="*/ 8260 h 10000"/>
              <a:gd name="connsiteX298" fmla="*/ 529 w 10000"/>
              <a:gd name="connsiteY298" fmla="*/ 8193 h 10000"/>
              <a:gd name="connsiteX299" fmla="*/ 457 w 10000"/>
              <a:gd name="connsiteY299" fmla="*/ 7938 h 10000"/>
              <a:gd name="connsiteX300" fmla="*/ 399 w 10000"/>
              <a:gd name="connsiteY300" fmla="*/ 7858 h 10000"/>
              <a:gd name="connsiteX301" fmla="*/ 372 w 10000"/>
              <a:gd name="connsiteY301" fmla="*/ 7630 h 10000"/>
              <a:gd name="connsiteX302" fmla="*/ 318 w 10000"/>
              <a:gd name="connsiteY302" fmla="*/ 7604 h 10000"/>
              <a:gd name="connsiteX303" fmla="*/ 269 w 10000"/>
              <a:gd name="connsiteY303" fmla="*/ 7684 h 10000"/>
              <a:gd name="connsiteX304" fmla="*/ 237 w 10000"/>
              <a:gd name="connsiteY304" fmla="*/ 7724 h 10000"/>
              <a:gd name="connsiteX305" fmla="*/ 224 w 10000"/>
              <a:gd name="connsiteY305" fmla="*/ 7617 h 10000"/>
              <a:gd name="connsiteX306" fmla="*/ 197 w 10000"/>
              <a:gd name="connsiteY306" fmla="*/ 7523 h 10000"/>
              <a:gd name="connsiteX307" fmla="*/ 269 w 10000"/>
              <a:gd name="connsiteY307" fmla="*/ 7497 h 10000"/>
              <a:gd name="connsiteX308" fmla="*/ 264 w 10000"/>
              <a:gd name="connsiteY308" fmla="*/ 7430 h 10000"/>
              <a:gd name="connsiteX309" fmla="*/ 246 w 10000"/>
              <a:gd name="connsiteY309" fmla="*/ 7390 h 10000"/>
              <a:gd name="connsiteX310" fmla="*/ 224 w 10000"/>
              <a:gd name="connsiteY310" fmla="*/ 7336 h 10000"/>
              <a:gd name="connsiteX311" fmla="*/ 184 w 10000"/>
              <a:gd name="connsiteY311" fmla="*/ 7068 h 10000"/>
              <a:gd name="connsiteX312" fmla="*/ 130 w 10000"/>
              <a:gd name="connsiteY312" fmla="*/ 6921 h 10000"/>
              <a:gd name="connsiteX313" fmla="*/ 76 w 10000"/>
              <a:gd name="connsiteY313" fmla="*/ 6921 h 10000"/>
              <a:gd name="connsiteX314" fmla="*/ 18 w 10000"/>
              <a:gd name="connsiteY314" fmla="*/ 6921 h 10000"/>
              <a:gd name="connsiteX315" fmla="*/ 0 w 10000"/>
              <a:gd name="connsiteY315" fmla="*/ 6720 h 10000"/>
              <a:gd name="connsiteX316" fmla="*/ 36 w 10000"/>
              <a:gd name="connsiteY31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8399 w 10000"/>
              <a:gd name="connsiteY229" fmla="*/ 5060 h 10000"/>
              <a:gd name="connsiteX230" fmla="*/ 2304 w 10000"/>
              <a:gd name="connsiteY230" fmla="*/ 7121 h 10000"/>
              <a:gd name="connsiteX231" fmla="*/ 2160 w 10000"/>
              <a:gd name="connsiteY231" fmla="*/ 6907 h 10000"/>
              <a:gd name="connsiteX232" fmla="*/ 2022 w 10000"/>
              <a:gd name="connsiteY232" fmla="*/ 7068 h 10000"/>
              <a:gd name="connsiteX233" fmla="*/ 1990 w 10000"/>
              <a:gd name="connsiteY233" fmla="*/ 7014 h 10000"/>
              <a:gd name="connsiteX234" fmla="*/ 1857 w 10000"/>
              <a:gd name="connsiteY234" fmla="*/ 4912 h 10000"/>
              <a:gd name="connsiteX235" fmla="*/ 1919 w 10000"/>
              <a:gd name="connsiteY235" fmla="*/ 7148 h 10000"/>
              <a:gd name="connsiteX236" fmla="*/ 1789 w 10000"/>
              <a:gd name="connsiteY236" fmla="*/ 7202 h 10000"/>
              <a:gd name="connsiteX237" fmla="*/ 1744 w 10000"/>
              <a:gd name="connsiteY237" fmla="*/ 7148 h 10000"/>
              <a:gd name="connsiteX238" fmla="*/ 1730 w 10000"/>
              <a:gd name="connsiteY238" fmla="*/ 7202 h 10000"/>
              <a:gd name="connsiteX239" fmla="*/ 1798 w 10000"/>
              <a:gd name="connsiteY239" fmla="*/ 7403 h 10000"/>
              <a:gd name="connsiteX240" fmla="*/ 1753 w 10000"/>
              <a:gd name="connsiteY240" fmla="*/ 7523 h 10000"/>
              <a:gd name="connsiteX241" fmla="*/ 1757 w 10000"/>
              <a:gd name="connsiteY241" fmla="*/ 7697 h 10000"/>
              <a:gd name="connsiteX242" fmla="*/ 1829 w 10000"/>
              <a:gd name="connsiteY242" fmla="*/ 7711 h 10000"/>
              <a:gd name="connsiteX243" fmla="*/ 1860 w 10000"/>
              <a:gd name="connsiteY243" fmla="*/ 7871 h 10000"/>
              <a:gd name="connsiteX244" fmla="*/ 1842 w 10000"/>
              <a:gd name="connsiteY244" fmla="*/ 7991 h 10000"/>
              <a:gd name="connsiteX245" fmla="*/ 1789 w 10000"/>
              <a:gd name="connsiteY245" fmla="*/ 7911 h 10000"/>
              <a:gd name="connsiteX246" fmla="*/ 1744 w 10000"/>
              <a:gd name="connsiteY246" fmla="*/ 7978 h 10000"/>
              <a:gd name="connsiteX247" fmla="*/ 1704 w 10000"/>
              <a:gd name="connsiteY247" fmla="*/ 7911 h 10000"/>
              <a:gd name="connsiteX248" fmla="*/ 1686 w 10000"/>
              <a:gd name="connsiteY248" fmla="*/ 7804 h 10000"/>
              <a:gd name="connsiteX249" fmla="*/ 1636 w 10000"/>
              <a:gd name="connsiteY249" fmla="*/ 7871 h 10000"/>
              <a:gd name="connsiteX250" fmla="*/ 1596 w 10000"/>
              <a:gd name="connsiteY250" fmla="*/ 7804 h 10000"/>
              <a:gd name="connsiteX251" fmla="*/ 1556 w 10000"/>
              <a:gd name="connsiteY251" fmla="*/ 7911 h 10000"/>
              <a:gd name="connsiteX252" fmla="*/ 1502 w 10000"/>
              <a:gd name="connsiteY252" fmla="*/ 7924 h 10000"/>
              <a:gd name="connsiteX253" fmla="*/ 1466 w 10000"/>
              <a:gd name="connsiteY253" fmla="*/ 7804 h 10000"/>
              <a:gd name="connsiteX254" fmla="*/ 1269 w 10000"/>
              <a:gd name="connsiteY254" fmla="*/ 7764 h 10000"/>
              <a:gd name="connsiteX255" fmla="*/ 1246 w 10000"/>
              <a:gd name="connsiteY255" fmla="*/ 7831 h 10000"/>
              <a:gd name="connsiteX256" fmla="*/ 1228 w 10000"/>
              <a:gd name="connsiteY256" fmla="*/ 7831 h 10000"/>
              <a:gd name="connsiteX257" fmla="*/ 1196 w 10000"/>
              <a:gd name="connsiteY257" fmla="*/ 7965 h 10000"/>
              <a:gd name="connsiteX258" fmla="*/ 1201 w 10000"/>
              <a:gd name="connsiteY258" fmla="*/ 8099 h 10000"/>
              <a:gd name="connsiteX259" fmla="*/ 1178 w 10000"/>
              <a:gd name="connsiteY259" fmla="*/ 8099 h 10000"/>
              <a:gd name="connsiteX260" fmla="*/ 1160 w 10000"/>
              <a:gd name="connsiteY260" fmla="*/ 7991 h 10000"/>
              <a:gd name="connsiteX261" fmla="*/ 1134 w 10000"/>
              <a:gd name="connsiteY261" fmla="*/ 8005 h 10000"/>
              <a:gd name="connsiteX262" fmla="*/ 1125 w 10000"/>
              <a:gd name="connsiteY262" fmla="*/ 8393 h 10000"/>
              <a:gd name="connsiteX263" fmla="*/ 1156 w 10000"/>
              <a:gd name="connsiteY263" fmla="*/ 8514 h 10000"/>
              <a:gd name="connsiteX264" fmla="*/ 1156 w 10000"/>
              <a:gd name="connsiteY264" fmla="*/ 8621 h 10000"/>
              <a:gd name="connsiteX265" fmla="*/ 1187 w 10000"/>
              <a:gd name="connsiteY265" fmla="*/ 8607 h 10000"/>
              <a:gd name="connsiteX266" fmla="*/ 1228 w 10000"/>
              <a:gd name="connsiteY266" fmla="*/ 8554 h 10000"/>
              <a:gd name="connsiteX267" fmla="*/ 1264 w 10000"/>
              <a:gd name="connsiteY267" fmla="*/ 8728 h 10000"/>
              <a:gd name="connsiteX268" fmla="*/ 1291 w 10000"/>
              <a:gd name="connsiteY268" fmla="*/ 8835 h 10000"/>
              <a:gd name="connsiteX269" fmla="*/ 1318 w 10000"/>
              <a:gd name="connsiteY269" fmla="*/ 8983 h 10000"/>
              <a:gd name="connsiteX270" fmla="*/ 1363 w 10000"/>
              <a:gd name="connsiteY270" fmla="*/ 9009 h 10000"/>
              <a:gd name="connsiteX271" fmla="*/ 1305 w 10000"/>
              <a:gd name="connsiteY271" fmla="*/ 9130 h 10000"/>
              <a:gd name="connsiteX272" fmla="*/ 1264 w 10000"/>
              <a:gd name="connsiteY272" fmla="*/ 9023 h 10000"/>
              <a:gd name="connsiteX273" fmla="*/ 1223 w 10000"/>
              <a:gd name="connsiteY273" fmla="*/ 9464 h 10000"/>
              <a:gd name="connsiteX274" fmla="*/ 1273 w 10000"/>
              <a:gd name="connsiteY274" fmla="*/ 9571 h 10000"/>
              <a:gd name="connsiteX275" fmla="*/ 1318 w 10000"/>
              <a:gd name="connsiteY275" fmla="*/ 10000 h 10000"/>
              <a:gd name="connsiteX276" fmla="*/ 1278 w 10000"/>
              <a:gd name="connsiteY276" fmla="*/ 9919 h 10000"/>
              <a:gd name="connsiteX277" fmla="*/ 1237 w 10000"/>
              <a:gd name="connsiteY277" fmla="*/ 9879 h 10000"/>
              <a:gd name="connsiteX278" fmla="*/ 1187 w 10000"/>
              <a:gd name="connsiteY278" fmla="*/ 9853 h 10000"/>
              <a:gd name="connsiteX279" fmla="*/ 1156 w 10000"/>
              <a:gd name="connsiteY279" fmla="*/ 9812 h 10000"/>
              <a:gd name="connsiteX280" fmla="*/ 1120 w 10000"/>
              <a:gd name="connsiteY280" fmla="*/ 9786 h 10000"/>
              <a:gd name="connsiteX281" fmla="*/ 1093 w 10000"/>
              <a:gd name="connsiteY281" fmla="*/ 9639 h 10000"/>
              <a:gd name="connsiteX282" fmla="*/ 1030 w 10000"/>
              <a:gd name="connsiteY282" fmla="*/ 9732 h 10000"/>
              <a:gd name="connsiteX283" fmla="*/ 972 w 10000"/>
              <a:gd name="connsiteY283" fmla="*/ 9719 h 10000"/>
              <a:gd name="connsiteX284" fmla="*/ 936 w 10000"/>
              <a:gd name="connsiteY284" fmla="*/ 9598 h 10000"/>
              <a:gd name="connsiteX285" fmla="*/ 838 w 10000"/>
              <a:gd name="connsiteY285" fmla="*/ 9477 h 10000"/>
              <a:gd name="connsiteX286" fmla="*/ 739 w 10000"/>
              <a:gd name="connsiteY286" fmla="*/ 9491 h 10000"/>
              <a:gd name="connsiteX287" fmla="*/ 636 w 10000"/>
              <a:gd name="connsiteY287" fmla="*/ 9290 h 10000"/>
              <a:gd name="connsiteX288" fmla="*/ 717 w 10000"/>
              <a:gd name="connsiteY288" fmla="*/ 9090 h 10000"/>
              <a:gd name="connsiteX289" fmla="*/ 726 w 10000"/>
              <a:gd name="connsiteY289" fmla="*/ 8929 h 10000"/>
              <a:gd name="connsiteX290" fmla="*/ 726 w 10000"/>
              <a:gd name="connsiteY290" fmla="*/ 8754 h 10000"/>
              <a:gd name="connsiteX291" fmla="*/ 730 w 10000"/>
              <a:gd name="connsiteY291" fmla="*/ 8634 h 10000"/>
              <a:gd name="connsiteX292" fmla="*/ 784 w 10000"/>
              <a:gd name="connsiteY292" fmla="*/ 8581 h 10000"/>
              <a:gd name="connsiteX293" fmla="*/ 757 w 10000"/>
              <a:gd name="connsiteY293" fmla="*/ 8327 h 10000"/>
              <a:gd name="connsiteX294" fmla="*/ 694 w 10000"/>
              <a:gd name="connsiteY294" fmla="*/ 8260 h 10000"/>
              <a:gd name="connsiteX295" fmla="*/ 663 w 10000"/>
              <a:gd name="connsiteY295" fmla="*/ 8220 h 10000"/>
              <a:gd name="connsiteX296" fmla="*/ 623 w 10000"/>
              <a:gd name="connsiteY296" fmla="*/ 8260 h 10000"/>
              <a:gd name="connsiteX297" fmla="*/ 529 w 10000"/>
              <a:gd name="connsiteY297" fmla="*/ 8193 h 10000"/>
              <a:gd name="connsiteX298" fmla="*/ 457 w 10000"/>
              <a:gd name="connsiteY298" fmla="*/ 7938 h 10000"/>
              <a:gd name="connsiteX299" fmla="*/ 399 w 10000"/>
              <a:gd name="connsiteY299" fmla="*/ 7858 h 10000"/>
              <a:gd name="connsiteX300" fmla="*/ 372 w 10000"/>
              <a:gd name="connsiteY300" fmla="*/ 7630 h 10000"/>
              <a:gd name="connsiteX301" fmla="*/ 318 w 10000"/>
              <a:gd name="connsiteY301" fmla="*/ 7604 h 10000"/>
              <a:gd name="connsiteX302" fmla="*/ 269 w 10000"/>
              <a:gd name="connsiteY302" fmla="*/ 7684 h 10000"/>
              <a:gd name="connsiteX303" fmla="*/ 237 w 10000"/>
              <a:gd name="connsiteY303" fmla="*/ 7724 h 10000"/>
              <a:gd name="connsiteX304" fmla="*/ 224 w 10000"/>
              <a:gd name="connsiteY304" fmla="*/ 7617 h 10000"/>
              <a:gd name="connsiteX305" fmla="*/ 197 w 10000"/>
              <a:gd name="connsiteY305" fmla="*/ 7523 h 10000"/>
              <a:gd name="connsiteX306" fmla="*/ 269 w 10000"/>
              <a:gd name="connsiteY306" fmla="*/ 7497 h 10000"/>
              <a:gd name="connsiteX307" fmla="*/ 264 w 10000"/>
              <a:gd name="connsiteY307" fmla="*/ 7430 h 10000"/>
              <a:gd name="connsiteX308" fmla="*/ 246 w 10000"/>
              <a:gd name="connsiteY308" fmla="*/ 7390 h 10000"/>
              <a:gd name="connsiteX309" fmla="*/ 224 w 10000"/>
              <a:gd name="connsiteY309" fmla="*/ 7336 h 10000"/>
              <a:gd name="connsiteX310" fmla="*/ 184 w 10000"/>
              <a:gd name="connsiteY310" fmla="*/ 7068 h 10000"/>
              <a:gd name="connsiteX311" fmla="*/ 130 w 10000"/>
              <a:gd name="connsiteY311" fmla="*/ 6921 h 10000"/>
              <a:gd name="connsiteX312" fmla="*/ 76 w 10000"/>
              <a:gd name="connsiteY312" fmla="*/ 6921 h 10000"/>
              <a:gd name="connsiteX313" fmla="*/ 18 w 10000"/>
              <a:gd name="connsiteY313" fmla="*/ 6921 h 10000"/>
              <a:gd name="connsiteX314" fmla="*/ 0 w 10000"/>
              <a:gd name="connsiteY314" fmla="*/ 6720 h 10000"/>
              <a:gd name="connsiteX315" fmla="*/ 36 w 10000"/>
              <a:gd name="connsiteY31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59 w 10000"/>
              <a:gd name="connsiteY212" fmla="*/ 5689 h 10000"/>
              <a:gd name="connsiteX213" fmla="*/ 8269 w 10000"/>
              <a:gd name="connsiteY213" fmla="*/ 6171 h 10000"/>
              <a:gd name="connsiteX214" fmla="*/ 8341 w 10000"/>
              <a:gd name="connsiteY214" fmla="*/ 6278 h 10000"/>
              <a:gd name="connsiteX215" fmla="*/ 8309 w 10000"/>
              <a:gd name="connsiteY215" fmla="*/ 6425 h 10000"/>
              <a:gd name="connsiteX216" fmla="*/ 8345 w 10000"/>
              <a:gd name="connsiteY216" fmla="*/ 6680 h 10000"/>
              <a:gd name="connsiteX217" fmla="*/ 8283 w 10000"/>
              <a:gd name="connsiteY217" fmla="*/ 6640 h 10000"/>
              <a:gd name="connsiteX218" fmla="*/ 8247 w 10000"/>
              <a:gd name="connsiteY218" fmla="*/ 6854 h 10000"/>
              <a:gd name="connsiteX219" fmla="*/ 8269 w 10000"/>
              <a:gd name="connsiteY219" fmla="*/ 7041 h 10000"/>
              <a:gd name="connsiteX220" fmla="*/ 8135 w 10000"/>
              <a:gd name="connsiteY220" fmla="*/ 7215 h 10000"/>
              <a:gd name="connsiteX221" fmla="*/ 8148 w 10000"/>
              <a:gd name="connsiteY221" fmla="*/ 7430 h 10000"/>
              <a:gd name="connsiteX222" fmla="*/ 8059 w 10000"/>
              <a:gd name="connsiteY222" fmla="*/ 7483 h 10000"/>
              <a:gd name="connsiteX223" fmla="*/ 8032 w 10000"/>
              <a:gd name="connsiteY223" fmla="*/ 7724 h 10000"/>
              <a:gd name="connsiteX224" fmla="*/ 7951 w 10000"/>
              <a:gd name="connsiteY224" fmla="*/ 7978 h 10000"/>
              <a:gd name="connsiteX225" fmla="*/ 7884 w 10000"/>
              <a:gd name="connsiteY225" fmla="*/ 7041 h 10000"/>
              <a:gd name="connsiteX226" fmla="*/ 7893 w 10000"/>
              <a:gd name="connsiteY226" fmla="*/ 6546 h 10000"/>
              <a:gd name="connsiteX227" fmla="*/ 7951 w 10000"/>
              <a:gd name="connsiteY227" fmla="*/ 6238 h 10000"/>
              <a:gd name="connsiteX228" fmla="*/ 8045 w 10000"/>
              <a:gd name="connsiteY228" fmla="*/ 6184 h 10000"/>
              <a:gd name="connsiteX229" fmla="*/ 2304 w 10000"/>
              <a:gd name="connsiteY229" fmla="*/ 7121 h 10000"/>
              <a:gd name="connsiteX230" fmla="*/ 2160 w 10000"/>
              <a:gd name="connsiteY230" fmla="*/ 6907 h 10000"/>
              <a:gd name="connsiteX231" fmla="*/ 2022 w 10000"/>
              <a:gd name="connsiteY231" fmla="*/ 7068 h 10000"/>
              <a:gd name="connsiteX232" fmla="*/ 1990 w 10000"/>
              <a:gd name="connsiteY232" fmla="*/ 7014 h 10000"/>
              <a:gd name="connsiteX233" fmla="*/ 1857 w 10000"/>
              <a:gd name="connsiteY233" fmla="*/ 4912 h 10000"/>
              <a:gd name="connsiteX234" fmla="*/ 1919 w 10000"/>
              <a:gd name="connsiteY234" fmla="*/ 7148 h 10000"/>
              <a:gd name="connsiteX235" fmla="*/ 1789 w 10000"/>
              <a:gd name="connsiteY235" fmla="*/ 7202 h 10000"/>
              <a:gd name="connsiteX236" fmla="*/ 1744 w 10000"/>
              <a:gd name="connsiteY236" fmla="*/ 7148 h 10000"/>
              <a:gd name="connsiteX237" fmla="*/ 1730 w 10000"/>
              <a:gd name="connsiteY237" fmla="*/ 7202 h 10000"/>
              <a:gd name="connsiteX238" fmla="*/ 1798 w 10000"/>
              <a:gd name="connsiteY238" fmla="*/ 7403 h 10000"/>
              <a:gd name="connsiteX239" fmla="*/ 1753 w 10000"/>
              <a:gd name="connsiteY239" fmla="*/ 7523 h 10000"/>
              <a:gd name="connsiteX240" fmla="*/ 1757 w 10000"/>
              <a:gd name="connsiteY240" fmla="*/ 7697 h 10000"/>
              <a:gd name="connsiteX241" fmla="*/ 1829 w 10000"/>
              <a:gd name="connsiteY241" fmla="*/ 7711 h 10000"/>
              <a:gd name="connsiteX242" fmla="*/ 1860 w 10000"/>
              <a:gd name="connsiteY242" fmla="*/ 7871 h 10000"/>
              <a:gd name="connsiteX243" fmla="*/ 1842 w 10000"/>
              <a:gd name="connsiteY243" fmla="*/ 7991 h 10000"/>
              <a:gd name="connsiteX244" fmla="*/ 1789 w 10000"/>
              <a:gd name="connsiteY244" fmla="*/ 7911 h 10000"/>
              <a:gd name="connsiteX245" fmla="*/ 1744 w 10000"/>
              <a:gd name="connsiteY245" fmla="*/ 7978 h 10000"/>
              <a:gd name="connsiteX246" fmla="*/ 1704 w 10000"/>
              <a:gd name="connsiteY246" fmla="*/ 7911 h 10000"/>
              <a:gd name="connsiteX247" fmla="*/ 1686 w 10000"/>
              <a:gd name="connsiteY247" fmla="*/ 7804 h 10000"/>
              <a:gd name="connsiteX248" fmla="*/ 1636 w 10000"/>
              <a:gd name="connsiteY248" fmla="*/ 7871 h 10000"/>
              <a:gd name="connsiteX249" fmla="*/ 1596 w 10000"/>
              <a:gd name="connsiteY249" fmla="*/ 7804 h 10000"/>
              <a:gd name="connsiteX250" fmla="*/ 1556 w 10000"/>
              <a:gd name="connsiteY250" fmla="*/ 7911 h 10000"/>
              <a:gd name="connsiteX251" fmla="*/ 1502 w 10000"/>
              <a:gd name="connsiteY251" fmla="*/ 7924 h 10000"/>
              <a:gd name="connsiteX252" fmla="*/ 1466 w 10000"/>
              <a:gd name="connsiteY252" fmla="*/ 7804 h 10000"/>
              <a:gd name="connsiteX253" fmla="*/ 1269 w 10000"/>
              <a:gd name="connsiteY253" fmla="*/ 7764 h 10000"/>
              <a:gd name="connsiteX254" fmla="*/ 1246 w 10000"/>
              <a:gd name="connsiteY254" fmla="*/ 7831 h 10000"/>
              <a:gd name="connsiteX255" fmla="*/ 1228 w 10000"/>
              <a:gd name="connsiteY255" fmla="*/ 7831 h 10000"/>
              <a:gd name="connsiteX256" fmla="*/ 1196 w 10000"/>
              <a:gd name="connsiteY256" fmla="*/ 7965 h 10000"/>
              <a:gd name="connsiteX257" fmla="*/ 1201 w 10000"/>
              <a:gd name="connsiteY257" fmla="*/ 8099 h 10000"/>
              <a:gd name="connsiteX258" fmla="*/ 1178 w 10000"/>
              <a:gd name="connsiteY258" fmla="*/ 8099 h 10000"/>
              <a:gd name="connsiteX259" fmla="*/ 1160 w 10000"/>
              <a:gd name="connsiteY259" fmla="*/ 7991 h 10000"/>
              <a:gd name="connsiteX260" fmla="*/ 1134 w 10000"/>
              <a:gd name="connsiteY260" fmla="*/ 8005 h 10000"/>
              <a:gd name="connsiteX261" fmla="*/ 1125 w 10000"/>
              <a:gd name="connsiteY261" fmla="*/ 8393 h 10000"/>
              <a:gd name="connsiteX262" fmla="*/ 1156 w 10000"/>
              <a:gd name="connsiteY262" fmla="*/ 8514 h 10000"/>
              <a:gd name="connsiteX263" fmla="*/ 1156 w 10000"/>
              <a:gd name="connsiteY263" fmla="*/ 8621 h 10000"/>
              <a:gd name="connsiteX264" fmla="*/ 1187 w 10000"/>
              <a:gd name="connsiteY264" fmla="*/ 8607 h 10000"/>
              <a:gd name="connsiteX265" fmla="*/ 1228 w 10000"/>
              <a:gd name="connsiteY265" fmla="*/ 8554 h 10000"/>
              <a:gd name="connsiteX266" fmla="*/ 1264 w 10000"/>
              <a:gd name="connsiteY266" fmla="*/ 8728 h 10000"/>
              <a:gd name="connsiteX267" fmla="*/ 1291 w 10000"/>
              <a:gd name="connsiteY267" fmla="*/ 8835 h 10000"/>
              <a:gd name="connsiteX268" fmla="*/ 1318 w 10000"/>
              <a:gd name="connsiteY268" fmla="*/ 8983 h 10000"/>
              <a:gd name="connsiteX269" fmla="*/ 1363 w 10000"/>
              <a:gd name="connsiteY269" fmla="*/ 9009 h 10000"/>
              <a:gd name="connsiteX270" fmla="*/ 1305 w 10000"/>
              <a:gd name="connsiteY270" fmla="*/ 9130 h 10000"/>
              <a:gd name="connsiteX271" fmla="*/ 1264 w 10000"/>
              <a:gd name="connsiteY271" fmla="*/ 9023 h 10000"/>
              <a:gd name="connsiteX272" fmla="*/ 1223 w 10000"/>
              <a:gd name="connsiteY272" fmla="*/ 9464 h 10000"/>
              <a:gd name="connsiteX273" fmla="*/ 1273 w 10000"/>
              <a:gd name="connsiteY273" fmla="*/ 9571 h 10000"/>
              <a:gd name="connsiteX274" fmla="*/ 1318 w 10000"/>
              <a:gd name="connsiteY274" fmla="*/ 10000 h 10000"/>
              <a:gd name="connsiteX275" fmla="*/ 1278 w 10000"/>
              <a:gd name="connsiteY275" fmla="*/ 9919 h 10000"/>
              <a:gd name="connsiteX276" fmla="*/ 1237 w 10000"/>
              <a:gd name="connsiteY276" fmla="*/ 9879 h 10000"/>
              <a:gd name="connsiteX277" fmla="*/ 1187 w 10000"/>
              <a:gd name="connsiteY277" fmla="*/ 9853 h 10000"/>
              <a:gd name="connsiteX278" fmla="*/ 1156 w 10000"/>
              <a:gd name="connsiteY278" fmla="*/ 9812 h 10000"/>
              <a:gd name="connsiteX279" fmla="*/ 1120 w 10000"/>
              <a:gd name="connsiteY279" fmla="*/ 9786 h 10000"/>
              <a:gd name="connsiteX280" fmla="*/ 1093 w 10000"/>
              <a:gd name="connsiteY280" fmla="*/ 9639 h 10000"/>
              <a:gd name="connsiteX281" fmla="*/ 1030 w 10000"/>
              <a:gd name="connsiteY281" fmla="*/ 9732 h 10000"/>
              <a:gd name="connsiteX282" fmla="*/ 972 w 10000"/>
              <a:gd name="connsiteY282" fmla="*/ 9719 h 10000"/>
              <a:gd name="connsiteX283" fmla="*/ 936 w 10000"/>
              <a:gd name="connsiteY283" fmla="*/ 9598 h 10000"/>
              <a:gd name="connsiteX284" fmla="*/ 838 w 10000"/>
              <a:gd name="connsiteY284" fmla="*/ 9477 h 10000"/>
              <a:gd name="connsiteX285" fmla="*/ 739 w 10000"/>
              <a:gd name="connsiteY285" fmla="*/ 9491 h 10000"/>
              <a:gd name="connsiteX286" fmla="*/ 636 w 10000"/>
              <a:gd name="connsiteY286" fmla="*/ 9290 h 10000"/>
              <a:gd name="connsiteX287" fmla="*/ 717 w 10000"/>
              <a:gd name="connsiteY287" fmla="*/ 9090 h 10000"/>
              <a:gd name="connsiteX288" fmla="*/ 726 w 10000"/>
              <a:gd name="connsiteY288" fmla="*/ 8929 h 10000"/>
              <a:gd name="connsiteX289" fmla="*/ 726 w 10000"/>
              <a:gd name="connsiteY289" fmla="*/ 8754 h 10000"/>
              <a:gd name="connsiteX290" fmla="*/ 730 w 10000"/>
              <a:gd name="connsiteY290" fmla="*/ 8634 h 10000"/>
              <a:gd name="connsiteX291" fmla="*/ 784 w 10000"/>
              <a:gd name="connsiteY291" fmla="*/ 8581 h 10000"/>
              <a:gd name="connsiteX292" fmla="*/ 757 w 10000"/>
              <a:gd name="connsiteY292" fmla="*/ 8327 h 10000"/>
              <a:gd name="connsiteX293" fmla="*/ 694 w 10000"/>
              <a:gd name="connsiteY293" fmla="*/ 8260 h 10000"/>
              <a:gd name="connsiteX294" fmla="*/ 663 w 10000"/>
              <a:gd name="connsiteY294" fmla="*/ 8220 h 10000"/>
              <a:gd name="connsiteX295" fmla="*/ 623 w 10000"/>
              <a:gd name="connsiteY295" fmla="*/ 8260 h 10000"/>
              <a:gd name="connsiteX296" fmla="*/ 529 w 10000"/>
              <a:gd name="connsiteY296" fmla="*/ 8193 h 10000"/>
              <a:gd name="connsiteX297" fmla="*/ 457 w 10000"/>
              <a:gd name="connsiteY297" fmla="*/ 7938 h 10000"/>
              <a:gd name="connsiteX298" fmla="*/ 399 w 10000"/>
              <a:gd name="connsiteY298" fmla="*/ 7858 h 10000"/>
              <a:gd name="connsiteX299" fmla="*/ 372 w 10000"/>
              <a:gd name="connsiteY299" fmla="*/ 7630 h 10000"/>
              <a:gd name="connsiteX300" fmla="*/ 318 w 10000"/>
              <a:gd name="connsiteY300" fmla="*/ 7604 h 10000"/>
              <a:gd name="connsiteX301" fmla="*/ 269 w 10000"/>
              <a:gd name="connsiteY301" fmla="*/ 7684 h 10000"/>
              <a:gd name="connsiteX302" fmla="*/ 237 w 10000"/>
              <a:gd name="connsiteY302" fmla="*/ 7724 h 10000"/>
              <a:gd name="connsiteX303" fmla="*/ 224 w 10000"/>
              <a:gd name="connsiteY303" fmla="*/ 7617 h 10000"/>
              <a:gd name="connsiteX304" fmla="*/ 197 w 10000"/>
              <a:gd name="connsiteY304" fmla="*/ 7523 h 10000"/>
              <a:gd name="connsiteX305" fmla="*/ 269 w 10000"/>
              <a:gd name="connsiteY305" fmla="*/ 7497 h 10000"/>
              <a:gd name="connsiteX306" fmla="*/ 264 w 10000"/>
              <a:gd name="connsiteY306" fmla="*/ 7430 h 10000"/>
              <a:gd name="connsiteX307" fmla="*/ 246 w 10000"/>
              <a:gd name="connsiteY307" fmla="*/ 7390 h 10000"/>
              <a:gd name="connsiteX308" fmla="*/ 224 w 10000"/>
              <a:gd name="connsiteY308" fmla="*/ 7336 h 10000"/>
              <a:gd name="connsiteX309" fmla="*/ 184 w 10000"/>
              <a:gd name="connsiteY309" fmla="*/ 7068 h 10000"/>
              <a:gd name="connsiteX310" fmla="*/ 130 w 10000"/>
              <a:gd name="connsiteY310" fmla="*/ 6921 h 10000"/>
              <a:gd name="connsiteX311" fmla="*/ 76 w 10000"/>
              <a:gd name="connsiteY311" fmla="*/ 6921 h 10000"/>
              <a:gd name="connsiteX312" fmla="*/ 18 w 10000"/>
              <a:gd name="connsiteY312" fmla="*/ 6921 h 10000"/>
              <a:gd name="connsiteX313" fmla="*/ 0 w 10000"/>
              <a:gd name="connsiteY313" fmla="*/ 6720 h 10000"/>
              <a:gd name="connsiteX314" fmla="*/ 36 w 10000"/>
              <a:gd name="connsiteY31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309 w 10000"/>
              <a:gd name="connsiteY214" fmla="*/ 6425 h 10000"/>
              <a:gd name="connsiteX215" fmla="*/ 8345 w 10000"/>
              <a:gd name="connsiteY215" fmla="*/ 6680 h 10000"/>
              <a:gd name="connsiteX216" fmla="*/ 8283 w 10000"/>
              <a:gd name="connsiteY216" fmla="*/ 6640 h 10000"/>
              <a:gd name="connsiteX217" fmla="*/ 8247 w 10000"/>
              <a:gd name="connsiteY217" fmla="*/ 6854 h 10000"/>
              <a:gd name="connsiteX218" fmla="*/ 8269 w 10000"/>
              <a:gd name="connsiteY218" fmla="*/ 7041 h 10000"/>
              <a:gd name="connsiteX219" fmla="*/ 8135 w 10000"/>
              <a:gd name="connsiteY219" fmla="*/ 7215 h 10000"/>
              <a:gd name="connsiteX220" fmla="*/ 8148 w 10000"/>
              <a:gd name="connsiteY220" fmla="*/ 7430 h 10000"/>
              <a:gd name="connsiteX221" fmla="*/ 8059 w 10000"/>
              <a:gd name="connsiteY221" fmla="*/ 7483 h 10000"/>
              <a:gd name="connsiteX222" fmla="*/ 8032 w 10000"/>
              <a:gd name="connsiteY222" fmla="*/ 7724 h 10000"/>
              <a:gd name="connsiteX223" fmla="*/ 7951 w 10000"/>
              <a:gd name="connsiteY223" fmla="*/ 7978 h 10000"/>
              <a:gd name="connsiteX224" fmla="*/ 7884 w 10000"/>
              <a:gd name="connsiteY224" fmla="*/ 7041 h 10000"/>
              <a:gd name="connsiteX225" fmla="*/ 7893 w 10000"/>
              <a:gd name="connsiteY225" fmla="*/ 6546 h 10000"/>
              <a:gd name="connsiteX226" fmla="*/ 7951 w 10000"/>
              <a:gd name="connsiteY226" fmla="*/ 6238 h 10000"/>
              <a:gd name="connsiteX227" fmla="*/ 8045 w 10000"/>
              <a:gd name="connsiteY227" fmla="*/ 6184 h 10000"/>
              <a:gd name="connsiteX228" fmla="*/ 2304 w 10000"/>
              <a:gd name="connsiteY228" fmla="*/ 7121 h 10000"/>
              <a:gd name="connsiteX229" fmla="*/ 2160 w 10000"/>
              <a:gd name="connsiteY229" fmla="*/ 6907 h 10000"/>
              <a:gd name="connsiteX230" fmla="*/ 2022 w 10000"/>
              <a:gd name="connsiteY230" fmla="*/ 7068 h 10000"/>
              <a:gd name="connsiteX231" fmla="*/ 1990 w 10000"/>
              <a:gd name="connsiteY231" fmla="*/ 7014 h 10000"/>
              <a:gd name="connsiteX232" fmla="*/ 1857 w 10000"/>
              <a:gd name="connsiteY232" fmla="*/ 4912 h 10000"/>
              <a:gd name="connsiteX233" fmla="*/ 1919 w 10000"/>
              <a:gd name="connsiteY233" fmla="*/ 7148 h 10000"/>
              <a:gd name="connsiteX234" fmla="*/ 1789 w 10000"/>
              <a:gd name="connsiteY234" fmla="*/ 7202 h 10000"/>
              <a:gd name="connsiteX235" fmla="*/ 1744 w 10000"/>
              <a:gd name="connsiteY235" fmla="*/ 7148 h 10000"/>
              <a:gd name="connsiteX236" fmla="*/ 1730 w 10000"/>
              <a:gd name="connsiteY236" fmla="*/ 7202 h 10000"/>
              <a:gd name="connsiteX237" fmla="*/ 1798 w 10000"/>
              <a:gd name="connsiteY237" fmla="*/ 7403 h 10000"/>
              <a:gd name="connsiteX238" fmla="*/ 1753 w 10000"/>
              <a:gd name="connsiteY238" fmla="*/ 7523 h 10000"/>
              <a:gd name="connsiteX239" fmla="*/ 1757 w 10000"/>
              <a:gd name="connsiteY239" fmla="*/ 7697 h 10000"/>
              <a:gd name="connsiteX240" fmla="*/ 1829 w 10000"/>
              <a:gd name="connsiteY240" fmla="*/ 7711 h 10000"/>
              <a:gd name="connsiteX241" fmla="*/ 1860 w 10000"/>
              <a:gd name="connsiteY241" fmla="*/ 7871 h 10000"/>
              <a:gd name="connsiteX242" fmla="*/ 1842 w 10000"/>
              <a:gd name="connsiteY242" fmla="*/ 7991 h 10000"/>
              <a:gd name="connsiteX243" fmla="*/ 1789 w 10000"/>
              <a:gd name="connsiteY243" fmla="*/ 7911 h 10000"/>
              <a:gd name="connsiteX244" fmla="*/ 1744 w 10000"/>
              <a:gd name="connsiteY244" fmla="*/ 7978 h 10000"/>
              <a:gd name="connsiteX245" fmla="*/ 1704 w 10000"/>
              <a:gd name="connsiteY245" fmla="*/ 7911 h 10000"/>
              <a:gd name="connsiteX246" fmla="*/ 1686 w 10000"/>
              <a:gd name="connsiteY246" fmla="*/ 7804 h 10000"/>
              <a:gd name="connsiteX247" fmla="*/ 1636 w 10000"/>
              <a:gd name="connsiteY247" fmla="*/ 7871 h 10000"/>
              <a:gd name="connsiteX248" fmla="*/ 1596 w 10000"/>
              <a:gd name="connsiteY248" fmla="*/ 7804 h 10000"/>
              <a:gd name="connsiteX249" fmla="*/ 1556 w 10000"/>
              <a:gd name="connsiteY249" fmla="*/ 7911 h 10000"/>
              <a:gd name="connsiteX250" fmla="*/ 1502 w 10000"/>
              <a:gd name="connsiteY250" fmla="*/ 7924 h 10000"/>
              <a:gd name="connsiteX251" fmla="*/ 1466 w 10000"/>
              <a:gd name="connsiteY251" fmla="*/ 7804 h 10000"/>
              <a:gd name="connsiteX252" fmla="*/ 1269 w 10000"/>
              <a:gd name="connsiteY252" fmla="*/ 7764 h 10000"/>
              <a:gd name="connsiteX253" fmla="*/ 1246 w 10000"/>
              <a:gd name="connsiteY253" fmla="*/ 7831 h 10000"/>
              <a:gd name="connsiteX254" fmla="*/ 1228 w 10000"/>
              <a:gd name="connsiteY254" fmla="*/ 7831 h 10000"/>
              <a:gd name="connsiteX255" fmla="*/ 1196 w 10000"/>
              <a:gd name="connsiteY255" fmla="*/ 7965 h 10000"/>
              <a:gd name="connsiteX256" fmla="*/ 1201 w 10000"/>
              <a:gd name="connsiteY256" fmla="*/ 8099 h 10000"/>
              <a:gd name="connsiteX257" fmla="*/ 1178 w 10000"/>
              <a:gd name="connsiteY257" fmla="*/ 8099 h 10000"/>
              <a:gd name="connsiteX258" fmla="*/ 1160 w 10000"/>
              <a:gd name="connsiteY258" fmla="*/ 7991 h 10000"/>
              <a:gd name="connsiteX259" fmla="*/ 1134 w 10000"/>
              <a:gd name="connsiteY259" fmla="*/ 8005 h 10000"/>
              <a:gd name="connsiteX260" fmla="*/ 1125 w 10000"/>
              <a:gd name="connsiteY260" fmla="*/ 8393 h 10000"/>
              <a:gd name="connsiteX261" fmla="*/ 1156 w 10000"/>
              <a:gd name="connsiteY261" fmla="*/ 8514 h 10000"/>
              <a:gd name="connsiteX262" fmla="*/ 1156 w 10000"/>
              <a:gd name="connsiteY262" fmla="*/ 8621 h 10000"/>
              <a:gd name="connsiteX263" fmla="*/ 1187 w 10000"/>
              <a:gd name="connsiteY263" fmla="*/ 8607 h 10000"/>
              <a:gd name="connsiteX264" fmla="*/ 1228 w 10000"/>
              <a:gd name="connsiteY264" fmla="*/ 8554 h 10000"/>
              <a:gd name="connsiteX265" fmla="*/ 1264 w 10000"/>
              <a:gd name="connsiteY265" fmla="*/ 8728 h 10000"/>
              <a:gd name="connsiteX266" fmla="*/ 1291 w 10000"/>
              <a:gd name="connsiteY266" fmla="*/ 8835 h 10000"/>
              <a:gd name="connsiteX267" fmla="*/ 1318 w 10000"/>
              <a:gd name="connsiteY267" fmla="*/ 8983 h 10000"/>
              <a:gd name="connsiteX268" fmla="*/ 1363 w 10000"/>
              <a:gd name="connsiteY268" fmla="*/ 9009 h 10000"/>
              <a:gd name="connsiteX269" fmla="*/ 1305 w 10000"/>
              <a:gd name="connsiteY269" fmla="*/ 9130 h 10000"/>
              <a:gd name="connsiteX270" fmla="*/ 1264 w 10000"/>
              <a:gd name="connsiteY270" fmla="*/ 9023 h 10000"/>
              <a:gd name="connsiteX271" fmla="*/ 1223 w 10000"/>
              <a:gd name="connsiteY271" fmla="*/ 9464 h 10000"/>
              <a:gd name="connsiteX272" fmla="*/ 1273 w 10000"/>
              <a:gd name="connsiteY272" fmla="*/ 9571 h 10000"/>
              <a:gd name="connsiteX273" fmla="*/ 1318 w 10000"/>
              <a:gd name="connsiteY273" fmla="*/ 10000 h 10000"/>
              <a:gd name="connsiteX274" fmla="*/ 1278 w 10000"/>
              <a:gd name="connsiteY274" fmla="*/ 9919 h 10000"/>
              <a:gd name="connsiteX275" fmla="*/ 1237 w 10000"/>
              <a:gd name="connsiteY275" fmla="*/ 9879 h 10000"/>
              <a:gd name="connsiteX276" fmla="*/ 1187 w 10000"/>
              <a:gd name="connsiteY276" fmla="*/ 9853 h 10000"/>
              <a:gd name="connsiteX277" fmla="*/ 1156 w 10000"/>
              <a:gd name="connsiteY277" fmla="*/ 9812 h 10000"/>
              <a:gd name="connsiteX278" fmla="*/ 1120 w 10000"/>
              <a:gd name="connsiteY278" fmla="*/ 9786 h 10000"/>
              <a:gd name="connsiteX279" fmla="*/ 1093 w 10000"/>
              <a:gd name="connsiteY279" fmla="*/ 9639 h 10000"/>
              <a:gd name="connsiteX280" fmla="*/ 1030 w 10000"/>
              <a:gd name="connsiteY280" fmla="*/ 9732 h 10000"/>
              <a:gd name="connsiteX281" fmla="*/ 972 w 10000"/>
              <a:gd name="connsiteY281" fmla="*/ 9719 h 10000"/>
              <a:gd name="connsiteX282" fmla="*/ 936 w 10000"/>
              <a:gd name="connsiteY282" fmla="*/ 9598 h 10000"/>
              <a:gd name="connsiteX283" fmla="*/ 838 w 10000"/>
              <a:gd name="connsiteY283" fmla="*/ 9477 h 10000"/>
              <a:gd name="connsiteX284" fmla="*/ 739 w 10000"/>
              <a:gd name="connsiteY284" fmla="*/ 9491 h 10000"/>
              <a:gd name="connsiteX285" fmla="*/ 636 w 10000"/>
              <a:gd name="connsiteY285" fmla="*/ 9290 h 10000"/>
              <a:gd name="connsiteX286" fmla="*/ 717 w 10000"/>
              <a:gd name="connsiteY286" fmla="*/ 9090 h 10000"/>
              <a:gd name="connsiteX287" fmla="*/ 726 w 10000"/>
              <a:gd name="connsiteY287" fmla="*/ 8929 h 10000"/>
              <a:gd name="connsiteX288" fmla="*/ 726 w 10000"/>
              <a:gd name="connsiteY288" fmla="*/ 8754 h 10000"/>
              <a:gd name="connsiteX289" fmla="*/ 730 w 10000"/>
              <a:gd name="connsiteY289" fmla="*/ 8634 h 10000"/>
              <a:gd name="connsiteX290" fmla="*/ 784 w 10000"/>
              <a:gd name="connsiteY290" fmla="*/ 8581 h 10000"/>
              <a:gd name="connsiteX291" fmla="*/ 757 w 10000"/>
              <a:gd name="connsiteY291" fmla="*/ 8327 h 10000"/>
              <a:gd name="connsiteX292" fmla="*/ 694 w 10000"/>
              <a:gd name="connsiteY292" fmla="*/ 8260 h 10000"/>
              <a:gd name="connsiteX293" fmla="*/ 663 w 10000"/>
              <a:gd name="connsiteY293" fmla="*/ 8220 h 10000"/>
              <a:gd name="connsiteX294" fmla="*/ 623 w 10000"/>
              <a:gd name="connsiteY294" fmla="*/ 8260 h 10000"/>
              <a:gd name="connsiteX295" fmla="*/ 529 w 10000"/>
              <a:gd name="connsiteY295" fmla="*/ 8193 h 10000"/>
              <a:gd name="connsiteX296" fmla="*/ 457 w 10000"/>
              <a:gd name="connsiteY296" fmla="*/ 7938 h 10000"/>
              <a:gd name="connsiteX297" fmla="*/ 399 w 10000"/>
              <a:gd name="connsiteY297" fmla="*/ 7858 h 10000"/>
              <a:gd name="connsiteX298" fmla="*/ 372 w 10000"/>
              <a:gd name="connsiteY298" fmla="*/ 7630 h 10000"/>
              <a:gd name="connsiteX299" fmla="*/ 318 w 10000"/>
              <a:gd name="connsiteY299" fmla="*/ 7604 h 10000"/>
              <a:gd name="connsiteX300" fmla="*/ 269 w 10000"/>
              <a:gd name="connsiteY300" fmla="*/ 7684 h 10000"/>
              <a:gd name="connsiteX301" fmla="*/ 237 w 10000"/>
              <a:gd name="connsiteY301" fmla="*/ 7724 h 10000"/>
              <a:gd name="connsiteX302" fmla="*/ 224 w 10000"/>
              <a:gd name="connsiteY302" fmla="*/ 7617 h 10000"/>
              <a:gd name="connsiteX303" fmla="*/ 197 w 10000"/>
              <a:gd name="connsiteY303" fmla="*/ 7523 h 10000"/>
              <a:gd name="connsiteX304" fmla="*/ 269 w 10000"/>
              <a:gd name="connsiteY304" fmla="*/ 7497 h 10000"/>
              <a:gd name="connsiteX305" fmla="*/ 264 w 10000"/>
              <a:gd name="connsiteY305" fmla="*/ 7430 h 10000"/>
              <a:gd name="connsiteX306" fmla="*/ 246 w 10000"/>
              <a:gd name="connsiteY306" fmla="*/ 7390 h 10000"/>
              <a:gd name="connsiteX307" fmla="*/ 224 w 10000"/>
              <a:gd name="connsiteY307" fmla="*/ 7336 h 10000"/>
              <a:gd name="connsiteX308" fmla="*/ 184 w 10000"/>
              <a:gd name="connsiteY308" fmla="*/ 7068 h 10000"/>
              <a:gd name="connsiteX309" fmla="*/ 130 w 10000"/>
              <a:gd name="connsiteY309" fmla="*/ 6921 h 10000"/>
              <a:gd name="connsiteX310" fmla="*/ 76 w 10000"/>
              <a:gd name="connsiteY310" fmla="*/ 6921 h 10000"/>
              <a:gd name="connsiteX311" fmla="*/ 18 w 10000"/>
              <a:gd name="connsiteY311" fmla="*/ 6921 h 10000"/>
              <a:gd name="connsiteX312" fmla="*/ 0 w 10000"/>
              <a:gd name="connsiteY312" fmla="*/ 6720 h 10000"/>
              <a:gd name="connsiteX313" fmla="*/ 36 w 10000"/>
              <a:gd name="connsiteY31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345 w 10000"/>
              <a:gd name="connsiteY214" fmla="*/ 6680 h 10000"/>
              <a:gd name="connsiteX215" fmla="*/ 8283 w 10000"/>
              <a:gd name="connsiteY215" fmla="*/ 6640 h 10000"/>
              <a:gd name="connsiteX216" fmla="*/ 8247 w 10000"/>
              <a:gd name="connsiteY216" fmla="*/ 6854 h 10000"/>
              <a:gd name="connsiteX217" fmla="*/ 8269 w 10000"/>
              <a:gd name="connsiteY217" fmla="*/ 7041 h 10000"/>
              <a:gd name="connsiteX218" fmla="*/ 8135 w 10000"/>
              <a:gd name="connsiteY218" fmla="*/ 7215 h 10000"/>
              <a:gd name="connsiteX219" fmla="*/ 8148 w 10000"/>
              <a:gd name="connsiteY219" fmla="*/ 7430 h 10000"/>
              <a:gd name="connsiteX220" fmla="*/ 8059 w 10000"/>
              <a:gd name="connsiteY220" fmla="*/ 7483 h 10000"/>
              <a:gd name="connsiteX221" fmla="*/ 8032 w 10000"/>
              <a:gd name="connsiteY221" fmla="*/ 7724 h 10000"/>
              <a:gd name="connsiteX222" fmla="*/ 7951 w 10000"/>
              <a:gd name="connsiteY222" fmla="*/ 7978 h 10000"/>
              <a:gd name="connsiteX223" fmla="*/ 7884 w 10000"/>
              <a:gd name="connsiteY223" fmla="*/ 7041 h 10000"/>
              <a:gd name="connsiteX224" fmla="*/ 7893 w 10000"/>
              <a:gd name="connsiteY224" fmla="*/ 6546 h 10000"/>
              <a:gd name="connsiteX225" fmla="*/ 7951 w 10000"/>
              <a:gd name="connsiteY225" fmla="*/ 6238 h 10000"/>
              <a:gd name="connsiteX226" fmla="*/ 8045 w 10000"/>
              <a:gd name="connsiteY226" fmla="*/ 6184 h 10000"/>
              <a:gd name="connsiteX227" fmla="*/ 2304 w 10000"/>
              <a:gd name="connsiteY227" fmla="*/ 7121 h 10000"/>
              <a:gd name="connsiteX228" fmla="*/ 2160 w 10000"/>
              <a:gd name="connsiteY228" fmla="*/ 6907 h 10000"/>
              <a:gd name="connsiteX229" fmla="*/ 2022 w 10000"/>
              <a:gd name="connsiteY229" fmla="*/ 7068 h 10000"/>
              <a:gd name="connsiteX230" fmla="*/ 1990 w 10000"/>
              <a:gd name="connsiteY230" fmla="*/ 7014 h 10000"/>
              <a:gd name="connsiteX231" fmla="*/ 1857 w 10000"/>
              <a:gd name="connsiteY231" fmla="*/ 4912 h 10000"/>
              <a:gd name="connsiteX232" fmla="*/ 1919 w 10000"/>
              <a:gd name="connsiteY232" fmla="*/ 7148 h 10000"/>
              <a:gd name="connsiteX233" fmla="*/ 1789 w 10000"/>
              <a:gd name="connsiteY233" fmla="*/ 7202 h 10000"/>
              <a:gd name="connsiteX234" fmla="*/ 1744 w 10000"/>
              <a:gd name="connsiteY234" fmla="*/ 7148 h 10000"/>
              <a:gd name="connsiteX235" fmla="*/ 1730 w 10000"/>
              <a:gd name="connsiteY235" fmla="*/ 7202 h 10000"/>
              <a:gd name="connsiteX236" fmla="*/ 1798 w 10000"/>
              <a:gd name="connsiteY236" fmla="*/ 7403 h 10000"/>
              <a:gd name="connsiteX237" fmla="*/ 1753 w 10000"/>
              <a:gd name="connsiteY237" fmla="*/ 7523 h 10000"/>
              <a:gd name="connsiteX238" fmla="*/ 1757 w 10000"/>
              <a:gd name="connsiteY238" fmla="*/ 7697 h 10000"/>
              <a:gd name="connsiteX239" fmla="*/ 1829 w 10000"/>
              <a:gd name="connsiteY239" fmla="*/ 7711 h 10000"/>
              <a:gd name="connsiteX240" fmla="*/ 1860 w 10000"/>
              <a:gd name="connsiteY240" fmla="*/ 7871 h 10000"/>
              <a:gd name="connsiteX241" fmla="*/ 1842 w 10000"/>
              <a:gd name="connsiteY241" fmla="*/ 7991 h 10000"/>
              <a:gd name="connsiteX242" fmla="*/ 1789 w 10000"/>
              <a:gd name="connsiteY242" fmla="*/ 7911 h 10000"/>
              <a:gd name="connsiteX243" fmla="*/ 1744 w 10000"/>
              <a:gd name="connsiteY243" fmla="*/ 7978 h 10000"/>
              <a:gd name="connsiteX244" fmla="*/ 1704 w 10000"/>
              <a:gd name="connsiteY244" fmla="*/ 7911 h 10000"/>
              <a:gd name="connsiteX245" fmla="*/ 1686 w 10000"/>
              <a:gd name="connsiteY245" fmla="*/ 7804 h 10000"/>
              <a:gd name="connsiteX246" fmla="*/ 1636 w 10000"/>
              <a:gd name="connsiteY246" fmla="*/ 7871 h 10000"/>
              <a:gd name="connsiteX247" fmla="*/ 1596 w 10000"/>
              <a:gd name="connsiteY247" fmla="*/ 7804 h 10000"/>
              <a:gd name="connsiteX248" fmla="*/ 1556 w 10000"/>
              <a:gd name="connsiteY248" fmla="*/ 7911 h 10000"/>
              <a:gd name="connsiteX249" fmla="*/ 1502 w 10000"/>
              <a:gd name="connsiteY249" fmla="*/ 7924 h 10000"/>
              <a:gd name="connsiteX250" fmla="*/ 1466 w 10000"/>
              <a:gd name="connsiteY250" fmla="*/ 7804 h 10000"/>
              <a:gd name="connsiteX251" fmla="*/ 1269 w 10000"/>
              <a:gd name="connsiteY251" fmla="*/ 7764 h 10000"/>
              <a:gd name="connsiteX252" fmla="*/ 1246 w 10000"/>
              <a:gd name="connsiteY252" fmla="*/ 7831 h 10000"/>
              <a:gd name="connsiteX253" fmla="*/ 1228 w 10000"/>
              <a:gd name="connsiteY253" fmla="*/ 7831 h 10000"/>
              <a:gd name="connsiteX254" fmla="*/ 1196 w 10000"/>
              <a:gd name="connsiteY254" fmla="*/ 7965 h 10000"/>
              <a:gd name="connsiteX255" fmla="*/ 1201 w 10000"/>
              <a:gd name="connsiteY255" fmla="*/ 8099 h 10000"/>
              <a:gd name="connsiteX256" fmla="*/ 1178 w 10000"/>
              <a:gd name="connsiteY256" fmla="*/ 8099 h 10000"/>
              <a:gd name="connsiteX257" fmla="*/ 1160 w 10000"/>
              <a:gd name="connsiteY257" fmla="*/ 7991 h 10000"/>
              <a:gd name="connsiteX258" fmla="*/ 1134 w 10000"/>
              <a:gd name="connsiteY258" fmla="*/ 8005 h 10000"/>
              <a:gd name="connsiteX259" fmla="*/ 1125 w 10000"/>
              <a:gd name="connsiteY259" fmla="*/ 8393 h 10000"/>
              <a:gd name="connsiteX260" fmla="*/ 1156 w 10000"/>
              <a:gd name="connsiteY260" fmla="*/ 8514 h 10000"/>
              <a:gd name="connsiteX261" fmla="*/ 1156 w 10000"/>
              <a:gd name="connsiteY261" fmla="*/ 8621 h 10000"/>
              <a:gd name="connsiteX262" fmla="*/ 1187 w 10000"/>
              <a:gd name="connsiteY262" fmla="*/ 8607 h 10000"/>
              <a:gd name="connsiteX263" fmla="*/ 1228 w 10000"/>
              <a:gd name="connsiteY263" fmla="*/ 8554 h 10000"/>
              <a:gd name="connsiteX264" fmla="*/ 1264 w 10000"/>
              <a:gd name="connsiteY264" fmla="*/ 8728 h 10000"/>
              <a:gd name="connsiteX265" fmla="*/ 1291 w 10000"/>
              <a:gd name="connsiteY265" fmla="*/ 8835 h 10000"/>
              <a:gd name="connsiteX266" fmla="*/ 1318 w 10000"/>
              <a:gd name="connsiteY266" fmla="*/ 8983 h 10000"/>
              <a:gd name="connsiteX267" fmla="*/ 1363 w 10000"/>
              <a:gd name="connsiteY267" fmla="*/ 9009 h 10000"/>
              <a:gd name="connsiteX268" fmla="*/ 1305 w 10000"/>
              <a:gd name="connsiteY268" fmla="*/ 9130 h 10000"/>
              <a:gd name="connsiteX269" fmla="*/ 1264 w 10000"/>
              <a:gd name="connsiteY269" fmla="*/ 9023 h 10000"/>
              <a:gd name="connsiteX270" fmla="*/ 1223 w 10000"/>
              <a:gd name="connsiteY270" fmla="*/ 9464 h 10000"/>
              <a:gd name="connsiteX271" fmla="*/ 1273 w 10000"/>
              <a:gd name="connsiteY271" fmla="*/ 9571 h 10000"/>
              <a:gd name="connsiteX272" fmla="*/ 1318 w 10000"/>
              <a:gd name="connsiteY272" fmla="*/ 10000 h 10000"/>
              <a:gd name="connsiteX273" fmla="*/ 1278 w 10000"/>
              <a:gd name="connsiteY273" fmla="*/ 9919 h 10000"/>
              <a:gd name="connsiteX274" fmla="*/ 1237 w 10000"/>
              <a:gd name="connsiteY274" fmla="*/ 9879 h 10000"/>
              <a:gd name="connsiteX275" fmla="*/ 1187 w 10000"/>
              <a:gd name="connsiteY275" fmla="*/ 9853 h 10000"/>
              <a:gd name="connsiteX276" fmla="*/ 1156 w 10000"/>
              <a:gd name="connsiteY276" fmla="*/ 9812 h 10000"/>
              <a:gd name="connsiteX277" fmla="*/ 1120 w 10000"/>
              <a:gd name="connsiteY277" fmla="*/ 9786 h 10000"/>
              <a:gd name="connsiteX278" fmla="*/ 1093 w 10000"/>
              <a:gd name="connsiteY278" fmla="*/ 9639 h 10000"/>
              <a:gd name="connsiteX279" fmla="*/ 1030 w 10000"/>
              <a:gd name="connsiteY279" fmla="*/ 9732 h 10000"/>
              <a:gd name="connsiteX280" fmla="*/ 972 w 10000"/>
              <a:gd name="connsiteY280" fmla="*/ 9719 h 10000"/>
              <a:gd name="connsiteX281" fmla="*/ 936 w 10000"/>
              <a:gd name="connsiteY281" fmla="*/ 9598 h 10000"/>
              <a:gd name="connsiteX282" fmla="*/ 838 w 10000"/>
              <a:gd name="connsiteY282" fmla="*/ 9477 h 10000"/>
              <a:gd name="connsiteX283" fmla="*/ 739 w 10000"/>
              <a:gd name="connsiteY283" fmla="*/ 9491 h 10000"/>
              <a:gd name="connsiteX284" fmla="*/ 636 w 10000"/>
              <a:gd name="connsiteY284" fmla="*/ 9290 h 10000"/>
              <a:gd name="connsiteX285" fmla="*/ 717 w 10000"/>
              <a:gd name="connsiteY285" fmla="*/ 9090 h 10000"/>
              <a:gd name="connsiteX286" fmla="*/ 726 w 10000"/>
              <a:gd name="connsiteY286" fmla="*/ 8929 h 10000"/>
              <a:gd name="connsiteX287" fmla="*/ 726 w 10000"/>
              <a:gd name="connsiteY287" fmla="*/ 8754 h 10000"/>
              <a:gd name="connsiteX288" fmla="*/ 730 w 10000"/>
              <a:gd name="connsiteY288" fmla="*/ 8634 h 10000"/>
              <a:gd name="connsiteX289" fmla="*/ 784 w 10000"/>
              <a:gd name="connsiteY289" fmla="*/ 8581 h 10000"/>
              <a:gd name="connsiteX290" fmla="*/ 757 w 10000"/>
              <a:gd name="connsiteY290" fmla="*/ 8327 h 10000"/>
              <a:gd name="connsiteX291" fmla="*/ 694 w 10000"/>
              <a:gd name="connsiteY291" fmla="*/ 8260 h 10000"/>
              <a:gd name="connsiteX292" fmla="*/ 663 w 10000"/>
              <a:gd name="connsiteY292" fmla="*/ 8220 h 10000"/>
              <a:gd name="connsiteX293" fmla="*/ 623 w 10000"/>
              <a:gd name="connsiteY293" fmla="*/ 8260 h 10000"/>
              <a:gd name="connsiteX294" fmla="*/ 529 w 10000"/>
              <a:gd name="connsiteY294" fmla="*/ 8193 h 10000"/>
              <a:gd name="connsiteX295" fmla="*/ 457 w 10000"/>
              <a:gd name="connsiteY295" fmla="*/ 7938 h 10000"/>
              <a:gd name="connsiteX296" fmla="*/ 399 w 10000"/>
              <a:gd name="connsiteY296" fmla="*/ 7858 h 10000"/>
              <a:gd name="connsiteX297" fmla="*/ 372 w 10000"/>
              <a:gd name="connsiteY297" fmla="*/ 7630 h 10000"/>
              <a:gd name="connsiteX298" fmla="*/ 318 w 10000"/>
              <a:gd name="connsiteY298" fmla="*/ 7604 h 10000"/>
              <a:gd name="connsiteX299" fmla="*/ 269 w 10000"/>
              <a:gd name="connsiteY299" fmla="*/ 7684 h 10000"/>
              <a:gd name="connsiteX300" fmla="*/ 237 w 10000"/>
              <a:gd name="connsiteY300" fmla="*/ 7724 h 10000"/>
              <a:gd name="connsiteX301" fmla="*/ 224 w 10000"/>
              <a:gd name="connsiteY301" fmla="*/ 7617 h 10000"/>
              <a:gd name="connsiteX302" fmla="*/ 197 w 10000"/>
              <a:gd name="connsiteY302" fmla="*/ 7523 h 10000"/>
              <a:gd name="connsiteX303" fmla="*/ 269 w 10000"/>
              <a:gd name="connsiteY303" fmla="*/ 7497 h 10000"/>
              <a:gd name="connsiteX304" fmla="*/ 264 w 10000"/>
              <a:gd name="connsiteY304" fmla="*/ 7430 h 10000"/>
              <a:gd name="connsiteX305" fmla="*/ 246 w 10000"/>
              <a:gd name="connsiteY305" fmla="*/ 7390 h 10000"/>
              <a:gd name="connsiteX306" fmla="*/ 224 w 10000"/>
              <a:gd name="connsiteY306" fmla="*/ 7336 h 10000"/>
              <a:gd name="connsiteX307" fmla="*/ 184 w 10000"/>
              <a:gd name="connsiteY307" fmla="*/ 7068 h 10000"/>
              <a:gd name="connsiteX308" fmla="*/ 130 w 10000"/>
              <a:gd name="connsiteY308" fmla="*/ 6921 h 10000"/>
              <a:gd name="connsiteX309" fmla="*/ 76 w 10000"/>
              <a:gd name="connsiteY309" fmla="*/ 6921 h 10000"/>
              <a:gd name="connsiteX310" fmla="*/ 18 w 10000"/>
              <a:gd name="connsiteY310" fmla="*/ 6921 h 10000"/>
              <a:gd name="connsiteX311" fmla="*/ 0 w 10000"/>
              <a:gd name="connsiteY311" fmla="*/ 6720 h 10000"/>
              <a:gd name="connsiteX312" fmla="*/ 36 w 10000"/>
              <a:gd name="connsiteY31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345 w 10000"/>
              <a:gd name="connsiteY214" fmla="*/ 6680 h 10000"/>
              <a:gd name="connsiteX215" fmla="*/ 8247 w 10000"/>
              <a:gd name="connsiteY215" fmla="*/ 6854 h 10000"/>
              <a:gd name="connsiteX216" fmla="*/ 8269 w 10000"/>
              <a:gd name="connsiteY216" fmla="*/ 7041 h 10000"/>
              <a:gd name="connsiteX217" fmla="*/ 8135 w 10000"/>
              <a:gd name="connsiteY217" fmla="*/ 7215 h 10000"/>
              <a:gd name="connsiteX218" fmla="*/ 8148 w 10000"/>
              <a:gd name="connsiteY218" fmla="*/ 7430 h 10000"/>
              <a:gd name="connsiteX219" fmla="*/ 8059 w 10000"/>
              <a:gd name="connsiteY219" fmla="*/ 7483 h 10000"/>
              <a:gd name="connsiteX220" fmla="*/ 8032 w 10000"/>
              <a:gd name="connsiteY220" fmla="*/ 7724 h 10000"/>
              <a:gd name="connsiteX221" fmla="*/ 7951 w 10000"/>
              <a:gd name="connsiteY221" fmla="*/ 7978 h 10000"/>
              <a:gd name="connsiteX222" fmla="*/ 7884 w 10000"/>
              <a:gd name="connsiteY222" fmla="*/ 7041 h 10000"/>
              <a:gd name="connsiteX223" fmla="*/ 7893 w 10000"/>
              <a:gd name="connsiteY223" fmla="*/ 6546 h 10000"/>
              <a:gd name="connsiteX224" fmla="*/ 7951 w 10000"/>
              <a:gd name="connsiteY224" fmla="*/ 6238 h 10000"/>
              <a:gd name="connsiteX225" fmla="*/ 8045 w 10000"/>
              <a:gd name="connsiteY225" fmla="*/ 6184 h 10000"/>
              <a:gd name="connsiteX226" fmla="*/ 2304 w 10000"/>
              <a:gd name="connsiteY226" fmla="*/ 7121 h 10000"/>
              <a:gd name="connsiteX227" fmla="*/ 2160 w 10000"/>
              <a:gd name="connsiteY227" fmla="*/ 6907 h 10000"/>
              <a:gd name="connsiteX228" fmla="*/ 2022 w 10000"/>
              <a:gd name="connsiteY228" fmla="*/ 7068 h 10000"/>
              <a:gd name="connsiteX229" fmla="*/ 1990 w 10000"/>
              <a:gd name="connsiteY229" fmla="*/ 7014 h 10000"/>
              <a:gd name="connsiteX230" fmla="*/ 1857 w 10000"/>
              <a:gd name="connsiteY230" fmla="*/ 4912 h 10000"/>
              <a:gd name="connsiteX231" fmla="*/ 1919 w 10000"/>
              <a:gd name="connsiteY231" fmla="*/ 7148 h 10000"/>
              <a:gd name="connsiteX232" fmla="*/ 1789 w 10000"/>
              <a:gd name="connsiteY232" fmla="*/ 7202 h 10000"/>
              <a:gd name="connsiteX233" fmla="*/ 1744 w 10000"/>
              <a:gd name="connsiteY233" fmla="*/ 7148 h 10000"/>
              <a:gd name="connsiteX234" fmla="*/ 1730 w 10000"/>
              <a:gd name="connsiteY234" fmla="*/ 7202 h 10000"/>
              <a:gd name="connsiteX235" fmla="*/ 1798 w 10000"/>
              <a:gd name="connsiteY235" fmla="*/ 7403 h 10000"/>
              <a:gd name="connsiteX236" fmla="*/ 1753 w 10000"/>
              <a:gd name="connsiteY236" fmla="*/ 7523 h 10000"/>
              <a:gd name="connsiteX237" fmla="*/ 1757 w 10000"/>
              <a:gd name="connsiteY237" fmla="*/ 7697 h 10000"/>
              <a:gd name="connsiteX238" fmla="*/ 1829 w 10000"/>
              <a:gd name="connsiteY238" fmla="*/ 7711 h 10000"/>
              <a:gd name="connsiteX239" fmla="*/ 1860 w 10000"/>
              <a:gd name="connsiteY239" fmla="*/ 7871 h 10000"/>
              <a:gd name="connsiteX240" fmla="*/ 1842 w 10000"/>
              <a:gd name="connsiteY240" fmla="*/ 7991 h 10000"/>
              <a:gd name="connsiteX241" fmla="*/ 1789 w 10000"/>
              <a:gd name="connsiteY241" fmla="*/ 7911 h 10000"/>
              <a:gd name="connsiteX242" fmla="*/ 1744 w 10000"/>
              <a:gd name="connsiteY242" fmla="*/ 7978 h 10000"/>
              <a:gd name="connsiteX243" fmla="*/ 1704 w 10000"/>
              <a:gd name="connsiteY243" fmla="*/ 7911 h 10000"/>
              <a:gd name="connsiteX244" fmla="*/ 1686 w 10000"/>
              <a:gd name="connsiteY244" fmla="*/ 7804 h 10000"/>
              <a:gd name="connsiteX245" fmla="*/ 1636 w 10000"/>
              <a:gd name="connsiteY245" fmla="*/ 7871 h 10000"/>
              <a:gd name="connsiteX246" fmla="*/ 1596 w 10000"/>
              <a:gd name="connsiteY246" fmla="*/ 7804 h 10000"/>
              <a:gd name="connsiteX247" fmla="*/ 1556 w 10000"/>
              <a:gd name="connsiteY247" fmla="*/ 7911 h 10000"/>
              <a:gd name="connsiteX248" fmla="*/ 1502 w 10000"/>
              <a:gd name="connsiteY248" fmla="*/ 7924 h 10000"/>
              <a:gd name="connsiteX249" fmla="*/ 1466 w 10000"/>
              <a:gd name="connsiteY249" fmla="*/ 7804 h 10000"/>
              <a:gd name="connsiteX250" fmla="*/ 1269 w 10000"/>
              <a:gd name="connsiteY250" fmla="*/ 7764 h 10000"/>
              <a:gd name="connsiteX251" fmla="*/ 1246 w 10000"/>
              <a:gd name="connsiteY251" fmla="*/ 7831 h 10000"/>
              <a:gd name="connsiteX252" fmla="*/ 1228 w 10000"/>
              <a:gd name="connsiteY252" fmla="*/ 7831 h 10000"/>
              <a:gd name="connsiteX253" fmla="*/ 1196 w 10000"/>
              <a:gd name="connsiteY253" fmla="*/ 7965 h 10000"/>
              <a:gd name="connsiteX254" fmla="*/ 1201 w 10000"/>
              <a:gd name="connsiteY254" fmla="*/ 8099 h 10000"/>
              <a:gd name="connsiteX255" fmla="*/ 1178 w 10000"/>
              <a:gd name="connsiteY255" fmla="*/ 8099 h 10000"/>
              <a:gd name="connsiteX256" fmla="*/ 1160 w 10000"/>
              <a:gd name="connsiteY256" fmla="*/ 7991 h 10000"/>
              <a:gd name="connsiteX257" fmla="*/ 1134 w 10000"/>
              <a:gd name="connsiteY257" fmla="*/ 8005 h 10000"/>
              <a:gd name="connsiteX258" fmla="*/ 1125 w 10000"/>
              <a:gd name="connsiteY258" fmla="*/ 8393 h 10000"/>
              <a:gd name="connsiteX259" fmla="*/ 1156 w 10000"/>
              <a:gd name="connsiteY259" fmla="*/ 8514 h 10000"/>
              <a:gd name="connsiteX260" fmla="*/ 1156 w 10000"/>
              <a:gd name="connsiteY260" fmla="*/ 8621 h 10000"/>
              <a:gd name="connsiteX261" fmla="*/ 1187 w 10000"/>
              <a:gd name="connsiteY261" fmla="*/ 8607 h 10000"/>
              <a:gd name="connsiteX262" fmla="*/ 1228 w 10000"/>
              <a:gd name="connsiteY262" fmla="*/ 8554 h 10000"/>
              <a:gd name="connsiteX263" fmla="*/ 1264 w 10000"/>
              <a:gd name="connsiteY263" fmla="*/ 8728 h 10000"/>
              <a:gd name="connsiteX264" fmla="*/ 1291 w 10000"/>
              <a:gd name="connsiteY264" fmla="*/ 8835 h 10000"/>
              <a:gd name="connsiteX265" fmla="*/ 1318 w 10000"/>
              <a:gd name="connsiteY265" fmla="*/ 8983 h 10000"/>
              <a:gd name="connsiteX266" fmla="*/ 1363 w 10000"/>
              <a:gd name="connsiteY266" fmla="*/ 9009 h 10000"/>
              <a:gd name="connsiteX267" fmla="*/ 1305 w 10000"/>
              <a:gd name="connsiteY267" fmla="*/ 9130 h 10000"/>
              <a:gd name="connsiteX268" fmla="*/ 1264 w 10000"/>
              <a:gd name="connsiteY268" fmla="*/ 9023 h 10000"/>
              <a:gd name="connsiteX269" fmla="*/ 1223 w 10000"/>
              <a:gd name="connsiteY269" fmla="*/ 9464 h 10000"/>
              <a:gd name="connsiteX270" fmla="*/ 1273 w 10000"/>
              <a:gd name="connsiteY270" fmla="*/ 9571 h 10000"/>
              <a:gd name="connsiteX271" fmla="*/ 1318 w 10000"/>
              <a:gd name="connsiteY271" fmla="*/ 10000 h 10000"/>
              <a:gd name="connsiteX272" fmla="*/ 1278 w 10000"/>
              <a:gd name="connsiteY272" fmla="*/ 9919 h 10000"/>
              <a:gd name="connsiteX273" fmla="*/ 1237 w 10000"/>
              <a:gd name="connsiteY273" fmla="*/ 9879 h 10000"/>
              <a:gd name="connsiteX274" fmla="*/ 1187 w 10000"/>
              <a:gd name="connsiteY274" fmla="*/ 9853 h 10000"/>
              <a:gd name="connsiteX275" fmla="*/ 1156 w 10000"/>
              <a:gd name="connsiteY275" fmla="*/ 9812 h 10000"/>
              <a:gd name="connsiteX276" fmla="*/ 1120 w 10000"/>
              <a:gd name="connsiteY276" fmla="*/ 9786 h 10000"/>
              <a:gd name="connsiteX277" fmla="*/ 1093 w 10000"/>
              <a:gd name="connsiteY277" fmla="*/ 9639 h 10000"/>
              <a:gd name="connsiteX278" fmla="*/ 1030 w 10000"/>
              <a:gd name="connsiteY278" fmla="*/ 9732 h 10000"/>
              <a:gd name="connsiteX279" fmla="*/ 972 w 10000"/>
              <a:gd name="connsiteY279" fmla="*/ 9719 h 10000"/>
              <a:gd name="connsiteX280" fmla="*/ 936 w 10000"/>
              <a:gd name="connsiteY280" fmla="*/ 9598 h 10000"/>
              <a:gd name="connsiteX281" fmla="*/ 838 w 10000"/>
              <a:gd name="connsiteY281" fmla="*/ 9477 h 10000"/>
              <a:gd name="connsiteX282" fmla="*/ 739 w 10000"/>
              <a:gd name="connsiteY282" fmla="*/ 9491 h 10000"/>
              <a:gd name="connsiteX283" fmla="*/ 636 w 10000"/>
              <a:gd name="connsiteY283" fmla="*/ 9290 h 10000"/>
              <a:gd name="connsiteX284" fmla="*/ 717 w 10000"/>
              <a:gd name="connsiteY284" fmla="*/ 9090 h 10000"/>
              <a:gd name="connsiteX285" fmla="*/ 726 w 10000"/>
              <a:gd name="connsiteY285" fmla="*/ 8929 h 10000"/>
              <a:gd name="connsiteX286" fmla="*/ 726 w 10000"/>
              <a:gd name="connsiteY286" fmla="*/ 8754 h 10000"/>
              <a:gd name="connsiteX287" fmla="*/ 730 w 10000"/>
              <a:gd name="connsiteY287" fmla="*/ 8634 h 10000"/>
              <a:gd name="connsiteX288" fmla="*/ 784 w 10000"/>
              <a:gd name="connsiteY288" fmla="*/ 8581 h 10000"/>
              <a:gd name="connsiteX289" fmla="*/ 757 w 10000"/>
              <a:gd name="connsiteY289" fmla="*/ 8327 h 10000"/>
              <a:gd name="connsiteX290" fmla="*/ 694 w 10000"/>
              <a:gd name="connsiteY290" fmla="*/ 8260 h 10000"/>
              <a:gd name="connsiteX291" fmla="*/ 663 w 10000"/>
              <a:gd name="connsiteY291" fmla="*/ 8220 h 10000"/>
              <a:gd name="connsiteX292" fmla="*/ 623 w 10000"/>
              <a:gd name="connsiteY292" fmla="*/ 8260 h 10000"/>
              <a:gd name="connsiteX293" fmla="*/ 529 w 10000"/>
              <a:gd name="connsiteY293" fmla="*/ 8193 h 10000"/>
              <a:gd name="connsiteX294" fmla="*/ 457 w 10000"/>
              <a:gd name="connsiteY294" fmla="*/ 7938 h 10000"/>
              <a:gd name="connsiteX295" fmla="*/ 399 w 10000"/>
              <a:gd name="connsiteY295" fmla="*/ 7858 h 10000"/>
              <a:gd name="connsiteX296" fmla="*/ 372 w 10000"/>
              <a:gd name="connsiteY296" fmla="*/ 7630 h 10000"/>
              <a:gd name="connsiteX297" fmla="*/ 318 w 10000"/>
              <a:gd name="connsiteY297" fmla="*/ 7604 h 10000"/>
              <a:gd name="connsiteX298" fmla="*/ 269 w 10000"/>
              <a:gd name="connsiteY298" fmla="*/ 7684 h 10000"/>
              <a:gd name="connsiteX299" fmla="*/ 237 w 10000"/>
              <a:gd name="connsiteY299" fmla="*/ 7724 h 10000"/>
              <a:gd name="connsiteX300" fmla="*/ 224 w 10000"/>
              <a:gd name="connsiteY300" fmla="*/ 7617 h 10000"/>
              <a:gd name="connsiteX301" fmla="*/ 197 w 10000"/>
              <a:gd name="connsiteY301" fmla="*/ 7523 h 10000"/>
              <a:gd name="connsiteX302" fmla="*/ 269 w 10000"/>
              <a:gd name="connsiteY302" fmla="*/ 7497 h 10000"/>
              <a:gd name="connsiteX303" fmla="*/ 264 w 10000"/>
              <a:gd name="connsiteY303" fmla="*/ 7430 h 10000"/>
              <a:gd name="connsiteX304" fmla="*/ 246 w 10000"/>
              <a:gd name="connsiteY304" fmla="*/ 7390 h 10000"/>
              <a:gd name="connsiteX305" fmla="*/ 224 w 10000"/>
              <a:gd name="connsiteY305" fmla="*/ 7336 h 10000"/>
              <a:gd name="connsiteX306" fmla="*/ 184 w 10000"/>
              <a:gd name="connsiteY306" fmla="*/ 7068 h 10000"/>
              <a:gd name="connsiteX307" fmla="*/ 130 w 10000"/>
              <a:gd name="connsiteY307" fmla="*/ 6921 h 10000"/>
              <a:gd name="connsiteX308" fmla="*/ 76 w 10000"/>
              <a:gd name="connsiteY308" fmla="*/ 6921 h 10000"/>
              <a:gd name="connsiteX309" fmla="*/ 18 w 10000"/>
              <a:gd name="connsiteY309" fmla="*/ 6921 h 10000"/>
              <a:gd name="connsiteX310" fmla="*/ 0 w 10000"/>
              <a:gd name="connsiteY310" fmla="*/ 6720 h 10000"/>
              <a:gd name="connsiteX311" fmla="*/ 36 w 10000"/>
              <a:gd name="connsiteY31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247 w 10000"/>
              <a:gd name="connsiteY214" fmla="*/ 6854 h 10000"/>
              <a:gd name="connsiteX215" fmla="*/ 8269 w 10000"/>
              <a:gd name="connsiteY215" fmla="*/ 7041 h 10000"/>
              <a:gd name="connsiteX216" fmla="*/ 8135 w 10000"/>
              <a:gd name="connsiteY216" fmla="*/ 7215 h 10000"/>
              <a:gd name="connsiteX217" fmla="*/ 8148 w 10000"/>
              <a:gd name="connsiteY217" fmla="*/ 7430 h 10000"/>
              <a:gd name="connsiteX218" fmla="*/ 8059 w 10000"/>
              <a:gd name="connsiteY218" fmla="*/ 7483 h 10000"/>
              <a:gd name="connsiteX219" fmla="*/ 8032 w 10000"/>
              <a:gd name="connsiteY219" fmla="*/ 7724 h 10000"/>
              <a:gd name="connsiteX220" fmla="*/ 7951 w 10000"/>
              <a:gd name="connsiteY220" fmla="*/ 7978 h 10000"/>
              <a:gd name="connsiteX221" fmla="*/ 7884 w 10000"/>
              <a:gd name="connsiteY221" fmla="*/ 7041 h 10000"/>
              <a:gd name="connsiteX222" fmla="*/ 7893 w 10000"/>
              <a:gd name="connsiteY222" fmla="*/ 6546 h 10000"/>
              <a:gd name="connsiteX223" fmla="*/ 7951 w 10000"/>
              <a:gd name="connsiteY223" fmla="*/ 6238 h 10000"/>
              <a:gd name="connsiteX224" fmla="*/ 8045 w 10000"/>
              <a:gd name="connsiteY224" fmla="*/ 6184 h 10000"/>
              <a:gd name="connsiteX225" fmla="*/ 2304 w 10000"/>
              <a:gd name="connsiteY225" fmla="*/ 7121 h 10000"/>
              <a:gd name="connsiteX226" fmla="*/ 2160 w 10000"/>
              <a:gd name="connsiteY226" fmla="*/ 6907 h 10000"/>
              <a:gd name="connsiteX227" fmla="*/ 2022 w 10000"/>
              <a:gd name="connsiteY227" fmla="*/ 7068 h 10000"/>
              <a:gd name="connsiteX228" fmla="*/ 1990 w 10000"/>
              <a:gd name="connsiteY228" fmla="*/ 7014 h 10000"/>
              <a:gd name="connsiteX229" fmla="*/ 1857 w 10000"/>
              <a:gd name="connsiteY229" fmla="*/ 4912 h 10000"/>
              <a:gd name="connsiteX230" fmla="*/ 1919 w 10000"/>
              <a:gd name="connsiteY230" fmla="*/ 7148 h 10000"/>
              <a:gd name="connsiteX231" fmla="*/ 1789 w 10000"/>
              <a:gd name="connsiteY231" fmla="*/ 7202 h 10000"/>
              <a:gd name="connsiteX232" fmla="*/ 1744 w 10000"/>
              <a:gd name="connsiteY232" fmla="*/ 7148 h 10000"/>
              <a:gd name="connsiteX233" fmla="*/ 1730 w 10000"/>
              <a:gd name="connsiteY233" fmla="*/ 7202 h 10000"/>
              <a:gd name="connsiteX234" fmla="*/ 1798 w 10000"/>
              <a:gd name="connsiteY234" fmla="*/ 7403 h 10000"/>
              <a:gd name="connsiteX235" fmla="*/ 1753 w 10000"/>
              <a:gd name="connsiteY235" fmla="*/ 7523 h 10000"/>
              <a:gd name="connsiteX236" fmla="*/ 1757 w 10000"/>
              <a:gd name="connsiteY236" fmla="*/ 7697 h 10000"/>
              <a:gd name="connsiteX237" fmla="*/ 1829 w 10000"/>
              <a:gd name="connsiteY237" fmla="*/ 7711 h 10000"/>
              <a:gd name="connsiteX238" fmla="*/ 1860 w 10000"/>
              <a:gd name="connsiteY238" fmla="*/ 7871 h 10000"/>
              <a:gd name="connsiteX239" fmla="*/ 1842 w 10000"/>
              <a:gd name="connsiteY239" fmla="*/ 7991 h 10000"/>
              <a:gd name="connsiteX240" fmla="*/ 1789 w 10000"/>
              <a:gd name="connsiteY240" fmla="*/ 7911 h 10000"/>
              <a:gd name="connsiteX241" fmla="*/ 1744 w 10000"/>
              <a:gd name="connsiteY241" fmla="*/ 7978 h 10000"/>
              <a:gd name="connsiteX242" fmla="*/ 1704 w 10000"/>
              <a:gd name="connsiteY242" fmla="*/ 7911 h 10000"/>
              <a:gd name="connsiteX243" fmla="*/ 1686 w 10000"/>
              <a:gd name="connsiteY243" fmla="*/ 7804 h 10000"/>
              <a:gd name="connsiteX244" fmla="*/ 1636 w 10000"/>
              <a:gd name="connsiteY244" fmla="*/ 7871 h 10000"/>
              <a:gd name="connsiteX245" fmla="*/ 1596 w 10000"/>
              <a:gd name="connsiteY245" fmla="*/ 7804 h 10000"/>
              <a:gd name="connsiteX246" fmla="*/ 1556 w 10000"/>
              <a:gd name="connsiteY246" fmla="*/ 7911 h 10000"/>
              <a:gd name="connsiteX247" fmla="*/ 1502 w 10000"/>
              <a:gd name="connsiteY247" fmla="*/ 7924 h 10000"/>
              <a:gd name="connsiteX248" fmla="*/ 1466 w 10000"/>
              <a:gd name="connsiteY248" fmla="*/ 7804 h 10000"/>
              <a:gd name="connsiteX249" fmla="*/ 1269 w 10000"/>
              <a:gd name="connsiteY249" fmla="*/ 7764 h 10000"/>
              <a:gd name="connsiteX250" fmla="*/ 1246 w 10000"/>
              <a:gd name="connsiteY250" fmla="*/ 7831 h 10000"/>
              <a:gd name="connsiteX251" fmla="*/ 1228 w 10000"/>
              <a:gd name="connsiteY251" fmla="*/ 7831 h 10000"/>
              <a:gd name="connsiteX252" fmla="*/ 1196 w 10000"/>
              <a:gd name="connsiteY252" fmla="*/ 7965 h 10000"/>
              <a:gd name="connsiteX253" fmla="*/ 1201 w 10000"/>
              <a:gd name="connsiteY253" fmla="*/ 8099 h 10000"/>
              <a:gd name="connsiteX254" fmla="*/ 1178 w 10000"/>
              <a:gd name="connsiteY254" fmla="*/ 8099 h 10000"/>
              <a:gd name="connsiteX255" fmla="*/ 1160 w 10000"/>
              <a:gd name="connsiteY255" fmla="*/ 7991 h 10000"/>
              <a:gd name="connsiteX256" fmla="*/ 1134 w 10000"/>
              <a:gd name="connsiteY256" fmla="*/ 8005 h 10000"/>
              <a:gd name="connsiteX257" fmla="*/ 1125 w 10000"/>
              <a:gd name="connsiteY257" fmla="*/ 8393 h 10000"/>
              <a:gd name="connsiteX258" fmla="*/ 1156 w 10000"/>
              <a:gd name="connsiteY258" fmla="*/ 8514 h 10000"/>
              <a:gd name="connsiteX259" fmla="*/ 1156 w 10000"/>
              <a:gd name="connsiteY259" fmla="*/ 8621 h 10000"/>
              <a:gd name="connsiteX260" fmla="*/ 1187 w 10000"/>
              <a:gd name="connsiteY260" fmla="*/ 8607 h 10000"/>
              <a:gd name="connsiteX261" fmla="*/ 1228 w 10000"/>
              <a:gd name="connsiteY261" fmla="*/ 8554 h 10000"/>
              <a:gd name="connsiteX262" fmla="*/ 1264 w 10000"/>
              <a:gd name="connsiteY262" fmla="*/ 8728 h 10000"/>
              <a:gd name="connsiteX263" fmla="*/ 1291 w 10000"/>
              <a:gd name="connsiteY263" fmla="*/ 8835 h 10000"/>
              <a:gd name="connsiteX264" fmla="*/ 1318 w 10000"/>
              <a:gd name="connsiteY264" fmla="*/ 8983 h 10000"/>
              <a:gd name="connsiteX265" fmla="*/ 1363 w 10000"/>
              <a:gd name="connsiteY265" fmla="*/ 9009 h 10000"/>
              <a:gd name="connsiteX266" fmla="*/ 1305 w 10000"/>
              <a:gd name="connsiteY266" fmla="*/ 9130 h 10000"/>
              <a:gd name="connsiteX267" fmla="*/ 1264 w 10000"/>
              <a:gd name="connsiteY267" fmla="*/ 9023 h 10000"/>
              <a:gd name="connsiteX268" fmla="*/ 1223 w 10000"/>
              <a:gd name="connsiteY268" fmla="*/ 9464 h 10000"/>
              <a:gd name="connsiteX269" fmla="*/ 1273 w 10000"/>
              <a:gd name="connsiteY269" fmla="*/ 9571 h 10000"/>
              <a:gd name="connsiteX270" fmla="*/ 1318 w 10000"/>
              <a:gd name="connsiteY270" fmla="*/ 10000 h 10000"/>
              <a:gd name="connsiteX271" fmla="*/ 1278 w 10000"/>
              <a:gd name="connsiteY271" fmla="*/ 9919 h 10000"/>
              <a:gd name="connsiteX272" fmla="*/ 1237 w 10000"/>
              <a:gd name="connsiteY272" fmla="*/ 9879 h 10000"/>
              <a:gd name="connsiteX273" fmla="*/ 1187 w 10000"/>
              <a:gd name="connsiteY273" fmla="*/ 9853 h 10000"/>
              <a:gd name="connsiteX274" fmla="*/ 1156 w 10000"/>
              <a:gd name="connsiteY274" fmla="*/ 9812 h 10000"/>
              <a:gd name="connsiteX275" fmla="*/ 1120 w 10000"/>
              <a:gd name="connsiteY275" fmla="*/ 9786 h 10000"/>
              <a:gd name="connsiteX276" fmla="*/ 1093 w 10000"/>
              <a:gd name="connsiteY276" fmla="*/ 9639 h 10000"/>
              <a:gd name="connsiteX277" fmla="*/ 1030 w 10000"/>
              <a:gd name="connsiteY277" fmla="*/ 9732 h 10000"/>
              <a:gd name="connsiteX278" fmla="*/ 972 w 10000"/>
              <a:gd name="connsiteY278" fmla="*/ 9719 h 10000"/>
              <a:gd name="connsiteX279" fmla="*/ 936 w 10000"/>
              <a:gd name="connsiteY279" fmla="*/ 9598 h 10000"/>
              <a:gd name="connsiteX280" fmla="*/ 838 w 10000"/>
              <a:gd name="connsiteY280" fmla="*/ 9477 h 10000"/>
              <a:gd name="connsiteX281" fmla="*/ 739 w 10000"/>
              <a:gd name="connsiteY281" fmla="*/ 9491 h 10000"/>
              <a:gd name="connsiteX282" fmla="*/ 636 w 10000"/>
              <a:gd name="connsiteY282" fmla="*/ 9290 h 10000"/>
              <a:gd name="connsiteX283" fmla="*/ 717 w 10000"/>
              <a:gd name="connsiteY283" fmla="*/ 9090 h 10000"/>
              <a:gd name="connsiteX284" fmla="*/ 726 w 10000"/>
              <a:gd name="connsiteY284" fmla="*/ 8929 h 10000"/>
              <a:gd name="connsiteX285" fmla="*/ 726 w 10000"/>
              <a:gd name="connsiteY285" fmla="*/ 8754 h 10000"/>
              <a:gd name="connsiteX286" fmla="*/ 730 w 10000"/>
              <a:gd name="connsiteY286" fmla="*/ 8634 h 10000"/>
              <a:gd name="connsiteX287" fmla="*/ 784 w 10000"/>
              <a:gd name="connsiteY287" fmla="*/ 8581 h 10000"/>
              <a:gd name="connsiteX288" fmla="*/ 757 w 10000"/>
              <a:gd name="connsiteY288" fmla="*/ 8327 h 10000"/>
              <a:gd name="connsiteX289" fmla="*/ 694 w 10000"/>
              <a:gd name="connsiteY289" fmla="*/ 8260 h 10000"/>
              <a:gd name="connsiteX290" fmla="*/ 663 w 10000"/>
              <a:gd name="connsiteY290" fmla="*/ 8220 h 10000"/>
              <a:gd name="connsiteX291" fmla="*/ 623 w 10000"/>
              <a:gd name="connsiteY291" fmla="*/ 8260 h 10000"/>
              <a:gd name="connsiteX292" fmla="*/ 529 w 10000"/>
              <a:gd name="connsiteY292" fmla="*/ 8193 h 10000"/>
              <a:gd name="connsiteX293" fmla="*/ 457 w 10000"/>
              <a:gd name="connsiteY293" fmla="*/ 7938 h 10000"/>
              <a:gd name="connsiteX294" fmla="*/ 399 w 10000"/>
              <a:gd name="connsiteY294" fmla="*/ 7858 h 10000"/>
              <a:gd name="connsiteX295" fmla="*/ 372 w 10000"/>
              <a:gd name="connsiteY295" fmla="*/ 7630 h 10000"/>
              <a:gd name="connsiteX296" fmla="*/ 318 w 10000"/>
              <a:gd name="connsiteY296" fmla="*/ 7604 h 10000"/>
              <a:gd name="connsiteX297" fmla="*/ 269 w 10000"/>
              <a:gd name="connsiteY297" fmla="*/ 7684 h 10000"/>
              <a:gd name="connsiteX298" fmla="*/ 237 w 10000"/>
              <a:gd name="connsiteY298" fmla="*/ 7724 h 10000"/>
              <a:gd name="connsiteX299" fmla="*/ 224 w 10000"/>
              <a:gd name="connsiteY299" fmla="*/ 7617 h 10000"/>
              <a:gd name="connsiteX300" fmla="*/ 197 w 10000"/>
              <a:gd name="connsiteY300" fmla="*/ 7523 h 10000"/>
              <a:gd name="connsiteX301" fmla="*/ 269 w 10000"/>
              <a:gd name="connsiteY301" fmla="*/ 7497 h 10000"/>
              <a:gd name="connsiteX302" fmla="*/ 264 w 10000"/>
              <a:gd name="connsiteY302" fmla="*/ 7430 h 10000"/>
              <a:gd name="connsiteX303" fmla="*/ 246 w 10000"/>
              <a:gd name="connsiteY303" fmla="*/ 7390 h 10000"/>
              <a:gd name="connsiteX304" fmla="*/ 224 w 10000"/>
              <a:gd name="connsiteY304" fmla="*/ 7336 h 10000"/>
              <a:gd name="connsiteX305" fmla="*/ 184 w 10000"/>
              <a:gd name="connsiteY305" fmla="*/ 7068 h 10000"/>
              <a:gd name="connsiteX306" fmla="*/ 130 w 10000"/>
              <a:gd name="connsiteY306" fmla="*/ 6921 h 10000"/>
              <a:gd name="connsiteX307" fmla="*/ 76 w 10000"/>
              <a:gd name="connsiteY307" fmla="*/ 6921 h 10000"/>
              <a:gd name="connsiteX308" fmla="*/ 18 w 10000"/>
              <a:gd name="connsiteY308" fmla="*/ 6921 h 10000"/>
              <a:gd name="connsiteX309" fmla="*/ 0 w 10000"/>
              <a:gd name="connsiteY309" fmla="*/ 6720 h 10000"/>
              <a:gd name="connsiteX310" fmla="*/ 36 w 10000"/>
              <a:gd name="connsiteY31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269 w 10000"/>
              <a:gd name="connsiteY214" fmla="*/ 7041 h 10000"/>
              <a:gd name="connsiteX215" fmla="*/ 8135 w 10000"/>
              <a:gd name="connsiteY215" fmla="*/ 7215 h 10000"/>
              <a:gd name="connsiteX216" fmla="*/ 8148 w 10000"/>
              <a:gd name="connsiteY216" fmla="*/ 7430 h 10000"/>
              <a:gd name="connsiteX217" fmla="*/ 8059 w 10000"/>
              <a:gd name="connsiteY217" fmla="*/ 7483 h 10000"/>
              <a:gd name="connsiteX218" fmla="*/ 8032 w 10000"/>
              <a:gd name="connsiteY218" fmla="*/ 7724 h 10000"/>
              <a:gd name="connsiteX219" fmla="*/ 7951 w 10000"/>
              <a:gd name="connsiteY219" fmla="*/ 7978 h 10000"/>
              <a:gd name="connsiteX220" fmla="*/ 7884 w 10000"/>
              <a:gd name="connsiteY220" fmla="*/ 7041 h 10000"/>
              <a:gd name="connsiteX221" fmla="*/ 7893 w 10000"/>
              <a:gd name="connsiteY221" fmla="*/ 6546 h 10000"/>
              <a:gd name="connsiteX222" fmla="*/ 7951 w 10000"/>
              <a:gd name="connsiteY222" fmla="*/ 6238 h 10000"/>
              <a:gd name="connsiteX223" fmla="*/ 8045 w 10000"/>
              <a:gd name="connsiteY223" fmla="*/ 6184 h 10000"/>
              <a:gd name="connsiteX224" fmla="*/ 2304 w 10000"/>
              <a:gd name="connsiteY224" fmla="*/ 7121 h 10000"/>
              <a:gd name="connsiteX225" fmla="*/ 2160 w 10000"/>
              <a:gd name="connsiteY225" fmla="*/ 6907 h 10000"/>
              <a:gd name="connsiteX226" fmla="*/ 2022 w 10000"/>
              <a:gd name="connsiteY226" fmla="*/ 7068 h 10000"/>
              <a:gd name="connsiteX227" fmla="*/ 1990 w 10000"/>
              <a:gd name="connsiteY227" fmla="*/ 7014 h 10000"/>
              <a:gd name="connsiteX228" fmla="*/ 1857 w 10000"/>
              <a:gd name="connsiteY228" fmla="*/ 4912 h 10000"/>
              <a:gd name="connsiteX229" fmla="*/ 1919 w 10000"/>
              <a:gd name="connsiteY229" fmla="*/ 7148 h 10000"/>
              <a:gd name="connsiteX230" fmla="*/ 1789 w 10000"/>
              <a:gd name="connsiteY230" fmla="*/ 7202 h 10000"/>
              <a:gd name="connsiteX231" fmla="*/ 1744 w 10000"/>
              <a:gd name="connsiteY231" fmla="*/ 7148 h 10000"/>
              <a:gd name="connsiteX232" fmla="*/ 1730 w 10000"/>
              <a:gd name="connsiteY232" fmla="*/ 7202 h 10000"/>
              <a:gd name="connsiteX233" fmla="*/ 1798 w 10000"/>
              <a:gd name="connsiteY233" fmla="*/ 7403 h 10000"/>
              <a:gd name="connsiteX234" fmla="*/ 1753 w 10000"/>
              <a:gd name="connsiteY234" fmla="*/ 7523 h 10000"/>
              <a:gd name="connsiteX235" fmla="*/ 1757 w 10000"/>
              <a:gd name="connsiteY235" fmla="*/ 7697 h 10000"/>
              <a:gd name="connsiteX236" fmla="*/ 1829 w 10000"/>
              <a:gd name="connsiteY236" fmla="*/ 7711 h 10000"/>
              <a:gd name="connsiteX237" fmla="*/ 1860 w 10000"/>
              <a:gd name="connsiteY237" fmla="*/ 7871 h 10000"/>
              <a:gd name="connsiteX238" fmla="*/ 1842 w 10000"/>
              <a:gd name="connsiteY238" fmla="*/ 7991 h 10000"/>
              <a:gd name="connsiteX239" fmla="*/ 1789 w 10000"/>
              <a:gd name="connsiteY239" fmla="*/ 7911 h 10000"/>
              <a:gd name="connsiteX240" fmla="*/ 1744 w 10000"/>
              <a:gd name="connsiteY240" fmla="*/ 7978 h 10000"/>
              <a:gd name="connsiteX241" fmla="*/ 1704 w 10000"/>
              <a:gd name="connsiteY241" fmla="*/ 7911 h 10000"/>
              <a:gd name="connsiteX242" fmla="*/ 1686 w 10000"/>
              <a:gd name="connsiteY242" fmla="*/ 7804 h 10000"/>
              <a:gd name="connsiteX243" fmla="*/ 1636 w 10000"/>
              <a:gd name="connsiteY243" fmla="*/ 7871 h 10000"/>
              <a:gd name="connsiteX244" fmla="*/ 1596 w 10000"/>
              <a:gd name="connsiteY244" fmla="*/ 7804 h 10000"/>
              <a:gd name="connsiteX245" fmla="*/ 1556 w 10000"/>
              <a:gd name="connsiteY245" fmla="*/ 7911 h 10000"/>
              <a:gd name="connsiteX246" fmla="*/ 1502 w 10000"/>
              <a:gd name="connsiteY246" fmla="*/ 7924 h 10000"/>
              <a:gd name="connsiteX247" fmla="*/ 1466 w 10000"/>
              <a:gd name="connsiteY247" fmla="*/ 7804 h 10000"/>
              <a:gd name="connsiteX248" fmla="*/ 1269 w 10000"/>
              <a:gd name="connsiteY248" fmla="*/ 7764 h 10000"/>
              <a:gd name="connsiteX249" fmla="*/ 1246 w 10000"/>
              <a:gd name="connsiteY249" fmla="*/ 7831 h 10000"/>
              <a:gd name="connsiteX250" fmla="*/ 1228 w 10000"/>
              <a:gd name="connsiteY250" fmla="*/ 7831 h 10000"/>
              <a:gd name="connsiteX251" fmla="*/ 1196 w 10000"/>
              <a:gd name="connsiteY251" fmla="*/ 7965 h 10000"/>
              <a:gd name="connsiteX252" fmla="*/ 1201 w 10000"/>
              <a:gd name="connsiteY252" fmla="*/ 8099 h 10000"/>
              <a:gd name="connsiteX253" fmla="*/ 1178 w 10000"/>
              <a:gd name="connsiteY253" fmla="*/ 8099 h 10000"/>
              <a:gd name="connsiteX254" fmla="*/ 1160 w 10000"/>
              <a:gd name="connsiteY254" fmla="*/ 7991 h 10000"/>
              <a:gd name="connsiteX255" fmla="*/ 1134 w 10000"/>
              <a:gd name="connsiteY255" fmla="*/ 8005 h 10000"/>
              <a:gd name="connsiteX256" fmla="*/ 1125 w 10000"/>
              <a:gd name="connsiteY256" fmla="*/ 8393 h 10000"/>
              <a:gd name="connsiteX257" fmla="*/ 1156 w 10000"/>
              <a:gd name="connsiteY257" fmla="*/ 8514 h 10000"/>
              <a:gd name="connsiteX258" fmla="*/ 1156 w 10000"/>
              <a:gd name="connsiteY258" fmla="*/ 8621 h 10000"/>
              <a:gd name="connsiteX259" fmla="*/ 1187 w 10000"/>
              <a:gd name="connsiteY259" fmla="*/ 8607 h 10000"/>
              <a:gd name="connsiteX260" fmla="*/ 1228 w 10000"/>
              <a:gd name="connsiteY260" fmla="*/ 8554 h 10000"/>
              <a:gd name="connsiteX261" fmla="*/ 1264 w 10000"/>
              <a:gd name="connsiteY261" fmla="*/ 8728 h 10000"/>
              <a:gd name="connsiteX262" fmla="*/ 1291 w 10000"/>
              <a:gd name="connsiteY262" fmla="*/ 8835 h 10000"/>
              <a:gd name="connsiteX263" fmla="*/ 1318 w 10000"/>
              <a:gd name="connsiteY263" fmla="*/ 8983 h 10000"/>
              <a:gd name="connsiteX264" fmla="*/ 1363 w 10000"/>
              <a:gd name="connsiteY264" fmla="*/ 9009 h 10000"/>
              <a:gd name="connsiteX265" fmla="*/ 1305 w 10000"/>
              <a:gd name="connsiteY265" fmla="*/ 9130 h 10000"/>
              <a:gd name="connsiteX266" fmla="*/ 1264 w 10000"/>
              <a:gd name="connsiteY266" fmla="*/ 9023 h 10000"/>
              <a:gd name="connsiteX267" fmla="*/ 1223 w 10000"/>
              <a:gd name="connsiteY267" fmla="*/ 9464 h 10000"/>
              <a:gd name="connsiteX268" fmla="*/ 1273 w 10000"/>
              <a:gd name="connsiteY268" fmla="*/ 9571 h 10000"/>
              <a:gd name="connsiteX269" fmla="*/ 1318 w 10000"/>
              <a:gd name="connsiteY269" fmla="*/ 10000 h 10000"/>
              <a:gd name="connsiteX270" fmla="*/ 1278 w 10000"/>
              <a:gd name="connsiteY270" fmla="*/ 9919 h 10000"/>
              <a:gd name="connsiteX271" fmla="*/ 1237 w 10000"/>
              <a:gd name="connsiteY271" fmla="*/ 9879 h 10000"/>
              <a:gd name="connsiteX272" fmla="*/ 1187 w 10000"/>
              <a:gd name="connsiteY272" fmla="*/ 9853 h 10000"/>
              <a:gd name="connsiteX273" fmla="*/ 1156 w 10000"/>
              <a:gd name="connsiteY273" fmla="*/ 9812 h 10000"/>
              <a:gd name="connsiteX274" fmla="*/ 1120 w 10000"/>
              <a:gd name="connsiteY274" fmla="*/ 9786 h 10000"/>
              <a:gd name="connsiteX275" fmla="*/ 1093 w 10000"/>
              <a:gd name="connsiteY275" fmla="*/ 9639 h 10000"/>
              <a:gd name="connsiteX276" fmla="*/ 1030 w 10000"/>
              <a:gd name="connsiteY276" fmla="*/ 9732 h 10000"/>
              <a:gd name="connsiteX277" fmla="*/ 972 w 10000"/>
              <a:gd name="connsiteY277" fmla="*/ 9719 h 10000"/>
              <a:gd name="connsiteX278" fmla="*/ 936 w 10000"/>
              <a:gd name="connsiteY278" fmla="*/ 9598 h 10000"/>
              <a:gd name="connsiteX279" fmla="*/ 838 w 10000"/>
              <a:gd name="connsiteY279" fmla="*/ 9477 h 10000"/>
              <a:gd name="connsiteX280" fmla="*/ 739 w 10000"/>
              <a:gd name="connsiteY280" fmla="*/ 9491 h 10000"/>
              <a:gd name="connsiteX281" fmla="*/ 636 w 10000"/>
              <a:gd name="connsiteY281" fmla="*/ 9290 h 10000"/>
              <a:gd name="connsiteX282" fmla="*/ 717 w 10000"/>
              <a:gd name="connsiteY282" fmla="*/ 9090 h 10000"/>
              <a:gd name="connsiteX283" fmla="*/ 726 w 10000"/>
              <a:gd name="connsiteY283" fmla="*/ 8929 h 10000"/>
              <a:gd name="connsiteX284" fmla="*/ 726 w 10000"/>
              <a:gd name="connsiteY284" fmla="*/ 8754 h 10000"/>
              <a:gd name="connsiteX285" fmla="*/ 730 w 10000"/>
              <a:gd name="connsiteY285" fmla="*/ 8634 h 10000"/>
              <a:gd name="connsiteX286" fmla="*/ 784 w 10000"/>
              <a:gd name="connsiteY286" fmla="*/ 8581 h 10000"/>
              <a:gd name="connsiteX287" fmla="*/ 757 w 10000"/>
              <a:gd name="connsiteY287" fmla="*/ 8327 h 10000"/>
              <a:gd name="connsiteX288" fmla="*/ 694 w 10000"/>
              <a:gd name="connsiteY288" fmla="*/ 8260 h 10000"/>
              <a:gd name="connsiteX289" fmla="*/ 663 w 10000"/>
              <a:gd name="connsiteY289" fmla="*/ 8220 h 10000"/>
              <a:gd name="connsiteX290" fmla="*/ 623 w 10000"/>
              <a:gd name="connsiteY290" fmla="*/ 8260 h 10000"/>
              <a:gd name="connsiteX291" fmla="*/ 529 w 10000"/>
              <a:gd name="connsiteY291" fmla="*/ 8193 h 10000"/>
              <a:gd name="connsiteX292" fmla="*/ 457 w 10000"/>
              <a:gd name="connsiteY292" fmla="*/ 7938 h 10000"/>
              <a:gd name="connsiteX293" fmla="*/ 399 w 10000"/>
              <a:gd name="connsiteY293" fmla="*/ 7858 h 10000"/>
              <a:gd name="connsiteX294" fmla="*/ 372 w 10000"/>
              <a:gd name="connsiteY294" fmla="*/ 7630 h 10000"/>
              <a:gd name="connsiteX295" fmla="*/ 318 w 10000"/>
              <a:gd name="connsiteY295" fmla="*/ 7604 h 10000"/>
              <a:gd name="connsiteX296" fmla="*/ 269 w 10000"/>
              <a:gd name="connsiteY296" fmla="*/ 7684 h 10000"/>
              <a:gd name="connsiteX297" fmla="*/ 237 w 10000"/>
              <a:gd name="connsiteY297" fmla="*/ 7724 h 10000"/>
              <a:gd name="connsiteX298" fmla="*/ 224 w 10000"/>
              <a:gd name="connsiteY298" fmla="*/ 7617 h 10000"/>
              <a:gd name="connsiteX299" fmla="*/ 197 w 10000"/>
              <a:gd name="connsiteY299" fmla="*/ 7523 h 10000"/>
              <a:gd name="connsiteX300" fmla="*/ 269 w 10000"/>
              <a:gd name="connsiteY300" fmla="*/ 7497 h 10000"/>
              <a:gd name="connsiteX301" fmla="*/ 264 w 10000"/>
              <a:gd name="connsiteY301" fmla="*/ 7430 h 10000"/>
              <a:gd name="connsiteX302" fmla="*/ 246 w 10000"/>
              <a:gd name="connsiteY302" fmla="*/ 7390 h 10000"/>
              <a:gd name="connsiteX303" fmla="*/ 224 w 10000"/>
              <a:gd name="connsiteY303" fmla="*/ 7336 h 10000"/>
              <a:gd name="connsiteX304" fmla="*/ 184 w 10000"/>
              <a:gd name="connsiteY304" fmla="*/ 7068 h 10000"/>
              <a:gd name="connsiteX305" fmla="*/ 130 w 10000"/>
              <a:gd name="connsiteY305" fmla="*/ 6921 h 10000"/>
              <a:gd name="connsiteX306" fmla="*/ 76 w 10000"/>
              <a:gd name="connsiteY306" fmla="*/ 6921 h 10000"/>
              <a:gd name="connsiteX307" fmla="*/ 18 w 10000"/>
              <a:gd name="connsiteY307" fmla="*/ 6921 h 10000"/>
              <a:gd name="connsiteX308" fmla="*/ 0 w 10000"/>
              <a:gd name="connsiteY308" fmla="*/ 6720 h 10000"/>
              <a:gd name="connsiteX309" fmla="*/ 36 w 10000"/>
              <a:gd name="connsiteY30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135 w 10000"/>
              <a:gd name="connsiteY214" fmla="*/ 7215 h 10000"/>
              <a:gd name="connsiteX215" fmla="*/ 8148 w 10000"/>
              <a:gd name="connsiteY215" fmla="*/ 7430 h 10000"/>
              <a:gd name="connsiteX216" fmla="*/ 8059 w 10000"/>
              <a:gd name="connsiteY216" fmla="*/ 7483 h 10000"/>
              <a:gd name="connsiteX217" fmla="*/ 8032 w 10000"/>
              <a:gd name="connsiteY217" fmla="*/ 7724 h 10000"/>
              <a:gd name="connsiteX218" fmla="*/ 7951 w 10000"/>
              <a:gd name="connsiteY218" fmla="*/ 7978 h 10000"/>
              <a:gd name="connsiteX219" fmla="*/ 7884 w 10000"/>
              <a:gd name="connsiteY219" fmla="*/ 7041 h 10000"/>
              <a:gd name="connsiteX220" fmla="*/ 7893 w 10000"/>
              <a:gd name="connsiteY220" fmla="*/ 6546 h 10000"/>
              <a:gd name="connsiteX221" fmla="*/ 7951 w 10000"/>
              <a:gd name="connsiteY221" fmla="*/ 6238 h 10000"/>
              <a:gd name="connsiteX222" fmla="*/ 8045 w 10000"/>
              <a:gd name="connsiteY222" fmla="*/ 6184 h 10000"/>
              <a:gd name="connsiteX223" fmla="*/ 2304 w 10000"/>
              <a:gd name="connsiteY223" fmla="*/ 7121 h 10000"/>
              <a:gd name="connsiteX224" fmla="*/ 2160 w 10000"/>
              <a:gd name="connsiteY224" fmla="*/ 6907 h 10000"/>
              <a:gd name="connsiteX225" fmla="*/ 2022 w 10000"/>
              <a:gd name="connsiteY225" fmla="*/ 7068 h 10000"/>
              <a:gd name="connsiteX226" fmla="*/ 1990 w 10000"/>
              <a:gd name="connsiteY226" fmla="*/ 7014 h 10000"/>
              <a:gd name="connsiteX227" fmla="*/ 1857 w 10000"/>
              <a:gd name="connsiteY227" fmla="*/ 4912 h 10000"/>
              <a:gd name="connsiteX228" fmla="*/ 1919 w 10000"/>
              <a:gd name="connsiteY228" fmla="*/ 7148 h 10000"/>
              <a:gd name="connsiteX229" fmla="*/ 1789 w 10000"/>
              <a:gd name="connsiteY229" fmla="*/ 7202 h 10000"/>
              <a:gd name="connsiteX230" fmla="*/ 1744 w 10000"/>
              <a:gd name="connsiteY230" fmla="*/ 7148 h 10000"/>
              <a:gd name="connsiteX231" fmla="*/ 1730 w 10000"/>
              <a:gd name="connsiteY231" fmla="*/ 7202 h 10000"/>
              <a:gd name="connsiteX232" fmla="*/ 1798 w 10000"/>
              <a:gd name="connsiteY232" fmla="*/ 7403 h 10000"/>
              <a:gd name="connsiteX233" fmla="*/ 1753 w 10000"/>
              <a:gd name="connsiteY233" fmla="*/ 7523 h 10000"/>
              <a:gd name="connsiteX234" fmla="*/ 1757 w 10000"/>
              <a:gd name="connsiteY234" fmla="*/ 7697 h 10000"/>
              <a:gd name="connsiteX235" fmla="*/ 1829 w 10000"/>
              <a:gd name="connsiteY235" fmla="*/ 7711 h 10000"/>
              <a:gd name="connsiteX236" fmla="*/ 1860 w 10000"/>
              <a:gd name="connsiteY236" fmla="*/ 7871 h 10000"/>
              <a:gd name="connsiteX237" fmla="*/ 1842 w 10000"/>
              <a:gd name="connsiteY237" fmla="*/ 7991 h 10000"/>
              <a:gd name="connsiteX238" fmla="*/ 1789 w 10000"/>
              <a:gd name="connsiteY238" fmla="*/ 7911 h 10000"/>
              <a:gd name="connsiteX239" fmla="*/ 1744 w 10000"/>
              <a:gd name="connsiteY239" fmla="*/ 7978 h 10000"/>
              <a:gd name="connsiteX240" fmla="*/ 1704 w 10000"/>
              <a:gd name="connsiteY240" fmla="*/ 7911 h 10000"/>
              <a:gd name="connsiteX241" fmla="*/ 1686 w 10000"/>
              <a:gd name="connsiteY241" fmla="*/ 7804 h 10000"/>
              <a:gd name="connsiteX242" fmla="*/ 1636 w 10000"/>
              <a:gd name="connsiteY242" fmla="*/ 7871 h 10000"/>
              <a:gd name="connsiteX243" fmla="*/ 1596 w 10000"/>
              <a:gd name="connsiteY243" fmla="*/ 7804 h 10000"/>
              <a:gd name="connsiteX244" fmla="*/ 1556 w 10000"/>
              <a:gd name="connsiteY244" fmla="*/ 7911 h 10000"/>
              <a:gd name="connsiteX245" fmla="*/ 1502 w 10000"/>
              <a:gd name="connsiteY245" fmla="*/ 7924 h 10000"/>
              <a:gd name="connsiteX246" fmla="*/ 1466 w 10000"/>
              <a:gd name="connsiteY246" fmla="*/ 7804 h 10000"/>
              <a:gd name="connsiteX247" fmla="*/ 1269 w 10000"/>
              <a:gd name="connsiteY247" fmla="*/ 7764 h 10000"/>
              <a:gd name="connsiteX248" fmla="*/ 1246 w 10000"/>
              <a:gd name="connsiteY248" fmla="*/ 7831 h 10000"/>
              <a:gd name="connsiteX249" fmla="*/ 1228 w 10000"/>
              <a:gd name="connsiteY249" fmla="*/ 7831 h 10000"/>
              <a:gd name="connsiteX250" fmla="*/ 1196 w 10000"/>
              <a:gd name="connsiteY250" fmla="*/ 7965 h 10000"/>
              <a:gd name="connsiteX251" fmla="*/ 1201 w 10000"/>
              <a:gd name="connsiteY251" fmla="*/ 8099 h 10000"/>
              <a:gd name="connsiteX252" fmla="*/ 1178 w 10000"/>
              <a:gd name="connsiteY252" fmla="*/ 8099 h 10000"/>
              <a:gd name="connsiteX253" fmla="*/ 1160 w 10000"/>
              <a:gd name="connsiteY253" fmla="*/ 7991 h 10000"/>
              <a:gd name="connsiteX254" fmla="*/ 1134 w 10000"/>
              <a:gd name="connsiteY254" fmla="*/ 8005 h 10000"/>
              <a:gd name="connsiteX255" fmla="*/ 1125 w 10000"/>
              <a:gd name="connsiteY255" fmla="*/ 8393 h 10000"/>
              <a:gd name="connsiteX256" fmla="*/ 1156 w 10000"/>
              <a:gd name="connsiteY256" fmla="*/ 8514 h 10000"/>
              <a:gd name="connsiteX257" fmla="*/ 1156 w 10000"/>
              <a:gd name="connsiteY257" fmla="*/ 8621 h 10000"/>
              <a:gd name="connsiteX258" fmla="*/ 1187 w 10000"/>
              <a:gd name="connsiteY258" fmla="*/ 8607 h 10000"/>
              <a:gd name="connsiteX259" fmla="*/ 1228 w 10000"/>
              <a:gd name="connsiteY259" fmla="*/ 8554 h 10000"/>
              <a:gd name="connsiteX260" fmla="*/ 1264 w 10000"/>
              <a:gd name="connsiteY260" fmla="*/ 8728 h 10000"/>
              <a:gd name="connsiteX261" fmla="*/ 1291 w 10000"/>
              <a:gd name="connsiteY261" fmla="*/ 8835 h 10000"/>
              <a:gd name="connsiteX262" fmla="*/ 1318 w 10000"/>
              <a:gd name="connsiteY262" fmla="*/ 8983 h 10000"/>
              <a:gd name="connsiteX263" fmla="*/ 1363 w 10000"/>
              <a:gd name="connsiteY263" fmla="*/ 9009 h 10000"/>
              <a:gd name="connsiteX264" fmla="*/ 1305 w 10000"/>
              <a:gd name="connsiteY264" fmla="*/ 9130 h 10000"/>
              <a:gd name="connsiteX265" fmla="*/ 1264 w 10000"/>
              <a:gd name="connsiteY265" fmla="*/ 9023 h 10000"/>
              <a:gd name="connsiteX266" fmla="*/ 1223 w 10000"/>
              <a:gd name="connsiteY266" fmla="*/ 9464 h 10000"/>
              <a:gd name="connsiteX267" fmla="*/ 1273 w 10000"/>
              <a:gd name="connsiteY267" fmla="*/ 9571 h 10000"/>
              <a:gd name="connsiteX268" fmla="*/ 1318 w 10000"/>
              <a:gd name="connsiteY268" fmla="*/ 10000 h 10000"/>
              <a:gd name="connsiteX269" fmla="*/ 1278 w 10000"/>
              <a:gd name="connsiteY269" fmla="*/ 9919 h 10000"/>
              <a:gd name="connsiteX270" fmla="*/ 1237 w 10000"/>
              <a:gd name="connsiteY270" fmla="*/ 9879 h 10000"/>
              <a:gd name="connsiteX271" fmla="*/ 1187 w 10000"/>
              <a:gd name="connsiteY271" fmla="*/ 9853 h 10000"/>
              <a:gd name="connsiteX272" fmla="*/ 1156 w 10000"/>
              <a:gd name="connsiteY272" fmla="*/ 9812 h 10000"/>
              <a:gd name="connsiteX273" fmla="*/ 1120 w 10000"/>
              <a:gd name="connsiteY273" fmla="*/ 9786 h 10000"/>
              <a:gd name="connsiteX274" fmla="*/ 1093 w 10000"/>
              <a:gd name="connsiteY274" fmla="*/ 9639 h 10000"/>
              <a:gd name="connsiteX275" fmla="*/ 1030 w 10000"/>
              <a:gd name="connsiteY275" fmla="*/ 9732 h 10000"/>
              <a:gd name="connsiteX276" fmla="*/ 972 w 10000"/>
              <a:gd name="connsiteY276" fmla="*/ 9719 h 10000"/>
              <a:gd name="connsiteX277" fmla="*/ 936 w 10000"/>
              <a:gd name="connsiteY277" fmla="*/ 9598 h 10000"/>
              <a:gd name="connsiteX278" fmla="*/ 838 w 10000"/>
              <a:gd name="connsiteY278" fmla="*/ 9477 h 10000"/>
              <a:gd name="connsiteX279" fmla="*/ 739 w 10000"/>
              <a:gd name="connsiteY279" fmla="*/ 9491 h 10000"/>
              <a:gd name="connsiteX280" fmla="*/ 636 w 10000"/>
              <a:gd name="connsiteY280" fmla="*/ 9290 h 10000"/>
              <a:gd name="connsiteX281" fmla="*/ 717 w 10000"/>
              <a:gd name="connsiteY281" fmla="*/ 9090 h 10000"/>
              <a:gd name="connsiteX282" fmla="*/ 726 w 10000"/>
              <a:gd name="connsiteY282" fmla="*/ 8929 h 10000"/>
              <a:gd name="connsiteX283" fmla="*/ 726 w 10000"/>
              <a:gd name="connsiteY283" fmla="*/ 8754 h 10000"/>
              <a:gd name="connsiteX284" fmla="*/ 730 w 10000"/>
              <a:gd name="connsiteY284" fmla="*/ 8634 h 10000"/>
              <a:gd name="connsiteX285" fmla="*/ 784 w 10000"/>
              <a:gd name="connsiteY285" fmla="*/ 8581 h 10000"/>
              <a:gd name="connsiteX286" fmla="*/ 757 w 10000"/>
              <a:gd name="connsiteY286" fmla="*/ 8327 h 10000"/>
              <a:gd name="connsiteX287" fmla="*/ 694 w 10000"/>
              <a:gd name="connsiteY287" fmla="*/ 8260 h 10000"/>
              <a:gd name="connsiteX288" fmla="*/ 663 w 10000"/>
              <a:gd name="connsiteY288" fmla="*/ 8220 h 10000"/>
              <a:gd name="connsiteX289" fmla="*/ 623 w 10000"/>
              <a:gd name="connsiteY289" fmla="*/ 8260 h 10000"/>
              <a:gd name="connsiteX290" fmla="*/ 529 w 10000"/>
              <a:gd name="connsiteY290" fmla="*/ 8193 h 10000"/>
              <a:gd name="connsiteX291" fmla="*/ 457 w 10000"/>
              <a:gd name="connsiteY291" fmla="*/ 7938 h 10000"/>
              <a:gd name="connsiteX292" fmla="*/ 399 w 10000"/>
              <a:gd name="connsiteY292" fmla="*/ 7858 h 10000"/>
              <a:gd name="connsiteX293" fmla="*/ 372 w 10000"/>
              <a:gd name="connsiteY293" fmla="*/ 7630 h 10000"/>
              <a:gd name="connsiteX294" fmla="*/ 318 w 10000"/>
              <a:gd name="connsiteY294" fmla="*/ 7604 h 10000"/>
              <a:gd name="connsiteX295" fmla="*/ 269 w 10000"/>
              <a:gd name="connsiteY295" fmla="*/ 7684 h 10000"/>
              <a:gd name="connsiteX296" fmla="*/ 237 w 10000"/>
              <a:gd name="connsiteY296" fmla="*/ 7724 h 10000"/>
              <a:gd name="connsiteX297" fmla="*/ 224 w 10000"/>
              <a:gd name="connsiteY297" fmla="*/ 7617 h 10000"/>
              <a:gd name="connsiteX298" fmla="*/ 197 w 10000"/>
              <a:gd name="connsiteY298" fmla="*/ 7523 h 10000"/>
              <a:gd name="connsiteX299" fmla="*/ 269 w 10000"/>
              <a:gd name="connsiteY299" fmla="*/ 7497 h 10000"/>
              <a:gd name="connsiteX300" fmla="*/ 264 w 10000"/>
              <a:gd name="connsiteY300" fmla="*/ 7430 h 10000"/>
              <a:gd name="connsiteX301" fmla="*/ 246 w 10000"/>
              <a:gd name="connsiteY301" fmla="*/ 7390 h 10000"/>
              <a:gd name="connsiteX302" fmla="*/ 224 w 10000"/>
              <a:gd name="connsiteY302" fmla="*/ 7336 h 10000"/>
              <a:gd name="connsiteX303" fmla="*/ 184 w 10000"/>
              <a:gd name="connsiteY303" fmla="*/ 7068 h 10000"/>
              <a:gd name="connsiteX304" fmla="*/ 130 w 10000"/>
              <a:gd name="connsiteY304" fmla="*/ 6921 h 10000"/>
              <a:gd name="connsiteX305" fmla="*/ 76 w 10000"/>
              <a:gd name="connsiteY305" fmla="*/ 6921 h 10000"/>
              <a:gd name="connsiteX306" fmla="*/ 18 w 10000"/>
              <a:gd name="connsiteY306" fmla="*/ 6921 h 10000"/>
              <a:gd name="connsiteX307" fmla="*/ 0 w 10000"/>
              <a:gd name="connsiteY307" fmla="*/ 6720 h 10000"/>
              <a:gd name="connsiteX308" fmla="*/ 36 w 10000"/>
              <a:gd name="connsiteY30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148 w 10000"/>
              <a:gd name="connsiteY214" fmla="*/ 7430 h 10000"/>
              <a:gd name="connsiteX215" fmla="*/ 8059 w 10000"/>
              <a:gd name="connsiteY215" fmla="*/ 7483 h 10000"/>
              <a:gd name="connsiteX216" fmla="*/ 8032 w 10000"/>
              <a:gd name="connsiteY216" fmla="*/ 7724 h 10000"/>
              <a:gd name="connsiteX217" fmla="*/ 7951 w 10000"/>
              <a:gd name="connsiteY217" fmla="*/ 7978 h 10000"/>
              <a:gd name="connsiteX218" fmla="*/ 7884 w 10000"/>
              <a:gd name="connsiteY218" fmla="*/ 7041 h 10000"/>
              <a:gd name="connsiteX219" fmla="*/ 7893 w 10000"/>
              <a:gd name="connsiteY219" fmla="*/ 6546 h 10000"/>
              <a:gd name="connsiteX220" fmla="*/ 7951 w 10000"/>
              <a:gd name="connsiteY220" fmla="*/ 6238 h 10000"/>
              <a:gd name="connsiteX221" fmla="*/ 8045 w 10000"/>
              <a:gd name="connsiteY221" fmla="*/ 6184 h 10000"/>
              <a:gd name="connsiteX222" fmla="*/ 2304 w 10000"/>
              <a:gd name="connsiteY222" fmla="*/ 7121 h 10000"/>
              <a:gd name="connsiteX223" fmla="*/ 2160 w 10000"/>
              <a:gd name="connsiteY223" fmla="*/ 6907 h 10000"/>
              <a:gd name="connsiteX224" fmla="*/ 2022 w 10000"/>
              <a:gd name="connsiteY224" fmla="*/ 7068 h 10000"/>
              <a:gd name="connsiteX225" fmla="*/ 1990 w 10000"/>
              <a:gd name="connsiteY225" fmla="*/ 7014 h 10000"/>
              <a:gd name="connsiteX226" fmla="*/ 1857 w 10000"/>
              <a:gd name="connsiteY226" fmla="*/ 4912 h 10000"/>
              <a:gd name="connsiteX227" fmla="*/ 1919 w 10000"/>
              <a:gd name="connsiteY227" fmla="*/ 7148 h 10000"/>
              <a:gd name="connsiteX228" fmla="*/ 1789 w 10000"/>
              <a:gd name="connsiteY228" fmla="*/ 7202 h 10000"/>
              <a:gd name="connsiteX229" fmla="*/ 1744 w 10000"/>
              <a:gd name="connsiteY229" fmla="*/ 7148 h 10000"/>
              <a:gd name="connsiteX230" fmla="*/ 1730 w 10000"/>
              <a:gd name="connsiteY230" fmla="*/ 7202 h 10000"/>
              <a:gd name="connsiteX231" fmla="*/ 1798 w 10000"/>
              <a:gd name="connsiteY231" fmla="*/ 7403 h 10000"/>
              <a:gd name="connsiteX232" fmla="*/ 1753 w 10000"/>
              <a:gd name="connsiteY232" fmla="*/ 7523 h 10000"/>
              <a:gd name="connsiteX233" fmla="*/ 1757 w 10000"/>
              <a:gd name="connsiteY233" fmla="*/ 7697 h 10000"/>
              <a:gd name="connsiteX234" fmla="*/ 1829 w 10000"/>
              <a:gd name="connsiteY234" fmla="*/ 7711 h 10000"/>
              <a:gd name="connsiteX235" fmla="*/ 1860 w 10000"/>
              <a:gd name="connsiteY235" fmla="*/ 7871 h 10000"/>
              <a:gd name="connsiteX236" fmla="*/ 1842 w 10000"/>
              <a:gd name="connsiteY236" fmla="*/ 7991 h 10000"/>
              <a:gd name="connsiteX237" fmla="*/ 1789 w 10000"/>
              <a:gd name="connsiteY237" fmla="*/ 7911 h 10000"/>
              <a:gd name="connsiteX238" fmla="*/ 1744 w 10000"/>
              <a:gd name="connsiteY238" fmla="*/ 7978 h 10000"/>
              <a:gd name="connsiteX239" fmla="*/ 1704 w 10000"/>
              <a:gd name="connsiteY239" fmla="*/ 7911 h 10000"/>
              <a:gd name="connsiteX240" fmla="*/ 1686 w 10000"/>
              <a:gd name="connsiteY240" fmla="*/ 7804 h 10000"/>
              <a:gd name="connsiteX241" fmla="*/ 1636 w 10000"/>
              <a:gd name="connsiteY241" fmla="*/ 7871 h 10000"/>
              <a:gd name="connsiteX242" fmla="*/ 1596 w 10000"/>
              <a:gd name="connsiteY242" fmla="*/ 7804 h 10000"/>
              <a:gd name="connsiteX243" fmla="*/ 1556 w 10000"/>
              <a:gd name="connsiteY243" fmla="*/ 7911 h 10000"/>
              <a:gd name="connsiteX244" fmla="*/ 1502 w 10000"/>
              <a:gd name="connsiteY244" fmla="*/ 7924 h 10000"/>
              <a:gd name="connsiteX245" fmla="*/ 1466 w 10000"/>
              <a:gd name="connsiteY245" fmla="*/ 7804 h 10000"/>
              <a:gd name="connsiteX246" fmla="*/ 1269 w 10000"/>
              <a:gd name="connsiteY246" fmla="*/ 7764 h 10000"/>
              <a:gd name="connsiteX247" fmla="*/ 1246 w 10000"/>
              <a:gd name="connsiteY247" fmla="*/ 7831 h 10000"/>
              <a:gd name="connsiteX248" fmla="*/ 1228 w 10000"/>
              <a:gd name="connsiteY248" fmla="*/ 7831 h 10000"/>
              <a:gd name="connsiteX249" fmla="*/ 1196 w 10000"/>
              <a:gd name="connsiteY249" fmla="*/ 7965 h 10000"/>
              <a:gd name="connsiteX250" fmla="*/ 1201 w 10000"/>
              <a:gd name="connsiteY250" fmla="*/ 8099 h 10000"/>
              <a:gd name="connsiteX251" fmla="*/ 1178 w 10000"/>
              <a:gd name="connsiteY251" fmla="*/ 8099 h 10000"/>
              <a:gd name="connsiteX252" fmla="*/ 1160 w 10000"/>
              <a:gd name="connsiteY252" fmla="*/ 7991 h 10000"/>
              <a:gd name="connsiteX253" fmla="*/ 1134 w 10000"/>
              <a:gd name="connsiteY253" fmla="*/ 8005 h 10000"/>
              <a:gd name="connsiteX254" fmla="*/ 1125 w 10000"/>
              <a:gd name="connsiteY254" fmla="*/ 8393 h 10000"/>
              <a:gd name="connsiteX255" fmla="*/ 1156 w 10000"/>
              <a:gd name="connsiteY255" fmla="*/ 8514 h 10000"/>
              <a:gd name="connsiteX256" fmla="*/ 1156 w 10000"/>
              <a:gd name="connsiteY256" fmla="*/ 8621 h 10000"/>
              <a:gd name="connsiteX257" fmla="*/ 1187 w 10000"/>
              <a:gd name="connsiteY257" fmla="*/ 8607 h 10000"/>
              <a:gd name="connsiteX258" fmla="*/ 1228 w 10000"/>
              <a:gd name="connsiteY258" fmla="*/ 8554 h 10000"/>
              <a:gd name="connsiteX259" fmla="*/ 1264 w 10000"/>
              <a:gd name="connsiteY259" fmla="*/ 8728 h 10000"/>
              <a:gd name="connsiteX260" fmla="*/ 1291 w 10000"/>
              <a:gd name="connsiteY260" fmla="*/ 8835 h 10000"/>
              <a:gd name="connsiteX261" fmla="*/ 1318 w 10000"/>
              <a:gd name="connsiteY261" fmla="*/ 8983 h 10000"/>
              <a:gd name="connsiteX262" fmla="*/ 1363 w 10000"/>
              <a:gd name="connsiteY262" fmla="*/ 9009 h 10000"/>
              <a:gd name="connsiteX263" fmla="*/ 1305 w 10000"/>
              <a:gd name="connsiteY263" fmla="*/ 9130 h 10000"/>
              <a:gd name="connsiteX264" fmla="*/ 1264 w 10000"/>
              <a:gd name="connsiteY264" fmla="*/ 9023 h 10000"/>
              <a:gd name="connsiteX265" fmla="*/ 1223 w 10000"/>
              <a:gd name="connsiteY265" fmla="*/ 9464 h 10000"/>
              <a:gd name="connsiteX266" fmla="*/ 1273 w 10000"/>
              <a:gd name="connsiteY266" fmla="*/ 9571 h 10000"/>
              <a:gd name="connsiteX267" fmla="*/ 1318 w 10000"/>
              <a:gd name="connsiteY267" fmla="*/ 10000 h 10000"/>
              <a:gd name="connsiteX268" fmla="*/ 1278 w 10000"/>
              <a:gd name="connsiteY268" fmla="*/ 9919 h 10000"/>
              <a:gd name="connsiteX269" fmla="*/ 1237 w 10000"/>
              <a:gd name="connsiteY269" fmla="*/ 9879 h 10000"/>
              <a:gd name="connsiteX270" fmla="*/ 1187 w 10000"/>
              <a:gd name="connsiteY270" fmla="*/ 9853 h 10000"/>
              <a:gd name="connsiteX271" fmla="*/ 1156 w 10000"/>
              <a:gd name="connsiteY271" fmla="*/ 9812 h 10000"/>
              <a:gd name="connsiteX272" fmla="*/ 1120 w 10000"/>
              <a:gd name="connsiteY272" fmla="*/ 9786 h 10000"/>
              <a:gd name="connsiteX273" fmla="*/ 1093 w 10000"/>
              <a:gd name="connsiteY273" fmla="*/ 9639 h 10000"/>
              <a:gd name="connsiteX274" fmla="*/ 1030 w 10000"/>
              <a:gd name="connsiteY274" fmla="*/ 9732 h 10000"/>
              <a:gd name="connsiteX275" fmla="*/ 972 w 10000"/>
              <a:gd name="connsiteY275" fmla="*/ 9719 h 10000"/>
              <a:gd name="connsiteX276" fmla="*/ 936 w 10000"/>
              <a:gd name="connsiteY276" fmla="*/ 9598 h 10000"/>
              <a:gd name="connsiteX277" fmla="*/ 838 w 10000"/>
              <a:gd name="connsiteY277" fmla="*/ 9477 h 10000"/>
              <a:gd name="connsiteX278" fmla="*/ 739 w 10000"/>
              <a:gd name="connsiteY278" fmla="*/ 9491 h 10000"/>
              <a:gd name="connsiteX279" fmla="*/ 636 w 10000"/>
              <a:gd name="connsiteY279" fmla="*/ 9290 h 10000"/>
              <a:gd name="connsiteX280" fmla="*/ 717 w 10000"/>
              <a:gd name="connsiteY280" fmla="*/ 9090 h 10000"/>
              <a:gd name="connsiteX281" fmla="*/ 726 w 10000"/>
              <a:gd name="connsiteY281" fmla="*/ 8929 h 10000"/>
              <a:gd name="connsiteX282" fmla="*/ 726 w 10000"/>
              <a:gd name="connsiteY282" fmla="*/ 8754 h 10000"/>
              <a:gd name="connsiteX283" fmla="*/ 730 w 10000"/>
              <a:gd name="connsiteY283" fmla="*/ 8634 h 10000"/>
              <a:gd name="connsiteX284" fmla="*/ 784 w 10000"/>
              <a:gd name="connsiteY284" fmla="*/ 8581 h 10000"/>
              <a:gd name="connsiteX285" fmla="*/ 757 w 10000"/>
              <a:gd name="connsiteY285" fmla="*/ 8327 h 10000"/>
              <a:gd name="connsiteX286" fmla="*/ 694 w 10000"/>
              <a:gd name="connsiteY286" fmla="*/ 8260 h 10000"/>
              <a:gd name="connsiteX287" fmla="*/ 663 w 10000"/>
              <a:gd name="connsiteY287" fmla="*/ 8220 h 10000"/>
              <a:gd name="connsiteX288" fmla="*/ 623 w 10000"/>
              <a:gd name="connsiteY288" fmla="*/ 8260 h 10000"/>
              <a:gd name="connsiteX289" fmla="*/ 529 w 10000"/>
              <a:gd name="connsiteY289" fmla="*/ 8193 h 10000"/>
              <a:gd name="connsiteX290" fmla="*/ 457 w 10000"/>
              <a:gd name="connsiteY290" fmla="*/ 7938 h 10000"/>
              <a:gd name="connsiteX291" fmla="*/ 399 w 10000"/>
              <a:gd name="connsiteY291" fmla="*/ 7858 h 10000"/>
              <a:gd name="connsiteX292" fmla="*/ 372 w 10000"/>
              <a:gd name="connsiteY292" fmla="*/ 7630 h 10000"/>
              <a:gd name="connsiteX293" fmla="*/ 318 w 10000"/>
              <a:gd name="connsiteY293" fmla="*/ 7604 h 10000"/>
              <a:gd name="connsiteX294" fmla="*/ 269 w 10000"/>
              <a:gd name="connsiteY294" fmla="*/ 7684 h 10000"/>
              <a:gd name="connsiteX295" fmla="*/ 237 w 10000"/>
              <a:gd name="connsiteY295" fmla="*/ 7724 h 10000"/>
              <a:gd name="connsiteX296" fmla="*/ 224 w 10000"/>
              <a:gd name="connsiteY296" fmla="*/ 7617 h 10000"/>
              <a:gd name="connsiteX297" fmla="*/ 197 w 10000"/>
              <a:gd name="connsiteY297" fmla="*/ 7523 h 10000"/>
              <a:gd name="connsiteX298" fmla="*/ 269 w 10000"/>
              <a:gd name="connsiteY298" fmla="*/ 7497 h 10000"/>
              <a:gd name="connsiteX299" fmla="*/ 264 w 10000"/>
              <a:gd name="connsiteY299" fmla="*/ 7430 h 10000"/>
              <a:gd name="connsiteX300" fmla="*/ 246 w 10000"/>
              <a:gd name="connsiteY300" fmla="*/ 7390 h 10000"/>
              <a:gd name="connsiteX301" fmla="*/ 224 w 10000"/>
              <a:gd name="connsiteY301" fmla="*/ 7336 h 10000"/>
              <a:gd name="connsiteX302" fmla="*/ 184 w 10000"/>
              <a:gd name="connsiteY302" fmla="*/ 7068 h 10000"/>
              <a:gd name="connsiteX303" fmla="*/ 130 w 10000"/>
              <a:gd name="connsiteY303" fmla="*/ 6921 h 10000"/>
              <a:gd name="connsiteX304" fmla="*/ 76 w 10000"/>
              <a:gd name="connsiteY304" fmla="*/ 6921 h 10000"/>
              <a:gd name="connsiteX305" fmla="*/ 18 w 10000"/>
              <a:gd name="connsiteY305" fmla="*/ 6921 h 10000"/>
              <a:gd name="connsiteX306" fmla="*/ 0 w 10000"/>
              <a:gd name="connsiteY306" fmla="*/ 6720 h 10000"/>
              <a:gd name="connsiteX307" fmla="*/ 36 w 10000"/>
              <a:gd name="connsiteY30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148 w 10000"/>
              <a:gd name="connsiteY214" fmla="*/ 7430 h 10000"/>
              <a:gd name="connsiteX215" fmla="*/ 8032 w 10000"/>
              <a:gd name="connsiteY215" fmla="*/ 7724 h 10000"/>
              <a:gd name="connsiteX216" fmla="*/ 7951 w 10000"/>
              <a:gd name="connsiteY216" fmla="*/ 7978 h 10000"/>
              <a:gd name="connsiteX217" fmla="*/ 7884 w 10000"/>
              <a:gd name="connsiteY217" fmla="*/ 7041 h 10000"/>
              <a:gd name="connsiteX218" fmla="*/ 7893 w 10000"/>
              <a:gd name="connsiteY218" fmla="*/ 6546 h 10000"/>
              <a:gd name="connsiteX219" fmla="*/ 7951 w 10000"/>
              <a:gd name="connsiteY219" fmla="*/ 6238 h 10000"/>
              <a:gd name="connsiteX220" fmla="*/ 8045 w 10000"/>
              <a:gd name="connsiteY220" fmla="*/ 6184 h 10000"/>
              <a:gd name="connsiteX221" fmla="*/ 2304 w 10000"/>
              <a:gd name="connsiteY221" fmla="*/ 7121 h 10000"/>
              <a:gd name="connsiteX222" fmla="*/ 2160 w 10000"/>
              <a:gd name="connsiteY222" fmla="*/ 6907 h 10000"/>
              <a:gd name="connsiteX223" fmla="*/ 2022 w 10000"/>
              <a:gd name="connsiteY223" fmla="*/ 7068 h 10000"/>
              <a:gd name="connsiteX224" fmla="*/ 1990 w 10000"/>
              <a:gd name="connsiteY224" fmla="*/ 7014 h 10000"/>
              <a:gd name="connsiteX225" fmla="*/ 1857 w 10000"/>
              <a:gd name="connsiteY225" fmla="*/ 4912 h 10000"/>
              <a:gd name="connsiteX226" fmla="*/ 1919 w 10000"/>
              <a:gd name="connsiteY226" fmla="*/ 7148 h 10000"/>
              <a:gd name="connsiteX227" fmla="*/ 1789 w 10000"/>
              <a:gd name="connsiteY227" fmla="*/ 7202 h 10000"/>
              <a:gd name="connsiteX228" fmla="*/ 1744 w 10000"/>
              <a:gd name="connsiteY228" fmla="*/ 7148 h 10000"/>
              <a:gd name="connsiteX229" fmla="*/ 1730 w 10000"/>
              <a:gd name="connsiteY229" fmla="*/ 7202 h 10000"/>
              <a:gd name="connsiteX230" fmla="*/ 1798 w 10000"/>
              <a:gd name="connsiteY230" fmla="*/ 7403 h 10000"/>
              <a:gd name="connsiteX231" fmla="*/ 1753 w 10000"/>
              <a:gd name="connsiteY231" fmla="*/ 7523 h 10000"/>
              <a:gd name="connsiteX232" fmla="*/ 1757 w 10000"/>
              <a:gd name="connsiteY232" fmla="*/ 7697 h 10000"/>
              <a:gd name="connsiteX233" fmla="*/ 1829 w 10000"/>
              <a:gd name="connsiteY233" fmla="*/ 7711 h 10000"/>
              <a:gd name="connsiteX234" fmla="*/ 1860 w 10000"/>
              <a:gd name="connsiteY234" fmla="*/ 7871 h 10000"/>
              <a:gd name="connsiteX235" fmla="*/ 1842 w 10000"/>
              <a:gd name="connsiteY235" fmla="*/ 7991 h 10000"/>
              <a:gd name="connsiteX236" fmla="*/ 1789 w 10000"/>
              <a:gd name="connsiteY236" fmla="*/ 7911 h 10000"/>
              <a:gd name="connsiteX237" fmla="*/ 1744 w 10000"/>
              <a:gd name="connsiteY237" fmla="*/ 7978 h 10000"/>
              <a:gd name="connsiteX238" fmla="*/ 1704 w 10000"/>
              <a:gd name="connsiteY238" fmla="*/ 7911 h 10000"/>
              <a:gd name="connsiteX239" fmla="*/ 1686 w 10000"/>
              <a:gd name="connsiteY239" fmla="*/ 7804 h 10000"/>
              <a:gd name="connsiteX240" fmla="*/ 1636 w 10000"/>
              <a:gd name="connsiteY240" fmla="*/ 7871 h 10000"/>
              <a:gd name="connsiteX241" fmla="*/ 1596 w 10000"/>
              <a:gd name="connsiteY241" fmla="*/ 7804 h 10000"/>
              <a:gd name="connsiteX242" fmla="*/ 1556 w 10000"/>
              <a:gd name="connsiteY242" fmla="*/ 7911 h 10000"/>
              <a:gd name="connsiteX243" fmla="*/ 1502 w 10000"/>
              <a:gd name="connsiteY243" fmla="*/ 7924 h 10000"/>
              <a:gd name="connsiteX244" fmla="*/ 1466 w 10000"/>
              <a:gd name="connsiteY244" fmla="*/ 7804 h 10000"/>
              <a:gd name="connsiteX245" fmla="*/ 1269 w 10000"/>
              <a:gd name="connsiteY245" fmla="*/ 7764 h 10000"/>
              <a:gd name="connsiteX246" fmla="*/ 1246 w 10000"/>
              <a:gd name="connsiteY246" fmla="*/ 7831 h 10000"/>
              <a:gd name="connsiteX247" fmla="*/ 1228 w 10000"/>
              <a:gd name="connsiteY247" fmla="*/ 7831 h 10000"/>
              <a:gd name="connsiteX248" fmla="*/ 1196 w 10000"/>
              <a:gd name="connsiteY248" fmla="*/ 7965 h 10000"/>
              <a:gd name="connsiteX249" fmla="*/ 1201 w 10000"/>
              <a:gd name="connsiteY249" fmla="*/ 8099 h 10000"/>
              <a:gd name="connsiteX250" fmla="*/ 1178 w 10000"/>
              <a:gd name="connsiteY250" fmla="*/ 8099 h 10000"/>
              <a:gd name="connsiteX251" fmla="*/ 1160 w 10000"/>
              <a:gd name="connsiteY251" fmla="*/ 7991 h 10000"/>
              <a:gd name="connsiteX252" fmla="*/ 1134 w 10000"/>
              <a:gd name="connsiteY252" fmla="*/ 8005 h 10000"/>
              <a:gd name="connsiteX253" fmla="*/ 1125 w 10000"/>
              <a:gd name="connsiteY253" fmla="*/ 8393 h 10000"/>
              <a:gd name="connsiteX254" fmla="*/ 1156 w 10000"/>
              <a:gd name="connsiteY254" fmla="*/ 8514 h 10000"/>
              <a:gd name="connsiteX255" fmla="*/ 1156 w 10000"/>
              <a:gd name="connsiteY255" fmla="*/ 8621 h 10000"/>
              <a:gd name="connsiteX256" fmla="*/ 1187 w 10000"/>
              <a:gd name="connsiteY256" fmla="*/ 8607 h 10000"/>
              <a:gd name="connsiteX257" fmla="*/ 1228 w 10000"/>
              <a:gd name="connsiteY257" fmla="*/ 8554 h 10000"/>
              <a:gd name="connsiteX258" fmla="*/ 1264 w 10000"/>
              <a:gd name="connsiteY258" fmla="*/ 8728 h 10000"/>
              <a:gd name="connsiteX259" fmla="*/ 1291 w 10000"/>
              <a:gd name="connsiteY259" fmla="*/ 8835 h 10000"/>
              <a:gd name="connsiteX260" fmla="*/ 1318 w 10000"/>
              <a:gd name="connsiteY260" fmla="*/ 8983 h 10000"/>
              <a:gd name="connsiteX261" fmla="*/ 1363 w 10000"/>
              <a:gd name="connsiteY261" fmla="*/ 9009 h 10000"/>
              <a:gd name="connsiteX262" fmla="*/ 1305 w 10000"/>
              <a:gd name="connsiteY262" fmla="*/ 9130 h 10000"/>
              <a:gd name="connsiteX263" fmla="*/ 1264 w 10000"/>
              <a:gd name="connsiteY263" fmla="*/ 9023 h 10000"/>
              <a:gd name="connsiteX264" fmla="*/ 1223 w 10000"/>
              <a:gd name="connsiteY264" fmla="*/ 9464 h 10000"/>
              <a:gd name="connsiteX265" fmla="*/ 1273 w 10000"/>
              <a:gd name="connsiteY265" fmla="*/ 9571 h 10000"/>
              <a:gd name="connsiteX266" fmla="*/ 1318 w 10000"/>
              <a:gd name="connsiteY266" fmla="*/ 10000 h 10000"/>
              <a:gd name="connsiteX267" fmla="*/ 1278 w 10000"/>
              <a:gd name="connsiteY267" fmla="*/ 9919 h 10000"/>
              <a:gd name="connsiteX268" fmla="*/ 1237 w 10000"/>
              <a:gd name="connsiteY268" fmla="*/ 9879 h 10000"/>
              <a:gd name="connsiteX269" fmla="*/ 1187 w 10000"/>
              <a:gd name="connsiteY269" fmla="*/ 9853 h 10000"/>
              <a:gd name="connsiteX270" fmla="*/ 1156 w 10000"/>
              <a:gd name="connsiteY270" fmla="*/ 9812 h 10000"/>
              <a:gd name="connsiteX271" fmla="*/ 1120 w 10000"/>
              <a:gd name="connsiteY271" fmla="*/ 9786 h 10000"/>
              <a:gd name="connsiteX272" fmla="*/ 1093 w 10000"/>
              <a:gd name="connsiteY272" fmla="*/ 9639 h 10000"/>
              <a:gd name="connsiteX273" fmla="*/ 1030 w 10000"/>
              <a:gd name="connsiteY273" fmla="*/ 9732 h 10000"/>
              <a:gd name="connsiteX274" fmla="*/ 972 w 10000"/>
              <a:gd name="connsiteY274" fmla="*/ 9719 h 10000"/>
              <a:gd name="connsiteX275" fmla="*/ 936 w 10000"/>
              <a:gd name="connsiteY275" fmla="*/ 9598 h 10000"/>
              <a:gd name="connsiteX276" fmla="*/ 838 w 10000"/>
              <a:gd name="connsiteY276" fmla="*/ 9477 h 10000"/>
              <a:gd name="connsiteX277" fmla="*/ 739 w 10000"/>
              <a:gd name="connsiteY277" fmla="*/ 9491 h 10000"/>
              <a:gd name="connsiteX278" fmla="*/ 636 w 10000"/>
              <a:gd name="connsiteY278" fmla="*/ 9290 h 10000"/>
              <a:gd name="connsiteX279" fmla="*/ 717 w 10000"/>
              <a:gd name="connsiteY279" fmla="*/ 9090 h 10000"/>
              <a:gd name="connsiteX280" fmla="*/ 726 w 10000"/>
              <a:gd name="connsiteY280" fmla="*/ 8929 h 10000"/>
              <a:gd name="connsiteX281" fmla="*/ 726 w 10000"/>
              <a:gd name="connsiteY281" fmla="*/ 8754 h 10000"/>
              <a:gd name="connsiteX282" fmla="*/ 730 w 10000"/>
              <a:gd name="connsiteY282" fmla="*/ 8634 h 10000"/>
              <a:gd name="connsiteX283" fmla="*/ 784 w 10000"/>
              <a:gd name="connsiteY283" fmla="*/ 8581 h 10000"/>
              <a:gd name="connsiteX284" fmla="*/ 757 w 10000"/>
              <a:gd name="connsiteY284" fmla="*/ 8327 h 10000"/>
              <a:gd name="connsiteX285" fmla="*/ 694 w 10000"/>
              <a:gd name="connsiteY285" fmla="*/ 8260 h 10000"/>
              <a:gd name="connsiteX286" fmla="*/ 663 w 10000"/>
              <a:gd name="connsiteY286" fmla="*/ 8220 h 10000"/>
              <a:gd name="connsiteX287" fmla="*/ 623 w 10000"/>
              <a:gd name="connsiteY287" fmla="*/ 8260 h 10000"/>
              <a:gd name="connsiteX288" fmla="*/ 529 w 10000"/>
              <a:gd name="connsiteY288" fmla="*/ 8193 h 10000"/>
              <a:gd name="connsiteX289" fmla="*/ 457 w 10000"/>
              <a:gd name="connsiteY289" fmla="*/ 7938 h 10000"/>
              <a:gd name="connsiteX290" fmla="*/ 399 w 10000"/>
              <a:gd name="connsiteY290" fmla="*/ 7858 h 10000"/>
              <a:gd name="connsiteX291" fmla="*/ 372 w 10000"/>
              <a:gd name="connsiteY291" fmla="*/ 7630 h 10000"/>
              <a:gd name="connsiteX292" fmla="*/ 318 w 10000"/>
              <a:gd name="connsiteY292" fmla="*/ 7604 h 10000"/>
              <a:gd name="connsiteX293" fmla="*/ 269 w 10000"/>
              <a:gd name="connsiteY293" fmla="*/ 7684 h 10000"/>
              <a:gd name="connsiteX294" fmla="*/ 237 w 10000"/>
              <a:gd name="connsiteY294" fmla="*/ 7724 h 10000"/>
              <a:gd name="connsiteX295" fmla="*/ 224 w 10000"/>
              <a:gd name="connsiteY295" fmla="*/ 7617 h 10000"/>
              <a:gd name="connsiteX296" fmla="*/ 197 w 10000"/>
              <a:gd name="connsiteY296" fmla="*/ 7523 h 10000"/>
              <a:gd name="connsiteX297" fmla="*/ 269 w 10000"/>
              <a:gd name="connsiteY297" fmla="*/ 7497 h 10000"/>
              <a:gd name="connsiteX298" fmla="*/ 264 w 10000"/>
              <a:gd name="connsiteY298" fmla="*/ 7430 h 10000"/>
              <a:gd name="connsiteX299" fmla="*/ 246 w 10000"/>
              <a:gd name="connsiteY299" fmla="*/ 7390 h 10000"/>
              <a:gd name="connsiteX300" fmla="*/ 224 w 10000"/>
              <a:gd name="connsiteY300" fmla="*/ 7336 h 10000"/>
              <a:gd name="connsiteX301" fmla="*/ 184 w 10000"/>
              <a:gd name="connsiteY301" fmla="*/ 7068 h 10000"/>
              <a:gd name="connsiteX302" fmla="*/ 130 w 10000"/>
              <a:gd name="connsiteY302" fmla="*/ 6921 h 10000"/>
              <a:gd name="connsiteX303" fmla="*/ 76 w 10000"/>
              <a:gd name="connsiteY303" fmla="*/ 6921 h 10000"/>
              <a:gd name="connsiteX304" fmla="*/ 18 w 10000"/>
              <a:gd name="connsiteY304" fmla="*/ 6921 h 10000"/>
              <a:gd name="connsiteX305" fmla="*/ 0 w 10000"/>
              <a:gd name="connsiteY305" fmla="*/ 6720 h 10000"/>
              <a:gd name="connsiteX306" fmla="*/ 36 w 10000"/>
              <a:gd name="connsiteY30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148 w 10000"/>
              <a:gd name="connsiteY214" fmla="*/ 7430 h 10000"/>
              <a:gd name="connsiteX215" fmla="*/ 8032 w 10000"/>
              <a:gd name="connsiteY215" fmla="*/ 7724 h 10000"/>
              <a:gd name="connsiteX216" fmla="*/ 7884 w 10000"/>
              <a:gd name="connsiteY216" fmla="*/ 7041 h 10000"/>
              <a:gd name="connsiteX217" fmla="*/ 7893 w 10000"/>
              <a:gd name="connsiteY217" fmla="*/ 6546 h 10000"/>
              <a:gd name="connsiteX218" fmla="*/ 7951 w 10000"/>
              <a:gd name="connsiteY218" fmla="*/ 6238 h 10000"/>
              <a:gd name="connsiteX219" fmla="*/ 8045 w 10000"/>
              <a:gd name="connsiteY219" fmla="*/ 6184 h 10000"/>
              <a:gd name="connsiteX220" fmla="*/ 2304 w 10000"/>
              <a:gd name="connsiteY220" fmla="*/ 7121 h 10000"/>
              <a:gd name="connsiteX221" fmla="*/ 2160 w 10000"/>
              <a:gd name="connsiteY221" fmla="*/ 6907 h 10000"/>
              <a:gd name="connsiteX222" fmla="*/ 2022 w 10000"/>
              <a:gd name="connsiteY222" fmla="*/ 7068 h 10000"/>
              <a:gd name="connsiteX223" fmla="*/ 1990 w 10000"/>
              <a:gd name="connsiteY223" fmla="*/ 7014 h 10000"/>
              <a:gd name="connsiteX224" fmla="*/ 1857 w 10000"/>
              <a:gd name="connsiteY224" fmla="*/ 4912 h 10000"/>
              <a:gd name="connsiteX225" fmla="*/ 1919 w 10000"/>
              <a:gd name="connsiteY225" fmla="*/ 7148 h 10000"/>
              <a:gd name="connsiteX226" fmla="*/ 1789 w 10000"/>
              <a:gd name="connsiteY226" fmla="*/ 7202 h 10000"/>
              <a:gd name="connsiteX227" fmla="*/ 1744 w 10000"/>
              <a:gd name="connsiteY227" fmla="*/ 7148 h 10000"/>
              <a:gd name="connsiteX228" fmla="*/ 1730 w 10000"/>
              <a:gd name="connsiteY228" fmla="*/ 7202 h 10000"/>
              <a:gd name="connsiteX229" fmla="*/ 1798 w 10000"/>
              <a:gd name="connsiteY229" fmla="*/ 7403 h 10000"/>
              <a:gd name="connsiteX230" fmla="*/ 1753 w 10000"/>
              <a:gd name="connsiteY230" fmla="*/ 7523 h 10000"/>
              <a:gd name="connsiteX231" fmla="*/ 1757 w 10000"/>
              <a:gd name="connsiteY231" fmla="*/ 7697 h 10000"/>
              <a:gd name="connsiteX232" fmla="*/ 1829 w 10000"/>
              <a:gd name="connsiteY232" fmla="*/ 7711 h 10000"/>
              <a:gd name="connsiteX233" fmla="*/ 1860 w 10000"/>
              <a:gd name="connsiteY233" fmla="*/ 7871 h 10000"/>
              <a:gd name="connsiteX234" fmla="*/ 1842 w 10000"/>
              <a:gd name="connsiteY234" fmla="*/ 7991 h 10000"/>
              <a:gd name="connsiteX235" fmla="*/ 1789 w 10000"/>
              <a:gd name="connsiteY235" fmla="*/ 7911 h 10000"/>
              <a:gd name="connsiteX236" fmla="*/ 1744 w 10000"/>
              <a:gd name="connsiteY236" fmla="*/ 7978 h 10000"/>
              <a:gd name="connsiteX237" fmla="*/ 1704 w 10000"/>
              <a:gd name="connsiteY237" fmla="*/ 7911 h 10000"/>
              <a:gd name="connsiteX238" fmla="*/ 1686 w 10000"/>
              <a:gd name="connsiteY238" fmla="*/ 7804 h 10000"/>
              <a:gd name="connsiteX239" fmla="*/ 1636 w 10000"/>
              <a:gd name="connsiteY239" fmla="*/ 7871 h 10000"/>
              <a:gd name="connsiteX240" fmla="*/ 1596 w 10000"/>
              <a:gd name="connsiteY240" fmla="*/ 7804 h 10000"/>
              <a:gd name="connsiteX241" fmla="*/ 1556 w 10000"/>
              <a:gd name="connsiteY241" fmla="*/ 7911 h 10000"/>
              <a:gd name="connsiteX242" fmla="*/ 1502 w 10000"/>
              <a:gd name="connsiteY242" fmla="*/ 7924 h 10000"/>
              <a:gd name="connsiteX243" fmla="*/ 1466 w 10000"/>
              <a:gd name="connsiteY243" fmla="*/ 7804 h 10000"/>
              <a:gd name="connsiteX244" fmla="*/ 1269 w 10000"/>
              <a:gd name="connsiteY244" fmla="*/ 7764 h 10000"/>
              <a:gd name="connsiteX245" fmla="*/ 1246 w 10000"/>
              <a:gd name="connsiteY245" fmla="*/ 7831 h 10000"/>
              <a:gd name="connsiteX246" fmla="*/ 1228 w 10000"/>
              <a:gd name="connsiteY246" fmla="*/ 7831 h 10000"/>
              <a:gd name="connsiteX247" fmla="*/ 1196 w 10000"/>
              <a:gd name="connsiteY247" fmla="*/ 7965 h 10000"/>
              <a:gd name="connsiteX248" fmla="*/ 1201 w 10000"/>
              <a:gd name="connsiteY248" fmla="*/ 8099 h 10000"/>
              <a:gd name="connsiteX249" fmla="*/ 1178 w 10000"/>
              <a:gd name="connsiteY249" fmla="*/ 8099 h 10000"/>
              <a:gd name="connsiteX250" fmla="*/ 1160 w 10000"/>
              <a:gd name="connsiteY250" fmla="*/ 7991 h 10000"/>
              <a:gd name="connsiteX251" fmla="*/ 1134 w 10000"/>
              <a:gd name="connsiteY251" fmla="*/ 8005 h 10000"/>
              <a:gd name="connsiteX252" fmla="*/ 1125 w 10000"/>
              <a:gd name="connsiteY252" fmla="*/ 8393 h 10000"/>
              <a:gd name="connsiteX253" fmla="*/ 1156 w 10000"/>
              <a:gd name="connsiteY253" fmla="*/ 8514 h 10000"/>
              <a:gd name="connsiteX254" fmla="*/ 1156 w 10000"/>
              <a:gd name="connsiteY254" fmla="*/ 8621 h 10000"/>
              <a:gd name="connsiteX255" fmla="*/ 1187 w 10000"/>
              <a:gd name="connsiteY255" fmla="*/ 8607 h 10000"/>
              <a:gd name="connsiteX256" fmla="*/ 1228 w 10000"/>
              <a:gd name="connsiteY256" fmla="*/ 8554 h 10000"/>
              <a:gd name="connsiteX257" fmla="*/ 1264 w 10000"/>
              <a:gd name="connsiteY257" fmla="*/ 8728 h 10000"/>
              <a:gd name="connsiteX258" fmla="*/ 1291 w 10000"/>
              <a:gd name="connsiteY258" fmla="*/ 8835 h 10000"/>
              <a:gd name="connsiteX259" fmla="*/ 1318 w 10000"/>
              <a:gd name="connsiteY259" fmla="*/ 8983 h 10000"/>
              <a:gd name="connsiteX260" fmla="*/ 1363 w 10000"/>
              <a:gd name="connsiteY260" fmla="*/ 9009 h 10000"/>
              <a:gd name="connsiteX261" fmla="*/ 1305 w 10000"/>
              <a:gd name="connsiteY261" fmla="*/ 9130 h 10000"/>
              <a:gd name="connsiteX262" fmla="*/ 1264 w 10000"/>
              <a:gd name="connsiteY262" fmla="*/ 9023 h 10000"/>
              <a:gd name="connsiteX263" fmla="*/ 1223 w 10000"/>
              <a:gd name="connsiteY263" fmla="*/ 9464 h 10000"/>
              <a:gd name="connsiteX264" fmla="*/ 1273 w 10000"/>
              <a:gd name="connsiteY264" fmla="*/ 9571 h 10000"/>
              <a:gd name="connsiteX265" fmla="*/ 1318 w 10000"/>
              <a:gd name="connsiteY265" fmla="*/ 10000 h 10000"/>
              <a:gd name="connsiteX266" fmla="*/ 1278 w 10000"/>
              <a:gd name="connsiteY266" fmla="*/ 9919 h 10000"/>
              <a:gd name="connsiteX267" fmla="*/ 1237 w 10000"/>
              <a:gd name="connsiteY267" fmla="*/ 9879 h 10000"/>
              <a:gd name="connsiteX268" fmla="*/ 1187 w 10000"/>
              <a:gd name="connsiteY268" fmla="*/ 9853 h 10000"/>
              <a:gd name="connsiteX269" fmla="*/ 1156 w 10000"/>
              <a:gd name="connsiteY269" fmla="*/ 9812 h 10000"/>
              <a:gd name="connsiteX270" fmla="*/ 1120 w 10000"/>
              <a:gd name="connsiteY270" fmla="*/ 9786 h 10000"/>
              <a:gd name="connsiteX271" fmla="*/ 1093 w 10000"/>
              <a:gd name="connsiteY271" fmla="*/ 9639 h 10000"/>
              <a:gd name="connsiteX272" fmla="*/ 1030 w 10000"/>
              <a:gd name="connsiteY272" fmla="*/ 9732 h 10000"/>
              <a:gd name="connsiteX273" fmla="*/ 972 w 10000"/>
              <a:gd name="connsiteY273" fmla="*/ 9719 h 10000"/>
              <a:gd name="connsiteX274" fmla="*/ 936 w 10000"/>
              <a:gd name="connsiteY274" fmla="*/ 9598 h 10000"/>
              <a:gd name="connsiteX275" fmla="*/ 838 w 10000"/>
              <a:gd name="connsiteY275" fmla="*/ 9477 h 10000"/>
              <a:gd name="connsiteX276" fmla="*/ 739 w 10000"/>
              <a:gd name="connsiteY276" fmla="*/ 9491 h 10000"/>
              <a:gd name="connsiteX277" fmla="*/ 636 w 10000"/>
              <a:gd name="connsiteY277" fmla="*/ 9290 h 10000"/>
              <a:gd name="connsiteX278" fmla="*/ 717 w 10000"/>
              <a:gd name="connsiteY278" fmla="*/ 9090 h 10000"/>
              <a:gd name="connsiteX279" fmla="*/ 726 w 10000"/>
              <a:gd name="connsiteY279" fmla="*/ 8929 h 10000"/>
              <a:gd name="connsiteX280" fmla="*/ 726 w 10000"/>
              <a:gd name="connsiteY280" fmla="*/ 8754 h 10000"/>
              <a:gd name="connsiteX281" fmla="*/ 730 w 10000"/>
              <a:gd name="connsiteY281" fmla="*/ 8634 h 10000"/>
              <a:gd name="connsiteX282" fmla="*/ 784 w 10000"/>
              <a:gd name="connsiteY282" fmla="*/ 8581 h 10000"/>
              <a:gd name="connsiteX283" fmla="*/ 757 w 10000"/>
              <a:gd name="connsiteY283" fmla="*/ 8327 h 10000"/>
              <a:gd name="connsiteX284" fmla="*/ 694 w 10000"/>
              <a:gd name="connsiteY284" fmla="*/ 8260 h 10000"/>
              <a:gd name="connsiteX285" fmla="*/ 663 w 10000"/>
              <a:gd name="connsiteY285" fmla="*/ 8220 h 10000"/>
              <a:gd name="connsiteX286" fmla="*/ 623 w 10000"/>
              <a:gd name="connsiteY286" fmla="*/ 8260 h 10000"/>
              <a:gd name="connsiteX287" fmla="*/ 529 w 10000"/>
              <a:gd name="connsiteY287" fmla="*/ 8193 h 10000"/>
              <a:gd name="connsiteX288" fmla="*/ 457 w 10000"/>
              <a:gd name="connsiteY288" fmla="*/ 7938 h 10000"/>
              <a:gd name="connsiteX289" fmla="*/ 399 w 10000"/>
              <a:gd name="connsiteY289" fmla="*/ 7858 h 10000"/>
              <a:gd name="connsiteX290" fmla="*/ 372 w 10000"/>
              <a:gd name="connsiteY290" fmla="*/ 7630 h 10000"/>
              <a:gd name="connsiteX291" fmla="*/ 318 w 10000"/>
              <a:gd name="connsiteY291" fmla="*/ 7604 h 10000"/>
              <a:gd name="connsiteX292" fmla="*/ 269 w 10000"/>
              <a:gd name="connsiteY292" fmla="*/ 7684 h 10000"/>
              <a:gd name="connsiteX293" fmla="*/ 237 w 10000"/>
              <a:gd name="connsiteY293" fmla="*/ 7724 h 10000"/>
              <a:gd name="connsiteX294" fmla="*/ 224 w 10000"/>
              <a:gd name="connsiteY294" fmla="*/ 7617 h 10000"/>
              <a:gd name="connsiteX295" fmla="*/ 197 w 10000"/>
              <a:gd name="connsiteY295" fmla="*/ 7523 h 10000"/>
              <a:gd name="connsiteX296" fmla="*/ 269 w 10000"/>
              <a:gd name="connsiteY296" fmla="*/ 7497 h 10000"/>
              <a:gd name="connsiteX297" fmla="*/ 264 w 10000"/>
              <a:gd name="connsiteY297" fmla="*/ 7430 h 10000"/>
              <a:gd name="connsiteX298" fmla="*/ 246 w 10000"/>
              <a:gd name="connsiteY298" fmla="*/ 7390 h 10000"/>
              <a:gd name="connsiteX299" fmla="*/ 224 w 10000"/>
              <a:gd name="connsiteY299" fmla="*/ 7336 h 10000"/>
              <a:gd name="connsiteX300" fmla="*/ 184 w 10000"/>
              <a:gd name="connsiteY300" fmla="*/ 7068 h 10000"/>
              <a:gd name="connsiteX301" fmla="*/ 130 w 10000"/>
              <a:gd name="connsiteY301" fmla="*/ 6921 h 10000"/>
              <a:gd name="connsiteX302" fmla="*/ 76 w 10000"/>
              <a:gd name="connsiteY302" fmla="*/ 6921 h 10000"/>
              <a:gd name="connsiteX303" fmla="*/ 18 w 10000"/>
              <a:gd name="connsiteY303" fmla="*/ 6921 h 10000"/>
              <a:gd name="connsiteX304" fmla="*/ 0 w 10000"/>
              <a:gd name="connsiteY304" fmla="*/ 6720 h 10000"/>
              <a:gd name="connsiteX305" fmla="*/ 36 w 10000"/>
              <a:gd name="connsiteY30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148 w 10000"/>
              <a:gd name="connsiteY214" fmla="*/ 7430 h 10000"/>
              <a:gd name="connsiteX215" fmla="*/ 7884 w 10000"/>
              <a:gd name="connsiteY215" fmla="*/ 7041 h 10000"/>
              <a:gd name="connsiteX216" fmla="*/ 7893 w 10000"/>
              <a:gd name="connsiteY216" fmla="*/ 6546 h 10000"/>
              <a:gd name="connsiteX217" fmla="*/ 7951 w 10000"/>
              <a:gd name="connsiteY217" fmla="*/ 6238 h 10000"/>
              <a:gd name="connsiteX218" fmla="*/ 8045 w 10000"/>
              <a:gd name="connsiteY218" fmla="*/ 6184 h 10000"/>
              <a:gd name="connsiteX219" fmla="*/ 2304 w 10000"/>
              <a:gd name="connsiteY219" fmla="*/ 7121 h 10000"/>
              <a:gd name="connsiteX220" fmla="*/ 2160 w 10000"/>
              <a:gd name="connsiteY220" fmla="*/ 6907 h 10000"/>
              <a:gd name="connsiteX221" fmla="*/ 2022 w 10000"/>
              <a:gd name="connsiteY221" fmla="*/ 7068 h 10000"/>
              <a:gd name="connsiteX222" fmla="*/ 1990 w 10000"/>
              <a:gd name="connsiteY222" fmla="*/ 7014 h 10000"/>
              <a:gd name="connsiteX223" fmla="*/ 1857 w 10000"/>
              <a:gd name="connsiteY223" fmla="*/ 4912 h 10000"/>
              <a:gd name="connsiteX224" fmla="*/ 1919 w 10000"/>
              <a:gd name="connsiteY224" fmla="*/ 7148 h 10000"/>
              <a:gd name="connsiteX225" fmla="*/ 1789 w 10000"/>
              <a:gd name="connsiteY225" fmla="*/ 7202 h 10000"/>
              <a:gd name="connsiteX226" fmla="*/ 1744 w 10000"/>
              <a:gd name="connsiteY226" fmla="*/ 7148 h 10000"/>
              <a:gd name="connsiteX227" fmla="*/ 1730 w 10000"/>
              <a:gd name="connsiteY227" fmla="*/ 7202 h 10000"/>
              <a:gd name="connsiteX228" fmla="*/ 1798 w 10000"/>
              <a:gd name="connsiteY228" fmla="*/ 7403 h 10000"/>
              <a:gd name="connsiteX229" fmla="*/ 1753 w 10000"/>
              <a:gd name="connsiteY229" fmla="*/ 7523 h 10000"/>
              <a:gd name="connsiteX230" fmla="*/ 1757 w 10000"/>
              <a:gd name="connsiteY230" fmla="*/ 7697 h 10000"/>
              <a:gd name="connsiteX231" fmla="*/ 1829 w 10000"/>
              <a:gd name="connsiteY231" fmla="*/ 7711 h 10000"/>
              <a:gd name="connsiteX232" fmla="*/ 1860 w 10000"/>
              <a:gd name="connsiteY232" fmla="*/ 7871 h 10000"/>
              <a:gd name="connsiteX233" fmla="*/ 1842 w 10000"/>
              <a:gd name="connsiteY233" fmla="*/ 7991 h 10000"/>
              <a:gd name="connsiteX234" fmla="*/ 1789 w 10000"/>
              <a:gd name="connsiteY234" fmla="*/ 7911 h 10000"/>
              <a:gd name="connsiteX235" fmla="*/ 1744 w 10000"/>
              <a:gd name="connsiteY235" fmla="*/ 7978 h 10000"/>
              <a:gd name="connsiteX236" fmla="*/ 1704 w 10000"/>
              <a:gd name="connsiteY236" fmla="*/ 7911 h 10000"/>
              <a:gd name="connsiteX237" fmla="*/ 1686 w 10000"/>
              <a:gd name="connsiteY237" fmla="*/ 7804 h 10000"/>
              <a:gd name="connsiteX238" fmla="*/ 1636 w 10000"/>
              <a:gd name="connsiteY238" fmla="*/ 7871 h 10000"/>
              <a:gd name="connsiteX239" fmla="*/ 1596 w 10000"/>
              <a:gd name="connsiteY239" fmla="*/ 7804 h 10000"/>
              <a:gd name="connsiteX240" fmla="*/ 1556 w 10000"/>
              <a:gd name="connsiteY240" fmla="*/ 7911 h 10000"/>
              <a:gd name="connsiteX241" fmla="*/ 1502 w 10000"/>
              <a:gd name="connsiteY241" fmla="*/ 7924 h 10000"/>
              <a:gd name="connsiteX242" fmla="*/ 1466 w 10000"/>
              <a:gd name="connsiteY242" fmla="*/ 7804 h 10000"/>
              <a:gd name="connsiteX243" fmla="*/ 1269 w 10000"/>
              <a:gd name="connsiteY243" fmla="*/ 7764 h 10000"/>
              <a:gd name="connsiteX244" fmla="*/ 1246 w 10000"/>
              <a:gd name="connsiteY244" fmla="*/ 7831 h 10000"/>
              <a:gd name="connsiteX245" fmla="*/ 1228 w 10000"/>
              <a:gd name="connsiteY245" fmla="*/ 7831 h 10000"/>
              <a:gd name="connsiteX246" fmla="*/ 1196 w 10000"/>
              <a:gd name="connsiteY246" fmla="*/ 7965 h 10000"/>
              <a:gd name="connsiteX247" fmla="*/ 1201 w 10000"/>
              <a:gd name="connsiteY247" fmla="*/ 8099 h 10000"/>
              <a:gd name="connsiteX248" fmla="*/ 1178 w 10000"/>
              <a:gd name="connsiteY248" fmla="*/ 8099 h 10000"/>
              <a:gd name="connsiteX249" fmla="*/ 1160 w 10000"/>
              <a:gd name="connsiteY249" fmla="*/ 7991 h 10000"/>
              <a:gd name="connsiteX250" fmla="*/ 1134 w 10000"/>
              <a:gd name="connsiteY250" fmla="*/ 8005 h 10000"/>
              <a:gd name="connsiteX251" fmla="*/ 1125 w 10000"/>
              <a:gd name="connsiteY251" fmla="*/ 8393 h 10000"/>
              <a:gd name="connsiteX252" fmla="*/ 1156 w 10000"/>
              <a:gd name="connsiteY252" fmla="*/ 8514 h 10000"/>
              <a:gd name="connsiteX253" fmla="*/ 1156 w 10000"/>
              <a:gd name="connsiteY253" fmla="*/ 8621 h 10000"/>
              <a:gd name="connsiteX254" fmla="*/ 1187 w 10000"/>
              <a:gd name="connsiteY254" fmla="*/ 8607 h 10000"/>
              <a:gd name="connsiteX255" fmla="*/ 1228 w 10000"/>
              <a:gd name="connsiteY255" fmla="*/ 8554 h 10000"/>
              <a:gd name="connsiteX256" fmla="*/ 1264 w 10000"/>
              <a:gd name="connsiteY256" fmla="*/ 8728 h 10000"/>
              <a:gd name="connsiteX257" fmla="*/ 1291 w 10000"/>
              <a:gd name="connsiteY257" fmla="*/ 8835 h 10000"/>
              <a:gd name="connsiteX258" fmla="*/ 1318 w 10000"/>
              <a:gd name="connsiteY258" fmla="*/ 8983 h 10000"/>
              <a:gd name="connsiteX259" fmla="*/ 1363 w 10000"/>
              <a:gd name="connsiteY259" fmla="*/ 9009 h 10000"/>
              <a:gd name="connsiteX260" fmla="*/ 1305 w 10000"/>
              <a:gd name="connsiteY260" fmla="*/ 9130 h 10000"/>
              <a:gd name="connsiteX261" fmla="*/ 1264 w 10000"/>
              <a:gd name="connsiteY261" fmla="*/ 9023 h 10000"/>
              <a:gd name="connsiteX262" fmla="*/ 1223 w 10000"/>
              <a:gd name="connsiteY262" fmla="*/ 9464 h 10000"/>
              <a:gd name="connsiteX263" fmla="*/ 1273 w 10000"/>
              <a:gd name="connsiteY263" fmla="*/ 9571 h 10000"/>
              <a:gd name="connsiteX264" fmla="*/ 1318 w 10000"/>
              <a:gd name="connsiteY264" fmla="*/ 10000 h 10000"/>
              <a:gd name="connsiteX265" fmla="*/ 1278 w 10000"/>
              <a:gd name="connsiteY265" fmla="*/ 9919 h 10000"/>
              <a:gd name="connsiteX266" fmla="*/ 1237 w 10000"/>
              <a:gd name="connsiteY266" fmla="*/ 9879 h 10000"/>
              <a:gd name="connsiteX267" fmla="*/ 1187 w 10000"/>
              <a:gd name="connsiteY267" fmla="*/ 9853 h 10000"/>
              <a:gd name="connsiteX268" fmla="*/ 1156 w 10000"/>
              <a:gd name="connsiteY268" fmla="*/ 9812 h 10000"/>
              <a:gd name="connsiteX269" fmla="*/ 1120 w 10000"/>
              <a:gd name="connsiteY269" fmla="*/ 9786 h 10000"/>
              <a:gd name="connsiteX270" fmla="*/ 1093 w 10000"/>
              <a:gd name="connsiteY270" fmla="*/ 9639 h 10000"/>
              <a:gd name="connsiteX271" fmla="*/ 1030 w 10000"/>
              <a:gd name="connsiteY271" fmla="*/ 9732 h 10000"/>
              <a:gd name="connsiteX272" fmla="*/ 972 w 10000"/>
              <a:gd name="connsiteY272" fmla="*/ 9719 h 10000"/>
              <a:gd name="connsiteX273" fmla="*/ 936 w 10000"/>
              <a:gd name="connsiteY273" fmla="*/ 9598 h 10000"/>
              <a:gd name="connsiteX274" fmla="*/ 838 w 10000"/>
              <a:gd name="connsiteY274" fmla="*/ 9477 h 10000"/>
              <a:gd name="connsiteX275" fmla="*/ 739 w 10000"/>
              <a:gd name="connsiteY275" fmla="*/ 9491 h 10000"/>
              <a:gd name="connsiteX276" fmla="*/ 636 w 10000"/>
              <a:gd name="connsiteY276" fmla="*/ 9290 h 10000"/>
              <a:gd name="connsiteX277" fmla="*/ 717 w 10000"/>
              <a:gd name="connsiteY277" fmla="*/ 9090 h 10000"/>
              <a:gd name="connsiteX278" fmla="*/ 726 w 10000"/>
              <a:gd name="connsiteY278" fmla="*/ 8929 h 10000"/>
              <a:gd name="connsiteX279" fmla="*/ 726 w 10000"/>
              <a:gd name="connsiteY279" fmla="*/ 8754 h 10000"/>
              <a:gd name="connsiteX280" fmla="*/ 730 w 10000"/>
              <a:gd name="connsiteY280" fmla="*/ 8634 h 10000"/>
              <a:gd name="connsiteX281" fmla="*/ 784 w 10000"/>
              <a:gd name="connsiteY281" fmla="*/ 8581 h 10000"/>
              <a:gd name="connsiteX282" fmla="*/ 757 w 10000"/>
              <a:gd name="connsiteY282" fmla="*/ 8327 h 10000"/>
              <a:gd name="connsiteX283" fmla="*/ 694 w 10000"/>
              <a:gd name="connsiteY283" fmla="*/ 8260 h 10000"/>
              <a:gd name="connsiteX284" fmla="*/ 663 w 10000"/>
              <a:gd name="connsiteY284" fmla="*/ 8220 h 10000"/>
              <a:gd name="connsiteX285" fmla="*/ 623 w 10000"/>
              <a:gd name="connsiteY285" fmla="*/ 8260 h 10000"/>
              <a:gd name="connsiteX286" fmla="*/ 529 w 10000"/>
              <a:gd name="connsiteY286" fmla="*/ 8193 h 10000"/>
              <a:gd name="connsiteX287" fmla="*/ 457 w 10000"/>
              <a:gd name="connsiteY287" fmla="*/ 7938 h 10000"/>
              <a:gd name="connsiteX288" fmla="*/ 399 w 10000"/>
              <a:gd name="connsiteY288" fmla="*/ 7858 h 10000"/>
              <a:gd name="connsiteX289" fmla="*/ 372 w 10000"/>
              <a:gd name="connsiteY289" fmla="*/ 7630 h 10000"/>
              <a:gd name="connsiteX290" fmla="*/ 318 w 10000"/>
              <a:gd name="connsiteY290" fmla="*/ 7604 h 10000"/>
              <a:gd name="connsiteX291" fmla="*/ 269 w 10000"/>
              <a:gd name="connsiteY291" fmla="*/ 7684 h 10000"/>
              <a:gd name="connsiteX292" fmla="*/ 237 w 10000"/>
              <a:gd name="connsiteY292" fmla="*/ 7724 h 10000"/>
              <a:gd name="connsiteX293" fmla="*/ 224 w 10000"/>
              <a:gd name="connsiteY293" fmla="*/ 7617 h 10000"/>
              <a:gd name="connsiteX294" fmla="*/ 197 w 10000"/>
              <a:gd name="connsiteY294" fmla="*/ 7523 h 10000"/>
              <a:gd name="connsiteX295" fmla="*/ 269 w 10000"/>
              <a:gd name="connsiteY295" fmla="*/ 7497 h 10000"/>
              <a:gd name="connsiteX296" fmla="*/ 264 w 10000"/>
              <a:gd name="connsiteY296" fmla="*/ 7430 h 10000"/>
              <a:gd name="connsiteX297" fmla="*/ 246 w 10000"/>
              <a:gd name="connsiteY297" fmla="*/ 7390 h 10000"/>
              <a:gd name="connsiteX298" fmla="*/ 224 w 10000"/>
              <a:gd name="connsiteY298" fmla="*/ 7336 h 10000"/>
              <a:gd name="connsiteX299" fmla="*/ 184 w 10000"/>
              <a:gd name="connsiteY299" fmla="*/ 7068 h 10000"/>
              <a:gd name="connsiteX300" fmla="*/ 130 w 10000"/>
              <a:gd name="connsiteY300" fmla="*/ 6921 h 10000"/>
              <a:gd name="connsiteX301" fmla="*/ 76 w 10000"/>
              <a:gd name="connsiteY301" fmla="*/ 6921 h 10000"/>
              <a:gd name="connsiteX302" fmla="*/ 18 w 10000"/>
              <a:gd name="connsiteY302" fmla="*/ 6921 h 10000"/>
              <a:gd name="connsiteX303" fmla="*/ 0 w 10000"/>
              <a:gd name="connsiteY303" fmla="*/ 6720 h 10000"/>
              <a:gd name="connsiteX304" fmla="*/ 36 w 10000"/>
              <a:gd name="connsiteY30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7884 w 10000"/>
              <a:gd name="connsiteY214" fmla="*/ 7041 h 10000"/>
              <a:gd name="connsiteX215" fmla="*/ 7893 w 10000"/>
              <a:gd name="connsiteY215" fmla="*/ 6546 h 10000"/>
              <a:gd name="connsiteX216" fmla="*/ 7951 w 10000"/>
              <a:gd name="connsiteY216" fmla="*/ 6238 h 10000"/>
              <a:gd name="connsiteX217" fmla="*/ 8045 w 10000"/>
              <a:gd name="connsiteY217" fmla="*/ 6184 h 10000"/>
              <a:gd name="connsiteX218" fmla="*/ 2304 w 10000"/>
              <a:gd name="connsiteY218" fmla="*/ 7121 h 10000"/>
              <a:gd name="connsiteX219" fmla="*/ 2160 w 10000"/>
              <a:gd name="connsiteY219" fmla="*/ 6907 h 10000"/>
              <a:gd name="connsiteX220" fmla="*/ 2022 w 10000"/>
              <a:gd name="connsiteY220" fmla="*/ 7068 h 10000"/>
              <a:gd name="connsiteX221" fmla="*/ 1990 w 10000"/>
              <a:gd name="connsiteY221" fmla="*/ 7014 h 10000"/>
              <a:gd name="connsiteX222" fmla="*/ 1857 w 10000"/>
              <a:gd name="connsiteY222" fmla="*/ 4912 h 10000"/>
              <a:gd name="connsiteX223" fmla="*/ 1919 w 10000"/>
              <a:gd name="connsiteY223" fmla="*/ 7148 h 10000"/>
              <a:gd name="connsiteX224" fmla="*/ 1789 w 10000"/>
              <a:gd name="connsiteY224" fmla="*/ 7202 h 10000"/>
              <a:gd name="connsiteX225" fmla="*/ 1744 w 10000"/>
              <a:gd name="connsiteY225" fmla="*/ 7148 h 10000"/>
              <a:gd name="connsiteX226" fmla="*/ 1730 w 10000"/>
              <a:gd name="connsiteY226" fmla="*/ 7202 h 10000"/>
              <a:gd name="connsiteX227" fmla="*/ 1798 w 10000"/>
              <a:gd name="connsiteY227" fmla="*/ 7403 h 10000"/>
              <a:gd name="connsiteX228" fmla="*/ 1753 w 10000"/>
              <a:gd name="connsiteY228" fmla="*/ 7523 h 10000"/>
              <a:gd name="connsiteX229" fmla="*/ 1757 w 10000"/>
              <a:gd name="connsiteY229" fmla="*/ 7697 h 10000"/>
              <a:gd name="connsiteX230" fmla="*/ 1829 w 10000"/>
              <a:gd name="connsiteY230" fmla="*/ 7711 h 10000"/>
              <a:gd name="connsiteX231" fmla="*/ 1860 w 10000"/>
              <a:gd name="connsiteY231" fmla="*/ 7871 h 10000"/>
              <a:gd name="connsiteX232" fmla="*/ 1842 w 10000"/>
              <a:gd name="connsiteY232" fmla="*/ 7991 h 10000"/>
              <a:gd name="connsiteX233" fmla="*/ 1789 w 10000"/>
              <a:gd name="connsiteY233" fmla="*/ 7911 h 10000"/>
              <a:gd name="connsiteX234" fmla="*/ 1744 w 10000"/>
              <a:gd name="connsiteY234" fmla="*/ 7978 h 10000"/>
              <a:gd name="connsiteX235" fmla="*/ 1704 w 10000"/>
              <a:gd name="connsiteY235" fmla="*/ 7911 h 10000"/>
              <a:gd name="connsiteX236" fmla="*/ 1686 w 10000"/>
              <a:gd name="connsiteY236" fmla="*/ 7804 h 10000"/>
              <a:gd name="connsiteX237" fmla="*/ 1636 w 10000"/>
              <a:gd name="connsiteY237" fmla="*/ 7871 h 10000"/>
              <a:gd name="connsiteX238" fmla="*/ 1596 w 10000"/>
              <a:gd name="connsiteY238" fmla="*/ 7804 h 10000"/>
              <a:gd name="connsiteX239" fmla="*/ 1556 w 10000"/>
              <a:gd name="connsiteY239" fmla="*/ 7911 h 10000"/>
              <a:gd name="connsiteX240" fmla="*/ 1502 w 10000"/>
              <a:gd name="connsiteY240" fmla="*/ 7924 h 10000"/>
              <a:gd name="connsiteX241" fmla="*/ 1466 w 10000"/>
              <a:gd name="connsiteY241" fmla="*/ 7804 h 10000"/>
              <a:gd name="connsiteX242" fmla="*/ 1269 w 10000"/>
              <a:gd name="connsiteY242" fmla="*/ 7764 h 10000"/>
              <a:gd name="connsiteX243" fmla="*/ 1246 w 10000"/>
              <a:gd name="connsiteY243" fmla="*/ 7831 h 10000"/>
              <a:gd name="connsiteX244" fmla="*/ 1228 w 10000"/>
              <a:gd name="connsiteY244" fmla="*/ 7831 h 10000"/>
              <a:gd name="connsiteX245" fmla="*/ 1196 w 10000"/>
              <a:gd name="connsiteY245" fmla="*/ 7965 h 10000"/>
              <a:gd name="connsiteX246" fmla="*/ 1201 w 10000"/>
              <a:gd name="connsiteY246" fmla="*/ 8099 h 10000"/>
              <a:gd name="connsiteX247" fmla="*/ 1178 w 10000"/>
              <a:gd name="connsiteY247" fmla="*/ 8099 h 10000"/>
              <a:gd name="connsiteX248" fmla="*/ 1160 w 10000"/>
              <a:gd name="connsiteY248" fmla="*/ 7991 h 10000"/>
              <a:gd name="connsiteX249" fmla="*/ 1134 w 10000"/>
              <a:gd name="connsiteY249" fmla="*/ 8005 h 10000"/>
              <a:gd name="connsiteX250" fmla="*/ 1125 w 10000"/>
              <a:gd name="connsiteY250" fmla="*/ 8393 h 10000"/>
              <a:gd name="connsiteX251" fmla="*/ 1156 w 10000"/>
              <a:gd name="connsiteY251" fmla="*/ 8514 h 10000"/>
              <a:gd name="connsiteX252" fmla="*/ 1156 w 10000"/>
              <a:gd name="connsiteY252" fmla="*/ 8621 h 10000"/>
              <a:gd name="connsiteX253" fmla="*/ 1187 w 10000"/>
              <a:gd name="connsiteY253" fmla="*/ 8607 h 10000"/>
              <a:gd name="connsiteX254" fmla="*/ 1228 w 10000"/>
              <a:gd name="connsiteY254" fmla="*/ 8554 h 10000"/>
              <a:gd name="connsiteX255" fmla="*/ 1264 w 10000"/>
              <a:gd name="connsiteY255" fmla="*/ 8728 h 10000"/>
              <a:gd name="connsiteX256" fmla="*/ 1291 w 10000"/>
              <a:gd name="connsiteY256" fmla="*/ 8835 h 10000"/>
              <a:gd name="connsiteX257" fmla="*/ 1318 w 10000"/>
              <a:gd name="connsiteY257" fmla="*/ 8983 h 10000"/>
              <a:gd name="connsiteX258" fmla="*/ 1363 w 10000"/>
              <a:gd name="connsiteY258" fmla="*/ 9009 h 10000"/>
              <a:gd name="connsiteX259" fmla="*/ 1305 w 10000"/>
              <a:gd name="connsiteY259" fmla="*/ 9130 h 10000"/>
              <a:gd name="connsiteX260" fmla="*/ 1264 w 10000"/>
              <a:gd name="connsiteY260" fmla="*/ 9023 h 10000"/>
              <a:gd name="connsiteX261" fmla="*/ 1223 w 10000"/>
              <a:gd name="connsiteY261" fmla="*/ 9464 h 10000"/>
              <a:gd name="connsiteX262" fmla="*/ 1273 w 10000"/>
              <a:gd name="connsiteY262" fmla="*/ 9571 h 10000"/>
              <a:gd name="connsiteX263" fmla="*/ 1318 w 10000"/>
              <a:gd name="connsiteY263" fmla="*/ 10000 h 10000"/>
              <a:gd name="connsiteX264" fmla="*/ 1278 w 10000"/>
              <a:gd name="connsiteY264" fmla="*/ 9919 h 10000"/>
              <a:gd name="connsiteX265" fmla="*/ 1237 w 10000"/>
              <a:gd name="connsiteY265" fmla="*/ 9879 h 10000"/>
              <a:gd name="connsiteX266" fmla="*/ 1187 w 10000"/>
              <a:gd name="connsiteY266" fmla="*/ 9853 h 10000"/>
              <a:gd name="connsiteX267" fmla="*/ 1156 w 10000"/>
              <a:gd name="connsiteY267" fmla="*/ 9812 h 10000"/>
              <a:gd name="connsiteX268" fmla="*/ 1120 w 10000"/>
              <a:gd name="connsiteY268" fmla="*/ 9786 h 10000"/>
              <a:gd name="connsiteX269" fmla="*/ 1093 w 10000"/>
              <a:gd name="connsiteY269" fmla="*/ 9639 h 10000"/>
              <a:gd name="connsiteX270" fmla="*/ 1030 w 10000"/>
              <a:gd name="connsiteY270" fmla="*/ 9732 h 10000"/>
              <a:gd name="connsiteX271" fmla="*/ 972 w 10000"/>
              <a:gd name="connsiteY271" fmla="*/ 9719 h 10000"/>
              <a:gd name="connsiteX272" fmla="*/ 936 w 10000"/>
              <a:gd name="connsiteY272" fmla="*/ 9598 h 10000"/>
              <a:gd name="connsiteX273" fmla="*/ 838 w 10000"/>
              <a:gd name="connsiteY273" fmla="*/ 9477 h 10000"/>
              <a:gd name="connsiteX274" fmla="*/ 739 w 10000"/>
              <a:gd name="connsiteY274" fmla="*/ 9491 h 10000"/>
              <a:gd name="connsiteX275" fmla="*/ 636 w 10000"/>
              <a:gd name="connsiteY275" fmla="*/ 9290 h 10000"/>
              <a:gd name="connsiteX276" fmla="*/ 717 w 10000"/>
              <a:gd name="connsiteY276" fmla="*/ 9090 h 10000"/>
              <a:gd name="connsiteX277" fmla="*/ 726 w 10000"/>
              <a:gd name="connsiteY277" fmla="*/ 8929 h 10000"/>
              <a:gd name="connsiteX278" fmla="*/ 726 w 10000"/>
              <a:gd name="connsiteY278" fmla="*/ 8754 h 10000"/>
              <a:gd name="connsiteX279" fmla="*/ 730 w 10000"/>
              <a:gd name="connsiteY279" fmla="*/ 8634 h 10000"/>
              <a:gd name="connsiteX280" fmla="*/ 784 w 10000"/>
              <a:gd name="connsiteY280" fmla="*/ 8581 h 10000"/>
              <a:gd name="connsiteX281" fmla="*/ 757 w 10000"/>
              <a:gd name="connsiteY281" fmla="*/ 8327 h 10000"/>
              <a:gd name="connsiteX282" fmla="*/ 694 w 10000"/>
              <a:gd name="connsiteY282" fmla="*/ 8260 h 10000"/>
              <a:gd name="connsiteX283" fmla="*/ 663 w 10000"/>
              <a:gd name="connsiteY283" fmla="*/ 8220 h 10000"/>
              <a:gd name="connsiteX284" fmla="*/ 623 w 10000"/>
              <a:gd name="connsiteY284" fmla="*/ 8260 h 10000"/>
              <a:gd name="connsiteX285" fmla="*/ 529 w 10000"/>
              <a:gd name="connsiteY285" fmla="*/ 8193 h 10000"/>
              <a:gd name="connsiteX286" fmla="*/ 457 w 10000"/>
              <a:gd name="connsiteY286" fmla="*/ 7938 h 10000"/>
              <a:gd name="connsiteX287" fmla="*/ 399 w 10000"/>
              <a:gd name="connsiteY287" fmla="*/ 7858 h 10000"/>
              <a:gd name="connsiteX288" fmla="*/ 372 w 10000"/>
              <a:gd name="connsiteY288" fmla="*/ 7630 h 10000"/>
              <a:gd name="connsiteX289" fmla="*/ 318 w 10000"/>
              <a:gd name="connsiteY289" fmla="*/ 7604 h 10000"/>
              <a:gd name="connsiteX290" fmla="*/ 269 w 10000"/>
              <a:gd name="connsiteY290" fmla="*/ 7684 h 10000"/>
              <a:gd name="connsiteX291" fmla="*/ 237 w 10000"/>
              <a:gd name="connsiteY291" fmla="*/ 7724 h 10000"/>
              <a:gd name="connsiteX292" fmla="*/ 224 w 10000"/>
              <a:gd name="connsiteY292" fmla="*/ 7617 h 10000"/>
              <a:gd name="connsiteX293" fmla="*/ 197 w 10000"/>
              <a:gd name="connsiteY293" fmla="*/ 7523 h 10000"/>
              <a:gd name="connsiteX294" fmla="*/ 269 w 10000"/>
              <a:gd name="connsiteY294" fmla="*/ 7497 h 10000"/>
              <a:gd name="connsiteX295" fmla="*/ 264 w 10000"/>
              <a:gd name="connsiteY295" fmla="*/ 7430 h 10000"/>
              <a:gd name="connsiteX296" fmla="*/ 246 w 10000"/>
              <a:gd name="connsiteY296" fmla="*/ 7390 h 10000"/>
              <a:gd name="connsiteX297" fmla="*/ 224 w 10000"/>
              <a:gd name="connsiteY297" fmla="*/ 7336 h 10000"/>
              <a:gd name="connsiteX298" fmla="*/ 184 w 10000"/>
              <a:gd name="connsiteY298" fmla="*/ 7068 h 10000"/>
              <a:gd name="connsiteX299" fmla="*/ 130 w 10000"/>
              <a:gd name="connsiteY299" fmla="*/ 6921 h 10000"/>
              <a:gd name="connsiteX300" fmla="*/ 76 w 10000"/>
              <a:gd name="connsiteY300" fmla="*/ 6921 h 10000"/>
              <a:gd name="connsiteX301" fmla="*/ 18 w 10000"/>
              <a:gd name="connsiteY301" fmla="*/ 6921 h 10000"/>
              <a:gd name="connsiteX302" fmla="*/ 0 w 10000"/>
              <a:gd name="connsiteY302" fmla="*/ 6720 h 10000"/>
              <a:gd name="connsiteX303" fmla="*/ 36 w 10000"/>
              <a:gd name="connsiteY30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7893 w 10000"/>
              <a:gd name="connsiteY214" fmla="*/ 6546 h 10000"/>
              <a:gd name="connsiteX215" fmla="*/ 7951 w 10000"/>
              <a:gd name="connsiteY215" fmla="*/ 6238 h 10000"/>
              <a:gd name="connsiteX216" fmla="*/ 8045 w 10000"/>
              <a:gd name="connsiteY216" fmla="*/ 6184 h 10000"/>
              <a:gd name="connsiteX217" fmla="*/ 2304 w 10000"/>
              <a:gd name="connsiteY217" fmla="*/ 7121 h 10000"/>
              <a:gd name="connsiteX218" fmla="*/ 2160 w 10000"/>
              <a:gd name="connsiteY218" fmla="*/ 6907 h 10000"/>
              <a:gd name="connsiteX219" fmla="*/ 2022 w 10000"/>
              <a:gd name="connsiteY219" fmla="*/ 7068 h 10000"/>
              <a:gd name="connsiteX220" fmla="*/ 1990 w 10000"/>
              <a:gd name="connsiteY220" fmla="*/ 7014 h 10000"/>
              <a:gd name="connsiteX221" fmla="*/ 1857 w 10000"/>
              <a:gd name="connsiteY221" fmla="*/ 4912 h 10000"/>
              <a:gd name="connsiteX222" fmla="*/ 1919 w 10000"/>
              <a:gd name="connsiteY222" fmla="*/ 7148 h 10000"/>
              <a:gd name="connsiteX223" fmla="*/ 1789 w 10000"/>
              <a:gd name="connsiteY223" fmla="*/ 7202 h 10000"/>
              <a:gd name="connsiteX224" fmla="*/ 1744 w 10000"/>
              <a:gd name="connsiteY224" fmla="*/ 7148 h 10000"/>
              <a:gd name="connsiteX225" fmla="*/ 1730 w 10000"/>
              <a:gd name="connsiteY225" fmla="*/ 7202 h 10000"/>
              <a:gd name="connsiteX226" fmla="*/ 1798 w 10000"/>
              <a:gd name="connsiteY226" fmla="*/ 7403 h 10000"/>
              <a:gd name="connsiteX227" fmla="*/ 1753 w 10000"/>
              <a:gd name="connsiteY227" fmla="*/ 7523 h 10000"/>
              <a:gd name="connsiteX228" fmla="*/ 1757 w 10000"/>
              <a:gd name="connsiteY228" fmla="*/ 7697 h 10000"/>
              <a:gd name="connsiteX229" fmla="*/ 1829 w 10000"/>
              <a:gd name="connsiteY229" fmla="*/ 7711 h 10000"/>
              <a:gd name="connsiteX230" fmla="*/ 1860 w 10000"/>
              <a:gd name="connsiteY230" fmla="*/ 7871 h 10000"/>
              <a:gd name="connsiteX231" fmla="*/ 1842 w 10000"/>
              <a:gd name="connsiteY231" fmla="*/ 7991 h 10000"/>
              <a:gd name="connsiteX232" fmla="*/ 1789 w 10000"/>
              <a:gd name="connsiteY232" fmla="*/ 7911 h 10000"/>
              <a:gd name="connsiteX233" fmla="*/ 1744 w 10000"/>
              <a:gd name="connsiteY233" fmla="*/ 7978 h 10000"/>
              <a:gd name="connsiteX234" fmla="*/ 1704 w 10000"/>
              <a:gd name="connsiteY234" fmla="*/ 7911 h 10000"/>
              <a:gd name="connsiteX235" fmla="*/ 1686 w 10000"/>
              <a:gd name="connsiteY235" fmla="*/ 7804 h 10000"/>
              <a:gd name="connsiteX236" fmla="*/ 1636 w 10000"/>
              <a:gd name="connsiteY236" fmla="*/ 7871 h 10000"/>
              <a:gd name="connsiteX237" fmla="*/ 1596 w 10000"/>
              <a:gd name="connsiteY237" fmla="*/ 7804 h 10000"/>
              <a:gd name="connsiteX238" fmla="*/ 1556 w 10000"/>
              <a:gd name="connsiteY238" fmla="*/ 7911 h 10000"/>
              <a:gd name="connsiteX239" fmla="*/ 1502 w 10000"/>
              <a:gd name="connsiteY239" fmla="*/ 7924 h 10000"/>
              <a:gd name="connsiteX240" fmla="*/ 1466 w 10000"/>
              <a:gd name="connsiteY240" fmla="*/ 7804 h 10000"/>
              <a:gd name="connsiteX241" fmla="*/ 1269 w 10000"/>
              <a:gd name="connsiteY241" fmla="*/ 7764 h 10000"/>
              <a:gd name="connsiteX242" fmla="*/ 1246 w 10000"/>
              <a:gd name="connsiteY242" fmla="*/ 7831 h 10000"/>
              <a:gd name="connsiteX243" fmla="*/ 1228 w 10000"/>
              <a:gd name="connsiteY243" fmla="*/ 7831 h 10000"/>
              <a:gd name="connsiteX244" fmla="*/ 1196 w 10000"/>
              <a:gd name="connsiteY244" fmla="*/ 7965 h 10000"/>
              <a:gd name="connsiteX245" fmla="*/ 1201 w 10000"/>
              <a:gd name="connsiteY245" fmla="*/ 8099 h 10000"/>
              <a:gd name="connsiteX246" fmla="*/ 1178 w 10000"/>
              <a:gd name="connsiteY246" fmla="*/ 8099 h 10000"/>
              <a:gd name="connsiteX247" fmla="*/ 1160 w 10000"/>
              <a:gd name="connsiteY247" fmla="*/ 7991 h 10000"/>
              <a:gd name="connsiteX248" fmla="*/ 1134 w 10000"/>
              <a:gd name="connsiteY248" fmla="*/ 8005 h 10000"/>
              <a:gd name="connsiteX249" fmla="*/ 1125 w 10000"/>
              <a:gd name="connsiteY249" fmla="*/ 8393 h 10000"/>
              <a:gd name="connsiteX250" fmla="*/ 1156 w 10000"/>
              <a:gd name="connsiteY250" fmla="*/ 8514 h 10000"/>
              <a:gd name="connsiteX251" fmla="*/ 1156 w 10000"/>
              <a:gd name="connsiteY251" fmla="*/ 8621 h 10000"/>
              <a:gd name="connsiteX252" fmla="*/ 1187 w 10000"/>
              <a:gd name="connsiteY252" fmla="*/ 8607 h 10000"/>
              <a:gd name="connsiteX253" fmla="*/ 1228 w 10000"/>
              <a:gd name="connsiteY253" fmla="*/ 8554 h 10000"/>
              <a:gd name="connsiteX254" fmla="*/ 1264 w 10000"/>
              <a:gd name="connsiteY254" fmla="*/ 8728 h 10000"/>
              <a:gd name="connsiteX255" fmla="*/ 1291 w 10000"/>
              <a:gd name="connsiteY255" fmla="*/ 8835 h 10000"/>
              <a:gd name="connsiteX256" fmla="*/ 1318 w 10000"/>
              <a:gd name="connsiteY256" fmla="*/ 8983 h 10000"/>
              <a:gd name="connsiteX257" fmla="*/ 1363 w 10000"/>
              <a:gd name="connsiteY257" fmla="*/ 9009 h 10000"/>
              <a:gd name="connsiteX258" fmla="*/ 1305 w 10000"/>
              <a:gd name="connsiteY258" fmla="*/ 9130 h 10000"/>
              <a:gd name="connsiteX259" fmla="*/ 1264 w 10000"/>
              <a:gd name="connsiteY259" fmla="*/ 9023 h 10000"/>
              <a:gd name="connsiteX260" fmla="*/ 1223 w 10000"/>
              <a:gd name="connsiteY260" fmla="*/ 9464 h 10000"/>
              <a:gd name="connsiteX261" fmla="*/ 1273 w 10000"/>
              <a:gd name="connsiteY261" fmla="*/ 9571 h 10000"/>
              <a:gd name="connsiteX262" fmla="*/ 1318 w 10000"/>
              <a:gd name="connsiteY262" fmla="*/ 10000 h 10000"/>
              <a:gd name="connsiteX263" fmla="*/ 1278 w 10000"/>
              <a:gd name="connsiteY263" fmla="*/ 9919 h 10000"/>
              <a:gd name="connsiteX264" fmla="*/ 1237 w 10000"/>
              <a:gd name="connsiteY264" fmla="*/ 9879 h 10000"/>
              <a:gd name="connsiteX265" fmla="*/ 1187 w 10000"/>
              <a:gd name="connsiteY265" fmla="*/ 9853 h 10000"/>
              <a:gd name="connsiteX266" fmla="*/ 1156 w 10000"/>
              <a:gd name="connsiteY266" fmla="*/ 9812 h 10000"/>
              <a:gd name="connsiteX267" fmla="*/ 1120 w 10000"/>
              <a:gd name="connsiteY267" fmla="*/ 9786 h 10000"/>
              <a:gd name="connsiteX268" fmla="*/ 1093 w 10000"/>
              <a:gd name="connsiteY268" fmla="*/ 9639 h 10000"/>
              <a:gd name="connsiteX269" fmla="*/ 1030 w 10000"/>
              <a:gd name="connsiteY269" fmla="*/ 9732 h 10000"/>
              <a:gd name="connsiteX270" fmla="*/ 972 w 10000"/>
              <a:gd name="connsiteY270" fmla="*/ 9719 h 10000"/>
              <a:gd name="connsiteX271" fmla="*/ 936 w 10000"/>
              <a:gd name="connsiteY271" fmla="*/ 9598 h 10000"/>
              <a:gd name="connsiteX272" fmla="*/ 838 w 10000"/>
              <a:gd name="connsiteY272" fmla="*/ 9477 h 10000"/>
              <a:gd name="connsiteX273" fmla="*/ 739 w 10000"/>
              <a:gd name="connsiteY273" fmla="*/ 9491 h 10000"/>
              <a:gd name="connsiteX274" fmla="*/ 636 w 10000"/>
              <a:gd name="connsiteY274" fmla="*/ 9290 h 10000"/>
              <a:gd name="connsiteX275" fmla="*/ 717 w 10000"/>
              <a:gd name="connsiteY275" fmla="*/ 9090 h 10000"/>
              <a:gd name="connsiteX276" fmla="*/ 726 w 10000"/>
              <a:gd name="connsiteY276" fmla="*/ 8929 h 10000"/>
              <a:gd name="connsiteX277" fmla="*/ 726 w 10000"/>
              <a:gd name="connsiteY277" fmla="*/ 8754 h 10000"/>
              <a:gd name="connsiteX278" fmla="*/ 730 w 10000"/>
              <a:gd name="connsiteY278" fmla="*/ 8634 h 10000"/>
              <a:gd name="connsiteX279" fmla="*/ 784 w 10000"/>
              <a:gd name="connsiteY279" fmla="*/ 8581 h 10000"/>
              <a:gd name="connsiteX280" fmla="*/ 757 w 10000"/>
              <a:gd name="connsiteY280" fmla="*/ 8327 h 10000"/>
              <a:gd name="connsiteX281" fmla="*/ 694 w 10000"/>
              <a:gd name="connsiteY281" fmla="*/ 8260 h 10000"/>
              <a:gd name="connsiteX282" fmla="*/ 663 w 10000"/>
              <a:gd name="connsiteY282" fmla="*/ 8220 h 10000"/>
              <a:gd name="connsiteX283" fmla="*/ 623 w 10000"/>
              <a:gd name="connsiteY283" fmla="*/ 8260 h 10000"/>
              <a:gd name="connsiteX284" fmla="*/ 529 w 10000"/>
              <a:gd name="connsiteY284" fmla="*/ 8193 h 10000"/>
              <a:gd name="connsiteX285" fmla="*/ 457 w 10000"/>
              <a:gd name="connsiteY285" fmla="*/ 7938 h 10000"/>
              <a:gd name="connsiteX286" fmla="*/ 399 w 10000"/>
              <a:gd name="connsiteY286" fmla="*/ 7858 h 10000"/>
              <a:gd name="connsiteX287" fmla="*/ 372 w 10000"/>
              <a:gd name="connsiteY287" fmla="*/ 7630 h 10000"/>
              <a:gd name="connsiteX288" fmla="*/ 318 w 10000"/>
              <a:gd name="connsiteY288" fmla="*/ 7604 h 10000"/>
              <a:gd name="connsiteX289" fmla="*/ 269 w 10000"/>
              <a:gd name="connsiteY289" fmla="*/ 7684 h 10000"/>
              <a:gd name="connsiteX290" fmla="*/ 237 w 10000"/>
              <a:gd name="connsiteY290" fmla="*/ 7724 h 10000"/>
              <a:gd name="connsiteX291" fmla="*/ 224 w 10000"/>
              <a:gd name="connsiteY291" fmla="*/ 7617 h 10000"/>
              <a:gd name="connsiteX292" fmla="*/ 197 w 10000"/>
              <a:gd name="connsiteY292" fmla="*/ 7523 h 10000"/>
              <a:gd name="connsiteX293" fmla="*/ 269 w 10000"/>
              <a:gd name="connsiteY293" fmla="*/ 7497 h 10000"/>
              <a:gd name="connsiteX294" fmla="*/ 264 w 10000"/>
              <a:gd name="connsiteY294" fmla="*/ 7430 h 10000"/>
              <a:gd name="connsiteX295" fmla="*/ 246 w 10000"/>
              <a:gd name="connsiteY295" fmla="*/ 7390 h 10000"/>
              <a:gd name="connsiteX296" fmla="*/ 224 w 10000"/>
              <a:gd name="connsiteY296" fmla="*/ 7336 h 10000"/>
              <a:gd name="connsiteX297" fmla="*/ 184 w 10000"/>
              <a:gd name="connsiteY297" fmla="*/ 7068 h 10000"/>
              <a:gd name="connsiteX298" fmla="*/ 130 w 10000"/>
              <a:gd name="connsiteY298" fmla="*/ 6921 h 10000"/>
              <a:gd name="connsiteX299" fmla="*/ 76 w 10000"/>
              <a:gd name="connsiteY299" fmla="*/ 6921 h 10000"/>
              <a:gd name="connsiteX300" fmla="*/ 18 w 10000"/>
              <a:gd name="connsiteY300" fmla="*/ 6921 h 10000"/>
              <a:gd name="connsiteX301" fmla="*/ 0 w 10000"/>
              <a:gd name="connsiteY301" fmla="*/ 6720 h 10000"/>
              <a:gd name="connsiteX302" fmla="*/ 36 w 10000"/>
              <a:gd name="connsiteY30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7951 w 10000"/>
              <a:gd name="connsiteY214" fmla="*/ 6238 h 10000"/>
              <a:gd name="connsiteX215" fmla="*/ 8045 w 10000"/>
              <a:gd name="connsiteY215" fmla="*/ 6184 h 10000"/>
              <a:gd name="connsiteX216" fmla="*/ 2304 w 10000"/>
              <a:gd name="connsiteY216" fmla="*/ 7121 h 10000"/>
              <a:gd name="connsiteX217" fmla="*/ 2160 w 10000"/>
              <a:gd name="connsiteY217" fmla="*/ 6907 h 10000"/>
              <a:gd name="connsiteX218" fmla="*/ 2022 w 10000"/>
              <a:gd name="connsiteY218" fmla="*/ 7068 h 10000"/>
              <a:gd name="connsiteX219" fmla="*/ 1990 w 10000"/>
              <a:gd name="connsiteY219" fmla="*/ 7014 h 10000"/>
              <a:gd name="connsiteX220" fmla="*/ 1857 w 10000"/>
              <a:gd name="connsiteY220" fmla="*/ 4912 h 10000"/>
              <a:gd name="connsiteX221" fmla="*/ 1919 w 10000"/>
              <a:gd name="connsiteY221" fmla="*/ 7148 h 10000"/>
              <a:gd name="connsiteX222" fmla="*/ 1789 w 10000"/>
              <a:gd name="connsiteY222" fmla="*/ 7202 h 10000"/>
              <a:gd name="connsiteX223" fmla="*/ 1744 w 10000"/>
              <a:gd name="connsiteY223" fmla="*/ 7148 h 10000"/>
              <a:gd name="connsiteX224" fmla="*/ 1730 w 10000"/>
              <a:gd name="connsiteY224" fmla="*/ 7202 h 10000"/>
              <a:gd name="connsiteX225" fmla="*/ 1798 w 10000"/>
              <a:gd name="connsiteY225" fmla="*/ 7403 h 10000"/>
              <a:gd name="connsiteX226" fmla="*/ 1753 w 10000"/>
              <a:gd name="connsiteY226" fmla="*/ 7523 h 10000"/>
              <a:gd name="connsiteX227" fmla="*/ 1757 w 10000"/>
              <a:gd name="connsiteY227" fmla="*/ 7697 h 10000"/>
              <a:gd name="connsiteX228" fmla="*/ 1829 w 10000"/>
              <a:gd name="connsiteY228" fmla="*/ 7711 h 10000"/>
              <a:gd name="connsiteX229" fmla="*/ 1860 w 10000"/>
              <a:gd name="connsiteY229" fmla="*/ 7871 h 10000"/>
              <a:gd name="connsiteX230" fmla="*/ 1842 w 10000"/>
              <a:gd name="connsiteY230" fmla="*/ 7991 h 10000"/>
              <a:gd name="connsiteX231" fmla="*/ 1789 w 10000"/>
              <a:gd name="connsiteY231" fmla="*/ 7911 h 10000"/>
              <a:gd name="connsiteX232" fmla="*/ 1744 w 10000"/>
              <a:gd name="connsiteY232" fmla="*/ 7978 h 10000"/>
              <a:gd name="connsiteX233" fmla="*/ 1704 w 10000"/>
              <a:gd name="connsiteY233" fmla="*/ 7911 h 10000"/>
              <a:gd name="connsiteX234" fmla="*/ 1686 w 10000"/>
              <a:gd name="connsiteY234" fmla="*/ 7804 h 10000"/>
              <a:gd name="connsiteX235" fmla="*/ 1636 w 10000"/>
              <a:gd name="connsiteY235" fmla="*/ 7871 h 10000"/>
              <a:gd name="connsiteX236" fmla="*/ 1596 w 10000"/>
              <a:gd name="connsiteY236" fmla="*/ 7804 h 10000"/>
              <a:gd name="connsiteX237" fmla="*/ 1556 w 10000"/>
              <a:gd name="connsiteY237" fmla="*/ 7911 h 10000"/>
              <a:gd name="connsiteX238" fmla="*/ 1502 w 10000"/>
              <a:gd name="connsiteY238" fmla="*/ 7924 h 10000"/>
              <a:gd name="connsiteX239" fmla="*/ 1466 w 10000"/>
              <a:gd name="connsiteY239" fmla="*/ 7804 h 10000"/>
              <a:gd name="connsiteX240" fmla="*/ 1269 w 10000"/>
              <a:gd name="connsiteY240" fmla="*/ 7764 h 10000"/>
              <a:gd name="connsiteX241" fmla="*/ 1246 w 10000"/>
              <a:gd name="connsiteY241" fmla="*/ 7831 h 10000"/>
              <a:gd name="connsiteX242" fmla="*/ 1228 w 10000"/>
              <a:gd name="connsiteY242" fmla="*/ 7831 h 10000"/>
              <a:gd name="connsiteX243" fmla="*/ 1196 w 10000"/>
              <a:gd name="connsiteY243" fmla="*/ 7965 h 10000"/>
              <a:gd name="connsiteX244" fmla="*/ 1201 w 10000"/>
              <a:gd name="connsiteY244" fmla="*/ 8099 h 10000"/>
              <a:gd name="connsiteX245" fmla="*/ 1178 w 10000"/>
              <a:gd name="connsiteY245" fmla="*/ 8099 h 10000"/>
              <a:gd name="connsiteX246" fmla="*/ 1160 w 10000"/>
              <a:gd name="connsiteY246" fmla="*/ 7991 h 10000"/>
              <a:gd name="connsiteX247" fmla="*/ 1134 w 10000"/>
              <a:gd name="connsiteY247" fmla="*/ 8005 h 10000"/>
              <a:gd name="connsiteX248" fmla="*/ 1125 w 10000"/>
              <a:gd name="connsiteY248" fmla="*/ 8393 h 10000"/>
              <a:gd name="connsiteX249" fmla="*/ 1156 w 10000"/>
              <a:gd name="connsiteY249" fmla="*/ 8514 h 10000"/>
              <a:gd name="connsiteX250" fmla="*/ 1156 w 10000"/>
              <a:gd name="connsiteY250" fmla="*/ 8621 h 10000"/>
              <a:gd name="connsiteX251" fmla="*/ 1187 w 10000"/>
              <a:gd name="connsiteY251" fmla="*/ 8607 h 10000"/>
              <a:gd name="connsiteX252" fmla="*/ 1228 w 10000"/>
              <a:gd name="connsiteY252" fmla="*/ 8554 h 10000"/>
              <a:gd name="connsiteX253" fmla="*/ 1264 w 10000"/>
              <a:gd name="connsiteY253" fmla="*/ 8728 h 10000"/>
              <a:gd name="connsiteX254" fmla="*/ 1291 w 10000"/>
              <a:gd name="connsiteY254" fmla="*/ 8835 h 10000"/>
              <a:gd name="connsiteX255" fmla="*/ 1318 w 10000"/>
              <a:gd name="connsiteY255" fmla="*/ 8983 h 10000"/>
              <a:gd name="connsiteX256" fmla="*/ 1363 w 10000"/>
              <a:gd name="connsiteY256" fmla="*/ 9009 h 10000"/>
              <a:gd name="connsiteX257" fmla="*/ 1305 w 10000"/>
              <a:gd name="connsiteY257" fmla="*/ 9130 h 10000"/>
              <a:gd name="connsiteX258" fmla="*/ 1264 w 10000"/>
              <a:gd name="connsiteY258" fmla="*/ 9023 h 10000"/>
              <a:gd name="connsiteX259" fmla="*/ 1223 w 10000"/>
              <a:gd name="connsiteY259" fmla="*/ 9464 h 10000"/>
              <a:gd name="connsiteX260" fmla="*/ 1273 w 10000"/>
              <a:gd name="connsiteY260" fmla="*/ 9571 h 10000"/>
              <a:gd name="connsiteX261" fmla="*/ 1318 w 10000"/>
              <a:gd name="connsiteY261" fmla="*/ 10000 h 10000"/>
              <a:gd name="connsiteX262" fmla="*/ 1278 w 10000"/>
              <a:gd name="connsiteY262" fmla="*/ 9919 h 10000"/>
              <a:gd name="connsiteX263" fmla="*/ 1237 w 10000"/>
              <a:gd name="connsiteY263" fmla="*/ 9879 h 10000"/>
              <a:gd name="connsiteX264" fmla="*/ 1187 w 10000"/>
              <a:gd name="connsiteY264" fmla="*/ 9853 h 10000"/>
              <a:gd name="connsiteX265" fmla="*/ 1156 w 10000"/>
              <a:gd name="connsiteY265" fmla="*/ 9812 h 10000"/>
              <a:gd name="connsiteX266" fmla="*/ 1120 w 10000"/>
              <a:gd name="connsiteY266" fmla="*/ 9786 h 10000"/>
              <a:gd name="connsiteX267" fmla="*/ 1093 w 10000"/>
              <a:gd name="connsiteY267" fmla="*/ 9639 h 10000"/>
              <a:gd name="connsiteX268" fmla="*/ 1030 w 10000"/>
              <a:gd name="connsiteY268" fmla="*/ 9732 h 10000"/>
              <a:gd name="connsiteX269" fmla="*/ 972 w 10000"/>
              <a:gd name="connsiteY269" fmla="*/ 9719 h 10000"/>
              <a:gd name="connsiteX270" fmla="*/ 936 w 10000"/>
              <a:gd name="connsiteY270" fmla="*/ 9598 h 10000"/>
              <a:gd name="connsiteX271" fmla="*/ 838 w 10000"/>
              <a:gd name="connsiteY271" fmla="*/ 9477 h 10000"/>
              <a:gd name="connsiteX272" fmla="*/ 739 w 10000"/>
              <a:gd name="connsiteY272" fmla="*/ 9491 h 10000"/>
              <a:gd name="connsiteX273" fmla="*/ 636 w 10000"/>
              <a:gd name="connsiteY273" fmla="*/ 9290 h 10000"/>
              <a:gd name="connsiteX274" fmla="*/ 717 w 10000"/>
              <a:gd name="connsiteY274" fmla="*/ 9090 h 10000"/>
              <a:gd name="connsiteX275" fmla="*/ 726 w 10000"/>
              <a:gd name="connsiteY275" fmla="*/ 8929 h 10000"/>
              <a:gd name="connsiteX276" fmla="*/ 726 w 10000"/>
              <a:gd name="connsiteY276" fmla="*/ 8754 h 10000"/>
              <a:gd name="connsiteX277" fmla="*/ 730 w 10000"/>
              <a:gd name="connsiteY277" fmla="*/ 8634 h 10000"/>
              <a:gd name="connsiteX278" fmla="*/ 784 w 10000"/>
              <a:gd name="connsiteY278" fmla="*/ 8581 h 10000"/>
              <a:gd name="connsiteX279" fmla="*/ 757 w 10000"/>
              <a:gd name="connsiteY279" fmla="*/ 8327 h 10000"/>
              <a:gd name="connsiteX280" fmla="*/ 694 w 10000"/>
              <a:gd name="connsiteY280" fmla="*/ 8260 h 10000"/>
              <a:gd name="connsiteX281" fmla="*/ 663 w 10000"/>
              <a:gd name="connsiteY281" fmla="*/ 8220 h 10000"/>
              <a:gd name="connsiteX282" fmla="*/ 623 w 10000"/>
              <a:gd name="connsiteY282" fmla="*/ 8260 h 10000"/>
              <a:gd name="connsiteX283" fmla="*/ 529 w 10000"/>
              <a:gd name="connsiteY283" fmla="*/ 8193 h 10000"/>
              <a:gd name="connsiteX284" fmla="*/ 457 w 10000"/>
              <a:gd name="connsiteY284" fmla="*/ 7938 h 10000"/>
              <a:gd name="connsiteX285" fmla="*/ 399 w 10000"/>
              <a:gd name="connsiteY285" fmla="*/ 7858 h 10000"/>
              <a:gd name="connsiteX286" fmla="*/ 372 w 10000"/>
              <a:gd name="connsiteY286" fmla="*/ 7630 h 10000"/>
              <a:gd name="connsiteX287" fmla="*/ 318 w 10000"/>
              <a:gd name="connsiteY287" fmla="*/ 7604 h 10000"/>
              <a:gd name="connsiteX288" fmla="*/ 269 w 10000"/>
              <a:gd name="connsiteY288" fmla="*/ 7684 h 10000"/>
              <a:gd name="connsiteX289" fmla="*/ 237 w 10000"/>
              <a:gd name="connsiteY289" fmla="*/ 7724 h 10000"/>
              <a:gd name="connsiteX290" fmla="*/ 224 w 10000"/>
              <a:gd name="connsiteY290" fmla="*/ 7617 h 10000"/>
              <a:gd name="connsiteX291" fmla="*/ 197 w 10000"/>
              <a:gd name="connsiteY291" fmla="*/ 7523 h 10000"/>
              <a:gd name="connsiteX292" fmla="*/ 269 w 10000"/>
              <a:gd name="connsiteY292" fmla="*/ 7497 h 10000"/>
              <a:gd name="connsiteX293" fmla="*/ 264 w 10000"/>
              <a:gd name="connsiteY293" fmla="*/ 7430 h 10000"/>
              <a:gd name="connsiteX294" fmla="*/ 246 w 10000"/>
              <a:gd name="connsiteY294" fmla="*/ 7390 h 10000"/>
              <a:gd name="connsiteX295" fmla="*/ 224 w 10000"/>
              <a:gd name="connsiteY295" fmla="*/ 7336 h 10000"/>
              <a:gd name="connsiteX296" fmla="*/ 184 w 10000"/>
              <a:gd name="connsiteY296" fmla="*/ 7068 h 10000"/>
              <a:gd name="connsiteX297" fmla="*/ 130 w 10000"/>
              <a:gd name="connsiteY297" fmla="*/ 6921 h 10000"/>
              <a:gd name="connsiteX298" fmla="*/ 76 w 10000"/>
              <a:gd name="connsiteY298" fmla="*/ 6921 h 10000"/>
              <a:gd name="connsiteX299" fmla="*/ 18 w 10000"/>
              <a:gd name="connsiteY299" fmla="*/ 6921 h 10000"/>
              <a:gd name="connsiteX300" fmla="*/ 0 w 10000"/>
              <a:gd name="connsiteY300" fmla="*/ 6720 h 10000"/>
              <a:gd name="connsiteX301" fmla="*/ 36 w 10000"/>
              <a:gd name="connsiteY30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7951 w 10000"/>
              <a:gd name="connsiteY214" fmla="*/ 6238 h 10000"/>
              <a:gd name="connsiteX215" fmla="*/ 2304 w 10000"/>
              <a:gd name="connsiteY215" fmla="*/ 7121 h 10000"/>
              <a:gd name="connsiteX216" fmla="*/ 2160 w 10000"/>
              <a:gd name="connsiteY216" fmla="*/ 6907 h 10000"/>
              <a:gd name="connsiteX217" fmla="*/ 2022 w 10000"/>
              <a:gd name="connsiteY217" fmla="*/ 7068 h 10000"/>
              <a:gd name="connsiteX218" fmla="*/ 1990 w 10000"/>
              <a:gd name="connsiteY218" fmla="*/ 7014 h 10000"/>
              <a:gd name="connsiteX219" fmla="*/ 1857 w 10000"/>
              <a:gd name="connsiteY219" fmla="*/ 4912 h 10000"/>
              <a:gd name="connsiteX220" fmla="*/ 1919 w 10000"/>
              <a:gd name="connsiteY220" fmla="*/ 7148 h 10000"/>
              <a:gd name="connsiteX221" fmla="*/ 1789 w 10000"/>
              <a:gd name="connsiteY221" fmla="*/ 7202 h 10000"/>
              <a:gd name="connsiteX222" fmla="*/ 1744 w 10000"/>
              <a:gd name="connsiteY222" fmla="*/ 7148 h 10000"/>
              <a:gd name="connsiteX223" fmla="*/ 1730 w 10000"/>
              <a:gd name="connsiteY223" fmla="*/ 7202 h 10000"/>
              <a:gd name="connsiteX224" fmla="*/ 1798 w 10000"/>
              <a:gd name="connsiteY224" fmla="*/ 7403 h 10000"/>
              <a:gd name="connsiteX225" fmla="*/ 1753 w 10000"/>
              <a:gd name="connsiteY225" fmla="*/ 7523 h 10000"/>
              <a:gd name="connsiteX226" fmla="*/ 1757 w 10000"/>
              <a:gd name="connsiteY226" fmla="*/ 7697 h 10000"/>
              <a:gd name="connsiteX227" fmla="*/ 1829 w 10000"/>
              <a:gd name="connsiteY227" fmla="*/ 7711 h 10000"/>
              <a:gd name="connsiteX228" fmla="*/ 1860 w 10000"/>
              <a:gd name="connsiteY228" fmla="*/ 7871 h 10000"/>
              <a:gd name="connsiteX229" fmla="*/ 1842 w 10000"/>
              <a:gd name="connsiteY229" fmla="*/ 7991 h 10000"/>
              <a:gd name="connsiteX230" fmla="*/ 1789 w 10000"/>
              <a:gd name="connsiteY230" fmla="*/ 7911 h 10000"/>
              <a:gd name="connsiteX231" fmla="*/ 1744 w 10000"/>
              <a:gd name="connsiteY231" fmla="*/ 7978 h 10000"/>
              <a:gd name="connsiteX232" fmla="*/ 1704 w 10000"/>
              <a:gd name="connsiteY232" fmla="*/ 7911 h 10000"/>
              <a:gd name="connsiteX233" fmla="*/ 1686 w 10000"/>
              <a:gd name="connsiteY233" fmla="*/ 7804 h 10000"/>
              <a:gd name="connsiteX234" fmla="*/ 1636 w 10000"/>
              <a:gd name="connsiteY234" fmla="*/ 7871 h 10000"/>
              <a:gd name="connsiteX235" fmla="*/ 1596 w 10000"/>
              <a:gd name="connsiteY235" fmla="*/ 7804 h 10000"/>
              <a:gd name="connsiteX236" fmla="*/ 1556 w 10000"/>
              <a:gd name="connsiteY236" fmla="*/ 7911 h 10000"/>
              <a:gd name="connsiteX237" fmla="*/ 1502 w 10000"/>
              <a:gd name="connsiteY237" fmla="*/ 7924 h 10000"/>
              <a:gd name="connsiteX238" fmla="*/ 1466 w 10000"/>
              <a:gd name="connsiteY238" fmla="*/ 7804 h 10000"/>
              <a:gd name="connsiteX239" fmla="*/ 1269 w 10000"/>
              <a:gd name="connsiteY239" fmla="*/ 7764 h 10000"/>
              <a:gd name="connsiteX240" fmla="*/ 1246 w 10000"/>
              <a:gd name="connsiteY240" fmla="*/ 7831 h 10000"/>
              <a:gd name="connsiteX241" fmla="*/ 1228 w 10000"/>
              <a:gd name="connsiteY241" fmla="*/ 7831 h 10000"/>
              <a:gd name="connsiteX242" fmla="*/ 1196 w 10000"/>
              <a:gd name="connsiteY242" fmla="*/ 7965 h 10000"/>
              <a:gd name="connsiteX243" fmla="*/ 1201 w 10000"/>
              <a:gd name="connsiteY243" fmla="*/ 8099 h 10000"/>
              <a:gd name="connsiteX244" fmla="*/ 1178 w 10000"/>
              <a:gd name="connsiteY244" fmla="*/ 8099 h 10000"/>
              <a:gd name="connsiteX245" fmla="*/ 1160 w 10000"/>
              <a:gd name="connsiteY245" fmla="*/ 7991 h 10000"/>
              <a:gd name="connsiteX246" fmla="*/ 1134 w 10000"/>
              <a:gd name="connsiteY246" fmla="*/ 8005 h 10000"/>
              <a:gd name="connsiteX247" fmla="*/ 1125 w 10000"/>
              <a:gd name="connsiteY247" fmla="*/ 8393 h 10000"/>
              <a:gd name="connsiteX248" fmla="*/ 1156 w 10000"/>
              <a:gd name="connsiteY248" fmla="*/ 8514 h 10000"/>
              <a:gd name="connsiteX249" fmla="*/ 1156 w 10000"/>
              <a:gd name="connsiteY249" fmla="*/ 8621 h 10000"/>
              <a:gd name="connsiteX250" fmla="*/ 1187 w 10000"/>
              <a:gd name="connsiteY250" fmla="*/ 8607 h 10000"/>
              <a:gd name="connsiteX251" fmla="*/ 1228 w 10000"/>
              <a:gd name="connsiteY251" fmla="*/ 8554 h 10000"/>
              <a:gd name="connsiteX252" fmla="*/ 1264 w 10000"/>
              <a:gd name="connsiteY252" fmla="*/ 8728 h 10000"/>
              <a:gd name="connsiteX253" fmla="*/ 1291 w 10000"/>
              <a:gd name="connsiteY253" fmla="*/ 8835 h 10000"/>
              <a:gd name="connsiteX254" fmla="*/ 1318 w 10000"/>
              <a:gd name="connsiteY254" fmla="*/ 8983 h 10000"/>
              <a:gd name="connsiteX255" fmla="*/ 1363 w 10000"/>
              <a:gd name="connsiteY255" fmla="*/ 9009 h 10000"/>
              <a:gd name="connsiteX256" fmla="*/ 1305 w 10000"/>
              <a:gd name="connsiteY256" fmla="*/ 9130 h 10000"/>
              <a:gd name="connsiteX257" fmla="*/ 1264 w 10000"/>
              <a:gd name="connsiteY257" fmla="*/ 9023 h 10000"/>
              <a:gd name="connsiteX258" fmla="*/ 1223 w 10000"/>
              <a:gd name="connsiteY258" fmla="*/ 9464 h 10000"/>
              <a:gd name="connsiteX259" fmla="*/ 1273 w 10000"/>
              <a:gd name="connsiteY259" fmla="*/ 9571 h 10000"/>
              <a:gd name="connsiteX260" fmla="*/ 1318 w 10000"/>
              <a:gd name="connsiteY260" fmla="*/ 10000 h 10000"/>
              <a:gd name="connsiteX261" fmla="*/ 1278 w 10000"/>
              <a:gd name="connsiteY261" fmla="*/ 9919 h 10000"/>
              <a:gd name="connsiteX262" fmla="*/ 1237 w 10000"/>
              <a:gd name="connsiteY262" fmla="*/ 9879 h 10000"/>
              <a:gd name="connsiteX263" fmla="*/ 1187 w 10000"/>
              <a:gd name="connsiteY263" fmla="*/ 9853 h 10000"/>
              <a:gd name="connsiteX264" fmla="*/ 1156 w 10000"/>
              <a:gd name="connsiteY264" fmla="*/ 9812 h 10000"/>
              <a:gd name="connsiteX265" fmla="*/ 1120 w 10000"/>
              <a:gd name="connsiteY265" fmla="*/ 9786 h 10000"/>
              <a:gd name="connsiteX266" fmla="*/ 1093 w 10000"/>
              <a:gd name="connsiteY266" fmla="*/ 9639 h 10000"/>
              <a:gd name="connsiteX267" fmla="*/ 1030 w 10000"/>
              <a:gd name="connsiteY267" fmla="*/ 9732 h 10000"/>
              <a:gd name="connsiteX268" fmla="*/ 972 w 10000"/>
              <a:gd name="connsiteY268" fmla="*/ 9719 h 10000"/>
              <a:gd name="connsiteX269" fmla="*/ 936 w 10000"/>
              <a:gd name="connsiteY269" fmla="*/ 9598 h 10000"/>
              <a:gd name="connsiteX270" fmla="*/ 838 w 10000"/>
              <a:gd name="connsiteY270" fmla="*/ 9477 h 10000"/>
              <a:gd name="connsiteX271" fmla="*/ 739 w 10000"/>
              <a:gd name="connsiteY271" fmla="*/ 9491 h 10000"/>
              <a:gd name="connsiteX272" fmla="*/ 636 w 10000"/>
              <a:gd name="connsiteY272" fmla="*/ 9290 h 10000"/>
              <a:gd name="connsiteX273" fmla="*/ 717 w 10000"/>
              <a:gd name="connsiteY273" fmla="*/ 9090 h 10000"/>
              <a:gd name="connsiteX274" fmla="*/ 726 w 10000"/>
              <a:gd name="connsiteY274" fmla="*/ 8929 h 10000"/>
              <a:gd name="connsiteX275" fmla="*/ 726 w 10000"/>
              <a:gd name="connsiteY275" fmla="*/ 8754 h 10000"/>
              <a:gd name="connsiteX276" fmla="*/ 730 w 10000"/>
              <a:gd name="connsiteY276" fmla="*/ 8634 h 10000"/>
              <a:gd name="connsiteX277" fmla="*/ 784 w 10000"/>
              <a:gd name="connsiteY277" fmla="*/ 8581 h 10000"/>
              <a:gd name="connsiteX278" fmla="*/ 757 w 10000"/>
              <a:gd name="connsiteY278" fmla="*/ 8327 h 10000"/>
              <a:gd name="connsiteX279" fmla="*/ 694 w 10000"/>
              <a:gd name="connsiteY279" fmla="*/ 8260 h 10000"/>
              <a:gd name="connsiteX280" fmla="*/ 663 w 10000"/>
              <a:gd name="connsiteY280" fmla="*/ 8220 h 10000"/>
              <a:gd name="connsiteX281" fmla="*/ 623 w 10000"/>
              <a:gd name="connsiteY281" fmla="*/ 8260 h 10000"/>
              <a:gd name="connsiteX282" fmla="*/ 529 w 10000"/>
              <a:gd name="connsiteY282" fmla="*/ 8193 h 10000"/>
              <a:gd name="connsiteX283" fmla="*/ 457 w 10000"/>
              <a:gd name="connsiteY283" fmla="*/ 7938 h 10000"/>
              <a:gd name="connsiteX284" fmla="*/ 399 w 10000"/>
              <a:gd name="connsiteY284" fmla="*/ 7858 h 10000"/>
              <a:gd name="connsiteX285" fmla="*/ 372 w 10000"/>
              <a:gd name="connsiteY285" fmla="*/ 7630 h 10000"/>
              <a:gd name="connsiteX286" fmla="*/ 318 w 10000"/>
              <a:gd name="connsiteY286" fmla="*/ 7604 h 10000"/>
              <a:gd name="connsiteX287" fmla="*/ 269 w 10000"/>
              <a:gd name="connsiteY287" fmla="*/ 7684 h 10000"/>
              <a:gd name="connsiteX288" fmla="*/ 237 w 10000"/>
              <a:gd name="connsiteY288" fmla="*/ 7724 h 10000"/>
              <a:gd name="connsiteX289" fmla="*/ 224 w 10000"/>
              <a:gd name="connsiteY289" fmla="*/ 7617 h 10000"/>
              <a:gd name="connsiteX290" fmla="*/ 197 w 10000"/>
              <a:gd name="connsiteY290" fmla="*/ 7523 h 10000"/>
              <a:gd name="connsiteX291" fmla="*/ 269 w 10000"/>
              <a:gd name="connsiteY291" fmla="*/ 7497 h 10000"/>
              <a:gd name="connsiteX292" fmla="*/ 264 w 10000"/>
              <a:gd name="connsiteY292" fmla="*/ 7430 h 10000"/>
              <a:gd name="connsiteX293" fmla="*/ 246 w 10000"/>
              <a:gd name="connsiteY293" fmla="*/ 7390 h 10000"/>
              <a:gd name="connsiteX294" fmla="*/ 224 w 10000"/>
              <a:gd name="connsiteY294" fmla="*/ 7336 h 10000"/>
              <a:gd name="connsiteX295" fmla="*/ 184 w 10000"/>
              <a:gd name="connsiteY295" fmla="*/ 7068 h 10000"/>
              <a:gd name="connsiteX296" fmla="*/ 130 w 10000"/>
              <a:gd name="connsiteY296" fmla="*/ 6921 h 10000"/>
              <a:gd name="connsiteX297" fmla="*/ 76 w 10000"/>
              <a:gd name="connsiteY297" fmla="*/ 6921 h 10000"/>
              <a:gd name="connsiteX298" fmla="*/ 18 w 10000"/>
              <a:gd name="connsiteY298" fmla="*/ 6921 h 10000"/>
              <a:gd name="connsiteX299" fmla="*/ 0 w 10000"/>
              <a:gd name="connsiteY299" fmla="*/ 6720 h 10000"/>
              <a:gd name="connsiteX300" fmla="*/ 36 w 10000"/>
              <a:gd name="connsiteY30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2304 w 10000"/>
              <a:gd name="connsiteY214" fmla="*/ 7121 h 10000"/>
              <a:gd name="connsiteX215" fmla="*/ 2160 w 10000"/>
              <a:gd name="connsiteY215" fmla="*/ 6907 h 10000"/>
              <a:gd name="connsiteX216" fmla="*/ 2022 w 10000"/>
              <a:gd name="connsiteY216" fmla="*/ 7068 h 10000"/>
              <a:gd name="connsiteX217" fmla="*/ 1990 w 10000"/>
              <a:gd name="connsiteY217" fmla="*/ 7014 h 10000"/>
              <a:gd name="connsiteX218" fmla="*/ 1857 w 10000"/>
              <a:gd name="connsiteY218" fmla="*/ 4912 h 10000"/>
              <a:gd name="connsiteX219" fmla="*/ 1919 w 10000"/>
              <a:gd name="connsiteY219" fmla="*/ 7148 h 10000"/>
              <a:gd name="connsiteX220" fmla="*/ 1789 w 10000"/>
              <a:gd name="connsiteY220" fmla="*/ 7202 h 10000"/>
              <a:gd name="connsiteX221" fmla="*/ 1744 w 10000"/>
              <a:gd name="connsiteY221" fmla="*/ 7148 h 10000"/>
              <a:gd name="connsiteX222" fmla="*/ 1730 w 10000"/>
              <a:gd name="connsiteY222" fmla="*/ 7202 h 10000"/>
              <a:gd name="connsiteX223" fmla="*/ 1798 w 10000"/>
              <a:gd name="connsiteY223" fmla="*/ 7403 h 10000"/>
              <a:gd name="connsiteX224" fmla="*/ 1753 w 10000"/>
              <a:gd name="connsiteY224" fmla="*/ 7523 h 10000"/>
              <a:gd name="connsiteX225" fmla="*/ 1757 w 10000"/>
              <a:gd name="connsiteY225" fmla="*/ 7697 h 10000"/>
              <a:gd name="connsiteX226" fmla="*/ 1829 w 10000"/>
              <a:gd name="connsiteY226" fmla="*/ 7711 h 10000"/>
              <a:gd name="connsiteX227" fmla="*/ 1860 w 10000"/>
              <a:gd name="connsiteY227" fmla="*/ 7871 h 10000"/>
              <a:gd name="connsiteX228" fmla="*/ 1842 w 10000"/>
              <a:gd name="connsiteY228" fmla="*/ 7991 h 10000"/>
              <a:gd name="connsiteX229" fmla="*/ 1789 w 10000"/>
              <a:gd name="connsiteY229" fmla="*/ 7911 h 10000"/>
              <a:gd name="connsiteX230" fmla="*/ 1744 w 10000"/>
              <a:gd name="connsiteY230" fmla="*/ 7978 h 10000"/>
              <a:gd name="connsiteX231" fmla="*/ 1704 w 10000"/>
              <a:gd name="connsiteY231" fmla="*/ 7911 h 10000"/>
              <a:gd name="connsiteX232" fmla="*/ 1686 w 10000"/>
              <a:gd name="connsiteY232" fmla="*/ 7804 h 10000"/>
              <a:gd name="connsiteX233" fmla="*/ 1636 w 10000"/>
              <a:gd name="connsiteY233" fmla="*/ 7871 h 10000"/>
              <a:gd name="connsiteX234" fmla="*/ 1596 w 10000"/>
              <a:gd name="connsiteY234" fmla="*/ 7804 h 10000"/>
              <a:gd name="connsiteX235" fmla="*/ 1556 w 10000"/>
              <a:gd name="connsiteY235" fmla="*/ 7911 h 10000"/>
              <a:gd name="connsiteX236" fmla="*/ 1502 w 10000"/>
              <a:gd name="connsiteY236" fmla="*/ 7924 h 10000"/>
              <a:gd name="connsiteX237" fmla="*/ 1466 w 10000"/>
              <a:gd name="connsiteY237" fmla="*/ 7804 h 10000"/>
              <a:gd name="connsiteX238" fmla="*/ 1269 w 10000"/>
              <a:gd name="connsiteY238" fmla="*/ 7764 h 10000"/>
              <a:gd name="connsiteX239" fmla="*/ 1246 w 10000"/>
              <a:gd name="connsiteY239" fmla="*/ 7831 h 10000"/>
              <a:gd name="connsiteX240" fmla="*/ 1228 w 10000"/>
              <a:gd name="connsiteY240" fmla="*/ 7831 h 10000"/>
              <a:gd name="connsiteX241" fmla="*/ 1196 w 10000"/>
              <a:gd name="connsiteY241" fmla="*/ 7965 h 10000"/>
              <a:gd name="connsiteX242" fmla="*/ 1201 w 10000"/>
              <a:gd name="connsiteY242" fmla="*/ 8099 h 10000"/>
              <a:gd name="connsiteX243" fmla="*/ 1178 w 10000"/>
              <a:gd name="connsiteY243" fmla="*/ 8099 h 10000"/>
              <a:gd name="connsiteX244" fmla="*/ 1160 w 10000"/>
              <a:gd name="connsiteY244" fmla="*/ 7991 h 10000"/>
              <a:gd name="connsiteX245" fmla="*/ 1134 w 10000"/>
              <a:gd name="connsiteY245" fmla="*/ 8005 h 10000"/>
              <a:gd name="connsiteX246" fmla="*/ 1125 w 10000"/>
              <a:gd name="connsiteY246" fmla="*/ 8393 h 10000"/>
              <a:gd name="connsiteX247" fmla="*/ 1156 w 10000"/>
              <a:gd name="connsiteY247" fmla="*/ 8514 h 10000"/>
              <a:gd name="connsiteX248" fmla="*/ 1156 w 10000"/>
              <a:gd name="connsiteY248" fmla="*/ 8621 h 10000"/>
              <a:gd name="connsiteX249" fmla="*/ 1187 w 10000"/>
              <a:gd name="connsiteY249" fmla="*/ 8607 h 10000"/>
              <a:gd name="connsiteX250" fmla="*/ 1228 w 10000"/>
              <a:gd name="connsiteY250" fmla="*/ 8554 h 10000"/>
              <a:gd name="connsiteX251" fmla="*/ 1264 w 10000"/>
              <a:gd name="connsiteY251" fmla="*/ 8728 h 10000"/>
              <a:gd name="connsiteX252" fmla="*/ 1291 w 10000"/>
              <a:gd name="connsiteY252" fmla="*/ 8835 h 10000"/>
              <a:gd name="connsiteX253" fmla="*/ 1318 w 10000"/>
              <a:gd name="connsiteY253" fmla="*/ 8983 h 10000"/>
              <a:gd name="connsiteX254" fmla="*/ 1363 w 10000"/>
              <a:gd name="connsiteY254" fmla="*/ 9009 h 10000"/>
              <a:gd name="connsiteX255" fmla="*/ 1305 w 10000"/>
              <a:gd name="connsiteY255" fmla="*/ 9130 h 10000"/>
              <a:gd name="connsiteX256" fmla="*/ 1264 w 10000"/>
              <a:gd name="connsiteY256" fmla="*/ 9023 h 10000"/>
              <a:gd name="connsiteX257" fmla="*/ 1223 w 10000"/>
              <a:gd name="connsiteY257" fmla="*/ 9464 h 10000"/>
              <a:gd name="connsiteX258" fmla="*/ 1273 w 10000"/>
              <a:gd name="connsiteY258" fmla="*/ 9571 h 10000"/>
              <a:gd name="connsiteX259" fmla="*/ 1318 w 10000"/>
              <a:gd name="connsiteY259" fmla="*/ 10000 h 10000"/>
              <a:gd name="connsiteX260" fmla="*/ 1278 w 10000"/>
              <a:gd name="connsiteY260" fmla="*/ 9919 h 10000"/>
              <a:gd name="connsiteX261" fmla="*/ 1237 w 10000"/>
              <a:gd name="connsiteY261" fmla="*/ 9879 h 10000"/>
              <a:gd name="connsiteX262" fmla="*/ 1187 w 10000"/>
              <a:gd name="connsiteY262" fmla="*/ 9853 h 10000"/>
              <a:gd name="connsiteX263" fmla="*/ 1156 w 10000"/>
              <a:gd name="connsiteY263" fmla="*/ 9812 h 10000"/>
              <a:gd name="connsiteX264" fmla="*/ 1120 w 10000"/>
              <a:gd name="connsiteY264" fmla="*/ 9786 h 10000"/>
              <a:gd name="connsiteX265" fmla="*/ 1093 w 10000"/>
              <a:gd name="connsiteY265" fmla="*/ 9639 h 10000"/>
              <a:gd name="connsiteX266" fmla="*/ 1030 w 10000"/>
              <a:gd name="connsiteY266" fmla="*/ 9732 h 10000"/>
              <a:gd name="connsiteX267" fmla="*/ 972 w 10000"/>
              <a:gd name="connsiteY267" fmla="*/ 9719 h 10000"/>
              <a:gd name="connsiteX268" fmla="*/ 936 w 10000"/>
              <a:gd name="connsiteY268" fmla="*/ 9598 h 10000"/>
              <a:gd name="connsiteX269" fmla="*/ 838 w 10000"/>
              <a:gd name="connsiteY269" fmla="*/ 9477 h 10000"/>
              <a:gd name="connsiteX270" fmla="*/ 739 w 10000"/>
              <a:gd name="connsiteY270" fmla="*/ 9491 h 10000"/>
              <a:gd name="connsiteX271" fmla="*/ 636 w 10000"/>
              <a:gd name="connsiteY271" fmla="*/ 9290 h 10000"/>
              <a:gd name="connsiteX272" fmla="*/ 717 w 10000"/>
              <a:gd name="connsiteY272" fmla="*/ 9090 h 10000"/>
              <a:gd name="connsiteX273" fmla="*/ 726 w 10000"/>
              <a:gd name="connsiteY273" fmla="*/ 8929 h 10000"/>
              <a:gd name="connsiteX274" fmla="*/ 726 w 10000"/>
              <a:gd name="connsiteY274" fmla="*/ 8754 h 10000"/>
              <a:gd name="connsiteX275" fmla="*/ 730 w 10000"/>
              <a:gd name="connsiteY275" fmla="*/ 8634 h 10000"/>
              <a:gd name="connsiteX276" fmla="*/ 784 w 10000"/>
              <a:gd name="connsiteY276" fmla="*/ 8581 h 10000"/>
              <a:gd name="connsiteX277" fmla="*/ 757 w 10000"/>
              <a:gd name="connsiteY277" fmla="*/ 8327 h 10000"/>
              <a:gd name="connsiteX278" fmla="*/ 694 w 10000"/>
              <a:gd name="connsiteY278" fmla="*/ 8260 h 10000"/>
              <a:gd name="connsiteX279" fmla="*/ 663 w 10000"/>
              <a:gd name="connsiteY279" fmla="*/ 8220 h 10000"/>
              <a:gd name="connsiteX280" fmla="*/ 623 w 10000"/>
              <a:gd name="connsiteY280" fmla="*/ 8260 h 10000"/>
              <a:gd name="connsiteX281" fmla="*/ 529 w 10000"/>
              <a:gd name="connsiteY281" fmla="*/ 8193 h 10000"/>
              <a:gd name="connsiteX282" fmla="*/ 457 w 10000"/>
              <a:gd name="connsiteY282" fmla="*/ 7938 h 10000"/>
              <a:gd name="connsiteX283" fmla="*/ 399 w 10000"/>
              <a:gd name="connsiteY283" fmla="*/ 7858 h 10000"/>
              <a:gd name="connsiteX284" fmla="*/ 372 w 10000"/>
              <a:gd name="connsiteY284" fmla="*/ 7630 h 10000"/>
              <a:gd name="connsiteX285" fmla="*/ 318 w 10000"/>
              <a:gd name="connsiteY285" fmla="*/ 7604 h 10000"/>
              <a:gd name="connsiteX286" fmla="*/ 269 w 10000"/>
              <a:gd name="connsiteY286" fmla="*/ 7684 h 10000"/>
              <a:gd name="connsiteX287" fmla="*/ 237 w 10000"/>
              <a:gd name="connsiteY287" fmla="*/ 7724 h 10000"/>
              <a:gd name="connsiteX288" fmla="*/ 224 w 10000"/>
              <a:gd name="connsiteY288" fmla="*/ 7617 h 10000"/>
              <a:gd name="connsiteX289" fmla="*/ 197 w 10000"/>
              <a:gd name="connsiteY289" fmla="*/ 7523 h 10000"/>
              <a:gd name="connsiteX290" fmla="*/ 269 w 10000"/>
              <a:gd name="connsiteY290" fmla="*/ 7497 h 10000"/>
              <a:gd name="connsiteX291" fmla="*/ 264 w 10000"/>
              <a:gd name="connsiteY291" fmla="*/ 7430 h 10000"/>
              <a:gd name="connsiteX292" fmla="*/ 246 w 10000"/>
              <a:gd name="connsiteY292" fmla="*/ 7390 h 10000"/>
              <a:gd name="connsiteX293" fmla="*/ 224 w 10000"/>
              <a:gd name="connsiteY293" fmla="*/ 7336 h 10000"/>
              <a:gd name="connsiteX294" fmla="*/ 184 w 10000"/>
              <a:gd name="connsiteY294" fmla="*/ 7068 h 10000"/>
              <a:gd name="connsiteX295" fmla="*/ 130 w 10000"/>
              <a:gd name="connsiteY295" fmla="*/ 6921 h 10000"/>
              <a:gd name="connsiteX296" fmla="*/ 76 w 10000"/>
              <a:gd name="connsiteY296" fmla="*/ 6921 h 10000"/>
              <a:gd name="connsiteX297" fmla="*/ 18 w 10000"/>
              <a:gd name="connsiteY297" fmla="*/ 6921 h 10000"/>
              <a:gd name="connsiteX298" fmla="*/ 0 w 10000"/>
              <a:gd name="connsiteY298" fmla="*/ 6720 h 10000"/>
              <a:gd name="connsiteX299" fmla="*/ 36 w 10000"/>
              <a:gd name="connsiteY29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8270 w 10000"/>
              <a:gd name="connsiteY214" fmla="*/ 6182 h 10000"/>
              <a:gd name="connsiteX215" fmla="*/ 2304 w 10000"/>
              <a:gd name="connsiteY215" fmla="*/ 7121 h 10000"/>
              <a:gd name="connsiteX216" fmla="*/ 2160 w 10000"/>
              <a:gd name="connsiteY216" fmla="*/ 6907 h 10000"/>
              <a:gd name="connsiteX217" fmla="*/ 2022 w 10000"/>
              <a:gd name="connsiteY217" fmla="*/ 7068 h 10000"/>
              <a:gd name="connsiteX218" fmla="*/ 1990 w 10000"/>
              <a:gd name="connsiteY218" fmla="*/ 7014 h 10000"/>
              <a:gd name="connsiteX219" fmla="*/ 1857 w 10000"/>
              <a:gd name="connsiteY219" fmla="*/ 4912 h 10000"/>
              <a:gd name="connsiteX220" fmla="*/ 1919 w 10000"/>
              <a:gd name="connsiteY220" fmla="*/ 7148 h 10000"/>
              <a:gd name="connsiteX221" fmla="*/ 1789 w 10000"/>
              <a:gd name="connsiteY221" fmla="*/ 7202 h 10000"/>
              <a:gd name="connsiteX222" fmla="*/ 1744 w 10000"/>
              <a:gd name="connsiteY222" fmla="*/ 7148 h 10000"/>
              <a:gd name="connsiteX223" fmla="*/ 1730 w 10000"/>
              <a:gd name="connsiteY223" fmla="*/ 7202 h 10000"/>
              <a:gd name="connsiteX224" fmla="*/ 1798 w 10000"/>
              <a:gd name="connsiteY224" fmla="*/ 7403 h 10000"/>
              <a:gd name="connsiteX225" fmla="*/ 1753 w 10000"/>
              <a:gd name="connsiteY225" fmla="*/ 7523 h 10000"/>
              <a:gd name="connsiteX226" fmla="*/ 1757 w 10000"/>
              <a:gd name="connsiteY226" fmla="*/ 7697 h 10000"/>
              <a:gd name="connsiteX227" fmla="*/ 1829 w 10000"/>
              <a:gd name="connsiteY227" fmla="*/ 7711 h 10000"/>
              <a:gd name="connsiteX228" fmla="*/ 1860 w 10000"/>
              <a:gd name="connsiteY228" fmla="*/ 7871 h 10000"/>
              <a:gd name="connsiteX229" fmla="*/ 1842 w 10000"/>
              <a:gd name="connsiteY229" fmla="*/ 7991 h 10000"/>
              <a:gd name="connsiteX230" fmla="*/ 1789 w 10000"/>
              <a:gd name="connsiteY230" fmla="*/ 7911 h 10000"/>
              <a:gd name="connsiteX231" fmla="*/ 1744 w 10000"/>
              <a:gd name="connsiteY231" fmla="*/ 7978 h 10000"/>
              <a:gd name="connsiteX232" fmla="*/ 1704 w 10000"/>
              <a:gd name="connsiteY232" fmla="*/ 7911 h 10000"/>
              <a:gd name="connsiteX233" fmla="*/ 1686 w 10000"/>
              <a:gd name="connsiteY233" fmla="*/ 7804 h 10000"/>
              <a:gd name="connsiteX234" fmla="*/ 1636 w 10000"/>
              <a:gd name="connsiteY234" fmla="*/ 7871 h 10000"/>
              <a:gd name="connsiteX235" fmla="*/ 1596 w 10000"/>
              <a:gd name="connsiteY235" fmla="*/ 7804 h 10000"/>
              <a:gd name="connsiteX236" fmla="*/ 1556 w 10000"/>
              <a:gd name="connsiteY236" fmla="*/ 7911 h 10000"/>
              <a:gd name="connsiteX237" fmla="*/ 1502 w 10000"/>
              <a:gd name="connsiteY237" fmla="*/ 7924 h 10000"/>
              <a:gd name="connsiteX238" fmla="*/ 1466 w 10000"/>
              <a:gd name="connsiteY238" fmla="*/ 7804 h 10000"/>
              <a:gd name="connsiteX239" fmla="*/ 1269 w 10000"/>
              <a:gd name="connsiteY239" fmla="*/ 7764 h 10000"/>
              <a:gd name="connsiteX240" fmla="*/ 1246 w 10000"/>
              <a:gd name="connsiteY240" fmla="*/ 7831 h 10000"/>
              <a:gd name="connsiteX241" fmla="*/ 1228 w 10000"/>
              <a:gd name="connsiteY241" fmla="*/ 7831 h 10000"/>
              <a:gd name="connsiteX242" fmla="*/ 1196 w 10000"/>
              <a:gd name="connsiteY242" fmla="*/ 7965 h 10000"/>
              <a:gd name="connsiteX243" fmla="*/ 1201 w 10000"/>
              <a:gd name="connsiteY243" fmla="*/ 8099 h 10000"/>
              <a:gd name="connsiteX244" fmla="*/ 1178 w 10000"/>
              <a:gd name="connsiteY244" fmla="*/ 8099 h 10000"/>
              <a:gd name="connsiteX245" fmla="*/ 1160 w 10000"/>
              <a:gd name="connsiteY245" fmla="*/ 7991 h 10000"/>
              <a:gd name="connsiteX246" fmla="*/ 1134 w 10000"/>
              <a:gd name="connsiteY246" fmla="*/ 8005 h 10000"/>
              <a:gd name="connsiteX247" fmla="*/ 1125 w 10000"/>
              <a:gd name="connsiteY247" fmla="*/ 8393 h 10000"/>
              <a:gd name="connsiteX248" fmla="*/ 1156 w 10000"/>
              <a:gd name="connsiteY248" fmla="*/ 8514 h 10000"/>
              <a:gd name="connsiteX249" fmla="*/ 1156 w 10000"/>
              <a:gd name="connsiteY249" fmla="*/ 8621 h 10000"/>
              <a:gd name="connsiteX250" fmla="*/ 1187 w 10000"/>
              <a:gd name="connsiteY250" fmla="*/ 8607 h 10000"/>
              <a:gd name="connsiteX251" fmla="*/ 1228 w 10000"/>
              <a:gd name="connsiteY251" fmla="*/ 8554 h 10000"/>
              <a:gd name="connsiteX252" fmla="*/ 1264 w 10000"/>
              <a:gd name="connsiteY252" fmla="*/ 8728 h 10000"/>
              <a:gd name="connsiteX253" fmla="*/ 1291 w 10000"/>
              <a:gd name="connsiteY253" fmla="*/ 8835 h 10000"/>
              <a:gd name="connsiteX254" fmla="*/ 1318 w 10000"/>
              <a:gd name="connsiteY254" fmla="*/ 8983 h 10000"/>
              <a:gd name="connsiteX255" fmla="*/ 1363 w 10000"/>
              <a:gd name="connsiteY255" fmla="*/ 9009 h 10000"/>
              <a:gd name="connsiteX256" fmla="*/ 1305 w 10000"/>
              <a:gd name="connsiteY256" fmla="*/ 9130 h 10000"/>
              <a:gd name="connsiteX257" fmla="*/ 1264 w 10000"/>
              <a:gd name="connsiteY257" fmla="*/ 9023 h 10000"/>
              <a:gd name="connsiteX258" fmla="*/ 1223 w 10000"/>
              <a:gd name="connsiteY258" fmla="*/ 9464 h 10000"/>
              <a:gd name="connsiteX259" fmla="*/ 1273 w 10000"/>
              <a:gd name="connsiteY259" fmla="*/ 9571 h 10000"/>
              <a:gd name="connsiteX260" fmla="*/ 1318 w 10000"/>
              <a:gd name="connsiteY260" fmla="*/ 10000 h 10000"/>
              <a:gd name="connsiteX261" fmla="*/ 1278 w 10000"/>
              <a:gd name="connsiteY261" fmla="*/ 9919 h 10000"/>
              <a:gd name="connsiteX262" fmla="*/ 1237 w 10000"/>
              <a:gd name="connsiteY262" fmla="*/ 9879 h 10000"/>
              <a:gd name="connsiteX263" fmla="*/ 1187 w 10000"/>
              <a:gd name="connsiteY263" fmla="*/ 9853 h 10000"/>
              <a:gd name="connsiteX264" fmla="*/ 1156 w 10000"/>
              <a:gd name="connsiteY264" fmla="*/ 9812 h 10000"/>
              <a:gd name="connsiteX265" fmla="*/ 1120 w 10000"/>
              <a:gd name="connsiteY265" fmla="*/ 9786 h 10000"/>
              <a:gd name="connsiteX266" fmla="*/ 1093 w 10000"/>
              <a:gd name="connsiteY266" fmla="*/ 9639 h 10000"/>
              <a:gd name="connsiteX267" fmla="*/ 1030 w 10000"/>
              <a:gd name="connsiteY267" fmla="*/ 9732 h 10000"/>
              <a:gd name="connsiteX268" fmla="*/ 972 w 10000"/>
              <a:gd name="connsiteY268" fmla="*/ 9719 h 10000"/>
              <a:gd name="connsiteX269" fmla="*/ 936 w 10000"/>
              <a:gd name="connsiteY269" fmla="*/ 9598 h 10000"/>
              <a:gd name="connsiteX270" fmla="*/ 838 w 10000"/>
              <a:gd name="connsiteY270" fmla="*/ 9477 h 10000"/>
              <a:gd name="connsiteX271" fmla="*/ 739 w 10000"/>
              <a:gd name="connsiteY271" fmla="*/ 9491 h 10000"/>
              <a:gd name="connsiteX272" fmla="*/ 636 w 10000"/>
              <a:gd name="connsiteY272" fmla="*/ 9290 h 10000"/>
              <a:gd name="connsiteX273" fmla="*/ 717 w 10000"/>
              <a:gd name="connsiteY273" fmla="*/ 9090 h 10000"/>
              <a:gd name="connsiteX274" fmla="*/ 726 w 10000"/>
              <a:gd name="connsiteY274" fmla="*/ 8929 h 10000"/>
              <a:gd name="connsiteX275" fmla="*/ 726 w 10000"/>
              <a:gd name="connsiteY275" fmla="*/ 8754 h 10000"/>
              <a:gd name="connsiteX276" fmla="*/ 730 w 10000"/>
              <a:gd name="connsiteY276" fmla="*/ 8634 h 10000"/>
              <a:gd name="connsiteX277" fmla="*/ 784 w 10000"/>
              <a:gd name="connsiteY277" fmla="*/ 8581 h 10000"/>
              <a:gd name="connsiteX278" fmla="*/ 757 w 10000"/>
              <a:gd name="connsiteY278" fmla="*/ 8327 h 10000"/>
              <a:gd name="connsiteX279" fmla="*/ 694 w 10000"/>
              <a:gd name="connsiteY279" fmla="*/ 8260 h 10000"/>
              <a:gd name="connsiteX280" fmla="*/ 663 w 10000"/>
              <a:gd name="connsiteY280" fmla="*/ 8220 h 10000"/>
              <a:gd name="connsiteX281" fmla="*/ 623 w 10000"/>
              <a:gd name="connsiteY281" fmla="*/ 8260 h 10000"/>
              <a:gd name="connsiteX282" fmla="*/ 529 w 10000"/>
              <a:gd name="connsiteY282" fmla="*/ 8193 h 10000"/>
              <a:gd name="connsiteX283" fmla="*/ 457 w 10000"/>
              <a:gd name="connsiteY283" fmla="*/ 7938 h 10000"/>
              <a:gd name="connsiteX284" fmla="*/ 399 w 10000"/>
              <a:gd name="connsiteY284" fmla="*/ 7858 h 10000"/>
              <a:gd name="connsiteX285" fmla="*/ 372 w 10000"/>
              <a:gd name="connsiteY285" fmla="*/ 7630 h 10000"/>
              <a:gd name="connsiteX286" fmla="*/ 318 w 10000"/>
              <a:gd name="connsiteY286" fmla="*/ 7604 h 10000"/>
              <a:gd name="connsiteX287" fmla="*/ 269 w 10000"/>
              <a:gd name="connsiteY287" fmla="*/ 7684 h 10000"/>
              <a:gd name="connsiteX288" fmla="*/ 237 w 10000"/>
              <a:gd name="connsiteY288" fmla="*/ 7724 h 10000"/>
              <a:gd name="connsiteX289" fmla="*/ 224 w 10000"/>
              <a:gd name="connsiteY289" fmla="*/ 7617 h 10000"/>
              <a:gd name="connsiteX290" fmla="*/ 197 w 10000"/>
              <a:gd name="connsiteY290" fmla="*/ 7523 h 10000"/>
              <a:gd name="connsiteX291" fmla="*/ 269 w 10000"/>
              <a:gd name="connsiteY291" fmla="*/ 7497 h 10000"/>
              <a:gd name="connsiteX292" fmla="*/ 264 w 10000"/>
              <a:gd name="connsiteY292" fmla="*/ 7430 h 10000"/>
              <a:gd name="connsiteX293" fmla="*/ 246 w 10000"/>
              <a:gd name="connsiteY293" fmla="*/ 7390 h 10000"/>
              <a:gd name="connsiteX294" fmla="*/ 224 w 10000"/>
              <a:gd name="connsiteY294" fmla="*/ 7336 h 10000"/>
              <a:gd name="connsiteX295" fmla="*/ 184 w 10000"/>
              <a:gd name="connsiteY295" fmla="*/ 7068 h 10000"/>
              <a:gd name="connsiteX296" fmla="*/ 130 w 10000"/>
              <a:gd name="connsiteY296" fmla="*/ 6921 h 10000"/>
              <a:gd name="connsiteX297" fmla="*/ 76 w 10000"/>
              <a:gd name="connsiteY297" fmla="*/ 6921 h 10000"/>
              <a:gd name="connsiteX298" fmla="*/ 18 w 10000"/>
              <a:gd name="connsiteY298" fmla="*/ 6921 h 10000"/>
              <a:gd name="connsiteX299" fmla="*/ 0 w 10000"/>
              <a:gd name="connsiteY299" fmla="*/ 6720 h 10000"/>
              <a:gd name="connsiteX300" fmla="*/ 36 w 10000"/>
              <a:gd name="connsiteY30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269 w 10000"/>
              <a:gd name="connsiteY212" fmla="*/ 6171 h 10000"/>
              <a:gd name="connsiteX213" fmla="*/ 8341 w 10000"/>
              <a:gd name="connsiteY213" fmla="*/ 6278 h 10000"/>
              <a:gd name="connsiteX214" fmla="*/ 2304 w 10000"/>
              <a:gd name="connsiteY214" fmla="*/ 7121 h 10000"/>
              <a:gd name="connsiteX215" fmla="*/ 2160 w 10000"/>
              <a:gd name="connsiteY215" fmla="*/ 6907 h 10000"/>
              <a:gd name="connsiteX216" fmla="*/ 2022 w 10000"/>
              <a:gd name="connsiteY216" fmla="*/ 7068 h 10000"/>
              <a:gd name="connsiteX217" fmla="*/ 1990 w 10000"/>
              <a:gd name="connsiteY217" fmla="*/ 7014 h 10000"/>
              <a:gd name="connsiteX218" fmla="*/ 1857 w 10000"/>
              <a:gd name="connsiteY218" fmla="*/ 4912 h 10000"/>
              <a:gd name="connsiteX219" fmla="*/ 1919 w 10000"/>
              <a:gd name="connsiteY219" fmla="*/ 7148 h 10000"/>
              <a:gd name="connsiteX220" fmla="*/ 1789 w 10000"/>
              <a:gd name="connsiteY220" fmla="*/ 7202 h 10000"/>
              <a:gd name="connsiteX221" fmla="*/ 1744 w 10000"/>
              <a:gd name="connsiteY221" fmla="*/ 7148 h 10000"/>
              <a:gd name="connsiteX222" fmla="*/ 1730 w 10000"/>
              <a:gd name="connsiteY222" fmla="*/ 7202 h 10000"/>
              <a:gd name="connsiteX223" fmla="*/ 1798 w 10000"/>
              <a:gd name="connsiteY223" fmla="*/ 7403 h 10000"/>
              <a:gd name="connsiteX224" fmla="*/ 1753 w 10000"/>
              <a:gd name="connsiteY224" fmla="*/ 7523 h 10000"/>
              <a:gd name="connsiteX225" fmla="*/ 1757 w 10000"/>
              <a:gd name="connsiteY225" fmla="*/ 7697 h 10000"/>
              <a:gd name="connsiteX226" fmla="*/ 1829 w 10000"/>
              <a:gd name="connsiteY226" fmla="*/ 7711 h 10000"/>
              <a:gd name="connsiteX227" fmla="*/ 1860 w 10000"/>
              <a:gd name="connsiteY227" fmla="*/ 7871 h 10000"/>
              <a:gd name="connsiteX228" fmla="*/ 1842 w 10000"/>
              <a:gd name="connsiteY228" fmla="*/ 7991 h 10000"/>
              <a:gd name="connsiteX229" fmla="*/ 1789 w 10000"/>
              <a:gd name="connsiteY229" fmla="*/ 7911 h 10000"/>
              <a:gd name="connsiteX230" fmla="*/ 1744 w 10000"/>
              <a:gd name="connsiteY230" fmla="*/ 7978 h 10000"/>
              <a:gd name="connsiteX231" fmla="*/ 1704 w 10000"/>
              <a:gd name="connsiteY231" fmla="*/ 7911 h 10000"/>
              <a:gd name="connsiteX232" fmla="*/ 1686 w 10000"/>
              <a:gd name="connsiteY232" fmla="*/ 7804 h 10000"/>
              <a:gd name="connsiteX233" fmla="*/ 1636 w 10000"/>
              <a:gd name="connsiteY233" fmla="*/ 7871 h 10000"/>
              <a:gd name="connsiteX234" fmla="*/ 1596 w 10000"/>
              <a:gd name="connsiteY234" fmla="*/ 7804 h 10000"/>
              <a:gd name="connsiteX235" fmla="*/ 1556 w 10000"/>
              <a:gd name="connsiteY235" fmla="*/ 7911 h 10000"/>
              <a:gd name="connsiteX236" fmla="*/ 1502 w 10000"/>
              <a:gd name="connsiteY236" fmla="*/ 7924 h 10000"/>
              <a:gd name="connsiteX237" fmla="*/ 1466 w 10000"/>
              <a:gd name="connsiteY237" fmla="*/ 7804 h 10000"/>
              <a:gd name="connsiteX238" fmla="*/ 1269 w 10000"/>
              <a:gd name="connsiteY238" fmla="*/ 7764 h 10000"/>
              <a:gd name="connsiteX239" fmla="*/ 1246 w 10000"/>
              <a:gd name="connsiteY239" fmla="*/ 7831 h 10000"/>
              <a:gd name="connsiteX240" fmla="*/ 1228 w 10000"/>
              <a:gd name="connsiteY240" fmla="*/ 7831 h 10000"/>
              <a:gd name="connsiteX241" fmla="*/ 1196 w 10000"/>
              <a:gd name="connsiteY241" fmla="*/ 7965 h 10000"/>
              <a:gd name="connsiteX242" fmla="*/ 1201 w 10000"/>
              <a:gd name="connsiteY242" fmla="*/ 8099 h 10000"/>
              <a:gd name="connsiteX243" fmla="*/ 1178 w 10000"/>
              <a:gd name="connsiteY243" fmla="*/ 8099 h 10000"/>
              <a:gd name="connsiteX244" fmla="*/ 1160 w 10000"/>
              <a:gd name="connsiteY244" fmla="*/ 7991 h 10000"/>
              <a:gd name="connsiteX245" fmla="*/ 1134 w 10000"/>
              <a:gd name="connsiteY245" fmla="*/ 8005 h 10000"/>
              <a:gd name="connsiteX246" fmla="*/ 1125 w 10000"/>
              <a:gd name="connsiteY246" fmla="*/ 8393 h 10000"/>
              <a:gd name="connsiteX247" fmla="*/ 1156 w 10000"/>
              <a:gd name="connsiteY247" fmla="*/ 8514 h 10000"/>
              <a:gd name="connsiteX248" fmla="*/ 1156 w 10000"/>
              <a:gd name="connsiteY248" fmla="*/ 8621 h 10000"/>
              <a:gd name="connsiteX249" fmla="*/ 1187 w 10000"/>
              <a:gd name="connsiteY249" fmla="*/ 8607 h 10000"/>
              <a:gd name="connsiteX250" fmla="*/ 1228 w 10000"/>
              <a:gd name="connsiteY250" fmla="*/ 8554 h 10000"/>
              <a:gd name="connsiteX251" fmla="*/ 1264 w 10000"/>
              <a:gd name="connsiteY251" fmla="*/ 8728 h 10000"/>
              <a:gd name="connsiteX252" fmla="*/ 1291 w 10000"/>
              <a:gd name="connsiteY252" fmla="*/ 8835 h 10000"/>
              <a:gd name="connsiteX253" fmla="*/ 1318 w 10000"/>
              <a:gd name="connsiteY253" fmla="*/ 8983 h 10000"/>
              <a:gd name="connsiteX254" fmla="*/ 1363 w 10000"/>
              <a:gd name="connsiteY254" fmla="*/ 9009 h 10000"/>
              <a:gd name="connsiteX255" fmla="*/ 1305 w 10000"/>
              <a:gd name="connsiteY255" fmla="*/ 9130 h 10000"/>
              <a:gd name="connsiteX256" fmla="*/ 1264 w 10000"/>
              <a:gd name="connsiteY256" fmla="*/ 9023 h 10000"/>
              <a:gd name="connsiteX257" fmla="*/ 1223 w 10000"/>
              <a:gd name="connsiteY257" fmla="*/ 9464 h 10000"/>
              <a:gd name="connsiteX258" fmla="*/ 1273 w 10000"/>
              <a:gd name="connsiteY258" fmla="*/ 9571 h 10000"/>
              <a:gd name="connsiteX259" fmla="*/ 1318 w 10000"/>
              <a:gd name="connsiteY259" fmla="*/ 10000 h 10000"/>
              <a:gd name="connsiteX260" fmla="*/ 1278 w 10000"/>
              <a:gd name="connsiteY260" fmla="*/ 9919 h 10000"/>
              <a:gd name="connsiteX261" fmla="*/ 1237 w 10000"/>
              <a:gd name="connsiteY261" fmla="*/ 9879 h 10000"/>
              <a:gd name="connsiteX262" fmla="*/ 1187 w 10000"/>
              <a:gd name="connsiteY262" fmla="*/ 9853 h 10000"/>
              <a:gd name="connsiteX263" fmla="*/ 1156 w 10000"/>
              <a:gd name="connsiteY263" fmla="*/ 9812 h 10000"/>
              <a:gd name="connsiteX264" fmla="*/ 1120 w 10000"/>
              <a:gd name="connsiteY264" fmla="*/ 9786 h 10000"/>
              <a:gd name="connsiteX265" fmla="*/ 1093 w 10000"/>
              <a:gd name="connsiteY265" fmla="*/ 9639 h 10000"/>
              <a:gd name="connsiteX266" fmla="*/ 1030 w 10000"/>
              <a:gd name="connsiteY266" fmla="*/ 9732 h 10000"/>
              <a:gd name="connsiteX267" fmla="*/ 972 w 10000"/>
              <a:gd name="connsiteY267" fmla="*/ 9719 h 10000"/>
              <a:gd name="connsiteX268" fmla="*/ 936 w 10000"/>
              <a:gd name="connsiteY268" fmla="*/ 9598 h 10000"/>
              <a:gd name="connsiteX269" fmla="*/ 838 w 10000"/>
              <a:gd name="connsiteY269" fmla="*/ 9477 h 10000"/>
              <a:gd name="connsiteX270" fmla="*/ 739 w 10000"/>
              <a:gd name="connsiteY270" fmla="*/ 9491 h 10000"/>
              <a:gd name="connsiteX271" fmla="*/ 636 w 10000"/>
              <a:gd name="connsiteY271" fmla="*/ 9290 h 10000"/>
              <a:gd name="connsiteX272" fmla="*/ 717 w 10000"/>
              <a:gd name="connsiteY272" fmla="*/ 9090 h 10000"/>
              <a:gd name="connsiteX273" fmla="*/ 726 w 10000"/>
              <a:gd name="connsiteY273" fmla="*/ 8929 h 10000"/>
              <a:gd name="connsiteX274" fmla="*/ 726 w 10000"/>
              <a:gd name="connsiteY274" fmla="*/ 8754 h 10000"/>
              <a:gd name="connsiteX275" fmla="*/ 730 w 10000"/>
              <a:gd name="connsiteY275" fmla="*/ 8634 h 10000"/>
              <a:gd name="connsiteX276" fmla="*/ 784 w 10000"/>
              <a:gd name="connsiteY276" fmla="*/ 8581 h 10000"/>
              <a:gd name="connsiteX277" fmla="*/ 757 w 10000"/>
              <a:gd name="connsiteY277" fmla="*/ 8327 h 10000"/>
              <a:gd name="connsiteX278" fmla="*/ 694 w 10000"/>
              <a:gd name="connsiteY278" fmla="*/ 8260 h 10000"/>
              <a:gd name="connsiteX279" fmla="*/ 663 w 10000"/>
              <a:gd name="connsiteY279" fmla="*/ 8220 h 10000"/>
              <a:gd name="connsiteX280" fmla="*/ 623 w 10000"/>
              <a:gd name="connsiteY280" fmla="*/ 8260 h 10000"/>
              <a:gd name="connsiteX281" fmla="*/ 529 w 10000"/>
              <a:gd name="connsiteY281" fmla="*/ 8193 h 10000"/>
              <a:gd name="connsiteX282" fmla="*/ 457 w 10000"/>
              <a:gd name="connsiteY282" fmla="*/ 7938 h 10000"/>
              <a:gd name="connsiteX283" fmla="*/ 399 w 10000"/>
              <a:gd name="connsiteY283" fmla="*/ 7858 h 10000"/>
              <a:gd name="connsiteX284" fmla="*/ 372 w 10000"/>
              <a:gd name="connsiteY284" fmla="*/ 7630 h 10000"/>
              <a:gd name="connsiteX285" fmla="*/ 318 w 10000"/>
              <a:gd name="connsiteY285" fmla="*/ 7604 h 10000"/>
              <a:gd name="connsiteX286" fmla="*/ 269 w 10000"/>
              <a:gd name="connsiteY286" fmla="*/ 7684 h 10000"/>
              <a:gd name="connsiteX287" fmla="*/ 237 w 10000"/>
              <a:gd name="connsiteY287" fmla="*/ 7724 h 10000"/>
              <a:gd name="connsiteX288" fmla="*/ 224 w 10000"/>
              <a:gd name="connsiteY288" fmla="*/ 7617 h 10000"/>
              <a:gd name="connsiteX289" fmla="*/ 197 w 10000"/>
              <a:gd name="connsiteY289" fmla="*/ 7523 h 10000"/>
              <a:gd name="connsiteX290" fmla="*/ 269 w 10000"/>
              <a:gd name="connsiteY290" fmla="*/ 7497 h 10000"/>
              <a:gd name="connsiteX291" fmla="*/ 264 w 10000"/>
              <a:gd name="connsiteY291" fmla="*/ 7430 h 10000"/>
              <a:gd name="connsiteX292" fmla="*/ 246 w 10000"/>
              <a:gd name="connsiteY292" fmla="*/ 7390 h 10000"/>
              <a:gd name="connsiteX293" fmla="*/ 224 w 10000"/>
              <a:gd name="connsiteY293" fmla="*/ 7336 h 10000"/>
              <a:gd name="connsiteX294" fmla="*/ 184 w 10000"/>
              <a:gd name="connsiteY294" fmla="*/ 7068 h 10000"/>
              <a:gd name="connsiteX295" fmla="*/ 130 w 10000"/>
              <a:gd name="connsiteY295" fmla="*/ 6921 h 10000"/>
              <a:gd name="connsiteX296" fmla="*/ 76 w 10000"/>
              <a:gd name="connsiteY296" fmla="*/ 6921 h 10000"/>
              <a:gd name="connsiteX297" fmla="*/ 18 w 10000"/>
              <a:gd name="connsiteY297" fmla="*/ 6921 h 10000"/>
              <a:gd name="connsiteX298" fmla="*/ 0 w 10000"/>
              <a:gd name="connsiteY298" fmla="*/ 6720 h 10000"/>
              <a:gd name="connsiteX299" fmla="*/ 36 w 10000"/>
              <a:gd name="connsiteY29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8341 w 10000"/>
              <a:gd name="connsiteY212" fmla="*/ 6278 h 10000"/>
              <a:gd name="connsiteX213" fmla="*/ 2304 w 10000"/>
              <a:gd name="connsiteY213" fmla="*/ 7121 h 10000"/>
              <a:gd name="connsiteX214" fmla="*/ 2160 w 10000"/>
              <a:gd name="connsiteY214" fmla="*/ 6907 h 10000"/>
              <a:gd name="connsiteX215" fmla="*/ 2022 w 10000"/>
              <a:gd name="connsiteY215" fmla="*/ 7068 h 10000"/>
              <a:gd name="connsiteX216" fmla="*/ 1990 w 10000"/>
              <a:gd name="connsiteY216" fmla="*/ 7014 h 10000"/>
              <a:gd name="connsiteX217" fmla="*/ 1857 w 10000"/>
              <a:gd name="connsiteY217" fmla="*/ 4912 h 10000"/>
              <a:gd name="connsiteX218" fmla="*/ 1919 w 10000"/>
              <a:gd name="connsiteY218" fmla="*/ 7148 h 10000"/>
              <a:gd name="connsiteX219" fmla="*/ 1789 w 10000"/>
              <a:gd name="connsiteY219" fmla="*/ 7202 h 10000"/>
              <a:gd name="connsiteX220" fmla="*/ 1744 w 10000"/>
              <a:gd name="connsiteY220" fmla="*/ 7148 h 10000"/>
              <a:gd name="connsiteX221" fmla="*/ 1730 w 10000"/>
              <a:gd name="connsiteY221" fmla="*/ 7202 h 10000"/>
              <a:gd name="connsiteX222" fmla="*/ 1798 w 10000"/>
              <a:gd name="connsiteY222" fmla="*/ 7403 h 10000"/>
              <a:gd name="connsiteX223" fmla="*/ 1753 w 10000"/>
              <a:gd name="connsiteY223" fmla="*/ 7523 h 10000"/>
              <a:gd name="connsiteX224" fmla="*/ 1757 w 10000"/>
              <a:gd name="connsiteY224" fmla="*/ 7697 h 10000"/>
              <a:gd name="connsiteX225" fmla="*/ 1829 w 10000"/>
              <a:gd name="connsiteY225" fmla="*/ 7711 h 10000"/>
              <a:gd name="connsiteX226" fmla="*/ 1860 w 10000"/>
              <a:gd name="connsiteY226" fmla="*/ 7871 h 10000"/>
              <a:gd name="connsiteX227" fmla="*/ 1842 w 10000"/>
              <a:gd name="connsiteY227" fmla="*/ 7991 h 10000"/>
              <a:gd name="connsiteX228" fmla="*/ 1789 w 10000"/>
              <a:gd name="connsiteY228" fmla="*/ 7911 h 10000"/>
              <a:gd name="connsiteX229" fmla="*/ 1744 w 10000"/>
              <a:gd name="connsiteY229" fmla="*/ 7978 h 10000"/>
              <a:gd name="connsiteX230" fmla="*/ 1704 w 10000"/>
              <a:gd name="connsiteY230" fmla="*/ 7911 h 10000"/>
              <a:gd name="connsiteX231" fmla="*/ 1686 w 10000"/>
              <a:gd name="connsiteY231" fmla="*/ 7804 h 10000"/>
              <a:gd name="connsiteX232" fmla="*/ 1636 w 10000"/>
              <a:gd name="connsiteY232" fmla="*/ 7871 h 10000"/>
              <a:gd name="connsiteX233" fmla="*/ 1596 w 10000"/>
              <a:gd name="connsiteY233" fmla="*/ 7804 h 10000"/>
              <a:gd name="connsiteX234" fmla="*/ 1556 w 10000"/>
              <a:gd name="connsiteY234" fmla="*/ 7911 h 10000"/>
              <a:gd name="connsiteX235" fmla="*/ 1502 w 10000"/>
              <a:gd name="connsiteY235" fmla="*/ 7924 h 10000"/>
              <a:gd name="connsiteX236" fmla="*/ 1466 w 10000"/>
              <a:gd name="connsiteY236" fmla="*/ 7804 h 10000"/>
              <a:gd name="connsiteX237" fmla="*/ 1269 w 10000"/>
              <a:gd name="connsiteY237" fmla="*/ 7764 h 10000"/>
              <a:gd name="connsiteX238" fmla="*/ 1246 w 10000"/>
              <a:gd name="connsiteY238" fmla="*/ 7831 h 10000"/>
              <a:gd name="connsiteX239" fmla="*/ 1228 w 10000"/>
              <a:gd name="connsiteY239" fmla="*/ 7831 h 10000"/>
              <a:gd name="connsiteX240" fmla="*/ 1196 w 10000"/>
              <a:gd name="connsiteY240" fmla="*/ 7965 h 10000"/>
              <a:gd name="connsiteX241" fmla="*/ 1201 w 10000"/>
              <a:gd name="connsiteY241" fmla="*/ 8099 h 10000"/>
              <a:gd name="connsiteX242" fmla="*/ 1178 w 10000"/>
              <a:gd name="connsiteY242" fmla="*/ 8099 h 10000"/>
              <a:gd name="connsiteX243" fmla="*/ 1160 w 10000"/>
              <a:gd name="connsiteY243" fmla="*/ 7991 h 10000"/>
              <a:gd name="connsiteX244" fmla="*/ 1134 w 10000"/>
              <a:gd name="connsiteY244" fmla="*/ 8005 h 10000"/>
              <a:gd name="connsiteX245" fmla="*/ 1125 w 10000"/>
              <a:gd name="connsiteY245" fmla="*/ 8393 h 10000"/>
              <a:gd name="connsiteX246" fmla="*/ 1156 w 10000"/>
              <a:gd name="connsiteY246" fmla="*/ 8514 h 10000"/>
              <a:gd name="connsiteX247" fmla="*/ 1156 w 10000"/>
              <a:gd name="connsiteY247" fmla="*/ 8621 h 10000"/>
              <a:gd name="connsiteX248" fmla="*/ 1187 w 10000"/>
              <a:gd name="connsiteY248" fmla="*/ 8607 h 10000"/>
              <a:gd name="connsiteX249" fmla="*/ 1228 w 10000"/>
              <a:gd name="connsiteY249" fmla="*/ 8554 h 10000"/>
              <a:gd name="connsiteX250" fmla="*/ 1264 w 10000"/>
              <a:gd name="connsiteY250" fmla="*/ 8728 h 10000"/>
              <a:gd name="connsiteX251" fmla="*/ 1291 w 10000"/>
              <a:gd name="connsiteY251" fmla="*/ 8835 h 10000"/>
              <a:gd name="connsiteX252" fmla="*/ 1318 w 10000"/>
              <a:gd name="connsiteY252" fmla="*/ 8983 h 10000"/>
              <a:gd name="connsiteX253" fmla="*/ 1363 w 10000"/>
              <a:gd name="connsiteY253" fmla="*/ 9009 h 10000"/>
              <a:gd name="connsiteX254" fmla="*/ 1305 w 10000"/>
              <a:gd name="connsiteY254" fmla="*/ 9130 h 10000"/>
              <a:gd name="connsiteX255" fmla="*/ 1264 w 10000"/>
              <a:gd name="connsiteY255" fmla="*/ 9023 h 10000"/>
              <a:gd name="connsiteX256" fmla="*/ 1223 w 10000"/>
              <a:gd name="connsiteY256" fmla="*/ 9464 h 10000"/>
              <a:gd name="connsiteX257" fmla="*/ 1273 w 10000"/>
              <a:gd name="connsiteY257" fmla="*/ 9571 h 10000"/>
              <a:gd name="connsiteX258" fmla="*/ 1318 w 10000"/>
              <a:gd name="connsiteY258" fmla="*/ 10000 h 10000"/>
              <a:gd name="connsiteX259" fmla="*/ 1278 w 10000"/>
              <a:gd name="connsiteY259" fmla="*/ 9919 h 10000"/>
              <a:gd name="connsiteX260" fmla="*/ 1237 w 10000"/>
              <a:gd name="connsiteY260" fmla="*/ 9879 h 10000"/>
              <a:gd name="connsiteX261" fmla="*/ 1187 w 10000"/>
              <a:gd name="connsiteY261" fmla="*/ 9853 h 10000"/>
              <a:gd name="connsiteX262" fmla="*/ 1156 w 10000"/>
              <a:gd name="connsiteY262" fmla="*/ 9812 h 10000"/>
              <a:gd name="connsiteX263" fmla="*/ 1120 w 10000"/>
              <a:gd name="connsiteY263" fmla="*/ 9786 h 10000"/>
              <a:gd name="connsiteX264" fmla="*/ 1093 w 10000"/>
              <a:gd name="connsiteY264" fmla="*/ 9639 h 10000"/>
              <a:gd name="connsiteX265" fmla="*/ 1030 w 10000"/>
              <a:gd name="connsiteY265" fmla="*/ 9732 h 10000"/>
              <a:gd name="connsiteX266" fmla="*/ 972 w 10000"/>
              <a:gd name="connsiteY266" fmla="*/ 9719 h 10000"/>
              <a:gd name="connsiteX267" fmla="*/ 936 w 10000"/>
              <a:gd name="connsiteY267" fmla="*/ 9598 h 10000"/>
              <a:gd name="connsiteX268" fmla="*/ 838 w 10000"/>
              <a:gd name="connsiteY268" fmla="*/ 9477 h 10000"/>
              <a:gd name="connsiteX269" fmla="*/ 739 w 10000"/>
              <a:gd name="connsiteY269" fmla="*/ 9491 h 10000"/>
              <a:gd name="connsiteX270" fmla="*/ 636 w 10000"/>
              <a:gd name="connsiteY270" fmla="*/ 9290 h 10000"/>
              <a:gd name="connsiteX271" fmla="*/ 717 w 10000"/>
              <a:gd name="connsiteY271" fmla="*/ 9090 h 10000"/>
              <a:gd name="connsiteX272" fmla="*/ 726 w 10000"/>
              <a:gd name="connsiteY272" fmla="*/ 8929 h 10000"/>
              <a:gd name="connsiteX273" fmla="*/ 726 w 10000"/>
              <a:gd name="connsiteY273" fmla="*/ 8754 h 10000"/>
              <a:gd name="connsiteX274" fmla="*/ 730 w 10000"/>
              <a:gd name="connsiteY274" fmla="*/ 8634 h 10000"/>
              <a:gd name="connsiteX275" fmla="*/ 784 w 10000"/>
              <a:gd name="connsiteY275" fmla="*/ 8581 h 10000"/>
              <a:gd name="connsiteX276" fmla="*/ 757 w 10000"/>
              <a:gd name="connsiteY276" fmla="*/ 8327 h 10000"/>
              <a:gd name="connsiteX277" fmla="*/ 694 w 10000"/>
              <a:gd name="connsiteY277" fmla="*/ 8260 h 10000"/>
              <a:gd name="connsiteX278" fmla="*/ 663 w 10000"/>
              <a:gd name="connsiteY278" fmla="*/ 8220 h 10000"/>
              <a:gd name="connsiteX279" fmla="*/ 623 w 10000"/>
              <a:gd name="connsiteY279" fmla="*/ 8260 h 10000"/>
              <a:gd name="connsiteX280" fmla="*/ 529 w 10000"/>
              <a:gd name="connsiteY280" fmla="*/ 8193 h 10000"/>
              <a:gd name="connsiteX281" fmla="*/ 457 w 10000"/>
              <a:gd name="connsiteY281" fmla="*/ 7938 h 10000"/>
              <a:gd name="connsiteX282" fmla="*/ 399 w 10000"/>
              <a:gd name="connsiteY282" fmla="*/ 7858 h 10000"/>
              <a:gd name="connsiteX283" fmla="*/ 372 w 10000"/>
              <a:gd name="connsiteY283" fmla="*/ 7630 h 10000"/>
              <a:gd name="connsiteX284" fmla="*/ 318 w 10000"/>
              <a:gd name="connsiteY284" fmla="*/ 7604 h 10000"/>
              <a:gd name="connsiteX285" fmla="*/ 269 w 10000"/>
              <a:gd name="connsiteY285" fmla="*/ 7684 h 10000"/>
              <a:gd name="connsiteX286" fmla="*/ 237 w 10000"/>
              <a:gd name="connsiteY286" fmla="*/ 7724 h 10000"/>
              <a:gd name="connsiteX287" fmla="*/ 224 w 10000"/>
              <a:gd name="connsiteY287" fmla="*/ 7617 h 10000"/>
              <a:gd name="connsiteX288" fmla="*/ 197 w 10000"/>
              <a:gd name="connsiteY288" fmla="*/ 7523 h 10000"/>
              <a:gd name="connsiteX289" fmla="*/ 269 w 10000"/>
              <a:gd name="connsiteY289" fmla="*/ 7497 h 10000"/>
              <a:gd name="connsiteX290" fmla="*/ 264 w 10000"/>
              <a:gd name="connsiteY290" fmla="*/ 7430 h 10000"/>
              <a:gd name="connsiteX291" fmla="*/ 246 w 10000"/>
              <a:gd name="connsiteY291" fmla="*/ 7390 h 10000"/>
              <a:gd name="connsiteX292" fmla="*/ 224 w 10000"/>
              <a:gd name="connsiteY292" fmla="*/ 7336 h 10000"/>
              <a:gd name="connsiteX293" fmla="*/ 184 w 10000"/>
              <a:gd name="connsiteY293" fmla="*/ 7068 h 10000"/>
              <a:gd name="connsiteX294" fmla="*/ 130 w 10000"/>
              <a:gd name="connsiteY294" fmla="*/ 6921 h 10000"/>
              <a:gd name="connsiteX295" fmla="*/ 76 w 10000"/>
              <a:gd name="connsiteY295" fmla="*/ 6921 h 10000"/>
              <a:gd name="connsiteX296" fmla="*/ 18 w 10000"/>
              <a:gd name="connsiteY296" fmla="*/ 6921 h 10000"/>
              <a:gd name="connsiteX297" fmla="*/ 0 w 10000"/>
              <a:gd name="connsiteY297" fmla="*/ 6720 h 10000"/>
              <a:gd name="connsiteX298" fmla="*/ 36 w 10000"/>
              <a:gd name="connsiteY29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8448 w 10000"/>
              <a:gd name="connsiteY211" fmla="*/ 5716 h 10000"/>
              <a:gd name="connsiteX212" fmla="*/ 2304 w 10000"/>
              <a:gd name="connsiteY212" fmla="*/ 7121 h 10000"/>
              <a:gd name="connsiteX213" fmla="*/ 2160 w 10000"/>
              <a:gd name="connsiteY213" fmla="*/ 6907 h 10000"/>
              <a:gd name="connsiteX214" fmla="*/ 2022 w 10000"/>
              <a:gd name="connsiteY214" fmla="*/ 7068 h 10000"/>
              <a:gd name="connsiteX215" fmla="*/ 1990 w 10000"/>
              <a:gd name="connsiteY215" fmla="*/ 7014 h 10000"/>
              <a:gd name="connsiteX216" fmla="*/ 1857 w 10000"/>
              <a:gd name="connsiteY216" fmla="*/ 4912 h 10000"/>
              <a:gd name="connsiteX217" fmla="*/ 1919 w 10000"/>
              <a:gd name="connsiteY217" fmla="*/ 7148 h 10000"/>
              <a:gd name="connsiteX218" fmla="*/ 1789 w 10000"/>
              <a:gd name="connsiteY218" fmla="*/ 7202 h 10000"/>
              <a:gd name="connsiteX219" fmla="*/ 1744 w 10000"/>
              <a:gd name="connsiteY219" fmla="*/ 7148 h 10000"/>
              <a:gd name="connsiteX220" fmla="*/ 1730 w 10000"/>
              <a:gd name="connsiteY220" fmla="*/ 7202 h 10000"/>
              <a:gd name="connsiteX221" fmla="*/ 1798 w 10000"/>
              <a:gd name="connsiteY221" fmla="*/ 7403 h 10000"/>
              <a:gd name="connsiteX222" fmla="*/ 1753 w 10000"/>
              <a:gd name="connsiteY222" fmla="*/ 7523 h 10000"/>
              <a:gd name="connsiteX223" fmla="*/ 1757 w 10000"/>
              <a:gd name="connsiteY223" fmla="*/ 7697 h 10000"/>
              <a:gd name="connsiteX224" fmla="*/ 1829 w 10000"/>
              <a:gd name="connsiteY224" fmla="*/ 7711 h 10000"/>
              <a:gd name="connsiteX225" fmla="*/ 1860 w 10000"/>
              <a:gd name="connsiteY225" fmla="*/ 7871 h 10000"/>
              <a:gd name="connsiteX226" fmla="*/ 1842 w 10000"/>
              <a:gd name="connsiteY226" fmla="*/ 7991 h 10000"/>
              <a:gd name="connsiteX227" fmla="*/ 1789 w 10000"/>
              <a:gd name="connsiteY227" fmla="*/ 7911 h 10000"/>
              <a:gd name="connsiteX228" fmla="*/ 1744 w 10000"/>
              <a:gd name="connsiteY228" fmla="*/ 7978 h 10000"/>
              <a:gd name="connsiteX229" fmla="*/ 1704 w 10000"/>
              <a:gd name="connsiteY229" fmla="*/ 7911 h 10000"/>
              <a:gd name="connsiteX230" fmla="*/ 1686 w 10000"/>
              <a:gd name="connsiteY230" fmla="*/ 7804 h 10000"/>
              <a:gd name="connsiteX231" fmla="*/ 1636 w 10000"/>
              <a:gd name="connsiteY231" fmla="*/ 7871 h 10000"/>
              <a:gd name="connsiteX232" fmla="*/ 1596 w 10000"/>
              <a:gd name="connsiteY232" fmla="*/ 7804 h 10000"/>
              <a:gd name="connsiteX233" fmla="*/ 1556 w 10000"/>
              <a:gd name="connsiteY233" fmla="*/ 7911 h 10000"/>
              <a:gd name="connsiteX234" fmla="*/ 1502 w 10000"/>
              <a:gd name="connsiteY234" fmla="*/ 7924 h 10000"/>
              <a:gd name="connsiteX235" fmla="*/ 1466 w 10000"/>
              <a:gd name="connsiteY235" fmla="*/ 7804 h 10000"/>
              <a:gd name="connsiteX236" fmla="*/ 1269 w 10000"/>
              <a:gd name="connsiteY236" fmla="*/ 7764 h 10000"/>
              <a:gd name="connsiteX237" fmla="*/ 1246 w 10000"/>
              <a:gd name="connsiteY237" fmla="*/ 7831 h 10000"/>
              <a:gd name="connsiteX238" fmla="*/ 1228 w 10000"/>
              <a:gd name="connsiteY238" fmla="*/ 7831 h 10000"/>
              <a:gd name="connsiteX239" fmla="*/ 1196 w 10000"/>
              <a:gd name="connsiteY239" fmla="*/ 7965 h 10000"/>
              <a:gd name="connsiteX240" fmla="*/ 1201 w 10000"/>
              <a:gd name="connsiteY240" fmla="*/ 8099 h 10000"/>
              <a:gd name="connsiteX241" fmla="*/ 1178 w 10000"/>
              <a:gd name="connsiteY241" fmla="*/ 8099 h 10000"/>
              <a:gd name="connsiteX242" fmla="*/ 1160 w 10000"/>
              <a:gd name="connsiteY242" fmla="*/ 7991 h 10000"/>
              <a:gd name="connsiteX243" fmla="*/ 1134 w 10000"/>
              <a:gd name="connsiteY243" fmla="*/ 8005 h 10000"/>
              <a:gd name="connsiteX244" fmla="*/ 1125 w 10000"/>
              <a:gd name="connsiteY244" fmla="*/ 8393 h 10000"/>
              <a:gd name="connsiteX245" fmla="*/ 1156 w 10000"/>
              <a:gd name="connsiteY245" fmla="*/ 8514 h 10000"/>
              <a:gd name="connsiteX246" fmla="*/ 1156 w 10000"/>
              <a:gd name="connsiteY246" fmla="*/ 8621 h 10000"/>
              <a:gd name="connsiteX247" fmla="*/ 1187 w 10000"/>
              <a:gd name="connsiteY247" fmla="*/ 8607 h 10000"/>
              <a:gd name="connsiteX248" fmla="*/ 1228 w 10000"/>
              <a:gd name="connsiteY248" fmla="*/ 8554 h 10000"/>
              <a:gd name="connsiteX249" fmla="*/ 1264 w 10000"/>
              <a:gd name="connsiteY249" fmla="*/ 8728 h 10000"/>
              <a:gd name="connsiteX250" fmla="*/ 1291 w 10000"/>
              <a:gd name="connsiteY250" fmla="*/ 8835 h 10000"/>
              <a:gd name="connsiteX251" fmla="*/ 1318 w 10000"/>
              <a:gd name="connsiteY251" fmla="*/ 8983 h 10000"/>
              <a:gd name="connsiteX252" fmla="*/ 1363 w 10000"/>
              <a:gd name="connsiteY252" fmla="*/ 9009 h 10000"/>
              <a:gd name="connsiteX253" fmla="*/ 1305 w 10000"/>
              <a:gd name="connsiteY253" fmla="*/ 9130 h 10000"/>
              <a:gd name="connsiteX254" fmla="*/ 1264 w 10000"/>
              <a:gd name="connsiteY254" fmla="*/ 9023 h 10000"/>
              <a:gd name="connsiteX255" fmla="*/ 1223 w 10000"/>
              <a:gd name="connsiteY255" fmla="*/ 9464 h 10000"/>
              <a:gd name="connsiteX256" fmla="*/ 1273 w 10000"/>
              <a:gd name="connsiteY256" fmla="*/ 9571 h 10000"/>
              <a:gd name="connsiteX257" fmla="*/ 1318 w 10000"/>
              <a:gd name="connsiteY257" fmla="*/ 10000 h 10000"/>
              <a:gd name="connsiteX258" fmla="*/ 1278 w 10000"/>
              <a:gd name="connsiteY258" fmla="*/ 9919 h 10000"/>
              <a:gd name="connsiteX259" fmla="*/ 1237 w 10000"/>
              <a:gd name="connsiteY259" fmla="*/ 9879 h 10000"/>
              <a:gd name="connsiteX260" fmla="*/ 1187 w 10000"/>
              <a:gd name="connsiteY260" fmla="*/ 9853 h 10000"/>
              <a:gd name="connsiteX261" fmla="*/ 1156 w 10000"/>
              <a:gd name="connsiteY261" fmla="*/ 9812 h 10000"/>
              <a:gd name="connsiteX262" fmla="*/ 1120 w 10000"/>
              <a:gd name="connsiteY262" fmla="*/ 9786 h 10000"/>
              <a:gd name="connsiteX263" fmla="*/ 1093 w 10000"/>
              <a:gd name="connsiteY263" fmla="*/ 9639 h 10000"/>
              <a:gd name="connsiteX264" fmla="*/ 1030 w 10000"/>
              <a:gd name="connsiteY264" fmla="*/ 9732 h 10000"/>
              <a:gd name="connsiteX265" fmla="*/ 972 w 10000"/>
              <a:gd name="connsiteY265" fmla="*/ 9719 h 10000"/>
              <a:gd name="connsiteX266" fmla="*/ 936 w 10000"/>
              <a:gd name="connsiteY266" fmla="*/ 9598 h 10000"/>
              <a:gd name="connsiteX267" fmla="*/ 838 w 10000"/>
              <a:gd name="connsiteY267" fmla="*/ 9477 h 10000"/>
              <a:gd name="connsiteX268" fmla="*/ 739 w 10000"/>
              <a:gd name="connsiteY268" fmla="*/ 9491 h 10000"/>
              <a:gd name="connsiteX269" fmla="*/ 636 w 10000"/>
              <a:gd name="connsiteY269" fmla="*/ 9290 h 10000"/>
              <a:gd name="connsiteX270" fmla="*/ 717 w 10000"/>
              <a:gd name="connsiteY270" fmla="*/ 9090 h 10000"/>
              <a:gd name="connsiteX271" fmla="*/ 726 w 10000"/>
              <a:gd name="connsiteY271" fmla="*/ 8929 h 10000"/>
              <a:gd name="connsiteX272" fmla="*/ 726 w 10000"/>
              <a:gd name="connsiteY272" fmla="*/ 8754 h 10000"/>
              <a:gd name="connsiteX273" fmla="*/ 730 w 10000"/>
              <a:gd name="connsiteY273" fmla="*/ 8634 h 10000"/>
              <a:gd name="connsiteX274" fmla="*/ 784 w 10000"/>
              <a:gd name="connsiteY274" fmla="*/ 8581 h 10000"/>
              <a:gd name="connsiteX275" fmla="*/ 757 w 10000"/>
              <a:gd name="connsiteY275" fmla="*/ 8327 h 10000"/>
              <a:gd name="connsiteX276" fmla="*/ 694 w 10000"/>
              <a:gd name="connsiteY276" fmla="*/ 8260 h 10000"/>
              <a:gd name="connsiteX277" fmla="*/ 663 w 10000"/>
              <a:gd name="connsiteY277" fmla="*/ 8220 h 10000"/>
              <a:gd name="connsiteX278" fmla="*/ 623 w 10000"/>
              <a:gd name="connsiteY278" fmla="*/ 8260 h 10000"/>
              <a:gd name="connsiteX279" fmla="*/ 529 w 10000"/>
              <a:gd name="connsiteY279" fmla="*/ 8193 h 10000"/>
              <a:gd name="connsiteX280" fmla="*/ 457 w 10000"/>
              <a:gd name="connsiteY280" fmla="*/ 7938 h 10000"/>
              <a:gd name="connsiteX281" fmla="*/ 399 w 10000"/>
              <a:gd name="connsiteY281" fmla="*/ 7858 h 10000"/>
              <a:gd name="connsiteX282" fmla="*/ 372 w 10000"/>
              <a:gd name="connsiteY282" fmla="*/ 7630 h 10000"/>
              <a:gd name="connsiteX283" fmla="*/ 318 w 10000"/>
              <a:gd name="connsiteY283" fmla="*/ 7604 h 10000"/>
              <a:gd name="connsiteX284" fmla="*/ 269 w 10000"/>
              <a:gd name="connsiteY284" fmla="*/ 7684 h 10000"/>
              <a:gd name="connsiteX285" fmla="*/ 237 w 10000"/>
              <a:gd name="connsiteY285" fmla="*/ 7724 h 10000"/>
              <a:gd name="connsiteX286" fmla="*/ 224 w 10000"/>
              <a:gd name="connsiteY286" fmla="*/ 7617 h 10000"/>
              <a:gd name="connsiteX287" fmla="*/ 197 w 10000"/>
              <a:gd name="connsiteY287" fmla="*/ 7523 h 10000"/>
              <a:gd name="connsiteX288" fmla="*/ 269 w 10000"/>
              <a:gd name="connsiteY288" fmla="*/ 7497 h 10000"/>
              <a:gd name="connsiteX289" fmla="*/ 264 w 10000"/>
              <a:gd name="connsiteY289" fmla="*/ 7430 h 10000"/>
              <a:gd name="connsiteX290" fmla="*/ 246 w 10000"/>
              <a:gd name="connsiteY290" fmla="*/ 7390 h 10000"/>
              <a:gd name="connsiteX291" fmla="*/ 224 w 10000"/>
              <a:gd name="connsiteY291" fmla="*/ 7336 h 10000"/>
              <a:gd name="connsiteX292" fmla="*/ 184 w 10000"/>
              <a:gd name="connsiteY292" fmla="*/ 7068 h 10000"/>
              <a:gd name="connsiteX293" fmla="*/ 130 w 10000"/>
              <a:gd name="connsiteY293" fmla="*/ 6921 h 10000"/>
              <a:gd name="connsiteX294" fmla="*/ 76 w 10000"/>
              <a:gd name="connsiteY294" fmla="*/ 6921 h 10000"/>
              <a:gd name="connsiteX295" fmla="*/ 18 w 10000"/>
              <a:gd name="connsiteY295" fmla="*/ 6921 h 10000"/>
              <a:gd name="connsiteX296" fmla="*/ 0 w 10000"/>
              <a:gd name="connsiteY296" fmla="*/ 6720 h 10000"/>
              <a:gd name="connsiteX297" fmla="*/ 36 w 10000"/>
              <a:gd name="connsiteY29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8516 w 10000"/>
              <a:gd name="connsiteY210" fmla="*/ 5515 h 10000"/>
              <a:gd name="connsiteX211" fmla="*/ 2304 w 10000"/>
              <a:gd name="connsiteY211" fmla="*/ 7121 h 10000"/>
              <a:gd name="connsiteX212" fmla="*/ 2160 w 10000"/>
              <a:gd name="connsiteY212" fmla="*/ 6907 h 10000"/>
              <a:gd name="connsiteX213" fmla="*/ 2022 w 10000"/>
              <a:gd name="connsiteY213" fmla="*/ 7068 h 10000"/>
              <a:gd name="connsiteX214" fmla="*/ 1990 w 10000"/>
              <a:gd name="connsiteY214" fmla="*/ 7014 h 10000"/>
              <a:gd name="connsiteX215" fmla="*/ 1857 w 10000"/>
              <a:gd name="connsiteY215" fmla="*/ 4912 h 10000"/>
              <a:gd name="connsiteX216" fmla="*/ 1919 w 10000"/>
              <a:gd name="connsiteY216" fmla="*/ 7148 h 10000"/>
              <a:gd name="connsiteX217" fmla="*/ 1789 w 10000"/>
              <a:gd name="connsiteY217" fmla="*/ 7202 h 10000"/>
              <a:gd name="connsiteX218" fmla="*/ 1744 w 10000"/>
              <a:gd name="connsiteY218" fmla="*/ 7148 h 10000"/>
              <a:gd name="connsiteX219" fmla="*/ 1730 w 10000"/>
              <a:gd name="connsiteY219" fmla="*/ 7202 h 10000"/>
              <a:gd name="connsiteX220" fmla="*/ 1798 w 10000"/>
              <a:gd name="connsiteY220" fmla="*/ 7403 h 10000"/>
              <a:gd name="connsiteX221" fmla="*/ 1753 w 10000"/>
              <a:gd name="connsiteY221" fmla="*/ 7523 h 10000"/>
              <a:gd name="connsiteX222" fmla="*/ 1757 w 10000"/>
              <a:gd name="connsiteY222" fmla="*/ 7697 h 10000"/>
              <a:gd name="connsiteX223" fmla="*/ 1829 w 10000"/>
              <a:gd name="connsiteY223" fmla="*/ 7711 h 10000"/>
              <a:gd name="connsiteX224" fmla="*/ 1860 w 10000"/>
              <a:gd name="connsiteY224" fmla="*/ 7871 h 10000"/>
              <a:gd name="connsiteX225" fmla="*/ 1842 w 10000"/>
              <a:gd name="connsiteY225" fmla="*/ 7991 h 10000"/>
              <a:gd name="connsiteX226" fmla="*/ 1789 w 10000"/>
              <a:gd name="connsiteY226" fmla="*/ 7911 h 10000"/>
              <a:gd name="connsiteX227" fmla="*/ 1744 w 10000"/>
              <a:gd name="connsiteY227" fmla="*/ 7978 h 10000"/>
              <a:gd name="connsiteX228" fmla="*/ 1704 w 10000"/>
              <a:gd name="connsiteY228" fmla="*/ 7911 h 10000"/>
              <a:gd name="connsiteX229" fmla="*/ 1686 w 10000"/>
              <a:gd name="connsiteY229" fmla="*/ 7804 h 10000"/>
              <a:gd name="connsiteX230" fmla="*/ 1636 w 10000"/>
              <a:gd name="connsiteY230" fmla="*/ 7871 h 10000"/>
              <a:gd name="connsiteX231" fmla="*/ 1596 w 10000"/>
              <a:gd name="connsiteY231" fmla="*/ 7804 h 10000"/>
              <a:gd name="connsiteX232" fmla="*/ 1556 w 10000"/>
              <a:gd name="connsiteY232" fmla="*/ 7911 h 10000"/>
              <a:gd name="connsiteX233" fmla="*/ 1502 w 10000"/>
              <a:gd name="connsiteY233" fmla="*/ 7924 h 10000"/>
              <a:gd name="connsiteX234" fmla="*/ 1466 w 10000"/>
              <a:gd name="connsiteY234" fmla="*/ 7804 h 10000"/>
              <a:gd name="connsiteX235" fmla="*/ 1269 w 10000"/>
              <a:gd name="connsiteY235" fmla="*/ 7764 h 10000"/>
              <a:gd name="connsiteX236" fmla="*/ 1246 w 10000"/>
              <a:gd name="connsiteY236" fmla="*/ 7831 h 10000"/>
              <a:gd name="connsiteX237" fmla="*/ 1228 w 10000"/>
              <a:gd name="connsiteY237" fmla="*/ 7831 h 10000"/>
              <a:gd name="connsiteX238" fmla="*/ 1196 w 10000"/>
              <a:gd name="connsiteY238" fmla="*/ 7965 h 10000"/>
              <a:gd name="connsiteX239" fmla="*/ 1201 w 10000"/>
              <a:gd name="connsiteY239" fmla="*/ 8099 h 10000"/>
              <a:gd name="connsiteX240" fmla="*/ 1178 w 10000"/>
              <a:gd name="connsiteY240" fmla="*/ 8099 h 10000"/>
              <a:gd name="connsiteX241" fmla="*/ 1160 w 10000"/>
              <a:gd name="connsiteY241" fmla="*/ 7991 h 10000"/>
              <a:gd name="connsiteX242" fmla="*/ 1134 w 10000"/>
              <a:gd name="connsiteY242" fmla="*/ 8005 h 10000"/>
              <a:gd name="connsiteX243" fmla="*/ 1125 w 10000"/>
              <a:gd name="connsiteY243" fmla="*/ 8393 h 10000"/>
              <a:gd name="connsiteX244" fmla="*/ 1156 w 10000"/>
              <a:gd name="connsiteY244" fmla="*/ 8514 h 10000"/>
              <a:gd name="connsiteX245" fmla="*/ 1156 w 10000"/>
              <a:gd name="connsiteY245" fmla="*/ 8621 h 10000"/>
              <a:gd name="connsiteX246" fmla="*/ 1187 w 10000"/>
              <a:gd name="connsiteY246" fmla="*/ 8607 h 10000"/>
              <a:gd name="connsiteX247" fmla="*/ 1228 w 10000"/>
              <a:gd name="connsiteY247" fmla="*/ 8554 h 10000"/>
              <a:gd name="connsiteX248" fmla="*/ 1264 w 10000"/>
              <a:gd name="connsiteY248" fmla="*/ 8728 h 10000"/>
              <a:gd name="connsiteX249" fmla="*/ 1291 w 10000"/>
              <a:gd name="connsiteY249" fmla="*/ 8835 h 10000"/>
              <a:gd name="connsiteX250" fmla="*/ 1318 w 10000"/>
              <a:gd name="connsiteY250" fmla="*/ 8983 h 10000"/>
              <a:gd name="connsiteX251" fmla="*/ 1363 w 10000"/>
              <a:gd name="connsiteY251" fmla="*/ 9009 h 10000"/>
              <a:gd name="connsiteX252" fmla="*/ 1305 w 10000"/>
              <a:gd name="connsiteY252" fmla="*/ 9130 h 10000"/>
              <a:gd name="connsiteX253" fmla="*/ 1264 w 10000"/>
              <a:gd name="connsiteY253" fmla="*/ 9023 h 10000"/>
              <a:gd name="connsiteX254" fmla="*/ 1223 w 10000"/>
              <a:gd name="connsiteY254" fmla="*/ 9464 h 10000"/>
              <a:gd name="connsiteX255" fmla="*/ 1273 w 10000"/>
              <a:gd name="connsiteY255" fmla="*/ 9571 h 10000"/>
              <a:gd name="connsiteX256" fmla="*/ 1318 w 10000"/>
              <a:gd name="connsiteY256" fmla="*/ 10000 h 10000"/>
              <a:gd name="connsiteX257" fmla="*/ 1278 w 10000"/>
              <a:gd name="connsiteY257" fmla="*/ 9919 h 10000"/>
              <a:gd name="connsiteX258" fmla="*/ 1237 w 10000"/>
              <a:gd name="connsiteY258" fmla="*/ 9879 h 10000"/>
              <a:gd name="connsiteX259" fmla="*/ 1187 w 10000"/>
              <a:gd name="connsiteY259" fmla="*/ 9853 h 10000"/>
              <a:gd name="connsiteX260" fmla="*/ 1156 w 10000"/>
              <a:gd name="connsiteY260" fmla="*/ 9812 h 10000"/>
              <a:gd name="connsiteX261" fmla="*/ 1120 w 10000"/>
              <a:gd name="connsiteY261" fmla="*/ 9786 h 10000"/>
              <a:gd name="connsiteX262" fmla="*/ 1093 w 10000"/>
              <a:gd name="connsiteY262" fmla="*/ 9639 h 10000"/>
              <a:gd name="connsiteX263" fmla="*/ 1030 w 10000"/>
              <a:gd name="connsiteY263" fmla="*/ 9732 h 10000"/>
              <a:gd name="connsiteX264" fmla="*/ 972 w 10000"/>
              <a:gd name="connsiteY264" fmla="*/ 9719 h 10000"/>
              <a:gd name="connsiteX265" fmla="*/ 936 w 10000"/>
              <a:gd name="connsiteY265" fmla="*/ 9598 h 10000"/>
              <a:gd name="connsiteX266" fmla="*/ 838 w 10000"/>
              <a:gd name="connsiteY266" fmla="*/ 9477 h 10000"/>
              <a:gd name="connsiteX267" fmla="*/ 739 w 10000"/>
              <a:gd name="connsiteY267" fmla="*/ 9491 h 10000"/>
              <a:gd name="connsiteX268" fmla="*/ 636 w 10000"/>
              <a:gd name="connsiteY268" fmla="*/ 9290 h 10000"/>
              <a:gd name="connsiteX269" fmla="*/ 717 w 10000"/>
              <a:gd name="connsiteY269" fmla="*/ 9090 h 10000"/>
              <a:gd name="connsiteX270" fmla="*/ 726 w 10000"/>
              <a:gd name="connsiteY270" fmla="*/ 8929 h 10000"/>
              <a:gd name="connsiteX271" fmla="*/ 726 w 10000"/>
              <a:gd name="connsiteY271" fmla="*/ 8754 h 10000"/>
              <a:gd name="connsiteX272" fmla="*/ 730 w 10000"/>
              <a:gd name="connsiteY272" fmla="*/ 8634 h 10000"/>
              <a:gd name="connsiteX273" fmla="*/ 784 w 10000"/>
              <a:gd name="connsiteY273" fmla="*/ 8581 h 10000"/>
              <a:gd name="connsiteX274" fmla="*/ 757 w 10000"/>
              <a:gd name="connsiteY274" fmla="*/ 8327 h 10000"/>
              <a:gd name="connsiteX275" fmla="*/ 694 w 10000"/>
              <a:gd name="connsiteY275" fmla="*/ 8260 h 10000"/>
              <a:gd name="connsiteX276" fmla="*/ 663 w 10000"/>
              <a:gd name="connsiteY276" fmla="*/ 8220 h 10000"/>
              <a:gd name="connsiteX277" fmla="*/ 623 w 10000"/>
              <a:gd name="connsiteY277" fmla="*/ 8260 h 10000"/>
              <a:gd name="connsiteX278" fmla="*/ 529 w 10000"/>
              <a:gd name="connsiteY278" fmla="*/ 8193 h 10000"/>
              <a:gd name="connsiteX279" fmla="*/ 457 w 10000"/>
              <a:gd name="connsiteY279" fmla="*/ 7938 h 10000"/>
              <a:gd name="connsiteX280" fmla="*/ 399 w 10000"/>
              <a:gd name="connsiteY280" fmla="*/ 7858 h 10000"/>
              <a:gd name="connsiteX281" fmla="*/ 372 w 10000"/>
              <a:gd name="connsiteY281" fmla="*/ 7630 h 10000"/>
              <a:gd name="connsiteX282" fmla="*/ 318 w 10000"/>
              <a:gd name="connsiteY282" fmla="*/ 7604 h 10000"/>
              <a:gd name="connsiteX283" fmla="*/ 269 w 10000"/>
              <a:gd name="connsiteY283" fmla="*/ 7684 h 10000"/>
              <a:gd name="connsiteX284" fmla="*/ 237 w 10000"/>
              <a:gd name="connsiteY284" fmla="*/ 7724 h 10000"/>
              <a:gd name="connsiteX285" fmla="*/ 224 w 10000"/>
              <a:gd name="connsiteY285" fmla="*/ 7617 h 10000"/>
              <a:gd name="connsiteX286" fmla="*/ 197 w 10000"/>
              <a:gd name="connsiteY286" fmla="*/ 7523 h 10000"/>
              <a:gd name="connsiteX287" fmla="*/ 269 w 10000"/>
              <a:gd name="connsiteY287" fmla="*/ 7497 h 10000"/>
              <a:gd name="connsiteX288" fmla="*/ 264 w 10000"/>
              <a:gd name="connsiteY288" fmla="*/ 7430 h 10000"/>
              <a:gd name="connsiteX289" fmla="*/ 246 w 10000"/>
              <a:gd name="connsiteY289" fmla="*/ 7390 h 10000"/>
              <a:gd name="connsiteX290" fmla="*/ 224 w 10000"/>
              <a:gd name="connsiteY290" fmla="*/ 7336 h 10000"/>
              <a:gd name="connsiteX291" fmla="*/ 184 w 10000"/>
              <a:gd name="connsiteY291" fmla="*/ 7068 h 10000"/>
              <a:gd name="connsiteX292" fmla="*/ 130 w 10000"/>
              <a:gd name="connsiteY292" fmla="*/ 6921 h 10000"/>
              <a:gd name="connsiteX293" fmla="*/ 76 w 10000"/>
              <a:gd name="connsiteY293" fmla="*/ 6921 h 10000"/>
              <a:gd name="connsiteX294" fmla="*/ 18 w 10000"/>
              <a:gd name="connsiteY294" fmla="*/ 6921 h 10000"/>
              <a:gd name="connsiteX295" fmla="*/ 0 w 10000"/>
              <a:gd name="connsiteY295" fmla="*/ 6720 h 10000"/>
              <a:gd name="connsiteX296" fmla="*/ 36 w 10000"/>
              <a:gd name="connsiteY29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8516 w 10000"/>
              <a:gd name="connsiteY209" fmla="*/ 5702 h 10000"/>
              <a:gd name="connsiteX210" fmla="*/ 2304 w 10000"/>
              <a:gd name="connsiteY210" fmla="*/ 7121 h 10000"/>
              <a:gd name="connsiteX211" fmla="*/ 2160 w 10000"/>
              <a:gd name="connsiteY211" fmla="*/ 6907 h 10000"/>
              <a:gd name="connsiteX212" fmla="*/ 2022 w 10000"/>
              <a:gd name="connsiteY212" fmla="*/ 7068 h 10000"/>
              <a:gd name="connsiteX213" fmla="*/ 1990 w 10000"/>
              <a:gd name="connsiteY213" fmla="*/ 7014 h 10000"/>
              <a:gd name="connsiteX214" fmla="*/ 1857 w 10000"/>
              <a:gd name="connsiteY214" fmla="*/ 4912 h 10000"/>
              <a:gd name="connsiteX215" fmla="*/ 1919 w 10000"/>
              <a:gd name="connsiteY215" fmla="*/ 7148 h 10000"/>
              <a:gd name="connsiteX216" fmla="*/ 1789 w 10000"/>
              <a:gd name="connsiteY216" fmla="*/ 7202 h 10000"/>
              <a:gd name="connsiteX217" fmla="*/ 1744 w 10000"/>
              <a:gd name="connsiteY217" fmla="*/ 7148 h 10000"/>
              <a:gd name="connsiteX218" fmla="*/ 1730 w 10000"/>
              <a:gd name="connsiteY218" fmla="*/ 7202 h 10000"/>
              <a:gd name="connsiteX219" fmla="*/ 1798 w 10000"/>
              <a:gd name="connsiteY219" fmla="*/ 7403 h 10000"/>
              <a:gd name="connsiteX220" fmla="*/ 1753 w 10000"/>
              <a:gd name="connsiteY220" fmla="*/ 7523 h 10000"/>
              <a:gd name="connsiteX221" fmla="*/ 1757 w 10000"/>
              <a:gd name="connsiteY221" fmla="*/ 7697 h 10000"/>
              <a:gd name="connsiteX222" fmla="*/ 1829 w 10000"/>
              <a:gd name="connsiteY222" fmla="*/ 7711 h 10000"/>
              <a:gd name="connsiteX223" fmla="*/ 1860 w 10000"/>
              <a:gd name="connsiteY223" fmla="*/ 7871 h 10000"/>
              <a:gd name="connsiteX224" fmla="*/ 1842 w 10000"/>
              <a:gd name="connsiteY224" fmla="*/ 7991 h 10000"/>
              <a:gd name="connsiteX225" fmla="*/ 1789 w 10000"/>
              <a:gd name="connsiteY225" fmla="*/ 7911 h 10000"/>
              <a:gd name="connsiteX226" fmla="*/ 1744 w 10000"/>
              <a:gd name="connsiteY226" fmla="*/ 7978 h 10000"/>
              <a:gd name="connsiteX227" fmla="*/ 1704 w 10000"/>
              <a:gd name="connsiteY227" fmla="*/ 7911 h 10000"/>
              <a:gd name="connsiteX228" fmla="*/ 1686 w 10000"/>
              <a:gd name="connsiteY228" fmla="*/ 7804 h 10000"/>
              <a:gd name="connsiteX229" fmla="*/ 1636 w 10000"/>
              <a:gd name="connsiteY229" fmla="*/ 7871 h 10000"/>
              <a:gd name="connsiteX230" fmla="*/ 1596 w 10000"/>
              <a:gd name="connsiteY230" fmla="*/ 7804 h 10000"/>
              <a:gd name="connsiteX231" fmla="*/ 1556 w 10000"/>
              <a:gd name="connsiteY231" fmla="*/ 7911 h 10000"/>
              <a:gd name="connsiteX232" fmla="*/ 1502 w 10000"/>
              <a:gd name="connsiteY232" fmla="*/ 7924 h 10000"/>
              <a:gd name="connsiteX233" fmla="*/ 1466 w 10000"/>
              <a:gd name="connsiteY233" fmla="*/ 7804 h 10000"/>
              <a:gd name="connsiteX234" fmla="*/ 1269 w 10000"/>
              <a:gd name="connsiteY234" fmla="*/ 7764 h 10000"/>
              <a:gd name="connsiteX235" fmla="*/ 1246 w 10000"/>
              <a:gd name="connsiteY235" fmla="*/ 7831 h 10000"/>
              <a:gd name="connsiteX236" fmla="*/ 1228 w 10000"/>
              <a:gd name="connsiteY236" fmla="*/ 7831 h 10000"/>
              <a:gd name="connsiteX237" fmla="*/ 1196 w 10000"/>
              <a:gd name="connsiteY237" fmla="*/ 7965 h 10000"/>
              <a:gd name="connsiteX238" fmla="*/ 1201 w 10000"/>
              <a:gd name="connsiteY238" fmla="*/ 8099 h 10000"/>
              <a:gd name="connsiteX239" fmla="*/ 1178 w 10000"/>
              <a:gd name="connsiteY239" fmla="*/ 8099 h 10000"/>
              <a:gd name="connsiteX240" fmla="*/ 1160 w 10000"/>
              <a:gd name="connsiteY240" fmla="*/ 7991 h 10000"/>
              <a:gd name="connsiteX241" fmla="*/ 1134 w 10000"/>
              <a:gd name="connsiteY241" fmla="*/ 8005 h 10000"/>
              <a:gd name="connsiteX242" fmla="*/ 1125 w 10000"/>
              <a:gd name="connsiteY242" fmla="*/ 8393 h 10000"/>
              <a:gd name="connsiteX243" fmla="*/ 1156 w 10000"/>
              <a:gd name="connsiteY243" fmla="*/ 8514 h 10000"/>
              <a:gd name="connsiteX244" fmla="*/ 1156 w 10000"/>
              <a:gd name="connsiteY244" fmla="*/ 8621 h 10000"/>
              <a:gd name="connsiteX245" fmla="*/ 1187 w 10000"/>
              <a:gd name="connsiteY245" fmla="*/ 8607 h 10000"/>
              <a:gd name="connsiteX246" fmla="*/ 1228 w 10000"/>
              <a:gd name="connsiteY246" fmla="*/ 8554 h 10000"/>
              <a:gd name="connsiteX247" fmla="*/ 1264 w 10000"/>
              <a:gd name="connsiteY247" fmla="*/ 8728 h 10000"/>
              <a:gd name="connsiteX248" fmla="*/ 1291 w 10000"/>
              <a:gd name="connsiteY248" fmla="*/ 8835 h 10000"/>
              <a:gd name="connsiteX249" fmla="*/ 1318 w 10000"/>
              <a:gd name="connsiteY249" fmla="*/ 8983 h 10000"/>
              <a:gd name="connsiteX250" fmla="*/ 1363 w 10000"/>
              <a:gd name="connsiteY250" fmla="*/ 9009 h 10000"/>
              <a:gd name="connsiteX251" fmla="*/ 1305 w 10000"/>
              <a:gd name="connsiteY251" fmla="*/ 9130 h 10000"/>
              <a:gd name="connsiteX252" fmla="*/ 1264 w 10000"/>
              <a:gd name="connsiteY252" fmla="*/ 9023 h 10000"/>
              <a:gd name="connsiteX253" fmla="*/ 1223 w 10000"/>
              <a:gd name="connsiteY253" fmla="*/ 9464 h 10000"/>
              <a:gd name="connsiteX254" fmla="*/ 1273 w 10000"/>
              <a:gd name="connsiteY254" fmla="*/ 9571 h 10000"/>
              <a:gd name="connsiteX255" fmla="*/ 1318 w 10000"/>
              <a:gd name="connsiteY255" fmla="*/ 10000 h 10000"/>
              <a:gd name="connsiteX256" fmla="*/ 1278 w 10000"/>
              <a:gd name="connsiteY256" fmla="*/ 9919 h 10000"/>
              <a:gd name="connsiteX257" fmla="*/ 1237 w 10000"/>
              <a:gd name="connsiteY257" fmla="*/ 9879 h 10000"/>
              <a:gd name="connsiteX258" fmla="*/ 1187 w 10000"/>
              <a:gd name="connsiteY258" fmla="*/ 9853 h 10000"/>
              <a:gd name="connsiteX259" fmla="*/ 1156 w 10000"/>
              <a:gd name="connsiteY259" fmla="*/ 9812 h 10000"/>
              <a:gd name="connsiteX260" fmla="*/ 1120 w 10000"/>
              <a:gd name="connsiteY260" fmla="*/ 9786 h 10000"/>
              <a:gd name="connsiteX261" fmla="*/ 1093 w 10000"/>
              <a:gd name="connsiteY261" fmla="*/ 9639 h 10000"/>
              <a:gd name="connsiteX262" fmla="*/ 1030 w 10000"/>
              <a:gd name="connsiteY262" fmla="*/ 9732 h 10000"/>
              <a:gd name="connsiteX263" fmla="*/ 972 w 10000"/>
              <a:gd name="connsiteY263" fmla="*/ 9719 h 10000"/>
              <a:gd name="connsiteX264" fmla="*/ 936 w 10000"/>
              <a:gd name="connsiteY264" fmla="*/ 9598 h 10000"/>
              <a:gd name="connsiteX265" fmla="*/ 838 w 10000"/>
              <a:gd name="connsiteY265" fmla="*/ 9477 h 10000"/>
              <a:gd name="connsiteX266" fmla="*/ 739 w 10000"/>
              <a:gd name="connsiteY266" fmla="*/ 9491 h 10000"/>
              <a:gd name="connsiteX267" fmla="*/ 636 w 10000"/>
              <a:gd name="connsiteY267" fmla="*/ 9290 h 10000"/>
              <a:gd name="connsiteX268" fmla="*/ 717 w 10000"/>
              <a:gd name="connsiteY268" fmla="*/ 9090 h 10000"/>
              <a:gd name="connsiteX269" fmla="*/ 726 w 10000"/>
              <a:gd name="connsiteY269" fmla="*/ 8929 h 10000"/>
              <a:gd name="connsiteX270" fmla="*/ 726 w 10000"/>
              <a:gd name="connsiteY270" fmla="*/ 8754 h 10000"/>
              <a:gd name="connsiteX271" fmla="*/ 730 w 10000"/>
              <a:gd name="connsiteY271" fmla="*/ 8634 h 10000"/>
              <a:gd name="connsiteX272" fmla="*/ 784 w 10000"/>
              <a:gd name="connsiteY272" fmla="*/ 8581 h 10000"/>
              <a:gd name="connsiteX273" fmla="*/ 757 w 10000"/>
              <a:gd name="connsiteY273" fmla="*/ 8327 h 10000"/>
              <a:gd name="connsiteX274" fmla="*/ 694 w 10000"/>
              <a:gd name="connsiteY274" fmla="*/ 8260 h 10000"/>
              <a:gd name="connsiteX275" fmla="*/ 663 w 10000"/>
              <a:gd name="connsiteY275" fmla="*/ 8220 h 10000"/>
              <a:gd name="connsiteX276" fmla="*/ 623 w 10000"/>
              <a:gd name="connsiteY276" fmla="*/ 8260 h 10000"/>
              <a:gd name="connsiteX277" fmla="*/ 529 w 10000"/>
              <a:gd name="connsiteY277" fmla="*/ 8193 h 10000"/>
              <a:gd name="connsiteX278" fmla="*/ 457 w 10000"/>
              <a:gd name="connsiteY278" fmla="*/ 7938 h 10000"/>
              <a:gd name="connsiteX279" fmla="*/ 399 w 10000"/>
              <a:gd name="connsiteY279" fmla="*/ 7858 h 10000"/>
              <a:gd name="connsiteX280" fmla="*/ 372 w 10000"/>
              <a:gd name="connsiteY280" fmla="*/ 7630 h 10000"/>
              <a:gd name="connsiteX281" fmla="*/ 318 w 10000"/>
              <a:gd name="connsiteY281" fmla="*/ 7604 h 10000"/>
              <a:gd name="connsiteX282" fmla="*/ 269 w 10000"/>
              <a:gd name="connsiteY282" fmla="*/ 7684 h 10000"/>
              <a:gd name="connsiteX283" fmla="*/ 237 w 10000"/>
              <a:gd name="connsiteY283" fmla="*/ 7724 h 10000"/>
              <a:gd name="connsiteX284" fmla="*/ 224 w 10000"/>
              <a:gd name="connsiteY284" fmla="*/ 7617 h 10000"/>
              <a:gd name="connsiteX285" fmla="*/ 197 w 10000"/>
              <a:gd name="connsiteY285" fmla="*/ 7523 h 10000"/>
              <a:gd name="connsiteX286" fmla="*/ 269 w 10000"/>
              <a:gd name="connsiteY286" fmla="*/ 7497 h 10000"/>
              <a:gd name="connsiteX287" fmla="*/ 264 w 10000"/>
              <a:gd name="connsiteY287" fmla="*/ 7430 h 10000"/>
              <a:gd name="connsiteX288" fmla="*/ 246 w 10000"/>
              <a:gd name="connsiteY288" fmla="*/ 7390 h 10000"/>
              <a:gd name="connsiteX289" fmla="*/ 224 w 10000"/>
              <a:gd name="connsiteY289" fmla="*/ 7336 h 10000"/>
              <a:gd name="connsiteX290" fmla="*/ 184 w 10000"/>
              <a:gd name="connsiteY290" fmla="*/ 7068 h 10000"/>
              <a:gd name="connsiteX291" fmla="*/ 130 w 10000"/>
              <a:gd name="connsiteY291" fmla="*/ 6921 h 10000"/>
              <a:gd name="connsiteX292" fmla="*/ 76 w 10000"/>
              <a:gd name="connsiteY292" fmla="*/ 6921 h 10000"/>
              <a:gd name="connsiteX293" fmla="*/ 18 w 10000"/>
              <a:gd name="connsiteY293" fmla="*/ 6921 h 10000"/>
              <a:gd name="connsiteX294" fmla="*/ 0 w 10000"/>
              <a:gd name="connsiteY294" fmla="*/ 6720 h 10000"/>
              <a:gd name="connsiteX295" fmla="*/ 36 w 10000"/>
              <a:gd name="connsiteY29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776 w 10000"/>
              <a:gd name="connsiteY207" fmla="*/ 5689 h 10000"/>
              <a:gd name="connsiteX208" fmla="*/ 8641 w 10000"/>
              <a:gd name="connsiteY208" fmla="*/ 5502 h 10000"/>
              <a:gd name="connsiteX209" fmla="*/ 2304 w 10000"/>
              <a:gd name="connsiteY209" fmla="*/ 7121 h 10000"/>
              <a:gd name="connsiteX210" fmla="*/ 2160 w 10000"/>
              <a:gd name="connsiteY210" fmla="*/ 6907 h 10000"/>
              <a:gd name="connsiteX211" fmla="*/ 2022 w 10000"/>
              <a:gd name="connsiteY211" fmla="*/ 7068 h 10000"/>
              <a:gd name="connsiteX212" fmla="*/ 1990 w 10000"/>
              <a:gd name="connsiteY212" fmla="*/ 7014 h 10000"/>
              <a:gd name="connsiteX213" fmla="*/ 1857 w 10000"/>
              <a:gd name="connsiteY213" fmla="*/ 4912 h 10000"/>
              <a:gd name="connsiteX214" fmla="*/ 1919 w 10000"/>
              <a:gd name="connsiteY214" fmla="*/ 7148 h 10000"/>
              <a:gd name="connsiteX215" fmla="*/ 1789 w 10000"/>
              <a:gd name="connsiteY215" fmla="*/ 7202 h 10000"/>
              <a:gd name="connsiteX216" fmla="*/ 1744 w 10000"/>
              <a:gd name="connsiteY216" fmla="*/ 7148 h 10000"/>
              <a:gd name="connsiteX217" fmla="*/ 1730 w 10000"/>
              <a:gd name="connsiteY217" fmla="*/ 7202 h 10000"/>
              <a:gd name="connsiteX218" fmla="*/ 1798 w 10000"/>
              <a:gd name="connsiteY218" fmla="*/ 7403 h 10000"/>
              <a:gd name="connsiteX219" fmla="*/ 1753 w 10000"/>
              <a:gd name="connsiteY219" fmla="*/ 7523 h 10000"/>
              <a:gd name="connsiteX220" fmla="*/ 1757 w 10000"/>
              <a:gd name="connsiteY220" fmla="*/ 7697 h 10000"/>
              <a:gd name="connsiteX221" fmla="*/ 1829 w 10000"/>
              <a:gd name="connsiteY221" fmla="*/ 7711 h 10000"/>
              <a:gd name="connsiteX222" fmla="*/ 1860 w 10000"/>
              <a:gd name="connsiteY222" fmla="*/ 7871 h 10000"/>
              <a:gd name="connsiteX223" fmla="*/ 1842 w 10000"/>
              <a:gd name="connsiteY223" fmla="*/ 7991 h 10000"/>
              <a:gd name="connsiteX224" fmla="*/ 1789 w 10000"/>
              <a:gd name="connsiteY224" fmla="*/ 7911 h 10000"/>
              <a:gd name="connsiteX225" fmla="*/ 1744 w 10000"/>
              <a:gd name="connsiteY225" fmla="*/ 7978 h 10000"/>
              <a:gd name="connsiteX226" fmla="*/ 1704 w 10000"/>
              <a:gd name="connsiteY226" fmla="*/ 7911 h 10000"/>
              <a:gd name="connsiteX227" fmla="*/ 1686 w 10000"/>
              <a:gd name="connsiteY227" fmla="*/ 7804 h 10000"/>
              <a:gd name="connsiteX228" fmla="*/ 1636 w 10000"/>
              <a:gd name="connsiteY228" fmla="*/ 7871 h 10000"/>
              <a:gd name="connsiteX229" fmla="*/ 1596 w 10000"/>
              <a:gd name="connsiteY229" fmla="*/ 7804 h 10000"/>
              <a:gd name="connsiteX230" fmla="*/ 1556 w 10000"/>
              <a:gd name="connsiteY230" fmla="*/ 7911 h 10000"/>
              <a:gd name="connsiteX231" fmla="*/ 1502 w 10000"/>
              <a:gd name="connsiteY231" fmla="*/ 7924 h 10000"/>
              <a:gd name="connsiteX232" fmla="*/ 1466 w 10000"/>
              <a:gd name="connsiteY232" fmla="*/ 7804 h 10000"/>
              <a:gd name="connsiteX233" fmla="*/ 1269 w 10000"/>
              <a:gd name="connsiteY233" fmla="*/ 7764 h 10000"/>
              <a:gd name="connsiteX234" fmla="*/ 1246 w 10000"/>
              <a:gd name="connsiteY234" fmla="*/ 7831 h 10000"/>
              <a:gd name="connsiteX235" fmla="*/ 1228 w 10000"/>
              <a:gd name="connsiteY235" fmla="*/ 7831 h 10000"/>
              <a:gd name="connsiteX236" fmla="*/ 1196 w 10000"/>
              <a:gd name="connsiteY236" fmla="*/ 7965 h 10000"/>
              <a:gd name="connsiteX237" fmla="*/ 1201 w 10000"/>
              <a:gd name="connsiteY237" fmla="*/ 8099 h 10000"/>
              <a:gd name="connsiteX238" fmla="*/ 1178 w 10000"/>
              <a:gd name="connsiteY238" fmla="*/ 8099 h 10000"/>
              <a:gd name="connsiteX239" fmla="*/ 1160 w 10000"/>
              <a:gd name="connsiteY239" fmla="*/ 7991 h 10000"/>
              <a:gd name="connsiteX240" fmla="*/ 1134 w 10000"/>
              <a:gd name="connsiteY240" fmla="*/ 8005 h 10000"/>
              <a:gd name="connsiteX241" fmla="*/ 1125 w 10000"/>
              <a:gd name="connsiteY241" fmla="*/ 8393 h 10000"/>
              <a:gd name="connsiteX242" fmla="*/ 1156 w 10000"/>
              <a:gd name="connsiteY242" fmla="*/ 8514 h 10000"/>
              <a:gd name="connsiteX243" fmla="*/ 1156 w 10000"/>
              <a:gd name="connsiteY243" fmla="*/ 8621 h 10000"/>
              <a:gd name="connsiteX244" fmla="*/ 1187 w 10000"/>
              <a:gd name="connsiteY244" fmla="*/ 8607 h 10000"/>
              <a:gd name="connsiteX245" fmla="*/ 1228 w 10000"/>
              <a:gd name="connsiteY245" fmla="*/ 8554 h 10000"/>
              <a:gd name="connsiteX246" fmla="*/ 1264 w 10000"/>
              <a:gd name="connsiteY246" fmla="*/ 8728 h 10000"/>
              <a:gd name="connsiteX247" fmla="*/ 1291 w 10000"/>
              <a:gd name="connsiteY247" fmla="*/ 8835 h 10000"/>
              <a:gd name="connsiteX248" fmla="*/ 1318 w 10000"/>
              <a:gd name="connsiteY248" fmla="*/ 8983 h 10000"/>
              <a:gd name="connsiteX249" fmla="*/ 1363 w 10000"/>
              <a:gd name="connsiteY249" fmla="*/ 9009 h 10000"/>
              <a:gd name="connsiteX250" fmla="*/ 1305 w 10000"/>
              <a:gd name="connsiteY250" fmla="*/ 9130 h 10000"/>
              <a:gd name="connsiteX251" fmla="*/ 1264 w 10000"/>
              <a:gd name="connsiteY251" fmla="*/ 9023 h 10000"/>
              <a:gd name="connsiteX252" fmla="*/ 1223 w 10000"/>
              <a:gd name="connsiteY252" fmla="*/ 9464 h 10000"/>
              <a:gd name="connsiteX253" fmla="*/ 1273 w 10000"/>
              <a:gd name="connsiteY253" fmla="*/ 9571 h 10000"/>
              <a:gd name="connsiteX254" fmla="*/ 1318 w 10000"/>
              <a:gd name="connsiteY254" fmla="*/ 10000 h 10000"/>
              <a:gd name="connsiteX255" fmla="*/ 1278 w 10000"/>
              <a:gd name="connsiteY255" fmla="*/ 9919 h 10000"/>
              <a:gd name="connsiteX256" fmla="*/ 1237 w 10000"/>
              <a:gd name="connsiteY256" fmla="*/ 9879 h 10000"/>
              <a:gd name="connsiteX257" fmla="*/ 1187 w 10000"/>
              <a:gd name="connsiteY257" fmla="*/ 9853 h 10000"/>
              <a:gd name="connsiteX258" fmla="*/ 1156 w 10000"/>
              <a:gd name="connsiteY258" fmla="*/ 9812 h 10000"/>
              <a:gd name="connsiteX259" fmla="*/ 1120 w 10000"/>
              <a:gd name="connsiteY259" fmla="*/ 9786 h 10000"/>
              <a:gd name="connsiteX260" fmla="*/ 1093 w 10000"/>
              <a:gd name="connsiteY260" fmla="*/ 9639 h 10000"/>
              <a:gd name="connsiteX261" fmla="*/ 1030 w 10000"/>
              <a:gd name="connsiteY261" fmla="*/ 9732 h 10000"/>
              <a:gd name="connsiteX262" fmla="*/ 972 w 10000"/>
              <a:gd name="connsiteY262" fmla="*/ 9719 h 10000"/>
              <a:gd name="connsiteX263" fmla="*/ 936 w 10000"/>
              <a:gd name="connsiteY263" fmla="*/ 9598 h 10000"/>
              <a:gd name="connsiteX264" fmla="*/ 838 w 10000"/>
              <a:gd name="connsiteY264" fmla="*/ 9477 h 10000"/>
              <a:gd name="connsiteX265" fmla="*/ 739 w 10000"/>
              <a:gd name="connsiteY265" fmla="*/ 9491 h 10000"/>
              <a:gd name="connsiteX266" fmla="*/ 636 w 10000"/>
              <a:gd name="connsiteY266" fmla="*/ 9290 h 10000"/>
              <a:gd name="connsiteX267" fmla="*/ 717 w 10000"/>
              <a:gd name="connsiteY267" fmla="*/ 9090 h 10000"/>
              <a:gd name="connsiteX268" fmla="*/ 726 w 10000"/>
              <a:gd name="connsiteY268" fmla="*/ 8929 h 10000"/>
              <a:gd name="connsiteX269" fmla="*/ 726 w 10000"/>
              <a:gd name="connsiteY269" fmla="*/ 8754 h 10000"/>
              <a:gd name="connsiteX270" fmla="*/ 730 w 10000"/>
              <a:gd name="connsiteY270" fmla="*/ 8634 h 10000"/>
              <a:gd name="connsiteX271" fmla="*/ 784 w 10000"/>
              <a:gd name="connsiteY271" fmla="*/ 8581 h 10000"/>
              <a:gd name="connsiteX272" fmla="*/ 757 w 10000"/>
              <a:gd name="connsiteY272" fmla="*/ 8327 h 10000"/>
              <a:gd name="connsiteX273" fmla="*/ 694 w 10000"/>
              <a:gd name="connsiteY273" fmla="*/ 8260 h 10000"/>
              <a:gd name="connsiteX274" fmla="*/ 663 w 10000"/>
              <a:gd name="connsiteY274" fmla="*/ 8220 h 10000"/>
              <a:gd name="connsiteX275" fmla="*/ 623 w 10000"/>
              <a:gd name="connsiteY275" fmla="*/ 8260 h 10000"/>
              <a:gd name="connsiteX276" fmla="*/ 529 w 10000"/>
              <a:gd name="connsiteY276" fmla="*/ 8193 h 10000"/>
              <a:gd name="connsiteX277" fmla="*/ 457 w 10000"/>
              <a:gd name="connsiteY277" fmla="*/ 7938 h 10000"/>
              <a:gd name="connsiteX278" fmla="*/ 399 w 10000"/>
              <a:gd name="connsiteY278" fmla="*/ 7858 h 10000"/>
              <a:gd name="connsiteX279" fmla="*/ 372 w 10000"/>
              <a:gd name="connsiteY279" fmla="*/ 7630 h 10000"/>
              <a:gd name="connsiteX280" fmla="*/ 318 w 10000"/>
              <a:gd name="connsiteY280" fmla="*/ 7604 h 10000"/>
              <a:gd name="connsiteX281" fmla="*/ 269 w 10000"/>
              <a:gd name="connsiteY281" fmla="*/ 7684 h 10000"/>
              <a:gd name="connsiteX282" fmla="*/ 237 w 10000"/>
              <a:gd name="connsiteY282" fmla="*/ 7724 h 10000"/>
              <a:gd name="connsiteX283" fmla="*/ 224 w 10000"/>
              <a:gd name="connsiteY283" fmla="*/ 7617 h 10000"/>
              <a:gd name="connsiteX284" fmla="*/ 197 w 10000"/>
              <a:gd name="connsiteY284" fmla="*/ 7523 h 10000"/>
              <a:gd name="connsiteX285" fmla="*/ 269 w 10000"/>
              <a:gd name="connsiteY285" fmla="*/ 7497 h 10000"/>
              <a:gd name="connsiteX286" fmla="*/ 264 w 10000"/>
              <a:gd name="connsiteY286" fmla="*/ 7430 h 10000"/>
              <a:gd name="connsiteX287" fmla="*/ 246 w 10000"/>
              <a:gd name="connsiteY287" fmla="*/ 7390 h 10000"/>
              <a:gd name="connsiteX288" fmla="*/ 224 w 10000"/>
              <a:gd name="connsiteY288" fmla="*/ 7336 h 10000"/>
              <a:gd name="connsiteX289" fmla="*/ 184 w 10000"/>
              <a:gd name="connsiteY289" fmla="*/ 7068 h 10000"/>
              <a:gd name="connsiteX290" fmla="*/ 130 w 10000"/>
              <a:gd name="connsiteY290" fmla="*/ 6921 h 10000"/>
              <a:gd name="connsiteX291" fmla="*/ 76 w 10000"/>
              <a:gd name="connsiteY291" fmla="*/ 6921 h 10000"/>
              <a:gd name="connsiteX292" fmla="*/ 18 w 10000"/>
              <a:gd name="connsiteY292" fmla="*/ 6921 h 10000"/>
              <a:gd name="connsiteX293" fmla="*/ 0 w 10000"/>
              <a:gd name="connsiteY293" fmla="*/ 6720 h 10000"/>
              <a:gd name="connsiteX294" fmla="*/ 36 w 10000"/>
              <a:gd name="connsiteY29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8641 w 10000"/>
              <a:gd name="connsiteY207" fmla="*/ 5502 h 10000"/>
              <a:gd name="connsiteX208" fmla="*/ 2304 w 10000"/>
              <a:gd name="connsiteY208" fmla="*/ 7121 h 10000"/>
              <a:gd name="connsiteX209" fmla="*/ 2160 w 10000"/>
              <a:gd name="connsiteY209" fmla="*/ 6907 h 10000"/>
              <a:gd name="connsiteX210" fmla="*/ 2022 w 10000"/>
              <a:gd name="connsiteY210" fmla="*/ 7068 h 10000"/>
              <a:gd name="connsiteX211" fmla="*/ 1990 w 10000"/>
              <a:gd name="connsiteY211" fmla="*/ 7014 h 10000"/>
              <a:gd name="connsiteX212" fmla="*/ 1857 w 10000"/>
              <a:gd name="connsiteY212" fmla="*/ 4912 h 10000"/>
              <a:gd name="connsiteX213" fmla="*/ 1919 w 10000"/>
              <a:gd name="connsiteY213" fmla="*/ 7148 h 10000"/>
              <a:gd name="connsiteX214" fmla="*/ 1789 w 10000"/>
              <a:gd name="connsiteY214" fmla="*/ 7202 h 10000"/>
              <a:gd name="connsiteX215" fmla="*/ 1744 w 10000"/>
              <a:gd name="connsiteY215" fmla="*/ 7148 h 10000"/>
              <a:gd name="connsiteX216" fmla="*/ 1730 w 10000"/>
              <a:gd name="connsiteY216" fmla="*/ 7202 h 10000"/>
              <a:gd name="connsiteX217" fmla="*/ 1798 w 10000"/>
              <a:gd name="connsiteY217" fmla="*/ 7403 h 10000"/>
              <a:gd name="connsiteX218" fmla="*/ 1753 w 10000"/>
              <a:gd name="connsiteY218" fmla="*/ 7523 h 10000"/>
              <a:gd name="connsiteX219" fmla="*/ 1757 w 10000"/>
              <a:gd name="connsiteY219" fmla="*/ 7697 h 10000"/>
              <a:gd name="connsiteX220" fmla="*/ 1829 w 10000"/>
              <a:gd name="connsiteY220" fmla="*/ 7711 h 10000"/>
              <a:gd name="connsiteX221" fmla="*/ 1860 w 10000"/>
              <a:gd name="connsiteY221" fmla="*/ 7871 h 10000"/>
              <a:gd name="connsiteX222" fmla="*/ 1842 w 10000"/>
              <a:gd name="connsiteY222" fmla="*/ 7991 h 10000"/>
              <a:gd name="connsiteX223" fmla="*/ 1789 w 10000"/>
              <a:gd name="connsiteY223" fmla="*/ 7911 h 10000"/>
              <a:gd name="connsiteX224" fmla="*/ 1744 w 10000"/>
              <a:gd name="connsiteY224" fmla="*/ 7978 h 10000"/>
              <a:gd name="connsiteX225" fmla="*/ 1704 w 10000"/>
              <a:gd name="connsiteY225" fmla="*/ 7911 h 10000"/>
              <a:gd name="connsiteX226" fmla="*/ 1686 w 10000"/>
              <a:gd name="connsiteY226" fmla="*/ 7804 h 10000"/>
              <a:gd name="connsiteX227" fmla="*/ 1636 w 10000"/>
              <a:gd name="connsiteY227" fmla="*/ 7871 h 10000"/>
              <a:gd name="connsiteX228" fmla="*/ 1596 w 10000"/>
              <a:gd name="connsiteY228" fmla="*/ 7804 h 10000"/>
              <a:gd name="connsiteX229" fmla="*/ 1556 w 10000"/>
              <a:gd name="connsiteY229" fmla="*/ 7911 h 10000"/>
              <a:gd name="connsiteX230" fmla="*/ 1502 w 10000"/>
              <a:gd name="connsiteY230" fmla="*/ 7924 h 10000"/>
              <a:gd name="connsiteX231" fmla="*/ 1466 w 10000"/>
              <a:gd name="connsiteY231" fmla="*/ 7804 h 10000"/>
              <a:gd name="connsiteX232" fmla="*/ 1269 w 10000"/>
              <a:gd name="connsiteY232" fmla="*/ 7764 h 10000"/>
              <a:gd name="connsiteX233" fmla="*/ 1246 w 10000"/>
              <a:gd name="connsiteY233" fmla="*/ 7831 h 10000"/>
              <a:gd name="connsiteX234" fmla="*/ 1228 w 10000"/>
              <a:gd name="connsiteY234" fmla="*/ 7831 h 10000"/>
              <a:gd name="connsiteX235" fmla="*/ 1196 w 10000"/>
              <a:gd name="connsiteY235" fmla="*/ 7965 h 10000"/>
              <a:gd name="connsiteX236" fmla="*/ 1201 w 10000"/>
              <a:gd name="connsiteY236" fmla="*/ 8099 h 10000"/>
              <a:gd name="connsiteX237" fmla="*/ 1178 w 10000"/>
              <a:gd name="connsiteY237" fmla="*/ 8099 h 10000"/>
              <a:gd name="connsiteX238" fmla="*/ 1160 w 10000"/>
              <a:gd name="connsiteY238" fmla="*/ 7991 h 10000"/>
              <a:gd name="connsiteX239" fmla="*/ 1134 w 10000"/>
              <a:gd name="connsiteY239" fmla="*/ 8005 h 10000"/>
              <a:gd name="connsiteX240" fmla="*/ 1125 w 10000"/>
              <a:gd name="connsiteY240" fmla="*/ 8393 h 10000"/>
              <a:gd name="connsiteX241" fmla="*/ 1156 w 10000"/>
              <a:gd name="connsiteY241" fmla="*/ 8514 h 10000"/>
              <a:gd name="connsiteX242" fmla="*/ 1156 w 10000"/>
              <a:gd name="connsiteY242" fmla="*/ 8621 h 10000"/>
              <a:gd name="connsiteX243" fmla="*/ 1187 w 10000"/>
              <a:gd name="connsiteY243" fmla="*/ 8607 h 10000"/>
              <a:gd name="connsiteX244" fmla="*/ 1228 w 10000"/>
              <a:gd name="connsiteY244" fmla="*/ 8554 h 10000"/>
              <a:gd name="connsiteX245" fmla="*/ 1264 w 10000"/>
              <a:gd name="connsiteY245" fmla="*/ 8728 h 10000"/>
              <a:gd name="connsiteX246" fmla="*/ 1291 w 10000"/>
              <a:gd name="connsiteY246" fmla="*/ 8835 h 10000"/>
              <a:gd name="connsiteX247" fmla="*/ 1318 w 10000"/>
              <a:gd name="connsiteY247" fmla="*/ 8983 h 10000"/>
              <a:gd name="connsiteX248" fmla="*/ 1363 w 10000"/>
              <a:gd name="connsiteY248" fmla="*/ 9009 h 10000"/>
              <a:gd name="connsiteX249" fmla="*/ 1305 w 10000"/>
              <a:gd name="connsiteY249" fmla="*/ 9130 h 10000"/>
              <a:gd name="connsiteX250" fmla="*/ 1264 w 10000"/>
              <a:gd name="connsiteY250" fmla="*/ 9023 h 10000"/>
              <a:gd name="connsiteX251" fmla="*/ 1223 w 10000"/>
              <a:gd name="connsiteY251" fmla="*/ 9464 h 10000"/>
              <a:gd name="connsiteX252" fmla="*/ 1273 w 10000"/>
              <a:gd name="connsiteY252" fmla="*/ 9571 h 10000"/>
              <a:gd name="connsiteX253" fmla="*/ 1318 w 10000"/>
              <a:gd name="connsiteY253" fmla="*/ 10000 h 10000"/>
              <a:gd name="connsiteX254" fmla="*/ 1278 w 10000"/>
              <a:gd name="connsiteY254" fmla="*/ 9919 h 10000"/>
              <a:gd name="connsiteX255" fmla="*/ 1237 w 10000"/>
              <a:gd name="connsiteY255" fmla="*/ 9879 h 10000"/>
              <a:gd name="connsiteX256" fmla="*/ 1187 w 10000"/>
              <a:gd name="connsiteY256" fmla="*/ 9853 h 10000"/>
              <a:gd name="connsiteX257" fmla="*/ 1156 w 10000"/>
              <a:gd name="connsiteY257" fmla="*/ 9812 h 10000"/>
              <a:gd name="connsiteX258" fmla="*/ 1120 w 10000"/>
              <a:gd name="connsiteY258" fmla="*/ 9786 h 10000"/>
              <a:gd name="connsiteX259" fmla="*/ 1093 w 10000"/>
              <a:gd name="connsiteY259" fmla="*/ 9639 h 10000"/>
              <a:gd name="connsiteX260" fmla="*/ 1030 w 10000"/>
              <a:gd name="connsiteY260" fmla="*/ 9732 h 10000"/>
              <a:gd name="connsiteX261" fmla="*/ 972 w 10000"/>
              <a:gd name="connsiteY261" fmla="*/ 9719 h 10000"/>
              <a:gd name="connsiteX262" fmla="*/ 936 w 10000"/>
              <a:gd name="connsiteY262" fmla="*/ 9598 h 10000"/>
              <a:gd name="connsiteX263" fmla="*/ 838 w 10000"/>
              <a:gd name="connsiteY263" fmla="*/ 9477 h 10000"/>
              <a:gd name="connsiteX264" fmla="*/ 739 w 10000"/>
              <a:gd name="connsiteY264" fmla="*/ 9491 h 10000"/>
              <a:gd name="connsiteX265" fmla="*/ 636 w 10000"/>
              <a:gd name="connsiteY265" fmla="*/ 9290 h 10000"/>
              <a:gd name="connsiteX266" fmla="*/ 717 w 10000"/>
              <a:gd name="connsiteY266" fmla="*/ 9090 h 10000"/>
              <a:gd name="connsiteX267" fmla="*/ 726 w 10000"/>
              <a:gd name="connsiteY267" fmla="*/ 8929 h 10000"/>
              <a:gd name="connsiteX268" fmla="*/ 726 w 10000"/>
              <a:gd name="connsiteY268" fmla="*/ 8754 h 10000"/>
              <a:gd name="connsiteX269" fmla="*/ 730 w 10000"/>
              <a:gd name="connsiteY269" fmla="*/ 8634 h 10000"/>
              <a:gd name="connsiteX270" fmla="*/ 784 w 10000"/>
              <a:gd name="connsiteY270" fmla="*/ 8581 h 10000"/>
              <a:gd name="connsiteX271" fmla="*/ 757 w 10000"/>
              <a:gd name="connsiteY271" fmla="*/ 8327 h 10000"/>
              <a:gd name="connsiteX272" fmla="*/ 694 w 10000"/>
              <a:gd name="connsiteY272" fmla="*/ 8260 h 10000"/>
              <a:gd name="connsiteX273" fmla="*/ 663 w 10000"/>
              <a:gd name="connsiteY273" fmla="*/ 8220 h 10000"/>
              <a:gd name="connsiteX274" fmla="*/ 623 w 10000"/>
              <a:gd name="connsiteY274" fmla="*/ 8260 h 10000"/>
              <a:gd name="connsiteX275" fmla="*/ 529 w 10000"/>
              <a:gd name="connsiteY275" fmla="*/ 8193 h 10000"/>
              <a:gd name="connsiteX276" fmla="*/ 457 w 10000"/>
              <a:gd name="connsiteY276" fmla="*/ 7938 h 10000"/>
              <a:gd name="connsiteX277" fmla="*/ 399 w 10000"/>
              <a:gd name="connsiteY277" fmla="*/ 7858 h 10000"/>
              <a:gd name="connsiteX278" fmla="*/ 372 w 10000"/>
              <a:gd name="connsiteY278" fmla="*/ 7630 h 10000"/>
              <a:gd name="connsiteX279" fmla="*/ 318 w 10000"/>
              <a:gd name="connsiteY279" fmla="*/ 7604 h 10000"/>
              <a:gd name="connsiteX280" fmla="*/ 269 w 10000"/>
              <a:gd name="connsiteY280" fmla="*/ 7684 h 10000"/>
              <a:gd name="connsiteX281" fmla="*/ 237 w 10000"/>
              <a:gd name="connsiteY281" fmla="*/ 7724 h 10000"/>
              <a:gd name="connsiteX282" fmla="*/ 224 w 10000"/>
              <a:gd name="connsiteY282" fmla="*/ 7617 h 10000"/>
              <a:gd name="connsiteX283" fmla="*/ 197 w 10000"/>
              <a:gd name="connsiteY283" fmla="*/ 7523 h 10000"/>
              <a:gd name="connsiteX284" fmla="*/ 269 w 10000"/>
              <a:gd name="connsiteY284" fmla="*/ 7497 h 10000"/>
              <a:gd name="connsiteX285" fmla="*/ 264 w 10000"/>
              <a:gd name="connsiteY285" fmla="*/ 7430 h 10000"/>
              <a:gd name="connsiteX286" fmla="*/ 246 w 10000"/>
              <a:gd name="connsiteY286" fmla="*/ 7390 h 10000"/>
              <a:gd name="connsiteX287" fmla="*/ 224 w 10000"/>
              <a:gd name="connsiteY287" fmla="*/ 7336 h 10000"/>
              <a:gd name="connsiteX288" fmla="*/ 184 w 10000"/>
              <a:gd name="connsiteY288" fmla="*/ 7068 h 10000"/>
              <a:gd name="connsiteX289" fmla="*/ 130 w 10000"/>
              <a:gd name="connsiteY289" fmla="*/ 6921 h 10000"/>
              <a:gd name="connsiteX290" fmla="*/ 76 w 10000"/>
              <a:gd name="connsiteY290" fmla="*/ 6921 h 10000"/>
              <a:gd name="connsiteX291" fmla="*/ 18 w 10000"/>
              <a:gd name="connsiteY291" fmla="*/ 6921 h 10000"/>
              <a:gd name="connsiteX292" fmla="*/ 0 w 10000"/>
              <a:gd name="connsiteY292" fmla="*/ 6720 h 10000"/>
              <a:gd name="connsiteX293" fmla="*/ 36 w 10000"/>
              <a:gd name="connsiteY29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8974 w 10000"/>
              <a:gd name="connsiteY206" fmla="*/ 5194 h 10000"/>
              <a:gd name="connsiteX207" fmla="*/ 2304 w 10000"/>
              <a:gd name="connsiteY207" fmla="*/ 7121 h 10000"/>
              <a:gd name="connsiteX208" fmla="*/ 2160 w 10000"/>
              <a:gd name="connsiteY208" fmla="*/ 6907 h 10000"/>
              <a:gd name="connsiteX209" fmla="*/ 2022 w 10000"/>
              <a:gd name="connsiteY209" fmla="*/ 7068 h 10000"/>
              <a:gd name="connsiteX210" fmla="*/ 1990 w 10000"/>
              <a:gd name="connsiteY210" fmla="*/ 7014 h 10000"/>
              <a:gd name="connsiteX211" fmla="*/ 1857 w 10000"/>
              <a:gd name="connsiteY211" fmla="*/ 4912 h 10000"/>
              <a:gd name="connsiteX212" fmla="*/ 1919 w 10000"/>
              <a:gd name="connsiteY212" fmla="*/ 7148 h 10000"/>
              <a:gd name="connsiteX213" fmla="*/ 1789 w 10000"/>
              <a:gd name="connsiteY213" fmla="*/ 7202 h 10000"/>
              <a:gd name="connsiteX214" fmla="*/ 1744 w 10000"/>
              <a:gd name="connsiteY214" fmla="*/ 7148 h 10000"/>
              <a:gd name="connsiteX215" fmla="*/ 1730 w 10000"/>
              <a:gd name="connsiteY215" fmla="*/ 7202 h 10000"/>
              <a:gd name="connsiteX216" fmla="*/ 1798 w 10000"/>
              <a:gd name="connsiteY216" fmla="*/ 7403 h 10000"/>
              <a:gd name="connsiteX217" fmla="*/ 1753 w 10000"/>
              <a:gd name="connsiteY217" fmla="*/ 7523 h 10000"/>
              <a:gd name="connsiteX218" fmla="*/ 1757 w 10000"/>
              <a:gd name="connsiteY218" fmla="*/ 7697 h 10000"/>
              <a:gd name="connsiteX219" fmla="*/ 1829 w 10000"/>
              <a:gd name="connsiteY219" fmla="*/ 7711 h 10000"/>
              <a:gd name="connsiteX220" fmla="*/ 1860 w 10000"/>
              <a:gd name="connsiteY220" fmla="*/ 7871 h 10000"/>
              <a:gd name="connsiteX221" fmla="*/ 1842 w 10000"/>
              <a:gd name="connsiteY221" fmla="*/ 7991 h 10000"/>
              <a:gd name="connsiteX222" fmla="*/ 1789 w 10000"/>
              <a:gd name="connsiteY222" fmla="*/ 7911 h 10000"/>
              <a:gd name="connsiteX223" fmla="*/ 1744 w 10000"/>
              <a:gd name="connsiteY223" fmla="*/ 7978 h 10000"/>
              <a:gd name="connsiteX224" fmla="*/ 1704 w 10000"/>
              <a:gd name="connsiteY224" fmla="*/ 7911 h 10000"/>
              <a:gd name="connsiteX225" fmla="*/ 1686 w 10000"/>
              <a:gd name="connsiteY225" fmla="*/ 7804 h 10000"/>
              <a:gd name="connsiteX226" fmla="*/ 1636 w 10000"/>
              <a:gd name="connsiteY226" fmla="*/ 7871 h 10000"/>
              <a:gd name="connsiteX227" fmla="*/ 1596 w 10000"/>
              <a:gd name="connsiteY227" fmla="*/ 7804 h 10000"/>
              <a:gd name="connsiteX228" fmla="*/ 1556 w 10000"/>
              <a:gd name="connsiteY228" fmla="*/ 7911 h 10000"/>
              <a:gd name="connsiteX229" fmla="*/ 1502 w 10000"/>
              <a:gd name="connsiteY229" fmla="*/ 7924 h 10000"/>
              <a:gd name="connsiteX230" fmla="*/ 1466 w 10000"/>
              <a:gd name="connsiteY230" fmla="*/ 7804 h 10000"/>
              <a:gd name="connsiteX231" fmla="*/ 1269 w 10000"/>
              <a:gd name="connsiteY231" fmla="*/ 7764 h 10000"/>
              <a:gd name="connsiteX232" fmla="*/ 1246 w 10000"/>
              <a:gd name="connsiteY232" fmla="*/ 7831 h 10000"/>
              <a:gd name="connsiteX233" fmla="*/ 1228 w 10000"/>
              <a:gd name="connsiteY233" fmla="*/ 7831 h 10000"/>
              <a:gd name="connsiteX234" fmla="*/ 1196 w 10000"/>
              <a:gd name="connsiteY234" fmla="*/ 7965 h 10000"/>
              <a:gd name="connsiteX235" fmla="*/ 1201 w 10000"/>
              <a:gd name="connsiteY235" fmla="*/ 8099 h 10000"/>
              <a:gd name="connsiteX236" fmla="*/ 1178 w 10000"/>
              <a:gd name="connsiteY236" fmla="*/ 8099 h 10000"/>
              <a:gd name="connsiteX237" fmla="*/ 1160 w 10000"/>
              <a:gd name="connsiteY237" fmla="*/ 7991 h 10000"/>
              <a:gd name="connsiteX238" fmla="*/ 1134 w 10000"/>
              <a:gd name="connsiteY238" fmla="*/ 8005 h 10000"/>
              <a:gd name="connsiteX239" fmla="*/ 1125 w 10000"/>
              <a:gd name="connsiteY239" fmla="*/ 8393 h 10000"/>
              <a:gd name="connsiteX240" fmla="*/ 1156 w 10000"/>
              <a:gd name="connsiteY240" fmla="*/ 8514 h 10000"/>
              <a:gd name="connsiteX241" fmla="*/ 1156 w 10000"/>
              <a:gd name="connsiteY241" fmla="*/ 8621 h 10000"/>
              <a:gd name="connsiteX242" fmla="*/ 1187 w 10000"/>
              <a:gd name="connsiteY242" fmla="*/ 8607 h 10000"/>
              <a:gd name="connsiteX243" fmla="*/ 1228 w 10000"/>
              <a:gd name="connsiteY243" fmla="*/ 8554 h 10000"/>
              <a:gd name="connsiteX244" fmla="*/ 1264 w 10000"/>
              <a:gd name="connsiteY244" fmla="*/ 8728 h 10000"/>
              <a:gd name="connsiteX245" fmla="*/ 1291 w 10000"/>
              <a:gd name="connsiteY245" fmla="*/ 8835 h 10000"/>
              <a:gd name="connsiteX246" fmla="*/ 1318 w 10000"/>
              <a:gd name="connsiteY246" fmla="*/ 8983 h 10000"/>
              <a:gd name="connsiteX247" fmla="*/ 1363 w 10000"/>
              <a:gd name="connsiteY247" fmla="*/ 9009 h 10000"/>
              <a:gd name="connsiteX248" fmla="*/ 1305 w 10000"/>
              <a:gd name="connsiteY248" fmla="*/ 9130 h 10000"/>
              <a:gd name="connsiteX249" fmla="*/ 1264 w 10000"/>
              <a:gd name="connsiteY249" fmla="*/ 9023 h 10000"/>
              <a:gd name="connsiteX250" fmla="*/ 1223 w 10000"/>
              <a:gd name="connsiteY250" fmla="*/ 9464 h 10000"/>
              <a:gd name="connsiteX251" fmla="*/ 1273 w 10000"/>
              <a:gd name="connsiteY251" fmla="*/ 9571 h 10000"/>
              <a:gd name="connsiteX252" fmla="*/ 1318 w 10000"/>
              <a:gd name="connsiteY252" fmla="*/ 10000 h 10000"/>
              <a:gd name="connsiteX253" fmla="*/ 1278 w 10000"/>
              <a:gd name="connsiteY253" fmla="*/ 9919 h 10000"/>
              <a:gd name="connsiteX254" fmla="*/ 1237 w 10000"/>
              <a:gd name="connsiteY254" fmla="*/ 9879 h 10000"/>
              <a:gd name="connsiteX255" fmla="*/ 1187 w 10000"/>
              <a:gd name="connsiteY255" fmla="*/ 9853 h 10000"/>
              <a:gd name="connsiteX256" fmla="*/ 1156 w 10000"/>
              <a:gd name="connsiteY256" fmla="*/ 9812 h 10000"/>
              <a:gd name="connsiteX257" fmla="*/ 1120 w 10000"/>
              <a:gd name="connsiteY257" fmla="*/ 9786 h 10000"/>
              <a:gd name="connsiteX258" fmla="*/ 1093 w 10000"/>
              <a:gd name="connsiteY258" fmla="*/ 9639 h 10000"/>
              <a:gd name="connsiteX259" fmla="*/ 1030 w 10000"/>
              <a:gd name="connsiteY259" fmla="*/ 9732 h 10000"/>
              <a:gd name="connsiteX260" fmla="*/ 972 w 10000"/>
              <a:gd name="connsiteY260" fmla="*/ 9719 h 10000"/>
              <a:gd name="connsiteX261" fmla="*/ 936 w 10000"/>
              <a:gd name="connsiteY261" fmla="*/ 9598 h 10000"/>
              <a:gd name="connsiteX262" fmla="*/ 838 w 10000"/>
              <a:gd name="connsiteY262" fmla="*/ 9477 h 10000"/>
              <a:gd name="connsiteX263" fmla="*/ 739 w 10000"/>
              <a:gd name="connsiteY263" fmla="*/ 9491 h 10000"/>
              <a:gd name="connsiteX264" fmla="*/ 636 w 10000"/>
              <a:gd name="connsiteY264" fmla="*/ 9290 h 10000"/>
              <a:gd name="connsiteX265" fmla="*/ 717 w 10000"/>
              <a:gd name="connsiteY265" fmla="*/ 9090 h 10000"/>
              <a:gd name="connsiteX266" fmla="*/ 726 w 10000"/>
              <a:gd name="connsiteY266" fmla="*/ 8929 h 10000"/>
              <a:gd name="connsiteX267" fmla="*/ 726 w 10000"/>
              <a:gd name="connsiteY267" fmla="*/ 8754 h 10000"/>
              <a:gd name="connsiteX268" fmla="*/ 730 w 10000"/>
              <a:gd name="connsiteY268" fmla="*/ 8634 h 10000"/>
              <a:gd name="connsiteX269" fmla="*/ 784 w 10000"/>
              <a:gd name="connsiteY269" fmla="*/ 8581 h 10000"/>
              <a:gd name="connsiteX270" fmla="*/ 757 w 10000"/>
              <a:gd name="connsiteY270" fmla="*/ 8327 h 10000"/>
              <a:gd name="connsiteX271" fmla="*/ 694 w 10000"/>
              <a:gd name="connsiteY271" fmla="*/ 8260 h 10000"/>
              <a:gd name="connsiteX272" fmla="*/ 663 w 10000"/>
              <a:gd name="connsiteY272" fmla="*/ 8220 h 10000"/>
              <a:gd name="connsiteX273" fmla="*/ 623 w 10000"/>
              <a:gd name="connsiteY273" fmla="*/ 8260 h 10000"/>
              <a:gd name="connsiteX274" fmla="*/ 529 w 10000"/>
              <a:gd name="connsiteY274" fmla="*/ 8193 h 10000"/>
              <a:gd name="connsiteX275" fmla="*/ 457 w 10000"/>
              <a:gd name="connsiteY275" fmla="*/ 7938 h 10000"/>
              <a:gd name="connsiteX276" fmla="*/ 399 w 10000"/>
              <a:gd name="connsiteY276" fmla="*/ 7858 h 10000"/>
              <a:gd name="connsiteX277" fmla="*/ 372 w 10000"/>
              <a:gd name="connsiteY277" fmla="*/ 7630 h 10000"/>
              <a:gd name="connsiteX278" fmla="*/ 318 w 10000"/>
              <a:gd name="connsiteY278" fmla="*/ 7604 h 10000"/>
              <a:gd name="connsiteX279" fmla="*/ 269 w 10000"/>
              <a:gd name="connsiteY279" fmla="*/ 7684 h 10000"/>
              <a:gd name="connsiteX280" fmla="*/ 237 w 10000"/>
              <a:gd name="connsiteY280" fmla="*/ 7724 h 10000"/>
              <a:gd name="connsiteX281" fmla="*/ 224 w 10000"/>
              <a:gd name="connsiteY281" fmla="*/ 7617 h 10000"/>
              <a:gd name="connsiteX282" fmla="*/ 197 w 10000"/>
              <a:gd name="connsiteY282" fmla="*/ 7523 h 10000"/>
              <a:gd name="connsiteX283" fmla="*/ 269 w 10000"/>
              <a:gd name="connsiteY283" fmla="*/ 7497 h 10000"/>
              <a:gd name="connsiteX284" fmla="*/ 264 w 10000"/>
              <a:gd name="connsiteY284" fmla="*/ 7430 h 10000"/>
              <a:gd name="connsiteX285" fmla="*/ 246 w 10000"/>
              <a:gd name="connsiteY285" fmla="*/ 7390 h 10000"/>
              <a:gd name="connsiteX286" fmla="*/ 224 w 10000"/>
              <a:gd name="connsiteY286" fmla="*/ 7336 h 10000"/>
              <a:gd name="connsiteX287" fmla="*/ 184 w 10000"/>
              <a:gd name="connsiteY287" fmla="*/ 7068 h 10000"/>
              <a:gd name="connsiteX288" fmla="*/ 130 w 10000"/>
              <a:gd name="connsiteY288" fmla="*/ 6921 h 10000"/>
              <a:gd name="connsiteX289" fmla="*/ 76 w 10000"/>
              <a:gd name="connsiteY289" fmla="*/ 6921 h 10000"/>
              <a:gd name="connsiteX290" fmla="*/ 18 w 10000"/>
              <a:gd name="connsiteY290" fmla="*/ 6921 h 10000"/>
              <a:gd name="connsiteX291" fmla="*/ 0 w 10000"/>
              <a:gd name="connsiteY291" fmla="*/ 6720 h 10000"/>
              <a:gd name="connsiteX292" fmla="*/ 36 w 10000"/>
              <a:gd name="connsiteY29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9193 w 10000"/>
              <a:gd name="connsiteY205" fmla="*/ 4953 h 10000"/>
              <a:gd name="connsiteX206" fmla="*/ 2304 w 10000"/>
              <a:gd name="connsiteY206" fmla="*/ 7121 h 10000"/>
              <a:gd name="connsiteX207" fmla="*/ 2160 w 10000"/>
              <a:gd name="connsiteY207" fmla="*/ 6907 h 10000"/>
              <a:gd name="connsiteX208" fmla="*/ 2022 w 10000"/>
              <a:gd name="connsiteY208" fmla="*/ 7068 h 10000"/>
              <a:gd name="connsiteX209" fmla="*/ 1990 w 10000"/>
              <a:gd name="connsiteY209" fmla="*/ 7014 h 10000"/>
              <a:gd name="connsiteX210" fmla="*/ 1857 w 10000"/>
              <a:gd name="connsiteY210" fmla="*/ 4912 h 10000"/>
              <a:gd name="connsiteX211" fmla="*/ 1919 w 10000"/>
              <a:gd name="connsiteY211" fmla="*/ 7148 h 10000"/>
              <a:gd name="connsiteX212" fmla="*/ 1789 w 10000"/>
              <a:gd name="connsiteY212" fmla="*/ 7202 h 10000"/>
              <a:gd name="connsiteX213" fmla="*/ 1744 w 10000"/>
              <a:gd name="connsiteY213" fmla="*/ 7148 h 10000"/>
              <a:gd name="connsiteX214" fmla="*/ 1730 w 10000"/>
              <a:gd name="connsiteY214" fmla="*/ 7202 h 10000"/>
              <a:gd name="connsiteX215" fmla="*/ 1798 w 10000"/>
              <a:gd name="connsiteY215" fmla="*/ 7403 h 10000"/>
              <a:gd name="connsiteX216" fmla="*/ 1753 w 10000"/>
              <a:gd name="connsiteY216" fmla="*/ 7523 h 10000"/>
              <a:gd name="connsiteX217" fmla="*/ 1757 w 10000"/>
              <a:gd name="connsiteY217" fmla="*/ 7697 h 10000"/>
              <a:gd name="connsiteX218" fmla="*/ 1829 w 10000"/>
              <a:gd name="connsiteY218" fmla="*/ 7711 h 10000"/>
              <a:gd name="connsiteX219" fmla="*/ 1860 w 10000"/>
              <a:gd name="connsiteY219" fmla="*/ 7871 h 10000"/>
              <a:gd name="connsiteX220" fmla="*/ 1842 w 10000"/>
              <a:gd name="connsiteY220" fmla="*/ 7991 h 10000"/>
              <a:gd name="connsiteX221" fmla="*/ 1789 w 10000"/>
              <a:gd name="connsiteY221" fmla="*/ 7911 h 10000"/>
              <a:gd name="connsiteX222" fmla="*/ 1744 w 10000"/>
              <a:gd name="connsiteY222" fmla="*/ 7978 h 10000"/>
              <a:gd name="connsiteX223" fmla="*/ 1704 w 10000"/>
              <a:gd name="connsiteY223" fmla="*/ 7911 h 10000"/>
              <a:gd name="connsiteX224" fmla="*/ 1686 w 10000"/>
              <a:gd name="connsiteY224" fmla="*/ 7804 h 10000"/>
              <a:gd name="connsiteX225" fmla="*/ 1636 w 10000"/>
              <a:gd name="connsiteY225" fmla="*/ 7871 h 10000"/>
              <a:gd name="connsiteX226" fmla="*/ 1596 w 10000"/>
              <a:gd name="connsiteY226" fmla="*/ 7804 h 10000"/>
              <a:gd name="connsiteX227" fmla="*/ 1556 w 10000"/>
              <a:gd name="connsiteY227" fmla="*/ 7911 h 10000"/>
              <a:gd name="connsiteX228" fmla="*/ 1502 w 10000"/>
              <a:gd name="connsiteY228" fmla="*/ 7924 h 10000"/>
              <a:gd name="connsiteX229" fmla="*/ 1466 w 10000"/>
              <a:gd name="connsiteY229" fmla="*/ 7804 h 10000"/>
              <a:gd name="connsiteX230" fmla="*/ 1269 w 10000"/>
              <a:gd name="connsiteY230" fmla="*/ 7764 h 10000"/>
              <a:gd name="connsiteX231" fmla="*/ 1246 w 10000"/>
              <a:gd name="connsiteY231" fmla="*/ 7831 h 10000"/>
              <a:gd name="connsiteX232" fmla="*/ 1228 w 10000"/>
              <a:gd name="connsiteY232" fmla="*/ 7831 h 10000"/>
              <a:gd name="connsiteX233" fmla="*/ 1196 w 10000"/>
              <a:gd name="connsiteY233" fmla="*/ 7965 h 10000"/>
              <a:gd name="connsiteX234" fmla="*/ 1201 w 10000"/>
              <a:gd name="connsiteY234" fmla="*/ 8099 h 10000"/>
              <a:gd name="connsiteX235" fmla="*/ 1178 w 10000"/>
              <a:gd name="connsiteY235" fmla="*/ 8099 h 10000"/>
              <a:gd name="connsiteX236" fmla="*/ 1160 w 10000"/>
              <a:gd name="connsiteY236" fmla="*/ 7991 h 10000"/>
              <a:gd name="connsiteX237" fmla="*/ 1134 w 10000"/>
              <a:gd name="connsiteY237" fmla="*/ 8005 h 10000"/>
              <a:gd name="connsiteX238" fmla="*/ 1125 w 10000"/>
              <a:gd name="connsiteY238" fmla="*/ 8393 h 10000"/>
              <a:gd name="connsiteX239" fmla="*/ 1156 w 10000"/>
              <a:gd name="connsiteY239" fmla="*/ 8514 h 10000"/>
              <a:gd name="connsiteX240" fmla="*/ 1156 w 10000"/>
              <a:gd name="connsiteY240" fmla="*/ 8621 h 10000"/>
              <a:gd name="connsiteX241" fmla="*/ 1187 w 10000"/>
              <a:gd name="connsiteY241" fmla="*/ 8607 h 10000"/>
              <a:gd name="connsiteX242" fmla="*/ 1228 w 10000"/>
              <a:gd name="connsiteY242" fmla="*/ 8554 h 10000"/>
              <a:gd name="connsiteX243" fmla="*/ 1264 w 10000"/>
              <a:gd name="connsiteY243" fmla="*/ 8728 h 10000"/>
              <a:gd name="connsiteX244" fmla="*/ 1291 w 10000"/>
              <a:gd name="connsiteY244" fmla="*/ 8835 h 10000"/>
              <a:gd name="connsiteX245" fmla="*/ 1318 w 10000"/>
              <a:gd name="connsiteY245" fmla="*/ 8983 h 10000"/>
              <a:gd name="connsiteX246" fmla="*/ 1363 w 10000"/>
              <a:gd name="connsiteY246" fmla="*/ 9009 h 10000"/>
              <a:gd name="connsiteX247" fmla="*/ 1305 w 10000"/>
              <a:gd name="connsiteY247" fmla="*/ 9130 h 10000"/>
              <a:gd name="connsiteX248" fmla="*/ 1264 w 10000"/>
              <a:gd name="connsiteY248" fmla="*/ 9023 h 10000"/>
              <a:gd name="connsiteX249" fmla="*/ 1223 w 10000"/>
              <a:gd name="connsiteY249" fmla="*/ 9464 h 10000"/>
              <a:gd name="connsiteX250" fmla="*/ 1273 w 10000"/>
              <a:gd name="connsiteY250" fmla="*/ 9571 h 10000"/>
              <a:gd name="connsiteX251" fmla="*/ 1318 w 10000"/>
              <a:gd name="connsiteY251" fmla="*/ 10000 h 10000"/>
              <a:gd name="connsiteX252" fmla="*/ 1278 w 10000"/>
              <a:gd name="connsiteY252" fmla="*/ 9919 h 10000"/>
              <a:gd name="connsiteX253" fmla="*/ 1237 w 10000"/>
              <a:gd name="connsiteY253" fmla="*/ 9879 h 10000"/>
              <a:gd name="connsiteX254" fmla="*/ 1187 w 10000"/>
              <a:gd name="connsiteY254" fmla="*/ 9853 h 10000"/>
              <a:gd name="connsiteX255" fmla="*/ 1156 w 10000"/>
              <a:gd name="connsiteY255" fmla="*/ 9812 h 10000"/>
              <a:gd name="connsiteX256" fmla="*/ 1120 w 10000"/>
              <a:gd name="connsiteY256" fmla="*/ 9786 h 10000"/>
              <a:gd name="connsiteX257" fmla="*/ 1093 w 10000"/>
              <a:gd name="connsiteY257" fmla="*/ 9639 h 10000"/>
              <a:gd name="connsiteX258" fmla="*/ 1030 w 10000"/>
              <a:gd name="connsiteY258" fmla="*/ 9732 h 10000"/>
              <a:gd name="connsiteX259" fmla="*/ 972 w 10000"/>
              <a:gd name="connsiteY259" fmla="*/ 9719 h 10000"/>
              <a:gd name="connsiteX260" fmla="*/ 936 w 10000"/>
              <a:gd name="connsiteY260" fmla="*/ 9598 h 10000"/>
              <a:gd name="connsiteX261" fmla="*/ 838 w 10000"/>
              <a:gd name="connsiteY261" fmla="*/ 9477 h 10000"/>
              <a:gd name="connsiteX262" fmla="*/ 739 w 10000"/>
              <a:gd name="connsiteY262" fmla="*/ 9491 h 10000"/>
              <a:gd name="connsiteX263" fmla="*/ 636 w 10000"/>
              <a:gd name="connsiteY263" fmla="*/ 9290 h 10000"/>
              <a:gd name="connsiteX264" fmla="*/ 717 w 10000"/>
              <a:gd name="connsiteY264" fmla="*/ 9090 h 10000"/>
              <a:gd name="connsiteX265" fmla="*/ 726 w 10000"/>
              <a:gd name="connsiteY265" fmla="*/ 8929 h 10000"/>
              <a:gd name="connsiteX266" fmla="*/ 726 w 10000"/>
              <a:gd name="connsiteY266" fmla="*/ 8754 h 10000"/>
              <a:gd name="connsiteX267" fmla="*/ 730 w 10000"/>
              <a:gd name="connsiteY267" fmla="*/ 8634 h 10000"/>
              <a:gd name="connsiteX268" fmla="*/ 784 w 10000"/>
              <a:gd name="connsiteY268" fmla="*/ 8581 h 10000"/>
              <a:gd name="connsiteX269" fmla="*/ 757 w 10000"/>
              <a:gd name="connsiteY269" fmla="*/ 8327 h 10000"/>
              <a:gd name="connsiteX270" fmla="*/ 694 w 10000"/>
              <a:gd name="connsiteY270" fmla="*/ 8260 h 10000"/>
              <a:gd name="connsiteX271" fmla="*/ 663 w 10000"/>
              <a:gd name="connsiteY271" fmla="*/ 8220 h 10000"/>
              <a:gd name="connsiteX272" fmla="*/ 623 w 10000"/>
              <a:gd name="connsiteY272" fmla="*/ 8260 h 10000"/>
              <a:gd name="connsiteX273" fmla="*/ 529 w 10000"/>
              <a:gd name="connsiteY273" fmla="*/ 8193 h 10000"/>
              <a:gd name="connsiteX274" fmla="*/ 457 w 10000"/>
              <a:gd name="connsiteY274" fmla="*/ 7938 h 10000"/>
              <a:gd name="connsiteX275" fmla="*/ 399 w 10000"/>
              <a:gd name="connsiteY275" fmla="*/ 7858 h 10000"/>
              <a:gd name="connsiteX276" fmla="*/ 372 w 10000"/>
              <a:gd name="connsiteY276" fmla="*/ 7630 h 10000"/>
              <a:gd name="connsiteX277" fmla="*/ 318 w 10000"/>
              <a:gd name="connsiteY277" fmla="*/ 7604 h 10000"/>
              <a:gd name="connsiteX278" fmla="*/ 269 w 10000"/>
              <a:gd name="connsiteY278" fmla="*/ 7684 h 10000"/>
              <a:gd name="connsiteX279" fmla="*/ 237 w 10000"/>
              <a:gd name="connsiteY279" fmla="*/ 7724 h 10000"/>
              <a:gd name="connsiteX280" fmla="*/ 224 w 10000"/>
              <a:gd name="connsiteY280" fmla="*/ 7617 h 10000"/>
              <a:gd name="connsiteX281" fmla="*/ 197 w 10000"/>
              <a:gd name="connsiteY281" fmla="*/ 7523 h 10000"/>
              <a:gd name="connsiteX282" fmla="*/ 269 w 10000"/>
              <a:gd name="connsiteY282" fmla="*/ 7497 h 10000"/>
              <a:gd name="connsiteX283" fmla="*/ 264 w 10000"/>
              <a:gd name="connsiteY283" fmla="*/ 7430 h 10000"/>
              <a:gd name="connsiteX284" fmla="*/ 246 w 10000"/>
              <a:gd name="connsiteY284" fmla="*/ 7390 h 10000"/>
              <a:gd name="connsiteX285" fmla="*/ 224 w 10000"/>
              <a:gd name="connsiteY285" fmla="*/ 7336 h 10000"/>
              <a:gd name="connsiteX286" fmla="*/ 184 w 10000"/>
              <a:gd name="connsiteY286" fmla="*/ 7068 h 10000"/>
              <a:gd name="connsiteX287" fmla="*/ 130 w 10000"/>
              <a:gd name="connsiteY287" fmla="*/ 6921 h 10000"/>
              <a:gd name="connsiteX288" fmla="*/ 76 w 10000"/>
              <a:gd name="connsiteY288" fmla="*/ 6921 h 10000"/>
              <a:gd name="connsiteX289" fmla="*/ 18 w 10000"/>
              <a:gd name="connsiteY289" fmla="*/ 6921 h 10000"/>
              <a:gd name="connsiteX290" fmla="*/ 0 w 10000"/>
              <a:gd name="connsiteY290" fmla="*/ 6720 h 10000"/>
              <a:gd name="connsiteX291" fmla="*/ 36 w 10000"/>
              <a:gd name="connsiteY29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310 w 10000"/>
              <a:gd name="connsiteY203" fmla="*/ 5007 h 10000"/>
              <a:gd name="connsiteX204" fmla="*/ 9189 w 10000"/>
              <a:gd name="connsiteY204" fmla="*/ 4872 h 10000"/>
              <a:gd name="connsiteX205" fmla="*/ 2304 w 10000"/>
              <a:gd name="connsiteY205" fmla="*/ 7121 h 10000"/>
              <a:gd name="connsiteX206" fmla="*/ 2160 w 10000"/>
              <a:gd name="connsiteY206" fmla="*/ 6907 h 10000"/>
              <a:gd name="connsiteX207" fmla="*/ 2022 w 10000"/>
              <a:gd name="connsiteY207" fmla="*/ 7068 h 10000"/>
              <a:gd name="connsiteX208" fmla="*/ 1990 w 10000"/>
              <a:gd name="connsiteY208" fmla="*/ 7014 h 10000"/>
              <a:gd name="connsiteX209" fmla="*/ 1857 w 10000"/>
              <a:gd name="connsiteY209" fmla="*/ 4912 h 10000"/>
              <a:gd name="connsiteX210" fmla="*/ 1919 w 10000"/>
              <a:gd name="connsiteY210" fmla="*/ 7148 h 10000"/>
              <a:gd name="connsiteX211" fmla="*/ 1789 w 10000"/>
              <a:gd name="connsiteY211" fmla="*/ 7202 h 10000"/>
              <a:gd name="connsiteX212" fmla="*/ 1744 w 10000"/>
              <a:gd name="connsiteY212" fmla="*/ 7148 h 10000"/>
              <a:gd name="connsiteX213" fmla="*/ 1730 w 10000"/>
              <a:gd name="connsiteY213" fmla="*/ 7202 h 10000"/>
              <a:gd name="connsiteX214" fmla="*/ 1798 w 10000"/>
              <a:gd name="connsiteY214" fmla="*/ 7403 h 10000"/>
              <a:gd name="connsiteX215" fmla="*/ 1753 w 10000"/>
              <a:gd name="connsiteY215" fmla="*/ 7523 h 10000"/>
              <a:gd name="connsiteX216" fmla="*/ 1757 w 10000"/>
              <a:gd name="connsiteY216" fmla="*/ 7697 h 10000"/>
              <a:gd name="connsiteX217" fmla="*/ 1829 w 10000"/>
              <a:gd name="connsiteY217" fmla="*/ 7711 h 10000"/>
              <a:gd name="connsiteX218" fmla="*/ 1860 w 10000"/>
              <a:gd name="connsiteY218" fmla="*/ 7871 h 10000"/>
              <a:gd name="connsiteX219" fmla="*/ 1842 w 10000"/>
              <a:gd name="connsiteY219" fmla="*/ 7991 h 10000"/>
              <a:gd name="connsiteX220" fmla="*/ 1789 w 10000"/>
              <a:gd name="connsiteY220" fmla="*/ 7911 h 10000"/>
              <a:gd name="connsiteX221" fmla="*/ 1744 w 10000"/>
              <a:gd name="connsiteY221" fmla="*/ 7978 h 10000"/>
              <a:gd name="connsiteX222" fmla="*/ 1704 w 10000"/>
              <a:gd name="connsiteY222" fmla="*/ 7911 h 10000"/>
              <a:gd name="connsiteX223" fmla="*/ 1686 w 10000"/>
              <a:gd name="connsiteY223" fmla="*/ 7804 h 10000"/>
              <a:gd name="connsiteX224" fmla="*/ 1636 w 10000"/>
              <a:gd name="connsiteY224" fmla="*/ 7871 h 10000"/>
              <a:gd name="connsiteX225" fmla="*/ 1596 w 10000"/>
              <a:gd name="connsiteY225" fmla="*/ 7804 h 10000"/>
              <a:gd name="connsiteX226" fmla="*/ 1556 w 10000"/>
              <a:gd name="connsiteY226" fmla="*/ 7911 h 10000"/>
              <a:gd name="connsiteX227" fmla="*/ 1502 w 10000"/>
              <a:gd name="connsiteY227" fmla="*/ 7924 h 10000"/>
              <a:gd name="connsiteX228" fmla="*/ 1466 w 10000"/>
              <a:gd name="connsiteY228" fmla="*/ 7804 h 10000"/>
              <a:gd name="connsiteX229" fmla="*/ 1269 w 10000"/>
              <a:gd name="connsiteY229" fmla="*/ 7764 h 10000"/>
              <a:gd name="connsiteX230" fmla="*/ 1246 w 10000"/>
              <a:gd name="connsiteY230" fmla="*/ 7831 h 10000"/>
              <a:gd name="connsiteX231" fmla="*/ 1228 w 10000"/>
              <a:gd name="connsiteY231" fmla="*/ 7831 h 10000"/>
              <a:gd name="connsiteX232" fmla="*/ 1196 w 10000"/>
              <a:gd name="connsiteY232" fmla="*/ 7965 h 10000"/>
              <a:gd name="connsiteX233" fmla="*/ 1201 w 10000"/>
              <a:gd name="connsiteY233" fmla="*/ 8099 h 10000"/>
              <a:gd name="connsiteX234" fmla="*/ 1178 w 10000"/>
              <a:gd name="connsiteY234" fmla="*/ 8099 h 10000"/>
              <a:gd name="connsiteX235" fmla="*/ 1160 w 10000"/>
              <a:gd name="connsiteY235" fmla="*/ 7991 h 10000"/>
              <a:gd name="connsiteX236" fmla="*/ 1134 w 10000"/>
              <a:gd name="connsiteY236" fmla="*/ 8005 h 10000"/>
              <a:gd name="connsiteX237" fmla="*/ 1125 w 10000"/>
              <a:gd name="connsiteY237" fmla="*/ 8393 h 10000"/>
              <a:gd name="connsiteX238" fmla="*/ 1156 w 10000"/>
              <a:gd name="connsiteY238" fmla="*/ 8514 h 10000"/>
              <a:gd name="connsiteX239" fmla="*/ 1156 w 10000"/>
              <a:gd name="connsiteY239" fmla="*/ 8621 h 10000"/>
              <a:gd name="connsiteX240" fmla="*/ 1187 w 10000"/>
              <a:gd name="connsiteY240" fmla="*/ 8607 h 10000"/>
              <a:gd name="connsiteX241" fmla="*/ 1228 w 10000"/>
              <a:gd name="connsiteY241" fmla="*/ 8554 h 10000"/>
              <a:gd name="connsiteX242" fmla="*/ 1264 w 10000"/>
              <a:gd name="connsiteY242" fmla="*/ 8728 h 10000"/>
              <a:gd name="connsiteX243" fmla="*/ 1291 w 10000"/>
              <a:gd name="connsiteY243" fmla="*/ 8835 h 10000"/>
              <a:gd name="connsiteX244" fmla="*/ 1318 w 10000"/>
              <a:gd name="connsiteY244" fmla="*/ 8983 h 10000"/>
              <a:gd name="connsiteX245" fmla="*/ 1363 w 10000"/>
              <a:gd name="connsiteY245" fmla="*/ 9009 h 10000"/>
              <a:gd name="connsiteX246" fmla="*/ 1305 w 10000"/>
              <a:gd name="connsiteY246" fmla="*/ 9130 h 10000"/>
              <a:gd name="connsiteX247" fmla="*/ 1264 w 10000"/>
              <a:gd name="connsiteY247" fmla="*/ 9023 h 10000"/>
              <a:gd name="connsiteX248" fmla="*/ 1223 w 10000"/>
              <a:gd name="connsiteY248" fmla="*/ 9464 h 10000"/>
              <a:gd name="connsiteX249" fmla="*/ 1273 w 10000"/>
              <a:gd name="connsiteY249" fmla="*/ 9571 h 10000"/>
              <a:gd name="connsiteX250" fmla="*/ 1318 w 10000"/>
              <a:gd name="connsiteY250" fmla="*/ 10000 h 10000"/>
              <a:gd name="connsiteX251" fmla="*/ 1278 w 10000"/>
              <a:gd name="connsiteY251" fmla="*/ 9919 h 10000"/>
              <a:gd name="connsiteX252" fmla="*/ 1237 w 10000"/>
              <a:gd name="connsiteY252" fmla="*/ 9879 h 10000"/>
              <a:gd name="connsiteX253" fmla="*/ 1187 w 10000"/>
              <a:gd name="connsiteY253" fmla="*/ 9853 h 10000"/>
              <a:gd name="connsiteX254" fmla="*/ 1156 w 10000"/>
              <a:gd name="connsiteY254" fmla="*/ 9812 h 10000"/>
              <a:gd name="connsiteX255" fmla="*/ 1120 w 10000"/>
              <a:gd name="connsiteY255" fmla="*/ 9786 h 10000"/>
              <a:gd name="connsiteX256" fmla="*/ 1093 w 10000"/>
              <a:gd name="connsiteY256" fmla="*/ 9639 h 10000"/>
              <a:gd name="connsiteX257" fmla="*/ 1030 w 10000"/>
              <a:gd name="connsiteY257" fmla="*/ 9732 h 10000"/>
              <a:gd name="connsiteX258" fmla="*/ 972 w 10000"/>
              <a:gd name="connsiteY258" fmla="*/ 9719 h 10000"/>
              <a:gd name="connsiteX259" fmla="*/ 936 w 10000"/>
              <a:gd name="connsiteY259" fmla="*/ 9598 h 10000"/>
              <a:gd name="connsiteX260" fmla="*/ 838 w 10000"/>
              <a:gd name="connsiteY260" fmla="*/ 9477 h 10000"/>
              <a:gd name="connsiteX261" fmla="*/ 739 w 10000"/>
              <a:gd name="connsiteY261" fmla="*/ 9491 h 10000"/>
              <a:gd name="connsiteX262" fmla="*/ 636 w 10000"/>
              <a:gd name="connsiteY262" fmla="*/ 9290 h 10000"/>
              <a:gd name="connsiteX263" fmla="*/ 717 w 10000"/>
              <a:gd name="connsiteY263" fmla="*/ 9090 h 10000"/>
              <a:gd name="connsiteX264" fmla="*/ 726 w 10000"/>
              <a:gd name="connsiteY264" fmla="*/ 8929 h 10000"/>
              <a:gd name="connsiteX265" fmla="*/ 726 w 10000"/>
              <a:gd name="connsiteY265" fmla="*/ 8754 h 10000"/>
              <a:gd name="connsiteX266" fmla="*/ 730 w 10000"/>
              <a:gd name="connsiteY266" fmla="*/ 8634 h 10000"/>
              <a:gd name="connsiteX267" fmla="*/ 784 w 10000"/>
              <a:gd name="connsiteY267" fmla="*/ 8581 h 10000"/>
              <a:gd name="connsiteX268" fmla="*/ 757 w 10000"/>
              <a:gd name="connsiteY268" fmla="*/ 8327 h 10000"/>
              <a:gd name="connsiteX269" fmla="*/ 694 w 10000"/>
              <a:gd name="connsiteY269" fmla="*/ 8260 h 10000"/>
              <a:gd name="connsiteX270" fmla="*/ 663 w 10000"/>
              <a:gd name="connsiteY270" fmla="*/ 8220 h 10000"/>
              <a:gd name="connsiteX271" fmla="*/ 623 w 10000"/>
              <a:gd name="connsiteY271" fmla="*/ 8260 h 10000"/>
              <a:gd name="connsiteX272" fmla="*/ 529 w 10000"/>
              <a:gd name="connsiteY272" fmla="*/ 8193 h 10000"/>
              <a:gd name="connsiteX273" fmla="*/ 457 w 10000"/>
              <a:gd name="connsiteY273" fmla="*/ 7938 h 10000"/>
              <a:gd name="connsiteX274" fmla="*/ 399 w 10000"/>
              <a:gd name="connsiteY274" fmla="*/ 7858 h 10000"/>
              <a:gd name="connsiteX275" fmla="*/ 372 w 10000"/>
              <a:gd name="connsiteY275" fmla="*/ 7630 h 10000"/>
              <a:gd name="connsiteX276" fmla="*/ 318 w 10000"/>
              <a:gd name="connsiteY276" fmla="*/ 7604 h 10000"/>
              <a:gd name="connsiteX277" fmla="*/ 269 w 10000"/>
              <a:gd name="connsiteY277" fmla="*/ 7684 h 10000"/>
              <a:gd name="connsiteX278" fmla="*/ 237 w 10000"/>
              <a:gd name="connsiteY278" fmla="*/ 7724 h 10000"/>
              <a:gd name="connsiteX279" fmla="*/ 224 w 10000"/>
              <a:gd name="connsiteY279" fmla="*/ 7617 h 10000"/>
              <a:gd name="connsiteX280" fmla="*/ 197 w 10000"/>
              <a:gd name="connsiteY280" fmla="*/ 7523 h 10000"/>
              <a:gd name="connsiteX281" fmla="*/ 269 w 10000"/>
              <a:gd name="connsiteY281" fmla="*/ 7497 h 10000"/>
              <a:gd name="connsiteX282" fmla="*/ 264 w 10000"/>
              <a:gd name="connsiteY282" fmla="*/ 7430 h 10000"/>
              <a:gd name="connsiteX283" fmla="*/ 246 w 10000"/>
              <a:gd name="connsiteY283" fmla="*/ 7390 h 10000"/>
              <a:gd name="connsiteX284" fmla="*/ 224 w 10000"/>
              <a:gd name="connsiteY284" fmla="*/ 7336 h 10000"/>
              <a:gd name="connsiteX285" fmla="*/ 184 w 10000"/>
              <a:gd name="connsiteY285" fmla="*/ 7068 h 10000"/>
              <a:gd name="connsiteX286" fmla="*/ 130 w 10000"/>
              <a:gd name="connsiteY286" fmla="*/ 6921 h 10000"/>
              <a:gd name="connsiteX287" fmla="*/ 76 w 10000"/>
              <a:gd name="connsiteY287" fmla="*/ 6921 h 10000"/>
              <a:gd name="connsiteX288" fmla="*/ 18 w 10000"/>
              <a:gd name="connsiteY288" fmla="*/ 6921 h 10000"/>
              <a:gd name="connsiteX289" fmla="*/ 0 w 10000"/>
              <a:gd name="connsiteY289" fmla="*/ 6720 h 10000"/>
              <a:gd name="connsiteX290" fmla="*/ 36 w 10000"/>
              <a:gd name="connsiteY29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327 w 10000"/>
              <a:gd name="connsiteY202" fmla="*/ 4819 h 10000"/>
              <a:gd name="connsiteX203" fmla="*/ 9189 w 10000"/>
              <a:gd name="connsiteY203" fmla="*/ 4872 h 10000"/>
              <a:gd name="connsiteX204" fmla="*/ 2304 w 10000"/>
              <a:gd name="connsiteY204" fmla="*/ 7121 h 10000"/>
              <a:gd name="connsiteX205" fmla="*/ 2160 w 10000"/>
              <a:gd name="connsiteY205" fmla="*/ 6907 h 10000"/>
              <a:gd name="connsiteX206" fmla="*/ 2022 w 10000"/>
              <a:gd name="connsiteY206" fmla="*/ 7068 h 10000"/>
              <a:gd name="connsiteX207" fmla="*/ 1990 w 10000"/>
              <a:gd name="connsiteY207" fmla="*/ 7014 h 10000"/>
              <a:gd name="connsiteX208" fmla="*/ 1857 w 10000"/>
              <a:gd name="connsiteY208" fmla="*/ 4912 h 10000"/>
              <a:gd name="connsiteX209" fmla="*/ 1919 w 10000"/>
              <a:gd name="connsiteY209" fmla="*/ 7148 h 10000"/>
              <a:gd name="connsiteX210" fmla="*/ 1789 w 10000"/>
              <a:gd name="connsiteY210" fmla="*/ 7202 h 10000"/>
              <a:gd name="connsiteX211" fmla="*/ 1744 w 10000"/>
              <a:gd name="connsiteY211" fmla="*/ 7148 h 10000"/>
              <a:gd name="connsiteX212" fmla="*/ 1730 w 10000"/>
              <a:gd name="connsiteY212" fmla="*/ 7202 h 10000"/>
              <a:gd name="connsiteX213" fmla="*/ 1798 w 10000"/>
              <a:gd name="connsiteY213" fmla="*/ 7403 h 10000"/>
              <a:gd name="connsiteX214" fmla="*/ 1753 w 10000"/>
              <a:gd name="connsiteY214" fmla="*/ 7523 h 10000"/>
              <a:gd name="connsiteX215" fmla="*/ 1757 w 10000"/>
              <a:gd name="connsiteY215" fmla="*/ 7697 h 10000"/>
              <a:gd name="connsiteX216" fmla="*/ 1829 w 10000"/>
              <a:gd name="connsiteY216" fmla="*/ 7711 h 10000"/>
              <a:gd name="connsiteX217" fmla="*/ 1860 w 10000"/>
              <a:gd name="connsiteY217" fmla="*/ 7871 h 10000"/>
              <a:gd name="connsiteX218" fmla="*/ 1842 w 10000"/>
              <a:gd name="connsiteY218" fmla="*/ 7991 h 10000"/>
              <a:gd name="connsiteX219" fmla="*/ 1789 w 10000"/>
              <a:gd name="connsiteY219" fmla="*/ 7911 h 10000"/>
              <a:gd name="connsiteX220" fmla="*/ 1744 w 10000"/>
              <a:gd name="connsiteY220" fmla="*/ 7978 h 10000"/>
              <a:gd name="connsiteX221" fmla="*/ 1704 w 10000"/>
              <a:gd name="connsiteY221" fmla="*/ 7911 h 10000"/>
              <a:gd name="connsiteX222" fmla="*/ 1686 w 10000"/>
              <a:gd name="connsiteY222" fmla="*/ 7804 h 10000"/>
              <a:gd name="connsiteX223" fmla="*/ 1636 w 10000"/>
              <a:gd name="connsiteY223" fmla="*/ 7871 h 10000"/>
              <a:gd name="connsiteX224" fmla="*/ 1596 w 10000"/>
              <a:gd name="connsiteY224" fmla="*/ 7804 h 10000"/>
              <a:gd name="connsiteX225" fmla="*/ 1556 w 10000"/>
              <a:gd name="connsiteY225" fmla="*/ 7911 h 10000"/>
              <a:gd name="connsiteX226" fmla="*/ 1502 w 10000"/>
              <a:gd name="connsiteY226" fmla="*/ 7924 h 10000"/>
              <a:gd name="connsiteX227" fmla="*/ 1466 w 10000"/>
              <a:gd name="connsiteY227" fmla="*/ 7804 h 10000"/>
              <a:gd name="connsiteX228" fmla="*/ 1269 w 10000"/>
              <a:gd name="connsiteY228" fmla="*/ 7764 h 10000"/>
              <a:gd name="connsiteX229" fmla="*/ 1246 w 10000"/>
              <a:gd name="connsiteY229" fmla="*/ 7831 h 10000"/>
              <a:gd name="connsiteX230" fmla="*/ 1228 w 10000"/>
              <a:gd name="connsiteY230" fmla="*/ 7831 h 10000"/>
              <a:gd name="connsiteX231" fmla="*/ 1196 w 10000"/>
              <a:gd name="connsiteY231" fmla="*/ 7965 h 10000"/>
              <a:gd name="connsiteX232" fmla="*/ 1201 w 10000"/>
              <a:gd name="connsiteY232" fmla="*/ 8099 h 10000"/>
              <a:gd name="connsiteX233" fmla="*/ 1178 w 10000"/>
              <a:gd name="connsiteY233" fmla="*/ 8099 h 10000"/>
              <a:gd name="connsiteX234" fmla="*/ 1160 w 10000"/>
              <a:gd name="connsiteY234" fmla="*/ 7991 h 10000"/>
              <a:gd name="connsiteX235" fmla="*/ 1134 w 10000"/>
              <a:gd name="connsiteY235" fmla="*/ 8005 h 10000"/>
              <a:gd name="connsiteX236" fmla="*/ 1125 w 10000"/>
              <a:gd name="connsiteY236" fmla="*/ 8393 h 10000"/>
              <a:gd name="connsiteX237" fmla="*/ 1156 w 10000"/>
              <a:gd name="connsiteY237" fmla="*/ 8514 h 10000"/>
              <a:gd name="connsiteX238" fmla="*/ 1156 w 10000"/>
              <a:gd name="connsiteY238" fmla="*/ 8621 h 10000"/>
              <a:gd name="connsiteX239" fmla="*/ 1187 w 10000"/>
              <a:gd name="connsiteY239" fmla="*/ 8607 h 10000"/>
              <a:gd name="connsiteX240" fmla="*/ 1228 w 10000"/>
              <a:gd name="connsiteY240" fmla="*/ 8554 h 10000"/>
              <a:gd name="connsiteX241" fmla="*/ 1264 w 10000"/>
              <a:gd name="connsiteY241" fmla="*/ 8728 h 10000"/>
              <a:gd name="connsiteX242" fmla="*/ 1291 w 10000"/>
              <a:gd name="connsiteY242" fmla="*/ 8835 h 10000"/>
              <a:gd name="connsiteX243" fmla="*/ 1318 w 10000"/>
              <a:gd name="connsiteY243" fmla="*/ 8983 h 10000"/>
              <a:gd name="connsiteX244" fmla="*/ 1363 w 10000"/>
              <a:gd name="connsiteY244" fmla="*/ 9009 h 10000"/>
              <a:gd name="connsiteX245" fmla="*/ 1305 w 10000"/>
              <a:gd name="connsiteY245" fmla="*/ 9130 h 10000"/>
              <a:gd name="connsiteX246" fmla="*/ 1264 w 10000"/>
              <a:gd name="connsiteY246" fmla="*/ 9023 h 10000"/>
              <a:gd name="connsiteX247" fmla="*/ 1223 w 10000"/>
              <a:gd name="connsiteY247" fmla="*/ 9464 h 10000"/>
              <a:gd name="connsiteX248" fmla="*/ 1273 w 10000"/>
              <a:gd name="connsiteY248" fmla="*/ 9571 h 10000"/>
              <a:gd name="connsiteX249" fmla="*/ 1318 w 10000"/>
              <a:gd name="connsiteY249" fmla="*/ 10000 h 10000"/>
              <a:gd name="connsiteX250" fmla="*/ 1278 w 10000"/>
              <a:gd name="connsiteY250" fmla="*/ 9919 h 10000"/>
              <a:gd name="connsiteX251" fmla="*/ 1237 w 10000"/>
              <a:gd name="connsiteY251" fmla="*/ 9879 h 10000"/>
              <a:gd name="connsiteX252" fmla="*/ 1187 w 10000"/>
              <a:gd name="connsiteY252" fmla="*/ 9853 h 10000"/>
              <a:gd name="connsiteX253" fmla="*/ 1156 w 10000"/>
              <a:gd name="connsiteY253" fmla="*/ 9812 h 10000"/>
              <a:gd name="connsiteX254" fmla="*/ 1120 w 10000"/>
              <a:gd name="connsiteY254" fmla="*/ 9786 h 10000"/>
              <a:gd name="connsiteX255" fmla="*/ 1093 w 10000"/>
              <a:gd name="connsiteY255" fmla="*/ 9639 h 10000"/>
              <a:gd name="connsiteX256" fmla="*/ 1030 w 10000"/>
              <a:gd name="connsiteY256" fmla="*/ 9732 h 10000"/>
              <a:gd name="connsiteX257" fmla="*/ 972 w 10000"/>
              <a:gd name="connsiteY257" fmla="*/ 9719 h 10000"/>
              <a:gd name="connsiteX258" fmla="*/ 936 w 10000"/>
              <a:gd name="connsiteY258" fmla="*/ 9598 h 10000"/>
              <a:gd name="connsiteX259" fmla="*/ 838 w 10000"/>
              <a:gd name="connsiteY259" fmla="*/ 9477 h 10000"/>
              <a:gd name="connsiteX260" fmla="*/ 739 w 10000"/>
              <a:gd name="connsiteY260" fmla="*/ 9491 h 10000"/>
              <a:gd name="connsiteX261" fmla="*/ 636 w 10000"/>
              <a:gd name="connsiteY261" fmla="*/ 9290 h 10000"/>
              <a:gd name="connsiteX262" fmla="*/ 717 w 10000"/>
              <a:gd name="connsiteY262" fmla="*/ 9090 h 10000"/>
              <a:gd name="connsiteX263" fmla="*/ 726 w 10000"/>
              <a:gd name="connsiteY263" fmla="*/ 8929 h 10000"/>
              <a:gd name="connsiteX264" fmla="*/ 726 w 10000"/>
              <a:gd name="connsiteY264" fmla="*/ 8754 h 10000"/>
              <a:gd name="connsiteX265" fmla="*/ 730 w 10000"/>
              <a:gd name="connsiteY265" fmla="*/ 8634 h 10000"/>
              <a:gd name="connsiteX266" fmla="*/ 784 w 10000"/>
              <a:gd name="connsiteY266" fmla="*/ 8581 h 10000"/>
              <a:gd name="connsiteX267" fmla="*/ 757 w 10000"/>
              <a:gd name="connsiteY267" fmla="*/ 8327 h 10000"/>
              <a:gd name="connsiteX268" fmla="*/ 694 w 10000"/>
              <a:gd name="connsiteY268" fmla="*/ 8260 h 10000"/>
              <a:gd name="connsiteX269" fmla="*/ 663 w 10000"/>
              <a:gd name="connsiteY269" fmla="*/ 8220 h 10000"/>
              <a:gd name="connsiteX270" fmla="*/ 623 w 10000"/>
              <a:gd name="connsiteY270" fmla="*/ 8260 h 10000"/>
              <a:gd name="connsiteX271" fmla="*/ 529 w 10000"/>
              <a:gd name="connsiteY271" fmla="*/ 8193 h 10000"/>
              <a:gd name="connsiteX272" fmla="*/ 457 w 10000"/>
              <a:gd name="connsiteY272" fmla="*/ 7938 h 10000"/>
              <a:gd name="connsiteX273" fmla="*/ 399 w 10000"/>
              <a:gd name="connsiteY273" fmla="*/ 7858 h 10000"/>
              <a:gd name="connsiteX274" fmla="*/ 372 w 10000"/>
              <a:gd name="connsiteY274" fmla="*/ 7630 h 10000"/>
              <a:gd name="connsiteX275" fmla="*/ 318 w 10000"/>
              <a:gd name="connsiteY275" fmla="*/ 7604 h 10000"/>
              <a:gd name="connsiteX276" fmla="*/ 269 w 10000"/>
              <a:gd name="connsiteY276" fmla="*/ 7684 h 10000"/>
              <a:gd name="connsiteX277" fmla="*/ 237 w 10000"/>
              <a:gd name="connsiteY277" fmla="*/ 7724 h 10000"/>
              <a:gd name="connsiteX278" fmla="*/ 224 w 10000"/>
              <a:gd name="connsiteY278" fmla="*/ 7617 h 10000"/>
              <a:gd name="connsiteX279" fmla="*/ 197 w 10000"/>
              <a:gd name="connsiteY279" fmla="*/ 7523 h 10000"/>
              <a:gd name="connsiteX280" fmla="*/ 269 w 10000"/>
              <a:gd name="connsiteY280" fmla="*/ 7497 h 10000"/>
              <a:gd name="connsiteX281" fmla="*/ 264 w 10000"/>
              <a:gd name="connsiteY281" fmla="*/ 7430 h 10000"/>
              <a:gd name="connsiteX282" fmla="*/ 246 w 10000"/>
              <a:gd name="connsiteY282" fmla="*/ 7390 h 10000"/>
              <a:gd name="connsiteX283" fmla="*/ 224 w 10000"/>
              <a:gd name="connsiteY283" fmla="*/ 7336 h 10000"/>
              <a:gd name="connsiteX284" fmla="*/ 184 w 10000"/>
              <a:gd name="connsiteY284" fmla="*/ 7068 h 10000"/>
              <a:gd name="connsiteX285" fmla="*/ 130 w 10000"/>
              <a:gd name="connsiteY285" fmla="*/ 6921 h 10000"/>
              <a:gd name="connsiteX286" fmla="*/ 76 w 10000"/>
              <a:gd name="connsiteY286" fmla="*/ 6921 h 10000"/>
              <a:gd name="connsiteX287" fmla="*/ 18 w 10000"/>
              <a:gd name="connsiteY287" fmla="*/ 6921 h 10000"/>
              <a:gd name="connsiteX288" fmla="*/ 0 w 10000"/>
              <a:gd name="connsiteY288" fmla="*/ 6720 h 10000"/>
              <a:gd name="connsiteX289" fmla="*/ 36 w 10000"/>
              <a:gd name="connsiteY28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9189 w 10000"/>
              <a:gd name="connsiteY202" fmla="*/ 4872 h 10000"/>
              <a:gd name="connsiteX203" fmla="*/ 2304 w 10000"/>
              <a:gd name="connsiteY203" fmla="*/ 7121 h 10000"/>
              <a:gd name="connsiteX204" fmla="*/ 2160 w 10000"/>
              <a:gd name="connsiteY204" fmla="*/ 6907 h 10000"/>
              <a:gd name="connsiteX205" fmla="*/ 2022 w 10000"/>
              <a:gd name="connsiteY205" fmla="*/ 7068 h 10000"/>
              <a:gd name="connsiteX206" fmla="*/ 1990 w 10000"/>
              <a:gd name="connsiteY206" fmla="*/ 7014 h 10000"/>
              <a:gd name="connsiteX207" fmla="*/ 1857 w 10000"/>
              <a:gd name="connsiteY207" fmla="*/ 4912 h 10000"/>
              <a:gd name="connsiteX208" fmla="*/ 1919 w 10000"/>
              <a:gd name="connsiteY208" fmla="*/ 7148 h 10000"/>
              <a:gd name="connsiteX209" fmla="*/ 1789 w 10000"/>
              <a:gd name="connsiteY209" fmla="*/ 7202 h 10000"/>
              <a:gd name="connsiteX210" fmla="*/ 1744 w 10000"/>
              <a:gd name="connsiteY210" fmla="*/ 7148 h 10000"/>
              <a:gd name="connsiteX211" fmla="*/ 1730 w 10000"/>
              <a:gd name="connsiteY211" fmla="*/ 7202 h 10000"/>
              <a:gd name="connsiteX212" fmla="*/ 1798 w 10000"/>
              <a:gd name="connsiteY212" fmla="*/ 7403 h 10000"/>
              <a:gd name="connsiteX213" fmla="*/ 1753 w 10000"/>
              <a:gd name="connsiteY213" fmla="*/ 7523 h 10000"/>
              <a:gd name="connsiteX214" fmla="*/ 1757 w 10000"/>
              <a:gd name="connsiteY214" fmla="*/ 7697 h 10000"/>
              <a:gd name="connsiteX215" fmla="*/ 1829 w 10000"/>
              <a:gd name="connsiteY215" fmla="*/ 7711 h 10000"/>
              <a:gd name="connsiteX216" fmla="*/ 1860 w 10000"/>
              <a:gd name="connsiteY216" fmla="*/ 7871 h 10000"/>
              <a:gd name="connsiteX217" fmla="*/ 1842 w 10000"/>
              <a:gd name="connsiteY217" fmla="*/ 7991 h 10000"/>
              <a:gd name="connsiteX218" fmla="*/ 1789 w 10000"/>
              <a:gd name="connsiteY218" fmla="*/ 7911 h 10000"/>
              <a:gd name="connsiteX219" fmla="*/ 1744 w 10000"/>
              <a:gd name="connsiteY219" fmla="*/ 7978 h 10000"/>
              <a:gd name="connsiteX220" fmla="*/ 1704 w 10000"/>
              <a:gd name="connsiteY220" fmla="*/ 7911 h 10000"/>
              <a:gd name="connsiteX221" fmla="*/ 1686 w 10000"/>
              <a:gd name="connsiteY221" fmla="*/ 7804 h 10000"/>
              <a:gd name="connsiteX222" fmla="*/ 1636 w 10000"/>
              <a:gd name="connsiteY222" fmla="*/ 7871 h 10000"/>
              <a:gd name="connsiteX223" fmla="*/ 1596 w 10000"/>
              <a:gd name="connsiteY223" fmla="*/ 7804 h 10000"/>
              <a:gd name="connsiteX224" fmla="*/ 1556 w 10000"/>
              <a:gd name="connsiteY224" fmla="*/ 7911 h 10000"/>
              <a:gd name="connsiteX225" fmla="*/ 1502 w 10000"/>
              <a:gd name="connsiteY225" fmla="*/ 7924 h 10000"/>
              <a:gd name="connsiteX226" fmla="*/ 1466 w 10000"/>
              <a:gd name="connsiteY226" fmla="*/ 7804 h 10000"/>
              <a:gd name="connsiteX227" fmla="*/ 1269 w 10000"/>
              <a:gd name="connsiteY227" fmla="*/ 7764 h 10000"/>
              <a:gd name="connsiteX228" fmla="*/ 1246 w 10000"/>
              <a:gd name="connsiteY228" fmla="*/ 7831 h 10000"/>
              <a:gd name="connsiteX229" fmla="*/ 1228 w 10000"/>
              <a:gd name="connsiteY229" fmla="*/ 7831 h 10000"/>
              <a:gd name="connsiteX230" fmla="*/ 1196 w 10000"/>
              <a:gd name="connsiteY230" fmla="*/ 7965 h 10000"/>
              <a:gd name="connsiteX231" fmla="*/ 1201 w 10000"/>
              <a:gd name="connsiteY231" fmla="*/ 8099 h 10000"/>
              <a:gd name="connsiteX232" fmla="*/ 1178 w 10000"/>
              <a:gd name="connsiteY232" fmla="*/ 8099 h 10000"/>
              <a:gd name="connsiteX233" fmla="*/ 1160 w 10000"/>
              <a:gd name="connsiteY233" fmla="*/ 7991 h 10000"/>
              <a:gd name="connsiteX234" fmla="*/ 1134 w 10000"/>
              <a:gd name="connsiteY234" fmla="*/ 8005 h 10000"/>
              <a:gd name="connsiteX235" fmla="*/ 1125 w 10000"/>
              <a:gd name="connsiteY235" fmla="*/ 8393 h 10000"/>
              <a:gd name="connsiteX236" fmla="*/ 1156 w 10000"/>
              <a:gd name="connsiteY236" fmla="*/ 8514 h 10000"/>
              <a:gd name="connsiteX237" fmla="*/ 1156 w 10000"/>
              <a:gd name="connsiteY237" fmla="*/ 8621 h 10000"/>
              <a:gd name="connsiteX238" fmla="*/ 1187 w 10000"/>
              <a:gd name="connsiteY238" fmla="*/ 8607 h 10000"/>
              <a:gd name="connsiteX239" fmla="*/ 1228 w 10000"/>
              <a:gd name="connsiteY239" fmla="*/ 8554 h 10000"/>
              <a:gd name="connsiteX240" fmla="*/ 1264 w 10000"/>
              <a:gd name="connsiteY240" fmla="*/ 8728 h 10000"/>
              <a:gd name="connsiteX241" fmla="*/ 1291 w 10000"/>
              <a:gd name="connsiteY241" fmla="*/ 8835 h 10000"/>
              <a:gd name="connsiteX242" fmla="*/ 1318 w 10000"/>
              <a:gd name="connsiteY242" fmla="*/ 8983 h 10000"/>
              <a:gd name="connsiteX243" fmla="*/ 1363 w 10000"/>
              <a:gd name="connsiteY243" fmla="*/ 9009 h 10000"/>
              <a:gd name="connsiteX244" fmla="*/ 1305 w 10000"/>
              <a:gd name="connsiteY244" fmla="*/ 9130 h 10000"/>
              <a:gd name="connsiteX245" fmla="*/ 1264 w 10000"/>
              <a:gd name="connsiteY245" fmla="*/ 9023 h 10000"/>
              <a:gd name="connsiteX246" fmla="*/ 1223 w 10000"/>
              <a:gd name="connsiteY246" fmla="*/ 9464 h 10000"/>
              <a:gd name="connsiteX247" fmla="*/ 1273 w 10000"/>
              <a:gd name="connsiteY247" fmla="*/ 9571 h 10000"/>
              <a:gd name="connsiteX248" fmla="*/ 1318 w 10000"/>
              <a:gd name="connsiteY248" fmla="*/ 10000 h 10000"/>
              <a:gd name="connsiteX249" fmla="*/ 1278 w 10000"/>
              <a:gd name="connsiteY249" fmla="*/ 9919 h 10000"/>
              <a:gd name="connsiteX250" fmla="*/ 1237 w 10000"/>
              <a:gd name="connsiteY250" fmla="*/ 9879 h 10000"/>
              <a:gd name="connsiteX251" fmla="*/ 1187 w 10000"/>
              <a:gd name="connsiteY251" fmla="*/ 9853 h 10000"/>
              <a:gd name="connsiteX252" fmla="*/ 1156 w 10000"/>
              <a:gd name="connsiteY252" fmla="*/ 9812 h 10000"/>
              <a:gd name="connsiteX253" fmla="*/ 1120 w 10000"/>
              <a:gd name="connsiteY253" fmla="*/ 9786 h 10000"/>
              <a:gd name="connsiteX254" fmla="*/ 1093 w 10000"/>
              <a:gd name="connsiteY254" fmla="*/ 9639 h 10000"/>
              <a:gd name="connsiteX255" fmla="*/ 1030 w 10000"/>
              <a:gd name="connsiteY255" fmla="*/ 9732 h 10000"/>
              <a:gd name="connsiteX256" fmla="*/ 972 w 10000"/>
              <a:gd name="connsiteY256" fmla="*/ 9719 h 10000"/>
              <a:gd name="connsiteX257" fmla="*/ 936 w 10000"/>
              <a:gd name="connsiteY257" fmla="*/ 9598 h 10000"/>
              <a:gd name="connsiteX258" fmla="*/ 838 w 10000"/>
              <a:gd name="connsiteY258" fmla="*/ 9477 h 10000"/>
              <a:gd name="connsiteX259" fmla="*/ 739 w 10000"/>
              <a:gd name="connsiteY259" fmla="*/ 9491 h 10000"/>
              <a:gd name="connsiteX260" fmla="*/ 636 w 10000"/>
              <a:gd name="connsiteY260" fmla="*/ 9290 h 10000"/>
              <a:gd name="connsiteX261" fmla="*/ 717 w 10000"/>
              <a:gd name="connsiteY261" fmla="*/ 9090 h 10000"/>
              <a:gd name="connsiteX262" fmla="*/ 726 w 10000"/>
              <a:gd name="connsiteY262" fmla="*/ 8929 h 10000"/>
              <a:gd name="connsiteX263" fmla="*/ 726 w 10000"/>
              <a:gd name="connsiteY263" fmla="*/ 8754 h 10000"/>
              <a:gd name="connsiteX264" fmla="*/ 730 w 10000"/>
              <a:gd name="connsiteY264" fmla="*/ 8634 h 10000"/>
              <a:gd name="connsiteX265" fmla="*/ 784 w 10000"/>
              <a:gd name="connsiteY265" fmla="*/ 8581 h 10000"/>
              <a:gd name="connsiteX266" fmla="*/ 757 w 10000"/>
              <a:gd name="connsiteY266" fmla="*/ 8327 h 10000"/>
              <a:gd name="connsiteX267" fmla="*/ 694 w 10000"/>
              <a:gd name="connsiteY267" fmla="*/ 8260 h 10000"/>
              <a:gd name="connsiteX268" fmla="*/ 663 w 10000"/>
              <a:gd name="connsiteY268" fmla="*/ 8220 h 10000"/>
              <a:gd name="connsiteX269" fmla="*/ 623 w 10000"/>
              <a:gd name="connsiteY269" fmla="*/ 8260 h 10000"/>
              <a:gd name="connsiteX270" fmla="*/ 529 w 10000"/>
              <a:gd name="connsiteY270" fmla="*/ 8193 h 10000"/>
              <a:gd name="connsiteX271" fmla="*/ 457 w 10000"/>
              <a:gd name="connsiteY271" fmla="*/ 7938 h 10000"/>
              <a:gd name="connsiteX272" fmla="*/ 399 w 10000"/>
              <a:gd name="connsiteY272" fmla="*/ 7858 h 10000"/>
              <a:gd name="connsiteX273" fmla="*/ 372 w 10000"/>
              <a:gd name="connsiteY273" fmla="*/ 7630 h 10000"/>
              <a:gd name="connsiteX274" fmla="*/ 318 w 10000"/>
              <a:gd name="connsiteY274" fmla="*/ 7604 h 10000"/>
              <a:gd name="connsiteX275" fmla="*/ 269 w 10000"/>
              <a:gd name="connsiteY275" fmla="*/ 7684 h 10000"/>
              <a:gd name="connsiteX276" fmla="*/ 237 w 10000"/>
              <a:gd name="connsiteY276" fmla="*/ 7724 h 10000"/>
              <a:gd name="connsiteX277" fmla="*/ 224 w 10000"/>
              <a:gd name="connsiteY277" fmla="*/ 7617 h 10000"/>
              <a:gd name="connsiteX278" fmla="*/ 197 w 10000"/>
              <a:gd name="connsiteY278" fmla="*/ 7523 h 10000"/>
              <a:gd name="connsiteX279" fmla="*/ 269 w 10000"/>
              <a:gd name="connsiteY279" fmla="*/ 7497 h 10000"/>
              <a:gd name="connsiteX280" fmla="*/ 264 w 10000"/>
              <a:gd name="connsiteY280" fmla="*/ 7430 h 10000"/>
              <a:gd name="connsiteX281" fmla="*/ 246 w 10000"/>
              <a:gd name="connsiteY281" fmla="*/ 7390 h 10000"/>
              <a:gd name="connsiteX282" fmla="*/ 224 w 10000"/>
              <a:gd name="connsiteY282" fmla="*/ 7336 h 10000"/>
              <a:gd name="connsiteX283" fmla="*/ 184 w 10000"/>
              <a:gd name="connsiteY283" fmla="*/ 7068 h 10000"/>
              <a:gd name="connsiteX284" fmla="*/ 130 w 10000"/>
              <a:gd name="connsiteY284" fmla="*/ 6921 h 10000"/>
              <a:gd name="connsiteX285" fmla="*/ 76 w 10000"/>
              <a:gd name="connsiteY285" fmla="*/ 6921 h 10000"/>
              <a:gd name="connsiteX286" fmla="*/ 18 w 10000"/>
              <a:gd name="connsiteY286" fmla="*/ 6921 h 10000"/>
              <a:gd name="connsiteX287" fmla="*/ 0 w 10000"/>
              <a:gd name="connsiteY287" fmla="*/ 6720 h 10000"/>
              <a:gd name="connsiteX288" fmla="*/ 36 w 10000"/>
              <a:gd name="connsiteY28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9211 w 10000"/>
              <a:gd name="connsiteY201" fmla="*/ 4338 h 10000"/>
              <a:gd name="connsiteX202" fmla="*/ 2304 w 10000"/>
              <a:gd name="connsiteY202" fmla="*/ 7121 h 10000"/>
              <a:gd name="connsiteX203" fmla="*/ 2160 w 10000"/>
              <a:gd name="connsiteY203" fmla="*/ 6907 h 10000"/>
              <a:gd name="connsiteX204" fmla="*/ 2022 w 10000"/>
              <a:gd name="connsiteY204" fmla="*/ 7068 h 10000"/>
              <a:gd name="connsiteX205" fmla="*/ 1990 w 10000"/>
              <a:gd name="connsiteY205" fmla="*/ 7014 h 10000"/>
              <a:gd name="connsiteX206" fmla="*/ 1857 w 10000"/>
              <a:gd name="connsiteY206" fmla="*/ 4912 h 10000"/>
              <a:gd name="connsiteX207" fmla="*/ 1919 w 10000"/>
              <a:gd name="connsiteY207" fmla="*/ 7148 h 10000"/>
              <a:gd name="connsiteX208" fmla="*/ 1789 w 10000"/>
              <a:gd name="connsiteY208" fmla="*/ 7202 h 10000"/>
              <a:gd name="connsiteX209" fmla="*/ 1744 w 10000"/>
              <a:gd name="connsiteY209" fmla="*/ 7148 h 10000"/>
              <a:gd name="connsiteX210" fmla="*/ 1730 w 10000"/>
              <a:gd name="connsiteY210" fmla="*/ 7202 h 10000"/>
              <a:gd name="connsiteX211" fmla="*/ 1798 w 10000"/>
              <a:gd name="connsiteY211" fmla="*/ 7403 h 10000"/>
              <a:gd name="connsiteX212" fmla="*/ 1753 w 10000"/>
              <a:gd name="connsiteY212" fmla="*/ 7523 h 10000"/>
              <a:gd name="connsiteX213" fmla="*/ 1757 w 10000"/>
              <a:gd name="connsiteY213" fmla="*/ 7697 h 10000"/>
              <a:gd name="connsiteX214" fmla="*/ 1829 w 10000"/>
              <a:gd name="connsiteY214" fmla="*/ 7711 h 10000"/>
              <a:gd name="connsiteX215" fmla="*/ 1860 w 10000"/>
              <a:gd name="connsiteY215" fmla="*/ 7871 h 10000"/>
              <a:gd name="connsiteX216" fmla="*/ 1842 w 10000"/>
              <a:gd name="connsiteY216" fmla="*/ 7991 h 10000"/>
              <a:gd name="connsiteX217" fmla="*/ 1789 w 10000"/>
              <a:gd name="connsiteY217" fmla="*/ 7911 h 10000"/>
              <a:gd name="connsiteX218" fmla="*/ 1744 w 10000"/>
              <a:gd name="connsiteY218" fmla="*/ 7978 h 10000"/>
              <a:gd name="connsiteX219" fmla="*/ 1704 w 10000"/>
              <a:gd name="connsiteY219" fmla="*/ 7911 h 10000"/>
              <a:gd name="connsiteX220" fmla="*/ 1686 w 10000"/>
              <a:gd name="connsiteY220" fmla="*/ 7804 h 10000"/>
              <a:gd name="connsiteX221" fmla="*/ 1636 w 10000"/>
              <a:gd name="connsiteY221" fmla="*/ 7871 h 10000"/>
              <a:gd name="connsiteX222" fmla="*/ 1596 w 10000"/>
              <a:gd name="connsiteY222" fmla="*/ 7804 h 10000"/>
              <a:gd name="connsiteX223" fmla="*/ 1556 w 10000"/>
              <a:gd name="connsiteY223" fmla="*/ 7911 h 10000"/>
              <a:gd name="connsiteX224" fmla="*/ 1502 w 10000"/>
              <a:gd name="connsiteY224" fmla="*/ 7924 h 10000"/>
              <a:gd name="connsiteX225" fmla="*/ 1466 w 10000"/>
              <a:gd name="connsiteY225" fmla="*/ 7804 h 10000"/>
              <a:gd name="connsiteX226" fmla="*/ 1269 w 10000"/>
              <a:gd name="connsiteY226" fmla="*/ 7764 h 10000"/>
              <a:gd name="connsiteX227" fmla="*/ 1246 w 10000"/>
              <a:gd name="connsiteY227" fmla="*/ 7831 h 10000"/>
              <a:gd name="connsiteX228" fmla="*/ 1228 w 10000"/>
              <a:gd name="connsiteY228" fmla="*/ 7831 h 10000"/>
              <a:gd name="connsiteX229" fmla="*/ 1196 w 10000"/>
              <a:gd name="connsiteY229" fmla="*/ 7965 h 10000"/>
              <a:gd name="connsiteX230" fmla="*/ 1201 w 10000"/>
              <a:gd name="connsiteY230" fmla="*/ 8099 h 10000"/>
              <a:gd name="connsiteX231" fmla="*/ 1178 w 10000"/>
              <a:gd name="connsiteY231" fmla="*/ 8099 h 10000"/>
              <a:gd name="connsiteX232" fmla="*/ 1160 w 10000"/>
              <a:gd name="connsiteY232" fmla="*/ 7991 h 10000"/>
              <a:gd name="connsiteX233" fmla="*/ 1134 w 10000"/>
              <a:gd name="connsiteY233" fmla="*/ 8005 h 10000"/>
              <a:gd name="connsiteX234" fmla="*/ 1125 w 10000"/>
              <a:gd name="connsiteY234" fmla="*/ 8393 h 10000"/>
              <a:gd name="connsiteX235" fmla="*/ 1156 w 10000"/>
              <a:gd name="connsiteY235" fmla="*/ 8514 h 10000"/>
              <a:gd name="connsiteX236" fmla="*/ 1156 w 10000"/>
              <a:gd name="connsiteY236" fmla="*/ 8621 h 10000"/>
              <a:gd name="connsiteX237" fmla="*/ 1187 w 10000"/>
              <a:gd name="connsiteY237" fmla="*/ 8607 h 10000"/>
              <a:gd name="connsiteX238" fmla="*/ 1228 w 10000"/>
              <a:gd name="connsiteY238" fmla="*/ 8554 h 10000"/>
              <a:gd name="connsiteX239" fmla="*/ 1264 w 10000"/>
              <a:gd name="connsiteY239" fmla="*/ 8728 h 10000"/>
              <a:gd name="connsiteX240" fmla="*/ 1291 w 10000"/>
              <a:gd name="connsiteY240" fmla="*/ 8835 h 10000"/>
              <a:gd name="connsiteX241" fmla="*/ 1318 w 10000"/>
              <a:gd name="connsiteY241" fmla="*/ 8983 h 10000"/>
              <a:gd name="connsiteX242" fmla="*/ 1363 w 10000"/>
              <a:gd name="connsiteY242" fmla="*/ 9009 h 10000"/>
              <a:gd name="connsiteX243" fmla="*/ 1305 w 10000"/>
              <a:gd name="connsiteY243" fmla="*/ 9130 h 10000"/>
              <a:gd name="connsiteX244" fmla="*/ 1264 w 10000"/>
              <a:gd name="connsiteY244" fmla="*/ 9023 h 10000"/>
              <a:gd name="connsiteX245" fmla="*/ 1223 w 10000"/>
              <a:gd name="connsiteY245" fmla="*/ 9464 h 10000"/>
              <a:gd name="connsiteX246" fmla="*/ 1273 w 10000"/>
              <a:gd name="connsiteY246" fmla="*/ 9571 h 10000"/>
              <a:gd name="connsiteX247" fmla="*/ 1318 w 10000"/>
              <a:gd name="connsiteY247" fmla="*/ 10000 h 10000"/>
              <a:gd name="connsiteX248" fmla="*/ 1278 w 10000"/>
              <a:gd name="connsiteY248" fmla="*/ 9919 h 10000"/>
              <a:gd name="connsiteX249" fmla="*/ 1237 w 10000"/>
              <a:gd name="connsiteY249" fmla="*/ 9879 h 10000"/>
              <a:gd name="connsiteX250" fmla="*/ 1187 w 10000"/>
              <a:gd name="connsiteY250" fmla="*/ 9853 h 10000"/>
              <a:gd name="connsiteX251" fmla="*/ 1156 w 10000"/>
              <a:gd name="connsiteY251" fmla="*/ 9812 h 10000"/>
              <a:gd name="connsiteX252" fmla="*/ 1120 w 10000"/>
              <a:gd name="connsiteY252" fmla="*/ 9786 h 10000"/>
              <a:gd name="connsiteX253" fmla="*/ 1093 w 10000"/>
              <a:gd name="connsiteY253" fmla="*/ 9639 h 10000"/>
              <a:gd name="connsiteX254" fmla="*/ 1030 w 10000"/>
              <a:gd name="connsiteY254" fmla="*/ 9732 h 10000"/>
              <a:gd name="connsiteX255" fmla="*/ 972 w 10000"/>
              <a:gd name="connsiteY255" fmla="*/ 9719 h 10000"/>
              <a:gd name="connsiteX256" fmla="*/ 936 w 10000"/>
              <a:gd name="connsiteY256" fmla="*/ 9598 h 10000"/>
              <a:gd name="connsiteX257" fmla="*/ 838 w 10000"/>
              <a:gd name="connsiteY257" fmla="*/ 9477 h 10000"/>
              <a:gd name="connsiteX258" fmla="*/ 739 w 10000"/>
              <a:gd name="connsiteY258" fmla="*/ 9491 h 10000"/>
              <a:gd name="connsiteX259" fmla="*/ 636 w 10000"/>
              <a:gd name="connsiteY259" fmla="*/ 9290 h 10000"/>
              <a:gd name="connsiteX260" fmla="*/ 717 w 10000"/>
              <a:gd name="connsiteY260" fmla="*/ 9090 h 10000"/>
              <a:gd name="connsiteX261" fmla="*/ 726 w 10000"/>
              <a:gd name="connsiteY261" fmla="*/ 8929 h 10000"/>
              <a:gd name="connsiteX262" fmla="*/ 726 w 10000"/>
              <a:gd name="connsiteY262" fmla="*/ 8754 h 10000"/>
              <a:gd name="connsiteX263" fmla="*/ 730 w 10000"/>
              <a:gd name="connsiteY263" fmla="*/ 8634 h 10000"/>
              <a:gd name="connsiteX264" fmla="*/ 784 w 10000"/>
              <a:gd name="connsiteY264" fmla="*/ 8581 h 10000"/>
              <a:gd name="connsiteX265" fmla="*/ 757 w 10000"/>
              <a:gd name="connsiteY265" fmla="*/ 8327 h 10000"/>
              <a:gd name="connsiteX266" fmla="*/ 694 w 10000"/>
              <a:gd name="connsiteY266" fmla="*/ 8260 h 10000"/>
              <a:gd name="connsiteX267" fmla="*/ 663 w 10000"/>
              <a:gd name="connsiteY267" fmla="*/ 8220 h 10000"/>
              <a:gd name="connsiteX268" fmla="*/ 623 w 10000"/>
              <a:gd name="connsiteY268" fmla="*/ 8260 h 10000"/>
              <a:gd name="connsiteX269" fmla="*/ 529 w 10000"/>
              <a:gd name="connsiteY269" fmla="*/ 8193 h 10000"/>
              <a:gd name="connsiteX270" fmla="*/ 457 w 10000"/>
              <a:gd name="connsiteY270" fmla="*/ 7938 h 10000"/>
              <a:gd name="connsiteX271" fmla="*/ 399 w 10000"/>
              <a:gd name="connsiteY271" fmla="*/ 7858 h 10000"/>
              <a:gd name="connsiteX272" fmla="*/ 372 w 10000"/>
              <a:gd name="connsiteY272" fmla="*/ 7630 h 10000"/>
              <a:gd name="connsiteX273" fmla="*/ 318 w 10000"/>
              <a:gd name="connsiteY273" fmla="*/ 7604 h 10000"/>
              <a:gd name="connsiteX274" fmla="*/ 269 w 10000"/>
              <a:gd name="connsiteY274" fmla="*/ 7684 h 10000"/>
              <a:gd name="connsiteX275" fmla="*/ 237 w 10000"/>
              <a:gd name="connsiteY275" fmla="*/ 7724 h 10000"/>
              <a:gd name="connsiteX276" fmla="*/ 224 w 10000"/>
              <a:gd name="connsiteY276" fmla="*/ 7617 h 10000"/>
              <a:gd name="connsiteX277" fmla="*/ 197 w 10000"/>
              <a:gd name="connsiteY277" fmla="*/ 7523 h 10000"/>
              <a:gd name="connsiteX278" fmla="*/ 269 w 10000"/>
              <a:gd name="connsiteY278" fmla="*/ 7497 h 10000"/>
              <a:gd name="connsiteX279" fmla="*/ 264 w 10000"/>
              <a:gd name="connsiteY279" fmla="*/ 7430 h 10000"/>
              <a:gd name="connsiteX280" fmla="*/ 246 w 10000"/>
              <a:gd name="connsiteY280" fmla="*/ 7390 h 10000"/>
              <a:gd name="connsiteX281" fmla="*/ 224 w 10000"/>
              <a:gd name="connsiteY281" fmla="*/ 7336 h 10000"/>
              <a:gd name="connsiteX282" fmla="*/ 184 w 10000"/>
              <a:gd name="connsiteY282" fmla="*/ 7068 h 10000"/>
              <a:gd name="connsiteX283" fmla="*/ 130 w 10000"/>
              <a:gd name="connsiteY283" fmla="*/ 6921 h 10000"/>
              <a:gd name="connsiteX284" fmla="*/ 76 w 10000"/>
              <a:gd name="connsiteY284" fmla="*/ 6921 h 10000"/>
              <a:gd name="connsiteX285" fmla="*/ 18 w 10000"/>
              <a:gd name="connsiteY285" fmla="*/ 6921 h 10000"/>
              <a:gd name="connsiteX286" fmla="*/ 0 w 10000"/>
              <a:gd name="connsiteY286" fmla="*/ 6720 h 10000"/>
              <a:gd name="connsiteX287" fmla="*/ 36 w 10000"/>
              <a:gd name="connsiteY287"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9283 w 10000"/>
              <a:gd name="connsiteY200" fmla="*/ 4364 h 10000"/>
              <a:gd name="connsiteX201" fmla="*/ 2304 w 10000"/>
              <a:gd name="connsiteY201" fmla="*/ 7121 h 10000"/>
              <a:gd name="connsiteX202" fmla="*/ 2160 w 10000"/>
              <a:gd name="connsiteY202" fmla="*/ 6907 h 10000"/>
              <a:gd name="connsiteX203" fmla="*/ 2022 w 10000"/>
              <a:gd name="connsiteY203" fmla="*/ 7068 h 10000"/>
              <a:gd name="connsiteX204" fmla="*/ 1990 w 10000"/>
              <a:gd name="connsiteY204" fmla="*/ 7014 h 10000"/>
              <a:gd name="connsiteX205" fmla="*/ 1857 w 10000"/>
              <a:gd name="connsiteY205" fmla="*/ 4912 h 10000"/>
              <a:gd name="connsiteX206" fmla="*/ 1919 w 10000"/>
              <a:gd name="connsiteY206" fmla="*/ 7148 h 10000"/>
              <a:gd name="connsiteX207" fmla="*/ 1789 w 10000"/>
              <a:gd name="connsiteY207" fmla="*/ 7202 h 10000"/>
              <a:gd name="connsiteX208" fmla="*/ 1744 w 10000"/>
              <a:gd name="connsiteY208" fmla="*/ 7148 h 10000"/>
              <a:gd name="connsiteX209" fmla="*/ 1730 w 10000"/>
              <a:gd name="connsiteY209" fmla="*/ 7202 h 10000"/>
              <a:gd name="connsiteX210" fmla="*/ 1798 w 10000"/>
              <a:gd name="connsiteY210" fmla="*/ 7403 h 10000"/>
              <a:gd name="connsiteX211" fmla="*/ 1753 w 10000"/>
              <a:gd name="connsiteY211" fmla="*/ 7523 h 10000"/>
              <a:gd name="connsiteX212" fmla="*/ 1757 w 10000"/>
              <a:gd name="connsiteY212" fmla="*/ 7697 h 10000"/>
              <a:gd name="connsiteX213" fmla="*/ 1829 w 10000"/>
              <a:gd name="connsiteY213" fmla="*/ 7711 h 10000"/>
              <a:gd name="connsiteX214" fmla="*/ 1860 w 10000"/>
              <a:gd name="connsiteY214" fmla="*/ 7871 h 10000"/>
              <a:gd name="connsiteX215" fmla="*/ 1842 w 10000"/>
              <a:gd name="connsiteY215" fmla="*/ 7991 h 10000"/>
              <a:gd name="connsiteX216" fmla="*/ 1789 w 10000"/>
              <a:gd name="connsiteY216" fmla="*/ 7911 h 10000"/>
              <a:gd name="connsiteX217" fmla="*/ 1744 w 10000"/>
              <a:gd name="connsiteY217" fmla="*/ 7978 h 10000"/>
              <a:gd name="connsiteX218" fmla="*/ 1704 w 10000"/>
              <a:gd name="connsiteY218" fmla="*/ 7911 h 10000"/>
              <a:gd name="connsiteX219" fmla="*/ 1686 w 10000"/>
              <a:gd name="connsiteY219" fmla="*/ 7804 h 10000"/>
              <a:gd name="connsiteX220" fmla="*/ 1636 w 10000"/>
              <a:gd name="connsiteY220" fmla="*/ 7871 h 10000"/>
              <a:gd name="connsiteX221" fmla="*/ 1596 w 10000"/>
              <a:gd name="connsiteY221" fmla="*/ 7804 h 10000"/>
              <a:gd name="connsiteX222" fmla="*/ 1556 w 10000"/>
              <a:gd name="connsiteY222" fmla="*/ 7911 h 10000"/>
              <a:gd name="connsiteX223" fmla="*/ 1502 w 10000"/>
              <a:gd name="connsiteY223" fmla="*/ 7924 h 10000"/>
              <a:gd name="connsiteX224" fmla="*/ 1466 w 10000"/>
              <a:gd name="connsiteY224" fmla="*/ 7804 h 10000"/>
              <a:gd name="connsiteX225" fmla="*/ 1269 w 10000"/>
              <a:gd name="connsiteY225" fmla="*/ 7764 h 10000"/>
              <a:gd name="connsiteX226" fmla="*/ 1246 w 10000"/>
              <a:gd name="connsiteY226" fmla="*/ 7831 h 10000"/>
              <a:gd name="connsiteX227" fmla="*/ 1228 w 10000"/>
              <a:gd name="connsiteY227" fmla="*/ 7831 h 10000"/>
              <a:gd name="connsiteX228" fmla="*/ 1196 w 10000"/>
              <a:gd name="connsiteY228" fmla="*/ 7965 h 10000"/>
              <a:gd name="connsiteX229" fmla="*/ 1201 w 10000"/>
              <a:gd name="connsiteY229" fmla="*/ 8099 h 10000"/>
              <a:gd name="connsiteX230" fmla="*/ 1178 w 10000"/>
              <a:gd name="connsiteY230" fmla="*/ 8099 h 10000"/>
              <a:gd name="connsiteX231" fmla="*/ 1160 w 10000"/>
              <a:gd name="connsiteY231" fmla="*/ 7991 h 10000"/>
              <a:gd name="connsiteX232" fmla="*/ 1134 w 10000"/>
              <a:gd name="connsiteY232" fmla="*/ 8005 h 10000"/>
              <a:gd name="connsiteX233" fmla="*/ 1125 w 10000"/>
              <a:gd name="connsiteY233" fmla="*/ 8393 h 10000"/>
              <a:gd name="connsiteX234" fmla="*/ 1156 w 10000"/>
              <a:gd name="connsiteY234" fmla="*/ 8514 h 10000"/>
              <a:gd name="connsiteX235" fmla="*/ 1156 w 10000"/>
              <a:gd name="connsiteY235" fmla="*/ 8621 h 10000"/>
              <a:gd name="connsiteX236" fmla="*/ 1187 w 10000"/>
              <a:gd name="connsiteY236" fmla="*/ 8607 h 10000"/>
              <a:gd name="connsiteX237" fmla="*/ 1228 w 10000"/>
              <a:gd name="connsiteY237" fmla="*/ 8554 h 10000"/>
              <a:gd name="connsiteX238" fmla="*/ 1264 w 10000"/>
              <a:gd name="connsiteY238" fmla="*/ 8728 h 10000"/>
              <a:gd name="connsiteX239" fmla="*/ 1291 w 10000"/>
              <a:gd name="connsiteY239" fmla="*/ 8835 h 10000"/>
              <a:gd name="connsiteX240" fmla="*/ 1318 w 10000"/>
              <a:gd name="connsiteY240" fmla="*/ 8983 h 10000"/>
              <a:gd name="connsiteX241" fmla="*/ 1363 w 10000"/>
              <a:gd name="connsiteY241" fmla="*/ 9009 h 10000"/>
              <a:gd name="connsiteX242" fmla="*/ 1305 w 10000"/>
              <a:gd name="connsiteY242" fmla="*/ 9130 h 10000"/>
              <a:gd name="connsiteX243" fmla="*/ 1264 w 10000"/>
              <a:gd name="connsiteY243" fmla="*/ 9023 h 10000"/>
              <a:gd name="connsiteX244" fmla="*/ 1223 w 10000"/>
              <a:gd name="connsiteY244" fmla="*/ 9464 h 10000"/>
              <a:gd name="connsiteX245" fmla="*/ 1273 w 10000"/>
              <a:gd name="connsiteY245" fmla="*/ 9571 h 10000"/>
              <a:gd name="connsiteX246" fmla="*/ 1318 w 10000"/>
              <a:gd name="connsiteY246" fmla="*/ 10000 h 10000"/>
              <a:gd name="connsiteX247" fmla="*/ 1278 w 10000"/>
              <a:gd name="connsiteY247" fmla="*/ 9919 h 10000"/>
              <a:gd name="connsiteX248" fmla="*/ 1237 w 10000"/>
              <a:gd name="connsiteY248" fmla="*/ 9879 h 10000"/>
              <a:gd name="connsiteX249" fmla="*/ 1187 w 10000"/>
              <a:gd name="connsiteY249" fmla="*/ 9853 h 10000"/>
              <a:gd name="connsiteX250" fmla="*/ 1156 w 10000"/>
              <a:gd name="connsiteY250" fmla="*/ 9812 h 10000"/>
              <a:gd name="connsiteX251" fmla="*/ 1120 w 10000"/>
              <a:gd name="connsiteY251" fmla="*/ 9786 h 10000"/>
              <a:gd name="connsiteX252" fmla="*/ 1093 w 10000"/>
              <a:gd name="connsiteY252" fmla="*/ 9639 h 10000"/>
              <a:gd name="connsiteX253" fmla="*/ 1030 w 10000"/>
              <a:gd name="connsiteY253" fmla="*/ 9732 h 10000"/>
              <a:gd name="connsiteX254" fmla="*/ 972 w 10000"/>
              <a:gd name="connsiteY254" fmla="*/ 9719 h 10000"/>
              <a:gd name="connsiteX255" fmla="*/ 936 w 10000"/>
              <a:gd name="connsiteY255" fmla="*/ 9598 h 10000"/>
              <a:gd name="connsiteX256" fmla="*/ 838 w 10000"/>
              <a:gd name="connsiteY256" fmla="*/ 9477 h 10000"/>
              <a:gd name="connsiteX257" fmla="*/ 739 w 10000"/>
              <a:gd name="connsiteY257" fmla="*/ 9491 h 10000"/>
              <a:gd name="connsiteX258" fmla="*/ 636 w 10000"/>
              <a:gd name="connsiteY258" fmla="*/ 9290 h 10000"/>
              <a:gd name="connsiteX259" fmla="*/ 717 w 10000"/>
              <a:gd name="connsiteY259" fmla="*/ 9090 h 10000"/>
              <a:gd name="connsiteX260" fmla="*/ 726 w 10000"/>
              <a:gd name="connsiteY260" fmla="*/ 8929 h 10000"/>
              <a:gd name="connsiteX261" fmla="*/ 726 w 10000"/>
              <a:gd name="connsiteY261" fmla="*/ 8754 h 10000"/>
              <a:gd name="connsiteX262" fmla="*/ 730 w 10000"/>
              <a:gd name="connsiteY262" fmla="*/ 8634 h 10000"/>
              <a:gd name="connsiteX263" fmla="*/ 784 w 10000"/>
              <a:gd name="connsiteY263" fmla="*/ 8581 h 10000"/>
              <a:gd name="connsiteX264" fmla="*/ 757 w 10000"/>
              <a:gd name="connsiteY264" fmla="*/ 8327 h 10000"/>
              <a:gd name="connsiteX265" fmla="*/ 694 w 10000"/>
              <a:gd name="connsiteY265" fmla="*/ 8260 h 10000"/>
              <a:gd name="connsiteX266" fmla="*/ 663 w 10000"/>
              <a:gd name="connsiteY266" fmla="*/ 8220 h 10000"/>
              <a:gd name="connsiteX267" fmla="*/ 623 w 10000"/>
              <a:gd name="connsiteY267" fmla="*/ 8260 h 10000"/>
              <a:gd name="connsiteX268" fmla="*/ 529 w 10000"/>
              <a:gd name="connsiteY268" fmla="*/ 8193 h 10000"/>
              <a:gd name="connsiteX269" fmla="*/ 457 w 10000"/>
              <a:gd name="connsiteY269" fmla="*/ 7938 h 10000"/>
              <a:gd name="connsiteX270" fmla="*/ 399 w 10000"/>
              <a:gd name="connsiteY270" fmla="*/ 7858 h 10000"/>
              <a:gd name="connsiteX271" fmla="*/ 372 w 10000"/>
              <a:gd name="connsiteY271" fmla="*/ 7630 h 10000"/>
              <a:gd name="connsiteX272" fmla="*/ 318 w 10000"/>
              <a:gd name="connsiteY272" fmla="*/ 7604 h 10000"/>
              <a:gd name="connsiteX273" fmla="*/ 269 w 10000"/>
              <a:gd name="connsiteY273" fmla="*/ 7684 h 10000"/>
              <a:gd name="connsiteX274" fmla="*/ 237 w 10000"/>
              <a:gd name="connsiteY274" fmla="*/ 7724 h 10000"/>
              <a:gd name="connsiteX275" fmla="*/ 224 w 10000"/>
              <a:gd name="connsiteY275" fmla="*/ 7617 h 10000"/>
              <a:gd name="connsiteX276" fmla="*/ 197 w 10000"/>
              <a:gd name="connsiteY276" fmla="*/ 7523 h 10000"/>
              <a:gd name="connsiteX277" fmla="*/ 269 w 10000"/>
              <a:gd name="connsiteY277" fmla="*/ 7497 h 10000"/>
              <a:gd name="connsiteX278" fmla="*/ 264 w 10000"/>
              <a:gd name="connsiteY278" fmla="*/ 7430 h 10000"/>
              <a:gd name="connsiteX279" fmla="*/ 246 w 10000"/>
              <a:gd name="connsiteY279" fmla="*/ 7390 h 10000"/>
              <a:gd name="connsiteX280" fmla="*/ 224 w 10000"/>
              <a:gd name="connsiteY280" fmla="*/ 7336 h 10000"/>
              <a:gd name="connsiteX281" fmla="*/ 184 w 10000"/>
              <a:gd name="connsiteY281" fmla="*/ 7068 h 10000"/>
              <a:gd name="connsiteX282" fmla="*/ 130 w 10000"/>
              <a:gd name="connsiteY282" fmla="*/ 6921 h 10000"/>
              <a:gd name="connsiteX283" fmla="*/ 76 w 10000"/>
              <a:gd name="connsiteY283" fmla="*/ 6921 h 10000"/>
              <a:gd name="connsiteX284" fmla="*/ 18 w 10000"/>
              <a:gd name="connsiteY284" fmla="*/ 6921 h 10000"/>
              <a:gd name="connsiteX285" fmla="*/ 0 w 10000"/>
              <a:gd name="connsiteY285" fmla="*/ 6720 h 10000"/>
              <a:gd name="connsiteX286" fmla="*/ 36 w 10000"/>
              <a:gd name="connsiteY28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9386 w 10000"/>
              <a:gd name="connsiteY199" fmla="*/ 4189 h 10000"/>
              <a:gd name="connsiteX200" fmla="*/ 2304 w 10000"/>
              <a:gd name="connsiteY200" fmla="*/ 7121 h 10000"/>
              <a:gd name="connsiteX201" fmla="*/ 2160 w 10000"/>
              <a:gd name="connsiteY201" fmla="*/ 6907 h 10000"/>
              <a:gd name="connsiteX202" fmla="*/ 2022 w 10000"/>
              <a:gd name="connsiteY202" fmla="*/ 7068 h 10000"/>
              <a:gd name="connsiteX203" fmla="*/ 1990 w 10000"/>
              <a:gd name="connsiteY203" fmla="*/ 7014 h 10000"/>
              <a:gd name="connsiteX204" fmla="*/ 1857 w 10000"/>
              <a:gd name="connsiteY204" fmla="*/ 4912 h 10000"/>
              <a:gd name="connsiteX205" fmla="*/ 1919 w 10000"/>
              <a:gd name="connsiteY205" fmla="*/ 7148 h 10000"/>
              <a:gd name="connsiteX206" fmla="*/ 1789 w 10000"/>
              <a:gd name="connsiteY206" fmla="*/ 7202 h 10000"/>
              <a:gd name="connsiteX207" fmla="*/ 1744 w 10000"/>
              <a:gd name="connsiteY207" fmla="*/ 7148 h 10000"/>
              <a:gd name="connsiteX208" fmla="*/ 1730 w 10000"/>
              <a:gd name="connsiteY208" fmla="*/ 7202 h 10000"/>
              <a:gd name="connsiteX209" fmla="*/ 1798 w 10000"/>
              <a:gd name="connsiteY209" fmla="*/ 7403 h 10000"/>
              <a:gd name="connsiteX210" fmla="*/ 1753 w 10000"/>
              <a:gd name="connsiteY210" fmla="*/ 7523 h 10000"/>
              <a:gd name="connsiteX211" fmla="*/ 1757 w 10000"/>
              <a:gd name="connsiteY211" fmla="*/ 7697 h 10000"/>
              <a:gd name="connsiteX212" fmla="*/ 1829 w 10000"/>
              <a:gd name="connsiteY212" fmla="*/ 7711 h 10000"/>
              <a:gd name="connsiteX213" fmla="*/ 1860 w 10000"/>
              <a:gd name="connsiteY213" fmla="*/ 7871 h 10000"/>
              <a:gd name="connsiteX214" fmla="*/ 1842 w 10000"/>
              <a:gd name="connsiteY214" fmla="*/ 7991 h 10000"/>
              <a:gd name="connsiteX215" fmla="*/ 1789 w 10000"/>
              <a:gd name="connsiteY215" fmla="*/ 7911 h 10000"/>
              <a:gd name="connsiteX216" fmla="*/ 1744 w 10000"/>
              <a:gd name="connsiteY216" fmla="*/ 7978 h 10000"/>
              <a:gd name="connsiteX217" fmla="*/ 1704 w 10000"/>
              <a:gd name="connsiteY217" fmla="*/ 7911 h 10000"/>
              <a:gd name="connsiteX218" fmla="*/ 1686 w 10000"/>
              <a:gd name="connsiteY218" fmla="*/ 7804 h 10000"/>
              <a:gd name="connsiteX219" fmla="*/ 1636 w 10000"/>
              <a:gd name="connsiteY219" fmla="*/ 7871 h 10000"/>
              <a:gd name="connsiteX220" fmla="*/ 1596 w 10000"/>
              <a:gd name="connsiteY220" fmla="*/ 7804 h 10000"/>
              <a:gd name="connsiteX221" fmla="*/ 1556 w 10000"/>
              <a:gd name="connsiteY221" fmla="*/ 7911 h 10000"/>
              <a:gd name="connsiteX222" fmla="*/ 1502 w 10000"/>
              <a:gd name="connsiteY222" fmla="*/ 7924 h 10000"/>
              <a:gd name="connsiteX223" fmla="*/ 1466 w 10000"/>
              <a:gd name="connsiteY223" fmla="*/ 7804 h 10000"/>
              <a:gd name="connsiteX224" fmla="*/ 1269 w 10000"/>
              <a:gd name="connsiteY224" fmla="*/ 7764 h 10000"/>
              <a:gd name="connsiteX225" fmla="*/ 1246 w 10000"/>
              <a:gd name="connsiteY225" fmla="*/ 7831 h 10000"/>
              <a:gd name="connsiteX226" fmla="*/ 1228 w 10000"/>
              <a:gd name="connsiteY226" fmla="*/ 7831 h 10000"/>
              <a:gd name="connsiteX227" fmla="*/ 1196 w 10000"/>
              <a:gd name="connsiteY227" fmla="*/ 7965 h 10000"/>
              <a:gd name="connsiteX228" fmla="*/ 1201 w 10000"/>
              <a:gd name="connsiteY228" fmla="*/ 8099 h 10000"/>
              <a:gd name="connsiteX229" fmla="*/ 1178 w 10000"/>
              <a:gd name="connsiteY229" fmla="*/ 8099 h 10000"/>
              <a:gd name="connsiteX230" fmla="*/ 1160 w 10000"/>
              <a:gd name="connsiteY230" fmla="*/ 7991 h 10000"/>
              <a:gd name="connsiteX231" fmla="*/ 1134 w 10000"/>
              <a:gd name="connsiteY231" fmla="*/ 8005 h 10000"/>
              <a:gd name="connsiteX232" fmla="*/ 1125 w 10000"/>
              <a:gd name="connsiteY232" fmla="*/ 8393 h 10000"/>
              <a:gd name="connsiteX233" fmla="*/ 1156 w 10000"/>
              <a:gd name="connsiteY233" fmla="*/ 8514 h 10000"/>
              <a:gd name="connsiteX234" fmla="*/ 1156 w 10000"/>
              <a:gd name="connsiteY234" fmla="*/ 8621 h 10000"/>
              <a:gd name="connsiteX235" fmla="*/ 1187 w 10000"/>
              <a:gd name="connsiteY235" fmla="*/ 8607 h 10000"/>
              <a:gd name="connsiteX236" fmla="*/ 1228 w 10000"/>
              <a:gd name="connsiteY236" fmla="*/ 8554 h 10000"/>
              <a:gd name="connsiteX237" fmla="*/ 1264 w 10000"/>
              <a:gd name="connsiteY237" fmla="*/ 8728 h 10000"/>
              <a:gd name="connsiteX238" fmla="*/ 1291 w 10000"/>
              <a:gd name="connsiteY238" fmla="*/ 8835 h 10000"/>
              <a:gd name="connsiteX239" fmla="*/ 1318 w 10000"/>
              <a:gd name="connsiteY239" fmla="*/ 8983 h 10000"/>
              <a:gd name="connsiteX240" fmla="*/ 1363 w 10000"/>
              <a:gd name="connsiteY240" fmla="*/ 9009 h 10000"/>
              <a:gd name="connsiteX241" fmla="*/ 1305 w 10000"/>
              <a:gd name="connsiteY241" fmla="*/ 9130 h 10000"/>
              <a:gd name="connsiteX242" fmla="*/ 1264 w 10000"/>
              <a:gd name="connsiteY242" fmla="*/ 9023 h 10000"/>
              <a:gd name="connsiteX243" fmla="*/ 1223 w 10000"/>
              <a:gd name="connsiteY243" fmla="*/ 9464 h 10000"/>
              <a:gd name="connsiteX244" fmla="*/ 1273 w 10000"/>
              <a:gd name="connsiteY244" fmla="*/ 9571 h 10000"/>
              <a:gd name="connsiteX245" fmla="*/ 1318 w 10000"/>
              <a:gd name="connsiteY245" fmla="*/ 10000 h 10000"/>
              <a:gd name="connsiteX246" fmla="*/ 1278 w 10000"/>
              <a:gd name="connsiteY246" fmla="*/ 9919 h 10000"/>
              <a:gd name="connsiteX247" fmla="*/ 1237 w 10000"/>
              <a:gd name="connsiteY247" fmla="*/ 9879 h 10000"/>
              <a:gd name="connsiteX248" fmla="*/ 1187 w 10000"/>
              <a:gd name="connsiteY248" fmla="*/ 9853 h 10000"/>
              <a:gd name="connsiteX249" fmla="*/ 1156 w 10000"/>
              <a:gd name="connsiteY249" fmla="*/ 9812 h 10000"/>
              <a:gd name="connsiteX250" fmla="*/ 1120 w 10000"/>
              <a:gd name="connsiteY250" fmla="*/ 9786 h 10000"/>
              <a:gd name="connsiteX251" fmla="*/ 1093 w 10000"/>
              <a:gd name="connsiteY251" fmla="*/ 9639 h 10000"/>
              <a:gd name="connsiteX252" fmla="*/ 1030 w 10000"/>
              <a:gd name="connsiteY252" fmla="*/ 9732 h 10000"/>
              <a:gd name="connsiteX253" fmla="*/ 972 w 10000"/>
              <a:gd name="connsiteY253" fmla="*/ 9719 h 10000"/>
              <a:gd name="connsiteX254" fmla="*/ 936 w 10000"/>
              <a:gd name="connsiteY254" fmla="*/ 9598 h 10000"/>
              <a:gd name="connsiteX255" fmla="*/ 838 w 10000"/>
              <a:gd name="connsiteY255" fmla="*/ 9477 h 10000"/>
              <a:gd name="connsiteX256" fmla="*/ 739 w 10000"/>
              <a:gd name="connsiteY256" fmla="*/ 9491 h 10000"/>
              <a:gd name="connsiteX257" fmla="*/ 636 w 10000"/>
              <a:gd name="connsiteY257" fmla="*/ 9290 h 10000"/>
              <a:gd name="connsiteX258" fmla="*/ 717 w 10000"/>
              <a:gd name="connsiteY258" fmla="*/ 9090 h 10000"/>
              <a:gd name="connsiteX259" fmla="*/ 726 w 10000"/>
              <a:gd name="connsiteY259" fmla="*/ 8929 h 10000"/>
              <a:gd name="connsiteX260" fmla="*/ 726 w 10000"/>
              <a:gd name="connsiteY260" fmla="*/ 8754 h 10000"/>
              <a:gd name="connsiteX261" fmla="*/ 730 w 10000"/>
              <a:gd name="connsiteY261" fmla="*/ 8634 h 10000"/>
              <a:gd name="connsiteX262" fmla="*/ 784 w 10000"/>
              <a:gd name="connsiteY262" fmla="*/ 8581 h 10000"/>
              <a:gd name="connsiteX263" fmla="*/ 757 w 10000"/>
              <a:gd name="connsiteY263" fmla="*/ 8327 h 10000"/>
              <a:gd name="connsiteX264" fmla="*/ 694 w 10000"/>
              <a:gd name="connsiteY264" fmla="*/ 8260 h 10000"/>
              <a:gd name="connsiteX265" fmla="*/ 663 w 10000"/>
              <a:gd name="connsiteY265" fmla="*/ 8220 h 10000"/>
              <a:gd name="connsiteX266" fmla="*/ 623 w 10000"/>
              <a:gd name="connsiteY266" fmla="*/ 8260 h 10000"/>
              <a:gd name="connsiteX267" fmla="*/ 529 w 10000"/>
              <a:gd name="connsiteY267" fmla="*/ 8193 h 10000"/>
              <a:gd name="connsiteX268" fmla="*/ 457 w 10000"/>
              <a:gd name="connsiteY268" fmla="*/ 7938 h 10000"/>
              <a:gd name="connsiteX269" fmla="*/ 399 w 10000"/>
              <a:gd name="connsiteY269" fmla="*/ 7858 h 10000"/>
              <a:gd name="connsiteX270" fmla="*/ 372 w 10000"/>
              <a:gd name="connsiteY270" fmla="*/ 7630 h 10000"/>
              <a:gd name="connsiteX271" fmla="*/ 318 w 10000"/>
              <a:gd name="connsiteY271" fmla="*/ 7604 h 10000"/>
              <a:gd name="connsiteX272" fmla="*/ 269 w 10000"/>
              <a:gd name="connsiteY272" fmla="*/ 7684 h 10000"/>
              <a:gd name="connsiteX273" fmla="*/ 237 w 10000"/>
              <a:gd name="connsiteY273" fmla="*/ 7724 h 10000"/>
              <a:gd name="connsiteX274" fmla="*/ 224 w 10000"/>
              <a:gd name="connsiteY274" fmla="*/ 7617 h 10000"/>
              <a:gd name="connsiteX275" fmla="*/ 197 w 10000"/>
              <a:gd name="connsiteY275" fmla="*/ 7523 h 10000"/>
              <a:gd name="connsiteX276" fmla="*/ 269 w 10000"/>
              <a:gd name="connsiteY276" fmla="*/ 7497 h 10000"/>
              <a:gd name="connsiteX277" fmla="*/ 264 w 10000"/>
              <a:gd name="connsiteY277" fmla="*/ 7430 h 10000"/>
              <a:gd name="connsiteX278" fmla="*/ 246 w 10000"/>
              <a:gd name="connsiteY278" fmla="*/ 7390 h 10000"/>
              <a:gd name="connsiteX279" fmla="*/ 224 w 10000"/>
              <a:gd name="connsiteY279" fmla="*/ 7336 h 10000"/>
              <a:gd name="connsiteX280" fmla="*/ 184 w 10000"/>
              <a:gd name="connsiteY280" fmla="*/ 7068 h 10000"/>
              <a:gd name="connsiteX281" fmla="*/ 130 w 10000"/>
              <a:gd name="connsiteY281" fmla="*/ 6921 h 10000"/>
              <a:gd name="connsiteX282" fmla="*/ 76 w 10000"/>
              <a:gd name="connsiteY282" fmla="*/ 6921 h 10000"/>
              <a:gd name="connsiteX283" fmla="*/ 18 w 10000"/>
              <a:gd name="connsiteY283" fmla="*/ 6921 h 10000"/>
              <a:gd name="connsiteX284" fmla="*/ 0 w 10000"/>
              <a:gd name="connsiteY284" fmla="*/ 6720 h 10000"/>
              <a:gd name="connsiteX285" fmla="*/ 36 w 10000"/>
              <a:gd name="connsiteY28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9413 w 10000"/>
              <a:gd name="connsiteY198" fmla="*/ 4096 h 10000"/>
              <a:gd name="connsiteX199" fmla="*/ 2304 w 10000"/>
              <a:gd name="connsiteY199" fmla="*/ 7121 h 10000"/>
              <a:gd name="connsiteX200" fmla="*/ 2160 w 10000"/>
              <a:gd name="connsiteY200" fmla="*/ 6907 h 10000"/>
              <a:gd name="connsiteX201" fmla="*/ 2022 w 10000"/>
              <a:gd name="connsiteY201" fmla="*/ 7068 h 10000"/>
              <a:gd name="connsiteX202" fmla="*/ 1990 w 10000"/>
              <a:gd name="connsiteY202" fmla="*/ 7014 h 10000"/>
              <a:gd name="connsiteX203" fmla="*/ 1857 w 10000"/>
              <a:gd name="connsiteY203" fmla="*/ 4912 h 10000"/>
              <a:gd name="connsiteX204" fmla="*/ 1919 w 10000"/>
              <a:gd name="connsiteY204" fmla="*/ 7148 h 10000"/>
              <a:gd name="connsiteX205" fmla="*/ 1789 w 10000"/>
              <a:gd name="connsiteY205" fmla="*/ 7202 h 10000"/>
              <a:gd name="connsiteX206" fmla="*/ 1744 w 10000"/>
              <a:gd name="connsiteY206" fmla="*/ 7148 h 10000"/>
              <a:gd name="connsiteX207" fmla="*/ 1730 w 10000"/>
              <a:gd name="connsiteY207" fmla="*/ 7202 h 10000"/>
              <a:gd name="connsiteX208" fmla="*/ 1798 w 10000"/>
              <a:gd name="connsiteY208" fmla="*/ 7403 h 10000"/>
              <a:gd name="connsiteX209" fmla="*/ 1753 w 10000"/>
              <a:gd name="connsiteY209" fmla="*/ 7523 h 10000"/>
              <a:gd name="connsiteX210" fmla="*/ 1757 w 10000"/>
              <a:gd name="connsiteY210" fmla="*/ 7697 h 10000"/>
              <a:gd name="connsiteX211" fmla="*/ 1829 w 10000"/>
              <a:gd name="connsiteY211" fmla="*/ 7711 h 10000"/>
              <a:gd name="connsiteX212" fmla="*/ 1860 w 10000"/>
              <a:gd name="connsiteY212" fmla="*/ 7871 h 10000"/>
              <a:gd name="connsiteX213" fmla="*/ 1842 w 10000"/>
              <a:gd name="connsiteY213" fmla="*/ 7991 h 10000"/>
              <a:gd name="connsiteX214" fmla="*/ 1789 w 10000"/>
              <a:gd name="connsiteY214" fmla="*/ 7911 h 10000"/>
              <a:gd name="connsiteX215" fmla="*/ 1744 w 10000"/>
              <a:gd name="connsiteY215" fmla="*/ 7978 h 10000"/>
              <a:gd name="connsiteX216" fmla="*/ 1704 w 10000"/>
              <a:gd name="connsiteY216" fmla="*/ 7911 h 10000"/>
              <a:gd name="connsiteX217" fmla="*/ 1686 w 10000"/>
              <a:gd name="connsiteY217" fmla="*/ 7804 h 10000"/>
              <a:gd name="connsiteX218" fmla="*/ 1636 w 10000"/>
              <a:gd name="connsiteY218" fmla="*/ 7871 h 10000"/>
              <a:gd name="connsiteX219" fmla="*/ 1596 w 10000"/>
              <a:gd name="connsiteY219" fmla="*/ 7804 h 10000"/>
              <a:gd name="connsiteX220" fmla="*/ 1556 w 10000"/>
              <a:gd name="connsiteY220" fmla="*/ 7911 h 10000"/>
              <a:gd name="connsiteX221" fmla="*/ 1502 w 10000"/>
              <a:gd name="connsiteY221" fmla="*/ 7924 h 10000"/>
              <a:gd name="connsiteX222" fmla="*/ 1466 w 10000"/>
              <a:gd name="connsiteY222" fmla="*/ 7804 h 10000"/>
              <a:gd name="connsiteX223" fmla="*/ 1269 w 10000"/>
              <a:gd name="connsiteY223" fmla="*/ 7764 h 10000"/>
              <a:gd name="connsiteX224" fmla="*/ 1246 w 10000"/>
              <a:gd name="connsiteY224" fmla="*/ 7831 h 10000"/>
              <a:gd name="connsiteX225" fmla="*/ 1228 w 10000"/>
              <a:gd name="connsiteY225" fmla="*/ 7831 h 10000"/>
              <a:gd name="connsiteX226" fmla="*/ 1196 w 10000"/>
              <a:gd name="connsiteY226" fmla="*/ 7965 h 10000"/>
              <a:gd name="connsiteX227" fmla="*/ 1201 w 10000"/>
              <a:gd name="connsiteY227" fmla="*/ 8099 h 10000"/>
              <a:gd name="connsiteX228" fmla="*/ 1178 w 10000"/>
              <a:gd name="connsiteY228" fmla="*/ 8099 h 10000"/>
              <a:gd name="connsiteX229" fmla="*/ 1160 w 10000"/>
              <a:gd name="connsiteY229" fmla="*/ 7991 h 10000"/>
              <a:gd name="connsiteX230" fmla="*/ 1134 w 10000"/>
              <a:gd name="connsiteY230" fmla="*/ 8005 h 10000"/>
              <a:gd name="connsiteX231" fmla="*/ 1125 w 10000"/>
              <a:gd name="connsiteY231" fmla="*/ 8393 h 10000"/>
              <a:gd name="connsiteX232" fmla="*/ 1156 w 10000"/>
              <a:gd name="connsiteY232" fmla="*/ 8514 h 10000"/>
              <a:gd name="connsiteX233" fmla="*/ 1156 w 10000"/>
              <a:gd name="connsiteY233" fmla="*/ 8621 h 10000"/>
              <a:gd name="connsiteX234" fmla="*/ 1187 w 10000"/>
              <a:gd name="connsiteY234" fmla="*/ 8607 h 10000"/>
              <a:gd name="connsiteX235" fmla="*/ 1228 w 10000"/>
              <a:gd name="connsiteY235" fmla="*/ 8554 h 10000"/>
              <a:gd name="connsiteX236" fmla="*/ 1264 w 10000"/>
              <a:gd name="connsiteY236" fmla="*/ 8728 h 10000"/>
              <a:gd name="connsiteX237" fmla="*/ 1291 w 10000"/>
              <a:gd name="connsiteY237" fmla="*/ 8835 h 10000"/>
              <a:gd name="connsiteX238" fmla="*/ 1318 w 10000"/>
              <a:gd name="connsiteY238" fmla="*/ 8983 h 10000"/>
              <a:gd name="connsiteX239" fmla="*/ 1363 w 10000"/>
              <a:gd name="connsiteY239" fmla="*/ 9009 h 10000"/>
              <a:gd name="connsiteX240" fmla="*/ 1305 w 10000"/>
              <a:gd name="connsiteY240" fmla="*/ 9130 h 10000"/>
              <a:gd name="connsiteX241" fmla="*/ 1264 w 10000"/>
              <a:gd name="connsiteY241" fmla="*/ 9023 h 10000"/>
              <a:gd name="connsiteX242" fmla="*/ 1223 w 10000"/>
              <a:gd name="connsiteY242" fmla="*/ 9464 h 10000"/>
              <a:gd name="connsiteX243" fmla="*/ 1273 w 10000"/>
              <a:gd name="connsiteY243" fmla="*/ 9571 h 10000"/>
              <a:gd name="connsiteX244" fmla="*/ 1318 w 10000"/>
              <a:gd name="connsiteY244" fmla="*/ 10000 h 10000"/>
              <a:gd name="connsiteX245" fmla="*/ 1278 w 10000"/>
              <a:gd name="connsiteY245" fmla="*/ 9919 h 10000"/>
              <a:gd name="connsiteX246" fmla="*/ 1237 w 10000"/>
              <a:gd name="connsiteY246" fmla="*/ 9879 h 10000"/>
              <a:gd name="connsiteX247" fmla="*/ 1187 w 10000"/>
              <a:gd name="connsiteY247" fmla="*/ 9853 h 10000"/>
              <a:gd name="connsiteX248" fmla="*/ 1156 w 10000"/>
              <a:gd name="connsiteY248" fmla="*/ 9812 h 10000"/>
              <a:gd name="connsiteX249" fmla="*/ 1120 w 10000"/>
              <a:gd name="connsiteY249" fmla="*/ 9786 h 10000"/>
              <a:gd name="connsiteX250" fmla="*/ 1093 w 10000"/>
              <a:gd name="connsiteY250" fmla="*/ 9639 h 10000"/>
              <a:gd name="connsiteX251" fmla="*/ 1030 w 10000"/>
              <a:gd name="connsiteY251" fmla="*/ 9732 h 10000"/>
              <a:gd name="connsiteX252" fmla="*/ 972 w 10000"/>
              <a:gd name="connsiteY252" fmla="*/ 9719 h 10000"/>
              <a:gd name="connsiteX253" fmla="*/ 936 w 10000"/>
              <a:gd name="connsiteY253" fmla="*/ 9598 h 10000"/>
              <a:gd name="connsiteX254" fmla="*/ 838 w 10000"/>
              <a:gd name="connsiteY254" fmla="*/ 9477 h 10000"/>
              <a:gd name="connsiteX255" fmla="*/ 739 w 10000"/>
              <a:gd name="connsiteY255" fmla="*/ 9491 h 10000"/>
              <a:gd name="connsiteX256" fmla="*/ 636 w 10000"/>
              <a:gd name="connsiteY256" fmla="*/ 9290 h 10000"/>
              <a:gd name="connsiteX257" fmla="*/ 717 w 10000"/>
              <a:gd name="connsiteY257" fmla="*/ 9090 h 10000"/>
              <a:gd name="connsiteX258" fmla="*/ 726 w 10000"/>
              <a:gd name="connsiteY258" fmla="*/ 8929 h 10000"/>
              <a:gd name="connsiteX259" fmla="*/ 726 w 10000"/>
              <a:gd name="connsiteY259" fmla="*/ 8754 h 10000"/>
              <a:gd name="connsiteX260" fmla="*/ 730 w 10000"/>
              <a:gd name="connsiteY260" fmla="*/ 8634 h 10000"/>
              <a:gd name="connsiteX261" fmla="*/ 784 w 10000"/>
              <a:gd name="connsiteY261" fmla="*/ 8581 h 10000"/>
              <a:gd name="connsiteX262" fmla="*/ 757 w 10000"/>
              <a:gd name="connsiteY262" fmla="*/ 8327 h 10000"/>
              <a:gd name="connsiteX263" fmla="*/ 694 w 10000"/>
              <a:gd name="connsiteY263" fmla="*/ 8260 h 10000"/>
              <a:gd name="connsiteX264" fmla="*/ 663 w 10000"/>
              <a:gd name="connsiteY264" fmla="*/ 8220 h 10000"/>
              <a:gd name="connsiteX265" fmla="*/ 623 w 10000"/>
              <a:gd name="connsiteY265" fmla="*/ 8260 h 10000"/>
              <a:gd name="connsiteX266" fmla="*/ 529 w 10000"/>
              <a:gd name="connsiteY266" fmla="*/ 8193 h 10000"/>
              <a:gd name="connsiteX267" fmla="*/ 457 w 10000"/>
              <a:gd name="connsiteY267" fmla="*/ 7938 h 10000"/>
              <a:gd name="connsiteX268" fmla="*/ 399 w 10000"/>
              <a:gd name="connsiteY268" fmla="*/ 7858 h 10000"/>
              <a:gd name="connsiteX269" fmla="*/ 372 w 10000"/>
              <a:gd name="connsiteY269" fmla="*/ 7630 h 10000"/>
              <a:gd name="connsiteX270" fmla="*/ 318 w 10000"/>
              <a:gd name="connsiteY270" fmla="*/ 7604 h 10000"/>
              <a:gd name="connsiteX271" fmla="*/ 269 w 10000"/>
              <a:gd name="connsiteY271" fmla="*/ 7684 h 10000"/>
              <a:gd name="connsiteX272" fmla="*/ 237 w 10000"/>
              <a:gd name="connsiteY272" fmla="*/ 7724 h 10000"/>
              <a:gd name="connsiteX273" fmla="*/ 224 w 10000"/>
              <a:gd name="connsiteY273" fmla="*/ 7617 h 10000"/>
              <a:gd name="connsiteX274" fmla="*/ 197 w 10000"/>
              <a:gd name="connsiteY274" fmla="*/ 7523 h 10000"/>
              <a:gd name="connsiteX275" fmla="*/ 269 w 10000"/>
              <a:gd name="connsiteY275" fmla="*/ 7497 h 10000"/>
              <a:gd name="connsiteX276" fmla="*/ 264 w 10000"/>
              <a:gd name="connsiteY276" fmla="*/ 7430 h 10000"/>
              <a:gd name="connsiteX277" fmla="*/ 246 w 10000"/>
              <a:gd name="connsiteY277" fmla="*/ 7390 h 10000"/>
              <a:gd name="connsiteX278" fmla="*/ 224 w 10000"/>
              <a:gd name="connsiteY278" fmla="*/ 7336 h 10000"/>
              <a:gd name="connsiteX279" fmla="*/ 184 w 10000"/>
              <a:gd name="connsiteY279" fmla="*/ 7068 h 10000"/>
              <a:gd name="connsiteX280" fmla="*/ 130 w 10000"/>
              <a:gd name="connsiteY280" fmla="*/ 6921 h 10000"/>
              <a:gd name="connsiteX281" fmla="*/ 76 w 10000"/>
              <a:gd name="connsiteY281" fmla="*/ 6921 h 10000"/>
              <a:gd name="connsiteX282" fmla="*/ 18 w 10000"/>
              <a:gd name="connsiteY282" fmla="*/ 6921 h 10000"/>
              <a:gd name="connsiteX283" fmla="*/ 0 w 10000"/>
              <a:gd name="connsiteY283" fmla="*/ 6720 h 10000"/>
              <a:gd name="connsiteX284" fmla="*/ 36 w 10000"/>
              <a:gd name="connsiteY284"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57 w 10000"/>
              <a:gd name="connsiteY195" fmla="*/ 3869 h 10000"/>
              <a:gd name="connsiteX196" fmla="*/ 9408 w 10000"/>
              <a:gd name="connsiteY196" fmla="*/ 3869 h 10000"/>
              <a:gd name="connsiteX197" fmla="*/ 9368 w 10000"/>
              <a:gd name="connsiteY197" fmla="*/ 3922 h 10000"/>
              <a:gd name="connsiteX198" fmla="*/ 2304 w 10000"/>
              <a:gd name="connsiteY198" fmla="*/ 7121 h 10000"/>
              <a:gd name="connsiteX199" fmla="*/ 2160 w 10000"/>
              <a:gd name="connsiteY199" fmla="*/ 6907 h 10000"/>
              <a:gd name="connsiteX200" fmla="*/ 2022 w 10000"/>
              <a:gd name="connsiteY200" fmla="*/ 7068 h 10000"/>
              <a:gd name="connsiteX201" fmla="*/ 1990 w 10000"/>
              <a:gd name="connsiteY201" fmla="*/ 7014 h 10000"/>
              <a:gd name="connsiteX202" fmla="*/ 1857 w 10000"/>
              <a:gd name="connsiteY202" fmla="*/ 4912 h 10000"/>
              <a:gd name="connsiteX203" fmla="*/ 1919 w 10000"/>
              <a:gd name="connsiteY203" fmla="*/ 7148 h 10000"/>
              <a:gd name="connsiteX204" fmla="*/ 1789 w 10000"/>
              <a:gd name="connsiteY204" fmla="*/ 7202 h 10000"/>
              <a:gd name="connsiteX205" fmla="*/ 1744 w 10000"/>
              <a:gd name="connsiteY205" fmla="*/ 7148 h 10000"/>
              <a:gd name="connsiteX206" fmla="*/ 1730 w 10000"/>
              <a:gd name="connsiteY206" fmla="*/ 7202 h 10000"/>
              <a:gd name="connsiteX207" fmla="*/ 1798 w 10000"/>
              <a:gd name="connsiteY207" fmla="*/ 7403 h 10000"/>
              <a:gd name="connsiteX208" fmla="*/ 1753 w 10000"/>
              <a:gd name="connsiteY208" fmla="*/ 7523 h 10000"/>
              <a:gd name="connsiteX209" fmla="*/ 1757 w 10000"/>
              <a:gd name="connsiteY209" fmla="*/ 7697 h 10000"/>
              <a:gd name="connsiteX210" fmla="*/ 1829 w 10000"/>
              <a:gd name="connsiteY210" fmla="*/ 7711 h 10000"/>
              <a:gd name="connsiteX211" fmla="*/ 1860 w 10000"/>
              <a:gd name="connsiteY211" fmla="*/ 7871 h 10000"/>
              <a:gd name="connsiteX212" fmla="*/ 1842 w 10000"/>
              <a:gd name="connsiteY212" fmla="*/ 7991 h 10000"/>
              <a:gd name="connsiteX213" fmla="*/ 1789 w 10000"/>
              <a:gd name="connsiteY213" fmla="*/ 7911 h 10000"/>
              <a:gd name="connsiteX214" fmla="*/ 1744 w 10000"/>
              <a:gd name="connsiteY214" fmla="*/ 7978 h 10000"/>
              <a:gd name="connsiteX215" fmla="*/ 1704 w 10000"/>
              <a:gd name="connsiteY215" fmla="*/ 7911 h 10000"/>
              <a:gd name="connsiteX216" fmla="*/ 1686 w 10000"/>
              <a:gd name="connsiteY216" fmla="*/ 7804 h 10000"/>
              <a:gd name="connsiteX217" fmla="*/ 1636 w 10000"/>
              <a:gd name="connsiteY217" fmla="*/ 7871 h 10000"/>
              <a:gd name="connsiteX218" fmla="*/ 1596 w 10000"/>
              <a:gd name="connsiteY218" fmla="*/ 7804 h 10000"/>
              <a:gd name="connsiteX219" fmla="*/ 1556 w 10000"/>
              <a:gd name="connsiteY219" fmla="*/ 7911 h 10000"/>
              <a:gd name="connsiteX220" fmla="*/ 1502 w 10000"/>
              <a:gd name="connsiteY220" fmla="*/ 7924 h 10000"/>
              <a:gd name="connsiteX221" fmla="*/ 1466 w 10000"/>
              <a:gd name="connsiteY221" fmla="*/ 7804 h 10000"/>
              <a:gd name="connsiteX222" fmla="*/ 1269 w 10000"/>
              <a:gd name="connsiteY222" fmla="*/ 7764 h 10000"/>
              <a:gd name="connsiteX223" fmla="*/ 1246 w 10000"/>
              <a:gd name="connsiteY223" fmla="*/ 7831 h 10000"/>
              <a:gd name="connsiteX224" fmla="*/ 1228 w 10000"/>
              <a:gd name="connsiteY224" fmla="*/ 7831 h 10000"/>
              <a:gd name="connsiteX225" fmla="*/ 1196 w 10000"/>
              <a:gd name="connsiteY225" fmla="*/ 7965 h 10000"/>
              <a:gd name="connsiteX226" fmla="*/ 1201 w 10000"/>
              <a:gd name="connsiteY226" fmla="*/ 8099 h 10000"/>
              <a:gd name="connsiteX227" fmla="*/ 1178 w 10000"/>
              <a:gd name="connsiteY227" fmla="*/ 8099 h 10000"/>
              <a:gd name="connsiteX228" fmla="*/ 1160 w 10000"/>
              <a:gd name="connsiteY228" fmla="*/ 7991 h 10000"/>
              <a:gd name="connsiteX229" fmla="*/ 1134 w 10000"/>
              <a:gd name="connsiteY229" fmla="*/ 8005 h 10000"/>
              <a:gd name="connsiteX230" fmla="*/ 1125 w 10000"/>
              <a:gd name="connsiteY230" fmla="*/ 8393 h 10000"/>
              <a:gd name="connsiteX231" fmla="*/ 1156 w 10000"/>
              <a:gd name="connsiteY231" fmla="*/ 8514 h 10000"/>
              <a:gd name="connsiteX232" fmla="*/ 1156 w 10000"/>
              <a:gd name="connsiteY232" fmla="*/ 8621 h 10000"/>
              <a:gd name="connsiteX233" fmla="*/ 1187 w 10000"/>
              <a:gd name="connsiteY233" fmla="*/ 8607 h 10000"/>
              <a:gd name="connsiteX234" fmla="*/ 1228 w 10000"/>
              <a:gd name="connsiteY234" fmla="*/ 8554 h 10000"/>
              <a:gd name="connsiteX235" fmla="*/ 1264 w 10000"/>
              <a:gd name="connsiteY235" fmla="*/ 8728 h 10000"/>
              <a:gd name="connsiteX236" fmla="*/ 1291 w 10000"/>
              <a:gd name="connsiteY236" fmla="*/ 8835 h 10000"/>
              <a:gd name="connsiteX237" fmla="*/ 1318 w 10000"/>
              <a:gd name="connsiteY237" fmla="*/ 8983 h 10000"/>
              <a:gd name="connsiteX238" fmla="*/ 1363 w 10000"/>
              <a:gd name="connsiteY238" fmla="*/ 9009 h 10000"/>
              <a:gd name="connsiteX239" fmla="*/ 1305 w 10000"/>
              <a:gd name="connsiteY239" fmla="*/ 9130 h 10000"/>
              <a:gd name="connsiteX240" fmla="*/ 1264 w 10000"/>
              <a:gd name="connsiteY240" fmla="*/ 9023 h 10000"/>
              <a:gd name="connsiteX241" fmla="*/ 1223 w 10000"/>
              <a:gd name="connsiteY241" fmla="*/ 9464 h 10000"/>
              <a:gd name="connsiteX242" fmla="*/ 1273 w 10000"/>
              <a:gd name="connsiteY242" fmla="*/ 9571 h 10000"/>
              <a:gd name="connsiteX243" fmla="*/ 1318 w 10000"/>
              <a:gd name="connsiteY243" fmla="*/ 10000 h 10000"/>
              <a:gd name="connsiteX244" fmla="*/ 1278 w 10000"/>
              <a:gd name="connsiteY244" fmla="*/ 9919 h 10000"/>
              <a:gd name="connsiteX245" fmla="*/ 1237 w 10000"/>
              <a:gd name="connsiteY245" fmla="*/ 9879 h 10000"/>
              <a:gd name="connsiteX246" fmla="*/ 1187 w 10000"/>
              <a:gd name="connsiteY246" fmla="*/ 9853 h 10000"/>
              <a:gd name="connsiteX247" fmla="*/ 1156 w 10000"/>
              <a:gd name="connsiteY247" fmla="*/ 9812 h 10000"/>
              <a:gd name="connsiteX248" fmla="*/ 1120 w 10000"/>
              <a:gd name="connsiteY248" fmla="*/ 9786 h 10000"/>
              <a:gd name="connsiteX249" fmla="*/ 1093 w 10000"/>
              <a:gd name="connsiteY249" fmla="*/ 9639 h 10000"/>
              <a:gd name="connsiteX250" fmla="*/ 1030 w 10000"/>
              <a:gd name="connsiteY250" fmla="*/ 9732 h 10000"/>
              <a:gd name="connsiteX251" fmla="*/ 972 w 10000"/>
              <a:gd name="connsiteY251" fmla="*/ 9719 h 10000"/>
              <a:gd name="connsiteX252" fmla="*/ 936 w 10000"/>
              <a:gd name="connsiteY252" fmla="*/ 9598 h 10000"/>
              <a:gd name="connsiteX253" fmla="*/ 838 w 10000"/>
              <a:gd name="connsiteY253" fmla="*/ 9477 h 10000"/>
              <a:gd name="connsiteX254" fmla="*/ 739 w 10000"/>
              <a:gd name="connsiteY254" fmla="*/ 9491 h 10000"/>
              <a:gd name="connsiteX255" fmla="*/ 636 w 10000"/>
              <a:gd name="connsiteY255" fmla="*/ 9290 h 10000"/>
              <a:gd name="connsiteX256" fmla="*/ 717 w 10000"/>
              <a:gd name="connsiteY256" fmla="*/ 9090 h 10000"/>
              <a:gd name="connsiteX257" fmla="*/ 726 w 10000"/>
              <a:gd name="connsiteY257" fmla="*/ 8929 h 10000"/>
              <a:gd name="connsiteX258" fmla="*/ 726 w 10000"/>
              <a:gd name="connsiteY258" fmla="*/ 8754 h 10000"/>
              <a:gd name="connsiteX259" fmla="*/ 730 w 10000"/>
              <a:gd name="connsiteY259" fmla="*/ 8634 h 10000"/>
              <a:gd name="connsiteX260" fmla="*/ 784 w 10000"/>
              <a:gd name="connsiteY260" fmla="*/ 8581 h 10000"/>
              <a:gd name="connsiteX261" fmla="*/ 757 w 10000"/>
              <a:gd name="connsiteY261" fmla="*/ 8327 h 10000"/>
              <a:gd name="connsiteX262" fmla="*/ 694 w 10000"/>
              <a:gd name="connsiteY262" fmla="*/ 8260 h 10000"/>
              <a:gd name="connsiteX263" fmla="*/ 663 w 10000"/>
              <a:gd name="connsiteY263" fmla="*/ 8220 h 10000"/>
              <a:gd name="connsiteX264" fmla="*/ 623 w 10000"/>
              <a:gd name="connsiteY264" fmla="*/ 8260 h 10000"/>
              <a:gd name="connsiteX265" fmla="*/ 529 w 10000"/>
              <a:gd name="connsiteY265" fmla="*/ 8193 h 10000"/>
              <a:gd name="connsiteX266" fmla="*/ 457 w 10000"/>
              <a:gd name="connsiteY266" fmla="*/ 7938 h 10000"/>
              <a:gd name="connsiteX267" fmla="*/ 399 w 10000"/>
              <a:gd name="connsiteY267" fmla="*/ 7858 h 10000"/>
              <a:gd name="connsiteX268" fmla="*/ 372 w 10000"/>
              <a:gd name="connsiteY268" fmla="*/ 7630 h 10000"/>
              <a:gd name="connsiteX269" fmla="*/ 318 w 10000"/>
              <a:gd name="connsiteY269" fmla="*/ 7604 h 10000"/>
              <a:gd name="connsiteX270" fmla="*/ 269 w 10000"/>
              <a:gd name="connsiteY270" fmla="*/ 7684 h 10000"/>
              <a:gd name="connsiteX271" fmla="*/ 237 w 10000"/>
              <a:gd name="connsiteY271" fmla="*/ 7724 h 10000"/>
              <a:gd name="connsiteX272" fmla="*/ 224 w 10000"/>
              <a:gd name="connsiteY272" fmla="*/ 7617 h 10000"/>
              <a:gd name="connsiteX273" fmla="*/ 197 w 10000"/>
              <a:gd name="connsiteY273" fmla="*/ 7523 h 10000"/>
              <a:gd name="connsiteX274" fmla="*/ 269 w 10000"/>
              <a:gd name="connsiteY274" fmla="*/ 7497 h 10000"/>
              <a:gd name="connsiteX275" fmla="*/ 264 w 10000"/>
              <a:gd name="connsiteY275" fmla="*/ 7430 h 10000"/>
              <a:gd name="connsiteX276" fmla="*/ 246 w 10000"/>
              <a:gd name="connsiteY276" fmla="*/ 7390 h 10000"/>
              <a:gd name="connsiteX277" fmla="*/ 224 w 10000"/>
              <a:gd name="connsiteY277" fmla="*/ 7336 h 10000"/>
              <a:gd name="connsiteX278" fmla="*/ 184 w 10000"/>
              <a:gd name="connsiteY278" fmla="*/ 7068 h 10000"/>
              <a:gd name="connsiteX279" fmla="*/ 130 w 10000"/>
              <a:gd name="connsiteY279" fmla="*/ 6921 h 10000"/>
              <a:gd name="connsiteX280" fmla="*/ 76 w 10000"/>
              <a:gd name="connsiteY280" fmla="*/ 6921 h 10000"/>
              <a:gd name="connsiteX281" fmla="*/ 18 w 10000"/>
              <a:gd name="connsiteY281" fmla="*/ 6921 h 10000"/>
              <a:gd name="connsiteX282" fmla="*/ 0 w 10000"/>
              <a:gd name="connsiteY282" fmla="*/ 6720 h 10000"/>
              <a:gd name="connsiteX283" fmla="*/ 36 w 10000"/>
              <a:gd name="connsiteY283"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583 w 10000"/>
              <a:gd name="connsiteY192" fmla="*/ 4069 h 10000"/>
              <a:gd name="connsiteX193" fmla="*/ 9457 w 10000"/>
              <a:gd name="connsiteY193" fmla="*/ 4083 h 10000"/>
              <a:gd name="connsiteX194" fmla="*/ 9426 w 10000"/>
              <a:gd name="connsiteY194" fmla="*/ 3935 h 10000"/>
              <a:gd name="connsiteX195" fmla="*/ 9408 w 10000"/>
              <a:gd name="connsiteY195" fmla="*/ 3869 h 10000"/>
              <a:gd name="connsiteX196" fmla="*/ 9368 w 10000"/>
              <a:gd name="connsiteY196" fmla="*/ 3922 h 10000"/>
              <a:gd name="connsiteX197" fmla="*/ 2304 w 10000"/>
              <a:gd name="connsiteY197" fmla="*/ 7121 h 10000"/>
              <a:gd name="connsiteX198" fmla="*/ 2160 w 10000"/>
              <a:gd name="connsiteY198" fmla="*/ 6907 h 10000"/>
              <a:gd name="connsiteX199" fmla="*/ 2022 w 10000"/>
              <a:gd name="connsiteY199" fmla="*/ 7068 h 10000"/>
              <a:gd name="connsiteX200" fmla="*/ 1990 w 10000"/>
              <a:gd name="connsiteY200" fmla="*/ 7014 h 10000"/>
              <a:gd name="connsiteX201" fmla="*/ 1857 w 10000"/>
              <a:gd name="connsiteY201" fmla="*/ 4912 h 10000"/>
              <a:gd name="connsiteX202" fmla="*/ 1919 w 10000"/>
              <a:gd name="connsiteY202" fmla="*/ 7148 h 10000"/>
              <a:gd name="connsiteX203" fmla="*/ 1789 w 10000"/>
              <a:gd name="connsiteY203" fmla="*/ 7202 h 10000"/>
              <a:gd name="connsiteX204" fmla="*/ 1744 w 10000"/>
              <a:gd name="connsiteY204" fmla="*/ 7148 h 10000"/>
              <a:gd name="connsiteX205" fmla="*/ 1730 w 10000"/>
              <a:gd name="connsiteY205" fmla="*/ 7202 h 10000"/>
              <a:gd name="connsiteX206" fmla="*/ 1798 w 10000"/>
              <a:gd name="connsiteY206" fmla="*/ 7403 h 10000"/>
              <a:gd name="connsiteX207" fmla="*/ 1753 w 10000"/>
              <a:gd name="connsiteY207" fmla="*/ 7523 h 10000"/>
              <a:gd name="connsiteX208" fmla="*/ 1757 w 10000"/>
              <a:gd name="connsiteY208" fmla="*/ 7697 h 10000"/>
              <a:gd name="connsiteX209" fmla="*/ 1829 w 10000"/>
              <a:gd name="connsiteY209" fmla="*/ 7711 h 10000"/>
              <a:gd name="connsiteX210" fmla="*/ 1860 w 10000"/>
              <a:gd name="connsiteY210" fmla="*/ 7871 h 10000"/>
              <a:gd name="connsiteX211" fmla="*/ 1842 w 10000"/>
              <a:gd name="connsiteY211" fmla="*/ 7991 h 10000"/>
              <a:gd name="connsiteX212" fmla="*/ 1789 w 10000"/>
              <a:gd name="connsiteY212" fmla="*/ 7911 h 10000"/>
              <a:gd name="connsiteX213" fmla="*/ 1744 w 10000"/>
              <a:gd name="connsiteY213" fmla="*/ 7978 h 10000"/>
              <a:gd name="connsiteX214" fmla="*/ 1704 w 10000"/>
              <a:gd name="connsiteY214" fmla="*/ 7911 h 10000"/>
              <a:gd name="connsiteX215" fmla="*/ 1686 w 10000"/>
              <a:gd name="connsiteY215" fmla="*/ 7804 h 10000"/>
              <a:gd name="connsiteX216" fmla="*/ 1636 w 10000"/>
              <a:gd name="connsiteY216" fmla="*/ 7871 h 10000"/>
              <a:gd name="connsiteX217" fmla="*/ 1596 w 10000"/>
              <a:gd name="connsiteY217" fmla="*/ 7804 h 10000"/>
              <a:gd name="connsiteX218" fmla="*/ 1556 w 10000"/>
              <a:gd name="connsiteY218" fmla="*/ 7911 h 10000"/>
              <a:gd name="connsiteX219" fmla="*/ 1502 w 10000"/>
              <a:gd name="connsiteY219" fmla="*/ 7924 h 10000"/>
              <a:gd name="connsiteX220" fmla="*/ 1466 w 10000"/>
              <a:gd name="connsiteY220" fmla="*/ 7804 h 10000"/>
              <a:gd name="connsiteX221" fmla="*/ 1269 w 10000"/>
              <a:gd name="connsiteY221" fmla="*/ 7764 h 10000"/>
              <a:gd name="connsiteX222" fmla="*/ 1246 w 10000"/>
              <a:gd name="connsiteY222" fmla="*/ 7831 h 10000"/>
              <a:gd name="connsiteX223" fmla="*/ 1228 w 10000"/>
              <a:gd name="connsiteY223" fmla="*/ 7831 h 10000"/>
              <a:gd name="connsiteX224" fmla="*/ 1196 w 10000"/>
              <a:gd name="connsiteY224" fmla="*/ 7965 h 10000"/>
              <a:gd name="connsiteX225" fmla="*/ 1201 w 10000"/>
              <a:gd name="connsiteY225" fmla="*/ 8099 h 10000"/>
              <a:gd name="connsiteX226" fmla="*/ 1178 w 10000"/>
              <a:gd name="connsiteY226" fmla="*/ 8099 h 10000"/>
              <a:gd name="connsiteX227" fmla="*/ 1160 w 10000"/>
              <a:gd name="connsiteY227" fmla="*/ 7991 h 10000"/>
              <a:gd name="connsiteX228" fmla="*/ 1134 w 10000"/>
              <a:gd name="connsiteY228" fmla="*/ 8005 h 10000"/>
              <a:gd name="connsiteX229" fmla="*/ 1125 w 10000"/>
              <a:gd name="connsiteY229" fmla="*/ 8393 h 10000"/>
              <a:gd name="connsiteX230" fmla="*/ 1156 w 10000"/>
              <a:gd name="connsiteY230" fmla="*/ 8514 h 10000"/>
              <a:gd name="connsiteX231" fmla="*/ 1156 w 10000"/>
              <a:gd name="connsiteY231" fmla="*/ 8621 h 10000"/>
              <a:gd name="connsiteX232" fmla="*/ 1187 w 10000"/>
              <a:gd name="connsiteY232" fmla="*/ 8607 h 10000"/>
              <a:gd name="connsiteX233" fmla="*/ 1228 w 10000"/>
              <a:gd name="connsiteY233" fmla="*/ 8554 h 10000"/>
              <a:gd name="connsiteX234" fmla="*/ 1264 w 10000"/>
              <a:gd name="connsiteY234" fmla="*/ 8728 h 10000"/>
              <a:gd name="connsiteX235" fmla="*/ 1291 w 10000"/>
              <a:gd name="connsiteY235" fmla="*/ 8835 h 10000"/>
              <a:gd name="connsiteX236" fmla="*/ 1318 w 10000"/>
              <a:gd name="connsiteY236" fmla="*/ 8983 h 10000"/>
              <a:gd name="connsiteX237" fmla="*/ 1363 w 10000"/>
              <a:gd name="connsiteY237" fmla="*/ 9009 h 10000"/>
              <a:gd name="connsiteX238" fmla="*/ 1305 w 10000"/>
              <a:gd name="connsiteY238" fmla="*/ 9130 h 10000"/>
              <a:gd name="connsiteX239" fmla="*/ 1264 w 10000"/>
              <a:gd name="connsiteY239" fmla="*/ 9023 h 10000"/>
              <a:gd name="connsiteX240" fmla="*/ 1223 w 10000"/>
              <a:gd name="connsiteY240" fmla="*/ 9464 h 10000"/>
              <a:gd name="connsiteX241" fmla="*/ 1273 w 10000"/>
              <a:gd name="connsiteY241" fmla="*/ 9571 h 10000"/>
              <a:gd name="connsiteX242" fmla="*/ 1318 w 10000"/>
              <a:gd name="connsiteY242" fmla="*/ 10000 h 10000"/>
              <a:gd name="connsiteX243" fmla="*/ 1278 w 10000"/>
              <a:gd name="connsiteY243" fmla="*/ 9919 h 10000"/>
              <a:gd name="connsiteX244" fmla="*/ 1237 w 10000"/>
              <a:gd name="connsiteY244" fmla="*/ 9879 h 10000"/>
              <a:gd name="connsiteX245" fmla="*/ 1187 w 10000"/>
              <a:gd name="connsiteY245" fmla="*/ 9853 h 10000"/>
              <a:gd name="connsiteX246" fmla="*/ 1156 w 10000"/>
              <a:gd name="connsiteY246" fmla="*/ 9812 h 10000"/>
              <a:gd name="connsiteX247" fmla="*/ 1120 w 10000"/>
              <a:gd name="connsiteY247" fmla="*/ 9786 h 10000"/>
              <a:gd name="connsiteX248" fmla="*/ 1093 w 10000"/>
              <a:gd name="connsiteY248" fmla="*/ 9639 h 10000"/>
              <a:gd name="connsiteX249" fmla="*/ 1030 w 10000"/>
              <a:gd name="connsiteY249" fmla="*/ 9732 h 10000"/>
              <a:gd name="connsiteX250" fmla="*/ 972 w 10000"/>
              <a:gd name="connsiteY250" fmla="*/ 9719 h 10000"/>
              <a:gd name="connsiteX251" fmla="*/ 936 w 10000"/>
              <a:gd name="connsiteY251" fmla="*/ 9598 h 10000"/>
              <a:gd name="connsiteX252" fmla="*/ 838 w 10000"/>
              <a:gd name="connsiteY252" fmla="*/ 9477 h 10000"/>
              <a:gd name="connsiteX253" fmla="*/ 739 w 10000"/>
              <a:gd name="connsiteY253" fmla="*/ 9491 h 10000"/>
              <a:gd name="connsiteX254" fmla="*/ 636 w 10000"/>
              <a:gd name="connsiteY254" fmla="*/ 9290 h 10000"/>
              <a:gd name="connsiteX255" fmla="*/ 717 w 10000"/>
              <a:gd name="connsiteY255" fmla="*/ 9090 h 10000"/>
              <a:gd name="connsiteX256" fmla="*/ 726 w 10000"/>
              <a:gd name="connsiteY256" fmla="*/ 8929 h 10000"/>
              <a:gd name="connsiteX257" fmla="*/ 726 w 10000"/>
              <a:gd name="connsiteY257" fmla="*/ 8754 h 10000"/>
              <a:gd name="connsiteX258" fmla="*/ 730 w 10000"/>
              <a:gd name="connsiteY258" fmla="*/ 8634 h 10000"/>
              <a:gd name="connsiteX259" fmla="*/ 784 w 10000"/>
              <a:gd name="connsiteY259" fmla="*/ 8581 h 10000"/>
              <a:gd name="connsiteX260" fmla="*/ 757 w 10000"/>
              <a:gd name="connsiteY260" fmla="*/ 8327 h 10000"/>
              <a:gd name="connsiteX261" fmla="*/ 694 w 10000"/>
              <a:gd name="connsiteY261" fmla="*/ 8260 h 10000"/>
              <a:gd name="connsiteX262" fmla="*/ 663 w 10000"/>
              <a:gd name="connsiteY262" fmla="*/ 8220 h 10000"/>
              <a:gd name="connsiteX263" fmla="*/ 623 w 10000"/>
              <a:gd name="connsiteY263" fmla="*/ 8260 h 10000"/>
              <a:gd name="connsiteX264" fmla="*/ 529 w 10000"/>
              <a:gd name="connsiteY264" fmla="*/ 8193 h 10000"/>
              <a:gd name="connsiteX265" fmla="*/ 457 w 10000"/>
              <a:gd name="connsiteY265" fmla="*/ 7938 h 10000"/>
              <a:gd name="connsiteX266" fmla="*/ 399 w 10000"/>
              <a:gd name="connsiteY266" fmla="*/ 7858 h 10000"/>
              <a:gd name="connsiteX267" fmla="*/ 372 w 10000"/>
              <a:gd name="connsiteY267" fmla="*/ 7630 h 10000"/>
              <a:gd name="connsiteX268" fmla="*/ 318 w 10000"/>
              <a:gd name="connsiteY268" fmla="*/ 7604 h 10000"/>
              <a:gd name="connsiteX269" fmla="*/ 269 w 10000"/>
              <a:gd name="connsiteY269" fmla="*/ 7684 h 10000"/>
              <a:gd name="connsiteX270" fmla="*/ 237 w 10000"/>
              <a:gd name="connsiteY270" fmla="*/ 7724 h 10000"/>
              <a:gd name="connsiteX271" fmla="*/ 224 w 10000"/>
              <a:gd name="connsiteY271" fmla="*/ 7617 h 10000"/>
              <a:gd name="connsiteX272" fmla="*/ 197 w 10000"/>
              <a:gd name="connsiteY272" fmla="*/ 7523 h 10000"/>
              <a:gd name="connsiteX273" fmla="*/ 269 w 10000"/>
              <a:gd name="connsiteY273" fmla="*/ 7497 h 10000"/>
              <a:gd name="connsiteX274" fmla="*/ 264 w 10000"/>
              <a:gd name="connsiteY274" fmla="*/ 7430 h 10000"/>
              <a:gd name="connsiteX275" fmla="*/ 246 w 10000"/>
              <a:gd name="connsiteY275" fmla="*/ 7390 h 10000"/>
              <a:gd name="connsiteX276" fmla="*/ 224 w 10000"/>
              <a:gd name="connsiteY276" fmla="*/ 7336 h 10000"/>
              <a:gd name="connsiteX277" fmla="*/ 184 w 10000"/>
              <a:gd name="connsiteY277" fmla="*/ 7068 h 10000"/>
              <a:gd name="connsiteX278" fmla="*/ 130 w 10000"/>
              <a:gd name="connsiteY278" fmla="*/ 6921 h 10000"/>
              <a:gd name="connsiteX279" fmla="*/ 76 w 10000"/>
              <a:gd name="connsiteY279" fmla="*/ 6921 h 10000"/>
              <a:gd name="connsiteX280" fmla="*/ 18 w 10000"/>
              <a:gd name="connsiteY280" fmla="*/ 6921 h 10000"/>
              <a:gd name="connsiteX281" fmla="*/ 0 w 10000"/>
              <a:gd name="connsiteY281" fmla="*/ 6720 h 10000"/>
              <a:gd name="connsiteX282" fmla="*/ 36 w 10000"/>
              <a:gd name="connsiteY282"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457 w 10000"/>
              <a:gd name="connsiteY192" fmla="*/ 4083 h 10000"/>
              <a:gd name="connsiteX193" fmla="*/ 9426 w 10000"/>
              <a:gd name="connsiteY193" fmla="*/ 3935 h 10000"/>
              <a:gd name="connsiteX194" fmla="*/ 9408 w 10000"/>
              <a:gd name="connsiteY194" fmla="*/ 3869 h 10000"/>
              <a:gd name="connsiteX195" fmla="*/ 9368 w 10000"/>
              <a:gd name="connsiteY195" fmla="*/ 3922 h 10000"/>
              <a:gd name="connsiteX196" fmla="*/ 2304 w 10000"/>
              <a:gd name="connsiteY196" fmla="*/ 7121 h 10000"/>
              <a:gd name="connsiteX197" fmla="*/ 2160 w 10000"/>
              <a:gd name="connsiteY197" fmla="*/ 6907 h 10000"/>
              <a:gd name="connsiteX198" fmla="*/ 2022 w 10000"/>
              <a:gd name="connsiteY198" fmla="*/ 7068 h 10000"/>
              <a:gd name="connsiteX199" fmla="*/ 1990 w 10000"/>
              <a:gd name="connsiteY199" fmla="*/ 7014 h 10000"/>
              <a:gd name="connsiteX200" fmla="*/ 1857 w 10000"/>
              <a:gd name="connsiteY200" fmla="*/ 4912 h 10000"/>
              <a:gd name="connsiteX201" fmla="*/ 1919 w 10000"/>
              <a:gd name="connsiteY201" fmla="*/ 7148 h 10000"/>
              <a:gd name="connsiteX202" fmla="*/ 1789 w 10000"/>
              <a:gd name="connsiteY202" fmla="*/ 7202 h 10000"/>
              <a:gd name="connsiteX203" fmla="*/ 1744 w 10000"/>
              <a:gd name="connsiteY203" fmla="*/ 7148 h 10000"/>
              <a:gd name="connsiteX204" fmla="*/ 1730 w 10000"/>
              <a:gd name="connsiteY204" fmla="*/ 7202 h 10000"/>
              <a:gd name="connsiteX205" fmla="*/ 1798 w 10000"/>
              <a:gd name="connsiteY205" fmla="*/ 7403 h 10000"/>
              <a:gd name="connsiteX206" fmla="*/ 1753 w 10000"/>
              <a:gd name="connsiteY206" fmla="*/ 7523 h 10000"/>
              <a:gd name="connsiteX207" fmla="*/ 1757 w 10000"/>
              <a:gd name="connsiteY207" fmla="*/ 7697 h 10000"/>
              <a:gd name="connsiteX208" fmla="*/ 1829 w 10000"/>
              <a:gd name="connsiteY208" fmla="*/ 7711 h 10000"/>
              <a:gd name="connsiteX209" fmla="*/ 1860 w 10000"/>
              <a:gd name="connsiteY209" fmla="*/ 7871 h 10000"/>
              <a:gd name="connsiteX210" fmla="*/ 1842 w 10000"/>
              <a:gd name="connsiteY210" fmla="*/ 7991 h 10000"/>
              <a:gd name="connsiteX211" fmla="*/ 1789 w 10000"/>
              <a:gd name="connsiteY211" fmla="*/ 7911 h 10000"/>
              <a:gd name="connsiteX212" fmla="*/ 1744 w 10000"/>
              <a:gd name="connsiteY212" fmla="*/ 7978 h 10000"/>
              <a:gd name="connsiteX213" fmla="*/ 1704 w 10000"/>
              <a:gd name="connsiteY213" fmla="*/ 7911 h 10000"/>
              <a:gd name="connsiteX214" fmla="*/ 1686 w 10000"/>
              <a:gd name="connsiteY214" fmla="*/ 7804 h 10000"/>
              <a:gd name="connsiteX215" fmla="*/ 1636 w 10000"/>
              <a:gd name="connsiteY215" fmla="*/ 7871 h 10000"/>
              <a:gd name="connsiteX216" fmla="*/ 1596 w 10000"/>
              <a:gd name="connsiteY216" fmla="*/ 7804 h 10000"/>
              <a:gd name="connsiteX217" fmla="*/ 1556 w 10000"/>
              <a:gd name="connsiteY217" fmla="*/ 7911 h 10000"/>
              <a:gd name="connsiteX218" fmla="*/ 1502 w 10000"/>
              <a:gd name="connsiteY218" fmla="*/ 7924 h 10000"/>
              <a:gd name="connsiteX219" fmla="*/ 1466 w 10000"/>
              <a:gd name="connsiteY219" fmla="*/ 7804 h 10000"/>
              <a:gd name="connsiteX220" fmla="*/ 1269 w 10000"/>
              <a:gd name="connsiteY220" fmla="*/ 7764 h 10000"/>
              <a:gd name="connsiteX221" fmla="*/ 1246 w 10000"/>
              <a:gd name="connsiteY221" fmla="*/ 7831 h 10000"/>
              <a:gd name="connsiteX222" fmla="*/ 1228 w 10000"/>
              <a:gd name="connsiteY222" fmla="*/ 7831 h 10000"/>
              <a:gd name="connsiteX223" fmla="*/ 1196 w 10000"/>
              <a:gd name="connsiteY223" fmla="*/ 7965 h 10000"/>
              <a:gd name="connsiteX224" fmla="*/ 1201 w 10000"/>
              <a:gd name="connsiteY224" fmla="*/ 8099 h 10000"/>
              <a:gd name="connsiteX225" fmla="*/ 1178 w 10000"/>
              <a:gd name="connsiteY225" fmla="*/ 8099 h 10000"/>
              <a:gd name="connsiteX226" fmla="*/ 1160 w 10000"/>
              <a:gd name="connsiteY226" fmla="*/ 7991 h 10000"/>
              <a:gd name="connsiteX227" fmla="*/ 1134 w 10000"/>
              <a:gd name="connsiteY227" fmla="*/ 8005 h 10000"/>
              <a:gd name="connsiteX228" fmla="*/ 1125 w 10000"/>
              <a:gd name="connsiteY228" fmla="*/ 8393 h 10000"/>
              <a:gd name="connsiteX229" fmla="*/ 1156 w 10000"/>
              <a:gd name="connsiteY229" fmla="*/ 8514 h 10000"/>
              <a:gd name="connsiteX230" fmla="*/ 1156 w 10000"/>
              <a:gd name="connsiteY230" fmla="*/ 8621 h 10000"/>
              <a:gd name="connsiteX231" fmla="*/ 1187 w 10000"/>
              <a:gd name="connsiteY231" fmla="*/ 8607 h 10000"/>
              <a:gd name="connsiteX232" fmla="*/ 1228 w 10000"/>
              <a:gd name="connsiteY232" fmla="*/ 8554 h 10000"/>
              <a:gd name="connsiteX233" fmla="*/ 1264 w 10000"/>
              <a:gd name="connsiteY233" fmla="*/ 8728 h 10000"/>
              <a:gd name="connsiteX234" fmla="*/ 1291 w 10000"/>
              <a:gd name="connsiteY234" fmla="*/ 8835 h 10000"/>
              <a:gd name="connsiteX235" fmla="*/ 1318 w 10000"/>
              <a:gd name="connsiteY235" fmla="*/ 8983 h 10000"/>
              <a:gd name="connsiteX236" fmla="*/ 1363 w 10000"/>
              <a:gd name="connsiteY236" fmla="*/ 9009 h 10000"/>
              <a:gd name="connsiteX237" fmla="*/ 1305 w 10000"/>
              <a:gd name="connsiteY237" fmla="*/ 9130 h 10000"/>
              <a:gd name="connsiteX238" fmla="*/ 1264 w 10000"/>
              <a:gd name="connsiteY238" fmla="*/ 9023 h 10000"/>
              <a:gd name="connsiteX239" fmla="*/ 1223 w 10000"/>
              <a:gd name="connsiteY239" fmla="*/ 9464 h 10000"/>
              <a:gd name="connsiteX240" fmla="*/ 1273 w 10000"/>
              <a:gd name="connsiteY240" fmla="*/ 9571 h 10000"/>
              <a:gd name="connsiteX241" fmla="*/ 1318 w 10000"/>
              <a:gd name="connsiteY241" fmla="*/ 10000 h 10000"/>
              <a:gd name="connsiteX242" fmla="*/ 1278 w 10000"/>
              <a:gd name="connsiteY242" fmla="*/ 9919 h 10000"/>
              <a:gd name="connsiteX243" fmla="*/ 1237 w 10000"/>
              <a:gd name="connsiteY243" fmla="*/ 9879 h 10000"/>
              <a:gd name="connsiteX244" fmla="*/ 1187 w 10000"/>
              <a:gd name="connsiteY244" fmla="*/ 9853 h 10000"/>
              <a:gd name="connsiteX245" fmla="*/ 1156 w 10000"/>
              <a:gd name="connsiteY245" fmla="*/ 9812 h 10000"/>
              <a:gd name="connsiteX246" fmla="*/ 1120 w 10000"/>
              <a:gd name="connsiteY246" fmla="*/ 9786 h 10000"/>
              <a:gd name="connsiteX247" fmla="*/ 1093 w 10000"/>
              <a:gd name="connsiteY247" fmla="*/ 9639 h 10000"/>
              <a:gd name="connsiteX248" fmla="*/ 1030 w 10000"/>
              <a:gd name="connsiteY248" fmla="*/ 9732 h 10000"/>
              <a:gd name="connsiteX249" fmla="*/ 972 w 10000"/>
              <a:gd name="connsiteY249" fmla="*/ 9719 h 10000"/>
              <a:gd name="connsiteX250" fmla="*/ 936 w 10000"/>
              <a:gd name="connsiteY250" fmla="*/ 9598 h 10000"/>
              <a:gd name="connsiteX251" fmla="*/ 838 w 10000"/>
              <a:gd name="connsiteY251" fmla="*/ 9477 h 10000"/>
              <a:gd name="connsiteX252" fmla="*/ 739 w 10000"/>
              <a:gd name="connsiteY252" fmla="*/ 9491 h 10000"/>
              <a:gd name="connsiteX253" fmla="*/ 636 w 10000"/>
              <a:gd name="connsiteY253" fmla="*/ 9290 h 10000"/>
              <a:gd name="connsiteX254" fmla="*/ 717 w 10000"/>
              <a:gd name="connsiteY254" fmla="*/ 9090 h 10000"/>
              <a:gd name="connsiteX255" fmla="*/ 726 w 10000"/>
              <a:gd name="connsiteY255" fmla="*/ 8929 h 10000"/>
              <a:gd name="connsiteX256" fmla="*/ 726 w 10000"/>
              <a:gd name="connsiteY256" fmla="*/ 8754 h 10000"/>
              <a:gd name="connsiteX257" fmla="*/ 730 w 10000"/>
              <a:gd name="connsiteY257" fmla="*/ 8634 h 10000"/>
              <a:gd name="connsiteX258" fmla="*/ 784 w 10000"/>
              <a:gd name="connsiteY258" fmla="*/ 8581 h 10000"/>
              <a:gd name="connsiteX259" fmla="*/ 757 w 10000"/>
              <a:gd name="connsiteY259" fmla="*/ 8327 h 10000"/>
              <a:gd name="connsiteX260" fmla="*/ 694 w 10000"/>
              <a:gd name="connsiteY260" fmla="*/ 8260 h 10000"/>
              <a:gd name="connsiteX261" fmla="*/ 663 w 10000"/>
              <a:gd name="connsiteY261" fmla="*/ 8220 h 10000"/>
              <a:gd name="connsiteX262" fmla="*/ 623 w 10000"/>
              <a:gd name="connsiteY262" fmla="*/ 8260 h 10000"/>
              <a:gd name="connsiteX263" fmla="*/ 529 w 10000"/>
              <a:gd name="connsiteY263" fmla="*/ 8193 h 10000"/>
              <a:gd name="connsiteX264" fmla="*/ 457 w 10000"/>
              <a:gd name="connsiteY264" fmla="*/ 7938 h 10000"/>
              <a:gd name="connsiteX265" fmla="*/ 399 w 10000"/>
              <a:gd name="connsiteY265" fmla="*/ 7858 h 10000"/>
              <a:gd name="connsiteX266" fmla="*/ 372 w 10000"/>
              <a:gd name="connsiteY266" fmla="*/ 7630 h 10000"/>
              <a:gd name="connsiteX267" fmla="*/ 318 w 10000"/>
              <a:gd name="connsiteY267" fmla="*/ 7604 h 10000"/>
              <a:gd name="connsiteX268" fmla="*/ 269 w 10000"/>
              <a:gd name="connsiteY268" fmla="*/ 7684 h 10000"/>
              <a:gd name="connsiteX269" fmla="*/ 237 w 10000"/>
              <a:gd name="connsiteY269" fmla="*/ 7724 h 10000"/>
              <a:gd name="connsiteX270" fmla="*/ 224 w 10000"/>
              <a:gd name="connsiteY270" fmla="*/ 7617 h 10000"/>
              <a:gd name="connsiteX271" fmla="*/ 197 w 10000"/>
              <a:gd name="connsiteY271" fmla="*/ 7523 h 10000"/>
              <a:gd name="connsiteX272" fmla="*/ 269 w 10000"/>
              <a:gd name="connsiteY272" fmla="*/ 7497 h 10000"/>
              <a:gd name="connsiteX273" fmla="*/ 264 w 10000"/>
              <a:gd name="connsiteY273" fmla="*/ 7430 h 10000"/>
              <a:gd name="connsiteX274" fmla="*/ 246 w 10000"/>
              <a:gd name="connsiteY274" fmla="*/ 7390 h 10000"/>
              <a:gd name="connsiteX275" fmla="*/ 224 w 10000"/>
              <a:gd name="connsiteY275" fmla="*/ 7336 h 10000"/>
              <a:gd name="connsiteX276" fmla="*/ 184 w 10000"/>
              <a:gd name="connsiteY276" fmla="*/ 7068 h 10000"/>
              <a:gd name="connsiteX277" fmla="*/ 130 w 10000"/>
              <a:gd name="connsiteY277" fmla="*/ 6921 h 10000"/>
              <a:gd name="connsiteX278" fmla="*/ 76 w 10000"/>
              <a:gd name="connsiteY278" fmla="*/ 6921 h 10000"/>
              <a:gd name="connsiteX279" fmla="*/ 18 w 10000"/>
              <a:gd name="connsiteY279" fmla="*/ 6921 h 10000"/>
              <a:gd name="connsiteX280" fmla="*/ 0 w 10000"/>
              <a:gd name="connsiteY280" fmla="*/ 6720 h 10000"/>
              <a:gd name="connsiteX281" fmla="*/ 36 w 10000"/>
              <a:gd name="connsiteY28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457 w 10000"/>
              <a:gd name="connsiteY192" fmla="*/ 4083 h 10000"/>
              <a:gd name="connsiteX193" fmla="*/ 9426 w 10000"/>
              <a:gd name="connsiteY193" fmla="*/ 3935 h 10000"/>
              <a:gd name="connsiteX194" fmla="*/ 9333 w 10000"/>
              <a:gd name="connsiteY194" fmla="*/ 3869 h 10000"/>
              <a:gd name="connsiteX195" fmla="*/ 9368 w 10000"/>
              <a:gd name="connsiteY195" fmla="*/ 3922 h 10000"/>
              <a:gd name="connsiteX196" fmla="*/ 2304 w 10000"/>
              <a:gd name="connsiteY196" fmla="*/ 7121 h 10000"/>
              <a:gd name="connsiteX197" fmla="*/ 2160 w 10000"/>
              <a:gd name="connsiteY197" fmla="*/ 6907 h 10000"/>
              <a:gd name="connsiteX198" fmla="*/ 2022 w 10000"/>
              <a:gd name="connsiteY198" fmla="*/ 7068 h 10000"/>
              <a:gd name="connsiteX199" fmla="*/ 1990 w 10000"/>
              <a:gd name="connsiteY199" fmla="*/ 7014 h 10000"/>
              <a:gd name="connsiteX200" fmla="*/ 1857 w 10000"/>
              <a:gd name="connsiteY200" fmla="*/ 4912 h 10000"/>
              <a:gd name="connsiteX201" fmla="*/ 1919 w 10000"/>
              <a:gd name="connsiteY201" fmla="*/ 7148 h 10000"/>
              <a:gd name="connsiteX202" fmla="*/ 1789 w 10000"/>
              <a:gd name="connsiteY202" fmla="*/ 7202 h 10000"/>
              <a:gd name="connsiteX203" fmla="*/ 1744 w 10000"/>
              <a:gd name="connsiteY203" fmla="*/ 7148 h 10000"/>
              <a:gd name="connsiteX204" fmla="*/ 1730 w 10000"/>
              <a:gd name="connsiteY204" fmla="*/ 7202 h 10000"/>
              <a:gd name="connsiteX205" fmla="*/ 1798 w 10000"/>
              <a:gd name="connsiteY205" fmla="*/ 7403 h 10000"/>
              <a:gd name="connsiteX206" fmla="*/ 1753 w 10000"/>
              <a:gd name="connsiteY206" fmla="*/ 7523 h 10000"/>
              <a:gd name="connsiteX207" fmla="*/ 1757 w 10000"/>
              <a:gd name="connsiteY207" fmla="*/ 7697 h 10000"/>
              <a:gd name="connsiteX208" fmla="*/ 1829 w 10000"/>
              <a:gd name="connsiteY208" fmla="*/ 7711 h 10000"/>
              <a:gd name="connsiteX209" fmla="*/ 1860 w 10000"/>
              <a:gd name="connsiteY209" fmla="*/ 7871 h 10000"/>
              <a:gd name="connsiteX210" fmla="*/ 1842 w 10000"/>
              <a:gd name="connsiteY210" fmla="*/ 7991 h 10000"/>
              <a:gd name="connsiteX211" fmla="*/ 1789 w 10000"/>
              <a:gd name="connsiteY211" fmla="*/ 7911 h 10000"/>
              <a:gd name="connsiteX212" fmla="*/ 1744 w 10000"/>
              <a:gd name="connsiteY212" fmla="*/ 7978 h 10000"/>
              <a:gd name="connsiteX213" fmla="*/ 1704 w 10000"/>
              <a:gd name="connsiteY213" fmla="*/ 7911 h 10000"/>
              <a:gd name="connsiteX214" fmla="*/ 1686 w 10000"/>
              <a:gd name="connsiteY214" fmla="*/ 7804 h 10000"/>
              <a:gd name="connsiteX215" fmla="*/ 1636 w 10000"/>
              <a:gd name="connsiteY215" fmla="*/ 7871 h 10000"/>
              <a:gd name="connsiteX216" fmla="*/ 1596 w 10000"/>
              <a:gd name="connsiteY216" fmla="*/ 7804 h 10000"/>
              <a:gd name="connsiteX217" fmla="*/ 1556 w 10000"/>
              <a:gd name="connsiteY217" fmla="*/ 7911 h 10000"/>
              <a:gd name="connsiteX218" fmla="*/ 1502 w 10000"/>
              <a:gd name="connsiteY218" fmla="*/ 7924 h 10000"/>
              <a:gd name="connsiteX219" fmla="*/ 1466 w 10000"/>
              <a:gd name="connsiteY219" fmla="*/ 7804 h 10000"/>
              <a:gd name="connsiteX220" fmla="*/ 1269 w 10000"/>
              <a:gd name="connsiteY220" fmla="*/ 7764 h 10000"/>
              <a:gd name="connsiteX221" fmla="*/ 1246 w 10000"/>
              <a:gd name="connsiteY221" fmla="*/ 7831 h 10000"/>
              <a:gd name="connsiteX222" fmla="*/ 1228 w 10000"/>
              <a:gd name="connsiteY222" fmla="*/ 7831 h 10000"/>
              <a:gd name="connsiteX223" fmla="*/ 1196 w 10000"/>
              <a:gd name="connsiteY223" fmla="*/ 7965 h 10000"/>
              <a:gd name="connsiteX224" fmla="*/ 1201 w 10000"/>
              <a:gd name="connsiteY224" fmla="*/ 8099 h 10000"/>
              <a:gd name="connsiteX225" fmla="*/ 1178 w 10000"/>
              <a:gd name="connsiteY225" fmla="*/ 8099 h 10000"/>
              <a:gd name="connsiteX226" fmla="*/ 1160 w 10000"/>
              <a:gd name="connsiteY226" fmla="*/ 7991 h 10000"/>
              <a:gd name="connsiteX227" fmla="*/ 1134 w 10000"/>
              <a:gd name="connsiteY227" fmla="*/ 8005 h 10000"/>
              <a:gd name="connsiteX228" fmla="*/ 1125 w 10000"/>
              <a:gd name="connsiteY228" fmla="*/ 8393 h 10000"/>
              <a:gd name="connsiteX229" fmla="*/ 1156 w 10000"/>
              <a:gd name="connsiteY229" fmla="*/ 8514 h 10000"/>
              <a:gd name="connsiteX230" fmla="*/ 1156 w 10000"/>
              <a:gd name="connsiteY230" fmla="*/ 8621 h 10000"/>
              <a:gd name="connsiteX231" fmla="*/ 1187 w 10000"/>
              <a:gd name="connsiteY231" fmla="*/ 8607 h 10000"/>
              <a:gd name="connsiteX232" fmla="*/ 1228 w 10000"/>
              <a:gd name="connsiteY232" fmla="*/ 8554 h 10000"/>
              <a:gd name="connsiteX233" fmla="*/ 1264 w 10000"/>
              <a:gd name="connsiteY233" fmla="*/ 8728 h 10000"/>
              <a:gd name="connsiteX234" fmla="*/ 1291 w 10000"/>
              <a:gd name="connsiteY234" fmla="*/ 8835 h 10000"/>
              <a:gd name="connsiteX235" fmla="*/ 1318 w 10000"/>
              <a:gd name="connsiteY235" fmla="*/ 8983 h 10000"/>
              <a:gd name="connsiteX236" fmla="*/ 1363 w 10000"/>
              <a:gd name="connsiteY236" fmla="*/ 9009 h 10000"/>
              <a:gd name="connsiteX237" fmla="*/ 1305 w 10000"/>
              <a:gd name="connsiteY237" fmla="*/ 9130 h 10000"/>
              <a:gd name="connsiteX238" fmla="*/ 1264 w 10000"/>
              <a:gd name="connsiteY238" fmla="*/ 9023 h 10000"/>
              <a:gd name="connsiteX239" fmla="*/ 1223 w 10000"/>
              <a:gd name="connsiteY239" fmla="*/ 9464 h 10000"/>
              <a:gd name="connsiteX240" fmla="*/ 1273 w 10000"/>
              <a:gd name="connsiteY240" fmla="*/ 9571 h 10000"/>
              <a:gd name="connsiteX241" fmla="*/ 1318 w 10000"/>
              <a:gd name="connsiteY241" fmla="*/ 10000 h 10000"/>
              <a:gd name="connsiteX242" fmla="*/ 1278 w 10000"/>
              <a:gd name="connsiteY242" fmla="*/ 9919 h 10000"/>
              <a:gd name="connsiteX243" fmla="*/ 1237 w 10000"/>
              <a:gd name="connsiteY243" fmla="*/ 9879 h 10000"/>
              <a:gd name="connsiteX244" fmla="*/ 1187 w 10000"/>
              <a:gd name="connsiteY244" fmla="*/ 9853 h 10000"/>
              <a:gd name="connsiteX245" fmla="*/ 1156 w 10000"/>
              <a:gd name="connsiteY245" fmla="*/ 9812 h 10000"/>
              <a:gd name="connsiteX246" fmla="*/ 1120 w 10000"/>
              <a:gd name="connsiteY246" fmla="*/ 9786 h 10000"/>
              <a:gd name="connsiteX247" fmla="*/ 1093 w 10000"/>
              <a:gd name="connsiteY247" fmla="*/ 9639 h 10000"/>
              <a:gd name="connsiteX248" fmla="*/ 1030 w 10000"/>
              <a:gd name="connsiteY248" fmla="*/ 9732 h 10000"/>
              <a:gd name="connsiteX249" fmla="*/ 972 w 10000"/>
              <a:gd name="connsiteY249" fmla="*/ 9719 h 10000"/>
              <a:gd name="connsiteX250" fmla="*/ 936 w 10000"/>
              <a:gd name="connsiteY250" fmla="*/ 9598 h 10000"/>
              <a:gd name="connsiteX251" fmla="*/ 838 w 10000"/>
              <a:gd name="connsiteY251" fmla="*/ 9477 h 10000"/>
              <a:gd name="connsiteX252" fmla="*/ 739 w 10000"/>
              <a:gd name="connsiteY252" fmla="*/ 9491 h 10000"/>
              <a:gd name="connsiteX253" fmla="*/ 636 w 10000"/>
              <a:gd name="connsiteY253" fmla="*/ 9290 h 10000"/>
              <a:gd name="connsiteX254" fmla="*/ 717 w 10000"/>
              <a:gd name="connsiteY254" fmla="*/ 9090 h 10000"/>
              <a:gd name="connsiteX255" fmla="*/ 726 w 10000"/>
              <a:gd name="connsiteY255" fmla="*/ 8929 h 10000"/>
              <a:gd name="connsiteX256" fmla="*/ 726 w 10000"/>
              <a:gd name="connsiteY256" fmla="*/ 8754 h 10000"/>
              <a:gd name="connsiteX257" fmla="*/ 730 w 10000"/>
              <a:gd name="connsiteY257" fmla="*/ 8634 h 10000"/>
              <a:gd name="connsiteX258" fmla="*/ 784 w 10000"/>
              <a:gd name="connsiteY258" fmla="*/ 8581 h 10000"/>
              <a:gd name="connsiteX259" fmla="*/ 757 w 10000"/>
              <a:gd name="connsiteY259" fmla="*/ 8327 h 10000"/>
              <a:gd name="connsiteX260" fmla="*/ 694 w 10000"/>
              <a:gd name="connsiteY260" fmla="*/ 8260 h 10000"/>
              <a:gd name="connsiteX261" fmla="*/ 663 w 10000"/>
              <a:gd name="connsiteY261" fmla="*/ 8220 h 10000"/>
              <a:gd name="connsiteX262" fmla="*/ 623 w 10000"/>
              <a:gd name="connsiteY262" fmla="*/ 8260 h 10000"/>
              <a:gd name="connsiteX263" fmla="*/ 529 w 10000"/>
              <a:gd name="connsiteY263" fmla="*/ 8193 h 10000"/>
              <a:gd name="connsiteX264" fmla="*/ 457 w 10000"/>
              <a:gd name="connsiteY264" fmla="*/ 7938 h 10000"/>
              <a:gd name="connsiteX265" fmla="*/ 399 w 10000"/>
              <a:gd name="connsiteY265" fmla="*/ 7858 h 10000"/>
              <a:gd name="connsiteX266" fmla="*/ 372 w 10000"/>
              <a:gd name="connsiteY266" fmla="*/ 7630 h 10000"/>
              <a:gd name="connsiteX267" fmla="*/ 318 w 10000"/>
              <a:gd name="connsiteY267" fmla="*/ 7604 h 10000"/>
              <a:gd name="connsiteX268" fmla="*/ 269 w 10000"/>
              <a:gd name="connsiteY268" fmla="*/ 7684 h 10000"/>
              <a:gd name="connsiteX269" fmla="*/ 237 w 10000"/>
              <a:gd name="connsiteY269" fmla="*/ 7724 h 10000"/>
              <a:gd name="connsiteX270" fmla="*/ 224 w 10000"/>
              <a:gd name="connsiteY270" fmla="*/ 7617 h 10000"/>
              <a:gd name="connsiteX271" fmla="*/ 197 w 10000"/>
              <a:gd name="connsiteY271" fmla="*/ 7523 h 10000"/>
              <a:gd name="connsiteX272" fmla="*/ 269 w 10000"/>
              <a:gd name="connsiteY272" fmla="*/ 7497 h 10000"/>
              <a:gd name="connsiteX273" fmla="*/ 264 w 10000"/>
              <a:gd name="connsiteY273" fmla="*/ 7430 h 10000"/>
              <a:gd name="connsiteX274" fmla="*/ 246 w 10000"/>
              <a:gd name="connsiteY274" fmla="*/ 7390 h 10000"/>
              <a:gd name="connsiteX275" fmla="*/ 224 w 10000"/>
              <a:gd name="connsiteY275" fmla="*/ 7336 h 10000"/>
              <a:gd name="connsiteX276" fmla="*/ 184 w 10000"/>
              <a:gd name="connsiteY276" fmla="*/ 7068 h 10000"/>
              <a:gd name="connsiteX277" fmla="*/ 130 w 10000"/>
              <a:gd name="connsiteY277" fmla="*/ 6921 h 10000"/>
              <a:gd name="connsiteX278" fmla="*/ 76 w 10000"/>
              <a:gd name="connsiteY278" fmla="*/ 6921 h 10000"/>
              <a:gd name="connsiteX279" fmla="*/ 18 w 10000"/>
              <a:gd name="connsiteY279" fmla="*/ 6921 h 10000"/>
              <a:gd name="connsiteX280" fmla="*/ 0 w 10000"/>
              <a:gd name="connsiteY280" fmla="*/ 6720 h 10000"/>
              <a:gd name="connsiteX281" fmla="*/ 36 w 10000"/>
              <a:gd name="connsiteY281"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457 w 10000"/>
              <a:gd name="connsiteY192" fmla="*/ 4083 h 10000"/>
              <a:gd name="connsiteX193" fmla="*/ 9426 w 10000"/>
              <a:gd name="connsiteY193" fmla="*/ 3935 h 10000"/>
              <a:gd name="connsiteX194" fmla="*/ 9333 w 10000"/>
              <a:gd name="connsiteY194" fmla="*/ 3869 h 10000"/>
              <a:gd name="connsiteX195" fmla="*/ 2304 w 10000"/>
              <a:gd name="connsiteY195" fmla="*/ 7121 h 10000"/>
              <a:gd name="connsiteX196" fmla="*/ 2160 w 10000"/>
              <a:gd name="connsiteY196" fmla="*/ 6907 h 10000"/>
              <a:gd name="connsiteX197" fmla="*/ 2022 w 10000"/>
              <a:gd name="connsiteY197" fmla="*/ 7068 h 10000"/>
              <a:gd name="connsiteX198" fmla="*/ 1990 w 10000"/>
              <a:gd name="connsiteY198" fmla="*/ 7014 h 10000"/>
              <a:gd name="connsiteX199" fmla="*/ 1857 w 10000"/>
              <a:gd name="connsiteY199" fmla="*/ 4912 h 10000"/>
              <a:gd name="connsiteX200" fmla="*/ 1919 w 10000"/>
              <a:gd name="connsiteY200" fmla="*/ 7148 h 10000"/>
              <a:gd name="connsiteX201" fmla="*/ 1789 w 10000"/>
              <a:gd name="connsiteY201" fmla="*/ 7202 h 10000"/>
              <a:gd name="connsiteX202" fmla="*/ 1744 w 10000"/>
              <a:gd name="connsiteY202" fmla="*/ 7148 h 10000"/>
              <a:gd name="connsiteX203" fmla="*/ 1730 w 10000"/>
              <a:gd name="connsiteY203" fmla="*/ 7202 h 10000"/>
              <a:gd name="connsiteX204" fmla="*/ 1798 w 10000"/>
              <a:gd name="connsiteY204" fmla="*/ 7403 h 10000"/>
              <a:gd name="connsiteX205" fmla="*/ 1753 w 10000"/>
              <a:gd name="connsiteY205" fmla="*/ 7523 h 10000"/>
              <a:gd name="connsiteX206" fmla="*/ 1757 w 10000"/>
              <a:gd name="connsiteY206" fmla="*/ 7697 h 10000"/>
              <a:gd name="connsiteX207" fmla="*/ 1829 w 10000"/>
              <a:gd name="connsiteY207" fmla="*/ 7711 h 10000"/>
              <a:gd name="connsiteX208" fmla="*/ 1860 w 10000"/>
              <a:gd name="connsiteY208" fmla="*/ 7871 h 10000"/>
              <a:gd name="connsiteX209" fmla="*/ 1842 w 10000"/>
              <a:gd name="connsiteY209" fmla="*/ 7991 h 10000"/>
              <a:gd name="connsiteX210" fmla="*/ 1789 w 10000"/>
              <a:gd name="connsiteY210" fmla="*/ 7911 h 10000"/>
              <a:gd name="connsiteX211" fmla="*/ 1744 w 10000"/>
              <a:gd name="connsiteY211" fmla="*/ 7978 h 10000"/>
              <a:gd name="connsiteX212" fmla="*/ 1704 w 10000"/>
              <a:gd name="connsiteY212" fmla="*/ 7911 h 10000"/>
              <a:gd name="connsiteX213" fmla="*/ 1686 w 10000"/>
              <a:gd name="connsiteY213" fmla="*/ 7804 h 10000"/>
              <a:gd name="connsiteX214" fmla="*/ 1636 w 10000"/>
              <a:gd name="connsiteY214" fmla="*/ 7871 h 10000"/>
              <a:gd name="connsiteX215" fmla="*/ 1596 w 10000"/>
              <a:gd name="connsiteY215" fmla="*/ 7804 h 10000"/>
              <a:gd name="connsiteX216" fmla="*/ 1556 w 10000"/>
              <a:gd name="connsiteY216" fmla="*/ 7911 h 10000"/>
              <a:gd name="connsiteX217" fmla="*/ 1502 w 10000"/>
              <a:gd name="connsiteY217" fmla="*/ 7924 h 10000"/>
              <a:gd name="connsiteX218" fmla="*/ 1466 w 10000"/>
              <a:gd name="connsiteY218" fmla="*/ 7804 h 10000"/>
              <a:gd name="connsiteX219" fmla="*/ 1269 w 10000"/>
              <a:gd name="connsiteY219" fmla="*/ 7764 h 10000"/>
              <a:gd name="connsiteX220" fmla="*/ 1246 w 10000"/>
              <a:gd name="connsiteY220" fmla="*/ 7831 h 10000"/>
              <a:gd name="connsiteX221" fmla="*/ 1228 w 10000"/>
              <a:gd name="connsiteY221" fmla="*/ 7831 h 10000"/>
              <a:gd name="connsiteX222" fmla="*/ 1196 w 10000"/>
              <a:gd name="connsiteY222" fmla="*/ 7965 h 10000"/>
              <a:gd name="connsiteX223" fmla="*/ 1201 w 10000"/>
              <a:gd name="connsiteY223" fmla="*/ 8099 h 10000"/>
              <a:gd name="connsiteX224" fmla="*/ 1178 w 10000"/>
              <a:gd name="connsiteY224" fmla="*/ 8099 h 10000"/>
              <a:gd name="connsiteX225" fmla="*/ 1160 w 10000"/>
              <a:gd name="connsiteY225" fmla="*/ 7991 h 10000"/>
              <a:gd name="connsiteX226" fmla="*/ 1134 w 10000"/>
              <a:gd name="connsiteY226" fmla="*/ 8005 h 10000"/>
              <a:gd name="connsiteX227" fmla="*/ 1125 w 10000"/>
              <a:gd name="connsiteY227" fmla="*/ 8393 h 10000"/>
              <a:gd name="connsiteX228" fmla="*/ 1156 w 10000"/>
              <a:gd name="connsiteY228" fmla="*/ 8514 h 10000"/>
              <a:gd name="connsiteX229" fmla="*/ 1156 w 10000"/>
              <a:gd name="connsiteY229" fmla="*/ 8621 h 10000"/>
              <a:gd name="connsiteX230" fmla="*/ 1187 w 10000"/>
              <a:gd name="connsiteY230" fmla="*/ 8607 h 10000"/>
              <a:gd name="connsiteX231" fmla="*/ 1228 w 10000"/>
              <a:gd name="connsiteY231" fmla="*/ 8554 h 10000"/>
              <a:gd name="connsiteX232" fmla="*/ 1264 w 10000"/>
              <a:gd name="connsiteY232" fmla="*/ 8728 h 10000"/>
              <a:gd name="connsiteX233" fmla="*/ 1291 w 10000"/>
              <a:gd name="connsiteY233" fmla="*/ 8835 h 10000"/>
              <a:gd name="connsiteX234" fmla="*/ 1318 w 10000"/>
              <a:gd name="connsiteY234" fmla="*/ 8983 h 10000"/>
              <a:gd name="connsiteX235" fmla="*/ 1363 w 10000"/>
              <a:gd name="connsiteY235" fmla="*/ 9009 h 10000"/>
              <a:gd name="connsiteX236" fmla="*/ 1305 w 10000"/>
              <a:gd name="connsiteY236" fmla="*/ 9130 h 10000"/>
              <a:gd name="connsiteX237" fmla="*/ 1264 w 10000"/>
              <a:gd name="connsiteY237" fmla="*/ 9023 h 10000"/>
              <a:gd name="connsiteX238" fmla="*/ 1223 w 10000"/>
              <a:gd name="connsiteY238" fmla="*/ 9464 h 10000"/>
              <a:gd name="connsiteX239" fmla="*/ 1273 w 10000"/>
              <a:gd name="connsiteY239" fmla="*/ 9571 h 10000"/>
              <a:gd name="connsiteX240" fmla="*/ 1318 w 10000"/>
              <a:gd name="connsiteY240" fmla="*/ 10000 h 10000"/>
              <a:gd name="connsiteX241" fmla="*/ 1278 w 10000"/>
              <a:gd name="connsiteY241" fmla="*/ 9919 h 10000"/>
              <a:gd name="connsiteX242" fmla="*/ 1237 w 10000"/>
              <a:gd name="connsiteY242" fmla="*/ 9879 h 10000"/>
              <a:gd name="connsiteX243" fmla="*/ 1187 w 10000"/>
              <a:gd name="connsiteY243" fmla="*/ 9853 h 10000"/>
              <a:gd name="connsiteX244" fmla="*/ 1156 w 10000"/>
              <a:gd name="connsiteY244" fmla="*/ 9812 h 10000"/>
              <a:gd name="connsiteX245" fmla="*/ 1120 w 10000"/>
              <a:gd name="connsiteY245" fmla="*/ 9786 h 10000"/>
              <a:gd name="connsiteX246" fmla="*/ 1093 w 10000"/>
              <a:gd name="connsiteY246" fmla="*/ 9639 h 10000"/>
              <a:gd name="connsiteX247" fmla="*/ 1030 w 10000"/>
              <a:gd name="connsiteY247" fmla="*/ 9732 h 10000"/>
              <a:gd name="connsiteX248" fmla="*/ 972 w 10000"/>
              <a:gd name="connsiteY248" fmla="*/ 9719 h 10000"/>
              <a:gd name="connsiteX249" fmla="*/ 936 w 10000"/>
              <a:gd name="connsiteY249" fmla="*/ 9598 h 10000"/>
              <a:gd name="connsiteX250" fmla="*/ 838 w 10000"/>
              <a:gd name="connsiteY250" fmla="*/ 9477 h 10000"/>
              <a:gd name="connsiteX251" fmla="*/ 739 w 10000"/>
              <a:gd name="connsiteY251" fmla="*/ 9491 h 10000"/>
              <a:gd name="connsiteX252" fmla="*/ 636 w 10000"/>
              <a:gd name="connsiteY252" fmla="*/ 9290 h 10000"/>
              <a:gd name="connsiteX253" fmla="*/ 717 w 10000"/>
              <a:gd name="connsiteY253" fmla="*/ 9090 h 10000"/>
              <a:gd name="connsiteX254" fmla="*/ 726 w 10000"/>
              <a:gd name="connsiteY254" fmla="*/ 8929 h 10000"/>
              <a:gd name="connsiteX255" fmla="*/ 726 w 10000"/>
              <a:gd name="connsiteY255" fmla="*/ 8754 h 10000"/>
              <a:gd name="connsiteX256" fmla="*/ 730 w 10000"/>
              <a:gd name="connsiteY256" fmla="*/ 8634 h 10000"/>
              <a:gd name="connsiteX257" fmla="*/ 784 w 10000"/>
              <a:gd name="connsiteY257" fmla="*/ 8581 h 10000"/>
              <a:gd name="connsiteX258" fmla="*/ 757 w 10000"/>
              <a:gd name="connsiteY258" fmla="*/ 8327 h 10000"/>
              <a:gd name="connsiteX259" fmla="*/ 694 w 10000"/>
              <a:gd name="connsiteY259" fmla="*/ 8260 h 10000"/>
              <a:gd name="connsiteX260" fmla="*/ 663 w 10000"/>
              <a:gd name="connsiteY260" fmla="*/ 8220 h 10000"/>
              <a:gd name="connsiteX261" fmla="*/ 623 w 10000"/>
              <a:gd name="connsiteY261" fmla="*/ 8260 h 10000"/>
              <a:gd name="connsiteX262" fmla="*/ 529 w 10000"/>
              <a:gd name="connsiteY262" fmla="*/ 8193 h 10000"/>
              <a:gd name="connsiteX263" fmla="*/ 457 w 10000"/>
              <a:gd name="connsiteY263" fmla="*/ 7938 h 10000"/>
              <a:gd name="connsiteX264" fmla="*/ 399 w 10000"/>
              <a:gd name="connsiteY264" fmla="*/ 7858 h 10000"/>
              <a:gd name="connsiteX265" fmla="*/ 372 w 10000"/>
              <a:gd name="connsiteY265" fmla="*/ 7630 h 10000"/>
              <a:gd name="connsiteX266" fmla="*/ 318 w 10000"/>
              <a:gd name="connsiteY266" fmla="*/ 7604 h 10000"/>
              <a:gd name="connsiteX267" fmla="*/ 269 w 10000"/>
              <a:gd name="connsiteY267" fmla="*/ 7684 h 10000"/>
              <a:gd name="connsiteX268" fmla="*/ 237 w 10000"/>
              <a:gd name="connsiteY268" fmla="*/ 7724 h 10000"/>
              <a:gd name="connsiteX269" fmla="*/ 224 w 10000"/>
              <a:gd name="connsiteY269" fmla="*/ 7617 h 10000"/>
              <a:gd name="connsiteX270" fmla="*/ 197 w 10000"/>
              <a:gd name="connsiteY270" fmla="*/ 7523 h 10000"/>
              <a:gd name="connsiteX271" fmla="*/ 269 w 10000"/>
              <a:gd name="connsiteY271" fmla="*/ 7497 h 10000"/>
              <a:gd name="connsiteX272" fmla="*/ 264 w 10000"/>
              <a:gd name="connsiteY272" fmla="*/ 7430 h 10000"/>
              <a:gd name="connsiteX273" fmla="*/ 246 w 10000"/>
              <a:gd name="connsiteY273" fmla="*/ 7390 h 10000"/>
              <a:gd name="connsiteX274" fmla="*/ 224 w 10000"/>
              <a:gd name="connsiteY274" fmla="*/ 7336 h 10000"/>
              <a:gd name="connsiteX275" fmla="*/ 184 w 10000"/>
              <a:gd name="connsiteY275" fmla="*/ 7068 h 10000"/>
              <a:gd name="connsiteX276" fmla="*/ 130 w 10000"/>
              <a:gd name="connsiteY276" fmla="*/ 6921 h 10000"/>
              <a:gd name="connsiteX277" fmla="*/ 76 w 10000"/>
              <a:gd name="connsiteY277" fmla="*/ 6921 h 10000"/>
              <a:gd name="connsiteX278" fmla="*/ 18 w 10000"/>
              <a:gd name="connsiteY278" fmla="*/ 6921 h 10000"/>
              <a:gd name="connsiteX279" fmla="*/ 0 w 10000"/>
              <a:gd name="connsiteY279" fmla="*/ 6720 h 10000"/>
              <a:gd name="connsiteX280" fmla="*/ 36 w 10000"/>
              <a:gd name="connsiteY280"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457 w 10000"/>
              <a:gd name="connsiteY192" fmla="*/ 4083 h 10000"/>
              <a:gd name="connsiteX193" fmla="*/ 9333 w 10000"/>
              <a:gd name="connsiteY193" fmla="*/ 3869 h 10000"/>
              <a:gd name="connsiteX194" fmla="*/ 2304 w 10000"/>
              <a:gd name="connsiteY194" fmla="*/ 7121 h 10000"/>
              <a:gd name="connsiteX195" fmla="*/ 2160 w 10000"/>
              <a:gd name="connsiteY195" fmla="*/ 6907 h 10000"/>
              <a:gd name="connsiteX196" fmla="*/ 2022 w 10000"/>
              <a:gd name="connsiteY196" fmla="*/ 7068 h 10000"/>
              <a:gd name="connsiteX197" fmla="*/ 1990 w 10000"/>
              <a:gd name="connsiteY197" fmla="*/ 7014 h 10000"/>
              <a:gd name="connsiteX198" fmla="*/ 1857 w 10000"/>
              <a:gd name="connsiteY198" fmla="*/ 4912 h 10000"/>
              <a:gd name="connsiteX199" fmla="*/ 1919 w 10000"/>
              <a:gd name="connsiteY199" fmla="*/ 7148 h 10000"/>
              <a:gd name="connsiteX200" fmla="*/ 1789 w 10000"/>
              <a:gd name="connsiteY200" fmla="*/ 7202 h 10000"/>
              <a:gd name="connsiteX201" fmla="*/ 1744 w 10000"/>
              <a:gd name="connsiteY201" fmla="*/ 7148 h 10000"/>
              <a:gd name="connsiteX202" fmla="*/ 1730 w 10000"/>
              <a:gd name="connsiteY202" fmla="*/ 7202 h 10000"/>
              <a:gd name="connsiteX203" fmla="*/ 1798 w 10000"/>
              <a:gd name="connsiteY203" fmla="*/ 7403 h 10000"/>
              <a:gd name="connsiteX204" fmla="*/ 1753 w 10000"/>
              <a:gd name="connsiteY204" fmla="*/ 7523 h 10000"/>
              <a:gd name="connsiteX205" fmla="*/ 1757 w 10000"/>
              <a:gd name="connsiteY205" fmla="*/ 7697 h 10000"/>
              <a:gd name="connsiteX206" fmla="*/ 1829 w 10000"/>
              <a:gd name="connsiteY206" fmla="*/ 7711 h 10000"/>
              <a:gd name="connsiteX207" fmla="*/ 1860 w 10000"/>
              <a:gd name="connsiteY207" fmla="*/ 7871 h 10000"/>
              <a:gd name="connsiteX208" fmla="*/ 1842 w 10000"/>
              <a:gd name="connsiteY208" fmla="*/ 7991 h 10000"/>
              <a:gd name="connsiteX209" fmla="*/ 1789 w 10000"/>
              <a:gd name="connsiteY209" fmla="*/ 7911 h 10000"/>
              <a:gd name="connsiteX210" fmla="*/ 1744 w 10000"/>
              <a:gd name="connsiteY210" fmla="*/ 7978 h 10000"/>
              <a:gd name="connsiteX211" fmla="*/ 1704 w 10000"/>
              <a:gd name="connsiteY211" fmla="*/ 7911 h 10000"/>
              <a:gd name="connsiteX212" fmla="*/ 1686 w 10000"/>
              <a:gd name="connsiteY212" fmla="*/ 7804 h 10000"/>
              <a:gd name="connsiteX213" fmla="*/ 1636 w 10000"/>
              <a:gd name="connsiteY213" fmla="*/ 7871 h 10000"/>
              <a:gd name="connsiteX214" fmla="*/ 1596 w 10000"/>
              <a:gd name="connsiteY214" fmla="*/ 7804 h 10000"/>
              <a:gd name="connsiteX215" fmla="*/ 1556 w 10000"/>
              <a:gd name="connsiteY215" fmla="*/ 7911 h 10000"/>
              <a:gd name="connsiteX216" fmla="*/ 1502 w 10000"/>
              <a:gd name="connsiteY216" fmla="*/ 7924 h 10000"/>
              <a:gd name="connsiteX217" fmla="*/ 1466 w 10000"/>
              <a:gd name="connsiteY217" fmla="*/ 7804 h 10000"/>
              <a:gd name="connsiteX218" fmla="*/ 1269 w 10000"/>
              <a:gd name="connsiteY218" fmla="*/ 7764 h 10000"/>
              <a:gd name="connsiteX219" fmla="*/ 1246 w 10000"/>
              <a:gd name="connsiteY219" fmla="*/ 7831 h 10000"/>
              <a:gd name="connsiteX220" fmla="*/ 1228 w 10000"/>
              <a:gd name="connsiteY220" fmla="*/ 7831 h 10000"/>
              <a:gd name="connsiteX221" fmla="*/ 1196 w 10000"/>
              <a:gd name="connsiteY221" fmla="*/ 7965 h 10000"/>
              <a:gd name="connsiteX222" fmla="*/ 1201 w 10000"/>
              <a:gd name="connsiteY222" fmla="*/ 8099 h 10000"/>
              <a:gd name="connsiteX223" fmla="*/ 1178 w 10000"/>
              <a:gd name="connsiteY223" fmla="*/ 8099 h 10000"/>
              <a:gd name="connsiteX224" fmla="*/ 1160 w 10000"/>
              <a:gd name="connsiteY224" fmla="*/ 7991 h 10000"/>
              <a:gd name="connsiteX225" fmla="*/ 1134 w 10000"/>
              <a:gd name="connsiteY225" fmla="*/ 8005 h 10000"/>
              <a:gd name="connsiteX226" fmla="*/ 1125 w 10000"/>
              <a:gd name="connsiteY226" fmla="*/ 8393 h 10000"/>
              <a:gd name="connsiteX227" fmla="*/ 1156 w 10000"/>
              <a:gd name="connsiteY227" fmla="*/ 8514 h 10000"/>
              <a:gd name="connsiteX228" fmla="*/ 1156 w 10000"/>
              <a:gd name="connsiteY228" fmla="*/ 8621 h 10000"/>
              <a:gd name="connsiteX229" fmla="*/ 1187 w 10000"/>
              <a:gd name="connsiteY229" fmla="*/ 8607 h 10000"/>
              <a:gd name="connsiteX230" fmla="*/ 1228 w 10000"/>
              <a:gd name="connsiteY230" fmla="*/ 8554 h 10000"/>
              <a:gd name="connsiteX231" fmla="*/ 1264 w 10000"/>
              <a:gd name="connsiteY231" fmla="*/ 8728 h 10000"/>
              <a:gd name="connsiteX232" fmla="*/ 1291 w 10000"/>
              <a:gd name="connsiteY232" fmla="*/ 8835 h 10000"/>
              <a:gd name="connsiteX233" fmla="*/ 1318 w 10000"/>
              <a:gd name="connsiteY233" fmla="*/ 8983 h 10000"/>
              <a:gd name="connsiteX234" fmla="*/ 1363 w 10000"/>
              <a:gd name="connsiteY234" fmla="*/ 9009 h 10000"/>
              <a:gd name="connsiteX235" fmla="*/ 1305 w 10000"/>
              <a:gd name="connsiteY235" fmla="*/ 9130 h 10000"/>
              <a:gd name="connsiteX236" fmla="*/ 1264 w 10000"/>
              <a:gd name="connsiteY236" fmla="*/ 9023 h 10000"/>
              <a:gd name="connsiteX237" fmla="*/ 1223 w 10000"/>
              <a:gd name="connsiteY237" fmla="*/ 9464 h 10000"/>
              <a:gd name="connsiteX238" fmla="*/ 1273 w 10000"/>
              <a:gd name="connsiteY238" fmla="*/ 9571 h 10000"/>
              <a:gd name="connsiteX239" fmla="*/ 1318 w 10000"/>
              <a:gd name="connsiteY239" fmla="*/ 10000 h 10000"/>
              <a:gd name="connsiteX240" fmla="*/ 1278 w 10000"/>
              <a:gd name="connsiteY240" fmla="*/ 9919 h 10000"/>
              <a:gd name="connsiteX241" fmla="*/ 1237 w 10000"/>
              <a:gd name="connsiteY241" fmla="*/ 9879 h 10000"/>
              <a:gd name="connsiteX242" fmla="*/ 1187 w 10000"/>
              <a:gd name="connsiteY242" fmla="*/ 9853 h 10000"/>
              <a:gd name="connsiteX243" fmla="*/ 1156 w 10000"/>
              <a:gd name="connsiteY243" fmla="*/ 9812 h 10000"/>
              <a:gd name="connsiteX244" fmla="*/ 1120 w 10000"/>
              <a:gd name="connsiteY244" fmla="*/ 9786 h 10000"/>
              <a:gd name="connsiteX245" fmla="*/ 1093 w 10000"/>
              <a:gd name="connsiteY245" fmla="*/ 9639 h 10000"/>
              <a:gd name="connsiteX246" fmla="*/ 1030 w 10000"/>
              <a:gd name="connsiteY246" fmla="*/ 9732 h 10000"/>
              <a:gd name="connsiteX247" fmla="*/ 972 w 10000"/>
              <a:gd name="connsiteY247" fmla="*/ 9719 h 10000"/>
              <a:gd name="connsiteX248" fmla="*/ 936 w 10000"/>
              <a:gd name="connsiteY248" fmla="*/ 9598 h 10000"/>
              <a:gd name="connsiteX249" fmla="*/ 838 w 10000"/>
              <a:gd name="connsiteY249" fmla="*/ 9477 h 10000"/>
              <a:gd name="connsiteX250" fmla="*/ 739 w 10000"/>
              <a:gd name="connsiteY250" fmla="*/ 9491 h 10000"/>
              <a:gd name="connsiteX251" fmla="*/ 636 w 10000"/>
              <a:gd name="connsiteY251" fmla="*/ 9290 h 10000"/>
              <a:gd name="connsiteX252" fmla="*/ 717 w 10000"/>
              <a:gd name="connsiteY252" fmla="*/ 9090 h 10000"/>
              <a:gd name="connsiteX253" fmla="*/ 726 w 10000"/>
              <a:gd name="connsiteY253" fmla="*/ 8929 h 10000"/>
              <a:gd name="connsiteX254" fmla="*/ 726 w 10000"/>
              <a:gd name="connsiteY254" fmla="*/ 8754 h 10000"/>
              <a:gd name="connsiteX255" fmla="*/ 730 w 10000"/>
              <a:gd name="connsiteY255" fmla="*/ 8634 h 10000"/>
              <a:gd name="connsiteX256" fmla="*/ 784 w 10000"/>
              <a:gd name="connsiteY256" fmla="*/ 8581 h 10000"/>
              <a:gd name="connsiteX257" fmla="*/ 757 w 10000"/>
              <a:gd name="connsiteY257" fmla="*/ 8327 h 10000"/>
              <a:gd name="connsiteX258" fmla="*/ 694 w 10000"/>
              <a:gd name="connsiteY258" fmla="*/ 8260 h 10000"/>
              <a:gd name="connsiteX259" fmla="*/ 663 w 10000"/>
              <a:gd name="connsiteY259" fmla="*/ 8220 h 10000"/>
              <a:gd name="connsiteX260" fmla="*/ 623 w 10000"/>
              <a:gd name="connsiteY260" fmla="*/ 8260 h 10000"/>
              <a:gd name="connsiteX261" fmla="*/ 529 w 10000"/>
              <a:gd name="connsiteY261" fmla="*/ 8193 h 10000"/>
              <a:gd name="connsiteX262" fmla="*/ 457 w 10000"/>
              <a:gd name="connsiteY262" fmla="*/ 7938 h 10000"/>
              <a:gd name="connsiteX263" fmla="*/ 399 w 10000"/>
              <a:gd name="connsiteY263" fmla="*/ 7858 h 10000"/>
              <a:gd name="connsiteX264" fmla="*/ 372 w 10000"/>
              <a:gd name="connsiteY264" fmla="*/ 7630 h 10000"/>
              <a:gd name="connsiteX265" fmla="*/ 318 w 10000"/>
              <a:gd name="connsiteY265" fmla="*/ 7604 h 10000"/>
              <a:gd name="connsiteX266" fmla="*/ 269 w 10000"/>
              <a:gd name="connsiteY266" fmla="*/ 7684 h 10000"/>
              <a:gd name="connsiteX267" fmla="*/ 237 w 10000"/>
              <a:gd name="connsiteY267" fmla="*/ 7724 h 10000"/>
              <a:gd name="connsiteX268" fmla="*/ 224 w 10000"/>
              <a:gd name="connsiteY268" fmla="*/ 7617 h 10000"/>
              <a:gd name="connsiteX269" fmla="*/ 197 w 10000"/>
              <a:gd name="connsiteY269" fmla="*/ 7523 h 10000"/>
              <a:gd name="connsiteX270" fmla="*/ 269 w 10000"/>
              <a:gd name="connsiteY270" fmla="*/ 7497 h 10000"/>
              <a:gd name="connsiteX271" fmla="*/ 264 w 10000"/>
              <a:gd name="connsiteY271" fmla="*/ 7430 h 10000"/>
              <a:gd name="connsiteX272" fmla="*/ 246 w 10000"/>
              <a:gd name="connsiteY272" fmla="*/ 7390 h 10000"/>
              <a:gd name="connsiteX273" fmla="*/ 224 w 10000"/>
              <a:gd name="connsiteY273" fmla="*/ 7336 h 10000"/>
              <a:gd name="connsiteX274" fmla="*/ 184 w 10000"/>
              <a:gd name="connsiteY274" fmla="*/ 7068 h 10000"/>
              <a:gd name="connsiteX275" fmla="*/ 130 w 10000"/>
              <a:gd name="connsiteY275" fmla="*/ 6921 h 10000"/>
              <a:gd name="connsiteX276" fmla="*/ 76 w 10000"/>
              <a:gd name="connsiteY276" fmla="*/ 6921 h 10000"/>
              <a:gd name="connsiteX277" fmla="*/ 18 w 10000"/>
              <a:gd name="connsiteY277" fmla="*/ 6921 h 10000"/>
              <a:gd name="connsiteX278" fmla="*/ 0 w 10000"/>
              <a:gd name="connsiteY278" fmla="*/ 6720 h 10000"/>
              <a:gd name="connsiteX279" fmla="*/ 36 w 10000"/>
              <a:gd name="connsiteY279"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89 w 10000"/>
              <a:gd name="connsiteY187" fmla="*/ 4311 h 10000"/>
              <a:gd name="connsiteX188" fmla="*/ 9843 w 10000"/>
              <a:gd name="connsiteY188" fmla="*/ 4418 h 10000"/>
              <a:gd name="connsiteX189" fmla="*/ 9731 w 10000"/>
              <a:gd name="connsiteY189" fmla="*/ 4418 h 10000"/>
              <a:gd name="connsiteX190" fmla="*/ 9695 w 10000"/>
              <a:gd name="connsiteY190" fmla="*/ 4271 h 10000"/>
              <a:gd name="connsiteX191" fmla="*/ 9650 w 10000"/>
              <a:gd name="connsiteY191" fmla="*/ 4324 h 10000"/>
              <a:gd name="connsiteX192" fmla="*/ 9457 w 10000"/>
              <a:gd name="connsiteY192" fmla="*/ 4083 h 10000"/>
              <a:gd name="connsiteX193" fmla="*/ 2304 w 10000"/>
              <a:gd name="connsiteY193" fmla="*/ 7121 h 10000"/>
              <a:gd name="connsiteX194" fmla="*/ 2160 w 10000"/>
              <a:gd name="connsiteY194" fmla="*/ 6907 h 10000"/>
              <a:gd name="connsiteX195" fmla="*/ 2022 w 10000"/>
              <a:gd name="connsiteY195" fmla="*/ 7068 h 10000"/>
              <a:gd name="connsiteX196" fmla="*/ 1990 w 10000"/>
              <a:gd name="connsiteY196" fmla="*/ 7014 h 10000"/>
              <a:gd name="connsiteX197" fmla="*/ 1857 w 10000"/>
              <a:gd name="connsiteY197" fmla="*/ 4912 h 10000"/>
              <a:gd name="connsiteX198" fmla="*/ 1919 w 10000"/>
              <a:gd name="connsiteY198" fmla="*/ 7148 h 10000"/>
              <a:gd name="connsiteX199" fmla="*/ 1789 w 10000"/>
              <a:gd name="connsiteY199" fmla="*/ 7202 h 10000"/>
              <a:gd name="connsiteX200" fmla="*/ 1744 w 10000"/>
              <a:gd name="connsiteY200" fmla="*/ 7148 h 10000"/>
              <a:gd name="connsiteX201" fmla="*/ 1730 w 10000"/>
              <a:gd name="connsiteY201" fmla="*/ 7202 h 10000"/>
              <a:gd name="connsiteX202" fmla="*/ 1798 w 10000"/>
              <a:gd name="connsiteY202" fmla="*/ 7403 h 10000"/>
              <a:gd name="connsiteX203" fmla="*/ 1753 w 10000"/>
              <a:gd name="connsiteY203" fmla="*/ 7523 h 10000"/>
              <a:gd name="connsiteX204" fmla="*/ 1757 w 10000"/>
              <a:gd name="connsiteY204" fmla="*/ 7697 h 10000"/>
              <a:gd name="connsiteX205" fmla="*/ 1829 w 10000"/>
              <a:gd name="connsiteY205" fmla="*/ 7711 h 10000"/>
              <a:gd name="connsiteX206" fmla="*/ 1860 w 10000"/>
              <a:gd name="connsiteY206" fmla="*/ 7871 h 10000"/>
              <a:gd name="connsiteX207" fmla="*/ 1842 w 10000"/>
              <a:gd name="connsiteY207" fmla="*/ 7991 h 10000"/>
              <a:gd name="connsiteX208" fmla="*/ 1789 w 10000"/>
              <a:gd name="connsiteY208" fmla="*/ 7911 h 10000"/>
              <a:gd name="connsiteX209" fmla="*/ 1744 w 10000"/>
              <a:gd name="connsiteY209" fmla="*/ 7978 h 10000"/>
              <a:gd name="connsiteX210" fmla="*/ 1704 w 10000"/>
              <a:gd name="connsiteY210" fmla="*/ 7911 h 10000"/>
              <a:gd name="connsiteX211" fmla="*/ 1686 w 10000"/>
              <a:gd name="connsiteY211" fmla="*/ 7804 h 10000"/>
              <a:gd name="connsiteX212" fmla="*/ 1636 w 10000"/>
              <a:gd name="connsiteY212" fmla="*/ 7871 h 10000"/>
              <a:gd name="connsiteX213" fmla="*/ 1596 w 10000"/>
              <a:gd name="connsiteY213" fmla="*/ 7804 h 10000"/>
              <a:gd name="connsiteX214" fmla="*/ 1556 w 10000"/>
              <a:gd name="connsiteY214" fmla="*/ 7911 h 10000"/>
              <a:gd name="connsiteX215" fmla="*/ 1502 w 10000"/>
              <a:gd name="connsiteY215" fmla="*/ 7924 h 10000"/>
              <a:gd name="connsiteX216" fmla="*/ 1466 w 10000"/>
              <a:gd name="connsiteY216" fmla="*/ 7804 h 10000"/>
              <a:gd name="connsiteX217" fmla="*/ 1269 w 10000"/>
              <a:gd name="connsiteY217" fmla="*/ 7764 h 10000"/>
              <a:gd name="connsiteX218" fmla="*/ 1246 w 10000"/>
              <a:gd name="connsiteY218" fmla="*/ 7831 h 10000"/>
              <a:gd name="connsiteX219" fmla="*/ 1228 w 10000"/>
              <a:gd name="connsiteY219" fmla="*/ 7831 h 10000"/>
              <a:gd name="connsiteX220" fmla="*/ 1196 w 10000"/>
              <a:gd name="connsiteY220" fmla="*/ 7965 h 10000"/>
              <a:gd name="connsiteX221" fmla="*/ 1201 w 10000"/>
              <a:gd name="connsiteY221" fmla="*/ 8099 h 10000"/>
              <a:gd name="connsiteX222" fmla="*/ 1178 w 10000"/>
              <a:gd name="connsiteY222" fmla="*/ 8099 h 10000"/>
              <a:gd name="connsiteX223" fmla="*/ 1160 w 10000"/>
              <a:gd name="connsiteY223" fmla="*/ 7991 h 10000"/>
              <a:gd name="connsiteX224" fmla="*/ 1134 w 10000"/>
              <a:gd name="connsiteY224" fmla="*/ 8005 h 10000"/>
              <a:gd name="connsiteX225" fmla="*/ 1125 w 10000"/>
              <a:gd name="connsiteY225" fmla="*/ 8393 h 10000"/>
              <a:gd name="connsiteX226" fmla="*/ 1156 w 10000"/>
              <a:gd name="connsiteY226" fmla="*/ 8514 h 10000"/>
              <a:gd name="connsiteX227" fmla="*/ 1156 w 10000"/>
              <a:gd name="connsiteY227" fmla="*/ 8621 h 10000"/>
              <a:gd name="connsiteX228" fmla="*/ 1187 w 10000"/>
              <a:gd name="connsiteY228" fmla="*/ 8607 h 10000"/>
              <a:gd name="connsiteX229" fmla="*/ 1228 w 10000"/>
              <a:gd name="connsiteY229" fmla="*/ 8554 h 10000"/>
              <a:gd name="connsiteX230" fmla="*/ 1264 w 10000"/>
              <a:gd name="connsiteY230" fmla="*/ 8728 h 10000"/>
              <a:gd name="connsiteX231" fmla="*/ 1291 w 10000"/>
              <a:gd name="connsiteY231" fmla="*/ 8835 h 10000"/>
              <a:gd name="connsiteX232" fmla="*/ 1318 w 10000"/>
              <a:gd name="connsiteY232" fmla="*/ 8983 h 10000"/>
              <a:gd name="connsiteX233" fmla="*/ 1363 w 10000"/>
              <a:gd name="connsiteY233" fmla="*/ 9009 h 10000"/>
              <a:gd name="connsiteX234" fmla="*/ 1305 w 10000"/>
              <a:gd name="connsiteY234" fmla="*/ 9130 h 10000"/>
              <a:gd name="connsiteX235" fmla="*/ 1264 w 10000"/>
              <a:gd name="connsiteY235" fmla="*/ 9023 h 10000"/>
              <a:gd name="connsiteX236" fmla="*/ 1223 w 10000"/>
              <a:gd name="connsiteY236" fmla="*/ 9464 h 10000"/>
              <a:gd name="connsiteX237" fmla="*/ 1273 w 10000"/>
              <a:gd name="connsiteY237" fmla="*/ 9571 h 10000"/>
              <a:gd name="connsiteX238" fmla="*/ 1318 w 10000"/>
              <a:gd name="connsiteY238" fmla="*/ 10000 h 10000"/>
              <a:gd name="connsiteX239" fmla="*/ 1278 w 10000"/>
              <a:gd name="connsiteY239" fmla="*/ 9919 h 10000"/>
              <a:gd name="connsiteX240" fmla="*/ 1237 w 10000"/>
              <a:gd name="connsiteY240" fmla="*/ 9879 h 10000"/>
              <a:gd name="connsiteX241" fmla="*/ 1187 w 10000"/>
              <a:gd name="connsiteY241" fmla="*/ 9853 h 10000"/>
              <a:gd name="connsiteX242" fmla="*/ 1156 w 10000"/>
              <a:gd name="connsiteY242" fmla="*/ 9812 h 10000"/>
              <a:gd name="connsiteX243" fmla="*/ 1120 w 10000"/>
              <a:gd name="connsiteY243" fmla="*/ 9786 h 10000"/>
              <a:gd name="connsiteX244" fmla="*/ 1093 w 10000"/>
              <a:gd name="connsiteY244" fmla="*/ 9639 h 10000"/>
              <a:gd name="connsiteX245" fmla="*/ 1030 w 10000"/>
              <a:gd name="connsiteY245" fmla="*/ 9732 h 10000"/>
              <a:gd name="connsiteX246" fmla="*/ 972 w 10000"/>
              <a:gd name="connsiteY246" fmla="*/ 9719 h 10000"/>
              <a:gd name="connsiteX247" fmla="*/ 936 w 10000"/>
              <a:gd name="connsiteY247" fmla="*/ 9598 h 10000"/>
              <a:gd name="connsiteX248" fmla="*/ 838 w 10000"/>
              <a:gd name="connsiteY248" fmla="*/ 9477 h 10000"/>
              <a:gd name="connsiteX249" fmla="*/ 739 w 10000"/>
              <a:gd name="connsiteY249" fmla="*/ 9491 h 10000"/>
              <a:gd name="connsiteX250" fmla="*/ 636 w 10000"/>
              <a:gd name="connsiteY250" fmla="*/ 9290 h 10000"/>
              <a:gd name="connsiteX251" fmla="*/ 717 w 10000"/>
              <a:gd name="connsiteY251" fmla="*/ 9090 h 10000"/>
              <a:gd name="connsiteX252" fmla="*/ 726 w 10000"/>
              <a:gd name="connsiteY252" fmla="*/ 8929 h 10000"/>
              <a:gd name="connsiteX253" fmla="*/ 726 w 10000"/>
              <a:gd name="connsiteY253" fmla="*/ 8754 h 10000"/>
              <a:gd name="connsiteX254" fmla="*/ 730 w 10000"/>
              <a:gd name="connsiteY254" fmla="*/ 8634 h 10000"/>
              <a:gd name="connsiteX255" fmla="*/ 784 w 10000"/>
              <a:gd name="connsiteY255" fmla="*/ 8581 h 10000"/>
              <a:gd name="connsiteX256" fmla="*/ 757 w 10000"/>
              <a:gd name="connsiteY256" fmla="*/ 8327 h 10000"/>
              <a:gd name="connsiteX257" fmla="*/ 694 w 10000"/>
              <a:gd name="connsiteY257" fmla="*/ 8260 h 10000"/>
              <a:gd name="connsiteX258" fmla="*/ 663 w 10000"/>
              <a:gd name="connsiteY258" fmla="*/ 8220 h 10000"/>
              <a:gd name="connsiteX259" fmla="*/ 623 w 10000"/>
              <a:gd name="connsiteY259" fmla="*/ 8260 h 10000"/>
              <a:gd name="connsiteX260" fmla="*/ 529 w 10000"/>
              <a:gd name="connsiteY260" fmla="*/ 8193 h 10000"/>
              <a:gd name="connsiteX261" fmla="*/ 457 w 10000"/>
              <a:gd name="connsiteY261" fmla="*/ 7938 h 10000"/>
              <a:gd name="connsiteX262" fmla="*/ 399 w 10000"/>
              <a:gd name="connsiteY262" fmla="*/ 7858 h 10000"/>
              <a:gd name="connsiteX263" fmla="*/ 372 w 10000"/>
              <a:gd name="connsiteY263" fmla="*/ 7630 h 10000"/>
              <a:gd name="connsiteX264" fmla="*/ 318 w 10000"/>
              <a:gd name="connsiteY264" fmla="*/ 7604 h 10000"/>
              <a:gd name="connsiteX265" fmla="*/ 269 w 10000"/>
              <a:gd name="connsiteY265" fmla="*/ 7684 h 10000"/>
              <a:gd name="connsiteX266" fmla="*/ 237 w 10000"/>
              <a:gd name="connsiteY266" fmla="*/ 7724 h 10000"/>
              <a:gd name="connsiteX267" fmla="*/ 224 w 10000"/>
              <a:gd name="connsiteY267" fmla="*/ 7617 h 10000"/>
              <a:gd name="connsiteX268" fmla="*/ 197 w 10000"/>
              <a:gd name="connsiteY268" fmla="*/ 7523 h 10000"/>
              <a:gd name="connsiteX269" fmla="*/ 269 w 10000"/>
              <a:gd name="connsiteY269" fmla="*/ 7497 h 10000"/>
              <a:gd name="connsiteX270" fmla="*/ 264 w 10000"/>
              <a:gd name="connsiteY270" fmla="*/ 7430 h 10000"/>
              <a:gd name="connsiteX271" fmla="*/ 246 w 10000"/>
              <a:gd name="connsiteY271" fmla="*/ 7390 h 10000"/>
              <a:gd name="connsiteX272" fmla="*/ 224 w 10000"/>
              <a:gd name="connsiteY272" fmla="*/ 7336 h 10000"/>
              <a:gd name="connsiteX273" fmla="*/ 184 w 10000"/>
              <a:gd name="connsiteY273" fmla="*/ 7068 h 10000"/>
              <a:gd name="connsiteX274" fmla="*/ 130 w 10000"/>
              <a:gd name="connsiteY274" fmla="*/ 6921 h 10000"/>
              <a:gd name="connsiteX275" fmla="*/ 76 w 10000"/>
              <a:gd name="connsiteY275" fmla="*/ 6921 h 10000"/>
              <a:gd name="connsiteX276" fmla="*/ 18 w 10000"/>
              <a:gd name="connsiteY276" fmla="*/ 6921 h 10000"/>
              <a:gd name="connsiteX277" fmla="*/ 0 w 10000"/>
              <a:gd name="connsiteY277" fmla="*/ 6720 h 10000"/>
              <a:gd name="connsiteX278" fmla="*/ 36 w 10000"/>
              <a:gd name="connsiteY278"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843 w 10000"/>
              <a:gd name="connsiteY187" fmla="*/ 4418 h 10000"/>
              <a:gd name="connsiteX188" fmla="*/ 9731 w 10000"/>
              <a:gd name="connsiteY188" fmla="*/ 4418 h 10000"/>
              <a:gd name="connsiteX189" fmla="*/ 9695 w 10000"/>
              <a:gd name="connsiteY189" fmla="*/ 4271 h 10000"/>
              <a:gd name="connsiteX190" fmla="*/ 9650 w 10000"/>
              <a:gd name="connsiteY190" fmla="*/ 4324 h 10000"/>
              <a:gd name="connsiteX191" fmla="*/ 9457 w 10000"/>
              <a:gd name="connsiteY191" fmla="*/ 4083 h 10000"/>
              <a:gd name="connsiteX192" fmla="*/ 2304 w 10000"/>
              <a:gd name="connsiteY192" fmla="*/ 7121 h 10000"/>
              <a:gd name="connsiteX193" fmla="*/ 2160 w 10000"/>
              <a:gd name="connsiteY193" fmla="*/ 6907 h 10000"/>
              <a:gd name="connsiteX194" fmla="*/ 2022 w 10000"/>
              <a:gd name="connsiteY194" fmla="*/ 7068 h 10000"/>
              <a:gd name="connsiteX195" fmla="*/ 1990 w 10000"/>
              <a:gd name="connsiteY195" fmla="*/ 7014 h 10000"/>
              <a:gd name="connsiteX196" fmla="*/ 1857 w 10000"/>
              <a:gd name="connsiteY196" fmla="*/ 4912 h 10000"/>
              <a:gd name="connsiteX197" fmla="*/ 1919 w 10000"/>
              <a:gd name="connsiteY197" fmla="*/ 7148 h 10000"/>
              <a:gd name="connsiteX198" fmla="*/ 1789 w 10000"/>
              <a:gd name="connsiteY198" fmla="*/ 7202 h 10000"/>
              <a:gd name="connsiteX199" fmla="*/ 1744 w 10000"/>
              <a:gd name="connsiteY199" fmla="*/ 7148 h 10000"/>
              <a:gd name="connsiteX200" fmla="*/ 1730 w 10000"/>
              <a:gd name="connsiteY200" fmla="*/ 7202 h 10000"/>
              <a:gd name="connsiteX201" fmla="*/ 1798 w 10000"/>
              <a:gd name="connsiteY201" fmla="*/ 7403 h 10000"/>
              <a:gd name="connsiteX202" fmla="*/ 1753 w 10000"/>
              <a:gd name="connsiteY202" fmla="*/ 7523 h 10000"/>
              <a:gd name="connsiteX203" fmla="*/ 1757 w 10000"/>
              <a:gd name="connsiteY203" fmla="*/ 7697 h 10000"/>
              <a:gd name="connsiteX204" fmla="*/ 1829 w 10000"/>
              <a:gd name="connsiteY204" fmla="*/ 7711 h 10000"/>
              <a:gd name="connsiteX205" fmla="*/ 1860 w 10000"/>
              <a:gd name="connsiteY205" fmla="*/ 7871 h 10000"/>
              <a:gd name="connsiteX206" fmla="*/ 1842 w 10000"/>
              <a:gd name="connsiteY206" fmla="*/ 7991 h 10000"/>
              <a:gd name="connsiteX207" fmla="*/ 1789 w 10000"/>
              <a:gd name="connsiteY207" fmla="*/ 7911 h 10000"/>
              <a:gd name="connsiteX208" fmla="*/ 1744 w 10000"/>
              <a:gd name="connsiteY208" fmla="*/ 7978 h 10000"/>
              <a:gd name="connsiteX209" fmla="*/ 1704 w 10000"/>
              <a:gd name="connsiteY209" fmla="*/ 7911 h 10000"/>
              <a:gd name="connsiteX210" fmla="*/ 1686 w 10000"/>
              <a:gd name="connsiteY210" fmla="*/ 7804 h 10000"/>
              <a:gd name="connsiteX211" fmla="*/ 1636 w 10000"/>
              <a:gd name="connsiteY211" fmla="*/ 7871 h 10000"/>
              <a:gd name="connsiteX212" fmla="*/ 1596 w 10000"/>
              <a:gd name="connsiteY212" fmla="*/ 7804 h 10000"/>
              <a:gd name="connsiteX213" fmla="*/ 1556 w 10000"/>
              <a:gd name="connsiteY213" fmla="*/ 7911 h 10000"/>
              <a:gd name="connsiteX214" fmla="*/ 1502 w 10000"/>
              <a:gd name="connsiteY214" fmla="*/ 7924 h 10000"/>
              <a:gd name="connsiteX215" fmla="*/ 1466 w 10000"/>
              <a:gd name="connsiteY215" fmla="*/ 7804 h 10000"/>
              <a:gd name="connsiteX216" fmla="*/ 1269 w 10000"/>
              <a:gd name="connsiteY216" fmla="*/ 7764 h 10000"/>
              <a:gd name="connsiteX217" fmla="*/ 1246 w 10000"/>
              <a:gd name="connsiteY217" fmla="*/ 7831 h 10000"/>
              <a:gd name="connsiteX218" fmla="*/ 1228 w 10000"/>
              <a:gd name="connsiteY218" fmla="*/ 7831 h 10000"/>
              <a:gd name="connsiteX219" fmla="*/ 1196 w 10000"/>
              <a:gd name="connsiteY219" fmla="*/ 7965 h 10000"/>
              <a:gd name="connsiteX220" fmla="*/ 1201 w 10000"/>
              <a:gd name="connsiteY220" fmla="*/ 8099 h 10000"/>
              <a:gd name="connsiteX221" fmla="*/ 1178 w 10000"/>
              <a:gd name="connsiteY221" fmla="*/ 8099 h 10000"/>
              <a:gd name="connsiteX222" fmla="*/ 1160 w 10000"/>
              <a:gd name="connsiteY222" fmla="*/ 7991 h 10000"/>
              <a:gd name="connsiteX223" fmla="*/ 1134 w 10000"/>
              <a:gd name="connsiteY223" fmla="*/ 8005 h 10000"/>
              <a:gd name="connsiteX224" fmla="*/ 1125 w 10000"/>
              <a:gd name="connsiteY224" fmla="*/ 8393 h 10000"/>
              <a:gd name="connsiteX225" fmla="*/ 1156 w 10000"/>
              <a:gd name="connsiteY225" fmla="*/ 8514 h 10000"/>
              <a:gd name="connsiteX226" fmla="*/ 1156 w 10000"/>
              <a:gd name="connsiteY226" fmla="*/ 8621 h 10000"/>
              <a:gd name="connsiteX227" fmla="*/ 1187 w 10000"/>
              <a:gd name="connsiteY227" fmla="*/ 8607 h 10000"/>
              <a:gd name="connsiteX228" fmla="*/ 1228 w 10000"/>
              <a:gd name="connsiteY228" fmla="*/ 8554 h 10000"/>
              <a:gd name="connsiteX229" fmla="*/ 1264 w 10000"/>
              <a:gd name="connsiteY229" fmla="*/ 8728 h 10000"/>
              <a:gd name="connsiteX230" fmla="*/ 1291 w 10000"/>
              <a:gd name="connsiteY230" fmla="*/ 8835 h 10000"/>
              <a:gd name="connsiteX231" fmla="*/ 1318 w 10000"/>
              <a:gd name="connsiteY231" fmla="*/ 8983 h 10000"/>
              <a:gd name="connsiteX232" fmla="*/ 1363 w 10000"/>
              <a:gd name="connsiteY232" fmla="*/ 9009 h 10000"/>
              <a:gd name="connsiteX233" fmla="*/ 1305 w 10000"/>
              <a:gd name="connsiteY233" fmla="*/ 9130 h 10000"/>
              <a:gd name="connsiteX234" fmla="*/ 1264 w 10000"/>
              <a:gd name="connsiteY234" fmla="*/ 9023 h 10000"/>
              <a:gd name="connsiteX235" fmla="*/ 1223 w 10000"/>
              <a:gd name="connsiteY235" fmla="*/ 9464 h 10000"/>
              <a:gd name="connsiteX236" fmla="*/ 1273 w 10000"/>
              <a:gd name="connsiteY236" fmla="*/ 9571 h 10000"/>
              <a:gd name="connsiteX237" fmla="*/ 1318 w 10000"/>
              <a:gd name="connsiteY237" fmla="*/ 10000 h 10000"/>
              <a:gd name="connsiteX238" fmla="*/ 1278 w 10000"/>
              <a:gd name="connsiteY238" fmla="*/ 9919 h 10000"/>
              <a:gd name="connsiteX239" fmla="*/ 1237 w 10000"/>
              <a:gd name="connsiteY239" fmla="*/ 9879 h 10000"/>
              <a:gd name="connsiteX240" fmla="*/ 1187 w 10000"/>
              <a:gd name="connsiteY240" fmla="*/ 9853 h 10000"/>
              <a:gd name="connsiteX241" fmla="*/ 1156 w 10000"/>
              <a:gd name="connsiteY241" fmla="*/ 9812 h 10000"/>
              <a:gd name="connsiteX242" fmla="*/ 1120 w 10000"/>
              <a:gd name="connsiteY242" fmla="*/ 9786 h 10000"/>
              <a:gd name="connsiteX243" fmla="*/ 1093 w 10000"/>
              <a:gd name="connsiteY243" fmla="*/ 9639 h 10000"/>
              <a:gd name="connsiteX244" fmla="*/ 1030 w 10000"/>
              <a:gd name="connsiteY244" fmla="*/ 9732 h 10000"/>
              <a:gd name="connsiteX245" fmla="*/ 972 w 10000"/>
              <a:gd name="connsiteY245" fmla="*/ 9719 h 10000"/>
              <a:gd name="connsiteX246" fmla="*/ 936 w 10000"/>
              <a:gd name="connsiteY246" fmla="*/ 9598 h 10000"/>
              <a:gd name="connsiteX247" fmla="*/ 838 w 10000"/>
              <a:gd name="connsiteY247" fmla="*/ 9477 h 10000"/>
              <a:gd name="connsiteX248" fmla="*/ 739 w 10000"/>
              <a:gd name="connsiteY248" fmla="*/ 9491 h 10000"/>
              <a:gd name="connsiteX249" fmla="*/ 636 w 10000"/>
              <a:gd name="connsiteY249" fmla="*/ 9290 h 10000"/>
              <a:gd name="connsiteX250" fmla="*/ 717 w 10000"/>
              <a:gd name="connsiteY250" fmla="*/ 9090 h 10000"/>
              <a:gd name="connsiteX251" fmla="*/ 726 w 10000"/>
              <a:gd name="connsiteY251" fmla="*/ 8929 h 10000"/>
              <a:gd name="connsiteX252" fmla="*/ 726 w 10000"/>
              <a:gd name="connsiteY252" fmla="*/ 8754 h 10000"/>
              <a:gd name="connsiteX253" fmla="*/ 730 w 10000"/>
              <a:gd name="connsiteY253" fmla="*/ 8634 h 10000"/>
              <a:gd name="connsiteX254" fmla="*/ 784 w 10000"/>
              <a:gd name="connsiteY254" fmla="*/ 8581 h 10000"/>
              <a:gd name="connsiteX255" fmla="*/ 757 w 10000"/>
              <a:gd name="connsiteY255" fmla="*/ 8327 h 10000"/>
              <a:gd name="connsiteX256" fmla="*/ 694 w 10000"/>
              <a:gd name="connsiteY256" fmla="*/ 8260 h 10000"/>
              <a:gd name="connsiteX257" fmla="*/ 663 w 10000"/>
              <a:gd name="connsiteY257" fmla="*/ 8220 h 10000"/>
              <a:gd name="connsiteX258" fmla="*/ 623 w 10000"/>
              <a:gd name="connsiteY258" fmla="*/ 8260 h 10000"/>
              <a:gd name="connsiteX259" fmla="*/ 529 w 10000"/>
              <a:gd name="connsiteY259" fmla="*/ 8193 h 10000"/>
              <a:gd name="connsiteX260" fmla="*/ 457 w 10000"/>
              <a:gd name="connsiteY260" fmla="*/ 7938 h 10000"/>
              <a:gd name="connsiteX261" fmla="*/ 399 w 10000"/>
              <a:gd name="connsiteY261" fmla="*/ 7858 h 10000"/>
              <a:gd name="connsiteX262" fmla="*/ 372 w 10000"/>
              <a:gd name="connsiteY262" fmla="*/ 7630 h 10000"/>
              <a:gd name="connsiteX263" fmla="*/ 318 w 10000"/>
              <a:gd name="connsiteY263" fmla="*/ 7604 h 10000"/>
              <a:gd name="connsiteX264" fmla="*/ 269 w 10000"/>
              <a:gd name="connsiteY264" fmla="*/ 7684 h 10000"/>
              <a:gd name="connsiteX265" fmla="*/ 237 w 10000"/>
              <a:gd name="connsiteY265" fmla="*/ 7724 h 10000"/>
              <a:gd name="connsiteX266" fmla="*/ 224 w 10000"/>
              <a:gd name="connsiteY266" fmla="*/ 7617 h 10000"/>
              <a:gd name="connsiteX267" fmla="*/ 197 w 10000"/>
              <a:gd name="connsiteY267" fmla="*/ 7523 h 10000"/>
              <a:gd name="connsiteX268" fmla="*/ 269 w 10000"/>
              <a:gd name="connsiteY268" fmla="*/ 7497 h 10000"/>
              <a:gd name="connsiteX269" fmla="*/ 264 w 10000"/>
              <a:gd name="connsiteY269" fmla="*/ 7430 h 10000"/>
              <a:gd name="connsiteX270" fmla="*/ 246 w 10000"/>
              <a:gd name="connsiteY270" fmla="*/ 7390 h 10000"/>
              <a:gd name="connsiteX271" fmla="*/ 224 w 10000"/>
              <a:gd name="connsiteY271" fmla="*/ 7336 h 10000"/>
              <a:gd name="connsiteX272" fmla="*/ 184 w 10000"/>
              <a:gd name="connsiteY272" fmla="*/ 7068 h 10000"/>
              <a:gd name="connsiteX273" fmla="*/ 130 w 10000"/>
              <a:gd name="connsiteY273" fmla="*/ 6921 h 10000"/>
              <a:gd name="connsiteX274" fmla="*/ 76 w 10000"/>
              <a:gd name="connsiteY274" fmla="*/ 6921 h 10000"/>
              <a:gd name="connsiteX275" fmla="*/ 18 w 10000"/>
              <a:gd name="connsiteY275" fmla="*/ 6921 h 10000"/>
              <a:gd name="connsiteX276" fmla="*/ 0 w 10000"/>
              <a:gd name="connsiteY276" fmla="*/ 6720 h 10000"/>
              <a:gd name="connsiteX277" fmla="*/ 36 w 10000"/>
              <a:gd name="connsiteY277" fmla="*/ 6587 h 10000"/>
              <a:gd name="connsiteX0" fmla="*/ 36 w 10061"/>
              <a:gd name="connsiteY0" fmla="*/ 6587 h 10000"/>
              <a:gd name="connsiteX1" fmla="*/ 58 w 10061"/>
              <a:gd name="connsiteY1" fmla="*/ 6345 h 10000"/>
              <a:gd name="connsiteX2" fmla="*/ 99 w 10061"/>
              <a:gd name="connsiteY2" fmla="*/ 6131 h 10000"/>
              <a:gd name="connsiteX3" fmla="*/ 67 w 10061"/>
              <a:gd name="connsiteY3" fmla="*/ 5877 h 10000"/>
              <a:gd name="connsiteX4" fmla="*/ 67 w 10061"/>
              <a:gd name="connsiteY4" fmla="*/ 5729 h 10000"/>
              <a:gd name="connsiteX5" fmla="*/ 206 w 10061"/>
              <a:gd name="connsiteY5" fmla="*/ 5662 h 10000"/>
              <a:gd name="connsiteX6" fmla="*/ 108 w 10061"/>
              <a:gd name="connsiteY6" fmla="*/ 5582 h 10000"/>
              <a:gd name="connsiteX7" fmla="*/ 112 w 10061"/>
              <a:gd name="connsiteY7" fmla="*/ 5475 h 10000"/>
              <a:gd name="connsiteX8" fmla="*/ 49 w 10061"/>
              <a:gd name="connsiteY8" fmla="*/ 5502 h 10000"/>
              <a:gd name="connsiteX9" fmla="*/ 282 w 10061"/>
              <a:gd name="connsiteY9" fmla="*/ 4912 h 10000"/>
              <a:gd name="connsiteX10" fmla="*/ 179 w 10061"/>
              <a:gd name="connsiteY10" fmla="*/ 4297 h 10000"/>
              <a:gd name="connsiteX11" fmla="*/ 206 w 10061"/>
              <a:gd name="connsiteY11" fmla="*/ 4002 h 10000"/>
              <a:gd name="connsiteX12" fmla="*/ 143 w 10061"/>
              <a:gd name="connsiteY12" fmla="*/ 3668 h 10000"/>
              <a:gd name="connsiteX13" fmla="*/ 193 w 10061"/>
              <a:gd name="connsiteY13" fmla="*/ 3481 h 10000"/>
              <a:gd name="connsiteX14" fmla="*/ 108 w 10061"/>
              <a:gd name="connsiteY14" fmla="*/ 3226 h 10000"/>
              <a:gd name="connsiteX15" fmla="*/ 130 w 10061"/>
              <a:gd name="connsiteY15" fmla="*/ 3012 h 10000"/>
              <a:gd name="connsiteX16" fmla="*/ 246 w 10061"/>
              <a:gd name="connsiteY16" fmla="*/ 2771 h 10000"/>
              <a:gd name="connsiteX17" fmla="*/ 309 w 10061"/>
              <a:gd name="connsiteY17" fmla="*/ 2745 h 10000"/>
              <a:gd name="connsiteX18" fmla="*/ 385 w 10061"/>
              <a:gd name="connsiteY18" fmla="*/ 2798 h 10000"/>
              <a:gd name="connsiteX19" fmla="*/ 318 w 10061"/>
              <a:gd name="connsiteY19" fmla="*/ 2852 h 10000"/>
              <a:gd name="connsiteX20" fmla="*/ 372 w 10061"/>
              <a:gd name="connsiteY20" fmla="*/ 2945 h 10000"/>
              <a:gd name="connsiteX21" fmla="*/ 551 w 10061"/>
              <a:gd name="connsiteY21" fmla="*/ 2972 h 10000"/>
              <a:gd name="connsiteX22" fmla="*/ 874 w 10061"/>
              <a:gd name="connsiteY22" fmla="*/ 3468 h 10000"/>
              <a:gd name="connsiteX23" fmla="*/ 878 w 10061"/>
              <a:gd name="connsiteY23" fmla="*/ 3708 h 10000"/>
              <a:gd name="connsiteX24" fmla="*/ 744 w 10061"/>
              <a:gd name="connsiteY24" fmla="*/ 3935 h 10000"/>
              <a:gd name="connsiteX25" fmla="*/ 309 w 10061"/>
              <a:gd name="connsiteY25" fmla="*/ 3628 h 10000"/>
              <a:gd name="connsiteX26" fmla="*/ 488 w 10061"/>
              <a:gd name="connsiteY26" fmla="*/ 3989 h 10000"/>
              <a:gd name="connsiteX27" fmla="*/ 484 w 10061"/>
              <a:gd name="connsiteY27" fmla="*/ 4404 h 10000"/>
              <a:gd name="connsiteX28" fmla="*/ 654 w 10061"/>
              <a:gd name="connsiteY28" fmla="*/ 4605 h 10000"/>
              <a:gd name="connsiteX29" fmla="*/ 703 w 10061"/>
              <a:gd name="connsiteY29" fmla="*/ 4578 h 10000"/>
              <a:gd name="connsiteX30" fmla="*/ 677 w 10061"/>
              <a:gd name="connsiteY30" fmla="*/ 4404 h 10000"/>
              <a:gd name="connsiteX31" fmla="*/ 596 w 10061"/>
              <a:gd name="connsiteY31" fmla="*/ 4338 h 10000"/>
              <a:gd name="connsiteX32" fmla="*/ 618 w 10061"/>
              <a:gd name="connsiteY32" fmla="*/ 4189 h 10000"/>
              <a:gd name="connsiteX33" fmla="*/ 694 w 10061"/>
              <a:gd name="connsiteY33" fmla="*/ 4351 h 10000"/>
              <a:gd name="connsiteX34" fmla="*/ 865 w 10061"/>
              <a:gd name="connsiteY34" fmla="*/ 4404 h 10000"/>
              <a:gd name="connsiteX35" fmla="*/ 793 w 10061"/>
              <a:gd name="connsiteY35" fmla="*/ 4069 h 10000"/>
              <a:gd name="connsiteX36" fmla="*/ 950 w 10061"/>
              <a:gd name="connsiteY36" fmla="*/ 3802 h 10000"/>
              <a:gd name="connsiteX37" fmla="*/ 1062 w 10061"/>
              <a:gd name="connsiteY37" fmla="*/ 3989 h 10000"/>
              <a:gd name="connsiteX38" fmla="*/ 1057 w 10061"/>
              <a:gd name="connsiteY38" fmla="*/ 3253 h 10000"/>
              <a:gd name="connsiteX39" fmla="*/ 1013 w 10061"/>
              <a:gd name="connsiteY39" fmla="*/ 3132 h 10000"/>
              <a:gd name="connsiteX40" fmla="*/ 1201 w 10061"/>
              <a:gd name="connsiteY40" fmla="*/ 3306 h 10000"/>
              <a:gd name="connsiteX41" fmla="*/ 1214 w 10061"/>
              <a:gd name="connsiteY41" fmla="*/ 3386 h 10000"/>
              <a:gd name="connsiteX42" fmla="*/ 1111 w 10061"/>
              <a:gd name="connsiteY42" fmla="*/ 3521 h 10000"/>
              <a:gd name="connsiteX43" fmla="*/ 1214 w 10061"/>
              <a:gd name="connsiteY43" fmla="*/ 3762 h 10000"/>
              <a:gd name="connsiteX44" fmla="*/ 1300 w 10061"/>
              <a:gd name="connsiteY44" fmla="*/ 3481 h 10000"/>
              <a:gd name="connsiteX45" fmla="*/ 1650 w 10061"/>
              <a:gd name="connsiteY45" fmla="*/ 3039 h 10000"/>
              <a:gd name="connsiteX46" fmla="*/ 1704 w 10061"/>
              <a:gd name="connsiteY46" fmla="*/ 3025 h 10000"/>
              <a:gd name="connsiteX47" fmla="*/ 1650 w 10061"/>
              <a:gd name="connsiteY47" fmla="*/ 3092 h 10000"/>
              <a:gd name="connsiteX48" fmla="*/ 1820 w 10061"/>
              <a:gd name="connsiteY48" fmla="*/ 4899 h 10000"/>
              <a:gd name="connsiteX49" fmla="*/ 1963 w 10061"/>
              <a:gd name="connsiteY49" fmla="*/ 3025 h 10000"/>
              <a:gd name="connsiteX50" fmla="*/ 2022 w 10061"/>
              <a:gd name="connsiteY50" fmla="*/ 3226 h 10000"/>
              <a:gd name="connsiteX51" fmla="*/ 2080 w 10061"/>
              <a:gd name="connsiteY51" fmla="*/ 3079 h 10000"/>
              <a:gd name="connsiteX52" fmla="*/ 2048 w 10061"/>
              <a:gd name="connsiteY52" fmla="*/ 2838 h 10000"/>
              <a:gd name="connsiteX53" fmla="*/ 2084 w 10061"/>
              <a:gd name="connsiteY53" fmla="*/ 2758 h 10000"/>
              <a:gd name="connsiteX54" fmla="*/ 2281 w 10061"/>
              <a:gd name="connsiteY54" fmla="*/ 2878 h 10000"/>
              <a:gd name="connsiteX55" fmla="*/ 2537 w 10061"/>
              <a:gd name="connsiteY55" fmla="*/ 3293 h 10000"/>
              <a:gd name="connsiteX56" fmla="*/ 2586 w 10061"/>
              <a:gd name="connsiteY56" fmla="*/ 3092 h 10000"/>
              <a:gd name="connsiteX57" fmla="*/ 2532 w 10061"/>
              <a:gd name="connsiteY57" fmla="*/ 2878 h 10000"/>
              <a:gd name="connsiteX58" fmla="*/ 2452 w 10061"/>
              <a:gd name="connsiteY58" fmla="*/ 2825 h 10000"/>
              <a:gd name="connsiteX59" fmla="*/ 2483 w 10061"/>
              <a:gd name="connsiteY59" fmla="*/ 2490 h 10000"/>
              <a:gd name="connsiteX60" fmla="*/ 2429 w 10061"/>
              <a:gd name="connsiteY60" fmla="*/ 2450 h 10000"/>
              <a:gd name="connsiteX61" fmla="*/ 2447 w 10061"/>
              <a:gd name="connsiteY61" fmla="*/ 2289 h 10000"/>
              <a:gd name="connsiteX62" fmla="*/ 2541 w 10061"/>
              <a:gd name="connsiteY62" fmla="*/ 2129 h 10000"/>
              <a:gd name="connsiteX63" fmla="*/ 2604 w 10061"/>
              <a:gd name="connsiteY63" fmla="*/ 1727 h 10000"/>
              <a:gd name="connsiteX64" fmla="*/ 2734 w 10061"/>
              <a:gd name="connsiteY64" fmla="*/ 1740 h 10000"/>
              <a:gd name="connsiteX65" fmla="*/ 2801 w 10061"/>
              <a:gd name="connsiteY65" fmla="*/ 1793 h 10000"/>
              <a:gd name="connsiteX66" fmla="*/ 2752 w 10061"/>
              <a:gd name="connsiteY66" fmla="*/ 2222 h 10000"/>
              <a:gd name="connsiteX67" fmla="*/ 2806 w 10061"/>
              <a:gd name="connsiteY67" fmla="*/ 2423 h 10000"/>
              <a:gd name="connsiteX68" fmla="*/ 2788 w 10061"/>
              <a:gd name="connsiteY68" fmla="*/ 3012 h 10000"/>
              <a:gd name="connsiteX69" fmla="*/ 2855 w 10061"/>
              <a:gd name="connsiteY69" fmla="*/ 3213 h 10000"/>
              <a:gd name="connsiteX70" fmla="*/ 2828 w 10061"/>
              <a:gd name="connsiteY70" fmla="*/ 3426 h 10000"/>
              <a:gd name="connsiteX71" fmla="*/ 2729 w 10061"/>
              <a:gd name="connsiteY71" fmla="*/ 3588 h 10000"/>
              <a:gd name="connsiteX72" fmla="*/ 2761 w 10061"/>
              <a:gd name="connsiteY72" fmla="*/ 3668 h 10000"/>
              <a:gd name="connsiteX73" fmla="*/ 2626 w 10061"/>
              <a:gd name="connsiteY73" fmla="*/ 3748 h 10000"/>
              <a:gd name="connsiteX74" fmla="*/ 2770 w 10061"/>
              <a:gd name="connsiteY74" fmla="*/ 3895 h 10000"/>
              <a:gd name="connsiteX75" fmla="*/ 2927 w 10061"/>
              <a:gd name="connsiteY75" fmla="*/ 3426 h 10000"/>
              <a:gd name="connsiteX76" fmla="*/ 2909 w 10061"/>
              <a:gd name="connsiteY76" fmla="*/ 3132 h 10000"/>
              <a:gd name="connsiteX77" fmla="*/ 2962 w 10061"/>
              <a:gd name="connsiteY77" fmla="*/ 3092 h 10000"/>
              <a:gd name="connsiteX78" fmla="*/ 3048 w 10061"/>
              <a:gd name="connsiteY78" fmla="*/ 3039 h 10000"/>
              <a:gd name="connsiteX79" fmla="*/ 3088 w 10061"/>
              <a:gd name="connsiteY79" fmla="*/ 3199 h 10000"/>
              <a:gd name="connsiteX80" fmla="*/ 3083 w 10061"/>
              <a:gd name="connsiteY80" fmla="*/ 3426 h 10000"/>
              <a:gd name="connsiteX81" fmla="*/ 3186 w 10061"/>
              <a:gd name="connsiteY81" fmla="*/ 3494 h 10000"/>
              <a:gd name="connsiteX82" fmla="*/ 3106 w 10061"/>
              <a:gd name="connsiteY82" fmla="*/ 3413 h 10000"/>
              <a:gd name="connsiteX83" fmla="*/ 3142 w 10061"/>
              <a:gd name="connsiteY83" fmla="*/ 3279 h 10000"/>
              <a:gd name="connsiteX84" fmla="*/ 3110 w 10061"/>
              <a:gd name="connsiteY84" fmla="*/ 3092 h 10000"/>
              <a:gd name="connsiteX85" fmla="*/ 2873 w 10061"/>
              <a:gd name="connsiteY85" fmla="*/ 2959 h 10000"/>
              <a:gd name="connsiteX86" fmla="*/ 2909 w 10061"/>
              <a:gd name="connsiteY86" fmla="*/ 2503 h 10000"/>
              <a:gd name="connsiteX87" fmla="*/ 2828 w 10061"/>
              <a:gd name="connsiteY87" fmla="*/ 2222 h 10000"/>
              <a:gd name="connsiteX88" fmla="*/ 2945 w 10061"/>
              <a:gd name="connsiteY88" fmla="*/ 1955 h 10000"/>
              <a:gd name="connsiteX89" fmla="*/ 2931 w 10061"/>
              <a:gd name="connsiteY89" fmla="*/ 1767 h 10000"/>
              <a:gd name="connsiteX90" fmla="*/ 2985 w 10061"/>
              <a:gd name="connsiteY90" fmla="*/ 1874 h 10000"/>
              <a:gd name="connsiteX91" fmla="*/ 2958 w 10061"/>
              <a:gd name="connsiteY91" fmla="*/ 2236 h 10000"/>
              <a:gd name="connsiteX92" fmla="*/ 2994 w 10061"/>
              <a:gd name="connsiteY92" fmla="*/ 2289 h 10000"/>
              <a:gd name="connsiteX93" fmla="*/ 3155 w 10061"/>
              <a:gd name="connsiteY93" fmla="*/ 2409 h 10000"/>
              <a:gd name="connsiteX94" fmla="*/ 3012 w 10061"/>
              <a:gd name="connsiteY94" fmla="*/ 2102 h 10000"/>
              <a:gd name="connsiteX95" fmla="*/ 3119 w 10061"/>
              <a:gd name="connsiteY95" fmla="*/ 2115 h 10000"/>
              <a:gd name="connsiteX96" fmla="*/ 3097 w 10061"/>
              <a:gd name="connsiteY96" fmla="*/ 1995 h 10000"/>
              <a:gd name="connsiteX97" fmla="*/ 3155 w 10061"/>
              <a:gd name="connsiteY97" fmla="*/ 1942 h 10000"/>
              <a:gd name="connsiteX98" fmla="*/ 3451 w 10061"/>
              <a:gd name="connsiteY98" fmla="*/ 2169 h 10000"/>
              <a:gd name="connsiteX99" fmla="*/ 3393 w 10061"/>
              <a:gd name="connsiteY99" fmla="*/ 2329 h 10000"/>
              <a:gd name="connsiteX100" fmla="*/ 3388 w 10061"/>
              <a:gd name="connsiteY100" fmla="*/ 2570 h 10000"/>
              <a:gd name="connsiteX101" fmla="*/ 3446 w 10061"/>
              <a:gd name="connsiteY101" fmla="*/ 2705 h 10000"/>
              <a:gd name="connsiteX102" fmla="*/ 3478 w 10061"/>
              <a:gd name="connsiteY102" fmla="*/ 2169 h 10000"/>
              <a:gd name="connsiteX103" fmla="*/ 3316 w 10061"/>
              <a:gd name="connsiteY103" fmla="*/ 1900 h 10000"/>
              <a:gd name="connsiteX104" fmla="*/ 3285 w 10061"/>
              <a:gd name="connsiteY104" fmla="*/ 1539 h 10000"/>
              <a:gd name="connsiteX105" fmla="*/ 3657 w 10061"/>
              <a:gd name="connsiteY105" fmla="*/ 1406 h 10000"/>
              <a:gd name="connsiteX106" fmla="*/ 3612 w 10061"/>
              <a:gd name="connsiteY106" fmla="*/ 1057 h 10000"/>
              <a:gd name="connsiteX107" fmla="*/ 3657 w 10061"/>
              <a:gd name="connsiteY107" fmla="*/ 1137 h 10000"/>
              <a:gd name="connsiteX108" fmla="*/ 3720 w 10061"/>
              <a:gd name="connsiteY108" fmla="*/ 1004 h 10000"/>
              <a:gd name="connsiteX109" fmla="*/ 3675 w 10061"/>
              <a:gd name="connsiteY109" fmla="*/ 964 h 10000"/>
              <a:gd name="connsiteX110" fmla="*/ 4070 w 10061"/>
              <a:gd name="connsiteY110" fmla="*/ 683 h 10000"/>
              <a:gd name="connsiteX111" fmla="*/ 4039 w 10061"/>
              <a:gd name="connsiteY111" fmla="*/ 616 h 10000"/>
              <a:gd name="connsiteX112" fmla="*/ 4218 w 10061"/>
              <a:gd name="connsiteY112" fmla="*/ 576 h 10000"/>
              <a:gd name="connsiteX113" fmla="*/ 4218 w 10061"/>
              <a:gd name="connsiteY113" fmla="*/ 669 h 10000"/>
              <a:gd name="connsiteX114" fmla="*/ 4263 w 10061"/>
              <a:gd name="connsiteY114" fmla="*/ 669 h 10000"/>
              <a:gd name="connsiteX115" fmla="*/ 4393 w 10061"/>
              <a:gd name="connsiteY115" fmla="*/ 549 h 10000"/>
              <a:gd name="connsiteX116" fmla="*/ 4455 w 10061"/>
              <a:gd name="connsiteY116" fmla="*/ 616 h 10000"/>
              <a:gd name="connsiteX117" fmla="*/ 4397 w 10061"/>
              <a:gd name="connsiteY117" fmla="*/ 469 h 10000"/>
              <a:gd name="connsiteX118" fmla="*/ 4545 w 10061"/>
              <a:gd name="connsiteY118" fmla="*/ 442 h 10000"/>
              <a:gd name="connsiteX119" fmla="*/ 4549 w 10061"/>
              <a:gd name="connsiteY119" fmla="*/ 254 h 10000"/>
              <a:gd name="connsiteX120" fmla="*/ 4724 w 10061"/>
              <a:gd name="connsiteY120" fmla="*/ 0 h 10000"/>
              <a:gd name="connsiteX121" fmla="*/ 4845 w 10061"/>
              <a:gd name="connsiteY121" fmla="*/ 147 h 10000"/>
              <a:gd name="connsiteX122" fmla="*/ 4742 w 10061"/>
              <a:gd name="connsiteY122" fmla="*/ 281 h 10000"/>
              <a:gd name="connsiteX123" fmla="*/ 4921 w 10061"/>
              <a:gd name="connsiteY123" fmla="*/ 267 h 10000"/>
              <a:gd name="connsiteX124" fmla="*/ 4850 w 10061"/>
              <a:gd name="connsiteY124" fmla="*/ 469 h 10000"/>
              <a:gd name="connsiteX125" fmla="*/ 5150 w 10061"/>
              <a:gd name="connsiteY125" fmla="*/ 374 h 10000"/>
              <a:gd name="connsiteX126" fmla="*/ 5316 w 10061"/>
              <a:gd name="connsiteY126" fmla="*/ 669 h 10000"/>
              <a:gd name="connsiteX127" fmla="*/ 5293 w 10061"/>
              <a:gd name="connsiteY127" fmla="*/ 790 h 10000"/>
              <a:gd name="connsiteX128" fmla="*/ 5235 w 10061"/>
              <a:gd name="connsiteY128" fmla="*/ 723 h 10000"/>
              <a:gd name="connsiteX129" fmla="*/ 5311 w 10061"/>
              <a:gd name="connsiteY129" fmla="*/ 817 h 10000"/>
              <a:gd name="connsiteX130" fmla="*/ 5275 w 10061"/>
              <a:gd name="connsiteY130" fmla="*/ 990 h 10000"/>
              <a:gd name="connsiteX131" fmla="*/ 4724 w 10061"/>
              <a:gd name="connsiteY131" fmla="*/ 1860 h 10000"/>
              <a:gd name="connsiteX132" fmla="*/ 4899 w 10061"/>
              <a:gd name="connsiteY132" fmla="*/ 1753 h 10000"/>
              <a:gd name="connsiteX133" fmla="*/ 4863 w 10061"/>
              <a:gd name="connsiteY133" fmla="*/ 1646 h 10000"/>
              <a:gd name="connsiteX134" fmla="*/ 5141 w 10061"/>
              <a:gd name="connsiteY134" fmla="*/ 1473 h 10000"/>
              <a:gd name="connsiteX135" fmla="*/ 5065 w 10061"/>
              <a:gd name="connsiteY135" fmla="*/ 1513 h 10000"/>
              <a:gd name="connsiteX136" fmla="*/ 5083 w 10061"/>
              <a:gd name="connsiteY136" fmla="*/ 1352 h 10000"/>
              <a:gd name="connsiteX137" fmla="*/ 5235 w 10061"/>
              <a:gd name="connsiteY137" fmla="*/ 1473 h 10000"/>
              <a:gd name="connsiteX138" fmla="*/ 5262 w 10061"/>
              <a:gd name="connsiteY138" fmla="*/ 1352 h 10000"/>
              <a:gd name="connsiteX139" fmla="*/ 5293 w 10061"/>
              <a:gd name="connsiteY139" fmla="*/ 1646 h 10000"/>
              <a:gd name="connsiteX140" fmla="*/ 5369 w 10061"/>
              <a:gd name="connsiteY140" fmla="*/ 1660 h 10000"/>
              <a:gd name="connsiteX141" fmla="*/ 5302 w 10061"/>
              <a:gd name="connsiteY141" fmla="*/ 1539 h 10000"/>
              <a:gd name="connsiteX142" fmla="*/ 5446 w 10061"/>
              <a:gd name="connsiteY142" fmla="*/ 1473 h 10000"/>
              <a:gd name="connsiteX143" fmla="*/ 5625 w 10061"/>
              <a:gd name="connsiteY143" fmla="*/ 1539 h 10000"/>
              <a:gd name="connsiteX144" fmla="*/ 5607 w 10061"/>
              <a:gd name="connsiteY144" fmla="*/ 1646 h 10000"/>
              <a:gd name="connsiteX145" fmla="*/ 5759 w 10061"/>
              <a:gd name="connsiteY145" fmla="*/ 1727 h 10000"/>
              <a:gd name="connsiteX146" fmla="*/ 5894 w 10061"/>
              <a:gd name="connsiteY146" fmla="*/ 1713 h 10000"/>
              <a:gd name="connsiteX147" fmla="*/ 5898 w 10061"/>
              <a:gd name="connsiteY147" fmla="*/ 1446 h 10000"/>
              <a:gd name="connsiteX148" fmla="*/ 5938 w 10061"/>
              <a:gd name="connsiteY148" fmla="*/ 1406 h 10000"/>
              <a:gd name="connsiteX149" fmla="*/ 6280 w 10061"/>
              <a:gd name="connsiteY149" fmla="*/ 1713 h 10000"/>
              <a:gd name="connsiteX150" fmla="*/ 6230 w 10061"/>
              <a:gd name="connsiteY150" fmla="*/ 2169 h 10000"/>
              <a:gd name="connsiteX151" fmla="*/ 6392 w 10061"/>
              <a:gd name="connsiteY151" fmla="*/ 2490 h 10000"/>
              <a:gd name="connsiteX152" fmla="*/ 6477 w 10061"/>
              <a:gd name="connsiteY152" fmla="*/ 2048 h 10000"/>
              <a:gd name="connsiteX153" fmla="*/ 6535 w 10061"/>
              <a:gd name="connsiteY153" fmla="*/ 2236 h 10000"/>
              <a:gd name="connsiteX154" fmla="*/ 6647 w 10061"/>
              <a:gd name="connsiteY154" fmla="*/ 2169 h 10000"/>
              <a:gd name="connsiteX155" fmla="*/ 6800 w 10061"/>
              <a:gd name="connsiteY155" fmla="*/ 2329 h 10000"/>
              <a:gd name="connsiteX156" fmla="*/ 6921 w 10061"/>
              <a:gd name="connsiteY156" fmla="*/ 2236 h 10000"/>
              <a:gd name="connsiteX157" fmla="*/ 6907 w 10061"/>
              <a:gd name="connsiteY157" fmla="*/ 2048 h 10000"/>
              <a:gd name="connsiteX158" fmla="*/ 6992 w 10061"/>
              <a:gd name="connsiteY158" fmla="*/ 1767 h 10000"/>
              <a:gd name="connsiteX159" fmla="*/ 7503 w 10061"/>
              <a:gd name="connsiteY159" fmla="*/ 1968 h 10000"/>
              <a:gd name="connsiteX160" fmla="*/ 7534 w 10061"/>
              <a:gd name="connsiteY160" fmla="*/ 2102 h 10000"/>
              <a:gd name="connsiteX161" fmla="*/ 7472 w 10061"/>
              <a:gd name="connsiteY161" fmla="*/ 2169 h 10000"/>
              <a:gd name="connsiteX162" fmla="*/ 7633 w 10061"/>
              <a:gd name="connsiteY162" fmla="*/ 2236 h 10000"/>
              <a:gd name="connsiteX163" fmla="*/ 7696 w 10061"/>
              <a:gd name="connsiteY163" fmla="*/ 2450 h 10000"/>
              <a:gd name="connsiteX164" fmla="*/ 8076 w 10061"/>
              <a:gd name="connsiteY164" fmla="*/ 2409 h 10000"/>
              <a:gd name="connsiteX165" fmla="*/ 8148 w 10061"/>
              <a:gd name="connsiteY165" fmla="*/ 2570 h 10000"/>
              <a:gd name="connsiteX166" fmla="*/ 8121 w 10061"/>
              <a:gd name="connsiteY166" fmla="*/ 2771 h 10000"/>
              <a:gd name="connsiteX167" fmla="*/ 8233 w 10061"/>
              <a:gd name="connsiteY167" fmla="*/ 2918 h 10000"/>
              <a:gd name="connsiteX168" fmla="*/ 8292 w 10061"/>
              <a:gd name="connsiteY168" fmla="*/ 2798 h 10000"/>
              <a:gd name="connsiteX169" fmla="*/ 8560 w 10061"/>
              <a:gd name="connsiteY169" fmla="*/ 2892 h 10000"/>
              <a:gd name="connsiteX170" fmla="*/ 8619 w 10061"/>
              <a:gd name="connsiteY170" fmla="*/ 2771 h 10000"/>
              <a:gd name="connsiteX171" fmla="*/ 8650 w 10061"/>
              <a:gd name="connsiteY171" fmla="*/ 2959 h 10000"/>
              <a:gd name="connsiteX172" fmla="*/ 8763 w 10061"/>
              <a:gd name="connsiteY172" fmla="*/ 3106 h 10000"/>
              <a:gd name="connsiteX173" fmla="*/ 8817 w 10061"/>
              <a:gd name="connsiteY173" fmla="*/ 2999 h 10000"/>
              <a:gd name="connsiteX174" fmla="*/ 8763 w 10061"/>
              <a:gd name="connsiteY174" fmla="*/ 2838 h 10000"/>
              <a:gd name="connsiteX175" fmla="*/ 8794 w 10061"/>
              <a:gd name="connsiteY175" fmla="*/ 2705 h 10000"/>
              <a:gd name="connsiteX176" fmla="*/ 9269 w 10061"/>
              <a:gd name="connsiteY176" fmla="*/ 2905 h 10000"/>
              <a:gd name="connsiteX177" fmla="*/ 9583 w 10061"/>
              <a:gd name="connsiteY177" fmla="*/ 3440 h 10000"/>
              <a:gd name="connsiteX178" fmla="*/ 9650 w 10061"/>
              <a:gd name="connsiteY178" fmla="*/ 3440 h 10000"/>
              <a:gd name="connsiteX179" fmla="*/ 9731 w 10061"/>
              <a:gd name="connsiteY179" fmla="*/ 3869 h 10000"/>
              <a:gd name="connsiteX180" fmla="*/ 9699 w 10061"/>
              <a:gd name="connsiteY180" fmla="*/ 3628 h 10000"/>
              <a:gd name="connsiteX181" fmla="*/ 9749 w 10061"/>
              <a:gd name="connsiteY181" fmla="*/ 3615 h 10000"/>
              <a:gd name="connsiteX182" fmla="*/ 9780 w 10061"/>
              <a:gd name="connsiteY182" fmla="*/ 3695 h 10000"/>
              <a:gd name="connsiteX183" fmla="*/ 9870 w 10061"/>
              <a:gd name="connsiteY183" fmla="*/ 3668 h 10000"/>
              <a:gd name="connsiteX184" fmla="*/ 10000 w 10061"/>
              <a:gd name="connsiteY184" fmla="*/ 3922 h 10000"/>
              <a:gd name="connsiteX185" fmla="*/ 9816 w 10061"/>
              <a:gd name="connsiteY185" fmla="*/ 4189 h 10000"/>
              <a:gd name="connsiteX186" fmla="*/ 9852 w 10061"/>
              <a:gd name="connsiteY186" fmla="*/ 4271 h 10000"/>
              <a:gd name="connsiteX187" fmla="*/ 9843 w 10061"/>
              <a:gd name="connsiteY187" fmla="*/ 4418 h 10000"/>
              <a:gd name="connsiteX188" fmla="*/ 9731 w 10061"/>
              <a:gd name="connsiteY188" fmla="*/ 4418 h 10000"/>
              <a:gd name="connsiteX189" fmla="*/ 9695 w 10061"/>
              <a:gd name="connsiteY189" fmla="*/ 4271 h 10000"/>
              <a:gd name="connsiteX190" fmla="*/ 9457 w 10061"/>
              <a:gd name="connsiteY190" fmla="*/ 4083 h 10000"/>
              <a:gd name="connsiteX191" fmla="*/ 2304 w 10061"/>
              <a:gd name="connsiteY191" fmla="*/ 7121 h 10000"/>
              <a:gd name="connsiteX192" fmla="*/ 2160 w 10061"/>
              <a:gd name="connsiteY192" fmla="*/ 6907 h 10000"/>
              <a:gd name="connsiteX193" fmla="*/ 2022 w 10061"/>
              <a:gd name="connsiteY193" fmla="*/ 7068 h 10000"/>
              <a:gd name="connsiteX194" fmla="*/ 1990 w 10061"/>
              <a:gd name="connsiteY194" fmla="*/ 7014 h 10000"/>
              <a:gd name="connsiteX195" fmla="*/ 1857 w 10061"/>
              <a:gd name="connsiteY195" fmla="*/ 4912 h 10000"/>
              <a:gd name="connsiteX196" fmla="*/ 1919 w 10061"/>
              <a:gd name="connsiteY196" fmla="*/ 7148 h 10000"/>
              <a:gd name="connsiteX197" fmla="*/ 1789 w 10061"/>
              <a:gd name="connsiteY197" fmla="*/ 7202 h 10000"/>
              <a:gd name="connsiteX198" fmla="*/ 1744 w 10061"/>
              <a:gd name="connsiteY198" fmla="*/ 7148 h 10000"/>
              <a:gd name="connsiteX199" fmla="*/ 1730 w 10061"/>
              <a:gd name="connsiteY199" fmla="*/ 7202 h 10000"/>
              <a:gd name="connsiteX200" fmla="*/ 1798 w 10061"/>
              <a:gd name="connsiteY200" fmla="*/ 7403 h 10000"/>
              <a:gd name="connsiteX201" fmla="*/ 1753 w 10061"/>
              <a:gd name="connsiteY201" fmla="*/ 7523 h 10000"/>
              <a:gd name="connsiteX202" fmla="*/ 1757 w 10061"/>
              <a:gd name="connsiteY202" fmla="*/ 7697 h 10000"/>
              <a:gd name="connsiteX203" fmla="*/ 1829 w 10061"/>
              <a:gd name="connsiteY203" fmla="*/ 7711 h 10000"/>
              <a:gd name="connsiteX204" fmla="*/ 1860 w 10061"/>
              <a:gd name="connsiteY204" fmla="*/ 7871 h 10000"/>
              <a:gd name="connsiteX205" fmla="*/ 1842 w 10061"/>
              <a:gd name="connsiteY205" fmla="*/ 7991 h 10000"/>
              <a:gd name="connsiteX206" fmla="*/ 1789 w 10061"/>
              <a:gd name="connsiteY206" fmla="*/ 7911 h 10000"/>
              <a:gd name="connsiteX207" fmla="*/ 1744 w 10061"/>
              <a:gd name="connsiteY207" fmla="*/ 7978 h 10000"/>
              <a:gd name="connsiteX208" fmla="*/ 1704 w 10061"/>
              <a:gd name="connsiteY208" fmla="*/ 7911 h 10000"/>
              <a:gd name="connsiteX209" fmla="*/ 1686 w 10061"/>
              <a:gd name="connsiteY209" fmla="*/ 7804 h 10000"/>
              <a:gd name="connsiteX210" fmla="*/ 1636 w 10061"/>
              <a:gd name="connsiteY210" fmla="*/ 7871 h 10000"/>
              <a:gd name="connsiteX211" fmla="*/ 1596 w 10061"/>
              <a:gd name="connsiteY211" fmla="*/ 7804 h 10000"/>
              <a:gd name="connsiteX212" fmla="*/ 1556 w 10061"/>
              <a:gd name="connsiteY212" fmla="*/ 7911 h 10000"/>
              <a:gd name="connsiteX213" fmla="*/ 1502 w 10061"/>
              <a:gd name="connsiteY213" fmla="*/ 7924 h 10000"/>
              <a:gd name="connsiteX214" fmla="*/ 1466 w 10061"/>
              <a:gd name="connsiteY214" fmla="*/ 7804 h 10000"/>
              <a:gd name="connsiteX215" fmla="*/ 1269 w 10061"/>
              <a:gd name="connsiteY215" fmla="*/ 7764 h 10000"/>
              <a:gd name="connsiteX216" fmla="*/ 1246 w 10061"/>
              <a:gd name="connsiteY216" fmla="*/ 7831 h 10000"/>
              <a:gd name="connsiteX217" fmla="*/ 1228 w 10061"/>
              <a:gd name="connsiteY217" fmla="*/ 7831 h 10000"/>
              <a:gd name="connsiteX218" fmla="*/ 1196 w 10061"/>
              <a:gd name="connsiteY218" fmla="*/ 7965 h 10000"/>
              <a:gd name="connsiteX219" fmla="*/ 1201 w 10061"/>
              <a:gd name="connsiteY219" fmla="*/ 8099 h 10000"/>
              <a:gd name="connsiteX220" fmla="*/ 1178 w 10061"/>
              <a:gd name="connsiteY220" fmla="*/ 8099 h 10000"/>
              <a:gd name="connsiteX221" fmla="*/ 1160 w 10061"/>
              <a:gd name="connsiteY221" fmla="*/ 7991 h 10000"/>
              <a:gd name="connsiteX222" fmla="*/ 1134 w 10061"/>
              <a:gd name="connsiteY222" fmla="*/ 8005 h 10000"/>
              <a:gd name="connsiteX223" fmla="*/ 1125 w 10061"/>
              <a:gd name="connsiteY223" fmla="*/ 8393 h 10000"/>
              <a:gd name="connsiteX224" fmla="*/ 1156 w 10061"/>
              <a:gd name="connsiteY224" fmla="*/ 8514 h 10000"/>
              <a:gd name="connsiteX225" fmla="*/ 1156 w 10061"/>
              <a:gd name="connsiteY225" fmla="*/ 8621 h 10000"/>
              <a:gd name="connsiteX226" fmla="*/ 1187 w 10061"/>
              <a:gd name="connsiteY226" fmla="*/ 8607 h 10000"/>
              <a:gd name="connsiteX227" fmla="*/ 1228 w 10061"/>
              <a:gd name="connsiteY227" fmla="*/ 8554 h 10000"/>
              <a:gd name="connsiteX228" fmla="*/ 1264 w 10061"/>
              <a:gd name="connsiteY228" fmla="*/ 8728 h 10000"/>
              <a:gd name="connsiteX229" fmla="*/ 1291 w 10061"/>
              <a:gd name="connsiteY229" fmla="*/ 8835 h 10000"/>
              <a:gd name="connsiteX230" fmla="*/ 1318 w 10061"/>
              <a:gd name="connsiteY230" fmla="*/ 8983 h 10000"/>
              <a:gd name="connsiteX231" fmla="*/ 1363 w 10061"/>
              <a:gd name="connsiteY231" fmla="*/ 9009 h 10000"/>
              <a:gd name="connsiteX232" fmla="*/ 1305 w 10061"/>
              <a:gd name="connsiteY232" fmla="*/ 9130 h 10000"/>
              <a:gd name="connsiteX233" fmla="*/ 1264 w 10061"/>
              <a:gd name="connsiteY233" fmla="*/ 9023 h 10000"/>
              <a:gd name="connsiteX234" fmla="*/ 1223 w 10061"/>
              <a:gd name="connsiteY234" fmla="*/ 9464 h 10000"/>
              <a:gd name="connsiteX235" fmla="*/ 1273 w 10061"/>
              <a:gd name="connsiteY235" fmla="*/ 9571 h 10000"/>
              <a:gd name="connsiteX236" fmla="*/ 1318 w 10061"/>
              <a:gd name="connsiteY236" fmla="*/ 10000 h 10000"/>
              <a:gd name="connsiteX237" fmla="*/ 1278 w 10061"/>
              <a:gd name="connsiteY237" fmla="*/ 9919 h 10000"/>
              <a:gd name="connsiteX238" fmla="*/ 1237 w 10061"/>
              <a:gd name="connsiteY238" fmla="*/ 9879 h 10000"/>
              <a:gd name="connsiteX239" fmla="*/ 1187 w 10061"/>
              <a:gd name="connsiteY239" fmla="*/ 9853 h 10000"/>
              <a:gd name="connsiteX240" fmla="*/ 1156 w 10061"/>
              <a:gd name="connsiteY240" fmla="*/ 9812 h 10000"/>
              <a:gd name="connsiteX241" fmla="*/ 1120 w 10061"/>
              <a:gd name="connsiteY241" fmla="*/ 9786 h 10000"/>
              <a:gd name="connsiteX242" fmla="*/ 1093 w 10061"/>
              <a:gd name="connsiteY242" fmla="*/ 9639 h 10000"/>
              <a:gd name="connsiteX243" fmla="*/ 1030 w 10061"/>
              <a:gd name="connsiteY243" fmla="*/ 9732 h 10000"/>
              <a:gd name="connsiteX244" fmla="*/ 972 w 10061"/>
              <a:gd name="connsiteY244" fmla="*/ 9719 h 10000"/>
              <a:gd name="connsiteX245" fmla="*/ 936 w 10061"/>
              <a:gd name="connsiteY245" fmla="*/ 9598 h 10000"/>
              <a:gd name="connsiteX246" fmla="*/ 838 w 10061"/>
              <a:gd name="connsiteY246" fmla="*/ 9477 h 10000"/>
              <a:gd name="connsiteX247" fmla="*/ 739 w 10061"/>
              <a:gd name="connsiteY247" fmla="*/ 9491 h 10000"/>
              <a:gd name="connsiteX248" fmla="*/ 636 w 10061"/>
              <a:gd name="connsiteY248" fmla="*/ 9290 h 10000"/>
              <a:gd name="connsiteX249" fmla="*/ 717 w 10061"/>
              <a:gd name="connsiteY249" fmla="*/ 9090 h 10000"/>
              <a:gd name="connsiteX250" fmla="*/ 726 w 10061"/>
              <a:gd name="connsiteY250" fmla="*/ 8929 h 10000"/>
              <a:gd name="connsiteX251" fmla="*/ 726 w 10061"/>
              <a:gd name="connsiteY251" fmla="*/ 8754 h 10000"/>
              <a:gd name="connsiteX252" fmla="*/ 730 w 10061"/>
              <a:gd name="connsiteY252" fmla="*/ 8634 h 10000"/>
              <a:gd name="connsiteX253" fmla="*/ 784 w 10061"/>
              <a:gd name="connsiteY253" fmla="*/ 8581 h 10000"/>
              <a:gd name="connsiteX254" fmla="*/ 757 w 10061"/>
              <a:gd name="connsiteY254" fmla="*/ 8327 h 10000"/>
              <a:gd name="connsiteX255" fmla="*/ 694 w 10061"/>
              <a:gd name="connsiteY255" fmla="*/ 8260 h 10000"/>
              <a:gd name="connsiteX256" fmla="*/ 663 w 10061"/>
              <a:gd name="connsiteY256" fmla="*/ 8220 h 10000"/>
              <a:gd name="connsiteX257" fmla="*/ 623 w 10061"/>
              <a:gd name="connsiteY257" fmla="*/ 8260 h 10000"/>
              <a:gd name="connsiteX258" fmla="*/ 529 w 10061"/>
              <a:gd name="connsiteY258" fmla="*/ 8193 h 10000"/>
              <a:gd name="connsiteX259" fmla="*/ 457 w 10061"/>
              <a:gd name="connsiteY259" fmla="*/ 7938 h 10000"/>
              <a:gd name="connsiteX260" fmla="*/ 399 w 10061"/>
              <a:gd name="connsiteY260" fmla="*/ 7858 h 10000"/>
              <a:gd name="connsiteX261" fmla="*/ 372 w 10061"/>
              <a:gd name="connsiteY261" fmla="*/ 7630 h 10000"/>
              <a:gd name="connsiteX262" fmla="*/ 318 w 10061"/>
              <a:gd name="connsiteY262" fmla="*/ 7604 h 10000"/>
              <a:gd name="connsiteX263" fmla="*/ 269 w 10061"/>
              <a:gd name="connsiteY263" fmla="*/ 7684 h 10000"/>
              <a:gd name="connsiteX264" fmla="*/ 237 w 10061"/>
              <a:gd name="connsiteY264" fmla="*/ 7724 h 10000"/>
              <a:gd name="connsiteX265" fmla="*/ 224 w 10061"/>
              <a:gd name="connsiteY265" fmla="*/ 7617 h 10000"/>
              <a:gd name="connsiteX266" fmla="*/ 197 w 10061"/>
              <a:gd name="connsiteY266" fmla="*/ 7523 h 10000"/>
              <a:gd name="connsiteX267" fmla="*/ 269 w 10061"/>
              <a:gd name="connsiteY267" fmla="*/ 7497 h 10000"/>
              <a:gd name="connsiteX268" fmla="*/ 264 w 10061"/>
              <a:gd name="connsiteY268" fmla="*/ 7430 h 10000"/>
              <a:gd name="connsiteX269" fmla="*/ 246 w 10061"/>
              <a:gd name="connsiteY269" fmla="*/ 7390 h 10000"/>
              <a:gd name="connsiteX270" fmla="*/ 224 w 10061"/>
              <a:gd name="connsiteY270" fmla="*/ 7336 h 10000"/>
              <a:gd name="connsiteX271" fmla="*/ 184 w 10061"/>
              <a:gd name="connsiteY271" fmla="*/ 7068 h 10000"/>
              <a:gd name="connsiteX272" fmla="*/ 130 w 10061"/>
              <a:gd name="connsiteY272" fmla="*/ 6921 h 10000"/>
              <a:gd name="connsiteX273" fmla="*/ 76 w 10061"/>
              <a:gd name="connsiteY273" fmla="*/ 6921 h 10000"/>
              <a:gd name="connsiteX274" fmla="*/ 18 w 10061"/>
              <a:gd name="connsiteY274" fmla="*/ 6921 h 10000"/>
              <a:gd name="connsiteX275" fmla="*/ 0 w 10061"/>
              <a:gd name="connsiteY275" fmla="*/ 6720 h 10000"/>
              <a:gd name="connsiteX276" fmla="*/ 36 w 10061"/>
              <a:gd name="connsiteY27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843 w 10000"/>
              <a:gd name="connsiteY187" fmla="*/ 4418 h 10000"/>
              <a:gd name="connsiteX188" fmla="*/ 9731 w 10000"/>
              <a:gd name="connsiteY188" fmla="*/ 4418 h 10000"/>
              <a:gd name="connsiteX189" fmla="*/ 9457 w 10000"/>
              <a:gd name="connsiteY189" fmla="*/ 4083 h 10000"/>
              <a:gd name="connsiteX190" fmla="*/ 2304 w 10000"/>
              <a:gd name="connsiteY190" fmla="*/ 7121 h 10000"/>
              <a:gd name="connsiteX191" fmla="*/ 2160 w 10000"/>
              <a:gd name="connsiteY191" fmla="*/ 6907 h 10000"/>
              <a:gd name="connsiteX192" fmla="*/ 2022 w 10000"/>
              <a:gd name="connsiteY192" fmla="*/ 7068 h 10000"/>
              <a:gd name="connsiteX193" fmla="*/ 1990 w 10000"/>
              <a:gd name="connsiteY193" fmla="*/ 7014 h 10000"/>
              <a:gd name="connsiteX194" fmla="*/ 1857 w 10000"/>
              <a:gd name="connsiteY194" fmla="*/ 4912 h 10000"/>
              <a:gd name="connsiteX195" fmla="*/ 1919 w 10000"/>
              <a:gd name="connsiteY195" fmla="*/ 7148 h 10000"/>
              <a:gd name="connsiteX196" fmla="*/ 1789 w 10000"/>
              <a:gd name="connsiteY196" fmla="*/ 7202 h 10000"/>
              <a:gd name="connsiteX197" fmla="*/ 1744 w 10000"/>
              <a:gd name="connsiteY197" fmla="*/ 7148 h 10000"/>
              <a:gd name="connsiteX198" fmla="*/ 1730 w 10000"/>
              <a:gd name="connsiteY198" fmla="*/ 7202 h 10000"/>
              <a:gd name="connsiteX199" fmla="*/ 1798 w 10000"/>
              <a:gd name="connsiteY199" fmla="*/ 7403 h 10000"/>
              <a:gd name="connsiteX200" fmla="*/ 1753 w 10000"/>
              <a:gd name="connsiteY200" fmla="*/ 7523 h 10000"/>
              <a:gd name="connsiteX201" fmla="*/ 1757 w 10000"/>
              <a:gd name="connsiteY201" fmla="*/ 7697 h 10000"/>
              <a:gd name="connsiteX202" fmla="*/ 1829 w 10000"/>
              <a:gd name="connsiteY202" fmla="*/ 7711 h 10000"/>
              <a:gd name="connsiteX203" fmla="*/ 1860 w 10000"/>
              <a:gd name="connsiteY203" fmla="*/ 7871 h 10000"/>
              <a:gd name="connsiteX204" fmla="*/ 1842 w 10000"/>
              <a:gd name="connsiteY204" fmla="*/ 7991 h 10000"/>
              <a:gd name="connsiteX205" fmla="*/ 1789 w 10000"/>
              <a:gd name="connsiteY205" fmla="*/ 7911 h 10000"/>
              <a:gd name="connsiteX206" fmla="*/ 1744 w 10000"/>
              <a:gd name="connsiteY206" fmla="*/ 7978 h 10000"/>
              <a:gd name="connsiteX207" fmla="*/ 1704 w 10000"/>
              <a:gd name="connsiteY207" fmla="*/ 7911 h 10000"/>
              <a:gd name="connsiteX208" fmla="*/ 1686 w 10000"/>
              <a:gd name="connsiteY208" fmla="*/ 7804 h 10000"/>
              <a:gd name="connsiteX209" fmla="*/ 1636 w 10000"/>
              <a:gd name="connsiteY209" fmla="*/ 7871 h 10000"/>
              <a:gd name="connsiteX210" fmla="*/ 1596 w 10000"/>
              <a:gd name="connsiteY210" fmla="*/ 7804 h 10000"/>
              <a:gd name="connsiteX211" fmla="*/ 1556 w 10000"/>
              <a:gd name="connsiteY211" fmla="*/ 7911 h 10000"/>
              <a:gd name="connsiteX212" fmla="*/ 1502 w 10000"/>
              <a:gd name="connsiteY212" fmla="*/ 7924 h 10000"/>
              <a:gd name="connsiteX213" fmla="*/ 1466 w 10000"/>
              <a:gd name="connsiteY213" fmla="*/ 7804 h 10000"/>
              <a:gd name="connsiteX214" fmla="*/ 1269 w 10000"/>
              <a:gd name="connsiteY214" fmla="*/ 7764 h 10000"/>
              <a:gd name="connsiteX215" fmla="*/ 1246 w 10000"/>
              <a:gd name="connsiteY215" fmla="*/ 7831 h 10000"/>
              <a:gd name="connsiteX216" fmla="*/ 1228 w 10000"/>
              <a:gd name="connsiteY216" fmla="*/ 7831 h 10000"/>
              <a:gd name="connsiteX217" fmla="*/ 1196 w 10000"/>
              <a:gd name="connsiteY217" fmla="*/ 7965 h 10000"/>
              <a:gd name="connsiteX218" fmla="*/ 1201 w 10000"/>
              <a:gd name="connsiteY218" fmla="*/ 8099 h 10000"/>
              <a:gd name="connsiteX219" fmla="*/ 1178 w 10000"/>
              <a:gd name="connsiteY219" fmla="*/ 8099 h 10000"/>
              <a:gd name="connsiteX220" fmla="*/ 1160 w 10000"/>
              <a:gd name="connsiteY220" fmla="*/ 7991 h 10000"/>
              <a:gd name="connsiteX221" fmla="*/ 1134 w 10000"/>
              <a:gd name="connsiteY221" fmla="*/ 8005 h 10000"/>
              <a:gd name="connsiteX222" fmla="*/ 1125 w 10000"/>
              <a:gd name="connsiteY222" fmla="*/ 8393 h 10000"/>
              <a:gd name="connsiteX223" fmla="*/ 1156 w 10000"/>
              <a:gd name="connsiteY223" fmla="*/ 8514 h 10000"/>
              <a:gd name="connsiteX224" fmla="*/ 1156 w 10000"/>
              <a:gd name="connsiteY224" fmla="*/ 8621 h 10000"/>
              <a:gd name="connsiteX225" fmla="*/ 1187 w 10000"/>
              <a:gd name="connsiteY225" fmla="*/ 8607 h 10000"/>
              <a:gd name="connsiteX226" fmla="*/ 1228 w 10000"/>
              <a:gd name="connsiteY226" fmla="*/ 8554 h 10000"/>
              <a:gd name="connsiteX227" fmla="*/ 1264 w 10000"/>
              <a:gd name="connsiteY227" fmla="*/ 8728 h 10000"/>
              <a:gd name="connsiteX228" fmla="*/ 1291 w 10000"/>
              <a:gd name="connsiteY228" fmla="*/ 8835 h 10000"/>
              <a:gd name="connsiteX229" fmla="*/ 1318 w 10000"/>
              <a:gd name="connsiteY229" fmla="*/ 8983 h 10000"/>
              <a:gd name="connsiteX230" fmla="*/ 1363 w 10000"/>
              <a:gd name="connsiteY230" fmla="*/ 9009 h 10000"/>
              <a:gd name="connsiteX231" fmla="*/ 1305 w 10000"/>
              <a:gd name="connsiteY231" fmla="*/ 9130 h 10000"/>
              <a:gd name="connsiteX232" fmla="*/ 1264 w 10000"/>
              <a:gd name="connsiteY232" fmla="*/ 9023 h 10000"/>
              <a:gd name="connsiteX233" fmla="*/ 1223 w 10000"/>
              <a:gd name="connsiteY233" fmla="*/ 9464 h 10000"/>
              <a:gd name="connsiteX234" fmla="*/ 1273 w 10000"/>
              <a:gd name="connsiteY234" fmla="*/ 9571 h 10000"/>
              <a:gd name="connsiteX235" fmla="*/ 1318 w 10000"/>
              <a:gd name="connsiteY235" fmla="*/ 10000 h 10000"/>
              <a:gd name="connsiteX236" fmla="*/ 1278 w 10000"/>
              <a:gd name="connsiteY236" fmla="*/ 9919 h 10000"/>
              <a:gd name="connsiteX237" fmla="*/ 1237 w 10000"/>
              <a:gd name="connsiteY237" fmla="*/ 9879 h 10000"/>
              <a:gd name="connsiteX238" fmla="*/ 1187 w 10000"/>
              <a:gd name="connsiteY238" fmla="*/ 9853 h 10000"/>
              <a:gd name="connsiteX239" fmla="*/ 1156 w 10000"/>
              <a:gd name="connsiteY239" fmla="*/ 9812 h 10000"/>
              <a:gd name="connsiteX240" fmla="*/ 1120 w 10000"/>
              <a:gd name="connsiteY240" fmla="*/ 9786 h 10000"/>
              <a:gd name="connsiteX241" fmla="*/ 1093 w 10000"/>
              <a:gd name="connsiteY241" fmla="*/ 9639 h 10000"/>
              <a:gd name="connsiteX242" fmla="*/ 1030 w 10000"/>
              <a:gd name="connsiteY242" fmla="*/ 9732 h 10000"/>
              <a:gd name="connsiteX243" fmla="*/ 972 w 10000"/>
              <a:gd name="connsiteY243" fmla="*/ 9719 h 10000"/>
              <a:gd name="connsiteX244" fmla="*/ 936 w 10000"/>
              <a:gd name="connsiteY244" fmla="*/ 9598 h 10000"/>
              <a:gd name="connsiteX245" fmla="*/ 838 w 10000"/>
              <a:gd name="connsiteY245" fmla="*/ 9477 h 10000"/>
              <a:gd name="connsiteX246" fmla="*/ 739 w 10000"/>
              <a:gd name="connsiteY246" fmla="*/ 9491 h 10000"/>
              <a:gd name="connsiteX247" fmla="*/ 636 w 10000"/>
              <a:gd name="connsiteY247" fmla="*/ 9290 h 10000"/>
              <a:gd name="connsiteX248" fmla="*/ 717 w 10000"/>
              <a:gd name="connsiteY248" fmla="*/ 9090 h 10000"/>
              <a:gd name="connsiteX249" fmla="*/ 726 w 10000"/>
              <a:gd name="connsiteY249" fmla="*/ 8929 h 10000"/>
              <a:gd name="connsiteX250" fmla="*/ 726 w 10000"/>
              <a:gd name="connsiteY250" fmla="*/ 8754 h 10000"/>
              <a:gd name="connsiteX251" fmla="*/ 730 w 10000"/>
              <a:gd name="connsiteY251" fmla="*/ 8634 h 10000"/>
              <a:gd name="connsiteX252" fmla="*/ 784 w 10000"/>
              <a:gd name="connsiteY252" fmla="*/ 8581 h 10000"/>
              <a:gd name="connsiteX253" fmla="*/ 757 w 10000"/>
              <a:gd name="connsiteY253" fmla="*/ 8327 h 10000"/>
              <a:gd name="connsiteX254" fmla="*/ 694 w 10000"/>
              <a:gd name="connsiteY254" fmla="*/ 8260 h 10000"/>
              <a:gd name="connsiteX255" fmla="*/ 663 w 10000"/>
              <a:gd name="connsiteY255" fmla="*/ 8220 h 10000"/>
              <a:gd name="connsiteX256" fmla="*/ 623 w 10000"/>
              <a:gd name="connsiteY256" fmla="*/ 8260 h 10000"/>
              <a:gd name="connsiteX257" fmla="*/ 529 w 10000"/>
              <a:gd name="connsiteY257" fmla="*/ 8193 h 10000"/>
              <a:gd name="connsiteX258" fmla="*/ 457 w 10000"/>
              <a:gd name="connsiteY258" fmla="*/ 7938 h 10000"/>
              <a:gd name="connsiteX259" fmla="*/ 399 w 10000"/>
              <a:gd name="connsiteY259" fmla="*/ 7858 h 10000"/>
              <a:gd name="connsiteX260" fmla="*/ 372 w 10000"/>
              <a:gd name="connsiteY260" fmla="*/ 7630 h 10000"/>
              <a:gd name="connsiteX261" fmla="*/ 318 w 10000"/>
              <a:gd name="connsiteY261" fmla="*/ 7604 h 10000"/>
              <a:gd name="connsiteX262" fmla="*/ 269 w 10000"/>
              <a:gd name="connsiteY262" fmla="*/ 7684 h 10000"/>
              <a:gd name="connsiteX263" fmla="*/ 237 w 10000"/>
              <a:gd name="connsiteY263" fmla="*/ 7724 h 10000"/>
              <a:gd name="connsiteX264" fmla="*/ 224 w 10000"/>
              <a:gd name="connsiteY264" fmla="*/ 7617 h 10000"/>
              <a:gd name="connsiteX265" fmla="*/ 197 w 10000"/>
              <a:gd name="connsiteY265" fmla="*/ 7523 h 10000"/>
              <a:gd name="connsiteX266" fmla="*/ 269 w 10000"/>
              <a:gd name="connsiteY266" fmla="*/ 7497 h 10000"/>
              <a:gd name="connsiteX267" fmla="*/ 264 w 10000"/>
              <a:gd name="connsiteY267" fmla="*/ 7430 h 10000"/>
              <a:gd name="connsiteX268" fmla="*/ 246 w 10000"/>
              <a:gd name="connsiteY268" fmla="*/ 7390 h 10000"/>
              <a:gd name="connsiteX269" fmla="*/ 224 w 10000"/>
              <a:gd name="connsiteY269" fmla="*/ 7336 h 10000"/>
              <a:gd name="connsiteX270" fmla="*/ 184 w 10000"/>
              <a:gd name="connsiteY270" fmla="*/ 7068 h 10000"/>
              <a:gd name="connsiteX271" fmla="*/ 130 w 10000"/>
              <a:gd name="connsiteY271" fmla="*/ 6921 h 10000"/>
              <a:gd name="connsiteX272" fmla="*/ 76 w 10000"/>
              <a:gd name="connsiteY272" fmla="*/ 6921 h 10000"/>
              <a:gd name="connsiteX273" fmla="*/ 18 w 10000"/>
              <a:gd name="connsiteY273" fmla="*/ 6921 h 10000"/>
              <a:gd name="connsiteX274" fmla="*/ 0 w 10000"/>
              <a:gd name="connsiteY274" fmla="*/ 6720 h 10000"/>
              <a:gd name="connsiteX275" fmla="*/ 36 w 10000"/>
              <a:gd name="connsiteY27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91 w 10000"/>
              <a:gd name="connsiteY187" fmla="*/ 4230 h 10000"/>
              <a:gd name="connsiteX188" fmla="*/ 9843 w 10000"/>
              <a:gd name="connsiteY188" fmla="*/ 4418 h 10000"/>
              <a:gd name="connsiteX189" fmla="*/ 9731 w 10000"/>
              <a:gd name="connsiteY189" fmla="*/ 4418 h 10000"/>
              <a:gd name="connsiteX190" fmla="*/ 9457 w 10000"/>
              <a:gd name="connsiteY190" fmla="*/ 4083 h 10000"/>
              <a:gd name="connsiteX191" fmla="*/ 2304 w 10000"/>
              <a:gd name="connsiteY191" fmla="*/ 7121 h 10000"/>
              <a:gd name="connsiteX192" fmla="*/ 2160 w 10000"/>
              <a:gd name="connsiteY192" fmla="*/ 6907 h 10000"/>
              <a:gd name="connsiteX193" fmla="*/ 2022 w 10000"/>
              <a:gd name="connsiteY193" fmla="*/ 7068 h 10000"/>
              <a:gd name="connsiteX194" fmla="*/ 1990 w 10000"/>
              <a:gd name="connsiteY194" fmla="*/ 7014 h 10000"/>
              <a:gd name="connsiteX195" fmla="*/ 1857 w 10000"/>
              <a:gd name="connsiteY195" fmla="*/ 4912 h 10000"/>
              <a:gd name="connsiteX196" fmla="*/ 1919 w 10000"/>
              <a:gd name="connsiteY196" fmla="*/ 7148 h 10000"/>
              <a:gd name="connsiteX197" fmla="*/ 1789 w 10000"/>
              <a:gd name="connsiteY197" fmla="*/ 7202 h 10000"/>
              <a:gd name="connsiteX198" fmla="*/ 1744 w 10000"/>
              <a:gd name="connsiteY198" fmla="*/ 7148 h 10000"/>
              <a:gd name="connsiteX199" fmla="*/ 1730 w 10000"/>
              <a:gd name="connsiteY199" fmla="*/ 7202 h 10000"/>
              <a:gd name="connsiteX200" fmla="*/ 1798 w 10000"/>
              <a:gd name="connsiteY200" fmla="*/ 7403 h 10000"/>
              <a:gd name="connsiteX201" fmla="*/ 1753 w 10000"/>
              <a:gd name="connsiteY201" fmla="*/ 7523 h 10000"/>
              <a:gd name="connsiteX202" fmla="*/ 1757 w 10000"/>
              <a:gd name="connsiteY202" fmla="*/ 7697 h 10000"/>
              <a:gd name="connsiteX203" fmla="*/ 1829 w 10000"/>
              <a:gd name="connsiteY203" fmla="*/ 7711 h 10000"/>
              <a:gd name="connsiteX204" fmla="*/ 1860 w 10000"/>
              <a:gd name="connsiteY204" fmla="*/ 7871 h 10000"/>
              <a:gd name="connsiteX205" fmla="*/ 1842 w 10000"/>
              <a:gd name="connsiteY205" fmla="*/ 7991 h 10000"/>
              <a:gd name="connsiteX206" fmla="*/ 1789 w 10000"/>
              <a:gd name="connsiteY206" fmla="*/ 7911 h 10000"/>
              <a:gd name="connsiteX207" fmla="*/ 1744 w 10000"/>
              <a:gd name="connsiteY207" fmla="*/ 7978 h 10000"/>
              <a:gd name="connsiteX208" fmla="*/ 1704 w 10000"/>
              <a:gd name="connsiteY208" fmla="*/ 7911 h 10000"/>
              <a:gd name="connsiteX209" fmla="*/ 1686 w 10000"/>
              <a:gd name="connsiteY209" fmla="*/ 7804 h 10000"/>
              <a:gd name="connsiteX210" fmla="*/ 1636 w 10000"/>
              <a:gd name="connsiteY210" fmla="*/ 7871 h 10000"/>
              <a:gd name="connsiteX211" fmla="*/ 1596 w 10000"/>
              <a:gd name="connsiteY211" fmla="*/ 7804 h 10000"/>
              <a:gd name="connsiteX212" fmla="*/ 1556 w 10000"/>
              <a:gd name="connsiteY212" fmla="*/ 7911 h 10000"/>
              <a:gd name="connsiteX213" fmla="*/ 1502 w 10000"/>
              <a:gd name="connsiteY213" fmla="*/ 7924 h 10000"/>
              <a:gd name="connsiteX214" fmla="*/ 1466 w 10000"/>
              <a:gd name="connsiteY214" fmla="*/ 7804 h 10000"/>
              <a:gd name="connsiteX215" fmla="*/ 1269 w 10000"/>
              <a:gd name="connsiteY215" fmla="*/ 7764 h 10000"/>
              <a:gd name="connsiteX216" fmla="*/ 1246 w 10000"/>
              <a:gd name="connsiteY216" fmla="*/ 7831 h 10000"/>
              <a:gd name="connsiteX217" fmla="*/ 1228 w 10000"/>
              <a:gd name="connsiteY217" fmla="*/ 7831 h 10000"/>
              <a:gd name="connsiteX218" fmla="*/ 1196 w 10000"/>
              <a:gd name="connsiteY218" fmla="*/ 7965 h 10000"/>
              <a:gd name="connsiteX219" fmla="*/ 1201 w 10000"/>
              <a:gd name="connsiteY219" fmla="*/ 8099 h 10000"/>
              <a:gd name="connsiteX220" fmla="*/ 1178 w 10000"/>
              <a:gd name="connsiteY220" fmla="*/ 8099 h 10000"/>
              <a:gd name="connsiteX221" fmla="*/ 1160 w 10000"/>
              <a:gd name="connsiteY221" fmla="*/ 7991 h 10000"/>
              <a:gd name="connsiteX222" fmla="*/ 1134 w 10000"/>
              <a:gd name="connsiteY222" fmla="*/ 8005 h 10000"/>
              <a:gd name="connsiteX223" fmla="*/ 1125 w 10000"/>
              <a:gd name="connsiteY223" fmla="*/ 8393 h 10000"/>
              <a:gd name="connsiteX224" fmla="*/ 1156 w 10000"/>
              <a:gd name="connsiteY224" fmla="*/ 8514 h 10000"/>
              <a:gd name="connsiteX225" fmla="*/ 1156 w 10000"/>
              <a:gd name="connsiteY225" fmla="*/ 8621 h 10000"/>
              <a:gd name="connsiteX226" fmla="*/ 1187 w 10000"/>
              <a:gd name="connsiteY226" fmla="*/ 8607 h 10000"/>
              <a:gd name="connsiteX227" fmla="*/ 1228 w 10000"/>
              <a:gd name="connsiteY227" fmla="*/ 8554 h 10000"/>
              <a:gd name="connsiteX228" fmla="*/ 1264 w 10000"/>
              <a:gd name="connsiteY228" fmla="*/ 8728 h 10000"/>
              <a:gd name="connsiteX229" fmla="*/ 1291 w 10000"/>
              <a:gd name="connsiteY229" fmla="*/ 8835 h 10000"/>
              <a:gd name="connsiteX230" fmla="*/ 1318 w 10000"/>
              <a:gd name="connsiteY230" fmla="*/ 8983 h 10000"/>
              <a:gd name="connsiteX231" fmla="*/ 1363 w 10000"/>
              <a:gd name="connsiteY231" fmla="*/ 9009 h 10000"/>
              <a:gd name="connsiteX232" fmla="*/ 1305 w 10000"/>
              <a:gd name="connsiteY232" fmla="*/ 9130 h 10000"/>
              <a:gd name="connsiteX233" fmla="*/ 1264 w 10000"/>
              <a:gd name="connsiteY233" fmla="*/ 9023 h 10000"/>
              <a:gd name="connsiteX234" fmla="*/ 1223 w 10000"/>
              <a:gd name="connsiteY234" fmla="*/ 9464 h 10000"/>
              <a:gd name="connsiteX235" fmla="*/ 1273 w 10000"/>
              <a:gd name="connsiteY235" fmla="*/ 9571 h 10000"/>
              <a:gd name="connsiteX236" fmla="*/ 1318 w 10000"/>
              <a:gd name="connsiteY236" fmla="*/ 10000 h 10000"/>
              <a:gd name="connsiteX237" fmla="*/ 1278 w 10000"/>
              <a:gd name="connsiteY237" fmla="*/ 9919 h 10000"/>
              <a:gd name="connsiteX238" fmla="*/ 1237 w 10000"/>
              <a:gd name="connsiteY238" fmla="*/ 9879 h 10000"/>
              <a:gd name="connsiteX239" fmla="*/ 1187 w 10000"/>
              <a:gd name="connsiteY239" fmla="*/ 9853 h 10000"/>
              <a:gd name="connsiteX240" fmla="*/ 1156 w 10000"/>
              <a:gd name="connsiteY240" fmla="*/ 9812 h 10000"/>
              <a:gd name="connsiteX241" fmla="*/ 1120 w 10000"/>
              <a:gd name="connsiteY241" fmla="*/ 9786 h 10000"/>
              <a:gd name="connsiteX242" fmla="*/ 1093 w 10000"/>
              <a:gd name="connsiteY242" fmla="*/ 9639 h 10000"/>
              <a:gd name="connsiteX243" fmla="*/ 1030 w 10000"/>
              <a:gd name="connsiteY243" fmla="*/ 9732 h 10000"/>
              <a:gd name="connsiteX244" fmla="*/ 972 w 10000"/>
              <a:gd name="connsiteY244" fmla="*/ 9719 h 10000"/>
              <a:gd name="connsiteX245" fmla="*/ 936 w 10000"/>
              <a:gd name="connsiteY245" fmla="*/ 9598 h 10000"/>
              <a:gd name="connsiteX246" fmla="*/ 838 w 10000"/>
              <a:gd name="connsiteY246" fmla="*/ 9477 h 10000"/>
              <a:gd name="connsiteX247" fmla="*/ 739 w 10000"/>
              <a:gd name="connsiteY247" fmla="*/ 9491 h 10000"/>
              <a:gd name="connsiteX248" fmla="*/ 636 w 10000"/>
              <a:gd name="connsiteY248" fmla="*/ 9290 h 10000"/>
              <a:gd name="connsiteX249" fmla="*/ 717 w 10000"/>
              <a:gd name="connsiteY249" fmla="*/ 9090 h 10000"/>
              <a:gd name="connsiteX250" fmla="*/ 726 w 10000"/>
              <a:gd name="connsiteY250" fmla="*/ 8929 h 10000"/>
              <a:gd name="connsiteX251" fmla="*/ 726 w 10000"/>
              <a:gd name="connsiteY251" fmla="*/ 8754 h 10000"/>
              <a:gd name="connsiteX252" fmla="*/ 730 w 10000"/>
              <a:gd name="connsiteY252" fmla="*/ 8634 h 10000"/>
              <a:gd name="connsiteX253" fmla="*/ 784 w 10000"/>
              <a:gd name="connsiteY253" fmla="*/ 8581 h 10000"/>
              <a:gd name="connsiteX254" fmla="*/ 757 w 10000"/>
              <a:gd name="connsiteY254" fmla="*/ 8327 h 10000"/>
              <a:gd name="connsiteX255" fmla="*/ 694 w 10000"/>
              <a:gd name="connsiteY255" fmla="*/ 8260 h 10000"/>
              <a:gd name="connsiteX256" fmla="*/ 663 w 10000"/>
              <a:gd name="connsiteY256" fmla="*/ 8220 h 10000"/>
              <a:gd name="connsiteX257" fmla="*/ 623 w 10000"/>
              <a:gd name="connsiteY257" fmla="*/ 8260 h 10000"/>
              <a:gd name="connsiteX258" fmla="*/ 529 w 10000"/>
              <a:gd name="connsiteY258" fmla="*/ 8193 h 10000"/>
              <a:gd name="connsiteX259" fmla="*/ 457 w 10000"/>
              <a:gd name="connsiteY259" fmla="*/ 7938 h 10000"/>
              <a:gd name="connsiteX260" fmla="*/ 399 w 10000"/>
              <a:gd name="connsiteY260" fmla="*/ 7858 h 10000"/>
              <a:gd name="connsiteX261" fmla="*/ 372 w 10000"/>
              <a:gd name="connsiteY261" fmla="*/ 7630 h 10000"/>
              <a:gd name="connsiteX262" fmla="*/ 318 w 10000"/>
              <a:gd name="connsiteY262" fmla="*/ 7604 h 10000"/>
              <a:gd name="connsiteX263" fmla="*/ 269 w 10000"/>
              <a:gd name="connsiteY263" fmla="*/ 7684 h 10000"/>
              <a:gd name="connsiteX264" fmla="*/ 237 w 10000"/>
              <a:gd name="connsiteY264" fmla="*/ 7724 h 10000"/>
              <a:gd name="connsiteX265" fmla="*/ 224 w 10000"/>
              <a:gd name="connsiteY265" fmla="*/ 7617 h 10000"/>
              <a:gd name="connsiteX266" fmla="*/ 197 w 10000"/>
              <a:gd name="connsiteY266" fmla="*/ 7523 h 10000"/>
              <a:gd name="connsiteX267" fmla="*/ 269 w 10000"/>
              <a:gd name="connsiteY267" fmla="*/ 7497 h 10000"/>
              <a:gd name="connsiteX268" fmla="*/ 264 w 10000"/>
              <a:gd name="connsiteY268" fmla="*/ 7430 h 10000"/>
              <a:gd name="connsiteX269" fmla="*/ 246 w 10000"/>
              <a:gd name="connsiteY269" fmla="*/ 7390 h 10000"/>
              <a:gd name="connsiteX270" fmla="*/ 224 w 10000"/>
              <a:gd name="connsiteY270" fmla="*/ 7336 h 10000"/>
              <a:gd name="connsiteX271" fmla="*/ 184 w 10000"/>
              <a:gd name="connsiteY271" fmla="*/ 7068 h 10000"/>
              <a:gd name="connsiteX272" fmla="*/ 130 w 10000"/>
              <a:gd name="connsiteY272" fmla="*/ 6921 h 10000"/>
              <a:gd name="connsiteX273" fmla="*/ 76 w 10000"/>
              <a:gd name="connsiteY273" fmla="*/ 6921 h 10000"/>
              <a:gd name="connsiteX274" fmla="*/ 18 w 10000"/>
              <a:gd name="connsiteY274" fmla="*/ 6921 h 10000"/>
              <a:gd name="connsiteX275" fmla="*/ 0 w 10000"/>
              <a:gd name="connsiteY275" fmla="*/ 6720 h 10000"/>
              <a:gd name="connsiteX276" fmla="*/ 36 w 10000"/>
              <a:gd name="connsiteY276"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843 w 10000"/>
              <a:gd name="connsiteY187" fmla="*/ 4418 h 10000"/>
              <a:gd name="connsiteX188" fmla="*/ 9731 w 10000"/>
              <a:gd name="connsiteY188" fmla="*/ 4418 h 10000"/>
              <a:gd name="connsiteX189" fmla="*/ 9457 w 10000"/>
              <a:gd name="connsiteY189" fmla="*/ 4083 h 10000"/>
              <a:gd name="connsiteX190" fmla="*/ 2304 w 10000"/>
              <a:gd name="connsiteY190" fmla="*/ 7121 h 10000"/>
              <a:gd name="connsiteX191" fmla="*/ 2160 w 10000"/>
              <a:gd name="connsiteY191" fmla="*/ 6907 h 10000"/>
              <a:gd name="connsiteX192" fmla="*/ 2022 w 10000"/>
              <a:gd name="connsiteY192" fmla="*/ 7068 h 10000"/>
              <a:gd name="connsiteX193" fmla="*/ 1990 w 10000"/>
              <a:gd name="connsiteY193" fmla="*/ 7014 h 10000"/>
              <a:gd name="connsiteX194" fmla="*/ 1857 w 10000"/>
              <a:gd name="connsiteY194" fmla="*/ 4912 h 10000"/>
              <a:gd name="connsiteX195" fmla="*/ 1919 w 10000"/>
              <a:gd name="connsiteY195" fmla="*/ 7148 h 10000"/>
              <a:gd name="connsiteX196" fmla="*/ 1789 w 10000"/>
              <a:gd name="connsiteY196" fmla="*/ 7202 h 10000"/>
              <a:gd name="connsiteX197" fmla="*/ 1744 w 10000"/>
              <a:gd name="connsiteY197" fmla="*/ 7148 h 10000"/>
              <a:gd name="connsiteX198" fmla="*/ 1730 w 10000"/>
              <a:gd name="connsiteY198" fmla="*/ 7202 h 10000"/>
              <a:gd name="connsiteX199" fmla="*/ 1798 w 10000"/>
              <a:gd name="connsiteY199" fmla="*/ 7403 h 10000"/>
              <a:gd name="connsiteX200" fmla="*/ 1753 w 10000"/>
              <a:gd name="connsiteY200" fmla="*/ 7523 h 10000"/>
              <a:gd name="connsiteX201" fmla="*/ 1757 w 10000"/>
              <a:gd name="connsiteY201" fmla="*/ 7697 h 10000"/>
              <a:gd name="connsiteX202" fmla="*/ 1829 w 10000"/>
              <a:gd name="connsiteY202" fmla="*/ 7711 h 10000"/>
              <a:gd name="connsiteX203" fmla="*/ 1860 w 10000"/>
              <a:gd name="connsiteY203" fmla="*/ 7871 h 10000"/>
              <a:gd name="connsiteX204" fmla="*/ 1842 w 10000"/>
              <a:gd name="connsiteY204" fmla="*/ 7991 h 10000"/>
              <a:gd name="connsiteX205" fmla="*/ 1789 w 10000"/>
              <a:gd name="connsiteY205" fmla="*/ 7911 h 10000"/>
              <a:gd name="connsiteX206" fmla="*/ 1744 w 10000"/>
              <a:gd name="connsiteY206" fmla="*/ 7978 h 10000"/>
              <a:gd name="connsiteX207" fmla="*/ 1704 w 10000"/>
              <a:gd name="connsiteY207" fmla="*/ 7911 h 10000"/>
              <a:gd name="connsiteX208" fmla="*/ 1686 w 10000"/>
              <a:gd name="connsiteY208" fmla="*/ 7804 h 10000"/>
              <a:gd name="connsiteX209" fmla="*/ 1636 w 10000"/>
              <a:gd name="connsiteY209" fmla="*/ 7871 h 10000"/>
              <a:gd name="connsiteX210" fmla="*/ 1596 w 10000"/>
              <a:gd name="connsiteY210" fmla="*/ 7804 h 10000"/>
              <a:gd name="connsiteX211" fmla="*/ 1556 w 10000"/>
              <a:gd name="connsiteY211" fmla="*/ 7911 h 10000"/>
              <a:gd name="connsiteX212" fmla="*/ 1502 w 10000"/>
              <a:gd name="connsiteY212" fmla="*/ 7924 h 10000"/>
              <a:gd name="connsiteX213" fmla="*/ 1466 w 10000"/>
              <a:gd name="connsiteY213" fmla="*/ 7804 h 10000"/>
              <a:gd name="connsiteX214" fmla="*/ 1269 w 10000"/>
              <a:gd name="connsiteY214" fmla="*/ 7764 h 10000"/>
              <a:gd name="connsiteX215" fmla="*/ 1246 w 10000"/>
              <a:gd name="connsiteY215" fmla="*/ 7831 h 10000"/>
              <a:gd name="connsiteX216" fmla="*/ 1228 w 10000"/>
              <a:gd name="connsiteY216" fmla="*/ 7831 h 10000"/>
              <a:gd name="connsiteX217" fmla="*/ 1196 w 10000"/>
              <a:gd name="connsiteY217" fmla="*/ 7965 h 10000"/>
              <a:gd name="connsiteX218" fmla="*/ 1201 w 10000"/>
              <a:gd name="connsiteY218" fmla="*/ 8099 h 10000"/>
              <a:gd name="connsiteX219" fmla="*/ 1178 w 10000"/>
              <a:gd name="connsiteY219" fmla="*/ 8099 h 10000"/>
              <a:gd name="connsiteX220" fmla="*/ 1160 w 10000"/>
              <a:gd name="connsiteY220" fmla="*/ 7991 h 10000"/>
              <a:gd name="connsiteX221" fmla="*/ 1134 w 10000"/>
              <a:gd name="connsiteY221" fmla="*/ 8005 h 10000"/>
              <a:gd name="connsiteX222" fmla="*/ 1125 w 10000"/>
              <a:gd name="connsiteY222" fmla="*/ 8393 h 10000"/>
              <a:gd name="connsiteX223" fmla="*/ 1156 w 10000"/>
              <a:gd name="connsiteY223" fmla="*/ 8514 h 10000"/>
              <a:gd name="connsiteX224" fmla="*/ 1156 w 10000"/>
              <a:gd name="connsiteY224" fmla="*/ 8621 h 10000"/>
              <a:gd name="connsiteX225" fmla="*/ 1187 w 10000"/>
              <a:gd name="connsiteY225" fmla="*/ 8607 h 10000"/>
              <a:gd name="connsiteX226" fmla="*/ 1228 w 10000"/>
              <a:gd name="connsiteY226" fmla="*/ 8554 h 10000"/>
              <a:gd name="connsiteX227" fmla="*/ 1264 w 10000"/>
              <a:gd name="connsiteY227" fmla="*/ 8728 h 10000"/>
              <a:gd name="connsiteX228" fmla="*/ 1291 w 10000"/>
              <a:gd name="connsiteY228" fmla="*/ 8835 h 10000"/>
              <a:gd name="connsiteX229" fmla="*/ 1318 w 10000"/>
              <a:gd name="connsiteY229" fmla="*/ 8983 h 10000"/>
              <a:gd name="connsiteX230" fmla="*/ 1363 w 10000"/>
              <a:gd name="connsiteY230" fmla="*/ 9009 h 10000"/>
              <a:gd name="connsiteX231" fmla="*/ 1305 w 10000"/>
              <a:gd name="connsiteY231" fmla="*/ 9130 h 10000"/>
              <a:gd name="connsiteX232" fmla="*/ 1264 w 10000"/>
              <a:gd name="connsiteY232" fmla="*/ 9023 h 10000"/>
              <a:gd name="connsiteX233" fmla="*/ 1223 w 10000"/>
              <a:gd name="connsiteY233" fmla="*/ 9464 h 10000"/>
              <a:gd name="connsiteX234" fmla="*/ 1273 w 10000"/>
              <a:gd name="connsiteY234" fmla="*/ 9571 h 10000"/>
              <a:gd name="connsiteX235" fmla="*/ 1318 w 10000"/>
              <a:gd name="connsiteY235" fmla="*/ 10000 h 10000"/>
              <a:gd name="connsiteX236" fmla="*/ 1278 w 10000"/>
              <a:gd name="connsiteY236" fmla="*/ 9919 h 10000"/>
              <a:gd name="connsiteX237" fmla="*/ 1237 w 10000"/>
              <a:gd name="connsiteY237" fmla="*/ 9879 h 10000"/>
              <a:gd name="connsiteX238" fmla="*/ 1187 w 10000"/>
              <a:gd name="connsiteY238" fmla="*/ 9853 h 10000"/>
              <a:gd name="connsiteX239" fmla="*/ 1156 w 10000"/>
              <a:gd name="connsiteY239" fmla="*/ 9812 h 10000"/>
              <a:gd name="connsiteX240" fmla="*/ 1120 w 10000"/>
              <a:gd name="connsiteY240" fmla="*/ 9786 h 10000"/>
              <a:gd name="connsiteX241" fmla="*/ 1093 w 10000"/>
              <a:gd name="connsiteY241" fmla="*/ 9639 h 10000"/>
              <a:gd name="connsiteX242" fmla="*/ 1030 w 10000"/>
              <a:gd name="connsiteY242" fmla="*/ 9732 h 10000"/>
              <a:gd name="connsiteX243" fmla="*/ 972 w 10000"/>
              <a:gd name="connsiteY243" fmla="*/ 9719 h 10000"/>
              <a:gd name="connsiteX244" fmla="*/ 936 w 10000"/>
              <a:gd name="connsiteY244" fmla="*/ 9598 h 10000"/>
              <a:gd name="connsiteX245" fmla="*/ 838 w 10000"/>
              <a:gd name="connsiteY245" fmla="*/ 9477 h 10000"/>
              <a:gd name="connsiteX246" fmla="*/ 739 w 10000"/>
              <a:gd name="connsiteY246" fmla="*/ 9491 h 10000"/>
              <a:gd name="connsiteX247" fmla="*/ 636 w 10000"/>
              <a:gd name="connsiteY247" fmla="*/ 9290 h 10000"/>
              <a:gd name="connsiteX248" fmla="*/ 717 w 10000"/>
              <a:gd name="connsiteY248" fmla="*/ 9090 h 10000"/>
              <a:gd name="connsiteX249" fmla="*/ 726 w 10000"/>
              <a:gd name="connsiteY249" fmla="*/ 8929 h 10000"/>
              <a:gd name="connsiteX250" fmla="*/ 726 w 10000"/>
              <a:gd name="connsiteY250" fmla="*/ 8754 h 10000"/>
              <a:gd name="connsiteX251" fmla="*/ 730 w 10000"/>
              <a:gd name="connsiteY251" fmla="*/ 8634 h 10000"/>
              <a:gd name="connsiteX252" fmla="*/ 784 w 10000"/>
              <a:gd name="connsiteY252" fmla="*/ 8581 h 10000"/>
              <a:gd name="connsiteX253" fmla="*/ 757 w 10000"/>
              <a:gd name="connsiteY253" fmla="*/ 8327 h 10000"/>
              <a:gd name="connsiteX254" fmla="*/ 694 w 10000"/>
              <a:gd name="connsiteY254" fmla="*/ 8260 h 10000"/>
              <a:gd name="connsiteX255" fmla="*/ 663 w 10000"/>
              <a:gd name="connsiteY255" fmla="*/ 8220 h 10000"/>
              <a:gd name="connsiteX256" fmla="*/ 623 w 10000"/>
              <a:gd name="connsiteY256" fmla="*/ 8260 h 10000"/>
              <a:gd name="connsiteX257" fmla="*/ 529 w 10000"/>
              <a:gd name="connsiteY257" fmla="*/ 8193 h 10000"/>
              <a:gd name="connsiteX258" fmla="*/ 457 w 10000"/>
              <a:gd name="connsiteY258" fmla="*/ 7938 h 10000"/>
              <a:gd name="connsiteX259" fmla="*/ 399 w 10000"/>
              <a:gd name="connsiteY259" fmla="*/ 7858 h 10000"/>
              <a:gd name="connsiteX260" fmla="*/ 372 w 10000"/>
              <a:gd name="connsiteY260" fmla="*/ 7630 h 10000"/>
              <a:gd name="connsiteX261" fmla="*/ 318 w 10000"/>
              <a:gd name="connsiteY261" fmla="*/ 7604 h 10000"/>
              <a:gd name="connsiteX262" fmla="*/ 269 w 10000"/>
              <a:gd name="connsiteY262" fmla="*/ 7684 h 10000"/>
              <a:gd name="connsiteX263" fmla="*/ 237 w 10000"/>
              <a:gd name="connsiteY263" fmla="*/ 7724 h 10000"/>
              <a:gd name="connsiteX264" fmla="*/ 224 w 10000"/>
              <a:gd name="connsiteY264" fmla="*/ 7617 h 10000"/>
              <a:gd name="connsiteX265" fmla="*/ 197 w 10000"/>
              <a:gd name="connsiteY265" fmla="*/ 7523 h 10000"/>
              <a:gd name="connsiteX266" fmla="*/ 269 w 10000"/>
              <a:gd name="connsiteY266" fmla="*/ 7497 h 10000"/>
              <a:gd name="connsiteX267" fmla="*/ 264 w 10000"/>
              <a:gd name="connsiteY267" fmla="*/ 7430 h 10000"/>
              <a:gd name="connsiteX268" fmla="*/ 246 w 10000"/>
              <a:gd name="connsiteY268" fmla="*/ 7390 h 10000"/>
              <a:gd name="connsiteX269" fmla="*/ 224 w 10000"/>
              <a:gd name="connsiteY269" fmla="*/ 7336 h 10000"/>
              <a:gd name="connsiteX270" fmla="*/ 184 w 10000"/>
              <a:gd name="connsiteY270" fmla="*/ 7068 h 10000"/>
              <a:gd name="connsiteX271" fmla="*/ 130 w 10000"/>
              <a:gd name="connsiteY271" fmla="*/ 6921 h 10000"/>
              <a:gd name="connsiteX272" fmla="*/ 76 w 10000"/>
              <a:gd name="connsiteY272" fmla="*/ 6921 h 10000"/>
              <a:gd name="connsiteX273" fmla="*/ 18 w 10000"/>
              <a:gd name="connsiteY273" fmla="*/ 6921 h 10000"/>
              <a:gd name="connsiteX274" fmla="*/ 0 w 10000"/>
              <a:gd name="connsiteY274" fmla="*/ 6720 h 10000"/>
              <a:gd name="connsiteX275" fmla="*/ 36 w 10000"/>
              <a:gd name="connsiteY275" fmla="*/ 6587 h 10000"/>
              <a:gd name="connsiteX0" fmla="*/ 36 w 10000"/>
              <a:gd name="connsiteY0" fmla="*/ 6587 h 10000"/>
              <a:gd name="connsiteX1" fmla="*/ 58 w 10000"/>
              <a:gd name="connsiteY1" fmla="*/ 6345 h 10000"/>
              <a:gd name="connsiteX2" fmla="*/ 99 w 10000"/>
              <a:gd name="connsiteY2" fmla="*/ 6131 h 10000"/>
              <a:gd name="connsiteX3" fmla="*/ 67 w 10000"/>
              <a:gd name="connsiteY3" fmla="*/ 5877 h 10000"/>
              <a:gd name="connsiteX4" fmla="*/ 67 w 10000"/>
              <a:gd name="connsiteY4" fmla="*/ 5729 h 10000"/>
              <a:gd name="connsiteX5" fmla="*/ 206 w 10000"/>
              <a:gd name="connsiteY5" fmla="*/ 5662 h 10000"/>
              <a:gd name="connsiteX6" fmla="*/ 108 w 10000"/>
              <a:gd name="connsiteY6" fmla="*/ 5582 h 10000"/>
              <a:gd name="connsiteX7" fmla="*/ 112 w 10000"/>
              <a:gd name="connsiteY7" fmla="*/ 5475 h 10000"/>
              <a:gd name="connsiteX8" fmla="*/ 49 w 10000"/>
              <a:gd name="connsiteY8" fmla="*/ 5502 h 10000"/>
              <a:gd name="connsiteX9" fmla="*/ 282 w 10000"/>
              <a:gd name="connsiteY9" fmla="*/ 4912 h 10000"/>
              <a:gd name="connsiteX10" fmla="*/ 179 w 10000"/>
              <a:gd name="connsiteY10" fmla="*/ 4297 h 10000"/>
              <a:gd name="connsiteX11" fmla="*/ 206 w 10000"/>
              <a:gd name="connsiteY11" fmla="*/ 4002 h 10000"/>
              <a:gd name="connsiteX12" fmla="*/ 143 w 10000"/>
              <a:gd name="connsiteY12" fmla="*/ 3668 h 10000"/>
              <a:gd name="connsiteX13" fmla="*/ 193 w 10000"/>
              <a:gd name="connsiteY13" fmla="*/ 3481 h 10000"/>
              <a:gd name="connsiteX14" fmla="*/ 108 w 10000"/>
              <a:gd name="connsiteY14" fmla="*/ 3226 h 10000"/>
              <a:gd name="connsiteX15" fmla="*/ 130 w 10000"/>
              <a:gd name="connsiteY15" fmla="*/ 3012 h 10000"/>
              <a:gd name="connsiteX16" fmla="*/ 246 w 10000"/>
              <a:gd name="connsiteY16" fmla="*/ 2771 h 10000"/>
              <a:gd name="connsiteX17" fmla="*/ 309 w 10000"/>
              <a:gd name="connsiteY17" fmla="*/ 2745 h 10000"/>
              <a:gd name="connsiteX18" fmla="*/ 385 w 10000"/>
              <a:gd name="connsiteY18" fmla="*/ 2798 h 10000"/>
              <a:gd name="connsiteX19" fmla="*/ 318 w 10000"/>
              <a:gd name="connsiteY19" fmla="*/ 2852 h 10000"/>
              <a:gd name="connsiteX20" fmla="*/ 372 w 10000"/>
              <a:gd name="connsiteY20" fmla="*/ 2945 h 10000"/>
              <a:gd name="connsiteX21" fmla="*/ 551 w 10000"/>
              <a:gd name="connsiteY21" fmla="*/ 2972 h 10000"/>
              <a:gd name="connsiteX22" fmla="*/ 874 w 10000"/>
              <a:gd name="connsiteY22" fmla="*/ 3468 h 10000"/>
              <a:gd name="connsiteX23" fmla="*/ 878 w 10000"/>
              <a:gd name="connsiteY23" fmla="*/ 3708 h 10000"/>
              <a:gd name="connsiteX24" fmla="*/ 744 w 10000"/>
              <a:gd name="connsiteY24" fmla="*/ 3935 h 10000"/>
              <a:gd name="connsiteX25" fmla="*/ 309 w 10000"/>
              <a:gd name="connsiteY25" fmla="*/ 3628 h 10000"/>
              <a:gd name="connsiteX26" fmla="*/ 488 w 10000"/>
              <a:gd name="connsiteY26" fmla="*/ 3989 h 10000"/>
              <a:gd name="connsiteX27" fmla="*/ 484 w 10000"/>
              <a:gd name="connsiteY27" fmla="*/ 4404 h 10000"/>
              <a:gd name="connsiteX28" fmla="*/ 654 w 10000"/>
              <a:gd name="connsiteY28" fmla="*/ 4605 h 10000"/>
              <a:gd name="connsiteX29" fmla="*/ 703 w 10000"/>
              <a:gd name="connsiteY29" fmla="*/ 4578 h 10000"/>
              <a:gd name="connsiteX30" fmla="*/ 677 w 10000"/>
              <a:gd name="connsiteY30" fmla="*/ 4404 h 10000"/>
              <a:gd name="connsiteX31" fmla="*/ 596 w 10000"/>
              <a:gd name="connsiteY31" fmla="*/ 4338 h 10000"/>
              <a:gd name="connsiteX32" fmla="*/ 618 w 10000"/>
              <a:gd name="connsiteY32" fmla="*/ 4189 h 10000"/>
              <a:gd name="connsiteX33" fmla="*/ 694 w 10000"/>
              <a:gd name="connsiteY33" fmla="*/ 4351 h 10000"/>
              <a:gd name="connsiteX34" fmla="*/ 865 w 10000"/>
              <a:gd name="connsiteY34" fmla="*/ 4404 h 10000"/>
              <a:gd name="connsiteX35" fmla="*/ 793 w 10000"/>
              <a:gd name="connsiteY35" fmla="*/ 4069 h 10000"/>
              <a:gd name="connsiteX36" fmla="*/ 950 w 10000"/>
              <a:gd name="connsiteY36" fmla="*/ 3802 h 10000"/>
              <a:gd name="connsiteX37" fmla="*/ 1062 w 10000"/>
              <a:gd name="connsiteY37" fmla="*/ 3989 h 10000"/>
              <a:gd name="connsiteX38" fmla="*/ 1057 w 10000"/>
              <a:gd name="connsiteY38" fmla="*/ 3253 h 10000"/>
              <a:gd name="connsiteX39" fmla="*/ 1013 w 10000"/>
              <a:gd name="connsiteY39" fmla="*/ 3132 h 10000"/>
              <a:gd name="connsiteX40" fmla="*/ 1201 w 10000"/>
              <a:gd name="connsiteY40" fmla="*/ 3306 h 10000"/>
              <a:gd name="connsiteX41" fmla="*/ 1214 w 10000"/>
              <a:gd name="connsiteY41" fmla="*/ 3386 h 10000"/>
              <a:gd name="connsiteX42" fmla="*/ 1111 w 10000"/>
              <a:gd name="connsiteY42" fmla="*/ 3521 h 10000"/>
              <a:gd name="connsiteX43" fmla="*/ 1214 w 10000"/>
              <a:gd name="connsiteY43" fmla="*/ 3762 h 10000"/>
              <a:gd name="connsiteX44" fmla="*/ 1300 w 10000"/>
              <a:gd name="connsiteY44" fmla="*/ 3481 h 10000"/>
              <a:gd name="connsiteX45" fmla="*/ 1650 w 10000"/>
              <a:gd name="connsiteY45" fmla="*/ 3039 h 10000"/>
              <a:gd name="connsiteX46" fmla="*/ 1704 w 10000"/>
              <a:gd name="connsiteY46" fmla="*/ 3025 h 10000"/>
              <a:gd name="connsiteX47" fmla="*/ 1650 w 10000"/>
              <a:gd name="connsiteY47" fmla="*/ 3092 h 10000"/>
              <a:gd name="connsiteX48" fmla="*/ 1820 w 10000"/>
              <a:gd name="connsiteY48" fmla="*/ 4899 h 10000"/>
              <a:gd name="connsiteX49" fmla="*/ 1963 w 10000"/>
              <a:gd name="connsiteY49" fmla="*/ 3025 h 10000"/>
              <a:gd name="connsiteX50" fmla="*/ 2022 w 10000"/>
              <a:gd name="connsiteY50" fmla="*/ 3226 h 10000"/>
              <a:gd name="connsiteX51" fmla="*/ 2080 w 10000"/>
              <a:gd name="connsiteY51" fmla="*/ 3079 h 10000"/>
              <a:gd name="connsiteX52" fmla="*/ 2048 w 10000"/>
              <a:gd name="connsiteY52" fmla="*/ 2838 h 10000"/>
              <a:gd name="connsiteX53" fmla="*/ 2084 w 10000"/>
              <a:gd name="connsiteY53" fmla="*/ 2758 h 10000"/>
              <a:gd name="connsiteX54" fmla="*/ 2281 w 10000"/>
              <a:gd name="connsiteY54" fmla="*/ 2878 h 10000"/>
              <a:gd name="connsiteX55" fmla="*/ 2537 w 10000"/>
              <a:gd name="connsiteY55" fmla="*/ 3293 h 10000"/>
              <a:gd name="connsiteX56" fmla="*/ 2586 w 10000"/>
              <a:gd name="connsiteY56" fmla="*/ 3092 h 10000"/>
              <a:gd name="connsiteX57" fmla="*/ 2532 w 10000"/>
              <a:gd name="connsiteY57" fmla="*/ 2878 h 10000"/>
              <a:gd name="connsiteX58" fmla="*/ 2452 w 10000"/>
              <a:gd name="connsiteY58" fmla="*/ 2825 h 10000"/>
              <a:gd name="connsiteX59" fmla="*/ 2483 w 10000"/>
              <a:gd name="connsiteY59" fmla="*/ 2490 h 10000"/>
              <a:gd name="connsiteX60" fmla="*/ 2429 w 10000"/>
              <a:gd name="connsiteY60" fmla="*/ 2450 h 10000"/>
              <a:gd name="connsiteX61" fmla="*/ 2447 w 10000"/>
              <a:gd name="connsiteY61" fmla="*/ 2289 h 10000"/>
              <a:gd name="connsiteX62" fmla="*/ 2541 w 10000"/>
              <a:gd name="connsiteY62" fmla="*/ 2129 h 10000"/>
              <a:gd name="connsiteX63" fmla="*/ 2604 w 10000"/>
              <a:gd name="connsiteY63" fmla="*/ 1727 h 10000"/>
              <a:gd name="connsiteX64" fmla="*/ 2734 w 10000"/>
              <a:gd name="connsiteY64" fmla="*/ 1740 h 10000"/>
              <a:gd name="connsiteX65" fmla="*/ 2801 w 10000"/>
              <a:gd name="connsiteY65" fmla="*/ 1793 h 10000"/>
              <a:gd name="connsiteX66" fmla="*/ 2752 w 10000"/>
              <a:gd name="connsiteY66" fmla="*/ 2222 h 10000"/>
              <a:gd name="connsiteX67" fmla="*/ 2806 w 10000"/>
              <a:gd name="connsiteY67" fmla="*/ 2423 h 10000"/>
              <a:gd name="connsiteX68" fmla="*/ 2788 w 10000"/>
              <a:gd name="connsiteY68" fmla="*/ 3012 h 10000"/>
              <a:gd name="connsiteX69" fmla="*/ 2855 w 10000"/>
              <a:gd name="connsiteY69" fmla="*/ 3213 h 10000"/>
              <a:gd name="connsiteX70" fmla="*/ 2828 w 10000"/>
              <a:gd name="connsiteY70" fmla="*/ 3426 h 10000"/>
              <a:gd name="connsiteX71" fmla="*/ 2729 w 10000"/>
              <a:gd name="connsiteY71" fmla="*/ 3588 h 10000"/>
              <a:gd name="connsiteX72" fmla="*/ 2761 w 10000"/>
              <a:gd name="connsiteY72" fmla="*/ 3668 h 10000"/>
              <a:gd name="connsiteX73" fmla="*/ 2626 w 10000"/>
              <a:gd name="connsiteY73" fmla="*/ 3748 h 10000"/>
              <a:gd name="connsiteX74" fmla="*/ 2770 w 10000"/>
              <a:gd name="connsiteY74" fmla="*/ 3895 h 10000"/>
              <a:gd name="connsiteX75" fmla="*/ 2927 w 10000"/>
              <a:gd name="connsiteY75" fmla="*/ 3426 h 10000"/>
              <a:gd name="connsiteX76" fmla="*/ 2909 w 10000"/>
              <a:gd name="connsiteY76" fmla="*/ 3132 h 10000"/>
              <a:gd name="connsiteX77" fmla="*/ 2962 w 10000"/>
              <a:gd name="connsiteY77" fmla="*/ 3092 h 10000"/>
              <a:gd name="connsiteX78" fmla="*/ 3048 w 10000"/>
              <a:gd name="connsiteY78" fmla="*/ 3039 h 10000"/>
              <a:gd name="connsiteX79" fmla="*/ 3088 w 10000"/>
              <a:gd name="connsiteY79" fmla="*/ 3199 h 10000"/>
              <a:gd name="connsiteX80" fmla="*/ 3083 w 10000"/>
              <a:gd name="connsiteY80" fmla="*/ 3426 h 10000"/>
              <a:gd name="connsiteX81" fmla="*/ 3186 w 10000"/>
              <a:gd name="connsiteY81" fmla="*/ 3494 h 10000"/>
              <a:gd name="connsiteX82" fmla="*/ 3106 w 10000"/>
              <a:gd name="connsiteY82" fmla="*/ 3413 h 10000"/>
              <a:gd name="connsiteX83" fmla="*/ 3142 w 10000"/>
              <a:gd name="connsiteY83" fmla="*/ 3279 h 10000"/>
              <a:gd name="connsiteX84" fmla="*/ 3110 w 10000"/>
              <a:gd name="connsiteY84" fmla="*/ 3092 h 10000"/>
              <a:gd name="connsiteX85" fmla="*/ 2873 w 10000"/>
              <a:gd name="connsiteY85" fmla="*/ 2959 h 10000"/>
              <a:gd name="connsiteX86" fmla="*/ 2909 w 10000"/>
              <a:gd name="connsiteY86" fmla="*/ 2503 h 10000"/>
              <a:gd name="connsiteX87" fmla="*/ 2828 w 10000"/>
              <a:gd name="connsiteY87" fmla="*/ 2222 h 10000"/>
              <a:gd name="connsiteX88" fmla="*/ 2945 w 10000"/>
              <a:gd name="connsiteY88" fmla="*/ 1955 h 10000"/>
              <a:gd name="connsiteX89" fmla="*/ 2931 w 10000"/>
              <a:gd name="connsiteY89" fmla="*/ 1767 h 10000"/>
              <a:gd name="connsiteX90" fmla="*/ 2985 w 10000"/>
              <a:gd name="connsiteY90" fmla="*/ 1874 h 10000"/>
              <a:gd name="connsiteX91" fmla="*/ 2958 w 10000"/>
              <a:gd name="connsiteY91" fmla="*/ 2236 h 10000"/>
              <a:gd name="connsiteX92" fmla="*/ 2994 w 10000"/>
              <a:gd name="connsiteY92" fmla="*/ 2289 h 10000"/>
              <a:gd name="connsiteX93" fmla="*/ 3155 w 10000"/>
              <a:gd name="connsiteY93" fmla="*/ 2409 h 10000"/>
              <a:gd name="connsiteX94" fmla="*/ 3012 w 10000"/>
              <a:gd name="connsiteY94" fmla="*/ 2102 h 10000"/>
              <a:gd name="connsiteX95" fmla="*/ 3119 w 10000"/>
              <a:gd name="connsiteY95" fmla="*/ 2115 h 10000"/>
              <a:gd name="connsiteX96" fmla="*/ 3097 w 10000"/>
              <a:gd name="connsiteY96" fmla="*/ 1995 h 10000"/>
              <a:gd name="connsiteX97" fmla="*/ 3155 w 10000"/>
              <a:gd name="connsiteY97" fmla="*/ 1942 h 10000"/>
              <a:gd name="connsiteX98" fmla="*/ 3451 w 10000"/>
              <a:gd name="connsiteY98" fmla="*/ 2169 h 10000"/>
              <a:gd name="connsiteX99" fmla="*/ 3393 w 10000"/>
              <a:gd name="connsiteY99" fmla="*/ 2329 h 10000"/>
              <a:gd name="connsiteX100" fmla="*/ 3388 w 10000"/>
              <a:gd name="connsiteY100" fmla="*/ 2570 h 10000"/>
              <a:gd name="connsiteX101" fmla="*/ 3446 w 10000"/>
              <a:gd name="connsiteY101" fmla="*/ 2705 h 10000"/>
              <a:gd name="connsiteX102" fmla="*/ 3478 w 10000"/>
              <a:gd name="connsiteY102" fmla="*/ 2169 h 10000"/>
              <a:gd name="connsiteX103" fmla="*/ 3316 w 10000"/>
              <a:gd name="connsiteY103" fmla="*/ 1900 h 10000"/>
              <a:gd name="connsiteX104" fmla="*/ 3285 w 10000"/>
              <a:gd name="connsiteY104" fmla="*/ 1539 h 10000"/>
              <a:gd name="connsiteX105" fmla="*/ 3657 w 10000"/>
              <a:gd name="connsiteY105" fmla="*/ 1406 h 10000"/>
              <a:gd name="connsiteX106" fmla="*/ 3612 w 10000"/>
              <a:gd name="connsiteY106" fmla="*/ 1057 h 10000"/>
              <a:gd name="connsiteX107" fmla="*/ 3657 w 10000"/>
              <a:gd name="connsiteY107" fmla="*/ 1137 h 10000"/>
              <a:gd name="connsiteX108" fmla="*/ 3720 w 10000"/>
              <a:gd name="connsiteY108" fmla="*/ 1004 h 10000"/>
              <a:gd name="connsiteX109" fmla="*/ 3675 w 10000"/>
              <a:gd name="connsiteY109" fmla="*/ 964 h 10000"/>
              <a:gd name="connsiteX110" fmla="*/ 4070 w 10000"/>
              <a:gd name="connsiteY110" fmla="*/ 683 h 10000"/>
              <a:gd name="connsiteX111" fmla="*/ 4039 w 10000"/>
              <a:gd name="connsiteY111" fmla="*/ 616 h 10000"/>
              <a:gd name="connsiteX112" fmla="*/ 4218 w 10000"/>
              <a:gd name="connsiteY112" fmla="*/ 576 h 10000"/>
              <a:gd name="connsiteX113" fmla="*/ 4218 w 10000"/>
              <a:gd name="connsiteY113" fmla="*/ 669 h 10000"/>
              <a:gd name="connsiteX114" fmla="*/ 4263 w 10000"/>
              <a:gd name="connsiteY114" fmla="*/ 669 h 10000"/>
              <a:gd name="connsiteX115" fmla="*/ 4393 w 10000"/>
              <a:gd name="connsiteY115" fmla="*/ 549 h 10000"/>
              <a:gd name="connsiteX116" fmla="*/ 4455 w 10000"/>
              <a:gd name="connsiteY116" fmla="*/ 616 h 10000"/>
              <a:gd name="connsiteX117" fmla="*/ 4397 w 10000"/>
              <a:gd name="connsiteY117" fmla="*/ 469 h 10000"/>
              <a:gd name="connsiteX118" fmla="*/ 4545 w 10000"/>
              <a:gd name="connsiteY118" fmla="*/ 442 h 10000"/>
              <a:gd name="connsiteX119" fmla="*/ 4549 w 10000"/>
              <a:gd name="connsiteY119" fmla="*/ 254 h 10000"/>
              <a:gd name="connsiteX120" fmla="*/ 4724 w 10000"/>
              <a:gd name="connsiteY120" fmla="*/ 0 h 10000"/>
              <a:gd name="connsiteX121" fmla="*/ 4845 w 10000"/>
              <a:gd name="connsiteY121" fmla="*/ 147 h 10000"/>
              <a:gd name="connsiteX122" fmla="*/ 4742 w 10000"/>
              <a:gd name="connsiteY122" fmla="*/ 281 h 10000"/>
              <a:gd name="connsiteX123" fmla="*/ 4921 w 10000"/>
              <a:gd name="connsiteY123" fmla="*/ 267 h 10000"/>
              <a:gd name="connsiteX124" fmla="*/ 4850 w 10000"/>
              <a:gd name="connsiteY124" fmla="*/ 469 h 10000"/>
              <a:gd name="connsiteX125" fmla="*/ 5150 w 10000"/>
              <a:gd name="connsiteY125" fmla="*/ 374 h 10000"/>
              <a:gd name="connsiteX126" fmla="*/ 5316 w 10000"/>
              <a:gd name="connsiteY126" fmla="*/ 669 h 10000"/>
              <a:gd name="connsiteX127" fmla="*/ 5293 w 10000"/>
              <a:gd name="connsiteY127" fmla="*/ 790 h 10000"/>
              <a:gd name="connsiteX128" fmla="*/ 5235 w 10000"/>
              <a:gd name="connsiteY128" fmla="*/ 723 h 10000"/>
              <a:gd name="connsiteX129" fmla="*/ 5311 w 10000"/>
              <a:gd name="connsiteY129" fmla="*/ 817 h 10000"/>
              <a:gd name="connsiteX130" fmla="*/ 5275 w 10000"/>
              <a:gd name="connsiteY130" fmla="*/ 990 h 10000"/>
              <a:gd name="connsiteX131" fmla="*/ 4724 w 10000"/>
              <a:gd name="connsiteY131" fmla="*/ 1860 h 10000"/>
              <a:gd name="connsiteX132" fmla="*/ 4899 w 10000"/>
              <a:gd name="connsiteY132" fmla="*/ 1753 h 10000"/>
              <a:gd name="connsiteX133" fmla="*/ 4863 w 10000"/>
              <a:gd name="connsiteY133" fmla="*/ 1646 h 10000"/>
              <a:gd name="connsiteX134" fmla="*/ 5141 w 10000"/>
              <a:gd name="connsiteY134" fmla="*/ 1473 h 10000"/>
              <a:gd name="connsiteX135" fmla="*/ 5065 w 10000"/>
              <a:gd name="connsiteY135" fmla="*/ 1513 h 10000"/>
              <a:gd name="connsiteX136" fmla="*/ 5083 w 10000"/>
              <a:gd name="connsiteY136" fmla="*/ 1352 h 10000"/>
              <a:gd name="connsiteX137" fmla="*/ 5235 w 10000"/>
              <a:gd name="connsiteY137" fmla="*/ 1473 h 10000"/>
              <a:gd name="connsiteX138" fmla="*/ 5262 w 10000"/>
              <a:gd name="connsiteY138" fmla="*/ 1352 h 10000"/>
              <a:gd name="connsiteX139" fmla="*/ 5293 w 10000"/>
              <a:gd name="connsiteY139" fmla="*/ 1646 h 10000"/>
              <a:gd name="connsiteX140" fmla="*/ 5369 w 10000"/>
              <a:gd name="connsiteY140" fmla="*/ 1660 h 10000"/>
              <a:gd name="connsiteX141" fmla="*/ 5302 w 10000"/>
              <a:gd name="connsiteY141" fmla="*/ 1539 h 10000"/>
              <a:gd name="connsiteX142" fmla="*/ 5446 w 10000"/>
              <a:gd name="connsiteY142" fmla="*/ 1473 h 10000"/>
              <a:gd name="connsiteX143" fmla="*/ 5625 w 10000"/>
              <a:gd name="connsiteY143" fmla="*/ 1539 h 10000"/>
              <a:gd name="connsiteX144" fmla="*/ 5607 w 10000"/>
              <a:gd name="connsiteY144" fmla="*/ 1646 h 10000"/>
              <a:gd name="connsiteX145" fmla="*/ 5759 w 10000"/>
              <a:gd name="connsiteY145" fmla="*/ 1727 h 10000"/>
              <a:gd name="connsiteX146" fmla="*/ 5894 w 10000"/>
              <a:gd name="connsiteY146" fmla="*/ 1713 h 10000"/>
              <a:gd name="connsiteX147" fmla="*/ 5898 w 10000"/>
              <a:gd name="connsiteY147" fmla="*/ 1446 h 10000"/>
              <a:gd name="connsiteX148" fmla="*/ 5938 w 10000"/>
              <a:gd name="connsiteY148" fmla="*/ 1406 h 10000"/>
              <a:gd name="connsiteX149" fmla="*/ 6280 w 10000"/>
              <a:gd name="connsiteY149" fmla="*/ 1713 h 10000"/>
              <a:gd name="connsiteX150" fmla="*/ 6230 w 10000"/>
              <a:gd name="connsiteY150" fmla="*/ 2169 h 10000"/>
              <a:gd name="connsiteX151" fmla="*/ 6392 w 10000"/>
              <a:gd name="connsiteY151" fmla="*/ 2490 h 10000"/>
              <a:gd name="connsiteX152" fmla="*/ 6477 w 10000"/>
              <a:gd name="connsiteY152" fmla="*/ 2048 h 10000"/>
              <a:gd name="connsiteX153" fmla="*/ 6535 w 10000"/>
              <a:gd name="connsiteY153" fmla="*/ 2236 h 10000"/>
              <a:gd name="connsiteX154" fmla="*/ 6647 w 10000"/>
              <a:gd name="connsiteY154" fmla="*/ 2169 h 10000"/>
              <a:gd name="connsiteX155" fmla="*/ 6800 w 10000"/>
              <a:gd name="connsiteY155" fmla="*/ 2329 h 10000"/>
              <a:gd name="connsiteX156" fmla="*/ 6921 w 10000"/>
              <a:gd name="connsiteY156" fmla="*/ 2236 h 10000"/>
              <a:gd name="connsiteX157" fmla="*/ 6907 w 10000"/>
              <a:gd name="connsiteY157" fmla="*/ 2048 h 10000"/>
              <a:gd name="connsiteX158" fmla="*/ 6992 w 10000"/>
              <a:gd name="connsiteY158" fmla="*/ 1767 h 10000"/>
              <a:gd name="connsiteX159" fmla="*/ 7503 w 10000"/>
              <a:gd name="connsiteY159" fmla="*/ 1968 h 10000"/>
              <a:gd name="connsiteX160" fmla="*/ 7534 w 10000"/>
              <a:gd name="connsiteY160" fmla="*/ 2102 h 10000"/>
              <a:gd name="connsiteX161" fmla="*/ 7472 w 10000"/>
              <a:gd name="connsiteY161" fmla="*/ 2169 h 10000"/>
              <a:gd name="connsiteX162" fmla="*/ 7633 w 10000"/>
              <a:gd name="connsiteY162" fmla="*/ 2236 h 10000"/>
              <a:gd name="connsiteX163" fmla="*/ 7696 w 10000"/>
              <a:gd name="connsiteY163" fmla="*/ 2450 h 10000"/>
              <a:gd name="connsiteX164" fmla="*/ 8076 w 10000"/>
              <a:gd name="connsiteY164" fmla="*/ 2409 h 10000"/>
              <a:gd name="connsiteX165" fmla="*/ 8148 w 10000"/>
              <a:gd name="connsiteY165" fmla="*/ 2570 h 10000"/>
              <a:gd name="connsiteX166" fmla="*/ 8121 w 10000"/>
              <a:gd name="connsiteY166" fmla="*/ 2771 h 10000"/>
              <a:gd name="connsiteX167" fmla="*/ 8233 w 10000"/>
              <a:gd name="connsiteY167" fmla="*/ 2918 h 10000"/>
              <a:gd name="connsiteX168" fmla="*/ 8292 w 10000"/>
              <a:gd name="connsiteY168" fmla="*/ 2798 h 10000"/>
              <a:gd name="connsiteX169" fmla="*/ 8560 w 10000"/>
              <a:gd name="connsiteY169" fmla="*/ 2892 h 10000"/>
              <a:gd name="connsiteX170" fmla="*/ 8619 w 10000"/>
              <a:gd name="connsiteY170" fmla="*/ 2771 h 10000"/>
              <a:gd name="connsiteX171" fmla="*/ 8650 w 10000"/>
              <a:gd name="connsiteY171" fmla="*/ 2959 h 10000"/>
              <a:gd name="connsiteX172" fmla="*/ 8763 w 10000"/>
              <a:gd name="connsiteY172" fmla="*/ 3106 h 10000"/>
              <a:gd name="connsiteX173" fmla="*/ 8817 w 10000"/>
              <a:gd name="connsiteY173" fmla="*/ 2999 h 10000"/>
              <a:gd name="connsiteX174" fmla="*/ 8763 w 10000"/>
              <a:gd name="connsiteY174" fmla="*/ 2838 h 10000"/>
              <a:gd name="connsiteX175" fmla="*/ 8794 w 10000"/>
              <a:gd name="connsiteY175" fmla="*/ 2705 h 10000"/>
              <a:gd name="connsiteX176" fmla="*/ 9269 w 10000"/>
              <a:gd name="connsiteY176" fmla="*/ 2905 h 10000"/>
              <a:gd name="connsiteX177" fmla="*/ 9583 w 10000"/>
              <a:gd name="connsiteY177" fmla="*/ 3440 h 10000"/>
              <a:gd name="connsiteX178" fmla="*/ 9650 w 10000"/>
              <a:gd name="connsiteY178" fmla="*/ 3440 h 10000"/>
              <a:gd name="connsiteX179" fmla="*/ 9731 w 10000"/>
              <a:gd name="connsiteY179" fmla="*/ 3869 h 10000"/>
              <a:gd name="connsiteX180" fmla="*/ 9699 w 10000"/>
              <a:gd name="connsiteY180" fmla="*/ 3628 h 10000"/>
              <a:gd name="connsiteX181" fmla="*/ 9749 w 10000"/>
              <a:gd name="connsiteY181" fmla="*/ 3615 h 10000"/>
              <a:gd name="connsiteX182" fmla="*/ 9780 w 10000"/>
              <a:gd name="connsiteY182" fmla="*/ 3695 h 10000"/>
              <a:gd name="connsiteX183" fmla="*/ 9870 w 10000"/>
              <a:gd name="connsiteY183" fmla="*/ 3668 h 10000"/>
              <a:gd name="connsiteX184" fmla="*/ 10000 w 10000"/>
              <a:gd name="connsiteY184" fmla="*/ 3922 h 10000"/>
              <a:gd name="connsiteX185" fmla="*/ 9816 w 10000"/>
              <a:gd name="connsiteY185" fmla="*/ 4189 h 10000"/>
              <a:gd name="connsiteX186" fmla="*/ 9852 w 10000"/>
              <a:gd name="connsiteY186" fmla="*/ 4271 h 10000"/>
              <a:gd name="connsiteX187" fmla="*/ 9731 w 10000"/>
              <a:gd name="connsiteY187" fmla="*/ 4418 h 10000"/>
              <a:gd name="connsiteX188" fmla="*/ 9457 w 10000"/>
              <a:gd name="connsiteY188" fmla="*/ 4083 h 10000"/>
              <a:gd name="connsiteX189" fmla="*/ 2304 w 10000"/>
              <a:gd name="connsiteY189" fmla="*/ 7121 h 10000"/>
              <a:gd name="connsiteX190" fmla="*/ 2160 w 10000"/>
              <a:gd name="connsiteY190" fmla="*/ 6907 h 10000"/>
              <a:gd name="connsiteX191" fmla="*/ 2022 w 10000"/>
              <a:gd name="connsiteY191" fmla="*/ 7068 h 10000"/>
              <a:gd name="connsiteX192" fmla="*/ 1990 w 10000"/>
              <a:gd name="connsiteY192" fmla="*/ 7014 h 10000"/>
              <a:gd name="connsiteX193" fmla="*/ 1857 w 10000"/>
              <a:gd name="connsiteY193" fmla="*/ 4912 h 10000"/>
              <a:gd name="connsiteX194" fmla="*/ 1919 w 10000"/>
              <a:gd name="connsiteY194" fmla="*/ 7148 h 10000"/>
              <a:gd name="connsiteX195" fmla="*/ 1789 w 10000"/>
              <a:gd name="connsiteY195" fmla="*/ 7202 h 10000"/>
              <a:gd name="connsiteX196" fmla="*/ 1744 w 10000"/>
              <a:gd name="connsiteY196" fmla="*/ 7148 h 10000"/>
              <a:gd name="connsiteX197" fmla="*/ 1730 w 10000"/>
              <a:gd name="connsiteY197" fmla="*/ 7202 h 10000"/>
              <a:gd name="connsiteX198" fmla="*/ 1798 w 10000"/>
              <a:gd name="connsiteY198" fmla="*/ 7403 h 10000"/>
              <a:gd name="connsiteX199" fmla="*/ 1753 w 10000"/>
              <a:gd name="connsiteY199" fmla="*/ 7523 h 10000"/>
              <a:gd name="connsiteX200" fmla="*/ 1757 w 10000"/>
              <a:gd name="connsiteY200" fmla="*/ 7697 h 10000"/>
              <a:gd name="connsiteX201" fmla="*/ 1829 w 10000"/>
              <a:gd name="connsiteY201" fmla="*/ 7711 h 10000"/>
              <a:gd name="connsiteX202" fmla="*/ 1860 w 10000"/>
              <a:gd name="connsiteY202" fmla="*/ 7871 h 10000"/>
              <a:gd name="connsiteX203" fmla="*/ 1842 w 10000"/>
              <a:gd name="connsiteY203" fmla="*/ 7991 h 10000"/>
              <a:gd name="connsiteX204" fmla="*/ 1789 w 10000"/>
              <a:gd name="connsiteY204" fmla="*/ 7911 h 10000"/>
              <a:gd name="connsiteX205" fmla="*/ 1744 w 10000"/>
              <a:gd name="connsiteY205" fmla="*/ 7978 h 10000"/>
              <a:gd name="connsiteX206" fmla="*/ 1704 w 10000"/>
              <a:gd name="connsiteY206" fmla="*/ 7911 h 10000"/>
              <a:gd name="connsiteX207" fmla="*/ 1686 w 10000"/>
              <a:gd name="connsiteY207" fmla="*/ 7804 h 10000"/>
              <a:gd name="connsiteX208" fmla="*/ 1636 w 10000"/>
              <a:gd name="connsiteY208" fmla="*/ 7871 h 10000"/>
              <a:gd name="connsiteX209" fmla="*/ 1596 w 10000"/>
              <a:gd name="connsiteY209" fmla="*/ 7804 h 10000"/>
              <a:gd name="connsiteX210" fmla="*/ 1556 w 10000"/>
              <a:gd name="connsiteY210" fmla="*/ 7911 h 10000"/>
              <a:gd name="connsiteX211" fmla="*/ 1502 w 10000"/>
              <a:gd name="connsiteY211" fmla="*/ 7924 h 10000"/>
              <a:gd name="connsiteX212" fmla="*/ 1466 w 10000"/>
              <a:gd name="connsiteY212" fmla="*/ 7804 h 10000"/>
              <a:gd name="connsiteX213" fmla="*/ 1269 w 10000"/>
              <a:gd name="connsiteY213" fmla="*/ 7764 h 10000"/>
              <a:gd name="connsiteX214" fmla="*/ 1246 w 10000"/>
              <a:gd name="connsiteY214" fmla="*/ 7831 h 10000"/>
              <a:gd name="connsiteX215" fmla="*/ 1228 w 10000"/>
              <a:gd name="connsiteY215" fmla="*/ 7831 h 10000"/>
              <a:gd name="connsiteX216" fmla="*/ 1196 w 10000"/>
              <a:gd name="connsiteY216" fmla="*/ 7965 h 10000"/>
              <a:gd name="connsiteX217" fmla="*/ 1201 w 10000"/>
              <a:gd name="connsiteY217" fmla="*/ 8099 h 10000"/>
              <a:gd name="connsiteX218" fmla="*/ 1178 w 10000"/>
              <a:gd name="connsiteY218" fmla="*/ 8099 h 10000"/>
              <a:gd name="connsiteX219" fmla="*/ 1160 w 10000"/>
              <a:gd name="connsiteY219" fmla="*/ 7991 h 10000"/>
              <a:gd name="connsiteX220" fmla="*/ 1134 w 10000"/>
              <a:gd name="connsiteY220" fmla="*/ 8005 h 10000"/>
              <a:gd name="connsiteX221" fmla="*/ 1125 w 10000"/>
              <a:gd name="connsiteY221" fmla="*/ 8393 h 10000"/>
              <a:gd name="connsiteX222" fmla="*/ 1156 w 10000"/>
              <a:gd name="connsiteY222" fmla="*/ 8514 h 10000"/>
              <a:gd name="connsiteX223" fmla="*/ 1156 w 10000"/>
              <a:gd name="connsiteY223" fmla="*/ 8621 h 10000"/>
              <a:gd name="connsiteX224" fmla="*/ 1187 w 10000"/>
              <a:gd name="connsiteY224" fmla="*/ 8607 h 10000"/>
              <a:gd name="connsiteX225" fmla="*/ 1228 w 10000"/>
              <a:gd name="connsiteY225" fmla="*/ 8554 h 10000"/>
              <a:gd name="connsiteX226" fmla="*/ 1264 w 10000"/>
              <a:gd name="connsiteY226" fmla="*/ 8728 h 10000"/>
              <a:gd name="connsiteX227" fmla="*/ 1291 w 10000"/>
              <a:gd name="connsiteY227" fmla="*/ 8835 h 10000"/>
              <a:gd name="connsiteX228" fmla="*/ 1318 w 10000"/>
              <a:gd name="connsiteY228" fmla="*/ 8983 h 10000"/>
              <a:gd name="connsiteX229" fmla="*/ 1363 w 10000"/>
              <a:gd name="connsiteY229" fmla="*/ 9009 h 10000"/>
              <a:gd name="connsiteX230" fmla="*/ 1305 w 10000"/>
              <a:gd name="connsiteY230" fmla="*/ 9130 h 10000"/>
              <a:gd name="connsiteX231" fmla="*/ 1264 w 10000"/>
              <a:gd name="connsiteY231" fmla="*/ 9023 h 10000"/>
              <a:gd name="connsiteX232" fmla="*/ 1223 w 10000"/>
              <a:gd name="connsiteY232" fmla="*/ 9464 h 10000"/>
              <a:gd name="connsiteX233" fmla="*/ 1273 w 10000"/>
              <a:gd name="connsiteY233" fmla="*/ 9571 h 10000"/>
              <a:gd name="connsiteX234" fmla="*/ 1318 w 10000"/>
              <a:gd name="connsiteY234" fmla="*/ 10000 h 10000"/>
              <a:gd name="connsiteX235" fmla="*/ 1278 w 10000"/>
              <a:gd name="connsiteY235" fmla="*/ 9919 h 10000"/>
              <a:gd name="connsiteX236" fmla="*/ 1237 w 10000"/>
              <a:gd name="connsiteY236" fmla="*/ 9879 h 10000"/>
              <a:gd name="connsiteX237" fmla="*/ 1187 w 10000"/>
              <a:gd name="connsiteY237" fmla="*/ 9853 h 10000"/>
              <a:gd name="connsiteX238" fmla="*/ 1156 w 10000"/>
              <a:gd name="connsiteY238" fmla="*/ 9812 h 10000"/>
              <a:gd name="connsiteX239" fmla="*/ 1120 w 10000"/>
              <a:gd name="connsiteY239" fmla="*/ 9786 h 10000"/>
              <a:gd name="connsiteX240" fmla="*/ 1093 w 10000"/>
              <a:gd name="connsiteY240" fmla="*/ 9639 h 10000"/>
              <a:gd name="connsiteX241" fmla="*/ 1030 w 10000"/>
              <a:gd name="connsiteY241" fmla="*/ 9732 h 10000"/>
              <a:gd name="connsiteX242" fmla="*/ 972 w 10000"/>
              <a:gd name="connsiteY242" fmla="*/ 9719 h 10000"/>
              <a:gd name="connsiteX243" fmla="*/ 936 w 10000"/>
              <a:gd name="connsiteY243" fmla="*/ 9598 h 10000"/>
              <a:gd name="connsiteX244" fmla="*/ 838 w 10000"/>
              <a:gd name="connsiteY244" fmla="*/ 9477 h 10000"/>
              <a:gd name="connsiteX245" fmla="*/ 739 w 10000"/>
              <a:gd name="connsiteY245" fmla="*/ 9491 h 10000"/>
              <a:gd name="connsiteX246" fmla="*/ 636 w 10000"/>
              <a:gd name="connsiteY246" fmla="*/ 9290 h 10000"/>
              <a:gd name="connsiteX247" fmla="*/ 717 w 10000"/>
              <a:gd name="connsiteY247" fmla="*/ 9090 h 10000"/>
              <a:gd name="connsiteX248" fmla="*/ 726 w 10000"/>
              <a:gd name="connsiteY248" fmla="*/ 8929 h 10000"/>
              <a:gd name="connsiteX249" fmla="*/ 726 w 10000"/>
              <a:gd name="connsiteY249" fmla="*/ 8754 h 10000"/>
              <a:gd name="connsiteX250" fmla="*/ 730 w 10000"/>
              <a:gd name="connsiteY250" fmla="*/ 8634 h 10000"/>
              <a:gd name="connsiteX251" fmla="*/ 784 w 10000"/>
              <a:gd name="connsiteY251" fmla="*/ 8581 h 10000"/>
              <a:gd name="connsiteX252" fmla="*/ 757 w 10000"/>
              <a:gd name="connsiteY252" fmla="*/ 8327 h 10000"/>
              <a:gd name="connsiteX253" fmla="*/ 694 w 10000"/>
              <a:gd name="connsiteY253" fmla="*/ 8260 h 10000"/>
              <a:gd name="connsiteX254" fmla="*/ 663 w 10000"/>
              <a:gd name="connsiteY254" fmla="*/ 8220 h 10000"/>
              <a:gd name="connsiteX255" fmla="*/ 623 w 10000"/>
              <a:gd name="connsiteY255" fmla="*/ 8260 h 10000"/>
              <a:gd name="connsiteX256" fmla="*/ 529 w 10000"/>
              <a:gd name="connsiteY256" fmla="*/ 8193 h 10000"/>
              <a:gd name="connsiteX257" fmla="*/ 457 w 10000"/>
              <a:gd name="connsiteY257" fmla="*/ 7938 h 10000"/>
              <a:gd name="connsiteX258" fmla="*/ 399 w 10000"/>
              <a:gd name="connsiteY258" fmla="*/ 7858 h 10000"/>
              <a:gd name="connsiteX259" fmla="*/ 372 w 10000"/>
              <a:gd name="connsiteY259" fmla="*/ 7630 h 10000"/>
              <a:gd name="connsiteX260" fmla="*/ 318 w 10000"/>
              <a:gd name="connsiteY260" fmla="*/ 7604 h 10000"/>
              <a:gd name="connsiteX261" fmla="*/ 269 w 10000"/>
              <a:gd name="connsiteY261" fmla="*/ 7684 h 10000"/>
              <a:gd name="connsiteX262" fmla="*/ 237 w 10000"/>
              <a:gd name="connsiteY262" fmla="*/ 7724 h 10000"/>
              <a:gd name="connsiteX263" fmla="*/ 224 w 10000"/>
              <a:gd name="connsiteY263" fmla="*/ 7617 h 10000"/>
              <a:gd name="connsiteX264" fmla="*/ 197 w 10000"/>
              <a:gd name="connsiteY264" fmla="*/ 7523 h 10000"/>
              <a:gd name="connsiteX265" fmla="*/ 269 w 10000"/>
              <a:gd name="connsiteY265" fmla="*/ 7497 h 10000"/>
              <a:gd name="connsiteX266" fmla="*/ 264 w 10000"/>
              <a:gd name="connsiteY266" fmla="*/ 7430 h 10000"/>
              <a:gd name="connsiteX267" fmla="*/ 246 w 10000"/>
              <a:gd name="connsiteY267" fmla="*/ 7390 h 10000"/>
              <a:gd name="connsiteX268" fmla="*/ 224 w 10000"/>
              <a:gd name="connsiteY268" fmla="*/ 7336 h 10000"/>
              <a:gd name="connsiteX269" fmla="*/ 184 w 10000"/>
              <a:gd name="connsiteY269" fmla="*/ 7068 h 10000"/>
              <a:gd name="connsiteX270" fmla="*/ 130 w 10000"/>
              <a:gd name="connsiteY270" fmla="*/ 6921 h 10000"/>
              <a:gd name="connsiteX271" fmla="*/ 76 w 10000"/>
              <a:gd name="connsiteY271" fmla="*/ 6921 h 10000"/>
              <a:gd name="connsiteX272" fmla="*/ 18 w 10000"/>
              <a:gd name="connsiteY272" fmla="*/ 6921 h 10000"/>
              <a:gd name="connsiteX273" fmla="*/ 0 w 10000"/>
              <a:gd name="connsiteY273" fmla="*/ 6720 h 10000"/>
              <a:gd name="connsiteX274" fmla="*/ 36 w 10000"/>
              <a:gd name="connsiteY274" fmla="*/ 6587 h 10000"/>
              <a:gd name="connsiteX0" fmla="*/ 36 w 10122"/>
              <a:gd name="connsiteY0" fmla="*/ 6587 h 10000"/>
              <a:gd name="connsiteX1" fmla="*/ 58 w 10122"/>
              <a:gd name="connsiteY1" fmla="*/ 6345 h 10000"/>
              <a:gd name="connsiteX2" fmla="*/ 99 w 10122"/>
              <a:gd name="connsiteY2" fmla="*/ 6131 h 10000"/>
              <a:gd name="connsiteX3" fmla="*/ 67 w 10122"/>
              <a:gd name="connsiteY3" fmla="*/ 5877 h 10000"/>
              <a:gd name="connsiteX4" fmla="*/ 67 w 10122"/>
              <a:gd name="connsiteY4" fmla="*/ 5729 h 10000"/>
              <a:gd name="connsiteX5" fmla="*/ 206 w 10122"/>
              <a:gd name="connsiteY5" fmla="*/ 5662 h 10000"/>
              <a:gd name="connsiteX6" fmla="*/ 108 w 10122"/>
              <a:gd name="connsiteY6" fmla="*/ 5582 h 10000"/>
              <a:gd name="connsiteX7" fmla="*/ 112 w 10122"/>
              <a:gd name="connsiteY7" fmla="*/ 5475 h 10000"/>
              <a:gd name="connsiteX8" fmla="*/ 49 w 10122"/>
              <a:gd name="connsiteY8" fmla="*/ 5502 h 10000"/>
              <a:gd name="connsiteX9" fmla="*/ 282 w 10122"/>
              <a:gd name="connsiteY9" fmla="*/ 4912 h 10000"/>
              <a:gd name="connsiteX10" fmla="*/ 179 w 10122"/>
              <a:gd name="connsiteY10" fmla="*/ 4297 h 10000"/>
              <a:gd name="connsiteX11" fmla="*/ 206 w 10122"/>
              <a:gd name="connsiteY11" fmla="*/ 4002 h 10000"/>
              <a:gd name="connsiteX12" fmla="*/ 143 w 10122"/>
              <a:gd name="connsiteY12" fmla="*/ 3668 h 10000"/>
              <a:gd name="connsiteX13" fmla="*/ 193 w 10122"/>
              <a:gd name="connsiteY13" fmla="*/ 3481 h 10000"/>
              <a:gd name="connsiteX14" fmla="*/ 108 w 10122"/>
              <a:gd name="connsiteY14" fmla="*/ 3226 h 10000"/>
              <a:gd name="connsiteX15" fmla="*/ 130 w 10122"/>
              <a:gd name="connsiteY15" fmla="*/ 3012 h 10000"/>
              <a:gd name="connsiteX16" fmla="*/ 246 w 10122"/>
              <a:gd name="connsiteY16" fmla="*/ 2771 h 10000"/>
              <a:gd name="connsiteX17" fmla="*/ 309 w 10122"/>
              <a:gd name="connsiteY17" fmla="*/ 2745 h 10000"/>
              <a:gd name="connsiteX18" fmla="*/ 385 w 10122"/>
              <a:gd name="connsiteY18" fmla="*/ 2798 h 10000"/>
              <a:gd name="connsiteX19" fmla="*/ 318 w 10122"/>
              <a:gd name="connsiteY19" fmla="*/ 2852 h 10000"/>
              <a:gd name="connsiteX20" fmla="*/ 372 w 10122"/>
              <a:gd name="connsiteY20" fmla="*/ 2945 h 10000"/>
              <a:gd name="connsiteX21" fmla="*/ 551 w 10122"/>
              <a:gd name="connsiteY21" fmla="*/ 2972 h 10000"/>
              <a:gd name="connsiteX22" fmla="*/ 874 w 10122"/>
              <a:gd name="connsiteY22" fmla="*/ 3468 h 10000"/>
              <a:gd name="connsiteX23" fmla="*/ 878 w 10122"/>
              <a:gd name="connsiteY23" fmla="*/ 3708 h 10000"/>
              <a:gd name="connsiteX24" fmla="*/ 744 w 10122"/>
              <a:gd name="connsiteY24" fmla="*/ 3935 h 10000"/>
              <a:gd name="connsiteX25" fmla="*/ 309 w 10122"/>
              <a:gd name="connsiteY25" fmla="*/ 3628 h 10000"/>
              <a:gd name="connsiteX26" fmla="*/ 488 w 10122"/>
              <a:gd name="connsiteY26" fmla="*/ 3989 h 10000"/>
              <a:gd name="connsiteX27" fmla="*/ 484 w 10122"/>
              <a:gd name="connsiteY27" fmla="*/ 4404 h 10000"/>
              <a:gd name="connsiteX28" fmla="*/ 654 w 10122"/>
              <a:gd name="connsiteY28" fmla="*/ 4605 h 10000"/>
              <a:gd name="connsiteX29" fmla="*/ 703 w 10122"/>
              <a:gd name="connsiteY29" fmla="*/ 4578 h 10000"/>
              <a:gd name="connsiteX30" fmla="*/ 677 w 10122"/>
              <a:gd name="connsiteY30" fmla="*/ 4404 h 10000"/>
              <a:gd name="connsiteX31" fmla="*/ 596 w 10122"/>
              <a:gd name="connsiteY31" fmla="*/ 4338 h 10000"/>
              <a:gd name="connsiteX32" fmla="*/ 618 w 10122"/>
              <a:gd name="connsiteY32" fmla="*/ 4189 h 10000"/>
              <a:gd name="connsiteX33" fmla="*/ 694 w 10122"/>
              <a:gd name="connsiteY33" fmla="*/ 4351 h 10000"/>
              <a:gd name="connsiteX34" fmla="*/ 865 w 10122"/>
              <a:gd name="connsiteY34" fmla="*/ 4404 h 10000"/>
              <a:gd name="connsiteX35" fmla="*/ 793 w 10122"/>
              <a:gd name="connsiteY35" fmla="*/ 4069 h 10000"/>
              <a:gd name="connsiteX36" fmla="*/ 950 w 10122"/>
              <a:gd name="connsiteY36" fmla="*/ 3802 h 10000"/>
              <a:gd name="connsiteX37" fmla="*/ 1062 w 10122"/>
              <a:gd name="connsiteY37" fmla="*/ 3989 h 10000"/>
              <a:gd name="connsiteX38" fmla="*/ 1057 w 10122"/>
              <a:gd name="connsiteY38" fmla="*/ 3253 h 10000"/>
              <a:gd name="connsiteX39" fmla="*/ 1013 w 10122"/>
              <a:gd name="connsiteY39" fmla="*/ 3132 h 10000"/>
              <a:gd name="connsiteX40" fmla="*/ 1201 w 10122"/>
              <a:gd name="connsiteY40" fmla="*/ 3306 h 10000"/>
              <a:gd name="connsiteX41" fmla="*/ 1214 w 10122"/>
              <a:gd name="connsiteY41" fmla="*/ 3386 h 10000"/>
              <a:gd name="connsiteX42" fmla="*/ 1111 w 10122"/>
              <a:gd name="connsiteY42" fmla="*/ 3521 h 10000"/>
              <a:gd name="connsiteX43" fmla="*/ 1214 w 10122"/>
              <a:gd name="connsiteY43" fmla="*/ 3762 h 10000"/>
              <a:gd name="connsiteX44" fmla="*/ 1300 w 10122"/>
              <a:gd name="connsiteY44" fmla="*/ 3481 h 10000"/>
              <a:gd name="connsiteX45" fmla="*/ 1650 w 10122"/>
              <a:gd name="connsiteY45" fmla="*/ 3039 h 10000"/>
              <a:gd name="connsiteX46" fmla="*/ 1704 w 10122"/>
              <a:gd name="connsiteY46" fmla="*/ 3025 h 10000"/>
              <a:gd name="connsiteX47" fmla="*/ 1650 w 10122"/>
              <a:gd name="connsiteY47" fmla="*/ 3092 h 10000"/>
              <a:gd name="connsiteX48" fmla="*/ 1820 w 10122"/>
              <a:gd name="connsiteY48" fmla="*/ 4899 h 10000"/>
              <a:gd name="connsiteX49" fmla="*/ 1963 w 10122"/>
              <a:gd name="connsiteY49" fmla="*/ 3025 h 10000"/>
              <a:gd name="connsiteX50" fmla="*/ 2022 w 10122"/>
              <a:gd name="connsiteY50" fmla="*/ 3226 h 10000"/>
              <a:gd name="connsiteX51" fmla="*/ 2080 w 10122"/>
              <a:gd name="connsiteY51" fmla="*/ 3079 h 10000"/>
              <a:gd name="connsiteX52" fmla="*/ 2048 w 10122"/>
              <a:gd name="connsiteY52" fmla="*/ 2838 h 10000"/>
              <a:gd name="connsiteX53" fmla="*/ 2084 w 10122"/>
              <a:gd name="connsiteY53" fmla="*/ 2758 h 10000"/>
              <a:gd name="connsiteX54" fmla="*/ 2281 w 10122"/>
              <a:gd name="connsiteY54" fmla="*/ 2878 h 10000"/>
              <a:gd name="connsiteX55" fmla="*/ 2537 w 10122"/>
              <a:gd name="connsiteY55" fmla="*/ 3293 h 10000"/>
              <a:gd name="connsiteX56" fmla="*/ 2586 w 10122"/>
              <a:gd name="connsiteY56" fmla="*/ 3092 h 10000"/>
              <a:gd name="connsiteX57" fmla="*/ 2532 w 10122"/>
              <a:gd name="connsiteY57" fmla="*/ 2878 h 10000"/>
              <a:gd name="connsiteX58" fmla="*/ 2452 w 10122"/>
              <a:gd name="connsiteY58" fmla="*/ 2825 h 10000"/>
              <a:gd name="connsiteX59" fmla="*/ 2483 w 10122"/>
              <a:gd name="connsiteY59" fmla="*/ 2490 h 10000"/>
              <a:gd name="connsiteX60" fmla="*/ 2429 w 10122"/>
              <a:gd name="connsiteY60" fmla="*/ 2450 h 10000"/>
              <a:gd name="connsiteX61" fmla="*/ 2447 w 10122"/>
              <a:gd name="connsiteY61" fmla="*/ 2289 h 10000"/>
              <a:gd name="connsiteX62" fmla="*/ 2541 w 10122"/>
              <a:gd name="connsiteY62" fmla="*/ 2129 h 10000"/>
              <a:gd name="connsiteX63" fmla="*/ 2604 w 10122"/>
              <a:gd name="connsiteY63" fmla="*/ 1727 h 10000"/>
              <a:gd name="connsiteX64" fmla="*/ 2734 w 10122"/>
              <a:gd name="connsiteY64" fmla="*/ 1740 h 10000"/>
              <a:gd name="connsiteX65" fmla="*/ 2801 w 10122"/>
              <a:gd name="connsiteY65" fmla="*/ 1793 h 10000"/>
              <a:gd name="connsiteX66" fmla="*/ 2752 w 10122"/>
              <a:gd name="connsiteY66" fmla="*/ 2222 h 10000"/>
              <a:gd name="connsiteX67" fmla="*/ 2806 w 10122"/>
              <a:gd name="connsiteY67" fmla="*/ 2423 h 10000"/>
              <a:gd name="connsiteX68" fmla="*/ 2788 w 10122"/>
              <a:gd name="connsiteY68" fmla="*/ 3012 h 10000"/>
              <a:gd name="connsiteX69" fmla="*/ 2855 w 10122"/>
              <a:gd name="connsiteY69" fmla="*/ 3213 h 10000"/>
              <a:gd name="connsiteX70" fmla="*/ 2828 w 10122"/>
              <a:gd name="connsiteY70" fmla="*/ 3426 h 10000"/>
              <a:gd name="connsiteX71" fmla="*/ 2729 w 10122"/>
              <a:gd name="connsiteY71" fmla="*/ 3588 h 10000"/>
              <a:gd name="connsiteX72" fmla="*/ 2761 w 10122"/>
              <a:gd name="connsiteY72" fmla="*/ 3668 h 10000"/>
              <a:gd name="connsiteX73" fmla="*/ 2626 w 10122"/>
              <a:gd name="connsiteY73" fmla="*/ 3748 h 10000"/>
              <a:gd name="connsiteX74" fmla="*/ 2770 w 10122"/>
              <a:gd name="connsiteY74" fmla="*/ 3895 h 10000"/>
              <a:gd name="connsiteX75" fmla="*/ 2927 w 10122"/>
              <a:gd name="connsiteY75" fmla="*/ 3426 h 10000"/>
              <a:gd name="connsiteX76" fmla="*/ 2909 w 10122"/>
              <a:gd name="connsiteY76" fmla="*/ 3132 h 10000"/>
              <a:gd name="connsiteX77" fmla="*/ 2962 w 10122"/>
              <a:gd name="connsiteY77" fmla="*/ 3092 h 10000"/>
              <a:gd name="connsiteX78" fmla="*/ 3048 w 10122"/>
              <a:gd name="connsiteY78" fmla="*/ 3039 h 10000"/>
              <a:gd name="connsiteX79" fmla="*/ 3088 w 10122"/>
              <a:gd name="connsiteY79" fmla="*/ 3199 h 10000"/>
              <a:gd name="connsiteX80" fmla="*/ 3083 w 10122"/>
              <a:gd name="connsiteY80" fmla="*/ 3426 h 10000"/>
              <a:gd name="connsiteX81" fmla="*/ 3186 w 10122"/>
              <a:gd name="connsiteY81" fmla="*/ 3494 h 10000"/>
              <a:gd name="connsiteX82" fmla="*/ 3106 w 10122"/>
              <a:gd name="connsiteY82" fmla="*/ 3413 h 10000"/>
              <a:gd name="connsiteX83" fmla="*/ 3142 w 10122"/>
              <a:gd name="connsiteY83" fmla="*/ 3279 h 10000"/>
              <a:gd name="connsiteX84" fmla="*/ 3110 w 10122"/>
              <a:gd name="connsiteY84" fmla="*/ 3092 h 10000"/>
              <a:gd name="connsiteX85" fmla="*/ 2873 w 10122"/>
              <a:gd name="connsiteY85" fmla="*/ 2959 h 10000"/>
              <a:gd name="connsiteX86" fmla="*/ 2909 w 10122"/>
              <a:gd name="connsiteY86" fmla="*/ 2503 h 10000"/>
              <a:gd name="connsiteX87" fmla="*/ 2828 w 10122"/>
              <a:gd name="connsiteY87" fmla="*/ 2222 h 10000"/>
              <a:gd name="connsiteX88" fmla="*/ 2945 w 10122"/>
              <a:gd name="connsiteY88" fmla="*/ 1955 h 10000"/>
              <a:gd name="connsiteX89" fmla="*/ 2931 w 10122"/>
              <a:gd name="connsiteY89" fmla="*/ 1767 h 10000"/>
              <a:gd name="connsiteX90" fmla="*/ 2985 w 10122"/>
              <a:gd name="connsiteY90" fmla="*/ 1874 h 10000"/>
              <a:gd name="connsiteX91" fmla="*/ 2958 w 10122"/>
              <a:gd name="connsiteY91" fmla="*/ 2236 h 10000"/>
              <a:gd name="connsiteX92" fmla="*/ 2994 w 10122"/>
              <a:gd name="connsiteY92" fmla="*/ 2289 h 10000"/>
              <a:gd name="connsiteX93" fmla="*/ 3155 w 10122"/>
              <a:gd name="connsiteY93" fmla="*/ 2409 h 10000"/>
              <a:gd name="connsiteX94" fmla="*/ 3012 w 10122"/>
              <a:gd name="connsiteY94" fmla="*/ 2102 h 10000"/>
              <a:gd name="connsiteX95" fmla="*/ 3119 w 10122"/>
              <a:gd name="connsiteY95" fmla="*/ 2115 h 10000"/>
              <a:gd name="connsiteX96" fmla="*/ 3097 w 10122"/>
              <a:gd name="connsiteY96" fmla="*/ 1995 h 10000"/>
              <a:gd name="connsiteX97" fmla="*/ 3155 w 10122"/>
              <a:gd name="connsiteY97" fmla="*/ 1942 h 10000"/>
              <a:gd name="connsiteX98" fmla="*/ 3451 w 10122"/>
              <a:gd name="connsiteY98" fmla="*/ 2169 h 10000"/>
              <a:gd name="connsiteX99" fmla="*/ 3393 w 10122"/>
              <a:gd name="connsiteY99" fmla="*/ 2329 h 10000"/>
              <a:gd name="connsiteX100" fmla="*/ 3388 w 10122"/>
              <a:gd name="connsiteY100" fmla="*/ 2570 h 10000"/>
              <a:gd name="connsiteX101" fmla="*/ 3446 w 10122"/>
              <a:gd name="connsiteY101" fmla="*/ 2705 h 10000"/>
              <a:gd name="connsiteX102" fmla="*/ 3478 w 10122"/>
              <a:gd name="connsiteY102" fmla="*/ 2169 h 10000"/>
              <a:gd name="connsiteX103" fmla="*/ 3316 w 10122"/>
              <a:gd name="connsiteY103" fmla="*/ 1900 h 10000"/>
              <a:gd name="connsiteX104" fmla="*/ 3285 w 10122"/>
              <a:gd name="connsiteY104" fmla="*/ 1539 h 10000"/>
              <a:gd name="connsiteX105" fmla="*/ 3657 w 10122"/>
              <a:gd name="connsiteY105" fmla="*/ 1406 h 10000"/>
              <a:gd name="connsiteX106" fmla="*/ 3612 w 10122"/>
              <a:gd name="connsiteY106" fmla="*/ 1057 h 10000"/>
              <a:gd name="connsiteX107" fmla="*/ 3657 w 10122"/>
              <a:gd name="connsiteY107" fmla="*/ 1137 h 10000"/>
              <a:gd name="connsiteX108" fmla="*/ 3720 w 10122"/>
              <a:gd name="connsiteY108" fmla="*/ 1004 h 10000"/>
              <a:gd name="connsiteX109" fmla="*/ 3675 w 10122"/>
              <a:gd name="connsiteY109" fmla="*/ 964 h 10000"/>
              <a:gd name="connsiteX110" fmla="*/ 4070 w 10122"/>
              <a:gd name="connsiteY110" fmla="*/ 683 h 10000"/>
              <a:gd name="connsiteX111" fmla="*/ 4039 w 10122"/>
              <a:gd name="connsiteY111" fmla="*/ 616 h 10000"/>
              <a:gd name="connsiteX112" fmla="*/ 4218 w 10122"/>
              <a:gd name="connsiteY112" fmla="*/ 576 h 10000"/>
              <a:gd name="connsiteX113" fmla="*/ 4218 w 10122"/>
              <a:gd name="connsiteY113" fmla="*/ 669 h 10000"/>
              <a:gd name="connsiteX114" fmla="*/ 4263 w 10122"/>
              <a:gd name="connsiteY114" fmla="*/ 669 h 10000"/>
              <a:gd name="connsiteX115" fmla="*/ 4393 w 10122"/>
              <a:gd name="connsiteY115" fmla="*/ 549 h 10000"/>
              <a:gd name="connsiteX116" fmla="*/ 4455 w 10122"/>
              <a:gd name="connsiteY116" fmla="*/ 616 h 10000"/>
              <a:gd name="connsiteX117" fmla="*/ 4397 w 10122"/>
              <a:gd name="connsiteY117" fmla="*/ 469 h 10000"/>
              <a:gd name="connsiteX118" fmla="*/ 4545 w 10122"/>
              <a:gd name="connsiteY118" fmla="*/ 442 h 10000"/>
              <a:gd name="connsiteX119" fmla="*/ 4549 w 10122"/>
              <a:gd name="connsiteY119" fmla="*/ 254 h 10000"/>
              <a:gd name="connsiteX120" fmla="*/ 4724 w 10122"/>
              <a:gd name="connsiteY120" fmla="*/ 0 h 10000"/>
              <a:gd name="connsiteX121" fmla="*/ 4845 w 10122"/>
              <a:gd name="connsiteY121" fmla="*/ 147 h 10000"/>
              <a:gd name="connsiteX122" fmla="*/ 4742 w 10122"/>
              <a:gd name="connsiteY122" fmla="*/ 281 h 10000"/>
              <a:gd name="connsiteX123" fmla="*/ 4921 w 10122"/>
              <a:gd name="connsiteY123" fmla="*/ 267 h 10000"/>
              <a:gd name="connsiteX124" fmla="*/ 4850 w 10122"/>
              <a:gd name="connsiteY124" fmla="*/ 469 h 10000"/>
              <a:gd name="connsiteX125" fmla="*/ 5150 w 10122"/>
              <a:gd name="connsiteY125" fmla="*/ 374 h 10000"/>
              <a:gd name="connsiteX126" fmla="*/ 5316 w 10122"/>
              <a:gd name="connsiteY126" fmla="*/ 669 h 10000"/>
              <a:gd name="connsiteX127" fmla="*/ 5293 w 10122"/>
              <a:gd name="connsiteY127" fmla="*/ 790 h 10000"/>
              <a:gd name="connsiteX128" fmla="*/ 5235 w 10122"/>
              <a:gd name="connsiteY128" fmla="*/ 723 h 10000"/>
              <a:gd name="connsiteX129" fmla="*/ 5311 w 10122"/>
              <a:gd name="connsiteY129" fmla="*/ 817 h 10000"/>
              <a:gd name="connsiteX130" fmla="*/ 5275 w 10122"/>
              <a:gd name="connsiteY130" fmla="*/ 990 h 10000"/>
              <a:gd name="connsiteX131" fmla="*/ 4724 w 10122"/>
              <a:gd name="connsiteY131" fmla="*/ 1860 h 10000"/>
              <a:gd name="connsiteX132" fmla="*/ 4899 w 10122"/>
              <a:gd name="connsiteY132" fmla="*/ 1753 h 10000"/>
              <a:gd name="connsiteX133" fmla="*/ 4863 w 10122"/>
              <a:gd name="connsiteY133" fmla="*/ 1646 h 10000"/>
              <a:gd name="connsiteX134" fmla="*/ 5141 w 10122"/>
              <a:gd name="connsiteY134" fmla="*/ 1473 h 10000"/>
              <a:gd name="connsiteX135" fmla="*/ 5065 w 10122"/>
              <a:gd name="connsiteY135" fmla="*/ 1513 h 10000"/>
              <a:gd name="connsiteX136" fmla="*/ 5083 w 10122"/>
              <a:gd name="connsiteY136" fmla="*/ 1352 h 10000"/>
              <a:gd name="connsiteX137" fmla="*/ 5235 w 10122"/>
              <a:gd name="connsiteY137" fmla="*/ 1473 h 10000"/>
              <a:gd name="connsiteX138" fmla="*/ 5262 w 10122"/>
              <a:gd name="connsiteY138" fmla="*/ 1352 h 10000"/>
              <a:gd name="connsiteX139" fmla="*/ 5293 w 10122"/>
              <a:gd name="connsiteY139" fmla="*/ 1646 h 10000"/>
              <a:gd name="connsiteX140" fmla="*/ 5369 w 10122"/>
              <a:gd name="connsiteY140" fmla="*/ 1660 h 10000"/>
              <a:gd name="connsiteX141" fmla="*/ 5302 w 10122"/>
              <a:gd name="connsiteY141" fmla="*/ 1539 h 10000"/>
              <a:gd name="connsiteX142" fmla="*/ 5446 w 10122"/>
              <a:gd name="connsiteY142" fmla="*/ 1473 h 10000"/>
              <a:gd name="connsiteX143" fmla="*/ 5625 w 10122"/>
              <a:gd name="connsiteY143" fmla="*/ 1539 h 10000"/>
              <a:gd name="connsiteX144" fmla="*/ 5607 w 10122"/>
              <a:gd name="connsiteY144" fmla="*/ 1646 h 10000"/>
              <a:gd name="connsiteX145" fmla="*/ 5759 w 10122"/>
              <a:gd name="connsiteY145" fmla="*/ 1727 h 10000"/>
              <a:gd name="connsiteX146" fmla="*/ 5894 w 10122"/>
              <a:gd name="connsiteY146" fmla="*/ 1713 h 10000"/>
              <a:gd name="connsiteX147" fmla="*/ 5898 w 10122"/>
              <a:gd name="connsiteY147" fmla="*/ 1446 h 10000"/>
              <a:gd name="connsiteX148" fmla="*/ 5938 w 10122"/>
              <a:gd name="connsiteY148" fmla="*/ 1406 h 10000"/>
              <a:gd name="connsiteX149" fmla="*/ 6280 w 10122"/>
              <a:gd name="connsiteY149" fmla="*/ 1713 h 10000"/>
              <a:gd name="connsiteX150" fmla="*/ 6230 w 10122"/>
              <a:gd name="connsiteY150" fmla="*/ 2169 h 10000"/>
              <a:gd name="connsiteX151" fmla="*/ 6392 w 10122"/>
              <a:gd name="connsiteY151" fmla="*/ 2490 h 10000"/>
              <a:gd name="connsiteX152" fmla="*/ 6477 w 10122"/>
              <a:gd name="connsiteY152" fmla="*/ 2048 h 10000"/>
              <a:gd name="connsiteX153" fmla="*/ 6535 w 10122"/>
              <a:gd name="connsiteY153" fmla="*/ 2236 h 10000"/>
              <a:gd name="connsiteX154" fmla="*/ 6647 w 10122"/>
              <a:gd name="connsiteY154" fmla="*/ 2169 h 10000"/>
              <a:gd name="connsiteX155" fmla="*/ 6800 w 10122"/>
              <a:gd name="connsiteY155" fmla="*/ 2329 h 10000"/>
              <a:gd name="connsiteX156" fmla="*/ 6921 w 10122"/>
              <a:gd name="connsiteY156" fmla="*/ 2236 h 10000"/>
              <a:gd name="connsiteX157" fmla="*/ 6907 w 10122"/>
              <a:gd name="connsiteY157" fmla="*/ 2048 h 10000"/>
              <a:gd name="connsiteX158" fmla="*/ 6992 w 10122"/>
              <a:gd name="connsiteY158" fmla="*/ 1767 h 10000"/>
              <a:gd name="connsiteX159" fmla="*/ 7503 w 10122"/>
              <a:gd name="connsiteY159" fmla="*/ 1968 h 10000"/>
              <a:gd name="connsiteX160" fmla="*/ 7534 w 10122"/>
              <a:gd name="connsiteY160" fmla="*/ 2102 h 10000"/>
              <a:gd name="connsiteX161" fmla="*/ 7472 w 10122"/>
              <a:gd name="connsiteY161" fmla="*/ 2169 h 10000"/>
              <a:gd name="connsiteX162" fmla="*/ 7633 w 10122"/>
              <a:gd name="connsiteY162" fmla="*/ 2236 h 10000"/>
              <a:gd name="connsiteX163" fmla="*/ 7696 w 10122"/>
              <a:gd name="connsiteY163" fmla="*/ 2450 h 10000"/>
              <a:gd name="connsiteX164" fmla="*/ 8076 w 10122"/>
              <a:gd name="connsiteY164" fmla="*/ 2409 h 10000"/>
              <a:gd name="connsiteX165" fmla="*/ 8148 w 10122"/>
              <a:gd name="connsiteY165" fmla="*/ 2570 h 10000"/>
              <a:gd name="connsiteX166" fmla="*/ 8121 w 10122"/>
              <a:gd name="connsiteY166" fmla="*/ 2771 h 10000"/>
              <a:gd name="connsiteX167" fmla="*/ 8233 w 10122"/>
              <a:gd name="connsiteY167" fmla="*/ 2918 h 10000"/>
              <a:gd name="connsiteX168" fmla="*/ 8292 w 10122"/>
              <a:gd name="connsiteY168" fmla="*/ 2798 h 10000"/>
              <a:gd name="connsiteX169" fmla="*/ 8560 w 10122"/>
              <a:gd name="connsiteY169" fmla="*/ 2892 h 10000"/>
              <a:gd name="connsiteX170" fmla="*/ 8619 w 10122"/>
              <a:gd name="connsiteY170" fmla="*/ 2771 h 10000"/>
              <a:gd name="connsiteX171" fmla="*/ 8650 w 10122"/>
              <a:gd name="connsiteY171" fmla="*/ 2959 h 10000"/>
              <a:gd name="connsiteX172" fmla="*/ 8763 w 10122"/>
              <a:gd name="connsiteY172" fmla="*/ 3106 h 10000"/>
              <a:gd name="connsiteX173" fmla="*/ 8817 w 10122"/>
              <a:gd name="connsiteY173" fmla="*/ 2999 h 10000"/>
              <a:gd name="connsiteX174" fmla="*/ 8763 w 10122"/>
              <a:gd name="connsiteY174" fmla="*/ 2838 h 10000"/>
              <a:gd name="connsiteX175" fmla="*/ 8794 w 10122"/>
              <a:gd name="connsiteY175" fmla="*/ 2705 h 10000"/>
              <a:gd name="connsiteX176" fmla="*/ 9269 w 10122"/>
              <a:gd name="connsiteY176" fmla="*/ 2905 h 10000"/>
              <a:gd name="connsiteX177" fmla="*/ 9583 w 10122"/>
              <a:gd name="connsiteY177" fmla="*/ 3440 h 10000"/>
              <a:gd name="connsiteX178" fmla="*/ 9650 w 10122"/>
              <a:gd name="connsiteY178" fmla="*/ 3440 h 10000"/>
              <a:gd name="connsiteX179" fmla="*/ 9731 w 10122"/>
              <a:gd name="connsiteY179" fmla="*/ 3869 h 10000"/>
              <a:gd name="connsiteX180" fmla="*/ 9699 w 10122"/>
              <a:gd name="connsiteY180" fmla="*/ 3628 h 10000"/>
              <a:gd name="connsiteX181" fmla="*/ 9749 w 10122"/>
              <a:gd name="connsiteY181" fmla="*/ 3615 h 10000"/>
              <a:gd name="connsiteX182" fmla="*/ 9780 w 10122"/>
              <a:gd name="connsiteY182" fmla="*/ 3695 h 10000"/>
              <a:gd name="connsiteX183" fmla="*/ 9870 w 10122"/>
              <a:gd name="connsiteY183" fmla="*/ 3668 h 10000"/>
              <a:gd name="connsiteX184" fmla="*/ 10000 w 10122"/>
              <a:gd name="connsiteY184" fmla="*/ 3922 h 10000"/>
              <a:gd name="connsiteX185" fmla="*/ 9816 w 10122"/>
              <a:gd name="connsiteY185" fmla="*/ 4189 h 10000"/>
              <a:gd name="connsiteX186" fmla="*/ 9852 w 10122"/>
              <a:gd name="connsiteY186" fmla="*/ 4271 h 10000"/>
              <a:gd name="connsiteX187" fmla="*/ 9457 w 10122"/>
              <a:gd name="connsiteY187" fmla="*/ 4083 h 10000"/>
              <a:gd name="connsiteX188" fmla="*/ 2304 w 10122"/>
              <a:gd name="connsiteY188" fmla="*/ 7121 h 10000"/>
              <a:gd name="connsiteX189" fmla="*/ 2160 w 10122"/>
              <a:gd name="connsiteY189" fmla="*/ 6907 h 10000"/>
              <a:gd name="connsiteX190" fmla="*/ 2022 w 10122"/>
              <a:gd name="connsiteY190" fmla="*/ 7068 h 10000"/>
              <a:gd name="connsiteX191" fmla="*/ 1990 w 10122"/>
              <a:gd name="connsiteY191" fmla="*/ 7014 h 10000"/>
              <a:gd name="connsiteX192" fmla="*/ 1857 w 10122"/>
              <a:gd name="connsiteY192" fmla="*/ 4912 h 10000"/>
              <a:gd name="connsiteX193" fmla="*/ 1919 w 10122"/>
              <a:gd name="connsiteY193" fmla="*/ 7148 h 10000"/>
              <a:gd name="connsiteX194" fmla="*/ 1789 w 10122"/>
              <a:gd name="connsiteY194" fmla="*/ 7202 h 10000"/>
              <a:gd name="connsiteX195" fmla="*/ 1744 w 10122"/>
              <a:gd name="connsiteY195" fmla="*/ 7148 h 10000"/>
              <a:gd name="connsiteX196" fmla="*/ 1730 w 10122"/>
              <a:gd name="connsiteY196" fmla="*/ 7202 h 10000"/>
              <a:gd name="connsiteX197" fmla="*/ 1798 w 10122"/>
              <a:gd name="connsiteY197" fmla="*/ 7403 h 10000"/>
              <a:gd name="connsiteX198" fmla="*/ 1753 w 10122"/>
              <a:gd name="connsiteY198" fmla="*/ 7523 h 10000"/>
              <a:gd name="connsiteX199" fmla="*/ 1757 w 10122"/>
              <a:gd name="connsiteY199" fmla="*/ 7697 h 10000"/>
              <a:gd name="connsiteX200" fmla="*/ 1829 w 10122"/>
              <a:gd name="connsiteY200" fmla="*/ 7711 h 10000"/>
              <a:gd name="connsiteX201" fmla="*/ 1860 w 10122"/>
              <a:gd name="connsiteY201" fmla="*/ 7871 h 10000"/>
              <a:gd name="connsiteX202" fmla="*/ 1842 w 10122"/>
              <a:gd name="connsiteY202" fmla="*/ 7991 h 10000"/>
              <a:gd name="connsiteX203" fmla="*/ 1789 w 10122"/>
              <a:gd name="connsiteY203" fmla="*/ 7911 h 10000"/>
              <a:gd name="connsiteX204" fmla="*/ 1744 w 10122"/>
              <a:gd name="connsiteY204" fmla="*/ 7978 h 10000"/>
              <a:gd name="connsiteX205" fmla="*/ 1704 w 10122"/>
              <a:gd name="connsiteY205" fmla="*/ 7911 h 10000"/>
              <a:gd name="connsiteX206" fmla="*/ 1686 w 10122"/>
              <a:gd name="connsiteY206" fmla="*/ 7804 h 10000"/>
              <a:gd name="connsiteX207" fmla="*/ 1636 w 10122"/>
              <a:gd name="connsiteY207" fmla="*/ 7871 h 10000"/>
              <a:gd name="connsiteX208" fmla="*/ 1596 w 10122"/>
              <a:gd name="connsiteY208" fmla="*/ 7804 h 10000"/>
              <a:gd name="connsiteX209" fmla="*/ 1556 w 10122"/>
              <a:gd name="connsiteY209" fmla="*/ 7911 h 10000"/>
              <a:gd name="connsiteX210" fmla="*/ 1502 w 10122"/>
              <a:gd name="connsiteY210" fmla="*/ 7924 h 10000"/>
              <a:gd name="connsiteX211" fmla="*/ 1466 w 10122"/>
              <a:gd name="connsiteY211" fmla="*/ 7804 h 10000"/>
              <a:gd name="connsiteX212" fmla="*/ 1269 w 10122"/>
              <a:gd name="connsiteY212" fmla="*/ 7764 h 10000"/>
              <a:gd name="connsiteX213" fmla="*/ 1246 w 10122"/>
              <a:gd name="connsiteY213" fmla="*/ 7831 h 10000"/>
              <a:gd name="connsiteX214" fmla="*/ 1228 w 10122"/>
              <a:gd name="connsiteY214" fmla="*/ 7831 h 10000"/>
              <a:gd name="connsiteX215" fmla="*/ 1196 w 10122"/>
              <a:gd name="connsiteY215" fmla="*/ 7965 h 10000"/>
              <a:gd name="connsiteX216" fmla="*/ 1201 w 10122"/>
              <a:gd name="connsiteY216" fmla="*/ 8099 h 10000"/>
              <a:gd name="connsiteX217" fmla="*/ 1178 w 10122"/>
              <a:gd name="connsiteY217" fmla="*/ 8099 h 10000"/>
              <a:gd name="connsiteX218" fmla="*/ 1160 w 10122"/>
              <a:gd name="connsiteY218" fmla="*/ 7991 h 10000"/>
              <a:gd name="connsiteX219" fmla="*/ 1134 w 10122"/>
              <a:gd name="connsiteY219" fmla="*/ 8005 h 10000"/>
              <a:gd name="connsiteX220" fmla="*/ 1125 w 10122"/>
              <a:gd name="connsiteY220" fmla="*/ 8393 h 10000"/>
              <a:gd name="connsiteX221" fmla="*/ 1156 w 10122"/>
              <a:gd name="connsiteY221" fmla="*/ 8514 h 10000"/>
              <a:gd name="connsiteX222" fmla="*/ 1156 w 10122"/>
              <a:gd name="connsiteY222" fmla="*/ 8621 h 10000"/>
              <a:gd name="connsiteX223" fmla="*/ 1187 w 10122"/>
              <a:gd name="connsiteY223" fmla="*/ 8607 h 10000"/>
              <a:gd name="connsiteX224" fmla="*/ 1228 w 10122"/>
              <a:gd name="connsiteY224" fmla="*/ 8554 h 10000"/>
              <a:gd name="connsiteX225" fmla="*/ 1264 w 10122"/>
              <a:gd name="connsiteY225" fmla="*/ 8728 h 10000"/>
              <a:gd name="connsiteX226" fmla="*/ 1291 w 10122"/>
              <a:gd name="connsiteY226" fmla="*/ 8835 h 10000"/>
              <a:gd name="connsiteX227" fmla="*/ 1318 w 10122"/>
              <a:gd name="connsiteY227" fmla="*/ 8983 h 10000"/>
              <a:gd name="connsiteX228" fmla="*/ 1363 w 10122"/>
              <a:gd name="connsiteY228" fmla="*/ 9009 h 10000"/>
              <a:gd name="connsiteX229" fmla="*/ 1305 w 10122"/>
              <a:gd name="connsiteY229" fmla="*/ 9130 h 10000"/>
              <a:gd name="connsiteX230" fmla="*/ 1264 w 10122"/>
              <a:gd name="connsiteY230" fmla="*/ 9023 h 10000"/>
              <a:gd name="connsiteX231" fmla="*/ 1223 w 10122"/>
              <a:gd name="connsiteY231" fmla="*/ 9464 h 10000"/>
              <a:gd name="connsiteX232" fmla="*/ 1273 w 10122"/>
              <a:gd name="connsiteY232" fmla="*/ 9571 h 10000"/>
              <a:gd name="connsiteX233" fmla="*/ 1318 w 10122"/>
              <a:gd name="connsiteY233" fmla="*/ 10000 h 10000"/>
              <a:gd name="connsiteX234" fmla="*/ 1278 w 10122"/>
              <a:gd name="connsiteY234" fmla="*/ 9919 h 10000"/>
              <a:gd name="connsiteX235" fmla="*/ 1237 w 10122"/>
              <a:gd name="connsiteY235" fmla="*/ 9879 h 10000"/>
              <a:gd name="connsiteX236" fmla="*/ 1187 w 10122"/>
              <a:gd name="connsiteY236" fmla="*/ 9853 h 10000"/>
              <a:gd name="connsiteX237" fmla="*/ 1156 w 10122"/>
              <a:gd name="connsiteY237" fmla="*/ 9812 h 10000"/>
              <a:gd name="connsiteX238" fmla="*/ 1120 w 10122"/>
              <a:gd name="connsiteY238" fmla="*/ 9786 h 10000"/>
              <a:gd name="connsiteX239" fmla="*/ 1093 w 10122"/>
              <a:gd name="connsiteY239" fmla="*/ 9639 h 10000"/>
              <a:gd name="connsiteX240" fmla="*/ 1030 w 10122"/>
              <a:gd name="connsiteY240" fmla="*/ 9732 h 10000"/>
              <a:gd name="connsiteX241" fmla="*/ 972 w 10122"/>
              <a:gd name="connsiteY241" fmla="*/ 9719 h 10000"/>
              <a:gd name="connsiteX242" fmla="*/ 936 w 10122"/>
              <a:gd name="connsiteY242" fmla="*/ 9598 h 10000"/>
              <a:gd name="connsiteX243" fmla="*/ 838 w 10122"/>
              <a:gd name="connsiteY243" fmla="*/ 9477 h 10000"/>
              <a:gd name="connsiteX244" fmla="*/ 739 w 10122"/>
              <a:gd name="connsiteY244" fmla="*/ 9491 h 10000"/>
              <a:gd name="connsiteX245" fmla="*/ 636 w 10122"/>
              <a:gd name="connsiteY245" fmla="*/ 9290 h 10000"/>
              <a:gd name="connsiteX246" fmla="*/ 717 w 10122"/>
              <a:gd name="connsiteY246" fmla="*/ 9090 h 10000"/>
              <a:gd name="connsiteX247" fmla="*/ 726 w 10122"/>
              <a:gd name="connsiteY247" fmla="*/ 8929 h 10000"/>
              <a:gd name="connsiteX248" fmla="*/ 726 w 10122"/>
              <a:gd name="connsiteY248" fmla="*/ 8754 h 10000"/>
              <a:gd name="connsiteX249" fmla="*/ 730 w 10122"/>
              <a:gd name="connsiteY249" fmla="*/ 8634 h 10000"/>
              <a:gd name="connsiteX250" fmla="*/ 784 w 10122"/>
              <a:gd name="connsiteY250" fmla="*/ 8581 h 10000"/>
              <a:gd name="connsiteX251" fmla="*/ 757 w 10122"/>
              <a:gd name="connsiteY251" fmla="*/ 8327 h 10000"/>
              <a:gd name="connsiteX252" fmla="*/ 694 w 10122"/>
              <a:gd name="connsiteY252" fmla="*/ 8260 h 10000"/>
              <a:gd name="connsiteX253" fmla="*/ 663 w 10122"/>
              <a:gd name="connsiteY253" fmla="*/ 8220 h 10000"/>
              <a:gd name="connsiteX254" fmla="*/ 623 w 10122"/>
              <a:gd name="connsiteY254" fmla="*/ 8260 h 10000"/>
              <a:gd name="connsiteX255" fmla="*/ 529 w 10122"/>
              <a:gd name="connsiteY255" fmla="*/ 8193 h 10000"/>
              <a:gd name="connsiteX256" fmla="*/ 457 w 10122"/>
              <a:gd name="connsiteY256" fmla="*/ 7938 h 10000"/>
              <a:gd name="connsiteX257" fmla="*/ 399 w 10122"/>
              <a:gd name="connsiteY257" fmla="*/ 7858 h 10000"/>
              <a:gd name="connsiteX258" fmla="*/ 372 w 10122"/>
              <a:gd name="connsiteY258" fmla="*/ 7630 h 10000"/>
              <a:gd name="connsiteX259" fmla="*/ 318 w 10122"/>
              <a:gd name="connsiteY259" fmla="*/ 7604 h 10000"/>
              <a:gd name="connsiteX260" fmla="*/ 269 w 10122"/>
              <a:gd name="connsiteY260" fmla="*/ 7684 h 10000"/>
              <a:gd name="connsiteX261" fmla="*/ 237 w 10122"/>
              <a:gd name="connsiteY261" fmla="*/ 7724 h 10000"/>
              <a:gd name="connsiteX262" fmla="*/ 224 w 10122"/>
              <a:gd name="connsiteY262" fmla="*/ 7617 h 10000"/>
              <a:gd name="connsiteX263" fmla="*/ 197 w 10122"/>
              <a:gd name="connsiteY263" fmla="*/ 7523 h 10000"/>
              <a:gd name="connsiteX264" fmla="*/ 269 w 10122"/>
              <a:gd name="connsiteY264" fmla="*/ 7497 h 10000"/>
              <a:gd name="connsiteX265" fmla="*/ 264 w 10122"/>
              <a:gd name="connsiteY265" fmla="*/ 7430 h 10000"/>
              <a:gd name="connsiteX266" fmla="*/ 246 w 10122"/>
              <a:gd name="connsiteY266" fmla="*/ 7390 h 10000"/>
              <a:gd name="connsiteX267" fmla="*/ 224 w 10122"/>
              <a:gd name="connsiteY267" fmla="*/ 7336 h 10000"/>
              <a:gd name="connsiteX268" fmla="*/ 184 w 10122"/>
              <a:gd name="connsiteY268" fmla="*/ 7068 h 10000"/>
              <a:gd name="connsiteX269" fmla="*/ 130 w 10122"/>
              <a:gd name="connsiteY269" fmla="*/ 6921 h 10000"/>
              <a:gd name="connsiteX270" fmla="*/ 76 w 10122"/>
              <a:gd name="connsiteY270" fmla="*/ 6921 h 10000"/>
              <a:gd name="connsiteX271" fmla="*/ 18 w 10122"/>
              <a:gd name="connsiteY271" fmla="*/ 6921 h 10000"/>
              <a:gd name="connsiteX272" fmla="*/ 0 w 10122"/>
              <a:gd name="connsiteY272" fmla="*/ 6720 h 10000"/>
              <a:gd name="connsiteX273" fmla="*/ 36 w 10122"/>
              <a:gd name="connsiteY273" fmla="*/ 6587 h 10000"/>
              <a:gd name="connsiteX0" fmla="*/ 36 w 10122"/>
              <a:gd name="connsiteY0" fmla="*/ 6587 h 10000"/>
              <a:gd name="connsiteX1" fmla="*/ 58 w 10122"/>
              <a:gd name="connsiteY1" fmla="*/ 6345 h 10000"/>
              <a:gd name="connsiteX2" fmla="*/ 99 w 10122"/>
              <a:gd name="connsiteY2" fmla="*/ 6131 h 10000"/>
              <a:gd name="connsiteX3" fmla="*/ 67 w 10122"/>
              <a:gd name="connsiteY3" fmla="*/ 5877 h 10000"/>
              <a:gd name="connsiteX4" fmla="*/ 67 w 10122"/>
              <a:gd name="connsiteY4" fmla="*/ 5729 h 10000"/>
              <a:gd name="connsiteX5" fmla="*/ 206 w 10122"/>
              <a:gd name="connsiteY5" fmla="*/ 5662 h 10000"/>
              <a:gd name="connsiteX6" fmla="*/ 108 w 10122"/>
              <a:gd name="connsiteY6" fmla="*/ 5582 h 10000"/>
              <a:gd name="connsiteX7" fmla="*/ 112 w 10122"/>
              <a:gd name="connsiteY7" fmla="*/ 5475 h 10000"/>
              <a:gd name="connsiteX8" fmla="*/ 49 w 10122"/>
              <a:gd name="connsiteY8" fmla="*/ 5502 h 10000"/>
              <a:gd name="connsiteX9" fmla="*/ 282 w 10122"/>
              <a:gd name="connsiteY9" fmla="*/ 4912 h 10000"/>
              <a:gd name="connsiteX10" fmla="*/ 179 w 10122"/>
              <a:gd name="connsiteY10" fmla="*/ 4297 h 10000"/>
              <a:gd name="connsiteX11" fmla="*/ 206 w 10122"/>
              <a:gd name="connsiteY11" fmla="*/ 4002 h 10000"/>
              <a:gd name="connsiteX12" fmla="*/ 143 w 10122"/>
              <a:gd name="connsiteY12" fmla="*/ 3668 h 10000"/>
              <a:gd name="connsiteX13" fmla="*/ 193 w 10122"/>
              <a:gd name="connsiteY13" fmla="*/ 3481 h 10000"/>
              <a:gd name="connsiteX14" fmla="*/ 108 w 10122"/>
              <a:gd name="connsiteY14" fmla="*/ 3226 h 10000"/>
              <a:gd name="connsiteX15" fmla="*/ 130 w 10122"/>
              <a:gd name="connsiteY15" fmla="*/ 3012 h 10000"/>
              <a:gd name="connsiteX16" fmla="*/ 246 w 10122"/>
              <a:gd name="connsiteY16" fmla="*/ 2771 h 10000"/>
              <a:gd name="connsiteX17" fmla="*/ 309 w 10122"/>
              <a:gd name="connsiteY17" fmla="*/ 2745 h 10000"/>
              <a:gd name="connsiteX18" fmla="*/ 385 w 10122"/>
              <a:gd name="connsiteY18" fmla="*/ 2798 h 10000"/>
              <a:gd name="connsiteX19" fmla="*/ 318 w 10122"/>
              <a:gd name="connsiteY19" fmla="*/ 2852 h 10000"/>
              <a:gd name="connsiteX20" fmla="*/ 372 w 10122"/>
              <a:gd name="connsiteY20" fmla="*/ 2945 h 10000"/>
              <a:gd name="connsiteX21" fmla="*/ 551 w 10122"/>
              <a:gd name="connsiteY21" fmla="*/ 2972 h 10000"/>
              <a:gd name="connsiteX22" fmla="*/ 874 w 10122"/>
              <a:gd name="connsiteY22" fmla="*/ 3468 h 10000"/>
              <a:gd name="connsiteX23" fmla="*/ 878 w 10122"/>
              <a:gd name="connsiteY23" fmla="*/ 3708 h 10000"/>
              <a:gd name="connsiteX24" fmla="*/ 744 w 10122"/>
              <a:gd name="connsiteY24" fmla="*/ 3935 h 10000"/>
              <a:gd name="connsiteX25" fmla="*/ 309 w 10122"/>
              <a:gd name="connsiteY25" fmla="*/ 3628 h 10000"/>
              <a:gd name="connsiteX26" fmla="*/ 488 w 10122"/>
              <a:gd name="connsiteY26" fmla="*/ 3989 h 10000"/>
              <a:gd name="connsiteX27" fmla="*/ 484 w 10122"/>
              <a:gd name="connsiteY27" fmla="*/ 4404 h 10000"/>
              <a:gd name="connsiteX28" fmla="*/ 654 w 10122"/>
              <a:gd name="connsiteY28" fmla="*/ 4605 h 10000"/>
              <a:gd name="connsiteX29" fmla="*/ 703 w 10122"/>
              <a:gd name="connsiteY29" fmla="*/ 4578 h 10000"/>
              <a:gd name="connsiteX30" fmla="*/ 677 w 10122"/>
              <a:gd name="connsiteY30" fmla="*/ 4404 h 10000"/>
              <a:gd name="connsiteX31" fmla="*/ 596 w 10122"/>
              <a:gd name="connsiteY31" fmla="*/ 4338 h 10000"/>
              <a:gd name="connsiteX32" fmla="*/ 618 w 10122"/>
              <a:gd name="connsiteY32" fmla="*/ 4189 h 10000"/>
              <a:gd name="connsiteX33" fmla="*/ 694 w 10122"/>
              <a:gd name="connsiteY33" fmla="*/ 4351 h 10000"/>
              <a:gd name="connsiteX34" fmla="*/ 865 w 10122"/>
              <a:gd name="connsiteY34" fmla="*/ 4404 h 10000"/>
              <a:gd name="connsiteX35" fmla="*/ 793 w 10122"/>
              <a:gd name="connsiteY35" fmla="*/ 4069 h 10000"/>
              <a:gd name="connsiteX36" fmla="*/ 950 w 10122"/>
              <a:gd name="connsiteY36" fmla="*/ 3802 h 10000"/>
              <a:gd name="connsiteX37" fmla="*/ 1062 w 10122"/>
              <a:gd name="connsiteY37" fmla="*/ 3989 h 10000"/>
              <a:gd name="connsiteX38" fmla="*/ 1057 w 10122"/>
              <a:gd name="connsiteY38" fmla="*/ 3253 h 10000"/>
              <a:gd name="connsiteX39" fmla="*/ 1013 w 10122"/>
              <a:gd name="connsiteY39" fmla="*/ 3132 h 10000"/>
              <a:gd name="connsiteX40" fmla="*/ 1201 w 10122"/>
              <a:gd name="connsiteY40" fmla="*/ 3306 h 10000"/>
              <a:gd name="connsiteX41" fmla="*/ 1214 w 10122"/>
              <a:gd name="connsiteY41" fmla="*/ 3386 h 10000"/>
              <a:gd name="connsiteX42" fmla="*/ 1111 w 10122"/>
              <a:gd name="connsiteY42" fmla="*/ 3521 h 10000"/>
              <a:gd name="connsiteX43" fmla="*/ 1214 w 10122"/>
              <a:gd name="connsiteY43" fmla="*/ 3762 h 10000"/>
              <a:gd name="connsiteX44" fmla="*/ 1300 w 10122"/>
              <a:gd name="connsiteY44" fmla="*/ 3481 h 10000"/>
              <a:gd name="connsiteX45" fmla="*/ 1650 w 10122"/>
              <a:gd name="connsiteY45" fmla="*/ 3039 h 10000"/>
              <a:gd name="connsiteX46" fmla="*/ 1704 w 10122"/>
              <a:gd name="connsiteY46" fmla="*/ 3025 h 10000"/>
              <a:gd name="connsiteX47" fmla="*/ 1650 w 10122"/>
              <a:gd name="connsiteY47" fmla="*/ 3092 h 10000"/>
              <a:gd name="connsiteX48" fmla="*/ 1820 w 10122"/>
              <a:gd name="connsiteY48" fmla="*/ 4899 h 10000"/>
              <a:gd name="connsiteX49" fmla="*/ 1963 w 10122"/>
              <a:gd name="connsiteY49" fmla="*/ 3025 h 10000"/>
              <a:gd name="connsiteX50" fmla="*/ 2022 w 10122"/>
              <a:gd name="connsiteY50" fmla="*/ 3226 h 10000"/>
              <a:gd name="connsiteX51" fmla="*/ 2080 w 10122"/>
              <a:gd name="connsiteY51" fmla="*/ 3079 h 10000"/>
              <a:gd name="connsiteX52" fmla="*/ 2048 w 10122"/>
              <a:gd name="connsiteY52" fmla="*/ 2838 h 10000"/>
              <a:gd name="connsiteX53" fmla="*/ 2084 w 10122"/>
              <a:gd name="connsiteY53" fmla="*/ 2758 h 10000"/>
              <a:gd name="connsiteX54" fmla="*/ 2281 w 10122"/>
              <a:gd name="connsiteY54" fmla="*/ 2878 h 10000"/>
              <a:gd name="connsiteX55" fmla="*/ 2537 w 10122"/>
              <a:gd name="connsiteY55" fmla="*/ 3293 h 10000"/>
              <a:gd name="connsiteX56" fmla="*/ 2586 w 10122"/>
              <a:gd name="connsiteY56" fmla="*/ 3092 h 10000"/>
              <a:gd name="connsiteX57" fmla="*/ 2532 w 10122"/>
              <a:gd name="connsiteY57" fmla="*/ 2878 h 10000"/>
              <a:gd name="connsiteX58" fmla="*/ 2452 w 10122"/>
              <a:gd name="connsiteY58" fmla="*/ 2825 h 10000"/>
              <a:gd name="connsiteX59" fmla="*/ 2483 w 10122"/>
              <a:gd name="connsiteY59" fmla="*/ 2490 h 10000"/>
              <a:gd name="connsiteX60" fmla="*/ 2429 w 10122"/>
              <a:gd name="connsiteY60" fmla="*/ 2450 h 10000"/>
              <a:gd name="connsiteX61" fmla="*/ 2447 w 10122"/>
              <a:gd name="connsiteY61" fmla="*/ 2289 h 10000"/>
              <a:gd name="connsiteX62" fmla="*/ 2541 w 10122"/>
              <a:gd name="connsiteY62" fmla="*/ 2129 h 10000"/>
              <a:gd name="connsiteX63" fmla="*/ 2604 w 10122"/>
              <a:gd name="connsiteY63" fmla="*/ 1727 h 10000"/>
              <a:gd name="connsiteX64" fmla="*/ 2734 w 10122"/>
              <a:gd name="connsiteY64" fmla="*/ 1740 h 10000"/>
              <a:gd name="connsiteX65" fmla="*/ 2801 w 10122"/>
              <a:gd name="connsiteY65" fmla="*/ 1793 h 10000"/>
              <a:gd name="connsiteX66" fmla="*/ 2752 w 10122"/>
              <a:gd name="connsiteY66" fmla="*/ 2222 h 10000"/>
              <a:gd name="connsiteX67" fmla="*/ 2806 w 10122"/>
              <a:gd name="connsiteY67" fmla="*/ 2423 h 10000"/>
              <a:gd name="connsiteX68" fmla="*/ 2788 w 10122"/>
              <a:gd name="connsiteY68" fmla="*/ 3012 h 10000"/>
              <a:gd name="connsiteX69" fmla="*/ 2855 w 10122"/>
              <a:gd name="connsiteY69" fmla="*/ 3213 h 10000"/>
              <a:gd name="connsiteX70" fmla="*/ 2828 w 10122"/>
              <a:gd name="connsiteY70" fmla="*/ 3426 h 10000"/>
              <a:gd name="connsiteX71" fmla="*/ 2729 w 10122"/>
              <a:gd name="connsiteY71" fmla="*/ 3588 h 10000"/>
              <a:gd name="connsiteX72" fmla="*/ 2761 w 10122"/>
              <a:gd name="connsiteY72" fmla="*/ 3668 h 10000"/>
              <a:gd name="connsiteX73" fmla="*/ 2626 w 10122"/>
              <a:gd name="connsiteY73" fmla="*/ 3748 h 10000"/>
              <a:gd name="connsiteX74" fmla="*/ 2770 w 10122"/>
              <a:gd name="connsiteY74" fmla="*/ 3895 h 10000"/>
              <a:gd name="connsiteX75" fmla="*/ 2927 w 10122"/>
              <a:gd name="connsiteY75" fmla="*/ 3426 h 10000"/>
              <a:gd name="connsiteX76" fmla="*/ 2909 w 10122"/>
              <a:gd name="connsiteY76" fmla="*/ 3132 h 10000"/>
              <a:gd name="connsiteX77" fmla="*/ 2962 w 10122"/>
              <a:gd name="connsiteY77" fmla="*/ 3092 h 10000"/>
              <a:gd name="connsiteX78" fmla="*/ 3048 w 10122"/>
              <a:gd name="connsiteY78" fmla="*/ 3039 h 10000"/>
              <a:gd name="connsiteX79" fmla="*/ 3088 w 10122"/>
              <a:gd name="connsiteY79" fmla="*/ 3199 h 10000"/>
              <a:gd name="connsiteX80" fmla="*/ 3083 w 10122"/>
              <a:gd name="connsiteY80" fmla="*/ 3426 h 10000"/>
              <a:gd name="connsiteX81" fmla="*/ 3186 w 10122"/>
              <a:gd name="connsiteY81" fmla="*/ 3494 h 10000"/>
              <a:gd name="connsiteX82" fmla="*/ 3106 w 10122"/>
              <a:gd name="connsiteY82" fmla="*/ 3413 h 10000"/>
              <a:gd name="connsiteX83" fmla="*/ 3142 w 10122"/>
              <a:gd name="connsiteY83" fmla="*/ 3279 h 10000"/>
              <a:gd name="connsiteX84" fmla="*/ 3110 w 10122"/>
              <a:gd name="connsiteY84" fmla="*/ 3092 h 10000"/>
              <a:gd name="connsiteX85" fmla="*/ 2873 w 10122"/>
              <a:gd name="connsiteY85" fmla="*/ 2959 h 10000"/>
              <a:gd name="connsiteX86" fmla="*/ 2909 w 10122"/>
              <a:gd name="connsiteY86" fmla="*/ 2503 h 10000"/>
              <a:gd name="connsiteX87" fmla="*/ 2828 w 10122"/>
              <a:gd name="connsiteY87" fmla="*/ 2222 h 10000"/>
              <a:gd name="connsiteX88" fmla="*/ 2945 w 10122"/>
              <a:gd name="connsiteY88" fmla="*/ 1955 h 10000"/>
              <a:gd name="connsiteX89" fmla="*/ 2931 w 10122"/>
              <a:gd name="connsiteY89" fmla="*/ 1767 h 10000"/>
              <a:gd name="connsiteX90" fmla="*/ 2985 w 10122"/>
              <a:gd name="connsiteY90" fmla="*/ 1874 h 10000"/>
              <a:gd name="connsiteX91" fmla="*/ 2958 w 10122"/>
              <a:gd name="connsiteY91" fmla="*/ 2236 h 10000"/>
              <a:gd name="connsiteX92" fmla="*/ 2994 w 10122"/>
              <a:gd name="connsiteY92" fmla="*/ 2289 h 10000"/>
              <a:gd name="connsiteX93" fmla="*/ 3155 w 10122"/>
              <a:gd name="connsiteY93" fmla="*/ 2409 h 10000"/>
              <a:gd name="connsiteX94" fmla="*/ 3012 w 10122"/>
              <a:gd name="connsiteY94" fmla="*/ 2102 h 10000"/>
              <a:gd name="connsiteX95" fmla="*/ 3119 w 10122"/>
              <a:gd name="connsiteY95" fmla="*/ 2115 h 10000"/>
              <a:gd name="connsiteX96" fmla="*/ 3097 w 10122"/>
              <a:gd name="connsiteY96" fmla="*/ 1995 h 10000"/>
              <a:gd name="connsiteX97" fmla="*/ 3155 w 10122"/>
              <a:gd name="connsiteY97" fmla="*/ 1942 h 10000"/>
              <a:gd name="connsiteX98" fmla="*/ 3451 w 10122"/>
              <a:gd name="connsiteY98" fmla="*/ 2169 h 10000"/>
              <a:gd name="connsiteX99" fmla="*/ 3393 w 10122"/>
              <a:gd name="connsiteY99" fmla="*/ 2329 h 10000"/>
              <a:gd name="connsiteX100" fmla="*/ 3388 w 10122"/>
              <a:gd name="connsiteY100" fmla="*/ 2570 h 10000"/>
              <a:gd name="connsiteX101" fmla="*/ 3446 w 10122"/>
              <a:gd name="connsiteY101" fmla="*/ 2705 h 10000"/>
              <a:gd name="connsiteX102" fmla="*/ 3478 w 10122"/>
              <a:gd name="connsiteY102" fmla="*/ 2169 h 10000"/>
              <a:gd name="connsiteX103" fmla="*/ 3316 w 10122"/>
              <a:gd name="connsiteY103" fmla="*/ 1900 h 10000"/>
              <a:gd name="connsiteX104" fmla="*/ 3285 w 10122"/>
              <a:gd name="connsiteY104" fmla="*/ 1539 h 10000"/>
              <a:gd name="connsiteX105" fmla="*/ 3657 w 10122"/>
              <a:gd name="connsiteY105" fmla="*/ 1406 h 10000"/>
              <a:gd name="connsiteX106" fmla="*/ 3612 w 10122"/>
              <a:gd name="connsiteY106" fmla="*/ 1057 h 10000"/>
              <a:gd name="connsiteX107" fmla="*/ 3657 w 10122"/>
              <a:gd name="connsiteY107" fmla="*/ 1137 h 10000"/>
              <a:gd name="connsiteX108" fmla="*/ 3720 w 10122"/>
              <a:gd name="connsiteY108" fmla="*/ 1004 h 10000"/>
              <a:gd name="connsiteX109" fmla="*/ 3675 w 10122"/>
              <a:gd name="connsiteY109" fmla="*/ 964 h 10000"/>
              <a:gd name="connsiteX110" fmla="*/ 4070 w 10122"/>
              <a:gd name="connsiteY110" fmla="*/ 683 h 10000"/>
              <a:gd name="connsiteX111" fmla="*/ 4039 w 10122"/>
              <a:gd name="connsiteY111" fmla="*/ 616 h 10000"/>
              <a:gd name="connsiteX112" fmla="*/ 4218 w 10122"/>
              <a:gd name="connsiteY112" fmla="*/ 576 h 10000"/>
              <a:gd name="connsiteX113" fmla="*/ 4218 w 10122"/>
              <a:gd name="connsiteY113" fmla="*/ 669 h 10000"/>
              <a:gd name="connsiteX114" fmla="*/ 4263 w 10122"/>
              <a:gd name="connsiteY114" fmla="*/ 669 h 10000"/>
              <a:gd name="connsiteX115" fmla="*/ 4393 w 10122"/>
              <a:gd name="connsiteY115" fmla="*/ 549 h 10000"/>
              <a:gd name="connsiteX116" fmla="*/ 4455 w 10122"/>
              <a:gd name="connsiteY116" fmla="*/ 616 h 10000"/>
              <a:gd name="connsiteX117" fmla="*/ 4397 w 10122"/>
              <a:gd name="connsiteY117" fmla="*/ 469 h 10000"/>
              <a:gd name="connsiteX118" fmla="*/ 4545 w 10122"/>
              <a:gd name="connsiteY118" fmla="*/ 442 h 10000"/>
              <a:gd name="connsiteX119" fmla="*/ 4549 w 10122"/>
              <a:gd name="connsiteY119" fmla="*/ 254 h 10000"/>
              <a:gd name="connsiteX120" fmla="*/ 4724 w 10122"/>
              <a:gd name="connsiteY120" fmla="*/ 0 h 10000"/>
              <a:gd name="connsiteX121" fmla="*/ 4845 w 10122"/>
              <a:gd name="connsiteY121" fmla="*/ 147 h 10000"/>
              <a:gd name="connsiteX122" fmla="*/ 4742 w 10122"/>
              <a:gd name="connsiteY122" fmla="*/ 281 h 10000"/>
              <a:gd name="connsiteX123" fmla="*/ 4921 w 10122"/>
              <a:gd name="connsiteY123" fmla="*/ 267 h 10000"/>
              <a:gd name="connsiteX124" fmla="*/ 4850 w 10122"/>
              <a:gd name="connsiteY124" fmla="*/ 469 h 10000"/>
              <a:gd name="connsiteX125" fmla="*/ 5150 w 10122"/>
              <a:gd name="connsiteY125" fmla="*/ 374 h 10000"/>
              <a:gd name="connsiteX126" fmla="*/ 5316 w 10122"/>
              <a:gd name="connsiteY126" fmla="*/ 669 h 10000"/>
              <a:gd name="connsiteX127" fmla="*/ 5293 w 10122"/>
              <a:gd name="connsiteY127" fmla="*/ 790 h 10000"/>
              <a:gd name="connsiteX128" fmla="*/ 5235 w 10122"/>
              <a:gd name="connsiteY128" fmla="*/ 723 h 10000"/>
              <a:gd name="connsiteX129" fmla="*/ 5311 w 10122"/>
              <a:gd name="connsiteY129" fmla="*/ 817 h 10000"/>
              <a:gd name="connsiteX130" fmla="*/ 5275 w 10122"/>
              <a:gd name="connsiteY130" fmla="*/ 990 h 10000"/>
              <a:gd name="connsiteX131" fmla="*/ 4724 w 10122"/>
              <a:gd name="connsiteY131" fmla="*/ 1860 h 10000"/>
              <a:gd name="connsiteX132" fmla="*/ 4899 w 10122"/>
              <a:gd name="connsiteY132" fmla="*/ 1753 h 10000"/>
              <a:gd name="connsiteX133" fmla="*/ 4863 w 10122"/>
              <a:gd name="connsiteY133" fmla="*/ 1646 h 10000"/>
              <a:gd name="connsiteX134" fmla="*/ 5141 w 10122"/>
              <a:gd name="connsiteY134" fmla="*/ 1473 h 10000"/>
              <a:gd name="connsiteX135" fmla="*/ 5065 w 10122"/>
              <a:gd name="connsiteY135" fmla="*/ 1513 h 10000"/>
              <a:gd name="connsiteX136" fmla="*/ 5083 w 10122"/>
              <a:gd name="connsiteY136" fmla="*/ 1352 h 10000"/>
              <a:gd name="connsiteX137" fmla="*/ 5235 w 10122"/>
              <a:gd name="connsiteY137" fmla="*/ 1473 h 10000"/>
              <a:gd name="connsiteX138" fmla="*/ 5262 w 10122"/>
              <a:gd name="connsiteY138" fmla="*/ 1352 h 10000"/>
              <a:gd name="connsiteX139" fmla="*/ 5293 w 10122"/>
              <a:gd name="connsiteY139" fmla="*/ 1646 h 10000"/>
              <a:gd name="connsiteX140" fmla="*/ 5369 w 10122"/>
              <a:gd name="connsiteY140" fmla="*/ 1660 h 10000"/>
              <a:gd name="connsiteX141" fmla="*/ 5302 w 10122"/>
              <a:gd name="connsiteY141" fmla="*/ 1539 h 10000"/>
              <a:gd name="connsiteX142" fmla="*/ 5446 w 10122"/>
              <a:gd name="connsiteY142" fmla="*/ 1473 h 10000"/>
              <a:gd name="connsiteX143" fmla="*/ 5625 w 10122"/>
              <a:gd name="connsiteY143" fmla="*/ 1539 h 10000"/>
              <a:gd name="connsiteX144" fmla="*/ 5607 w 10122"/>
              <a:gd name="connsiteY144" fmla="*/ 1646 h 10000"/>
              <a:gd name="connsiteX145" fmla="*/ 5759 w 10122"/>
              <a:gd name="connsiteY145" fmla="*/ 1727 h 10000"/>
              <a:gd name="connsiteX146" fmla="*/ 5894 w 10122"/>
              <a:gd name="connsiteY146" fmla="*/ 1713 h 10000"/>
              <a:gd name="connsiteX147" fmla="*/ 5898 w 10122"/>
              <a:gd name="connsiteY147" fmla="*/ 1446 h 10000"/>
              <a:gd name="connsiteX148" fmla="*/ 5938 w 10122"/>
              <a:gd name="connsiteY148" fmla="*/ 1406 h 10000"/>
              <a:gd name="connsiteX149" fmla="*/ 6280 w 10122"/>
              <a:gd name="connsiteY149" fmla="*/ 1713 h 10000"/>
              <a:gd name="connsiteX150" fmla="*/ 6230 w 10122"/>
              <a:gd name="connsiteY150" fmla="*/ 2169 h 10000"/>
              <a:gd name="connsiteX151" fmla="*/ 6392 w 10122"/>
              <a:gd name="connsiteY151" fmla="*/ 2490 h 10000"/>
              <a:gd name="connsiteX152" fmla="*/ 6477 w 10122"/>
              <a:gd name="connsiteY152" fmla="*/ 2048 h 10000"/>
              <a:gd name="connsiteX153" fmla="*/ 6535 w 10122"/>
              <a:gd name="connsiteY153" fmla="*/ 2236 h 10000"/>
              <a:gd name="connsiteX154" fmla="*/ 6647 w 10122"/>
              <a:gd name="connsiteY154" fmla="*/ 2169 h 10000"/>
              <a:gd name="connsiteX155" fmla="*/ 6800 w 10122"/>
              <a:gd name="connsiteY155" fmla="*/ 2329 h 10000"/>
              <a:gd name="connsiteX156" fmla="*/ 6921 w 10122"/>
              <a:gd name="connsiteY156" fmla="*/ 2236 h 10000"/>
              <a:gd name="connsiteX157" fmla="*/ 6907 w 10122"/>
              <a:gd name="connsiteY157" fmla="*/ 2048 h 10000"/>
              <a:gd name="connsiteX158" fmla="*/ 6992 w 10122"/>
              <a:gd name="connsiteY158" fmla="*/ 1767 h 10000"/>
              <a:gd name="connsiteX159" fmla="*/ 7503 w 10122"/>
              <a:gd name="connsiteY159" fmla="*/ 1968 h 10000"/>
              <a:gd name="connsiteX160" fmla="*/ 7534 w 10122"/>
              <a:gd name="connsiteY160" fmla="*/ 2102 h 10000"/>
              <a:gd name="connsiteX161" fmla="*/ 7472 w 10122"/>
              <a:gd name="connsiteY161" fmla="*/ 2169 h 10000"/>
              <a:gd name="connsiteX162" fmla="*/ 7633 w 10122"/>
              <a:gd name="connsiteY162" fmla="*/ 2236 h 10000"/>
              <a:gd name="connsiteX163" fmla="*/ 7696 w 10122"/>
              <a:gd name="connsiteY163" fmla="*/ 2450 h 10000"/>
              <a:gd name="connsiteX164" fmla="*/ 8076 w 10122"/>
              <a:gd name="connsiteY164" fmla="*/ 2409 h 10000"/>
              <a:gd name="connsiteX165" fmla="*/ 8148 w 10122"/>
              <a:gd name="connsiteY165" fmla="*/ 2570 h 10000"/>
              <a:gd name="connsiteX166" fmla="*/ 8121 w 10122"/>
              <a:gd name="connsiteY166" fmla="*/ 2771 h 10000"/>
              <a:gd name="connsiteX167" fmla="*/ 8233 w 10122"/>
              <a:gd name="connsiteY167" fmla="*/ 2918 h 10000"/>
              <a:gd name="connsiteX168" fmla="*/ 8292 w 10122"/>
              <a:gd name="connsiteY168" fmla="*/ 2798 h 10000"/>
              <a:gd name="connsiteX169" fmla="*/ 8560 w 10122"/>
              <a:gd name="connsiteY169" fmla="*/ 2892 h 10000"/>
              <a:gd name="connsiteX170" fmla="*/ 8619 w 10122"/>
              <a:gd name="connsiteY170" fmla="*/ 2771 h 10000"/>
              <a:gd name="connsiteX171" fmla="*/ 8650 w 10122"/>
              <a:gd name="connsiteY171" fmla="*/ 2959 h 10000"/>
              <a:gd name="connsiteX172" fmla="*/ 8763 w 10122"/>
              <a:gd name="connsiteY172" fmla="*/ 3106 h 10000"/>
              <a:gd name="connsiteX173" fmla="*/ 8817 w 10122"/>
              <a:gd name="connsiteY173" fmla="*/ 2999 h 10000"/>
              <a:gd name="connsiteX174" fmla="*/ 8763 w 10122"/>
              <a:gd name="connsiteY174" fmla="*/ 2838 h 10000"/>
              <a:gd name="connsiteX175" fmla="*/ 8794 w 10122"/>
              <a:gd name="connsiteY175" fmla="*/ 2705 h 10000"/>
              <a:gd name="connsiteX176" fmla="*/ 9269 w 10122"/>
              <a:gd name="connsiteY176" fmla="*/ 2905 h 10000"/>
              <a:gd name="connsiteX177" fmla="*/ 9583 w 10122"/>
              <a:gd name="connsiteY177" fmla="*/ 3440 h 10000"/>
              <a:gd name="connsiteX178" fmla="*/ 9650 w 10122"/>
              <a:gd name="connsiteY178" fmla="*/ 3440 h 10000"/>
              <a:gd name="connsiteX179" fmla="*/ 9731 w 10122"/>
              <a:gd name="connsiteY179" fmla="*/ 3869 h 10000"/>
              <a:gd name="connsiteX180" fmla="*/ 9699 w 10122"/>
              <a:gd name="connsiteY180" fmla="*/ 3628 h 10000"/>
              <a:gd name="connsiteX181" fmla="*/ 9749 w 10122"/>
              <a:gd name="connsiteY181" fmla="*/ 3615 h 10000"/>
              <a:gd name="connsiteX182" fmla="*/ 9780 w 10122"/>
              <a:gd name="connsiteY182" fmla="*/ 3695 h 10000"/>
              <a:gd name="connsiteX183" fmla="*/ 9870 w 10122"/>
              <a:gd name="connsiteY183" fmla="*/ 3668 h 10000"/>
              <a:gd name="connsiteX184" fmla="*/ 9816 w 10122"/>
              <a:gd name="connsiteY184" fmla="*/ 4189 h 10000"/>
              <a:gd name="connsiteX185" fmla="*/ 9852 w 10122"/>
              <a:gd name="connsiteY185" fmla="*/ 4271 h 10000"/>
              <a:gd name="connsiteX186" fmla="*/ 9457 w 10122"/>
              <a:gd name="connsiteY186" fmla="*/ 4083 h 10000"/>
              <a:gd name="connsiteX187" fmla="*/ 2304 w 10122"/>
              <a:gd name="connsiteY187" fmla="*/ 7121 h 10000"/>
              <a:gd name="connsiteX188" fmla="*/ 2160 w 10122"/>
              <a:gd name="connsiteY188" fmla="*/ 6907 h 10000"/>
              <a:gd name="connsiteX189" fmla="*/ 2022 w 10122"/>
              <a:gd name="connsiteY189" fmla="*/ 7068 h 10000"/>
              <a:gd name="connsiteX190" fmla="*/ 1990 w 10122"/>
              <a:gd name="connsiteY190" fmla="*/ 7014 h 10000"/>
              <a:gd name="connsiteX191" fmla="*/ 1857 w 10122"/>
              <a:gd name="connsiteY191" fmla="*/ 4912 h 10000"/>
              <a:gd name="connsiteX192" fmla="*/ 1919 w 10122"/>
              <a:gd name="connsiteY192" fmla="*/ 7148 h 10000"/>
              <a:gd name="connsiteX193" fmla="*/ 1789 w 10122"/>
              <a:gd name="connsiteY193" fmla="*/ 7202 h 10000"/>
              <a:gd name="connsiteX194" fmla="*/ 1744 w 10122"/>
              <a:gd name="connsiteY194" fmla="*/ 7148 h 10000"/>
              <a:gd name="connsiteX195" fmla="*/ 1730 w 10122"/>
              <a:gd name="connsiteY195" fmla="*/ 7202 h 10000"/>
              <a:gd name="connsiteX196" fmla="*/ 1798 w 10122"/>
              <a:gd name="connsiteY196" fmla="*/ 7403 h 10000"/>
              <a:gd name="connsiteX197" fmla="*/ 1753 w 10122"/>
              <a:gd name="connsiteY197" fmla="*/ 7523 h 10000"/>
              <a:gd name="connsiteX198" fmla="*/ 1757 w 10122"/>
              <a:gd name="connsiteY198" fmla="*/ 7697 h 10000"/>
              <a:gd name="connsiteX199" fmla="*/ 1829 w 10122"/>
              <a:gd name="connsiteY199" fmla="*/ 7711 h 10000"/>
              <a:gd name="connsiteX200" fmla="*/ 1860 w 10122"/>
              <a:gd name="connsiteY200" fmla="*/ 7871 h 10000"/>
              <a:gd name="connsiteX201" fmla="*/ 1842 w 10122"/>
              <a:gd name="connsiteY201" fmla="*/ 7991 h 10000"/>
              <a:gd name="connsiteX202" fmla="*/ 1789 w 10122"/>
              <a:gd name="connsiteY202" fmla="*/ 7911 h 10000"/>
              <a:gd name="connsiteX203" fmla="*/ 1744 w 10122"/>
              <a:gd name="connsiteY203" fmla="*/ 7978 h 10000"/>
              <a:gd name="connsiteX204" fmla="*/ 1704 w 10122"/>
              <a:gd name="connsiteY204" fmla="*/ 7911 h 10000"/>
              <a:gd name="connsiteX205" fmla="*/ 1686 w 10122"/>
              <a:gd name="connsiteY205" fmla="*/ 7804 h 10000"/>
              <a:gd name="connsiteX206" fmla="*/ 1636 w 10122"/>
              <a:gd name="connsiteY206" fmla="*/ 7871 h 10000"/>
              <a:gd name="connsiteX207" fmla="*/ 1596 w 10122"/>
              <a:gd name="connsiteY207" fmla="*/ 7804 h 10000"/>
              <a:gd name="connsiteX208" fmla="*/ 1556 w 10122"/>
              <a:gd name="connsiteY208" fmla="*/ 7911 h 10000"/>
              <a:gd name="connsiteX209" fmla="*/ 1502 w 10122"/>
              <a:gd name="connsiteY209" fmla="*/ 7924 h 10000"/>
              <a:gd name="connsiteX210" fmla="*/ 1466 w 10122"/>
              <a:gd name="connsiteY210" fmla="*/ 7804 h 10000"/>
              <a:gd name="connsiteX211" fmla="*/ 1269 w 10122"/>
              <a:gd name="connsiteY211" fmla="*/ 7764 h 10000"/>
              <a:gd name="connsiteX212" fmla="*/ 1246 w 10122"/>
              <a:gd name="connsiteY212" fmla="*/ 7831 h 10000"/>
              <a:gd name="connsiteX213" fmla="*/ 1228 w 10122"/>
              <a:gd name="connsiteY213" fmla="*/ 7831 h 10000"/>
              <a:gd name="connsiteX214" fmla="*/ 1196 w 10122"/>
              <a:gd name="connsiteY214" fmla="*/ 7965 h 10000"/>
              <a:gd name="connsiteX215" fmla="*/ 1201 w 10122"/>
              <a:gd name="connsiteY215" fmla="*/ 8099 h 10000"/>
              <a:gd name="connsiteX216" fmla="*/ 1178 w 10122"/>
              <a:gd name="connsiteY216" fmla="*/ 8099 h 10000"/>
              <a:gd name="connsiteX217" fmla="*/ 1160 w 10122"/>
              <a:gd name="connsiteY217" fmla="*/ 7991 h 10000"/>
              <a:gd name="connsiteX218" fmla="*/ 1134 w 10122"/>
              <a:gd name="connsiteY218" fmla="*/ 8005 h 10000"/>
              <a:gd name="connsiteX219" fmla="*/ 1125 w 10122"/>
              <a:gd name="connsiteY219" fmla="*/ 8393 h 10000"/>
              <a:gd name="connsiteX220" fmla="*/ 1156 w 10122"/>
              <a:gd name="connsiteY220" fmla="*/ 8514 h 10000"/>
              <a:gd name="connsiteX221" fmla="*/ 1156 w 10122"/>
              <a:gd name="connsiteY221" fmla="*/ 8621 h 10000"/>
              <a:gd name="connsiteX222" fmla="*/ 1187 w 10122"/>
              <a:gd name="connsiteY222" fmla="*/ 8607 h 10000"/>
              <a:gd name="connsiteX223" fmla="*/ 1228 w 10122"/>
              <a:gd name="connsiteY223" fmla="*/ 8554 h 10000"/>
              <a:gd name="connsiteX224" fmla="*/ 1264 w 10122"/>
              <a:gd name="connsiteY224" fmla="*/ 8728 h 10000"/>
              <a:gd name="connsiteX225" fmla="*/ 1291 w 10122"/>
              <a:gd name="connsiteY225" fmla="*/ 8835 h 10000"/>
              <a:gd name="connsiteX226" fmla="*/ 1318 w 10122"/>
              <a:gd name="connsiteY226" fmla="*/ 8983 h 10000"/>
              <a:gd name="connsiteX227" fmla="*/ 1363 w 10122"/>
              <a:gd name="connsiteY227" fmla="*/ 9009 h 10000"/>
              <a:gd name="connsiteX228" fmla="*/ 1305 w 10122"/>
              <a:gd name="connsiteY228" fmla="*/ 9130 h 10000"/>
              <a:gd name="connsiteX229" fmla="*/ 1264 w 10122"/>
              <a:gd name="connsiteY229" fmla="*/ 9023 h 10000"/>
              <a:gd name="connsiteX230" fmla="*/ 1223 w 10122"/>
              <a:gd name="connsiteY230" fmla="*/ 9464 h 10000"/>
              <a:gd name="connsiteX231" fmla="*/ 1273 w 10122"/>
              <a:gd name="connsiteY231" fmla="*/ 9571 h 10000"/>
              <a:gd name="connsiteX232" fmla="*/ 1318 w 10122"/>
              <a:gd name="connsiteY232" fmla="*/ 10000 h 10000"/>
              <a:gd name="connsiteX233" fmla="*/ 1278 w 10122"/>
              <a:gd name="connsiteY233" fmla="*/ 9919 h 10000"/>
              <a:gd name="connsiteX234" fmla="*/ 1237 w 10122"/>
              <a:gd name="connsiteY234" fmla="*/ 9879 h 10000"/>
              <a:gd name="connsiteX235" fmla="*/ 1187 w 10122"/>
              <a:gd name="connsiteY235" fmla="*/ 9853 h 10000"/>
              <a:gd name="connsiteX236" fmla="*/ 1156 w 10122"/>
              <a:gd name="connsiteY236" fmla="*/ 9812 h 10000"/>
              <a:gd name="connsiteX237" fmla="*/ 1120 w 10122"/>
              <a:gd name="connsiteY237" fmla="*/ 9786 h 10000"/>
              <a:gd name="connsiteX238" fmla="*/ 1093 w 10122"/>
              <a:gd name="connsiteY238" fmla="*/ 9639 h 10000"/>
              <a:gd name="connsiteX239" fmla="*/ 1030 w 10122"/>
              <a:gd name="connsiteY239" fmla="*/ 9732 h 10000"/>
              <a:gd name="connsiteX240" fmla="*/ 972 w 10122"/>
              <a:gd name="connsiteY240" fmla="*/ 9719 h 10000"/>
              <a:gd name="connsiteX241" fmla="*/ 936 w 10122"/>
              <a:gd name="connsiteY241" fmla="*/ 9598 h 10000"/>
              <a:gd name="connsiteX242" fmla="*/ 838 w 10122"/>
              <a:gd name="connsiteY242" fmla="*/ 9477 h 10000"/>
              <a:gd name="connsiteX243" fmla="*/ 739 w 10122"/>
              <a:gd name="connsiteY243" fmla="*/ 9491 h 10000"/>
              <a:gd name="connsiteX244" fmla="*/ 636 w 10122"/>
              <a:gd name="connsiteY244" fmla="*/ 9290 h 10000"/>
              <a:gd name="connsiteX245" fmla="*/ 717 w 10122"/>
              <a:gd name="connsiteY245" fmla="*/ 9090 h 10000"/>
              <a:gd name="connsiteX246" fmla="*/ 726 w 10122"/>
              <a:gd name="connsiteY246" fmla="*/ 8929 h 10000"/>
              <a:gd name="connsiteX247" fmla="*/ 726 w 10122"/>
              <a:gd name="connsiteY247" fmla="*/ 8754 h 10000"/>
              <a:gd name="connsiteX248" fmla="*/ 730 w 10122"/>
              <a:gd name="connsiteY248" fmla="*/ 8634 h 10000"/>
              <a:gd name="connsiteX249" fmla="*/ 784 w 10122"/>
              <a:gd name="connsiteY249" fmla="*/ 8581 h 10000"/>
              <a:gd name="connsiteX250" fmla="*/ 757 w 10122"/>
              <a:gd name="connsiteY250" fmla="*/ 8327 h 10000"/>
              <a:gd name="connsiteX251" fmla="*/ 694 w 10122"/>
              <a:gd name="connsiteY251" fmla="*/ 8260 h 10000"/>
              <a:gd name="connsiteX252" fmla="*/ 663 w 10122"/>
              <a:gd name="connsiteY252" fmla="*/ 8220 h 10000"/>
              <a:gd name="connsiteX253" fmla="*/ 623 w 10122"/>
              <a:gd name="connsiteY253" fmla="*/ 8260 h 10000"/>
              <a:gd name="connsiteX254" fmla="*/ 529 w 10122"/>
              <a:gd name="connsiteY254" fmla="*/ 8193 h 10000"/>
              <a:gd name="connsiteX255" fmla="*/ 457 w 10122"/>
              <a:gd name="connsiteY255" fmla="*/ 7938 h 10000"/>
              <a:gd name="connsiteX256" fmla="*/ 399 w 10122"/>
              <a:gd name="connsiteY256" fmla="*/ 7858 h 10000"/>
              <a:gd name="connsiteX257" fmla="*/ 372 w 10122"/>
              <a:gd name="connsiteY257" fmla="*/ 7630 h 10000"/>
              <a:gd name="connsiteX258" fmla="*/ 318 w 10122"/>
              <a:gd name="connsiteY258" fmla="*/ 7604 h 10000"/>
              <a:gd name="connsiteX259" fmla="*/ 269 w 10122"/>
              <a:gd name="connsiteY259" fmla="*/ 7684 h 10000"/>
              <a:gd name="connsiteX260" fmla="*/ 237 w 10122"/>
              <a:gd name="connsiteY260" fmla="*/ 7724 h 10000"/>
              <a:gd name="connsiteX261" fmla="*/ 224 w 10122"/>
              <a:gd name="connsiteY261" fmla="*/ 7617 h 10000"/>
              <a:gd name="connsiteX262" fmla="*/ 197 w 10122"/>
              <a:gd name="connsiteY262" fmla="*/ 7523 h 10000"/>
              <a:gd name="connsiteX263" fmla="*/ 269 w 10122"/>
              <a:gd name="connsiteY263" fmla="*/ 7497 h 10000"/>
              <a:gd name="connsiteX264" fmla="*/ 264 w 10122"/>
              <a:gd name="connsiteY264" fmla="*/ 7430 h 10000"/>
              <a:gd name="connsiteX265" fmla="*/ 246 w 10122"/>
              <a:gd name="connsiteY265" fmla="*/ 7390 h 10000"/>
              <a:gd name="connsiteX266" fmla="*/ 224 w 10122"/>
              <a:gd name="connsiteY266" fmla="*/ 7336 h 10000"/>
              <a:gd name="connsiteX267" fmla="*/ 184 w 10122"/>
              <a:gd name="connsiteY267" fmla="*/ 7068 h 10000"/>
              <a:gd name="connsiteX268" fmla="*/ 130 w 10122"/>
              <a:gd name="connsiteY268" fmla="*/ 6921 h 10000"/>
              <a:gd name="connsiteX269" fmla="*/ 76 w 10122"/>
              <a:gd name="connsiteY269" fmla="*/ 6921 h 10000"/>
              <a:gd name="connsiteX270" fmla="*/ 18 w 10122"/>
              <a:gd name="connsiteY270" fmla="*/ 6921 h 10000"/>
              <a:gd name="connsiteX271" fmla="*/ 0 w 10122"/>
              <a:gd name="connsiteY271" fmla="*/ 6720 h 10000"/>
              <a:gd name="connsiteX272" fmla="*/ 36 w 10122"/>
              <a:gd name="connsiteY272" fmla="*/ 6587 h 10000"/>
              <a:gd name="connsiteX0" fmla="*/ 36 w 10104"/>
              <a:gd name="connsiteY0" fmla="*/ 6587 h 10000"/>
              <a:gd name="connsiteX1" fmla="*/ 58 w 10104"/>
              <a:gd name="connsiteY1" fmla="*/ 6345 h 10000"/>
              <a:gd name="connsiteX2" fmla="*/ 99 w 10104"/>
              <a:gd name="connsiteY2" fmla="*/ 6131 h 10000"/>
              <a:gd name="connsiteX3" fmla="*/ 67 w 10104"/>
              <a:gd name="connsiteY3" fmla="*/ 5877 h 10000"/>
              <a:gd name="connsiteX4" fmla="*/ 67 w 10104"/>
              <a:gd name="connsiteY4" fmla="*/ 5729 h 10000"/>
              <a:gd name="connsiteX5" fmla="*/ 206 w 10104"/>
              <a:gd name="connsiteY5" fmla="*/ 5662 h 10000"/>
              <a:gd name="connsiteX6" fmla="*/ 108 w 10104"/>
              <a:gd name="connsiteY6" fmla="*/ 5582 h 10000"/>
              <a:gd name="connsiteX7" fmla="*/ 112 w 10104"/>
              <a:gd name="connsiteY7" fmla="*/ 5475 h 10000"/>
              <a:gd name="connsiteX8" fmla="*/ 49 w 10104"/>
              <a:gd name="connsiteY8" fmla="*/ 5502 h 10000"/>
              <a:gd name="connsiteX9" fmla="*/ 282 w 10104"/>
              <a:gd name="connsiteY9" fmla="*/ 4912 h 10000"/>
              <a:gd name="connsiteX10" fmla="*/ 179 w 10104"/>
              <a:gd name="connsiteY10" fmla="*/ 4297 h 10000"/>
              <a:gd name="connsiteX11" fmla="*/ 206 w 10104"/>
              <a:gd name="connsiteY11" fmla="*/ 4002 h 10000"/>
              <a:gd name="connsiteX12" fmla="*/ 143 w 10104"/>
              <a:gd name="connsiteY12" fmla="*/ 3668 h 10000"/>
              <a:gd name="connsiteX13" fmla="*/ 193 w 10104"/>
              <a:gd name="connsiteY13" fmla="*/ 3481 h 10000"/>
              <a:gd name="connsiteX14" fmla="*/ 108 w 10104"/>
              <a:gd name="connsiteY14" fmla="*/ 3226 h 10000"/>
              <a:gd name="connsiteX15" fmla="*/ 130 w 10104"/>
              <a:gd name="connsiteY15" fmla="*/ 3012 h 10000"/>
              <a:gd name="connsiteX16" fmla="*/ 246 w 10104"/>
              <a:gd name="connsiteY16" fmla="*/ 2771 h 10000"/>
              <a:gd name="connsiteX17" fmla="*/ 309 w 10104"/>
              <a:gd name="connsiteY17" fmla="*/ 2745 h 10000"/>
              <a:gd name="connsiteX18" fmla="*/ 385 w 10104"/>
              <a:gd name="connsiteY18" fmla="*/ 2798 h 10000"/>
              <a:gd name="connsiteX19" fmla="*/ 318 w 10104"/>
              <a:gd name="connsiteY19" fmla="*/ 2852 h 10000"/>
              <a:gd name="connsiteX20" fmla="*/ 372 w 10104"/>
              <a:gd name="connsiteY20" fmla="*/ 2945 h 10000"/>
              <a:gd name="connsiteX21" fmla="*/ 551 w 10104"/>
              <a:gd name="connsiteY21" fmla="*/ 2972 h 10000"/>
              <a:gd name="connsiteX22" fmla="*/ 874 w 10104"/>
              <a:gd name="connsiteY22" fmla="*/ 3468 h 10000"/>
              <a:gd name="connsiteX23" fmla="*/ 878 w 10104"/>
              <a:gd name="connsiteY23" fmla="*/ 3708 h 10000"/>
              <a:gd name="connsiteX24" fmla="*/ 744 w 10104"/>
              <a:gd name="connsiteY24" fmla="*/ 3935 h 10000"/>
              <a:gd name="connsiteX25" fmla="*/ 309 w 10104"/>
              <a:gd name="connsiteY25" fmla="*/ 3628 h 10000"/>
              <a:gd name="connsiteX26" fmla="*/ 488 w 10104"/>
              <a:gd name="connsiteY26" fmla="*/ 3989 h 10000"/>
              <a:gd name="connsiteX27" fmla="*/ 484 w 10104"/>
              <a:gd name="connsiteY27" fmla="*/ 4404 h 10000"/>
              <a:gd name="connsiteX28" fmla="*/ 654 w 10104"/>
              <a:gd name="connsiteY28" fmla="*/ 4605 h 10000"/>
              <a:gd name="connsiteX29" fmla="*/ 703 w 10104"/>
              <a:gd name="connsiteY29" fmla="*/ 4578 h 10000"/>
              <a:gd name="connsiteX30" fmla="*/ 677 w 10104"/>
              <a:gd name="connsiteY30" fmla="*/ 4404 h 10000"/>
              <a:gd name="connsiteX31" fmla="*/ 596 w 10104"/>
              <a:gd name="connsiteY31" fmla="*/ 4338 h 10000"/>
              <a:gd name="connsiteX32" fmla="*/ 618 w 10104"/>
              <a:gd name="connsiteY32" fmla="*/ 4189 h 10000"/>
              <a:gd name="connsiteX33" fmla="*/ 694 w 10104"/>
              <a:gd name="connsiteY33" fmla="*/ 4351 h 10000"/>
              <a:gd name="connsiteX34" fmla="*/ 865 w 10104"/>
              <a:gd name="connsiteY34" fmla="*/ 4404 h 10000"/>
              <a:gd name="connsiteX35" fmla="*/ 793 w 10104"/>
              <a:gd name="connsiteY35" fmla="*/ 4069 h 10000"/>
              <a:gd name="connsiteX36" fmla="*/ 950 w 10104"/>
              <a:gd name="connsiteY36" fmla="*/ 3802 h 10000"/>
              <a:gd name="connsiteX37" fmla="*/ 1062 w 10104"/>
              <a:gd name="connsiteY37" fmla="*/ 3989 h 10000"/>
              <a:gd name="connsiteX38" fmla="*/ 1057 w 10104"/>
              <a:gd name="connsiteY38" fmla="*/ 3253 h 10000"/>
              <a:gd name="connsiteX39" fmla="*/ 1013 w 10104"/>
              <a:gd name="connsiteY39" fmla="*/ 3132 h 10000"/>
              <a:gd name="connsiteX40" fmla="*/ 1201 w 10104"/>
              <a:gd name="connsiteY40" fmla="*/ 3306 h 10000"/>
              <a:gd name="connsiteX41" fmla="*/ 1214 w 10104"/>
              <a:gd name="connsiteY41" fmla="*/ 3386 h 10000"/>
              <a:gd name="connsiteX42" fmla="*/ 1111 w 10104"/>
              <a:gd name="connsiteY42" fmla="*/ 3521 h 10000"/>
              <a:gd name="connsiteX43" fmla="*/ 1214 w 10104"/>
              <a:gd name="connsiteY43" fmla="*/ 3762 h 10000"/>
              <a:gd name="connsiteX44" fmla="*/ 1300 w 10104"/>
              <a:gd name="connsiteY44" fmla="*/ 3481 h 10000"/>
              <a:gd name="connsiteX45" fmla="*/ 1650 w 10104"/>
              <a:gd name="connsiteY45" fmla="*/ 3039 h 10000"/>
              <a:gd name="connsiteX46" fmla="*/ 1704 w 10104"/>
              <a:gd name="connsiteY46" fmla="*/ 3025 h 10000"/>
              <a:gd name="connsiteX47" fmla="*/ 1650 w 10104"/>
              <a:gd name="connsiteY47" fmla="*/ 3092 h 10000"/>
              <a:gd name="connsiteX48" fmla="*/ 1820 w 10104"/>
              <a:gd name="connsiteY48" fmla="*/ 4899 h 10000"/>
              <a:gd name="connsiteX49" fmla="*/ 1963 w 10104"/>
              <a:gd name="connsiteY49" fmla="*/ 3025 h 10000"/>
              <a:gd name="connsiteX50" fmla="*/ 2022 w 10104"/>
              <a:gd name="connsiteY50" fmla="*/ 3226 h 10000"/>
              <a:gd name="connsiteX51" fmla="*/ 2080 w 10104"/>
              <a:gd name="connsiteY51" fmla="*/ 3079 h 10000"/>
              <a:gd name="connsiteX52" fmla="*/ 2048 w 10104"/>
              <a:gd name="connsiteY52" fmla="*/ 2838 h 10000"/>
              <a:gd name="connsiteX53" fmla="*/ 2084 w 10104"/>
              <a:gd name="connsiteY53" fmla="*/ 2758 h 10000"/>
              <a:gd name="connsiteX54" fmla="*/ 2281 w 10104"/>
              <a:gd name="connsiteY54" fmla="*/ 2878 h 10000"/>
              <a:gd name="connsiteX55" fmla="*/ 2537 w 10104"/>
              <a:gd name="connsiteY55" fmla="*/ 3293 h 10000"/>
              <a:gd name="connsiteX56" fmla="*/ 2586 w 10104"/>
              <a:gd name="connsiteY56" fmla="*/ 3092 h 10000"/>
              <a:gd name="connsiteX57" fmla="*/ 2532 w 10104"/>
              <a:gd name="connsiteY57" fmla="*/ 2878 h 10000"/>
              <a:gd name="connsiteX58" fmla="*/ 2452 w 10104"/>
              <a:gd name="connsiteY58" fmla="*/ 2825 h 10000"/>
              <a:gd name="connsiteX59" fmla="*/ 2483 w 10104"/>
              <a:gd name="connsiteY59" fmla="*/ 2490 h 10000"/>
              <a:gd name="connsiteX60" fmla="*/ 2429 w 10104"/>
              <a:gd name="connsiteY60" fmla="*/ 2450 h 10000"/>
              <a:gd name="connsiteX61" fmla="*/ 2447 w 10104"/>
              <a:gd name="connsiteY61" fmla="*/ 2289 h 10000"/>
              <a:gd name="connsiteX62" fmla="*/ 2541 w 10104"/>
              <a:gd name="connsiteY62" fmla="*/ 2129 h 10000"/>
              <a:gd name="connsiteX63" fmla="*/ 2604 w 10104"/>
              <a:gd name="connsiteY63" fmla="*/ 1727 h 10000"/>
              <a:gd name="connsiteX64" fmla="*/ 2734 w 10104"/>
              <a:gd name="connsiteY64" fmla="*/ 1740 h 10000"/>
              <a:gd name="connsiteX65" fmla="*/ 2801 w 10104"/>
              <a:gd name="connsiteY65" fmla="*/ 1793 h 10000"/>
              <a:gd name="connsiteX66" fmla="*/ 2752 w 10104"/>
              <a:gd name="connsiteY66" fmla="*/ 2222 h 10000"/>
              <a:gd name="connsiteX67" fmla="*/ 2806 w 10104"/>
              <a:gd name="connsiteY67" fmla="*/ 2423 h 10000"/>
              <a:gd name="connsiteX68" fmla="*/ 2788 w 10104"/>
              <a:gd name="connsiteY68" fmla="*/ 3012 h 10000"/>
              <a:gd name="connsiteX69" fmla="*/ 2855 w 10104"/>
              <a:gd name="connsiteY69" fmla="*/ 3213 h 10000"/>
              <a:gd name="connsiteX70" fmla="*/ 2828 w 10104"/>
              <a:gd name="connsiteY70" fmla="*/ 3426 h 10000"/>
              <a:gd name="connsiteX71" fmla="*/ 2729 w 10104"/>
              <a:gd name="connsiteY71" fmla="*/ 3588 h 10000"/>
              <a:gd name="connsiteX72" fmla="*/ 2761 w 10104"/>
              <a:gd name="connsiteY72" fmla="*/ 3668 h 10000"/>
              <a:gd name="connsiteX73" fmla="*/ 2626 w 10104"/>
              <a:gd name="connsiteY73" fmla="*/ 3748 h 10000"/>
              <a:gd name="connsiteX74" fmla="*/ 2770 w 10104"/>
              <a:gd name="connsiteY74" fmla="*/ 3895 h 10000"/>
              <a:gd name="connsiteX75" fmla="*/ 2927 w 10104"/>
              <a:gd name="connsiteY75" fmla="*/ 3426 h 10000"/>
              <a:gd name="connsiteX76" fmla="*/ 2909 w 10104"/>
              <a:gd name="connsiteY76" fmla="*/ 3132 h 10000"/>
              <a:gd name="connsiteX77" fmla="*/ 2962 w 10104"/>
              <a:gd name="connsiteY77" fmla="*/ 3092 h 10000"/>
              <a:gd name="connsiteX78" fmla="*/ 3048 w 10104"/>
              <a:gd name="connsiteY78" fmla="*/ 3039 h 10000"/>
              <a:gd name="connsiteX79" fmla="*/ 3088 w 10104"/>
              <a:gd name="connsiteY79" fmla="*/ 3199 h 10000"/>
              <a:gd name="connsiteX80" fmla="*/ 3083 w 10104"/>
              <a:gd name="connsiteY80" fmla="*/ 3426 h 10000"/>
              <a:gd name="connsiteX81" fmla="*/ 3186 w 10104"/>
              <a:gd name="connsiteY81" fmla="*/ 3494 h 10000"/>
              <a:gd name="connsiteX82" fmla="*/ 3106 w 10104"/>
              <a:gd name="connsiteY82" fmla="*/ 3413 h 10000"/>
              <a:gd name="connsiteX83" fmla="*/ 3142 w 10104"/>
              <a:gd name="connsiteY83" fmla="*/ 3279 h 10000"/>
              <a:gd name="connsiteX84" fmla="*/ 3110 w 10104"/>
              <a:gd name="connsiteY84" fmla="*/ 3092 h 10000"/>
              <a:gd name="connsiteX85" fmla="*/ 2873 w 10104"/>
              <a:gd name="connsiteY85" fmla="*/ 2959 h 10000"/>
              <a:gd name="connsiteX86" fmla="*/ 2909 w 10104"/>
              <a:gd name="connsiteY86" fmla="*/ 2503 h 10000"/>
              <a:gd name="connsiteX87" fmla="*/ 2828 w 10104"/>
              <a:gd name="connsiteY87" fmla="*/ 2222 h 10000"/>
              <a:gd name="connsiteX88" fmla="*/ 2945 w 10104"/>
              <a:gd name="connsiteY88" fmla="*/ 1955 h 10000"/>
              <a:gd name="connsiteX89" fmla="*/ 2931 w 10104"/>
              <a:gd name="connsiteY89" fmla="*/ 1767 h 10000"/>
              <a:gd name="connsiteX90" fmla="*/ 2985 w 10104"/>
              <a:gd name="connsiteY90" fmla="*/ 1874 h 10000"/>
              <a:gd name="connsiteX91" fmla="*/ 2958 w 10104"/>
              <a:gd name="connsiteY91" fmla="*/ 2236 h 10000"/>
              <a:gd name="connsiteX92" fmla="*/ 2994 w 10104"/>
              <a:gd name="connsiteY92" fmla="*/ 2289 h 10000"/>
              <a:gd name="connsiteX93" fmla="*/ 3155 w 10104"/>
              <a:gd name="connsiteY93" fmla="*/ 2409 h 10000"/>
              <a:gd name="connsiteX94" fmla="*/ 3012 w 10104"/>
              <a:gd name="connsiteY94" fmla="*/ 2102 h 10000"/>
              <a:gd name="connsiteX95" fmla="*/ 3119 w 10104"/>
              <a:gd name="connsiteY95" fmla="*/ 2115 h 10000"/>
              <a:gd name="connsiteX96" fmla="*/ 3097 w 10104"/>
              <a:gd name="connsiteY96" fmla="*/ 1995 h 10000"/>
              <a:gd name="connsiteX97" fmla="*/ 3155 w 10104"/>
              <a:gd name="connsiteY97" fmla="*/ 1942 h 10000"/>
              <a:gd name="connsiteX98" fmla="*/ 3451 w 10104"/>
              <a:gd name="connsiteY98" fmla="*/ 2169 h 10000"/>
              <a:gd name="connsiteX99" fmla="*/ 3393 w 10104"/>
              <a:gd name="connsiteY99" fmla="*/ 2329 h 10000"/>
              <a:gd name="connsiteX100" fmla="*/ 3388 w 10104"/>
              <a:gd name="connsiteY100" fmla="*/ 2570 h 10000"/>
              <a:gd name="connsiteX101" fmla="*/ 3446 w 10104"/>
              <a:gd name="connsiteY101" fmla="*/ 2705 h 10000"/>
              <a:gd name="connsiteX102" fmla="*/ 3478 w 10104"/>
              <a:gd name="connsiteY102" fmla="*/ 2169 h 10000"/>
              <a:gd name="connsiteX103" fmla="*/ 3316 w 10104"/>
              <a:gd name="connsiteY103" fmla="*/ 1900 h 10000"/>
              <a:gd name="connsiteX104" fmla="*/ 3285 w 10104"/>
              <a:gd name="connsiteY104" fmla="*/ 1539 h 10000"/>
              <a:gd name="connsiteX105" fmla="*/ 3657 w 10104"/>
              <a:gd name="connsiteY105" fmla="*/ 1406 h 10000"/>
              <a:gd name="connsiteX106" fmla="*/ 3612 w 10104"/>
              <a:gd name="connsiteY106" fmla="*/ 1057 h 10000"/>
              <a:gd name="connsiteX107" fmla="*/ 3657 w 10104"/>
              <a:gd name="connsiteY107" fmla="*/ 1137 h 10000"/>
              <a:gd name="connsiteX108" fmla="*/ 3720 w 10104"/>
              <a:gd name="connsiteY108" fmla="*/ 1004 h 10000"/>
              <a:gd name="connsiteX109" fmla="*/ 3675 w 10104"/>
              <a:gd name="connsiteY109" fmla="*/ 964 h 10000"/>
              <a:gd name="connsiteX110" fmla="*/ 4070 w 10104"/>
              <a:gd name="connsiteY110" fmla="*/ 683 h 10000"/>
              <a:gd name="connsiteX111" fmla="*/ 4039 w 10104"/>
              <a:gd name="connsiteY111" fmla="*/ 616 h 10000"/>
              <a:gd name="connsiteX112" fmla="*/ 4218 w 10104"/>
              <a:gd name="connsiteY112" fmla="*/ 576 h 10000"/>
              <a:gd name="connsiteX113" fmla="*/ 4218 w 10104"/>
              <a:gd name="connsiteY113" fmla="*/ 669 h 10000"/>
              <a:gd name="connsiteX114" fmla="*/ 4263 w 10104"/>
              <a:gd name="connsiteY114" fmla="*/ 669 h 10000"/>
              <a:gd name="connsiteX115" fmla="*/ 4393 w 10104"/>
              <a:gd name="connsiteY115" fmla="*/ 549 h 10000"/>
              <a:gd name="connsiteX116" fmla="*/ 4455 w 10104"/>
              <a:gd name="connsiteY116" fmla="*/ 616 h 10000"/>
              <a:gd name="connsiteX117" fmla="*/ 4397 w 10104"/>
              <a:gd name="connsiteY117" fmla="*/ 469 h 10000"/>
              <a:gd name="connsiteX118" fmla="*/ 4545 w 10104"/>
              <a:gd name="connsiteY118" fmla="*/ 442 h 10000"/>
              <a:gd name="connsiteX119" fmla="*/ 4549 w 10104"/>
              <a:gd name="connsiteY119" fmla="*/ 254 h 10000"/>
              <a:gd name="connsiteX120" fmla="*/ 4724 w 10104"/>
              <a:gd name="connsiteY120" fmla="*/ 0 h 10000"/>
              <a:gd name="connsiteX121" fmla="*/ 4845 w 10104"/>
              <a:gd name="connsiteY121" fmla="*/ 147 h 10000"/>
              <a:gd name="connsiteX122" fmla="*/ 4742 w 10104"/>
              <a:gd name="connsiteY122" fmla="*/ 281 h 10000"/>
              <a:gd name="connsiteX123" fmla="*/ 4921 w 10104"/>
              <a:gd name="connsiteY123" fmla="*/ 267 h 10000"/>
              <a:gd name="connsiteX124" fmla="*/ 4850 w 10104"/>
              <a:gd name="connsiteY124" fmla="*/ 469 h 10000"/>
              <a:gd name="connsiteX125" fmla="*/ 5150 w 10104"/>
              <a:gd name="connsiteY125" fmla="*/ 374 h 10000"/>
              <a:gd name="connsiteX126" fmla="*/ 5316 w 10104"/>
              <a:gd name="connsiteY126" fmla="*/ 669 h 10000"/>
              <a:gd name="connsiteX127" fmla="*/ 5293 w 10104"/>
              <a:gd name="connsiteY127" fmla="*/ 790 h 10000"/>
              <a:gd name="connsiteX128" fmla="*/ 5235 w 10104"/>
              <a:gd name="connsiteY128" fmla="*/ 723 h 10000"/>
              <a:gd name="connsiteX129" fmla="*/ 5311 w 10104"/>
              <a:gd name="connsiteY129" fmla="*/ 817 h 10000"/>
              <a:gd name="connsiteX130" fmla="*/ 5275 w 10104"/>
              <a:gd name="connsiteY130" fmla="*/ 990 h 10000"/>
              <a:gd name="connsiteX131" fmla="*/ 4724 w 10104"/>
              <a:gd name="connsiteY131" fmla="*/ 1860 h 10000"/>
              <a:gd name="connsiteX132" fmla="*/ 4899 w 10104"/>
              <a:gd name="connsiteY132" fmla="*/ 1753 h 10000"/>
              <a:gd name="connsiteX133" fmla="*/ 4863 w 10104"/>
              <a:gd name="connsiteY133" fmla="*/ 1646 h 10000"/>
              <a:gd name="connsiteX134" fmla="*/ 5141 w 10104"/>
              <a:gd name="connsiteY134" fmla="*/ 1473 h 10000"/>
              <a:gd name="connsiteX135" fmla="*/ 5065 w 10104"/>
              <a:gd name="connsiteY135" fmla="*/ 1513 h 10000"/>
              <a:gd name="connsiteX136" fmla="*/ 5083 w 10104"/>
              <a:gd name="connsiteY136" fmla="*/ 1352 h 10000"/>
              <a:gd name="connsiteX137" fmla="*/ 5235 w 10104"/>
              <a:gd name="connsiteY137" fmla="*/ 1473 h 10000"/>
              <a:gd name="connsiteX138" fmla="*/ 5262 w 10104"/>
              <a:gd name="connsiteY138" fmla="*/ 1352 h 10000"/>
              <a:gd name="connsiteX139" fmla="*/ 5293 w 10104"/>
              <a:gd name="connsiteY139" fmla="*/ 1646 h 10000"/>
              <a:gd name="connsiteX140" fmla="*/ 5369 w 10104"/>
              <a:gd name="connsiteY140" fmla="*/ 1660 h 10000"/>
              <a:gd name="connsiteX141" fmla="*/ 5302 w 10104"/>
              <a:gd name="connsiteY141" fmla="*/ 1539 h 10000"/>
              <a:gd name="connsiteX142" fmla="*/ 5446 w 10104"/>
              <a:gd name="connsiteY142" fmla="*/ 1473 h 10000"/>
              <a:gd name="connsiteX143" fmla="*/ 5625 w 10104"/>
              <a:gd name="connsiteY143" fmla="*/ 1539 h 10000"/>
              <a:gd name="connsiteX144" fmla="*/ 5607 w 10104"/>
              <a:gd name="connsiteY144" fmla="*/ 1646 h 10000"/>
              <a:gd name="connsiteX145" fmla="*/ 5759 w 10104"/>
              <a:gd name="connsiteY145" fmla="*/ 1727 h 10000"/>
              <a:gd name="connsiteX146" fmla="*/ 5894 w 10104"/>
              <a:gd name="connsiteY146" fmla="*/ 1713 h 10000"/>
              <a:gd name="connsiteX147" fmla="*/ 5898 w 10104"/>
              <a:gd name="connsiteY147" fmla="*/ 1446 h 10000"/>
              <a:gd name="connsiteX148" fmla="*/ 5938 w 10104"/>
              <a:gd name="connsiteY148" fmla="*/ 1406 h 10000"/>
              <a:gd name="connsiteX149" fmla="*/ 6280 w 10104"/>
              <a:gd name="connsiteY149" fmla="*/ 1713 h 10000"/>
              <a:gd name="connsiteX150" fmla="*/ 6230 w 10104"/>
              <a:gd name="connsiteY150" fmla="*/ 2169 h 10000"/>
              <a:gd name="connsiteX151" fmla="*/ 6392 w 10104"/>
              <a:gd name="connsiteY151" fmla="*/ 2490 h 10000"/>
              <a:gd name="connsiteX152" fmla="*/ 6477 w 10104"/>
              <a:gd name="connsiteY152" fmla="*/ 2048 h 10000"/>
              <a:gd name="connsiteX153" fmla="*/ 6535 w 10104"/>
              <a:gd name="connsiteY153" fmla="*/ 2236 h 10000"/>
              <a:gd name="connsiteX154" fmla="*/ 6647 w 10104"/>
              <a:gd name="connsiteY154" fmla="*/ 2169 h 10000"/>
              <a:gd name="connsiteX155" fmla="*/ 6800 w 10104"/>
              <a:gd name="connsiteY155" fmla="*/ 2329 h 10000"/>
              <a:gd name="connsiteX156" fmla="*/ 6921 w 10104"/>
              <a:gd name="connsiteY156" fmla="*/ 2236 h 10000"/>
              <a:gd name="connsiteX157" fmla="*/ 6907 w 10104"/>
              <a:gd name="connsiteY157" fmla="*/ 2048 h 10000"/>
              <a:gd name="connsiteX158" fmla="*/ 6992 w 10104"/>
              <a:gd name="connsiteY158" fmla="*/ 1767 h 10000"/>
              <a:gd name="connsiteX159" fmla="*/ 7503 w 10104"/>
              <a:gd name="connsiteY159" fmla="*/ 1968 h 10000"/>
              <a:gd name="connsiteX160" fmla="*/ 7534 w 10104"/>
              <a:gd name="connsiteY160" fmla="*/ 2102 h 10000"/>
              <a:gd name="connsiteX161" fmla="*/ 7472 w 10104"/>
              <a:gd name="connsiteY161" fmla="*/ 2169 h 10000"/>
              <a:gd name="connsiteX162" fmla="*/ 7633 w 10104"/>
              <a:gd name="connsiteY162" fmla="*/ 2236 h 10000"/>
              <a:gd name="connsiteX163" fmla="*/ 7696 w 10104"/>
              <a:gd name="connsiteY163" fmla="*/ 2450 h 10000"/>
              <a:gd name="connsiteX164" fmla="*/ 8076 w 10104"/>
              <a:gd name="connsiteY164" fmla="*/ 2409 h 10000"/>
              <a:gd name="connsiteX165" fmla="*/ 8148 w 10104"/>
              <a:gd name="connsiteY165" fmla="*/ 2570 h 10000"/>
              <a:gd name="connsiteX166" fmla="*/ 8121 w 10104"/>
              <a:gd name="connsiteY166" fmla="*/ 2771 h 10000"/>
              <a:gd name="connsiteX167" fmla="*/ 8233 w 10104"/>
              <a:gd name="connsiteY167" fmla="*/ 2918 h 10000"/>
              <a:gd name="connsiteX168" fmla="*/ 8292 w 10104"/>
              <a:gd name="connsiteY168" fmla="*/ 2798 h 10000"/>
              <a:gd name="connsiteX169" fmla="*/ 8560 w 10104"/>
              <a:gd name="connsiteY169" fmla="*/ 2892 h 10000"/>
              <a:gd name="connsiteX170" fmla="*/ 8619 w 10104"/>
              <a:gd name="connsiteY170" fmla="*/ 2771 h 10000"/>
              <a:gd name="connsiteX171" fmla="*/ 8650 w 10104"/>
              <a:gd name="connsiteY171" fmla="*/ 2959 h 10000"/>
              <a:gd name="connsiteX172" fmla="*/ 8763 w 10104"/>
              <a:gd name="connsiteY172" fmla="*/ 3106 h 10000"/>
              <a:gd name="connsiteX173" fmla="*/ 8817 w 10104"/>
              <a:gd name="connsiteY173" fmla="*/ 2999 h 10000"/>
              <a:gd name="connsiteX174" fmla="*/ 8763 w 10104"/>
              <a:gd name="connsiteY174" fmla="*/ 2838 h 10000"/>
              <a:gd name="connsiteX175" fmla="*/ 8794 w 10104"/>
              <a:gd name="connsiteY175" fmla="*/ 2705 h 10000"/>
              <a:gd name="connsiteX176" fmla="*/ 9269 w 10104"/>
              <a:gd name="connsiteY176" fmla="*/ 2905 h 10000"/>
              <a:gd name="connsiteX177" fmla="*/ 9583 w 10104"/>
              <a:gd name="connsiteY177" fmla="*/ 3440 h 10000"/>
              <a:gd name="connsiteX178" fmla="*/ 9650 w 10104"/>
              <a:gd name="connsiteY178" fmla="*/ 3440 h 10000"/>
              <a:gd name="connsiteX179" fmla="*/ 9731 w 10104"/>
              <a:gd name="connsiteY179" fmla="*/ 3869 h 10000"/>
              <a:gd name="connsiteX180" fmla="*/ 9699 w 10104"/>
              <a:gd name="connsiteY180" fmla="*/ 3628 h 10000"/>
              <a:gd name="connsiteX181" fmla="*/ 9749 w 10104"/>
              <a:gd name="connsiteY181" fmla="*/ 3615 h 10000"/>
              <a:gd name="connsiteX182" fmla="*/ 9780 w 10104"/>
              <a:gd name="connsiteY182" fmla="*/ 3695 h 10000"/>
              <a:gd name="connsiteX183" fmla="*/ 9870 w 10104"/>
              <a:gd name="connsiteY183" fmla="*/ 3668 h 10000"/>
              <a:gd name="connsiteX184" fmla="*/ 9816 w 10104"/>
              <a:gd name="connsiteY184" fmla="*/ 4189 h 10000"/>
              <a:gd name="connsiteX185" fmla="*/ 9457 w 10104"/>
              <a:gd name="connsiteY185" fmla="*/ 4083 h 10000"/>
              <a:gd name="connsiteX186" fmla="*/ 2304 w 10104"/>
              <a:gd name="connsiteY186" fmla="*/ 7121 h 10000"/>
              <a:gd name="connsiteX187" fmla="*/ 2160 w 10104"/>
              <a:gd name="connsiteY187" fmla="*/ 6907 h 10000"/>
              <a:gd name="connsiteX188" fmla="*/ 2022 w 10104"/>
              <a:gd name="connsiteY188" fmla="*/ 7068 h 10000"/>
              <a:gd name="connsiteX189" fmla="*/ 1990 w 10104"/>
              <a:gd name="connsiteY189" fmla="*/ 7014 h 10000"/>
              <a:gd name="connsiteX190" fmla="*/ 1857 w 10104"/>
              <a:gd name="connsiteY190" fmla="*/ 4912 h 10000"/>
              <a:gd name="connsiteX191" fmla="*/ 1919 w 10104"/>
              <a:gd name="connsiteY191" fmla="*/ 7148 h 10000"/>
              <a:gd name="connsiteX192" fmla="*/ 1789 w 10104"/>
              <a:gd name="connsiteY192" fmla="*/ 7202 h 10000"/>
              <a:gd name="connsiteX193" fmla="*/ 1744 w 10104"/>
              <a:gd name="connsiteY193" fmla="*/ 7148 h 10000"/>
              <a:gd name="connsiteX194" fmla="*/ 1730 w 10104"/>
              <a:gd name="connsiteY194" fmla="*/ 7202 h 10000"/>
              <a:gd name="connsiteX195" fmla="*/ 1798 w 10104"/>
              <a:gd name="connsiteY195" fmla="*/ 7403 h 10000"/>
              <a:gd name="connsiteX196" fmla="*/ 1753 w 10104"/>
              <a:gd name="connsiteY196" fmla="*/ 7523 h 10000"/>
              <a:gd name="connsiteX197" fmla="*/ 1757 w 10104"/>
              <a:gd name="connsiteY197" fmla="*/ 7697 h 10000"/>
              <a:gd name="connsiteX198" fmla="*/ 1829 w 10104"/>
              <a:gd name="connsiteY198" fmla="*/ 7711 h 10000"/>
              <a:gd name="connsiteX199" fmla="*/ 1860 w 10104"/>
              <a:gd name="connsiteY199" fmla="*/ 7871 h 10000"/>
              <a:gd name="connsiteX200" fmla="*/ 1842 w 10104"/>
              <a:gd name="connsiteY200" fmla="*/ 7991 h 10000"/>
              <a:gd name="connsiteX201" fmla="*/ 1789 w 10104"/>
              <a:gd name="connsiteY201" fmla="*/ 7911 h 10000"/>
              <a:gd name="connsiteX202" fmla="*/ 1744 w 10104"/>
              <a:gd name="connsiteY202" fmla="*/ 7978 h 10000"/>
              <a:gd name="connsiteX203" fmla="*/ 1704 w 10104"/>
              <a:gd name="connsiteY203" fmla="*/ 7911 h 10000"/>
              <a:gd name="connsiteX204" fmla="*/ 1686 w 10104"/>
              <a:gd name="connsiteY204" fmla="*/ 7804 h 10000"/>
              <a:gd name="connsiteX205" fmla="*/ 1636 w 10104"/>
              <a:gd name="connsiteY205" fmla="*/ 7871 h 10000"/>
              <a:gd name="connsiteX206" fmla="*/ 1596 w 10104"/>
              <a:gd name="connsiteY206" fmla="*/ 7804 h 10000"/>
              <a:gd name="connsiteX207" fmla="*/ 1556 w 10104"/>
              <a:gd name="connsiteY207" fmla="*/ 7911 h 10000"/>
              <a:gd name="connsiteX208" fmla="*/ 1502 w 10104"/>
              <a:gd name="connsiteY208" fmla="*/ 7924 h 10000"/>
              <a:gd name="connsiteX209" fmla="*/ 1466 w 10104"/>
              <a:gd name="connsiteY209" fmla="*/ 7804 h 10000"/>
              <a:gd name="connsiteX210" fmla="*/ 1269 w 10104"/>
              <a:gd name="connsiteY210" fmla="*/ 7764 h 10000"/>
              <a:gd name="connsiteX211" fmla="*/ 1246 w 10104"/>
              <a:gd name="connsiteY211" fmla="*/ 7831 h 10000"/>
              <a:gd name="connsiteX212" fmla="*/ 1228 w 10104"/>
              <a:gd name="connsiteY212" fmla="*/ 7831 h 10000"/>
              <a:gd name="connsiteX213" fmla="*/ 1196 w 10104"/>
              <a:gd name="connsiteY213" fmla="*/ 7965 h 10000"/>
              <a:gd name="connsiteX214" fmla="*/ 1201 w 10104"/>
              <a:gd name="connsiteY214" fmla="*/ 8099 h 10000"/>
              <a:gd name="connsiteX215" fmla="*/ 1178 w 10104"/>
              <a:gd name="connsiteY215" fmla="*/ 8099 h 10000"/>
              <a:gd name="connsiteX216" fmla="*/ 1160 w 10104"/>
              <a:gd name="connsiteY216" fmla="*/ 7991 h 10000"/>
              <a:gd name="connsiteX217" fmla="*/ 1134 w 10104"/>
              <a:gd name="connsiteY217" fmla="*/ 8005 h 10000"/>
              <a:gd name="connsiteX218" fmla="*/ 1125 w 10104"/>
              <a:gd name="connsiteY218" fmla="*/ 8393 h 10000"/>
              <a:gd name="connsiteX219" fmla="*/ 1156 w 10104"/>
              <a:gd name="connsiteY219" fmla="*/ 8514 h 10000"/>
              <a:gd name="connsiteX220" fmla="*/ 1156 w 10104"/>
              <a:gd name="connsiteY220" fmla="*/ 8621 h 10000"/>
              <a:gd name="connsiteX221" fmla="*/ 1187 w 10104"/>
              <a:gd name="connsiteY221" fmla="*/ 8607 h 10000"/>
              <a:gd name="connsiteX222" fmla="*/ 1228 w 10104"/>
              <a:gd name="connsiteY222" fmla="*/ 8554 h 10000"/>
              <a:gd name="connsiteX223" fmla="*/ 1264 w 10104"/>
              <a:gd name="connsiteY223" fmla="*/ 8728 h 10000"/>
              <a:gd name="connsiteX224" fmla="*/ 1291 w 10104"/>
              <a:gd name="connsiteY224" fmla="*/ 8835 h 10000"/>
              <a:gd name="connsiteX225" fmla="*/ 1318 w 10104"/>
              <a:gd name="connsiteY225" fmla="*/ 8983 h 10000"/>
              <a:gd name="connsiteX226" fmla="*/ 1363 w 10104"/>
              <a:gd name="connsiteY226" fmla="*/ 9009 h 10000"/>
              <a:gd name="connsiteX227" fmla="*/ 1305 w 10104"/>
              <a:gd name="connsiteY227" fmla="*/ 9130 h 10000"/>
              <a:gd name="connsiteX228" fmla="*/ 1264 w 10104"/>
              <a:gd name="connsiteY228" fmla="*/ 9023 h 10000"/>
              <a:gd name="connsiteX229" fmla="*/ 1223 w 10104"/>
              <a:gd name="connsiteY229" fmla="*/ 9464 h 10000"/>
              <a:gd name="connsiteX230" fmla="*/ 1273 w 10104"/>
              <a:gd name="connsiteY230" fmla="*/ 9571 h 10000"/>
              <a:gd name="connsiteX231" fmla="*/ 1318 w 10104"/>
              <a:gd name="connsiteY231" fmla="*/ 10000 h 10000"/>
              <a:gd name="connsiteX232" fmla="*/ 1278 w 10104"/>
              <a:gd name="connsiteY232" fmla="*/ 9919 h 10000"/>
              <a:gd name="connsiteX233" fmla="*/ 1237 w 10104"/>
              <a:gd name="connsiteY233" fmla="*/ 9879 h 10000"/>
              <a:gd name="connsiteX234" fmla="*/ 1187 w 10104"/>
              <a:gd name="connsiteY234" fmla="*/ 9853 h 10000"/>
              <a:gd name="connsiteX235" fmla="*/ 1156 w 10104"/>
              <a:gd name="connsiteY235" fmla="*/ 9812 h 10000"/>
              <a:gd name="connsiteX236" fmla="*/ 1120 w 10104"/>
              <a:gd name="connsiteY236" fmla="*/ 9786 h 10000"/>
              <a:gd name="connsiteX237" fmla="*/ 1093 w 10104"/>
              <a:gd name="connsiteY237" fmla="*/ 9639 h 10000"/>
              <a:gd name="connsiteX238" fmla="*/ 1030 w 10104"/>
              <a:gd name="connsiteY238" fmla="*/ 9732 h 10000"/>
              <a:gd name="connsiteX239" fmla="*/ 972 w 10104"/>
              <a:gd name="connsiteY239" fmla="*/ 9719 h 10000"/>
              <a:gd name="connsiteX240" fmla="*/ 936 w 10104"/>
              <a:gd name="connsiteY240" fmla="*/ 9598 h 10000"/>
              <a:gd name="connsiteX241" fmla="*/ 838 w 10104"/>
              <a:gd name="connsiteY241" fmla="*/ 9477 h 10000"/>
              <a:gd name="connsiteX242" fmla="*/ 739 w 10104"/>
              <a:gd name="connsiteY242" fmla="*/ 9491 h 10000"/>
              <a:gd name="connsiteX243" fmla="*/ 636 w 10104"/>
              <a:gd name="connsiteY243" fmla="*/ 9290 h 10000"/>
              <a:gd name="connsiteX244" fmla="*/ 717 w 10104"/>
              <a:gd name="connsiteY244" fmla="*/ 9090 h 10000"/>
              <a:gd name="connsiteX245" fmla="*/ 726 w 10104"/>
              <a:gd name="connsiteY245" fmla="*/ 8929 h 10000"/>
              <a:gd name="connsiteX246" fmla="*/ 726 w 10104"/>
              <a:gd name="connsiteY246" fmla="*/ 8754 h 10000"/>
              <a:gd name="connsiteX247" fmla="*/ 730 w 10104"/>
              <a:gd name="connsiteY247" fmla="*/ 8634 h 10000"/>
              <a:gd name="connsiteX248" fmla="*/ 784 w 10104"/>
              <a:gd name="connsiteY248" fmla="*/ 8581 h 10000"/>
              <a:gd name="connsiteX249" fmla="*/ 757 w 10104"/>
              <a:gd name="connsiteY249" fmla="*/ 8327 h 10000"/>
              <a:gd name="connsiteX250" fmla="*/ 694 w 10104"/>
              <a:gd name="connsiteY250" fmla="*/ 8260 h 10000"/>
              <a:gd name="connsiteX251" fmla="*/ 663 w 10104"/>
              <a:gd name="connsiteY251" fmla="*/ 8220 h 10000"/>
              <a:gd name="connsiteX252" fmla="*/ 623 w 10104"/>
              <a:gd name="connsiteY252" fmla="*/ 8260 h 10000"/>
              <a:gd name="connsiteX253" fmla="*/ 529 w 10104"/>
              <a:gd name="connsiteY253" fmla="*/ 8193 h 10000"/>
              <a:gd name="connsiteX254" fmla="*/ 457 w 10104"/>
              <a:gd name="connsiteY254" fmla="*/ 7938 h 10000"/>
              <a:gd name="connsiteX255" fmla="*/ 399 w 10104"/>
              <a:gd name="connsiteY255" fmla="*/ 7858 h 10000"/>
              <a:gd name="connsiteX256" fmla="*/ 372 w 10104"/>
              <a:gd name="connsiteY256" fmla="*/ 7630 h 10000"/>
              <a:gd name="connsiteX257" fmla="*/ 318 w 10104"/>
              <a:gd name="connsiteY257" fmla="*/ 7604 h 10000"/>
              <a:gd name="connsiteX258" fmla="*/ 269 w 10104"/>
              <a:gd name="connsiteY258" fmla="*/ 7684 h 10000"/>
              <a:gd name="connsiteX259" fmla="*/ 237 w 10104"/>
              <a:gd name="connsiteY259" fmla="*/ 7724 h 10000"/>
              <a:gd name="connsiteX260" fmla="*/ 224 w 10104"/>
              <a:gd name="connsiteY260" fmla="*/ 7617 h 10000"/>
              <a:gd name="connsiteX261" fmla="*/ 197 w 10104"/>
              <a:gd name="connsiteY261" fmla="*/ 7523 h 10000"/>
              <a:gd name="connsiteX262" fmla="*/ 269 w 10104"/>
              <a:gd name="connsiteY262" fmla="*/ 7497 h 10000"/>
              <a:gd name="connsiteX263" fmla="*/ 264 w 10104"/>
              <a:gd name="connsiteY263" fmla="*/ 7430 h 10000"/>
              <a:gd name="connsiteX264" fmla="*/ 246 w 10104"/>
              <a:gd name="connsiteY264" fmla="*/ 7390 h 10000"/>
              <a:gd name="connsiteX265" fmla="*/ 224 w 10104"/>
              <a:gd name="connsiteY265" fmla="*/ 7336 h 10000"/>
              <a:gd name="connsiteX266" fmla="*/ 184 w 10104"/>
              <a:gd name="connsiteY266" fmla="*/ 7068 h 10000"/>
              <a:gd name="connsiteX267" fmla="*/ 130 w 10104"/>
              <a:gd name="connsiteY267" fmla="*/ 6921 h 10000"/>
              <a:gd name="connsiteX268" fmla="*/ 76 w 10104"/>
              <a:gd name="connsiteY268" fmla="*/ 6921 h 10000"/>
              <a:gd name="connsiteX269" fmla="*/ 18 w 10104"/>
              <a:gd name="connsiteY269" fmla="*/ 6921 h 10000"/>
              <a:gd name="connsiteX270" fmla="*/ 0 w 10104"/>
              <a:gd name="connsiteY270" fmla="*/ 6720 h 10000"/>
              <a:gd name="connsiteX271" fmla="*/ 36 w 10104"/>
              <a:gd name="connsiteY271" fmla="*/ 6587 h 10000"/>
              <a:gd name="connsiteX0" fmla="*/ 36 w 10132"/>
              <a:gd name="connsiteY0" fmla="*/ 6587 h 10000"/>
              <a:gd name="connsiteX1" fmla="*/ 58 w 10132"/>
              <a:gd name="connsiteY1" fmla="*/ 6345 h 10000"/>
              <a:gd name="connsiteX2" fmla="*/ 99 w 10132"/>
              <a:gd name="connsiteY2" fmla="*/ 6131 h 10000"/>
              <a:gd name="connsiteX3" fmla="*/ 67 w 10132"/>
              <a:gd name="connsiteY3" fmla="*/ 5877 h 10000"/>
              <a:gd name="connsiteX4" fmla="*/ 67 w 10132"/>
              <a:gd name="connsiteY4" fmla="*/ 5729 h 10000"/>
              <a:gd name="connsiteX5" fmla="*/ 206 w 10132"/>
              <a:gd name="connsiteY5" fmla="*/ 5662 h 10000"/>
              <a:gd name="connsiteX6" fmla="*/ 108 w 10132"/>
              <a:gd name="connsiteY6" fmla="*/ 5582 h 10000"/>
              <a:gd name="connsiteX7" fmla="*/ 112 w 10132"/>
              <a:gd name="connsiteY7" fmla="*/ 5475 h 10000"/>
              <a:gd name="connsiteX8" fmla="*/ 49 w 10132"/>
              <a:gd name="connsiteY8" fmla="*/ 5502 h 10000"/>
              <a:gd name="connsiteX9" fmla="*/ 282 w 10132"/>
              <a:gd name="connsiteY9" fmla="*/ 4912 h 10000"/>
              <a:gd name="connsiteX10" fmla="*/ 179 w 10132"/>
              <a:gd name="connsiteY10" fmla="*/ 4297 h 10000"/>
              <a:gd name="connsiteX11" fmla="*/ 206 w 10132"/>
              <a:gd name="connsiteY11" fmla="*/ 4002 h 10000"/>
              <a:gd name="connsiteX12" fmla="*/ 143 w 10132"/>
              <a:gd name="connsiteY12" fmla="*/ 3668 h 10000"/>
              <a:gd name="connsiteX13" fmla="*/ 193 w 10132"/>
              <a:gd name="connsiteY13" fmla="*/ 3481 h 10000"/>
              <a:gd name="connsiteX14" fmla="*/ 108 w 10132"/>
              <a:gd name="connsiteY14" fmla="*/ 3226 h 10000"/>
              <a:gd name="connsiteX15" fmla="*/ 130 w 10132"/>
              <a:gd name="connsiteY15" fmla="*/ 3012 h 10000"/>
              <a:gd name="connsiteX16" fmla="*/ 246 w 10132"/>
              <a:gd name="connsiteY16" fmla="*/ 2771 h 10000"/>
              <a:gd name="connsiteX17" fmla="*/ 309 w 10132"/>
              <a:gd name="connsiteY17" fmla="*/ 2745 h 10000"/>
              <a:gd name="connsiteX18" fmla="*/ 385 w 10132"/>
              <a:gd name="connsiteY18" fmla="*/ 2798 h 10000"/>
              <a:gd name="connsiteX19" fmla="*/ 318 w 10132"/>
              <a:gd name="connsiteY19" fmla="*/ 2852 h 10000"/>
              <a:gd name="connsiteX20" fmla="*/ 372 w 10132"/>
              <a:gd name="connsiteY20" fmla="*/ 2945 h 10000"/>
              <a:gd name="connsiteX21" fmla="*/ 551 w 10132"/>
              <a:gd name="connsiteY21" fmla="*/ 2972 h 10000"/>
              <a:gd name="connsiteX22" fmla="*/ 874 w 10132"/>
              <a:gd name="connsiteY22" fmla="*/ 3468 h 10000"/>
              <a:gd name="connsiteX23" fmla="*/ 878 w 10132"/>
              <a:gd name="connsiteY23" fmla="*/ 3708 h 10000"/>
              <a:gd name="connsiteX24" fmla="*/ 744 w 10132"/>
              <a:gd name="connsiteY24" fmla="*/ 3935 h 10000"/>
              <a:gd name="connsiteX25" fmla="*/ 309 w 10132"/>
              <a:gd name="connsiteY25" fmla="*/ 3628 h 10000"/>
              <a:gd name="connsiteX26" fmla="*/ 488 w 10132"/>
              <a:gd name="connsiteY26" fmla="*/ 3989 h 10000"/>
              <a:gd name="connsiteX27" fmla="*/ 484 w 10132"/>
              <a:gd name="connsiteY27" fmla="*/ 4404 h 10000"/>
              <a:gd name="connsiteX28" fmla="*/ 654 w 10132"/>
              <a:gd name="connsiteY28" fmla="*/ 4605 h 10000"/>
              <a:gd name="connsiteX29" fmla="*/ 703 w 10132"/>
              <a:gd name="connsiteY29" fmla="*/ 4578 h 10000"/>
              <a:gd name="connsiteX30" fmla="*/ 677 w 10132"/>
              <a:gd name="connsiteY30" fmla="*/ 4404 h 10000"/>
              <a:gd name="connsiteX31" fmla="*/ 596 w 10132"/>
              <a:gd name="connsiteY31" fmla="*/ 4338 h 10000"/>
              <a:gd name="connsiteX32" fmla="*/ 618 w 10132"/>
              <a:gd name="connsiteY32" fmla="*/ 4189 h 10000"/>
              <a:gd name="connsiteX33" fmla="*/ 694 w 10132"/>
              <a:gd name="connsiteY33" fmla="*/ 4351 h 10000"/>
              <a:gd name="connsiteX34" fmla="*/ 865 w 10132"/>
              <a:gd name="connsiteY34" fmla="*/ 4404 h 10000"/>
              <a:gd name="connsiteX35" fmla="*/ 793 w 10132"/>
              <a:gd name="connsiteY35" fmla="*/ 4069 h 10000"/>
              <a:gd name="connsiteX36" fmla="*/ 950 w 10132"/>
              <a:gd name="connsiteY36" fmla="*/ 3802 h 10000"/>
              <a:gd name="connsiteX37" fmla="*/ 1062 w 10132"/>
              <a:gd name="connsiteY37" fmla="*/ 3989 h 10000"/>
              <a:gd name="connsiteX38" fmla="*/ 1057 w 10132"/>
              <a:gd name="connsiteY38" fmla="*/ 3253 h 10000"/>
              <a:gd name="connsiteX39" fmla="*/ 1013 w 10132"/>
              <a:gd name="connsiteY39" fmla="*/ 3132 h 10000"/>
              <a:gd name="connsiteX40" fmla="*/ 1201 w 10132"/>
              <a:gd name="connsiteY40" fmla="*/ 3306 h 10000"/>
              <a:gd name="connsiteX41" fmla="*/ 1214 w 10132"/>
              <a:gd name="connsiteY41" fmla="*/ 3386 h 10000"/>
              <a:gd name="connsiteX42" fmla="*/ 1111 w 10132"/>
              <a:gd name="connsiteY42" fmla="*/ 3521 h 10000"/>
              <a:gd name="connsiteX43" fmla="*/ 1214 w 10132"/>
              <a:gd name="connsiteY43" fmla="*/ 3762 h 10000"/>
              <a:gd name="connsiteX44" fmla="*/ 1300 w 10132"/>
              <a:gd name="connsiteY44" fmla="*/ 3481 h 10000"/>
              <a:gd name="connsiteX45" fmla="*/ 1650 w 10132"/>
              <a:gd name="connsiteY45" fmla="*/ 3039 h 10000"/>
              <a:gd name="connsiteX46" fmla="*/ 1704 w 10132"/>
              <a:gd name="connsiteY46" fmla="*/ 3025 h 10000"/>
              <a:gd name="connsiteX47" fmla="*/ 1650 w 10132"/>
              <a:gd name="connsiteY47" fmla="*/ 3092 h 10000"/>
              <a:gd name="connsiteX48" fmla="*/ 1820 w 10132"/>
              <a:gd name="connsiteY48" fmla="*/ 4899 h 10000"/>
              <a:gd name="connsiteX49" fmla="*/ 1963 w 10132"/>
              <a:gd name="connsiteY49" fmla="*/ 3025 h 10000"/>
              <a:gd name="connsiteX50" fmla="*/ 2022 w 10132"/>
              <a:gd name="connsiteY50" fmla="*/ 3226 h 10000"/>
              <a:gd name="connsiteX51" fmla="*/ 2080 w 10132"/>
              <a:gd name="connsiteY51" fmla="*/ 3079 h 10000"/>
              <a:gd name="connsiteX52" fmla="*/ 2048 w 10132"/>
              <a:gd name="connsiteY52" fmla="*/ 2838 h 10000"/>
              <a:gd name="connsiteX53" fmla="*/ 2084 w 10132"/>
              <a:gd name="connsiteY53" fmla="*/ 2758 h 10000"/>
              <a:gd name="connsiteX54" fmla="*/ 2281 w 10132"/>
              <a:gd name="connsiteY54" fmla="*/ 2878 h 10000"/>
              <a:gd name="connsiteX55" fmla="*/ 2537 w 10132"/>
              <a:gd name="connsiteY55" fmla="*/ 3293 h 10000"/>
              <a:gd name="connsiteX56" fmla="*/ 2586 w 10132"/>
              <a:gd name="connsiteY56" fmla="*/ 3092 h 10000"/>
              <a:gd name="connsiteX57" fmla="*/ 2532 w 10132"/>
              <a:gd name="connsiteY57" fmla="*/ 2878 h 10000"/>
              <a:gd name="connsiteX58" fmla="*/ 2452 w 10132"/>
              <a:gd name="connsiteY58" fmla="*/ 2825 h 10000"/>
              <a:gd name="connsiteX59" fmla="*/ 2483 w 10132"/>
              <a:gd name="connsiteY59" fmla="*/ 2490 h 10000"/>
              <a:gd name="connsiteX60" fmla="*/ 2429 w 10132"/>
              <a:gd name="connsiteY60" fmla="*/ 2450 h 10000"/>
              <a:gd name="connsiteX61" fmla="*/ 2447 w 10132"/>
              <a:gd name="connsiteY61" fmla="*/ 2289 h 10000"/>
              <a:gd name="connsiteX62" fmla="*/ 2541 w 10132"/>
              <a:gd name="connsiteY62" fmla="*/ 2129 h 10000"/>
              <a:gd name="connsiteX63" fmla="*/ 2604 w 10132"/>
              <a:gd name="connsiteY63" fmla="*/ 1727 h 10000"/>
              <a:gd name="connsiteX64" fmla="*/ 2734 w 10132"/>
              <a:gd name="connsiteY64" fmla="*/ 1740 h 10000"/>
              <a:gd name="connsiteX65" fmla="*/ 2801 w 10132"/>
              <a:gd name="connsiteY65" fmla="*/ 1793 h 10000"/>
              <a:gd name="connsiteX66" fmla="*/ 2752 w 10132"/>
              <a:gd name="connsiteY66" fmla="*/ 2222 h 10000"/>
              <a:gd name="connsiteX67" fmla="*/ 2806 w 10132"/>
              <a:gd name="connsiteY67" fmla="*/ 2423 h 10000"/>
              <a:gd name="connsiteX68" fmla="*/ 2788 w 10132"/>
              <a:gd name="connsiteY68" fmla="*/ 3012 h 10000"/>
              <a:gd name="connsiteX69" fmla="*/ 2855 w 10132"/>
              <a:gd name="connsiteY69" fmla="*/ 3213 h 10000"/>
              <a:gd name="connsiteX70" fmla="*/ 2828 w 10132"/>
              <a:gd name="connsiteY70" fmla="*/ 3426 h 10000"/>
              <a:gd name="connsiteX71" fmla="*/ 2729 w 10132"/>
              <a:gd name="connsiteY71" fmla="*/ 3588 h 10000"/>
              <a:gd name="connsiteX72" fmla="*/ 2761 w 10132"/>
              <a:gd name="connsiteY72" fmla="*/ 3668 h 10000"/>
              <a:gd name="connsiteX73" fmla="*/ 2626 w 10132"/>
              <a:gd name="connsiteY73" fmla="*/ 3748 h 10000"/>
              <a:gd name="connsiteX74" fmla="*/ 2770 w 10132"/>
              <a:gd name="connsiteY74" fmla="*/ 3895 h 10000"/>
              <a:gd name="connsiteX75" fmla="*/ 2927 w 10132"/>
              <a:gd name="connsiteY75" fmla="*/ 3426 h 10000"/>
              <a:gd name="connsiteX76" fmla="*/ 2909 w 10132"/>
              <a:gd name="connsiteY76" fmla="*/ 3132 h 10000"/>
              <a:gd name="connsiteX77" fmla="*/ 2962 w 10132"/>
              <a:gd name="connsiteY77" fmla="*/ 3092 h 10000"/>
              <a:gd name="connsiteX78" fmla="*/ 3048 w 10132"/>
              <a:gd name="connsiteY78" fmla="*/ 3039 h 10000"/>
              <a:gd name="connsiteX79" fmla="*/ 3088 w 10132"/>
              <a:gd name="connsiteY79" fmla="*/ 3199 h 10000"/>
              <a:gd name="connsiteX80" fmla="*/ 3083 w 10132"/>
              <a:gd name="connsiteY80" fmla="*/ 3426 h 10000"/>
              <a:gd name="connsiteX81" fmla="*/ 3186 w 10132"/>
              <a:gd name="connsiteY81" fmla="*/ 3494 h 10000"/>
              <a:gd name="connsiteX82" fmla="*/ 3106 w 10132"/>
              <a:gd name="connsiteY82" fmla="*/ 3413 h 10000"/>
              <a:gd name="connsiteX83" fmla="*/ 3142 w 10132"/>
              <a:gd name="connsiteY83" fmla="*/ 3279 h 10000"/>
              <a:gd name="connsiteX84" fmla="*/ 3110 w 10132"/>
              <a:gd name="connsiteY84" fmla="*/ 3092 h 10000"/>
              <a:gd name="connsiteX85" fmla="*/ 2873 w 10132"/>
              <a:gd name="connsiteY85" fmla="*/ 2959 h 10000"/>
              <a:gd name="connsiteX86" fmla="*/ 2909 w 10132"/>
              <a:gd name="connsiteY86" fmla="*/ 2503 h 10000"/>
              <a:gd name="connsiteX87" fmla="*/ 2828 w 10132"/>
              <a:gd name="connsiteY87" fmla="*/ 2222 h 10000"/>
              <a:gd name="connsiteX88" fmla="*/ 2945 w 10132"/>
              <a:gd name="connsiteY88" fmla="*/ 1955 h 10000"/>
              <a:gd name="connsiteX89" fmla="*/ 2931 w 10132"/>
              <a:gd name="connsiteY89" fmla="*/ 1767 h 10000"/>
              <a:gd name="connsiteX90" fmla="*/ 2985 w 10132"/>
              <a:gd name="connsiteY90" fmla="*/ 1874 h 10000"/>
              <a:gd name="connsiteX91" fmla="*/ 2958 w 10132"/>
              <a:gd name="connsiteY91" fmla="*/ 2236 h 10000"/>
              <a:gd name="connsiteX92" fmla="*/ 2994 w 10132"/>
              <a:gd name="connsiteY92" fmla="*/ 2289 h 10000"/>
              <a:gd name="connsiteX93" fmla="*/ 3155 w 10132"/>
              <a:gd name="connsiteY93" fmla="*/ 2409 h 10000"/>
              <a:gd name="connsiteX94" fmla="*/ 3012 w 10132"/>
              <a:gd name="connsiteY94" fmla="*/ 2102 h 10000"/>
              <a:gd name="connsiteX95" fmla="*/ 3119 w 10132"/>
              <a:gd name="connsiteY95" fmla="*/ 2115 h 10000"/>
              <a:gd name="connsiteX96" fmla="*/ 3097 w 10132"/>
              <a:gd name="connsiteY96" fmla="*/ 1995 h 10000"/>
              <a:gd name="connsiteX97" fmla="*/ 3155 w 10132"/>
              <a:gd name="connsiteY97" fmla="*/ 1942 h 10000"/>
              <a:gd name="connsiteX98" fmla="*/ 3451 w 10132"/>
              <a:gd name="connsiteY98" fmla="*/ 2169 h 10000"/>
              <a:gd name="connsiteX99" fmla="*/ 3393 w 10132"/>
              <a:gd name="connsiteY99" fmla="*/ 2329 h 10000"/>
              <a:gd name="connsiteX100" fmla="*/ 3388 w 10132"/>
              <a:gd name="connsiteY100" fmla="*/ 2570 h 10000"/>
              <a:gd name="connsiteX101" fmla="*/ 3446 w 10132"/>
              <a:gd name="connsiteY101" fmla="*/ 2705 h 10000"/>
              <a:gd name="connsiteX102" fmla="*/ 3478 w 10132"/>
              <a:gd name="connsiteY102" fmla="*/ 2169 h 10000"/>
              <a:gd name="connsiteX103" fmla="*/ 3316 w 10132"/>
              <a:gd name="connsiteY103" fmla="*/ 1900 h 10000"/>
              <a:gd name="connsiteX104" fmla="*/ 3285 w 10132"/>
              <a:gd name="connsiteY104" fmla="*/ 1539 h 10000"/>
              <a:gd name="connsiteX105" fmla="*/ 3657 w 10132"/>
              <a:gd name="connsiteY105" fmla="*/ 1406 h 10000"/>
              <a:gd name="connsiteX106" fmla="*/ 3612 w 10132"/>
              <a:gd name="connsiteY106" fmla="*/ 1057 h 10000"/>
              <a:gd name="connsiteX107" fmla="*/ 3657 w 10132"/>
              <a:gd name="connsiteY107" fmla="*/ 1137 h 10000"/>
              <a:gd name="connsiteX108" fmla="*/ 3720 w 10132"/>
              <a:gd name="connsiteY108" fmla="*/ 1004 h 10000"/>
              <a:gd name="connsiteX109" fmla="*/ 3675 w 10132"/>
              <a:gd name="connsiteY109" fmla="*/ 964 h 10000"/>
              <a:gd name="connsiteX110" fmla="*/ 4070 w 10132"/>
              <a:gd name="connsiteY110" fmla="*/ 683 h 10000"/>
              <a:gd name="connsiteX111" fmla="*/ 4039 w 10132"/>
              <a:gd name="connsiteY111" fmla="*/ 616 h 10000"/>
              <a:gd name="connsiteX112" fmla="*/ 4218 w 10132"/>
              <a:gd name="connsiteY112" fmla="*/ 576 h 10000"/>
              <a:gd name="connsiteX113" fmla="*/ 4218 w 10132"/>
              <a:gd name="connsiteY113" fmla="*/ 669 h 10000"/>
              <a:gd name="connsiteX114" fmla="*/ 4263 w 10132"/>
              <a:gd name="connsiteY114" fmla="*/ 669 h 10000"/>
              <a:gd name="connsiteX115" fmla="*/ 4393 w 10132"/>
              <a:gd name="connsiteY115" fmla="*/ 549 h 10000"/>
              <a:gd name="connsiteX116" fmla="*/ 4455 w 10132"/>
              <a:gd name="connsiteY116" fmla="*/ 616 h 10000"/>
              <a:gd name="connsiteX117" fmla="*/ 4397 w 10132"/>
              <a:gd name="connsiteY117" fmla="*/ 469 h 10000"/>
              <a:gd name="connsiteX118" fmla="*/ 4545 w 10132"/>
              <a:gd name="connsiteY118" fmla="*/ 442 h 10000"/>
              <a:gd name="connsiteX119" fmla="*/ 4549 w 10132"/>
              <a:gd name="connsiteY119" fmla="*/ 254 h 10000"/>
              <a:gd name="connsiteX120" fmla="*/ 4724 w 10132"/>
              <a:gd name="connsiteY120" fmla="*/ 0 h 10000"/>
              <a:gd name="connsiteX121" fmla="*/ 4845 w 10132"/>
              <a:gd name="connsiteY121" fmla="*/ 147 h 10000"/>
              <a:gd name="connsiteX122" fmla="*/ 4742 w 10132"/>
              <a:gd name="connsiteY122" fmla="*/ 281 h 10000"/>
              <a:gd name="connsiteX123" fmla="*/ 4921 w 10132"/>
              <a:gd name="connsiteY123" fmla="*/ 267 h 10000"/>
              <a:gd name="connsiteX124" fmla="*/ 4850 w 10132"/>
              <a:gd name="connsiteY124" fmla="*/ 469 h 10000"/>
              <a:gd name="connsiteX125" fmla="*/ 5150 w 10132"/>
              <a:gd name="connsiteY125" fmla="*/ 374 h 10000"/>
              <a:gd name="connsiteX126" fmla="*/ 5316 w 10132"/>
              <a:gd name="connsiteY126" fmla="*/ 669 h 10000"/>
              <a:gd name="connsiteX127" fmla="*/ 5293 w 10132"/>
              <a:gd name="connsiteY127" fmla="*/ 790 h 10000"/>
              <a:gd name="connsiteX128" fmla="*/ 5235 w 10132"/>
              <a:gd name="connsiteY128" fmla="*/ 723 h 10000"/>
              <a:gd name="connsiteX129" fmla="*/ 5311 w 10132"/>
              <a:gd name="connsiteY129" fmla="*/ 817 h 10000"/>
              <a:gd name="connsiteX130" fmla="*/ 5275 w 10132"/>
              <a:gd name="connsiteY130" fmla="*/ 990 h 10000"/>
              <a:gd name="connsiteX131" fmla="*/ 4724 w 10132"/>
              <a:gd name="connsiteY131" fmla="*/ 1860 h 10000"/>
              <a:gd name="connsiteX132" fmla="*/ 4899 w 10132"/>
              <a:gd name="connsiteY132" fmla="*/ 1753 h 10000"/>
              <a:gd name="connsiteX133" fmla="*/ 4863 w 10132"/>
              <a:gd name="connsiteY133" fmla="*/ 1646 h 10000"/>
              <a:gd name="connsiteX134" fmla="*/ 5141 w 10132"/>
              <a:gd name="connsiteY134" fmla="*/ 1473 h 10000"/>
              <a:gd name="connsiteX135" fmla="*/ 5065 w 10132"/>
              <a:gd name="connsiteY135" fmla="*/ 1513 h 10000"/>
              <a:gd name="connsiteX136" fmla="*/ 5083 w 10132"/>
              <a:gd name="connsiteY136" fmla="*/ 1352 h 10000"/>
              <a:gd name="connsiteX137" fmla="*/ 5235 w 10132"/>
              <a:gd name="connsiteY137" fmla="*/ 1473 h 10000"/>
              <a:gd name="connsiteX138" fmla="*/ 5262 w 10132"/>
              <a:gd name="connsiteY138" fmla="*/ 1352 h 10000"/>
              <a:gd name="connsiteX139" fmla="*/ 5293 w 10132"/>
              <a:gd name="connsiteY139" fmla="*/ 1646 h 10000"/>
              <a:gd name="connsiteX140" fmla="*/ 5369 w 10132"/>
              <a:gd name="connsiteY140" fmla="*/ 1660 h 10000"/>
              <a:gd name="connsiteX141" fmla="*/ 5302 w 10132"/>
              <a:gd name="connsiteY141" fmla="*/ 1539 h 10000"/>
              <a:gd name="connsiteX142" fmla="*/ 5446 w 10132"/>
              <a:gd name="connsiteY142" fmla="*/ 1473 h 10000"/>
              <a:gd name="connsiteX143" fmla="*/ 5625 w 10132"/>
              <a:gd name="connsiteY143" fmla="*/ 1539 h 10000"/>
              <a:gd name="connsiteX144" fmla="*/ 5607 w 10132"/>
              <a:gd name="connsiteY144" fmla="*/ 1646 h 10000"/>
              <a:gd name="connsiteX145" fmla="*/ 5759 w 10132"/>
              <a:gd name="connsiteY145" fmla="*/ 1727 h 10000"/>
              <a:gd name="connsiteX146" fmla="*/ 5894 w 10132"/>
              <a:gd name="connsiteY146" fmla="*/ 1713 h 10000"/>
              <a:gd name="connsiteX147" fmla="*/ 5898 w 10132"/>
              <a:gd name="connsiteY147" fmla="*/ 1446 h 10000"/>
              <a:gd name="connsiteX148" fmla="*/ 5938 w 10132"/>
              <a:gd name="connsiteY148" fmla="*/ 1406 h 10000"/>
              <a:gd name="connsiteX149" fmla="*/ 6280 w 10132"/>
              <a:gd name="connsiteY149" fmla="*/ 1713 h 10000"/>
              <a:gd name="connsiteX150" fmla="*/ 6230 w 10132"/>
              <a:gd name="connsiteY150" fmla="*/ 2169 h 10000"/>
              <a:gd name="connsiteX151" fmla="*/ 6392 w 10132"/>
              <a:gd name="connsiteY151" fmla="*/ 2490 h 10000"/>
              <a:gd name="connsiteX152" fmla="*/ 6477 w 10132"/>
              <a:gd name="connsiteY152" fmla="*/ 2048 h 10000"/>
              <a:gd name="connsiteX153" fmla="*/ 6535 w 10132"/>
              <a:gd name="connsiteY153" fmla="*/ 2236 h 10000"/>
              <a:gd name="connsiteX154" fmla="*/ 6647 w 10132"/>
              <a:gd name="connsiteY154" fmla="*/ 2169 h 10000"/>
              <a:gd name="connsiteX155" fmla="*/ 6800 w 10132"/>
              <a:gd name="connsiteY155" fmla="*/ 2329 h 10000"/>
              <a:gd name="connsiteX156" fmla="*/ 6921 w 10132"/>
              <a:gd name="connsiteY156" fmla="*/ 2236 h 10000"/>
              <a:gd name="connsiteX157" fmla="*/ 6907 w 10132"/>
              <a:gd name="connsiteY157" fmla="*/ 2048 h 10000"/>
              <a:gd name="connsiteX158" fmla="*/ 6992 w 10132"/>
              <a:gd name="connsiteY158" fmla="*/ 1767 h 10000"/>
              <a:gd name="connsiteX159" fmla="*/ 7503 w 10132"/>
              <a:gd name="connsiteY159" fmla="*/ 1968 h 10000"/>
              <a:gd name="connsiteX160" fmla="*/ 7534 w 10132"/>
              <a:gd name="connsiteY160" fmla="*/ 2102 h 10000"/>
              <a:gd name="connsiteX161" fmla="*/ 7472 w 10132"/>
              <a:gd name="connsiteY161" fmla="*/ 2169 h 10000"/>
              <a:gd name="connsiteX162" fmla="*/ 7633 w 10132"/>
              <a:gd name="connsiteY162" fmla="*/ 2236 h 10000"/>
              <a:gd name="connsiteX163" fmla="*/ 7696 w 10132"/>
              <a:gd name="connsiteY163" fmla="*/ 2450 h 10000"/>
              <a:gd name="connsiteX164" fmla="*/ 8076 w 10132"/>
              <a:gd name="connsiteY164" fmla="*/ 2409 h 10000"/>
              <a:gd name="connsiteX165" fmla="*/ 8148 w 10132"/>
              <a:gd name="connsiteY165" fmla="*/ 2570 h 10000"/>
              <a:gd name="connsiteX166" fmla="*/ 8121 w 10132"/>
              <a:gd name="connsiteY166" fmla="*/ 2771 h 10000"/>
              <a:gd name="connsiteX167" fmla="*/ 8233 w 10132"/>
              <a:gd name="connsiteY167" fmla="*/ 2918 h 10000"/>
              <a:gd name="connsiteX168" fmla="*/ 8292 w 10132"/>
              <a:gd name="connsiteY168" fmla="*/ 2798 h 10000"/>
              <a:gd name="connsiteX169" fmla="*/ 8560 w 10132"/>
              <a:gd name="connsiteY169" fmla="*/ 2892 h 10000"/>
              <a:gd name="connsiteX170" fmla="*/ 8619 w 10132"/>
              <a:gd name="connsiteY170" fmla="*/ 2771 h 10000"/>
              <a:gd name="connsiteX171" fmla="*/ 8650 w 10132"/>
              <a:gd name="connsiteY171" fmla="*/ 2959 h 10000"/>
              <a:gd name="connsiteX172" fmla="*/ 8763 w 10132"/>
              <a:gd name="connsiteY172" fmla="*/ 3106 h 10000"/>
              <a:gd name="connsiteX173" fmla="*/ 8817 w 10132"/>
              <a:gd name="connsiteY173" fmla="*/ 2999 h 10000"/>
              <a:gd name="connsiteX174" fmla="*/ 8763 w 10132"/>
              <a:gd name="connsiteY174" fmla="*/ 2838 h 10000"/>
              <a:gd name="connsiteX175" fmla="*/ 8794 w 10132"/>
              <a:gd name="connsiteY175" fmla="*/ 2705 h 10000"/>
              <a:gd name="connsiteX176" fmla="*/ 9269 w 10132"/>
              <a:gd name="connsiteY176" fmla="*/ 2905 h 10000"/>
              <a:gd name="connsiteX177" fmla="*/ 9583 w 10132"/>
              <a:gd name="connsiteY177" fmla="*/ 3440 h 10000"/>
              <a:gd name="connsiteX178" fmla="*/ 9650 w 10132"/>
              <a:gd name="connsiteY178" fmla="*/ 3440 h 10000"/>
              <a:gd name="connsiteX179" fmla="*/ 9731 w 10132"/>
              <a:gd name="connsiteY179" fmla="*/ 3869 h 10000"/>
              <a:gd name="connsiteX180" fmla="*/ 9699 w 10132"/>
              <a:gd name="connsiteY180" fmla="*/ 3628 h 10000"/>
              <a:gd name="connsiteX181" fmla="*/ 9749 w 10132"/>
              <a:gd name="connsiteY181" fmla="*/ 3615 h 10000"/>
              <a:gd name="connsiteX182" fmla="*/ 9780 w 10132"/>
              <a:gd name="connsiteY182" fmla="*/ 3695 h 10000"/>
              <a:gd name="connsiteX183" fmla="*/ 9870 w 10132"/>
              <a:gd name="connsiteY183" fmla="*/ 3668 h 10000"/>
              <a:gd name="connsiteX184" fmla="*/ 9457 w 10132"/>
              <a:gd name="connsiteY184" fmla="*/ 4083 h 10000"/>
              <a:gd name="connsiteX185" fmla="*/ 2304 w 10132"/>
              <a:gd name="connsiteY185" fmla="*/ 7121 h 10000"/>
              <a:gd name="connsiteX186" fmla="*/ 2160 w 10132"/>
              <a:gd name="connsiteY186" fmla="*/ 6907 h 10000"/>
              <a:gd name="connsiteX187" fmla="*/ 2022 w 10132"/>
              <a:gd name="connsiteY187" fmla="*/ 7068 h 10000"/>
              <a:gd name="connsiteX188" fmla="*/ 1990 w 10132"/>
              <a:gd name="connsiteY188" fmla="*/ 7014 h 10000"/>
              <a:gd name="connsiteX189" fmla="*/ 1857 w 10132"/>
              <a:gd name="connsiteY189" fmla="*/ 4912 h 10000"/>
              <a:gd name="connsiteX190" fmla="*/ 1919 w 10132"/>
              <a:gd name="connsiteY190" fmla="*/ 7148 h 10000"/>
              <a:gd name="connsiteX191" fmla="*/ 1789 w 10132"/>
              <a:gd name="connsiteY191" fmla="*/ 7202 h 10000"/>
              <a:gd name="connsiteX192" fmla="*/ 1744 w 10132"/>
              <a:gd name="connsiteY192" fmla="*/ 7148 h 10000"/>
              <a:gd name="connsiteX193" fmla="*/ 1730 w 10132"/>
              <a:gd name="connsiteY193" fmla="*/ 7202 h 10000"/>
              <a:gd name="connsiteX194" fmla="*/ 1798 w 10132"/>
              <a:gd name="connsiteY194" fmla="*/ 7403 h 10000"/>
              <a:gd name="connsiteX195" fmla="*/ 1753 w 10132"/>
              <a:gd name="connsiteY195" fmla="*/ 7523 h 10000"/>
              <a:gd name="connsiteX196" fmla="*/ 1757 w 10132"/>
              <a:gd name="connsiteY196" fmla="*/ 7697 h 10000"/>
              <a:gd name="connsiteX197" fmla="*/ 1829 w 10132"/>
              <a:gd name="connsiteY197" fmla="*/ 7711 h 10000"/>
              <a:gd name="connsiteX198" fmla="*/ 1860 w 10132"/>
              <a:gd name="connsiteY198" fmla="*/ 7871 h 10000"/>
              <a:gd name="connsiteX199" fmla="*/ 1842 w 10132"/>
              <a:gd name="connsiteY199" fmla="*/ 7991 h 10000"/>
              <a:gd name="connsiteX200" fmla="*/ 1789 w 10132"/>
              <a:gd name="connsiteY200" fmla="*/ 7911 h 10000"/>
              <a:gd name="connsiteX201" fmla="*/ 1744 w 10132"/>
              <a:gd name="connsiteY201" fmla="*/ 7978 h 10000"/>
              <a:gd name="connsiteX202" fmla="*/ 1704 w 10132"/>
              <a:gd name="connsiteY202" fmla="*/ 7911 h 10000"/>
              <a:gd name="connsiteX203" fmla="*/ 1686 w 10132"/>
              <a:gd name="connsiteY203" fmla="*/ 7804 h 10000"/>
              <a:gd name="connsiteX204" fmla="*/ 1636 w 10132"/>
              <a:gd name="connsiteY204" fmla="*/ 7871 h 10000"/>
              <a:gd name="connsiteX205" fmla="*/ 1596 w 10132"/>
              <a:gd name="connsiteY205" fmla="*/ 7804 h 10000"/>
              <a:gd name="connsiteX206" fmla="*/ 1556 w 10132"/>
              <a:gd name="connsiteY206" fmla="*/ 7911 h 10000"/>
              <a:gd name="connsiteX207" fmla="*/ 1502 w 10132"/>
              <a:gd name="connsiteY207" fmla="*/ 7924 h 10000"/>
              <a:gd name="connsiteX208" fmla="*/ 1466 w 10132"/>
              <a:gd name="connsiteY208" fmla="*/ 7804 h 10000"/>
              <a:gd name="connsiteX209" fmla="*/ 1269 w 10132"/>
              <a:gd name="connsiteY209" fmla="*/ 7764 h 10000"/>
              <a:gd name="connsiteX210" fmla="*/ 1246 w 10132"/>
              <a:gd name="connsiteY210" fmla="*/ 7831 h 10000"/>
              <a:gd name="connsiteX211" fmla="*/ 1228 w 10132"/>
              <a:gd name="connsiteY211" fmla="*/ 7831 h 10000"/>
              <a:gd name="connsiteX212" fmla="*/ 1196 w 10132"/>
              <a:gd name="connsiteY212" fmla="*/ 7965 h 10000"/>
              <a:gd name="connsiteX213" fmla="*/ 1201 w 10132"/>
              <a:gd name="connsiteY213" fmla="*/ 8099 h 10000"/>
              <a:gd name="connsiteX214" fmla="*/ 1178 w 10132"/>
              <a:gd name="connsiteY214" fmla="*/ 8099 h 10000"/>
              <a:gd name="connsiteX215" fmla="*/ 1160 w 10132"/>
              <a:gd name="connsiteY215" fmla="*/ 7991 h 10000"/>
              <a:gd name="connsiteX216" fmla="*/ 1134 w 10132"/>
              <a:gd name="connsiteY216" fmla="*/ 8005 h 10000"/>
              <a:gd name="connsiteX217" fmla="*/ 1125 w 10132"/>
              <a:gd name="connsiteY217" fmla="*/ 8393 h 10000"/>
              <a:gd name="connsiteX218" fmla="*/ 1156 w 10132"/>
              <a:gd name="connsiteY218" fmla="*/ 8514 h 10000"/>
              <a:gd name="connsiteX219" fmla="*/ 1156 w 10132"/>
              <a:gd name="connsiteY219" fmla="*/ 8621 h 10000"/>
              <a:gd name="connsiteX220" fmla="*/ 1187 w 10132"/>
              <a:gd name="connsiteY220" fmla="*/ 8607 h 10000"/>
              <a:gd name="connsiteX221" fmla="*/ 1228 w 10132"/>
              <a:gd name="connsiteY221" fmla="*/ 8554 h 10000"/>
              <a:gd name="connsiteX222" fmla="*/ 1264 w 10132"/>
              <a:gd name="connsiteY222" fmla="*/ 8728 h 10000"/>
              <a:gd name="connsiteX223" fmla="*/ 1291 w 10132"/>
              <a:gd name="connsiteY223" fmla="*/ 8835 h 10000"/>
              <a:gd name="connsiteX224" fmla="*/ 1318 w 10132"/>
              <a:gd name="connsiteY224" fmla="*/ 8983 h 10000"/>
              <a:gd name="connsiteX225" fmla="*/ 1363 w 10132"/>
              <a:gd name="connsiteY225" fmla="*/ 9009 h 10000"/>
              <a:gd name="connsiteX226" fmla="*/ 1305 w 10132"/>
              <a:gd name="connsiteY226" fmla="*/ 9130 h 10000"/>
              <a:gd name="connsiteX227" fmla="*/ 1264 w 10132"/>
              <a:gd name="connsiteY227" fmla="*/ 9023 h 10000"/>
              <a:gd name="connsiteX228" fmla="*/ 1223 w 10132"/>
              <a:gd name="connsiteY228" fmla="*/ 9464 h 10000"/>
              <a:gd name="connsiteX229" fmla="*/ 1273 w 10132"/>
              <a:gd name="connsiteY229" fmla="*/ 9571 h 10000"/>
              <a:gd name="connsiteX230" fmla="*/ 1318 w 10132"/>
              <a:gd name="connsiteY230" fmla="*/ 10000 h 10000"/>
              <a:gd name="connsiteX231" fmla="*/ 1278 w 10132"/>
              <a:gd name="connsiteY231" fmla="*/ 9919 h 10000"/>
              <a:gd name="connsiteX232" fmla="*/ 1237 w 10132"/>
              <a:gd name="connsiteY232" fmla="*/ 9879 h 10000"/>
              <a:gd name="connsiteX233" fmla="*/ 1187 w 10132"/>
              <a:gd name="connsiteY233" fmla="*/ 9853 h 10000"/>
              <a:gd name="connsiteX234" fmla="*/ 1156 w 10132"/>
              <a:gd name="connsiteY234" fmla="*/ 9812 h 10000"/>
              <a:gd name="connsiteX235" fmla="*/ 1120 w 10132"/>
              <a:gd name="connsiteY235" fmla="*/ 9786 h 10000"/>
              <a:gd name="connsiteX236" fmla="*/ 1093 w 10132"/>
              <a:gd name="connsiteY236" fmla="*/ 9639 h 10000"/>
              <a:gd name="connsiteX237" fmla="*/ 1030 w 10132"/>
              <a:gd name="connsiteY237" fmla="*/ 9732 h 10000"/>
              <a:gd name="connsiteX238" fmla="*/ 972 w 10132"/>
              <a:gd name="connsiteY238" fmla="*/ 9719 h 10000"/>
              <a:gd name="connsiteX239" fmla="*/ 936 w 10132"/>
              <a:gd name="connsiteY239" fmla="*/ 9598 h 10000"/>
              <a:gd name="connsiteX240" fmla="*/ 838 w 10132"/>
              <a:gd name="connsiteY240" fmla="*/ 9477 h 10000"/>
              <a:gd name="connsiteX241" fmla="*/ 739 w 10132"/>
              <a:gd name="connsiteY241" fmla="*/ 9491 h 10000"/>
              <a:gd name="connsiteX242" fmla="*/ 636 w 10132"/>
              <a:gd name="connsiteY242" fmla="*/ 9290 h 10000"/>
              <a:gd name="connsiteX243" fmla="*/ 717 w 10132"/>
              <a:gd name="connsiteY243" fmla="*/ 9090 h 10000"/>
              <a:gd name="connsiteX244" fmla="*/ 726 w 10132"/>
              <a:gd name="connsiteY244" fmla="*/ 8929 h 10000"/>
              <a:gd name="connsiteX245" fmla="*/ 726 w 10132"/>
              <a:gd name="connsiteY245" fmla="*/ 8754 h 10000"/>
              <a:gd name="connsiteX246" fmla="*/ 730 w 10132"/>
              <a:gd name="connsiteY246" fmla="*/ 8634 h 10000"/>
              <a:gd name="connsiteX247" fmla="*/ 784 w 10132"/>
              <a:gd name="connsiteY247" fmla="*/ 8581 h 10000"/>
              <a:gd name="connsiteX248" fmla="*/ 757 w 10132"/>
              <a:gd name="connsiteY248" fmla="*/ 8327 h 10000"/>
              <a:gd name="connsiteX249" fmla="*/ 694 w 10132"/>
              <a:gd name="connsiteY249" fmla="*/ 8260 h 10000"/>
              <a:gd name="connsiteX250" fmla="*/ 663 w 10132"/>
              <a:gd name="connsiteY250" fmla="*/ 8220 h 10000"/>
              <a:gd name="connsiteX251" fmla="*/ 623 w 10132"/>
              <a:gd name="connsiteY251" fmla="*/ 8260 h 10000"/>
              <a:gd name="connsiteX252" fmla="*/ 529 w 10132"/>
              <a:gd name="connsiteY252" fmla="*/ 8193 h 10000"/>
              <a:gd name="connsiteX253" fmla="*/ 457 w 10132"/>
              <a:gd name="connsiteY253" fmla="*/ 7938 h 10000"/>
              <a:gd name="connsiteX254" fmla="*/ 399 w 10132"/>
              <a:gd name="connsiteY254" fmla="*/ 7858 h 10000"/>
              <a:gd name="connsiteX255" fmla="*/ 372 w 10132"/>
              <a:gd name="connsiteY255" fmla="*/ 7630 h 10000"/>
              <a:gd name="connsiteX256" fmla="*/ 318 w 10132"/>
              <a:gd name="connsiteY256" fmla="*/ 7604 h 10000"/>
              <a:gd name="connsiteX257" fmla="*/ 269 w 10132"/>
              <a:gd name="connsiteY257" fmla="*/ 7684 h 10000"/>
              <a:gd name="connsiteX258" fmla="*/ 237 w 10132"/>
              <a:gd name="connsiteY258" fmla="*/ 7724 h 10000"/>
              <a:gd name="connsiteX259" fmla="*/ 224 w 10132"/>
              <a:gd name="connsiteY259" fmla="*/ 7617 h 10000"/>
              <a:gd name="connsiteX260" fmla="*/ 197 w 10132"/>
              <a:gd name="connsiteY260" fmla="*/ 7523 h 10000"/>
              <a:gd name="connsiteX261" fmla="*/ 269 w 10132"/>
              <a:gd name="connsiteY261" fmla="*/ 7497 h 10000"/>
              <a:gd name="connsiteX262" fmla="*/ 264 w 10132"/>
              <a:gd name="connsiteY262" fmla="*/ 7430 h 10000"/>
              <a:gd name="connsiteX263" fmla="*/ 246 w 10132"/>
              <a:gd name="connsiteY263" fmla="*/ 7390 h 10000"/>
              <a:gd name="connsiteX264" fmla="*/ 224 w 10132"/>
              <a:gd name="connsiteY264" fmla="*/ 7336 h 10000"/>
              <a:gd name="connsiteX265" fmla="*/ 184 w 10132"/>
              <a:gd name="connsiteY265" fmla="*/ 7068 h 10000"/>
              <a:gd name="connsiteX266" fmla="*/ 130 w 10132"/>
              <a:gd name="connsiteY266" fmla="*/ 6921 h 10000"/>
              <a:gd name="connsiteX267" fmla="*/ 76 w 10132"/>
              <a:gd name="connsiteY267" fmla="*/ 6921 h 10000"/>
              <a:gd name="connsiteX268" fmla="*/ 18 w 10132"/>
              <a:gd name="connsiteY268" fmla="*/ 6921 h 10000"/>
              <a:gd name="connsiteX269" fmla="*/ 0 w 10132"/>
              <a:gd name="connsiteY269" fmla="*/ 6720 h 10000"/>
              <a:gd name="connsiteX270" fmla="*/ 36 w 10132"/>
              <a:gd name="connsiteY270" fmla="*/ 6587 h 10000"/>
              <a:gd name="connsiteX0" fmla="*/ 36 w 9870"/>
              <a:gd name="connsiteY0" fmla="*/ 6587 h 10000"/>
              <a:gd name="connsiteX1" fmla="*/ 58 w 9870"/>
              <a:gd name="connsiteY1" fmla="*/ 6345 h 10000"/>
              <a:gd name="connsiteX2" fmla="*/ 99 w 9870"/>
              <a:gd name="connsiteY2" fmla="*/ 6131 h 10000"/>
              <a:gd name="connsiteX3" fmla="*/ 67 w 9870"/>
              <a:gd name="connsiteY3" fmla="*/ 5877 h 10000"/>
              <a:gd name="connsiteX4" fmla="*/ 67 w 9870"/>
              <a:gd name="connsiteY4" fmla="*/ 5729 h 10000"/>
              <a:gd name="connsiteX5" fmla="*/ 206 w 9870"/>
              <a:gd name="connsiteY5" fmla="*/ 5662 h 10000"/>
              <a:gd name="connsiteX6" fmla="*/ 108 w 9870"/>
              <a:gd name="connsiteY6" fmla="*/ 5582 h 10000"/>
              <a:gd name="connsiteX7" fmla="*/ 112 w 9870"/>
              <a:gd name="connsiteY7" fmla="*/ 5475 h 10000"/>
              <a:gd name="connsiteX8" fmla="*/ 49 w 9870"/>
              <a:gd name="connsiteY8" fmla="*/ 5502 h 10000"/>
              <a:gd name="connsiteX9" fmla="*/ 282 w 9870"/>
              <a:gd name="connsiteY9" fmla="*/ 4912 h 10000"/>
              <a:gd name="connsiteX10" fmla="*/ 179 w 9870"/>
              <a:gd name="connsiteY10" fmla="*/ 4297 h 10000"/>
              <a:gd name="connsiteX11" fmla="*/ 206 w 9870"/>
              <a:gd name="connsiteY11" fmla="*/ 4002 h 10000"/>
              <a:gd name="connsiteX12" fmla="*/ 143 w 9870"/>
              <a:gd name="connsiteY12" fmla="*/ 3668 h 10000"/>
              <a:gd name="connsiteX13" fmla="*/ 193 w 9870"/>
              <a:gd name="connsiteY13" fmla="*/ 3481 h 10000"/>
              <a:gd name="connsiteX14" fmla="*/ 108 w 9870"/>
              <a:gd name="connsiteY14" fmla="*/ 3226 h 10000"/>
              <a:gd name="connsiteX15" fmla="*/ 130 w 9870"/>
              <a:gd name="connsiteY15" fmla="*/ 3012 h 10000"/>
              <a:gd name="connsiteX16" fmla="*/ 246 w 9870"/>
              <a:gd name="connsiteY16" fmla="*/ 2771 h 10000"/>
              <a:gd name="connsiteX17" fmla="*/ 309 w 9870"/>
              <a:gd name="connsiteY17" fmla="*/ 2745 h 10000"/>
              <a:gd name="connsiteX18" fmla="*/ 385 w 9870"/>
              <a:gd name="connsiteY18" fmla="*/ 2798 h 10000"/>
              <a:gd name="connsiteX19" fmla="*/ 318 w 9870"/>
              <a:gd name="connsiteY19" fmla="*/ 2852 h 10000"/>
              <a:gd name="connsiteX20" fmla="*/ 372 w 9870"/>
              <a:gd name="connsiteY20" fmla="*/ 2945 h 10000"/>
              <a:gd name="connsiteX21" fmla="*/ 551 w 9870"/>
              <a:gd name="connsiteY21" fmla="*/ 2972 h 10000"/>
              <a:gd name="connsiteX22" fmla="*/ 874 w 9870"/>
              <a:gd name="connsiteY22" fmla="*/ 3468 h 10000"/>
              <a:gd name="connsiteX23" fmla="*/ 878 w 9870"/>
              <a:gd name="connsiteY23" fmla="*/ 3708 h 10000"/>
              <a:gd name="connsiteX24" fmla="*/ 744 w 9870"/>
              <a:gd name="connsiteY24" fmla="*/ 3935 h 10000"/>
              <a:gd name="connsiteX25" fmla="*/ 309 w 9870"/>
              <a:gd name="connsiteY25" fmla="*/ 3628 h 10000"/>
              <a:gd name="connsiteX26" fmla="*/ 488 w 9870"/>
              <a:gd name="connsiteY26" fmla="*/ 3989 h 10000"/>
              <a:gd name="connsiteX27" fmla="*/ 484 w 9870"/>
              <a:gd name="connsiteY27" fmla="*/ 4404 h 10000"/>
              <a:gd name="connsiteX28" fmla="*/ 654 w 9870"/>
              <a:gd name="connsiteY28" fmla="*/ 4605 h 10000"/>
              <a:gd name="connsiteX29" fmla="*/ 703 w 9870"/>
              <a:gd name="connsiteY29" fmla="*/ 4578 h 10000"/>
              <a:gd name="connsiteX30" fmla="*/ 677 w 9870"/>
              <a:gd name="connsiteY30" fmla="*/ 4404 h 10000"/>
              <a:gd name="connsiteX31" fmla="*/ 596 w 9870"/>
              <a:gd name="connsiteY31" fmla="*/ 4338 h 10000"/>
              <a:gd name="connsiteX32" fmla="*/ 618 w 9870"/>
              <a:gd name="connsiteY32" fmla="*/ 4189 h 10000"/>
              <a:gd name="connsiteX33" fmla="*/ 694 w 9870"/>
              <a:gd name="connsiteY33" fmla="*/ 4351 h 10000"/>
              <a:gd name="connsiteX34" fmla="*/ 865 w 9870"/>
              <a:gd name="connsiteY34" fmla="*/ 4404 h 10000"/>
              <a:gd name="connsiteX35" fmla="*/ 793 w 9870"/>
              <a:gd name="connsiteY35" fmla="*/ 4069 h 10000"/>
              <a:gd name="connsiteX36" fmla="*/ 950 w 9870"/>
              <a:gd name="connsiteY36" fmla="*/ 3802 h 10000"/>
              <a:gd name="connsiteX37" fmla="*/ 1062 w 9870"/>
              <a:gd name="connsiteY37" fmla="*/ 3989 h 10000"/>
              <a:gd name="connsiteX38" fmla="*/ 1057 w 9870"/>
              <a:gd name="connsiteY38" fmla="*/ 3253 h 10000"/>
              <a:gd name="connsiteX39" fmla="*/ 1013 w 9870"/>
              <a:gd name="connsiteY39" fmla="*/ 3132 h 10000"/>
              <a:gd name="connsiteX40" fmla="*/ 1201 w 9870"/>
              <a:gd name="connsiteY40" fmla="*/ 3306 h 10000"/>
              <a:gd name="connsiteX41" fmla="*/ 1214 w 9870"/>
              <a:gd name="connsiteY41" fmla="*/ 3386 h 10000"/>
              <a:gd name="connsiteX42" fmla="*/ 1111 w 9870"/>
              <a:gd name="connsiteY42" fmla="*/ 3521 h 10000"/>
              <a:gd name="connsiteX43" fmla="*/ 1214 w 9870"/>
              <a:gd name="connsiteY43" fmla="*/ 3762 h 10000"/>
              <a:gd name="connsiteX44" fmla="*/ 1300 w 9870"/>
              <a:gd name="connsiteY44" fmla="*/ 3481 h 10000"/>
              <a:gd name="connsiteX45" fmla="*/ 1650 w 9870"/>
              <a:gd name="connsiteY45" fmla="*/ 3039 h 10000"/>
              <a:gd name="connsiteX46" fmla="*/ 1704 w 9870"/>
              <a:gd name="connsiteY46" fmla="*/ 3025 h 10000"/>
              <a:gd name="connsiteX47" fmla="*/ 1650 w 9870"/>
              <a:gd name="connsiteY47" fmla="*/ 3092 h 10000"/>
              <a:gd name="connsiteX48" fmla="*/ 1820 w 9870"/>
              <a:gd name="connsiteY48" fmla="*/ 4899 h 10000"/>
              <a:gd name="connsiteX49" fmla="*/ 1963 w 9870"/>
              <a:gd name="connsiteY49" fmla="*/ 3025 h 10000"/>
              <a:gd name="connsiteX50" fmla="*/ 2022 w 9870"/>
              <a:gd name="connsiteY50" fmla="*/ 3226 h 10000"/>
              <a:gd name="connsiteX51" fmla="*/ 2080 w 9870"/>
              <a:gd name="connsiteY51" fmla="*/ 3079 h 10000"/>
              <a:gd name="connsiteX52" fmla="*/ 2048 w 9870"/>
              <a:gd name="connsiteY52" fmla="*/ 2838 h 10000"/>
              <a:gd name="connsiteX53" fmla="*/ 2084 w 9870"/>
              <a:gd name="connsiteY53" fmla="*/ 2758 h 10000"/>
              <a:gd name="connsiteX54" fmla="*/ 2281 w 9870"/>
              <a:gd name="connsiteY54" fmla="*/ 2878 h 10000"/>
              <a:gd name="connsiteX55" fmla="*/ 2537 w 9870"/>
              <a:gd name="connsiteY55" fmla="*/ 3293 h 10000"/>
              <a:gd name="connsiteX56" fmla="*/ 2586 w 9870"/>
              <a:gd name="connsiteY56" fmla="*/ 3092 h 10000"/>
              <a:gd name="connsiteX57" fmla="*/ 2532 w 9870"/>
              <a:gd name="connsiteY57" fmla="*/ 2878 h 10000"/>
              <a:gd name="connsiteX58" fmla="*/ 2452 w 9870"/>
              <a:gd name="connsiteY58" fmla="*/ 2825 h 10000"/>
              <a:gd name="connsiteX59" fmla="*/ 2483 w 9870"/>
              <a:gd name="connsiteY59" fmla="*/ 2490 h 10000"/>
              <a:gd name="connsiteX60" fmla="*/ 2429 w 9870"/>
              <a:gd name="connsiteY60" fmla="*/ 2450 h 10000"/>
              <a:gd name="connsiteX61" fmla="*/ 2447 w 9870"/>
              <a:gd name="connsiteY61" fmla="*/ 2289 h 10000"/>
              <a:gd name="connsiteX62" fmla="*/ 2541 w 9870"/>
              <a:gd name="connsiteY62" fmla="*/ 2129 h 10000"/>
              <a:gd name="connsiteX63" fmla="*/ 2604 w 9870"/>
              <a:gd name="connsiteY63" fmla="*/ 1727 h 10000"/>
              <a:gd name="connsiteX64" fmla="*/ 2734 w 9870"/>
              <a:gd name="connsiteY64" fmla="*/ 1740 h 10000"/>
              <a:gd name="connsiteX65" fmla="*/ 2801 w 9870"/>
              <a:gd name="connsiteY65" fmla="*/ 1793 h 10000"/>
              <a:gd name="connsiteX66" fmla="*/ 2752 w 9870"/>
              <a:gd name="connsiteY66" fmla="*/ 2222 h 10000"/>
              <a:gd name="connsiteX67" fmla="*/ 2806 w 9870"/>
              <a:gd name="connsiteY67" fmla="*/ 2423 h 10000"/>
              <a:gd name="connsiteX68" fmla="*/ 2788 w 9870"/>
              <a:gd name="connsiteY68" fmla="*/ 3012 h 10000"/>
              <a:gd name="connsiteX69" fmla="*/ 2855 w 9870"/>
              <a:gd name="connsiteY69" fmla="*/ 3213 h 10000"/>
              <a:gd name="connsiteX70" fmla="*/ 2828 w 9870"/>
              <a:gd name="connsiteY70" fmla="*/ 3426 h 10000"/>
              <a:gd name="connsiteX71" fmla="*/ 2729 w 9870"/>
              <a:gd name="connsiteY71" fmla="*/ 3588 h 10000"/>
              <a:gd name="connsiteX72" fmla="*/ 2761 w 9870"/>
              <a:gd name="connsiteY72" fmla="*/ 3668 h 10000"/>
              <a:gd name="connsiteX73" fmla="*/ 2626 w 9870"/>
              <a:gd name="connsiteY73" fmla="*/ 3748 h 10000"/>
              <a:gd name="connsiteX74" fmla="*/ 2770 w 9870"/>
              <a:gd name="connsiteY74" fmla="*/ 3895 h 10000"/>
              <a:gd name="connsiteX75" fmla="*/ 2927 w 9870"/>
              <a:gd name="connsiteY75" fmla="*/ 3426 h 10000"/>
              <a:gd name="connsiteX76" fmla="*/ 2909 w 9870"/>
              <a:gd name="connsiteY76" fmla="*/ 3132 h 10000"/>
              <a:gd name="connsiteX77" fmla="*/ 2962 w 9870"/>
              <a:gd name="connsiteY77" fmla="*/ 3092 h 10000"/>
              <a:gd name="connsiteX78" fmla="*/ 3048 w 9870"/>
              <a:gd name="connsiteY78" fmla="*/ 3039 h 10000"/>
              <a:gd name="connsiteX79" fmla="*/ 3088 w 9870"/>
              <a:gd name="connsiteY79" fmla="*/ 3199 h 10000"/>
              <a:gd name="connsiteX80" fmla="*/ 3083 w 9870"/>
              <a:gd name="connsiteY80" fmla="*/ 3426 h 10000"/>
              <a:gd name="connsiteX81" fmla="*/ 3186 w 9870"/>
              <a:gd name="connsiteY81" fmla="*/ 3494 h 10000"/>
              <a:gd name="connsiteX82" fmla="*/ 3106 w 9870"/>
              <a:gd name="connsiteY82" fmla="*/ 3413 h 10000"/>
              <a:gd name="connsiteX83" fmla="*/ 3142 w 9870"/>
              <a:gd name="connsiteY83" fmla="*/ 3279 h 10000"/>
              <a:gd name="connsiteX84" fmla="*/ 3110 w 9870"/>
              <a:gd name="connsiteY84" fmla="*/ 3092 h 10000"/>
              <a:gd name="connsiteX85" fmla="*/ 2873 w 9870"/>
              <a:gd name="connsiteY85" fmla="*/ 2959 h 10000"/>
              <a:gd name="connsiteX86" fmla="*/ 2909 w 9870"/>
              <a:gd name="connsiteY86" fmla="*/ 2503 h 10000"/>
              <a:gd name="connsiteX87" fmla="*/ 2828 w 9870"/>
              <a:gd name="connsiteY87" fmla="*/ 2222 h 10000"/>
              <a:gd name="connsiteX88" fmla="*/ 2945 w 9870"/>
              <a:gd name="connsiteY88" fmla="*/ 1955 h 10000"/>
              <a:gd name="connsiteX89" fmla="*/ 2931 w 9870"/>
              <a:gd name="connsiteY89" fmla="*/ 1767 h 10000"/>
              <a:gd name="connsiteX90" fmla="*/ 2985 w 9870"/>
              <a:gd name="connsiteY90" fmla="*/ 1874 h 10000"/>
              <a:gd name="connsiteX91" fmla="*/ 2958 w 9870"/>
              <a:gd name="connsiteY91" fmla="*/ 2236 h 10000"/>
              <a:gd name="connsiteX92" fmla="*/ 2994 w 9870"/>
              <a:gd name="connsiteY92" fmla="*/ 2289 h 10000"/>
              <a:gd name="connsiteX93" fmla="*/ 3155 w 9870"/>
              <a:gd name="connsiteY93" fmla="*/ 2409 h 10000"/>
              <a:gd name="connsiteX94" fmla="*/ 3012 w 9870"/>
              <a:gd name="connsiteY94" fmla="*/ 2102 h 10000"/>
              <a:gd name="connsiteX95" fmla="*/ 3119 w 9870"/>
              <a:gd name="connsiteY95" fmla="*/ 2115 h 10000"/>
              <a:gd name="connsiteX96" fmla="*/ 3097 w 9870"/>
              <a:gd name="connsiteY96" fmla="*/ 1995 h 10000"/>
              <a:gd name="connsiteX97" fmla="*/ 3155 w 9870"/>
              <a:gd name="connsiteY97" fmla="*/ 1942 h 10000"/>
              <a:gd name="connsiteX98" fmla="*/ 3451 w 9870"/>
              <a:gd name="connsiteY98" fmla="*/ 2169 h 10000"/>
              <a:gd name="connsiteX99" fmla="*/ 3393 w 9870"/>
              <a:gd name="connsiteY99" fmla="*/ 2329 h 10000"/>
              <a:gd name="connsiteX100" fmla="*/ 3388 w 9870"/>
              <a:gd name="connsiteY100" fmla="*/ 2570 h 10000"/>
              <a:gd name="connsiteX101" fmla="*/ 3446 w 9870"/>
              <a:gd name="connsiteY101" fmla="*/ 2705 h 10000"/>
              <a:gd name="connsiteX102" fmla="*/ 3478 w 9870"/>
              <a:gd name="connsiteY102" fmla="*/ 2169 h 10000"/>
              <a:gd name="connsiteX103" fmla="*/ 3316 w 9870"/>
              <a:gd name="connsiteY103" fmla="*/ 1900 h 10000"/>
              <a:gd name="connsiteX104" fmla="*/ 3285 w 9870"/>
              <a:gd name="connsiteY104" fmla="*/ 1539 h 10000"/>
              <a:gd name="connsiteX105" fmla="*/ 3657 w 9870"/>
              <a:gd name="connsiteY105" fmla="*/ 1406 h 10000"/>
              <a:gd name="connsiteX106" fmla="*/ 3612 w 9870"/>
              <a:gd name="connsiteY106" fmla="*/ 1057 h 10000"/>
              <a:gd name="connsiteX107" fmla="*/ 3657 w 9870"/>
              <a:gd name="connsiteY107" fmla="*/ 1137 h 10000"/>
              <a:gd name="connsiteX108" fmla="*/ 3720 w 9870"/>
              <a:gd name="connsiteY108" fmla="*/ 1004 h 10000"/>
              <a:gd name="connsiteX109" fmla="*/ 3675 w 9870"/>
              <a:gd name="connsiteY109" fmla="*/ 964 h 10000"/>
              <a:gd name="connsiteX110" fmla="*/ 4070 w 9870"/>
              <a:gd name="connsiteY110" fmla="*/ 683 h 10000"/>
              <a:gd name="connsiteX111" fmla="*/ 4039 w 9870"/>
              <a:gd name="connsiteY111" fmla="*/ 616 h 10000"/>
              <a:gd name="connsiteX112" fmla="*/ 4218 w 9870"/>
              <a:gd name="connsiteY112" fmla="*/ 576 h 10000"/>
              <a:gd name="connsiteX113" fmla="*/ 4218 w 9870"/>
              <a:gd name="connsiteY113" fmla="*/ 669 h 10000"/>
              <a:gd name="connsiteX114" fmla="*/ 4263 w 9870"/>
              <a:gd name="connsiteY114" fmla="*/ 669 h 10000"/>
              <a:gd name="connsiteX115" fmla="*/ 4393 w 9870"/>
              <a:gd name="connsiteY115" fmla="*/ 549 h 10000"/>
              <a:gd name="connsiteX116" fmla="*/ 4455 w 9870"/>
              <a:gd name="connsiteY116" fmla="*/ 616 h 10000"/>
              <a:gd name="connsiteX117" fmla="*/ 4397 w 9870"/>
              <a:gd name="connsiteY117" fmla="*/ 469 h 10000"/>
              <a:gd name="connsiteX118" fmla="*/ 4545 w 9870"/>
              <a:gd name="connsiteY118" fmla="*/ 442 h 10000"/>
              <a:gd name="connsiteX119" fmla="*/ 4549 w 9870"/>
              <a:gd name="connsiteY119" fmla="*/ 254 h 10000"/>
              <a:gd name="connsiteX120" fmla="*/ 4724 w 9870"/>
              <a:gd name="connsiteY120" fmla="*/ 0 h 10000"/>
              <a:gd name="connsiteX121" fmla="*/ 4845 w 9870"/>
              <a:gd name="connsiteY121" fmla="*/ 147 h 10000"/>
              <a:gd name="connsiteX122" fmla="*/ 4742 w 9870"/>
              <a:gd name="connsiteY122" fmla="*/ 281 h 10000"/>
              <a:gd name="connsiteX123" fmla="*/ 4921 w 9870"/>
              <a:gd name="connsiteY123" fmla="*/ 267 h 10000"/>
              <a:gd name="connsiteX124" fmla="*/ 4850 w 9870"/>
              <a:gd name="connsiteY124" fmla="*/ 469 h 10000"/>
              <a:gd name="connsiteX125" fmla="*/ 5150 w 9870"/>
              <a:gd name="connsiteY125" fmla="*/ 374 h 10000"/>
              <a:gd name="connsiteX126" fmla="*/ 5316 w 9870"/>
              <a:gd name="connsiteY126" fmla="*/ 669 h 10000"/>
              <a:gd name="connsiteX127" fmla="*/ 5293 w 9870"/>
              <a:gd name="connsiteY127" fmla="*/ 790 h 10000"/>
              <a:gd name="connsiteX128" fmla="*/ 5235 w 9870"/>
              <a:gd name="connsiteY128" fmla="*/ 723 h 10000"/>
              <a:gd name="connsiteX129" fmla="*/ 5311 w 9870"/>
              <a:gd name="connsiteY129" fmla="*/ 817 h 10000"/>
              <a:gd name="connsiteX130" fmla="*/ 5275 w 9870"/>
              <a:gd name="connsiteY130" fmla="*/ 990 h 10000"/>
              <a:gd name="connsiteX131" fmla="*/ 4724 w 9870"/>
              <a:gd name="connsiteY131" fmla="*/ 1860 h 10000"/>
              <a:gd name="connsiteX132" fmla="*/ 4899 w 9870"/>
              <a:gd name="connsiteY132" fmla="*/ 1753 h 10000"/>
              <a:gd name="connsiteX133" fmla="*/ 4863 w 9870"/>
              <a:gd name="connsiteY133" fmla="*/ 1646 h 10000"/>
              <a:gd name="connsiteX134" fmla="*/ 5141 w 9870"/>
              <a:gd name="connsiteY134" fmla="*/ 1473 h 10000"/>
              <a:gd name="connsiteX135" fmla="*/ 5065 w 9870"/>
              <a:gd name="connsiteY135" fmla="*/ 1513 h 10000"/>
              <a:gd name="connsiteX136" fmla="*/ 5083 w 9870"/>
              <a:gd name="connsiteY136" fmla="*/ 1352 h 10000"/>
              <a:gd name="connsiteX137" fmla="*/ 5235 w 9870"/>
              <a:gd name="connsiteY137" fmla="*/ 1473 h 10000"/>
              <a:gd name="connsiteX138" fmla="*/ 5262 w 9870"/>
              <a:gd name="connsiteY138" fmla="*/ 1352 h 10000"/>
              <a:gd name="connsiteX139" fmla="*/ 5293 w 9870"/>
              <a:gd name="connsiteY139" fmla="*/ 1646 h 10000"/>
              <a:gd name="connsiteX140" fmla="*/ 5369 w 9870"/>
              <a:gd name="connsiteY140" fmla="*/ 1660 h 10000"/>
              <a:gd name="connsiteX141" fmla="*/ 5302 w 9870"/>
              <a:gd name="connsiteY141" fmla="*/ 1539 h 10000"/>
              <a:gd name="connsiteX142" fmla="*/ 5446 w 9870"/>
              <a:gd name="connsiteY142" fmla="*/ 1473 h 10000"/>
              <a:gd name="connsiteX143" fmla="*/ 5625 w 9870"/>
              <a:gd name="connsiteY143" fmla="*/ 1539 h 10000"/>
              <a:gd name="connsiteX144" fmla="*/ 5607 w 9870"/>
              <a:gd name="connsiteY144" fmla="*/ 1646 h 10000"/>
              <a:gd name="connsiteX145" fmla="*/ 5759 w 9870"/>
              <a:gd name="connsiteY145" fmla="*/ 1727 h 10000"/>
              <a:gd name="connsiteX146" fmla="*/ 5894 w 9870"/>
              <a:gd name="connsiteY146" fmla="*/ 1713 h 10000"/>
              <a:gd name="connsiteX147" fmla="*/ 5898 w 9870"/>
              <a:gd name="connsiteY147" fmla="*/ 1446 h 10000"/>
              <a:gd name="connsiteX148" fmla="*/ 5938 w 9870"/>
              <a:gd name="connsiteY148" fmla="*/ 1406 h 10000"/>
              <a:gd name="connsiteX149" fmla="*/ 6280 w 9870"/>
              <a:gd name="connsiteY149" fmla="*/ 1713 h 10000"/>
              <a:gd name="connsiteX150" fmla="*/ 6230 w 9870"/>
              <a:gd name="connsiteY150" fmla="*/ 2169 h 10000"/>
              <a:gd name="connsiteX151" fmla="*/ 6392 w 9870"/>
              <a:gd name="connsiteY151" fmla="*/ 2490 h 10000"/>
              <a:gd name="connsiteX152" fmla="*/ 6477 w 9870"/>
              <a:gd name="connsiteY152" fmla="*/ 2048 h 10000"/>
              <a:gd name="connsiteX153" fmla="*/ 6535 w 9870"/>
              <a:gd name="connsiteY153" fmla="*/ 2236 h 10000"/>
              <a:gd name="connsiteX154" fmla="*/ 6647 w 9870"/>
              <a:gd name="connsiteY154" fmla="*/ 2169 h 10000"/>
              <a:gd name="connsiteX155" fmla="*/ 6800 w 9870"/>
              <a:gd name="connsiteY155" fmla="*/ 2329 h 10000"/>
              <a:gd name="connsiteX156" fmla="*/ 6921 w 9870"/>
              <a:gd name="connsiteY156" fmla="*/ 2236 h 10000"/>
              <a:gd name="connsiteX157" fmla="*/ 6907 w 9870"/>
              <a:gd name="connsiteY157" fmla="*/ 2048 h 10000"/>
              <a:gd name="connsiteX158" fmla="*/ 6992 w 9870"/>
              <a:gd name="connsiteY158" fmla="*/ 1767 h 10000"/>
              <a:gd name="connsiteX159" fmla="*/ 7503 w 9870"/>
              <a:gd name="connsiteY159" fmla="*/ 1968 h 10000"/>
              <a:gd name="connsiteX160" fmla="*/ 7534 w 9870"/>
              <a:gd name="connsiteY160" fmla="*/ 2102 h 10000"/>
              <a:gd name="connsiteX161" fmla="*/ 7472 w 9870"/>
              <a:gd name="connsiteY161" fmla="*/ 2169 h 10000"/>
              <a:gd name="connsiteX162" fmla="*/ 7633 w 9870"/>
              <a:gd name="connsiteY162" fmla="*/ 2236 h 10000"/>
              <a:gd name="connsiteX163" fmla="*/ 7696 w 9870"/>
              <a:gd name="connsiteY163" fmla="*/ 2450 h 10000"/>
              <a:gd name="connsiteX164" fmla="*/ 8076 w 9870"/>
              <a:gd name="connsiteY164" fmla="*/ 2409 h 10000"/>
              <a:gd name="connsiteX165" fmla="*/ 8148 w 9870"/>
              <a:gd name="connsiteY165" fmla="*/ 2570 h 10000"/>
              <a:gd name="connsiteX166" fmla="*/ 8121 w 9870"/>
              <a:gd name="connsiteY166" fmla="*/ 2771 h 10000"/>
              <a:gd name="connsiteX167" fmla="*/ 8233 w 9870"/>
              <a:gd name="connsiteY167" fmla="*/ 2918 h 10000"/>
              <a:gd name="connsiteX168" fmla="*/ 8292 w 9870"/>
              <a:gd name="connsiteY168" fmla="*/ 2798 h 10000"/>
              <a:gd name="connsiteX169" fmla="*/ 8560 w 9870"/>
              <a:gd name="connsiteY169" fmla="*/ 2892 h 10000"/>
              <a:gd name="connsiteX170" fmla="*/ 8619 w 9870"/>
              <a:gd name="connsiteY170" fmla="*/ 2771 h 10000"/>
              <a:gd name="connsiteX171" fmla="*/ 8650 w 9870"/>
              <a:gd name="connsiteY171" fmla="*/ 2959 h 10000"/>
              <a:gd name="connsiteX172" fmla="*/ 8763 w 9870"/>
              <a:gd name="connsiteY172" fmla="*/ 3106 h 10000"/>
              <a:gd name="connsiteX173" fmla="*/ 8817 w 9870"/>
              <a:gd name="connsiteY173" fmla="*/ 2999 h 10000"/>
              <a:gd name="connsiteX174" fmla="*/ 8763 w 9870"/>
              <a:gd name="connsiteY174" fmla="*/ 2838 h 10000"/>
              <a:gd name="connsiteX175" fmla="*/ 8794 w 9870"/>
              <a:gd name="connsiteY175" fmla="*/ 2705 h 10000"/>
              <a:gd name="connsiteX176" fmla="*/ 9269 w 9870"/>
              <a:gd name="connsiteY176" fmla="*/ 2905 h 10000"/>
              <a:gd name="connsiteX177" fmla="*/ 9583 w 9870"/>
              <a:gd name="connsiteY177" fmla="*/ 3440 h 10000"/>
              <a:gd name="connsiteX178" fmla="*/ 9650 w 9870"/>
              <a:gd name="connsiteY178" fmla="*/ 3440 h 10000"/>
              <a:gd name="connsiteX179" fmla="*/ 9731 w 9870"/>
              <a:gd name="connsiteY179" fmla="*/ 3869 h 10000"/>
              <a:gd name="connsiteX180" fmla="*/ 9699 w 9870"/>
              <a:gd name="connsiteY180" fmla="*/ 3628 h 10000"/>
              <a:gd name="connsiteX181" fmla="*/ 9749 w 9870"/>
              <a:gd name="connsiteY181" fmla="*/ 3615 h 10000"/>
              <a:gd name="connsiteX182" fmla="*/ 9780 w 9870"/>
              <a:gd name="connsiteY182" fmla="*/ 3695 h 10000"/>
              <a:gd name="connsiteX183" fmla="*/ 9870 w 9870"/>
              <a:gd name="connsiteY183" fmla="*/ 3668 h 10000"/>
              <a:gd name="connsiteX184" fmla="*/ 2304 w 9870"/>
              <a:gd name="connsiteY184" fmla="*/ 7121 h 10000"/>
              <a:gd name="connsiteX185" fmla="*/ 2160 w 9870"/>
              <a:gd name="connsiteY185" fmla="*/ 6907 h 10000"/>
              <a:gd name="connsiteX186" fmla="*/ 2022 w 9870"/>
              <a:gd name="connsiteY186" fmla="*/ 7068 h 10000"/>
              <a:gd name="connsiteX187" fmla="*/ 1990 w 9870"/>
              <a:gd name="connsiteY187" fmla="*/ 7014 h 10000"/>
              <a:gd name="connsiteX188" fmla="*/ 1857 w 9870"/>
              <a:gd name="connsiteY188" fmla="*/ 4912 h 10000"/>
              <a:gd name="connsiteX189" fmla="*/ 1919 w 9870"/>
              <a:gd name="connsiteY189" fmla="*/ 7148 h 10000"/>
              <a:gd name="connsiteX190" fmla="*/ 1789 w 9870"/>
              <a:gd name="connsiteY190" fmla="*/ 7202 h 10000"/>
              <a:gd name="connsiteX191" fmla="*/ 1744 w 9870"/>
              <a:gd name="connsiteY191" fmla="*/ 7148 h 10000"/>
              <a:gd name="connsiteX192" fmla="*/ 1730 w 9870"/>
              <a:gd name="connsiteY192" fmla="*/ 7202 h 10000"/>
              <a:gd name="connsiteX193" fmla="*/ 1798 w 9870"/>
              <a:gd name="connsiteY193" fmla="*/ 7403 h 10000"/>
              <a:gd name="connsiteX194" fmla="*/ 1753 w 9870"/>
              <a:gd name="connsiteY194" fmla="*/ 7523 h 10000"/>
              <a:gd name="connsiteX195" fmla="*/ 1757 w 9870"/>
              <a:gd name="connsiteY195" fmla="*/ 7697 h 10000"/>
              <a:gd name="connsiteX196" fmla="*/ 1829 w 9870"/>
              <a:gd name="connsiteY196" fmla="*/ 7711 h 10000"/>
              <a:gd name="connsiteX197" fmla="*/ 1860 w 9870"/>
              <a:gd name="connsiteY197" fmla="*/ 7871 h 10000"/>
              <a:gd name="connsiteX198" fmla="*/ 1842 w 9870"/>
              <a:gd name="connsiteY198" fmla="*/ 7991 h 10000"/>
              <a:gd name="connsiteX199" fmla="*/ 1789 w 9870"/>
              <a:gd name="connsiteY199" fmla="*/ 7911 h 10000"/>
              <a:gd name="connsiteX200" fmla="*/ 1744 w 9870"/>
              <a:gd name="connsiteY200" fmla="*/ 7978 h 10000"/>
              <a:gd name="connsiteX201" fmla="*/ 1704 w 9870"/>
              <a:gd name="connsiteY201" fmla="*/ 7911 h 10000"/>
              <a:gd name="connsiteX202" fmla="*/ 1686 w 9870"/>
              <a:gd name="connsiteY202" fmla="*/ 7804 h 10000"/>
              <a:gd name="connsiteX203" fmla="*/ 1636 w 9870"/>
              <a:gd name="connsiteY203" fmla="*/ 7871 h 10000"/>
              <a:gd name="connsiteX204" fmla="*/ 1596 w 9870"/>
              <a:gd name="connsiteY204" fmla="*/ 7804 h 10000"/>
              <a:gd name="connsiteX205" fmla="*/ 1556 w 9870"/>
              <a:gd name="connsiteY205" fmla="*/ 7911 h 10000"/>
              <a:gd name="connsiteX206" fmla="*/ 1502 w 9870"/>
              <a:gd name="connsiteY206" fmla="*/ 7924 h 10000"/>
              <a:gd name="connsiteX207" fmla="*/ 1466 w 9870"/>
              <a:gd name="connsiteY207" fmla="*/ 7804 h 10000"/>
              <a:gd name="connsiteX208" fmla="*/ 1269 w 9870"/>
              <a:gd name="connsiteY208" fmla="*/ 7764 h 10000"/>
              <a:gd name="connsiteX209" fmla="*/ 1246 w 9870"/>
              <a:gd name="connsiteY209" fmla="*/ 7831 h 10000"/>
              <a:gd name="connsiteX210" fmla="*/ 1228 w 9870"/>
              <a:gd name="connsiteY210" fmla="*/ 7831 h 10000"/>
              <a:gd name="connsiteX211" fmla="*/ 1196 w 9870"/>
              <a:gd name="connsiteY211" fmla="*/ 7965 h 10000"/>
              <a:gd name="connsiteX212" fmla="*/ 1201 w 9870"/>
              <a:gd name="connsiteY212" fmla="*/ 8099 h 10000"/>
              <a:gd name="connsiteX213" fmla="*/ 1178 w 9870"/>
              <a:gd name="connsiteY213" fmla="*/ 8099 h 10000"/>
              <a:gd name="connsiteX214" fmla="*/ 1160 w 9870"/>
              <a:gd name="connsiteY214" fmla="*/ 7991 h 10000"/>
              <a:gd name="connsiteX215" fmla="*/ 1134 w 9870"/>
              <a:gd name="connsiteY215" fmla="*/ 8005 h 10000"/>
              <a:gd name="connsiteX216" fmla="*/ 1125 w 9870"/>
              <a:gd name="connsiteY216" fmla="*/ 8393 h 10000"/>
              <a:gd name="connsiteX217" fmla="*/ 1156 w 9870"/>
              <a:gd name="connsiteY217" fmla="*/ 8514 h 10000"/>
              <a:gd name="connsiteX218" fmla="*/ 1156 w 9870"/>
              <a:gd name="connsiteY218" fmla="*/ 8621 h 10000"/>
              <a:gd name="connsiteX219" fmla="*/ 1187 w 9870"/>
              <a:gd name="connsiteY219" fmla="*/ 8607 h 10000"/>
              <a:gd name="connsiteX220" fmla="*/ 1228 w 9870"/>
              <a:gd name="connsiteY220" fmla="*/ 8554 h 10000"/>
              <a:gd name="connsiteX221" fmla="*/ 1264 w 9870"/>
              <a:gd name="connsiteY221" fmla="*/ 8728 h 10000"/>
              <a:gd name="connsiteX222" fmla="*/ 1291 w 9870"/>
              <a:gd name="connsiteY222" fmla="*/ 8835 h 10000"/>
              <a:gd name="connsiteX223" fmla="*/ 1318 w 9870"/>
              <a:gd name="connsiteY223" fmla="*/ 8983 h 10000"/>
              <a:gd name="connsiteX224" fmla="*/ 1363 w 9870"/>
              <a:gd name="connsiteY224" fmla="*/ 9009 h 10000"/>
              <a:gd name="connsiteX225" fmla="*/ 1305 w 9870"/>
              <a:gd name="connsiteY225" fmla="*/ 9130 h 10000"/>
              <a:gd name="connsiteX226" fmla="*/ 1264 w 9870"/>
              <a:gd name="connsiteY226" fmla="*/ 9023 h 10000"/>
              <a:gd name="connsiteX227" fmla="*/ 1223 w 9870"/>
              <a:gd name="connsiteY227" fmla="*/ 9464 h 10000"/>
              <a:gd name="connsiteX228" fmla="*/ 1273 w 9870"/>
              <a:gd name="connsiteY228" fmla="*/ 9571 h 10000"/>
              <a:gd name="connsiteX229" fmla="*/ 1318 w 9870"/>
              <a:gd name="connsiteY229" fmla="*/ 10000 h 10000"/>
              <a:gd name="connsiteX230" fmla="*/ 1278 w 9870"/>
              <a:gd name="connsiteY230" fmla="*/ 9919 h 10000"/>
              <a:gd name="connsiteX231" fmla="*/ 1237 w 9870"/>
              <a:gd name="connsiteY231" fmla="*/ 9879 h 10000"/>
              <a:gd name="connsiteX232" fmla="*/ 1187 w 9870"/>
              <a:gd name="connsiteY232" fmla="*/ 9853 h 10000"/>
              <a:gd name="connsiteX233" fmla="*/ 1156 w 9870"/>
              <a:gd name="connsiteY233" fmla="*/ 9812 h 10000"/>
              <a:gd name="connsiteX234" fmla="*/ 1120 w 9870"/>
              <a:gd name="connsiteY234" fmla="*/ 9786 h 10000"/>
              <a:gd name="connsiteX235" fmla="*/ 1093 w 9870"/>
              <a:gd name="connsiteY235" fmla="*/ 9639 h 10000"/>
              <a:gd name="connsiteX236" fmla="*/ 1030 w 9870"/>
              <a:gd name="connsiteY236" fmla="*/ 9732 h 10000"/>
              <a:gd name="connsiteX237" fmla="*/ 972 w 9870"/>
              <a:gd name="connsiteY237" fmla="*/ 9719 h 10000"/>
              <a:gd name="connsiteX238" fmla="*/ 936 w 9870"/>
              <a:gd name="connsiteY238" fmla="*/ 9598 h 10000"/>
              <a:gd name="connsiteX239" fmla="*/ 838 w 9870"/>
              <a:gd name="connsiteY239" fmla="*/ 9477 h 10000"/>
              <a:gd name="connsiteX240" fmla="*/ 739 w 9870"/>
              <a:gd name="connsiteY240" fmla="*/ 9491 h 10000"/>
              <a:gd name="connsiteX241" fmla="*/ 636 w 9870"/>
              <a:gd name="connsiteY241" fmla="*/ 9290 h 10000"/>
              <a:gd name="connsiteX242" fmla="*/ 717 w 9870"/>
              <a:gd name="connsiteY242" fmla="*/ 9090 h 10000"/>
              <a:gd name="connsiteX243" fmla="*/ 726 w 9870"/>
              <a:gd name="connsiteY243" fmla="*/ 8929 h 10000"/>
              <a:gd name="connsiteX244" fmla="*/ 726 w 9870"/>
              <a:gd name="connsiteY244" fmla="*/ 8754 h 10000"/>
              <a:gd name="connsiteX245" fmla="*/ 730 w 9870"/>
              <a:gd name="connsiteY245" fmla="*/ 8634 h 10000"/>
              <a:gd name="connsiteX246" fmla="*/ 784 w 9870"/>
              <a:gd name="connsiteY246" fmla="*/ 8581 h 10000"/>
              <a:gd name="connsiteX247" fmla="*/ 757 w 9870"/>
              <a:gd name="connsiteY247" fmla="*/ 8327 h 10000"/>
              <a:gd name="connsiteX248" fmla="*/ 694 w 9870"/>
              <a:gd name="connsiteY248" fmla="*/ 8260 h 10000"/>
              <a:gd name="connsiteX249" fmla="*/ 663 w 9870"/>
              <a:gd name="connsiteY249" fmla="*/ 8220 h 10000"/>
              <a:gd name="connsiteX250" fmla="*/ 623 w 9870"/>
              <a:gd name="connsiteY250" fmla="*/ 8260 h 10000"/>
              <a:gd name="connsiteX251" fmla="*/ 529 w 9870"/>
              <a:gd name="connsiteY251" fmla="*/ 8193 h 10000"/>
              <a:gd name="connsiteX252" fmla="*/ 457 w 9870"/>
              <a:gd name="connsiteY252" fmla="*/ 7938 h 10000"/>
              <a:gd name="connsiteX253" fmla="*/ 399 w 9870"/>
              <a:gd name="connsiteY253" fmla="*/ 7858 h 10000"/>
              <a:gd name="connsiteX254" fmla="*/ 372 w 9870"/>
              <a:gd name="connsiteY254" fmla="*/ 7630 h 10000"/>
              <a:gd name="connsiteX255" fmla="*/ 318 w 9870"/>
              <a:gd name="connsiteY255" fmla="*/ 7604 h 10000"/>
              <a:gd name="connsiteX256" fmla="*/ 269 w 9870"/>
              <a:gd name="connsiteY256" fmla="*/ 7684 h 10000"/>
              <a:gd name="connsiteX257" fmla="*/ 237 w 9870"/>
              <a:gd name="connsiteY257" fmla="*/ 7724 h 10000"/>
              <a:gd name="connsiteX258" fmla="*/ 224 w 9870"/>
              <a:gd name="connsiteY258" fmla="*/ 7617 h 10000"/>
              <a:gd name="connsiteX259" fmla="*/ 197 w 9870"/>
              <a:gd name="connsiteY259" fmla="*/ 7523 h 10000"/>
              <a:gd name="connsiteX260" fmla="*/ 269 w 9870"/>
              <a:gd name="connsiteY260" fmla="*/ 7497 h 10000"/>
              <a:gd name="connsiteX261" fmla="*/ 264 w 9870"/>
              <a:gd name="connsiteY261" fmla="*/ 7430 h 10000"/>
              <a:gd name="connsiteX262" fmla="*/ 246 w 9870"/>
              <a:gd name="connsiteY262" fmla="*/ 7390 h 10000"/>
              <a:gd name="connsiteX263" fmla="*/ 224 w 9870"/>
              <a:gd name="connsiteY263" fmla="*/ 7336 h 10000"/>
              <a:gd name="connsiteX264" fmla="*/ 184 w 9870"/>
              <a:gd name="connsiteY264" fmla="*/ 7068 h 10000"/>
              <a:gd name="connsiteX265" fmla="*/ 130 w 9870"/>
              <a:gd name="connsiteY265" fmla="*/ 6921 h 10000"/>
              <a:gd name="connsiteX266" fmla="*/ 76 w 9870"/>
              <a:gd name="connsiteY266" fmla="*/ 6921 h 10000"/>
              <a:gd name="connsiteX267" fmla="*/ 18 w 9870"/>
              <a:gd name="connsiteY267" fmla="*/ 6921 h 10000"/>
              <a:gd name="connsiteX268" fmla="*/ 0 w 9870"/>
              <a:gd name="connsiteY268" fmla="*/ 6720 h 10000"/>
              <a:gd name="connsiteX269" fmla="*/ 36 w 9870"/>
              <a:gd name="connsiteY269" fmla="*/ 6587 h 10000"/>
              <a:gd name="connsiteX0" fmla="*/ 36 w 10534"/>
              <a:gd name="connsiteY0" fmla="*/ 6587 h 10000"/>
              <a:gd name="connsiteX1" fmla="*/ 59 w 10534"/>
              <a:gd name="connsiteY1" fmla="*/ 6345 h 10000"/>
              <a:gd name="connsiteX2" fmla="*/ 100 w 10534"/>
              <a:gd name="connsiteY2" fmla="*/ 6131 h 10000"/>
              <a:gd name="connsiteX3" fmla="*/ 68 w 10534"/>
              <a:gd name="connsiteY3" fmla="*/ 5877 h 10000"/>
              <a:gd name="connsiteX4" fmla="*/ 68 w 10534"/>
              <a:gd name="connsiteY4" fmla="*/ 5729 h 10000"/>
              <a:gd name="connsiteX5" fmla="*/ 209 w 10534"/>
              <a:gd name="connsiteY5" fmla="*/ 5662 h 10000"/>
              <a:gd name="connsiteX6" fmla="*/ 109 w 10534"/>
              <a:gd name="connsiteY6" fmla="*/ 5582 h 10000"/>
              <a:gd name="connsiteX7" fmla="*/ 113 w 10534"/>
              <a:gd name="connsiteY7" fmla="*/ 5475 h 10000"/>
              <a:gd name="connsiteX8" fmla="*/ 50 w 10534"/>
              <a:gd name="connsiteY8" fmla="*/ 5502 h 10000"/>
              <a:gd name="connsiteX9" fmla="*/ 286 w 10534"/>
              <a:gd name="connsiteY9" fmla="*/ 4912 h 10000"/>
              <a:gd name="connsiteX10" fmla="*/ 181 w 10534"/>
              <a:gd name="connsiteY10" fmla="*/ 4297 h 10000"/>
              <a:gd name="connsiteX11" fmla="*/ 209 w 10534"/>
              <a:gd name="connsiteY11" fmla="*/ 4002 h 10000"/>
              <a:gd name="connsiteX12" fmla="*/ 145 w 10534"/>
              <a:gd name="connsiteY12" fmla="*/ 3668 h 10000"/>
              <a:gd name="connsiteX13" fmla="*/ 196 w 10534"/>
              <a:gd name="connsiteY13" fmla="*/ 3481 h 10000"/>
              <a:gd name="connsiteX14" fmla="*/ 109 w 10534"/>
              <a:gd name="connsiteY14" fmla="*/ 3226 h 10000"/>
              <a:gd name="connsiteX15" fmla="*/ 132 w 10534"/>
              <a:gd name="connsiteY15" fmla="*/ 3012 h 10000"/>
              <a:gd name="connsiteX16" fmla="*/ 249 w 10534"/>
              <a:gd name="connsiteY16" fmla="*/ 2771 h 10000"/>
              <a:gd name="connsiteX17" fmla="*/ 313 w 10534"/>
              <a:gd name="connsiteY17" fmla="*/ 2745 h 10000"/>
              <a:gd name="connsiteX18" fmla="*/ 390 w 10534"/>
              <a:gd name="connsiteY18" fmla="*/ 2798 h 10000"/>
              <a:gd name="connsiteX19" fmla="*/ 322 w 10534"/>
              <a:gd name="connsiteY19" fmla="*/ 2852 h 10000"/>
              <a:gd name="connsiteX20" fmla="*/ 377 w 10534"/>
              <a:gd name="connsiteY20" fmla="*/ 2945 h 10000"/>
              <a:gd name="connsiteX21" fmla="*/ 558 w 10534"/>
              <a:gd name="connsiteY21" fmla="*/ 2972 h 10000"/>
              <a:gd name="connsiteX22" fmla="*/ 886 w 10534"/>
              <a:gd name="connsiteY22" fmla="*/ 3468 h 10000"/>
              <a:gd name="connsiteX23" fmla="*/ 890 w 10534"/>
              <a:gd name="connsiteY23" fmla="*/ 3708 h 10000"/>
              <a:gd name="connsiteX24" fmla="*/ 754 w 10534"/>
              <a:gd name="connsiteY24" fmla="*/ 3935 h 10000"/>
              <a:gd name="connsiteX25" fmla="*/ 313 w 10534"/>
              <a:gd name="connsiteY25" fmla="*/ 3628 h 10000"/>
              <a:gd name="connsiteX26" fmla="*/ 494 w 10534"/>
              <a:gd name="connsiteY26" fmla="*/ 3989 h 10000"/>
              <a:gd name="connsiteX27" fmla="*/ 490 w 10534"/>
              <a:gd name="connsiteY27" fmla="*/ 4404 h 10000"/>
              <a:gd name="connsiteX28" fmla="*/ 663 w 10534"/>
              <a:gd name="connsiteY28" fmla="*/ 4605 h 10000"/>
              <a:gd name="connsiteX29" fmla="*/ 712 w 10534"/>
              <a:gd name="connsiteY29" fmla="*/ 4578 h 10000"/>
              <a:gd name="connsiteX30" fmla="*/ 686 w 10534"/>
              <a:gd name="connsiteY30" fmla="*/ 4404 h 10000"/>
              <a:gd name="connsiteX31" fmla="*/ 604 w 10534"/>
              <a:gd name="connsiteY31" fmla="*/ 4338 h 10000"/>
              <a:gd name="connsiteX32" fmla="*/ 626 w 10534"/>
              <a:gd name="connsiteY32" fmla="*/ 4189 h 10000"/>
              <a:gd name="connsiteX33" fmla="*/ 703 w 10534"/>
              <a:gd name="connsiteY33" fmla="*/ 4351 h 10000"/>
              <a:gd name="connsiteX34" fmla="*/ 876 w 10534"/>
              <a:gd name="connsiteY34" fmla="*/ 4404 h 10000"/>
              <a:gd name="connsiteX35" fmla="*/ 803 w 10534"/>
              <a:gd name="connsiteY35" fmla="*/ 4069 h 10000"/>
              <a:gd name="connsiteX36" fmla="*/ 963 w 10534"/>
              <a:gd name="connsiteY36" fmla="*/ 3802 h 10000"/>
              <a:gd name="connsiteX37" fmla="*/ 1076 w 10534"/>
              <a:gd name="connsiteY37" fmla="*/ 3989 h 10000"/>
              <a:gd name="connsiteX38" fmla="*/ 1071 w 10534"/>
              <a:gd name="connsiteY38" fmla="*/ 3253 h 10000"/>
              <a:gd name="connsiteX39" fmla="*/ 1026 w 10534"/>
              <a:gd name="connsiteY39" fmla="*/ 3132 h 10000"/>
              <a:gd name="connsiteX40" fmla="*/ 1217 w 10534"/>
              <a:gd name="connsiteY40" fmla="*/ 3306 h 10000"/>
              <a:gd name="connsiteX41" fmla="*/ 1230 w 10534"/>
              <a:gd name="connsiteY41" fmla="*/ 3386 h 10000"/>
              <a:gd name="connsiteX42" fmla="*/ 1126 w 10534"/>
              <a:gd name="connsiteY42" fmla="*/ 3521 h 10000"/>
              <a:gd name="connsiteX43" fmla="*/ 1230 w 10534"/>
              <a:gd name="connsiteY43" fmla="*/ 3762 h 10000"/>
              <a:gd name="connsiteX44" fmla="*/ 1317 w 10534"/>
              <a:gd name="connsiteY44" fmla="*/ 3481 h 10000"/>
              <a:gd name="connsiteX45" fmla="*/ 1672 w 10534"/>
              <a:gd name="connsiteY45" fmla="*/ 3039 h 10000"/>
              <a:gd name="connsiteX46" fmla="*/ 1726 w 10534"/>
              <a:gd name="connsiteY46" fmla="*/ 3025 h 10000"/>
              <a:gd name="connsiteX47" fmla="*/ 1672 w 10534"/>
              <a:gd name="connsiteY47" fmla="*/ 3092 h 10000"/>
              <a:gd name="connsiteX48" fmla="*/ 1844 w 10534"/>
              <a:gd name="connsiteY48" fmla="*/ 4899 h 10000"/>
              <a:gd name="connsiteX49" fmla="*/ 1989 w 10534"/>
              <a:gd name="connsiteY49" fmla="*/ 3025 h 10000"/>
              <a:gd name="connsiteX50" fmla="*/ 2049 w 10534"/>
              <a:gd name="connsiteY50" fmla="*/ 3226 h 10000"/>
              <a:gd name="connsiteX51" fmla="*/ 2107 w 10534"/>
              <a:gd name="connsiteY51" fmla="*/ 3079 h 10000"/>
              <a:gd name="connsiteX52" fmla="*/ 2075 w 10534"/>
              <a:gd name="connsiteY52" fmla="*/ 2838 h 10000"/>
              <a:gd name="connsiteX53" fmla="*/ 2111 w 10534"/>
              <a:gd name="connsiteY53" fmla="*/ 2758 h 10000"/>
              <a:gd name="connsiteX54" fmla="*/ 2311 w 10534"/>
              <a:gd name="connsiteY54" fmla="*/ 2878 h 10000"/>
              <a:gd name="connsiteX55" fmla="*/ 2570 w 10534"/>
              <a:gd name="connsiteY55" fmla="*/ 3293 h 10000"/>
              <a:gd name="connsiteX56" fmla="*/ 2620 w 10534"/>
              <a:gd name="connsiteY56" fmla="*/ 3092 h 10000"/>
              <a:gd name="connsiteX57" fmla="*/ 2565 w 10534"/>
              <a:gd name="connsiteY57" fmla="*/ 2878 h 10000"/>
              <a:gd name="connsiteX58" fmla="*/ 2484 w 10534"/>
              <a:gd name="connsiteY58" fmla="*/ 2825 h 10000"/>
              <a:gd name="connsiteX59" fmla="*/ 2516 w 10534"/>
              <a:gd name="connsiteY59" fmla="*/ 2490 h 10000"/>
              <a:gd name="connsiteX60" fmla="*/ 2461 w 10534"/>
              <a:gd name="connsiteY60" fmla="*/ 2450 h 10000"/>
              <a:gd name="connsiteX61" fmla="*/ 2479 w 10534"/>
              <a:gd name="connsiteY61" fmla="*/ 2289 h 10000"/>
              <a:gd name="connsiteX62" fmla="*/ 2574 w 10534"/>
              <a:gd name="connsiteY62" fmla="*/ 2129 h 10000"/>
              <a:gd name="connsiteX63" fmla="*/ 2638 w 10534"/>
              <a:gd name="connsiteY63" fmla="*/ 1727 h 10000"/>
              <a:gd name="connsiteX64" fmla="*/ 2770 w 10534"/>
              <a:gd name="connsiteY64" fmla="*/ 1740 h 10000"/>
              <a:gd name="connsiteX65" fmla="*/ 2838 w 10534"/>
              <a:gd name="connsiteY65" fmla="*/ 1793 h 10000"/>
              <a:gd name="connsiteX66" fmla="*/ 2788 w 10534"/>
              <a:gd name="connsiteY66" fmla="*/ 2222 h 10000"/>
              <a:gd name="connsiteX67" fmla="*/ 2843 w 10534"/>
              <a:gd name="connsiteY67" fmla="*/ 2423 h 10000"/>
              <a:gd name="connsiteX68" fmla="*/ 2825 w 10534"/>
              <a:gd name="connsiteY68" fmla="*/ 3012 h 10000"/>
              <a:gd name="connsiteX69" fmla="*/ 2893 w 10534"/>
              <a:gd name="connsiteY69" fmla="*/ 3213 h 10000"/>
              <a:gd name="connsiteX70" fmla="*/ 2865 w 10534"/>
              <a:gd name="connsiteY70" fmla="*/ 3426 h 10000"/>
              <a:gd name="connsiteX71" fmla="*/ 2765 w 10534"/>
              <a:gd name="connsiteY71" fmla="*/ 3588 h 10000"/>
              <a:gd name="connsiteX72" fmla="*/ 2797 w 10534"/>
              <a:gd name="connsiteY72" fmla="*/ 3668 h 10000"/>
              <a:gd name="connsiteX73" fmla="*/ 2661 w 10534"/>
              <a:gd name="connsiteY73" fmla="*/ 3748 h 10000"/>
              <a:gd name="connsiteX74" fmla="*/ 2806 w 10534"/>
              <a:gd name="connsiteY74" fmla="*/ 3895 h 10000"/>
              <a:gd name="connsiteX75" fmla="*/ 2966 w 10534"/>
              <a:gd name="connsiteY75" fmla="*/ 3426 h 10000"/>
              <a:gd name="connsiteX76" fmla="*/ 2947 w 10534"/>
              <a:gd name="connsiteY76" fmla="*/ 3132 h 10000"/>
              <a:gd name="connsiteX77" fmla="*/ 3001 w 10534"/>
              <a:gd name="connsiteY77" fmla="*/ 3092 h 10000"/>
              <a:gd name="connsiteX78" fmla="*/ 3088 w 10534"/>
              <a:gd name="connsiteY78" fmla="*/ 3039 h 10000"/>
              <a:gd name="connsiteX79" fmla="*/ 3129 w 10534"/>
              <a:gd name="connsiteY79" fmla="*/ 3199 h 10000"/>
              <a:gd name="connsiteX80" fmla="*/ 3124 w 10534"/>
              <a:gd name="connsiteY80" fmla="*/ 3426 h 10000"/>
              <a:gd name="connsiteX81" fmla="*/ 3228 w 10534"/>
              <a:gd name="connsiteY81" fmla="*/ 3494 h 10000"/>
              <a:gd name="connsiteX82" fmla="*/ 3147 w 10534"/>
              <a:gd name="connsiteY82" fmla="*/ 3413 h 10000"/>
              <a:gd name="connsiteX83" fmla="*/ 3183 w 10534"/>
              <a:gd name="connsiteY83" fmla="*/ 3279 h 10000"/>
              <a:gd name="connsiteX84" fmla="*/ 3151 w 10534"/>
              <a:gd name="connsiteY84" fmla="*/ 3092 h 10000"/>
              <a:gd name="connsiteX85" fmla="*/ 2911 w 10534"/>
              <a:gd name="connsiteY85" fmla="*/ 2959 h 10000"/>
              <a:gd name="connsiteX86" fmla="*/ 2947 w 10534"/>
              <a:gd name="connsiteY86" fmla="*/ 2503 h 10000"/>
              <a:gd name="connsiteX87" fmla="*/ 2865 w 10534"/>
              <a:gd name="connsiteY87" fmla="*/ 2222 h 10000"/>
              <a:gd name="connsiteX88" fmla="*/ 2984 w 10534"/>
              <a:gd name="connsiteY88" fmla="*/ 1955 h 10000"/>
              <a:gd name="connsiteX89" fmla="*/ 2970 w 10534"/>
              <a:gd name="connsiteY89" fmla="*/ 1767 h 10000"/>
              <a:gd name="connsiteX90" fmla="*/ 3024 w 10534"/>
              <a:gd name="connsiteY90" fmla="*/ 1874 h 10000"/>
              <a:gd name="connsiteX91" fmla="*/ 2997 w 10534"/>
              <a:gd name="connsiteY91" fmla="*/ 2236 h 10000"/>
              <a:gd name="connsiteX92" fmla="*/ 3033 w 10534"/>
              <a:gd name="connsiteY92" fmla="*/ 2289 h 10000"/>
              <a:gd name="connsiteX93" fmla="*/ 3197 w 10534"/>
              <a:gd name="connsiteY93" fmla="*/ 2409 h 10000"/>
              <a:gd name="connsiteX94" fmla="*/ 3052 w 10534"/>
              <a:gd name="connsiteY94" fmla="*/ 2102 h 10000"/>
              <a:gd name="connsiteX95" fmla="*/ 3160 w 10534"/>
              <a:gd name="connsiteY95" fmla="*/ 2115 h 10000"/>
              <a:gd name="connsiteX96" fmla="*/ 3138 w 10534"/>
              <a:gd name="connsiteY96" fmla="*/ 1995 h 10000"/>
              <a:gd name="connsiteX97" fmla="*/ 3197 w 10534"/>
              <a:gd name="connsiteY97" fmla="*/ 1942 h 10000"/>
              <a:gd name="connsiteX98" fmla="*/ 3496 w 10534"/>
              <a:gd name="connsiteY98" fmla="*/ 2169 h 10000"/>
              <a:gd name="connsiteX99" fmla="*/ 3438 w 10534"/>
              <a:gd name="connsiteY99" fmla="*/ 2329 h 10000"/>
              <a:gd name="connsiteX100" fmla="*/ 3433 w 10534"/>
              <a:gd name="connsiteY100" fmla="*/ 2570 h 10000"/>
              <a:gd name="connsiteX101" fmla="*/ 3491 w 10534"/>
              <a:gd name="connsiteY101" fmla="*/ 2705 h 10000"/>
              <a:gd name="connsiteX102" fmla="*/ 3524 w 10534"/>
              <a:gd name="connsiteY102" fmla="*/ 2169 h 10000"/>
              <a:gd name="connsiteX103" fmla="*/ 3360 w 10534"/>
              <a:gd name="connsiteY103" fmla="*/ 1900 h 10000"/>
              <a:gd name="connsiteX104" fmla="*/ 3328 w 10534"/>
              <a:gd name="connsiteY104" fmla="*/ 1539 h 10000"/>
              <a:gd name="connsiteX105" fmla="*/ 3705 w 10534"/>
              <a:gd name="connsiteY105" fmla="*/ 1406 h 10000"/>
              <a:gd name="connsiteX106" fmla="*/ 3660 w 10534"/>
              <a:gd name="connsiteY106" fmla="*/ 1057 h 10000"/>
              <a:gd name="connsiteX107" fmla="*/ 3705 w 10534"/>
              <a:gd name="connsiteY107" fmla="*/ 1137 h 10000"/>
              <a:gd name="connsiteX108" fmla="*/ 3769 w 10534"/>
              <a:gd name="connsiteY108" fmla="*/ 1004 h 10000"/>
              <a:gd name="connsiteX109" fmla="*/ 3723 w 10534"/>
              <a:gd name="connsiteY109" fmla="*/ 964 h 10000"/>
              <a:gd name="connsiteX110" fmla="*/ 4124 w 10534"/>
              <a:gd name="connsiteY110" fmla="*/ 683 h 10000"/>
              <a:gd name="connsiteX111" fmla="*/ 4092 w 10534"/>
              <a:gd name="connsiteY111" fmla="*/ 616 h 10000"/>
              <a:gd name="connsiteX112" fmla="*/ 4274 w 10534"/>
              <a:gd name="connsiteY112" fmla="*/ 576 h 10000"/>
              <a:gd name="connsiteX113" fmla="*/ 4274 w 10534"/>
              <a:gd name="connsiteY113" fmla="*/ 669 h 10000"/>
              <a:gd name="connsiteX114" fmla="*/ 4319 w 10534"/>
              <a:gd name="connsiteY114" fmla="*/ 669 h 10000"/>
              <a:gd name="connsiteX115" fmla="*/ 4451 w 10534"/>
              <a:gd name="connsiteY115" fmla="*/ 549 h 10000"/>
              <a:gd name="connsiteX116" fmla="*/ 4514 w 10534"/>
              <a:gd name="connsiteY116" fmla="*/ 616 h 10000"/>
              <a:gd name="connsiteX117" fmla="*/ 4455 w 10534"/>
              <a:gd name="connsiteY117" fmla="*/ 469 h 10000"/>
              <a:gd name="connsiteX118" fmla="*/ 4605 w 10534"/>
              <a:gd name="connsiteY118" fmla="*/ 442 h 10000"/>
              <a:gd name="connsiteX119" fmla="*/ 4609 w 10534"/>
              <a:gd name="connsiteY119" fmla="*/ 254 h 10000"/>
              <a:gd name="connsiteX120" fmla="*/ 4786 w 10534"/>
              <a:gd name="connsiteY120" fmla="*/ 0 h 10000"/>
              <a:gd name="connsiteX121" fmla="*/ 4909 w 10534"/>
              <a:gd name="connsiteY121" fmla="*/ 147 h 10000"/>
              <a:gd name="connsiteX122" fmla="*/ 4804 w 10534"/>
              <a:gd name="connsiteY122" fmla="*/ 281 h 10000"/>
              <a:gd name="connsiteX123" fmla="*/ 4986 w 10534"/>
              <a:gd name="connsiteY123" fmla="*/ 267 h 10000"/>
              <a:gd name="connsiteX124" fmla="*/ 4914 w 10534"/>
              <a:gd name="connsiteY124" fmla="*/ 469 h 10000"/>
              <a:gd name="connsiteX125" fmla="*/ 5218 w 10534"/>
              <a:gd name="connsiteY125" fmla="*/ 374 h 10000"/>
              <a:gd name="connsiteX126" fmla="*/ 5386 w 10534"/>
              <a:gd name="connsiteY126" fmla="*/ 669 h 10000"/>
              <a:gd name="connsiteX127" fmla="*/ 5363 w 10534"/>
              <a:gd name="connsiteY127" fmla="*/ 790 h 10000"/>
              <a:gd name="connsiteX128" fmla="*/ 5304 w 10534"/>
              <a:gd name="connsiteY128" fmla="*/ 723 h 10000"/>
              <a:gd name="connsiteX129" fmla="*/ 5381 w 10534"/>
              <a:gd name="connsiteY129" fmla="*/ 817 h 10000"/>
              <a:gd name="connsiteX130" fmla="*/ 5344 w 10534"/>
              <a:gd name="connsiteY130" fmla="*/ 990 h 10000"/>
              <a:gd name="connsiteX131" fmla="*/ 4786 w 10534"/>
              <a:gd name="connsiteY131" fmla="*/ 1860 h 10000"/>
              <a:gd name="connsiteX132" fmla="*/ 4964 w 10534"/>
              <a:gd name="connsiteY132" fmla="*/ 1753 h 10000"/>
              <a:gd name="connsiteX133" fmla="*/ 4927 w 10534"/>
              <a:gd name="connsiteY133" fmla="*/ 1646 h 10000"/>
              <a:gd name="connsiteX134" fmla="*/ 5209 w 10534"/>
              <a:gd name="connsiteY134" fmla="*/ 1473 h 10000"/>
              <a:gd name="connsiteX135" fmla="*/ 5132 w 10534"/>
              <a:gd name="connsiteY135" fmla="*/ 1513 h 10000"/>
              <a:gd name="connsiteX136" fmla="*/ 5150 w 10534"/>
              <a:gd name="connsiteY136" fmla="*/ 1352 h 10000"/>
              <a:gd name="connsiteX137" fmla="*/ 5304 w 10534"/>
              <a:gd name="connsiteY137" fmla="*/ 1473 h 10000"/>
              <a:gd name="connsiteX138" fmla="*/ 5331 w 10534"/>
              <a:gd name="connsiteY138" fmla="*/ 1352 h 10000"/>
              <a:gd name="connsiteX139" fmla="*/ 5363 w 10534"/>
              <a:gd name="connsiteY139" fmla="*/ 1646 h 10000"/>
              <a:gd name="connsiteX140" fmla="*/ 5440 w 10534"/>
              <a:gd name="connsiteY140" fmla="*/ 1660 h 10000"/>
              <a:gd name="connsiteX141" fmla="*/ 5372 w 10534"/>
              <a:gd name="connsiteY141" fmla="*/ 1539 h 10000"/>
              <a:gd name="connsiteX142" fmla="*/ 5518 w 10534"/>
              <a:gd name="connsiteY142" fmla="*/ 1473 h 10000"/>
              <a:gd name="connsiteX143" fmla="*/ 5699 w 10534"/>
              <a:gd name="connsiteY143" fmla="*/ 1539 h 10000"/>
              <a:gd name="connsiteX144" fmla="*/ 5681 w 10534"/>
              <a:gd name="connsiteY144" fmla="*/ 1646 h 10000"/>
              <a:gd name="connsiteX145" fmla="*/ 5835 w 10534"/>
              <a:gd name="connsiteY145" fmla="*/ 1727 h 10000"/>
              <a:gd name="connsiteX146" fmla="*/ 5972 w 10534"/>
              <a:gd name="connsiteY146" fmla="*/ 1713 h 10000"/>
              <a:gd name="connsiteX147" fmla="*/ 5976 w 10534"/>
              <a:gd name="connsiteY147" fmla="*/ 1446 h 10000"/>
              <a:gd name="connsiteX148" fmla="*/ 6016 w 10534"/>
              <a:gd name="connsiteY148" fmla="*/ 1406 h 10000"/>
              <a:gd name="connsiteX149" fmla="*/ 6363 w 10534"/>
              <a:gd name="connsiteY149" fmla="*/ 1713 h 10000"/>
              <a:gd name="connsiteX150" fmla="*/ 6312 w 10534"/>
              <a:gd name="connsiteY150" fmla="*/ 2169 h 10000"/>
              <a:gd name="connsiteX151" fmla="*/ 6476 w 10534"/>
              <a:gd name="connsiteY151" fmla="*/ 2490 h 10000"/>
              <a:gd name="connsiteX152" fmla="*/ 6562 w 10534"/>
              <a:gd name="connsiteY152" fmla="*/ 2048 h 10000"/>
              <a:gd name="connsiteX153" fmla="*/ 6621 w 10534"/>
              <a:gd name="connsiteY153" fmla="*/ 2236 h 10000"/>
              <a:gd name="connsiteX154" fmla="*/ 6735 w 10534"/>
              <a:gd name="connsiteY154" fmla="*/ 2169 h 10000"/>
              <a:gd name="connsiteX155" fmla="*/ 6890 w 10534"/>
              <a:gd name="connsiteY155" fmla="*/ 2329 h 10000"/>
              <a:gd name="connsiteX156" fmla="*/ 7012 w 10534"/>
              <a:gd name="connsiteY156" fmla="*/ 2236 h 10000"/>
              <a:gd name="connsiteX157" fmla="*/ 6998 w 10534"/>
              <a:gd name="connsiteY157" fmla="*/ 2048 h 10000"/>
              <a:gd name="connsiteX158" fmla="*/ 7084 w 10534"/>
              <a:gd name="connsiteY158" fmla="*/ 1767 h 10000"/>
              <a:gd name="connsiteX159" fmla="*/ 7602 w 10534"/>
              <a:gd name="connsiteY159" fmla="*/ 1968 h 10000"/>
              <a:gd name="connsiteX160" fmla="*/ 7633 w 10534"/>
              <a:gd name="connsiteY160" fmla="*/ 2102 h 10000"/>
              <a:gd name="connsiteX161" fmla="*/ 7570 w 10534"/>
              <a:gd name="connsiteY161" fmla="*/ 2169 h 10000"/>
              <a:gd name="connsiteX162" fmla="*/ 7734 w 10534"/>
              <a:gd name="connsiteY162" fmla="*/ 2236 h 10000"/>
              <a:gd name="connsiteX163" fmla="*/ 7797 w 10534"/>
              <a:gd name="connsiteY163" fmla="*/ 2450 h 10000"/>
              <a:gd name="connsiteX164" fmla="*/ 8182 w 10534"/>
              <a:gd name="connsiteY164" fmla="*/ 2409 h 10000"/>
              <a:gd name="connsiteX165" fmla="*/ 8255 w 10534"/>
              <a:gd name="connsiteY165" fmla="*/ 2570 h 10000"/>
              <a:gd name="connsiteX166" fmla="*/ 8228 w 10534"/>
              <a:gd name="connsiteY166" fmla="*/ 2771 h 10000"/>
              <a:gd name="connsiteX167" fmla="*/ 8341 w 10534"/>
              <a:gd name="connsiteY167" fmla="*/ 2918 h 10000"/>
              <a:gd name="connsiteX168" fmla="*/ 8401 w 10534"/>
              <a:gd name="connsiteY168" fmla="*/ 2798 h 10000"/>
              <a:gd name="connsiteX169" fmla="*/ 8673 w 10534"/>
              <a:gd name="connsiteY169" fmla="*/ 2892 h 10000"/>
              <a:gd name="connsiteX170" fmla="*/ 8733 w 10534"/>
              <a:gd name="connsiteY170" fmla="*/ 2771 h 10000"/>
              <a:gd name="connsiteX171" fmla="*/ 8764 w 10534"/>
              <a:gd name="connsiteY171" fmla="*/ 2959 h 10000"/>
              <a:gd name="connsiteX172" fmla="*/ 8878 w 10534"/>
              <a:gd name="connsiteY172" fmla="*/ 3106 h 10000"/>
              <a:gd name="connsiteX173" fmla="*/ 8933 w 10534"/>
              <a:gd name="connsiteY173" fmla="*/ 2999 h 10000"/>
              <a:gd name="connsiteX174" fmla="*/ 8878 w 10534"/>
              <a:gd name="connsiteY174" fmla="*/ 2838 h 10000"/>
              <a:gd name="connsiteX175" fmla="*/ 8910 w 10534"/>
              <a:gd name="connsiteY175" fmla="*/ 2705 h 10000"/>
              <a:gd name="connsiteX176" fmla="*/ 9391 w 10534"/>
              <a:gd name="connsiteY176" fmla="*/ 2905 h 10000"/>
              <a:gd name="connsiteX177" fmla="*/ 9709 w 10534"/>
              <a:gd name="connsiteY177" fmla="*/ 3440 h 10000"/>
              <a:gd name="connsiteX178" fmla="*/ 9777 w 10534"/>
              <a:gd name="connsiteY178" fmla="*/ 3440 h 10000"/>
              <a:gd name="connsiteX179" fmla="*/ 9859 w 10534"/>
              <a:gd name="connsiteY179" fmla="*/ 3869 h 10000"/>
              <a:gd name="connsiteX180" fmla="*/ 9827 w 10534"/>
              <a:gd name="connsiteY180" fmla="*/ 3628 h 10000"/>
              <a:gd name="connsiteX181" fmla="*/ 9877 w 10534"/>
              <a:gd name="connsiteY181" fmla="*/ 3615 h 10000"/>
              <a:gd name="connsiteX182" fmla="*/ 10000 w 10534"/>
              <a:gd name="connsiteY182" fmla="*/ 3668 h 10000"/>
              <a:gd name="connsiteX183" fmla="*/ 2334 w 10534"/>
              <a:gd name="connsiteY183" fmla="*/ 7121 h 10000"/>
              <a:gd name="connsiteX184" fmla="*/ 2188 w 10534"/>
              <a:gd name="connsiteY184" fmla="*/ 6907 h 10000"/>
              <a:gd name="connsiteX185" fmla="*/ 2049 w 10534"/>
              <a:gd name="connsiteY185" fmla="*/ 7068 h 10000"/>
              <a:gd name="connsiteX186" fmla="*/ 2016 w 10534"/>
              <a:gd name="connsiteY186" fmla="*/ 7014 h 10000"/>
              <a:gd name="connsiteX187" fmla="*/ 1881 w 10534"/>
              <a:gd name="connsiteY187" fmla="*/ 4912 h 10000"/>
              <a:gd name="connsiteX188" fmla="*/ 1944 w 10534"/>
              <a:gd name="connsiteY188" fmla="*/ 7148 h 10000"/>
              <a:gd name="connsiteX189" fmla="*/ 1813 w 10534"/>
              <a:gd name="connsiteY189" fmla="*/ 7202 h 10000"/>
              <a:gd name="connsiteX190" fmla="*/ 1767 w 10534"/>
              <a:gd name="connsiteY190" fmla="*/ 7148 h 10000"/>
              <a:gd name="connsiteX191" fmla="*/ 1753 w 10534"/>
              <a:gd name="connsiteY191" fmla="*/ 7202 h 10000"/>
              <a:gd name="connsiteX192" fmla="*/ 1822 w 10534"/>
              <a:gd name="connsiteY192" fmla="*/ 7403 h 10000"/>
              <a:gd name="connsiteX193" fmla="*/ 1776 w 10534"/>
              <a:gd name="connsiteY193" fmla="*/ 7523 h 10000"/>
              <a:gd name="connsiteX194" fmla="*/ 1780 w 10534"/>
              <a:gd name="connsiteY194" fmla="*/ 7697 h 10000"/>
              <a:gd name="connsiteX195" fmla="*/ 1853 w 10534"/>
              <a:gd name="connsiteY195" fmla="*/ 7711 h 10000"/>
              <a:gd name="connsiteX196" fmla="*/ 1884 w 10534"/>
              <a:gd name="connsiteY196" fmla="*/ 7871 h 10000"/>
              <a:gd name="connsiteX197" fmla="*/ 1866 w 10534"/>
              <a:gd name="connsiteY197" fmla="*/ 7991 h 10000"/>
              <a:gd name="connsiteX198" fmla="*/ 1813 w 10534"/>
              <a:gd name="connsiteY198" fmla="*/ 7911 h 10000"/>
              <a:gd name="connsiteX199" fmla="*/ 1767 w 10534"/>
              <a:gd name="connsiteY199" fmla="*/ 7978 h 10000"/>
              <a:gd name="connsiteX200" fmla="*/ 1726 w 10534"/>
              <a:gd name="connsiteY200" fmla="*/ 7911 h 10000"/>
              <a:gd name="connsiteX201" fmla="*/ 1708 w 10534"/>
              <a:gd name="connsiteY201" fmla="*/ 7804 h 10000"/>
              <a:gd name="connsiteX202" fmla="*/ 1658 w 10534"/>
              <a:gd name="connsiteY202" fmla="*/ 7871 h 10000"/>
              <a:gd name="connsiteX203" fmla="*/ 1617 w 10534"/>
              <a:gd name="connsiteY203" fmla="*/ 7804 h 10000"/>
              <a:gd name="connsiteX204" fmla="*/ 1576 w 10534"/>
              <a:gd name="connsiteY204" fmla="*/ 7911 h 10000"/>
              <a:gd name="connsiteX205" fmla="*/ 1522 w 10534"/>
              <a:gd name="connsiteY205" fmla="*/ 7924 h 10000"/>
              <a:gd name="connsiteX206" fmla="*/ 1485 w 10534"/>
              <a:gd name="connsiteY206" fmla="*/ 7804 h 10000"/>
              <a:gd name="connsiteX207" fmla="*/ 1286 w 10534"/>
              <a:gd name="connsiteY207" fmla="*/ 7764 h 10000"/>
              <a:gd name="connsiteX208" fmla="*/ 1262 w 10534"/>
              <a:gd name="connsiteY208" fmla="*/ 7831 h 10000"/>
              <a:gd name="connsiteX209" fmla="*/ 1244 w 10534"/>
              <a:gd name="connsiteY209" fmla="*/ 7831 h 10000"/>
              <a:gd name="connsiteX210" fmla="*/ 1212 w 10534"/>
              <a:gd name="connsiteY210" fmla="*/ 7965 h 10000"/>
              <a:gd name="connsiteX211" fmla="*/ 1217 w 10534"/>
              <a:gd name="connsiteY211" fmla="*/ 8099 h 10000"/>
              <a:gd name="connsiteX212" fmla="*/ 1194 w 10534"/>
              <a:gd name="connsiteY212" fmla="*/ 8099 h 10000"/>
              <a:gd name="connsiteX213" fmla="*/ 1175 w 10534"/>
              <a:gd name="connsiteY213" fmla="*/ 7991 h 10000"/>
              <a:gd name="connsiteX214" fmla="*/ 1149 w 10534"/>
              <a:gd name="connsiteY214" fmla="*/ 8005 h 10000"/>
              <a:gd name="connsiteX215" fmla="*/ 1140 w 10534"/>
              <a:gd name="connsiteY215" fmla="*/ 8393 h 10000"/>
              <a:gd name="connsiteX216" fmla="*/ 1171 w 10534"/>
              <a:gd name="connsiteY216" fmla="*/ 8514 h 10000"/>
              <a:gd name="connsiteX217" fmla="*/ 1171 w 10534"/>
              <a:gd name="connsiteY217" fmla="*/ 8621 h 10000"/>
              <a:gd name="connsiteX218" fmla="*/ 1203 w 10534"/>
              <a:gd name="connsiteY218" fmla="*/ 8607 h 10000"/>
              <a:gd name="connsiteX219" fmla="*/ 1244 w 10534"/>
              <a:gd name="connsiteY219" fmla="*/ 8554 h 10000"/>
              <a:gd name="connsiteX220" fmla="*/ 1281 w 10534"/>
              <a:gd name="connsiteY220" fmla="*/ 8728 h 10000"/>
              <a:gd name="connsiteX221" fmla="*/ 1308 w 10534"/>
              <a:gd name="connsiteY221" fmla="*/ 8835 h 10000"/>
              <a:gd name="connsiteX222" fmla="*/ 1335 w 10534"/>
              <a:gd name="connsiteY222" fmla="*/ 8983 h 10000"/>
              <a:gd name="connsiteX223" fmla="*/ 1381 w 10534"/>
              <a:gd name="connsiteY223" fmla="*/ 9009 h 10000"/>
              <a:gd name="connsiteX224" fmla="*/ 1322 w 10534"/>
              <a:gd name="connsiteY224" fmla="*/ 9130 h 10000"/>
              <a:gd name="connsiteX225" fmla="*/ 1281 w 10534"/>
              <a:gd name="connsiteY225" fmla="*/ 9023 h 10000"/>
              <a:gd name="connsiteX226" fmla="*/ 1239 w 10534"/>
              <a:gd name="connsiteY226" fmla="*/ 9464 h 10000"/>
              <a:gd name="connsiteX227" fmla="*/ 1290 w 10534"/>
              <a:gd name="connsiteY227" fmla="*/ 9571 h 10000"/>
              <a:gd name="connsiteX228" fmla="*/ 1335 w 10534"/>
              <a:gd name="connsiteY228" fmla="*/ 10000 h 10000"/>
              <a:gd name="connsiteX229" fmla="*/ 1295 w 10534"/>
              <a:gd name="connsiteY229" fmla="*/ 9919 h 10000"/>
              <a:gd name="connsiteX230" fmla="*/ 1253 w 10534"/>
              <a:gd name="connsiteY230" fmla="*/ 9879 h 10000"/>
              <a:gd name="connsiteX231" fmla="*/ 1203 w 10534"/>
              <a:gd name="connsiteY231" fmla="*/ 9853 h 10000"/>
              <a:gd name="connsiteX232" fmla="*/ 1171 w 10534"/>
              <a:gd name="connsiteY232" fmla="*/ 9812 h 10000"/>
              <a:gd name="connsiteX233" fmla="*/ 1135 w 10534"/>
              <a:gd name="connsiteY233" fmla="*/ 9786 h 10000"/>
              <a:gd name="connsiteX234" fmla="*/ 1107 w 10534"/>
              <a:gd name="connsiteY234" fmla="*/ 9639 h 10000"/>
              <a:gd name="connsiteX235" fmla="*/ 1044 w 10534"/>
              <a:gd name="connsiteY235" fmla="*/ 9732 h 10000"/>
              <a:gd name="connsiteX236" fmla="*/ 985 w 10534"/>
              <a:gd name="connsiteY236" fmla="*/ 9719 h 10000"/>
              <a:gd name="connsiteX237" fmla="*/ 948 w 10534"/>
              <a:gd name="connsiteY237" fmla="*/ 9598 h 10000"/>
              <a:gd name="connsiteX238" fmla="*/ 849 w 10534"/>
              <a:gd name="connsiteY238" fmla="*/ 9477 h 10000"/>
              <a:gd name="connsiteX239" fmla="*/ 749 w 10534"/>
              <a:gd name="connsiteY239" fmla="*/ 9491 h 10000"/>
              <a:gd name="connsiteX240" fmla="*/ 644 w 10534"/>
              <a:gd name="connsiteY240" fmla="*/ 9290 h 10000"/>
              <a:gd name="connsiteX241" fmla="*/ 726 w 10534"/>
              <a:gd name="connsiteY241" fmla="*/ 9090 h 10000"/>
              <a:gd name="connsiteX242" fmla="*/ 736 w 10534"/>
              <a:gd name="connsiteY242" fmla="*/ 8929 h 10000"/>
              <a:gd name="connsiteX243" fmla="*/ 736 w 10534"/>
              <a:gd name="connsiteY243" fmla="*/ 8754 h 10000"/>
              <a:gd name="connsiteX244" fmla="*/ 740 w 10534"/>
              <a:gd name="connsiteY244" fmla="*/ 8634 h 10000"/>
              <a:gd name="connsiteX245" fmla="*/ 794 w 10534"/>
              <a:gd name="connsiteY245" fmla="*/ 8581 h 10000"/>
              <a:gd name="connsiteX246" fmla="*/ 767 w 10534"/>
              <a:gd name="connsiteY246" fmla="*/ 8327 h 10000"/>
              <a:gd name="connsiteX247" fmla="*/ 703 w 10534"/>
              <a:gd name="connsiteY247" fmla="*/ 8260 h 10000"/>
              <a:gd name="connsiteX248" fmla="*/ 672 w 10534"/>
              <a:gd name="connsiteY248" fmla="*/ 8220 h 10000"/>
              <a:gd name="connsiteX249" fmla="*/ 631 w 10534"/>
              <a:gd name="connsiteY249" fmla="*/ 8260 h 10000"/>
              <a:gd name="connsiteX250" fmla="*/ 536 w 10534"/>
              <a:gd name="connsiteY250" fmla="*/ 8193 h 10000"/>
              <a:gd name="connsiteX251" fmla="*/ 463 w 10534"/>
              <a:gd name="connsiteY251" fmla="*/ 7938 h 10000"/>
              <a:gd name="connsiteX252" fmla="*/ 404 w 10534"/>
              <a:gd name="connsiteY252" fmla="*/ 7858 h 10000"/>
              <a:gd name="connsiteX253" fmla="*/ 377 w 10534"/>
              <a:gd name="connsiteY253" fmla="*/ 7630 h 10000"/>
              <a:gd name="connsiteX254" fmla="*/ 322 w 10534"/>
              <a:gd name="connsiteY254" fmla="*/ 7604 h 10000"/>
              <a:gd name="connsiteX255" fmla="*/ 273 w 10534"/>
              <a:gd name="connsiteY255" fmla="*/ 7684 h 10000"/>
              <a:gd name="connsiteX256" fmla="*/ 240 w 10534"/>
              <a:gd name="connsiteY256" fmla="*/ 7724 h 10000"/>
              <a:gd name="connsiteX257" fmla="*/ 227 w 10534"/>
              <a:gd name="connsiteY257" fmla="*/ 7617 h 10000"/>
              <a:gd name="connsiteX258" fmla="*/ 200 w 10534"/>
              <a:gd name="connsiteY258" fmla="*/ 7523 h 10000"/>
              <a:gd name="connsiteX259" fmla="*/ 273 w 10534"/>
              <a:gd name="connsiteY259" fmla="*/ 7497 h 10000"/>
              <a:gd name="connsiteX260" fmla="*/ 267 w 10534"/>
              <a:gd name="connsiteY260" fmla="*/ 7430 h 10000"/>
              <a:gd name="connsiteX261" fmla="*/ 249 w 10534"/>
              <a:gd name="connsiteY261" fmla="*/ 7390 h 10000"/>
              <a:gd name="connsiteX262" fmla="*/ 227 w 10534"/>
              <a:gd name="connsiteY262" fmla="*/ 7336 h 10000"/>
              <a:gd name="connsiteX263" fmla="*/ 186 w 10534"/>
              <a:gd name="connsiteY263" fmla="*/ 7068 h 10000"/>
              <a:gd name="connsiteX264" fmla="*/ 132 w 10534"/>
              <a:gd name="connsiteY264" fmla="*/ 6921 h 10000"/>
              <a:gd name="connsiteX265" fmla="*/ 77 w 10534"/>
              <a:gd name="connsiteY265" fmla="*/ 6921 h 10000"/>
              <a:gd name="connsiteX266" fmla="*/ 18 w 10534"/>
              <a:gd name="connsiteY266" fmla="*/ 6921 h 10000"/>
              <a:gd name="connsiteX267" fmla="*/ 0 w 10534"/>
              <a:gd name="connsiteY267" fmla="*/ 6720 h 10000"/>
              <a:gd name="connsiteX268" fmla="*/ 36 w 10534"/>
              <a:gd name="connsiteY268" fmla="*/ 6587 h 10000"/>
              <a:gd name="connsiteX0" fmla="*/ 36 w 10534"/>
              <a:gd name="connsiteY0" fmla="*/ 6587 h 10000"/>
              <a:gd name="connsiteX1" fmla="*/ 59 w 10534"/>
              <a:gd name="connsiteY1" fmla="*/ 6345 h 10000"/>
              <a:gd name="connsiteX2" fmla="*/ 100 w 10534"/>
              <a:gd name="connsiteY2" fmla="*/ 6131 h 10000"/>
              <a:gd name="connsiteX3" fmla="*/ 68 w 10534"/>
              <a:gd name="connsiteY3" fmla="*/ 5877 h 10000"/>
              <a:gd name="connsiteX4" fmla="*/ 68 w 10534"/>
              <a:gd name="connsiteY4" fmla="*/ 5729 h 10000"/>
              <a:gd name="connsiteX5" fmla="*/ 209 w 10534"/>
              <a:gd name="connsiteY5" fmla="*/ 5662 h 10000"/>
              <a:gd name="connsiteX6" fmla="*/ 109 w 10534"/>
              <a:gd name="connsiteY6" fmla="*/ 5582 h 10000"/>
              <a:gd name="connsiteX7" fmla="*/ 113 w 10534"/>
              <a:gd name="connsiteY7" fmla="*/ 5475 h 10000"/>
              <a:gd name="connsiteX8" fmla="*/ 50 w 10534"/>
              <a:gd name="connsiteY8" fmla="*/ 5502 h 10000"/>
              <a:gd name="connsiteX9" fmla="*/ 286 w 10534"/>
              <a:gd name="connsiteY9" fmla="*/ 4912 h 10000"/>
              <a:gd name="connsiteX10" fmla="*/ 181 w 10534"/>
              <a:gd name="connsiteY10" fmla="*/ 4297 h 10000"/>
              <a:gd name="connsiteX11" fmla="*/ 209 w 10534"/>
              <a:gd name="connsiteY11" fmla="*/ 4002 h 10000"/>
              <a:gd name="connsiteX12" fmla="*/ 145 w 10534"/>
              <a:gd name="connsiteY12" fmla="*/ 3668 h 10000"/>
              <a:gd name="connsiteX13" fmla="*/ 196 w 10534"/>
              <a:gd name="connsiteY13" fmla="*/ 3481 h 10000"/>
              <a:gd name="connsiteX14" fmla="*/ 109 w 10534"/>
              <a:gd name="connsiteY14" fmla="*/ 3226 h 10000"/>
              <a:gd name="connsiteX15" fmla="*/ 132 w 10534"/>
              <a:gd name="connsiteY15" fmla="*/ 3012 h 10000"/>
              <a:gd name="connsiteX16" fmla="*/ 249 w 10534"/>
              <a:gd name="connsiteY16" fmla="*/ 2771 h 10000"/>
              <a:gd name="connsiteX17" fmla="*/ 313 w 10534"/>
              <a:gd name="connsiteY17" fmla="*/ 2745 h 10000"/>
              <a:gd name="connsiteX18" fmla="*/ 390 w 10534"/>
              <a:gd name="connsiteY18" fmla="*/ 2798 h 10000"/>
              <a:gd name="connsiteX19" fmla="*/ 322 w 10534"/>
              <a:gd name="connsiteY19" fmla="*/ 2852 h 10000"/>
              <a:gd name="connsiteX20" fmla="*/ 377 w 10534"/>
              <a:gd name="connsiteY20" fmla="*/ 2945 h 10000"/>
              <a:gd name="connsiteX21" fmla="*/ 558 w 10534"/>
              <a:gd name="connsiteY21" fmla="*/ 2972 h 10000"/>
              <a:gd name="connsiteX22" fmla="*/ 886 w 10534"/>
              <a:gd name="connsiteY22" fmla="*/ 3468 h 10000"/>
              <a:gd name="connsiteX23" fmla="*/ 890 w 10534"/>
              <a:gd name="connsiteY23" fmla="*/ 3708 h 10000"/>
              <a:gd name="connsiteX24" fmla="*/ 754 w 10534"/>
              <a:gd name="connsiteY24" fmla="*/ 3935 h 10000"/>
              <a:gd name="connsiteX25" fmla="*/ 313 w 10534"/>
              <a:gd name="connsiteY25" fmla="*/ 3628 h 10000"/>
              <a:gd name="connsiteX26" fmla="*/ 494 w 10534"/>
              <a:gd name="connsiteY26" fmla="*/ 3989 h 10000"/>
              <a:gd name="connsiteX27" fmla="*/ 490 w 10534"/>
              <a:gd name="connsiteY27" fmla="*/ 4404 h 10000"/>
              <a:gd name="connsiteX28" fmla="*/ 663 w 10534"/>
              <a:gd name="connsiteY28" fmla="*/ 4605 h 10000"/>
              <a:gd name="connsiteX29" fmla="*/ 712 w 10534"/>
              <a:gd name="connsiteY29" fmla="*/ 4578 h 10000"/>
              <a:gd name="connsiteX30" fmla="*/ 686 w 10534"/>
              <a:gd name="connsiteY30" fmla="*/ 4404 h 10000"/>
              <a:gd name="connsiteX31" fmla="*/ 604 w 10534"/>
              <a:gd name="connsiteY31" fmla="*/ 4338 h 10000"/>
              <a:gd name="connsiteX32" fmla="*/ 626 w 10534"/>
              <a:gd name="connsiteY32" fmla="*/ 4189 h 10000"/>
              <a:gd name="connsiteX33" fmla="*/ 703 w 10534"/>
              <a:gd name="connsiteY33" fmla="*/ 4351 h 10000"/>
              <a:gd name="connsiteX34" fmla="*/ 876 w 10534"/>
              <a:gd name="connsiteY34" fmla="*/ 4404 h 10000"/>
              <a:gd name="connsiteX35" fmla="*/ 803 w 10534"/>
              <a:gd name="connsiteY35" fmla="*/ 4069 h 10000"/>
              <a:gd name="connsiteX36" fmla="*/ 963 w 10534"/>
              <a:gd name="connsiteY36" fmla="*/ 3802 h 10000"/>
              <a:gd name="connsiteX37" fmla="*/ 1076 w 10534"/>
              <a:gd name="connsiteY37" fmla="*/ 3989 h 10000"/>
              <a:gd name="connsiteX38" fmla="*/ 1071 w 10534"/>
              <a:gd name="connsiteY38" fmla="*/ 3253 h 10000"/>
              <a:gd name="connsiteX39" fmla="*/ 1026 w 10534"/>
              <a:gd name="connsiteY39" fmla="*/ 3132 h 10000"/>
              <a:gd name="connsiteX40" fmla="*/ 1217 w 10534"/>
              <a:gd name="connsiteY40" fmla="*/ 3306 h 10000"/>
              <a:gd name="connsiteX41" fmla="*/ 1230 w 10534"/>
              <a:gd name="connsiteY41" fmla="*/ 3386 h 10000"/>
              <a:gd name="connsiteX42" fmla="*/ 1126 w 10534"/>
              <a:gd name="connsiteY42" fmla="*/ 3521 h 10000"/>
              <a:gd name="connsiteX43" fmla="*/ 1230 w 10534"/>
              <a:gd name="connsiteY43" fmla="*/ 3762 h 10000"/>
              <a:gd name="connsiteX44" fmla="*/ 1317 w 10534"/>
              <a:gd name="connsiteY44" fmla="*/ 3481 h 10000"/>
              <a:gd name="connsiteX45" fmla="*/ 1672 w 10534"/>
              <a:gd name="connsiteY45" fmla="*/ 3039 h 10000"/>
              <a:gd name="connsiteX46" fmla="*/ 1726 w 10534"/>
              <a:gd name="connsiteY46" fmla="*/ 3025 h 10000"/>
              <a:gd name="connsiteX47" fmla="*/ 1672 w 10534"/>
              <a:gd name="connsiteY47" fmla="*/ 3092 h 10000"/>
              <a:gd name="connsiteX48" fmla="*/ 1844 w 10534"/>
              <a:gd name="connsiteY48" fmla="*/ 4899 h 10000"/>
              <a:gd name="connsiteX49" fmla="*/ 1989 w 10534"/>
              <a:gd name="connsiteY49" fmla="*/ 3025 h 10000"/>
              <a:gd name="connsiteX50" fmla="*/ 2049 w 10534"/>
              <a:gd name="connsiteY50" fmla="*/ 3226 h 10000"/>
              <a:gd name="connsiteX51" fmla="*/ 2107 w 10534"/>
              <a:gd name="connsiteY51" fmla="*/ 3079 h 10000"/>
              <a:gd name="connsiteX52" fmla="*/ 2075 w 10534"/>
              <a:gd name="connsiteY52" fmla="*/ 2838 h 10000"/>
              <a:gd name="connsiteX53" fmla="*/ 2111 w 10534"/>
              <a:gd name="connsiteY53" fmla="*/ 2758 h 10000"/>
              <a:gd name="connsiteX54" fmla="*/ 2311 w 10534"/>
              <a:gd name="connsiteY54" fmla="*/ 2878 h 10000"/>
              <a:gd name="connsiteX55" fmla="*/ 2570 w 10534"/>
              <a:gd name="connsiteY55" fmla="*/ 3293 h 10000"/>
              <a:gd name="connsiteX56" fmla="*/ 2620 w 10534"/>
              <a:gd name="connsiteY56" fmla="*/ 3092 h 10000"/>
              <a:gd name="connsiteX57" fmla="*/ 2565 w 10534"/>
              <a:gd name="connsiteY57" fmla="*/ 2878 h 10000"/>
              <a:gd name="connsiteX58" fmla="*/ 2484 w 10534"/>
              <a:gd name="connsiteY58" fmla="*/ 2825 h 10000"/>
              <a:gd name="connsiteX59" fmla="*/ 2516 w 10534"/>
              <a:gd name="connsiteY59" fmla="*/ 2490 h 10000"/>
              <a:gd name="connsiteX60" fmla="*/ 2461 w 10534"/>
              <a:gd name="connsiteY60" fmla="*/ 2450 h 10000"/>
              <a:gd name="connsiteX61" fmla="*/ 2479 w 10534"/>
              <a:gd name="connsiteY61" fmla="*/ 2289 h 10000"/>
              <a:gd name="connsiteX62" fmla="*/ 2574 w 10534"/>
              <a:gd name="connsiteY62" fmla="*/ 2129 h 10000"/>
              <a:gd name="connsiteX63" fmla="*/ 2638 w 10534"/>
              <a:gd name="connsiteY63" fmla="*/ 1727 h 10000"/>
              <a:gd name="connsiteX64" fmla="*/ 2770 w 10534"/>
              <a:gd name="connsiteY64" fmla="*/ 1740 h 10000"/>
              <a:gd name="connsiteX65" fmla="*/ 2838 w 10534"/>
              <a:gd name="connsiteY65" fmla="*/ 1793 h 10000"/>
              <a:gd name="connsiteX66" fmla="*/ 2788 w 10534"/>
              <a:gd name="connsiteY66" fmla="*/ 2222 h 10000"/>
              <a:gd name="connsiteX67" fmla="*/ 2843 w 10534"/>
              <a:gd name="connsiteY67" fmla="*/ 2423 h 10000"/>
              <a:gd name="connsiteX68" fmla="*/ 2825 w 10534"/>
              <a:gd name="connsiteY68" fmla="*/ 3012 h 10000"/>
              <a:gd name="connsiteX69" fmla="*/ 2893 w 10534"/>
              <a:gd name="connsiteY69" fmla="*/ 3213 h 10000"/>
              <a:gd name="connsiteX70" fmla="*/ 2865 w 10534"/>
              <a:gd name="connsiteY70" fmla="*/ 3426 h 10000"/>
              <a:gd name="connsiteX71" fmla="*/ 2765 w 10534"/>
              <a:gd name="connsiteY71" fmla="*/ 3588 h 10000"/>
              <a:gd name="connsiteX72" fmla="*/ 2797 w 10534"/>
              <a:gd name="connsiteY72" fmla="*/ 3668 h 10000"/>
              <a:gd name="connsiteX73" fmla="*/ 2661 w 10534"/>
              <a:gd name="connsiteY73" fmla="*/ 3748 h 10000"/>
              <a:gd name="connsiteX74" fmla="*/ 2806 w 10534"/>
              <a:gd name="connsiteY74" fmla="*/ 3895 h 10000"/>
              <a:gd name="connsiteX75" fmla="*/ 2966 w 10534"/>
              <a:gd name="connsiteY75" fmla="*/ 3426 h 10000"/>
              <a:gd name="connsiteX76" fmla="*/ 2947 w 10534"/>
              <a:gd name="connsiteY76" fmla="*/ 3132 h 10000"/>
              <a:gd name="connsiteX77" fmla="*/ 3001 w 10534"/>
              <a:gd name="connsiteY77" fmla="*/ 3092 h 10000"/>
              <a:gd name="connsiteX78" fmla="*/ 3088 w 10534"/>
              <a:gd name="connsiteY78" fmla="*/ 3039 h 10000"/>
              <a:gd name="connsiteX79" fmla="*/ 3129 w 10534"/>
              <a:gd name="connsiteY79" fmla="*/ 3199 h 10000"/>
              <a:gd name="connsiteX80" fmla="*/ 3124 w 10534"/>
              <a:gd name="connsiteY80" fmla="*/ 3426 h 10000"/>
              <a:gd name="connsiteX81" fmla="*/ 3228 w 10534"/>
              <a:gd name="connsiteY81" fmla="*/ 3494 h 10000"/>
              <a:gd name="connsiteX82" fmla="*/ 3147 w 10534"/>
              <a:gd name="connsiteY82" fmla="*/ 3413 h 10000"/>
              <a:gd name="connsiteX83" fmla="*/ 3183 w 10534"/>
              <a:gd name="connsiteY83" fmla="*/ 3279 h 10000"/>
              <a:gd name="connsiteX84" fmla="*/ 3151 w 10534"/>
              <a:gd name="connsiteY84" fmla="*/ 3092 h 10000"/>
              <a:gd name="connsiteX85" fmla="*/ 2911 w 10534"/>
              <a:gd name="connsiteY85" fmla="*/ 2959 h 10000"/>
              <a:gd name="connsiteX86" fmla="*/ 2947 w 10534"/>
              <a:gd name="connsiteY86" fmla="*/ 2503 h 10000"/>
              <a:gd name="connsiteX87" fmla="*/ 2865 w 10534"/>
              <a:gd name="connsiteY87" fmla="*/ 2222 h 10000"/>
              <a:gd name="connsiteX88" fmla="*/ 2984 w 10534"/>
              <a:gd name="connsiteY88" fmla="*/ 1955 h 10000"/>
              <a:gd name="connsiteX89" fmla="*/ 2970 w 10534"/>
              <a:gd name="connsiteY89" fmla="*/ 1767 h 10000"/>
              <a:gd name="connsiteX90" fmla="*/ 3024 w 10534"/>
              <a:gd name="connsiteY90" fmla="*/ 1874 h 10000"/>
              <a:gd name="connsiteX91" fmla="*/ 2997 w 10534"/>
              <a:gd name="connsiteY91" fmla="*/ 2236 h 10000"/>
              <a:gd name="connsiteX92" fmla="*/ 3033 w 10534"/>
              <a:gd name="connsiteY92" fmla="*/ 2289 h 10000"/>
              <a:gd name="connsiteX93" fmla="*/ 3197 w 10534"/>
              <a:gd name="connsiteY93" fmla="*/ 2409 h 10000"/>
              <a:gd name="connsiteX94" fmla="*/ 3052 w 10534"/>
              <a:gd name="connsiteY94" fmla="*/ 2102 h 10000"/>
              <a:gd name="connsiteX95" fmla="*/ 3160 w 10534"/>
              <a:gd name="connsiteY95" fmla="*/ 2115 h 10000"/>
              <a:gd name="connsiteX96" fmla="*/ 3138 w 10534"/>
              <a:gd name="connsiteY96" fmla="*/ 1995 h 10000"/>
              <a:gd name="connsiteX97" fmla="*/ 3197 w 10534"/>
              <a:gd name="connsiteY97" fmla="*/ 1942 h 10000"/>
              <a:gd name="connsiteX98" fmla="*/ 3496 w 10534"/>
              <a:gd name="connsiteY98" fmla="*/ 2169 h 10000"/>
              <a:gd name="connsiteX99" fmla="*/ 3438 w 10534"/>
              <a:gd name="connsiteY99" fmla="*/ 2329 h 10000"/>
              <a:gd name="connsiteX100" fmla="*/ 3433 w 10534"/>
              <a:gd name="connsiteY100" fmla="*/ 2570 h 10000"/>
              <a:gd name="connsiteX101" fmla="*/ 3491 w 10534"/>
              <a:gd name="connsiteY101" fmla="*/ 2705 h 10000"/>
              <a:gd name="connsiteX102" fmla="*/ 3524 w 10534"/>
              <a:gd name="connsiteY102" fmla="*/ 2169 h 10000"/>
              <a:gd name="connsiteX103" fmla="*/ 3360 w 10534"/>
              <a:gd name="connsiteY103" fmla="*/ 1900 h 10000"/>
              <a:gd name="connsiteX104" fmla="*/ 3328 w 10534"/>
              <a:gd name="connsiteY104" fmla="*/ 1539 h 10000"/>
              <a:gd name="connsiteX105" fmla="*/ 3705 w 10534"/>
              <a:gd name="connsiteY105" fmla="*/ 1406 h 10000"/>
              <a:gd name="connsiteX106" fmla="*/ 3660 w 10534"/>
              <a:gd name="connsiteY106" fmla="*/ 1057 h 10000"/>
              <a:gd name="connsiteX107" fmla="*/ 3705 w 10534"/>
              <a:gd name="connsiteY107" fmla="*/ 1137 h 10000"/>
              <a:gd name="connsiteX108" fmla="*/ 3769 w 10534"/>
              <a:gd name="connsiteY108" fmla="*/ 1004 h 10000"/>
              <a:gd name="connsiteX109" fmla="*/ 3723 w 10534"/>
              <a:gd name="connsiteY109" fmla="*/ 964 h 10000"/>
              <a:gd name="connsiteX110" fmla="*/ 4124 w 10534"/>
              <a:gd name="connsiteY110" fmla="*/ 683 h 10000"/>
              <a:gd name="connsiteX111" fmla="*/ 4092 w 10534"/>
              <a:gd name="connsiteY111" fmla="*/ 616 h 10000"/>
              <a:gd name="connsiteX112" fmla="*/ 4274 w 10534"/>
              <a:gd name="connsiteY112" fmla="*/ 576 h 10000"/>
              <a:gd name="connsiteX113" fmla="*/ 4274 w 10534"/>
              <a:gd name="connsiteY113" fmla="*/ 669 h 10000"/>
              <a:gd name="connsiteX114" fmla="*/ 4319 w 10534"/>
              <a:gd name="connsiteY114" fmla="*/ 669 h 10000"/>
              <a:gd name="connsiteX115" fmla="*/ 4451 w 10534"/>
              <a:gd name="connsiteY115" fmla="*/ 549 h 10000"/>
              <a:gd name="connsiteX116" fmla="*/ 4514 w 10534"/>
              <a:gd name="connsiteY116" fmla="*/ 616 h 10000"/>
              <a:gd name="connsiteX117" fmla="*/ 4455 w 10534"/>
              <a:gd name="connsiteY117" fmla="*/ 469 h 10000"/>
              <a:gd name="connsiteX118" fmla="*/ 4605 w 10534"/>
              <a:gd name="connsiteY118" fmla="*/ 442 h 10000"/>
              <a:gd name="connsiteX119" fmla="*/ 4609 w 10534"/>
              <a:gd name="connsiteY119" fmla="*/ 254 h 10000"/>
              <a:gd name="connsiteX120" fmla="*/ 4786 w 10534"/>
              <a:gd name="connsiteY120" fmla="*/ 0 h 10000"/>
              <a:gd name="connsiteX121" fmla="*/ 4909 w 10534"/>
              <a:gd name="connsiteY121" fmla="*/ 147 h 10000"/>
              <a:gd name="connsiteX122" fmla="*/ 4804 w 10534"/>
              <a:gd name="connsiteY122" fmla="*/ 281 h 10000"/>
              <a:gd name="connsiteX123" fmla="*/ 4986 w 10534"/>
              <a:gd name="connsiteY123" fmla="*/ 267 h 10000"/>
              <a:gd name="connsiteX124" fmla="*/ 4914 w 10534"/>
              <a:gd name="connsiteY124" fmla="*/ 469 h 10000"/>
              <a:gd name="connsiteX125" fmla="*/ 5218 w 10534"/>
              <a:gd name="connsiteY125" fmla="*/ 374 h 10000"/>
              <a:gd name="connsiteX126" fmla="*/ 5386 w 10534"/>
              <a:gd name="connsiteY126" fmla="*/ 669 h 10000"/>
              <a:gd name="connsiteX127" fmla="*/ 5363 w 10534"/>
              <a:gd name="connsiteY127" fmla="*/ 790 h 10000"/>
              <a:gd name="connsiteX128" fmla="*/ 5304 w 10534"/>
              <a:gd name="connsiteY128" fmla="*/ 723 h 10000"/>
              <a:gd name="connsiteX129" fmla="*/ 5381 w 10534"/>
              <a:gd name="connsiteY129" fmla="*/ 817 h 10000"/>
              <a:gd name="connsiteX130" fmla="*/ 5344 w 10534"/>
              <a:gd name="connsiteY130" fmla="*/ 990 h 10000"/>
              <a:gd name="connsiteX131" fmla="*/ 4786 w 10534"/>
              <a:gd name="connsiteY131" fmla="*/ 1860 h 10000"/>
              <a:gd name="connsiteX132" fmla="*/ 4964 w 10534"/>
              <a:gd name="connsiteY132" fmla="*/ 1753 h 10000"/>
              <a:gd name="connsiteX133" fmla="*/ 4927 w 10534"/>
              <a:gd name="connsiteY133" fmla="*/ 1646 h 10000"/>
              <a:gd name="connsiteX134" fmla="*/ 5209 w 10534"/>
              <a:gd name="connsiteY134" fmla="*/ 1473 h 10000"/>
              <a:gd name="connsiteX135" fmla="*/ 5132 w 10534"/>
              <a:gd name="connsiteY135" fmla="*/ 1513 h 10000"/>
              <a:gd name="connsiteX136" fmla="*/ 5150 w 10534"/>
              <a:gd name="connsiteY136" fmla="*/ 1352 h 10000"/>
              <a:gd name="connsiteX137" fmla="*/ 5304 w 10534"/>
              <a:gd name="connsiteY137" fmla="*/ 1473 h 10000"/>
              <a:gd name="connsiteX138" fmla="*/ 5331 w 10534"/>
              <a:gd name="connsiteY138" fmla="*/ 1352 h 10000"/>
              <a:gd name="connsiteX139" fmla="*/ 5363 w 10534"/>
              <a:gd name="connsiteY139" fmla="*/ 1646 h 10000"/>
              <a:gd name="connsiteX140" fmla="*/ 5440 w 10534"/>
              <a:gd name="connsiteY140" fmla="*/ 1660 h 10000"/>
              <a:gd name="connsiteX141" fmla="*/ 5372 w 10534"/>
              <a:gd name="connsiteY141" fmla="*/ 1539 h 10000"/>
              <a:gd name="connsiteX142" fmla="*/ 5518 w 10534"/>
              <a:gd name="connsiteY142" fmla="*/ 1473 h 10000"/>
              <a:gd name="connsiteX143" fmla="*/ 5699 w 10534"/>
              <a:gd name="connsiteY143" fmla="*/ 1539 h 10000"/>
              <a:gd name="connsiteX144" fmla="*/ 5681 w 10534"/>
              <a:gd name="connsiteY144" fmla="*/ 1646 h 10000"/>
              <a:gd name="connsiteX145" fmla="*/ 5835 w 10534"/>
              <a:gd name="connsiteY145" fmla="*/ 1727 h 10000"/>
              <a:gd name="connsiteX146" fmla="*/ 5972 w 10534"/>
              <a:gd name="connsiteY146" fmla="*/ 1713 h 10000"/>
              <a:gd name="connsiteX147" fmla="*/ 5976 w 10534"/>
              <a:gd name="connsiteY147" fmla="*/ 1446 h 10000"/>
              <a:gd name="connsiteX148" fmla="*/ 6016 w 10534"/>
              <a:gd name="connsiteY148" fmla="*/ 1406 h 10000"/>
              <a:gd name="connsiteX149" fmla="*/ 6363 w 10534"/>
              <a:gd name="connsiteY149" fmla="*/ 1713 h 10000"/>
              <a:gd name="connsiteX150" fmla="*/ 6312 w 10534"/>
              <a:gd name="connsiteY150" fmla="*/ 2169 h 10000"/>
              <a:gd name="connsiteX151" fmla="*/ 6476 w 10534"/>
              <a:gd name="connsiteY151" fmla="*/ 2490 h 10000"/>
              <a:gd name="connsiteX152" fmla="*/ 6562 w 10534"/>
              <a:gd name="connsiteY152" fmla="*/ 2048 h 10000"/>
              <a:gd name="connsiteX153" fmla="*/ 6621 w 10534"/>
              <a:gd name="connsiteY153" fmla="*/ 2236 h 10000"/>
              <a:gd name="connsiteX154" fmla="*/ 6735 w 10534"/>
              <a:gd name="connsiteY154" fmla="*/ 2169 h 10000"/>
              <a:gd name="connsiteX155" fmla="*/ 6890 w 10534"/>
              <a:gd name="connsiteY155" fmla="*/ 2329 h 10000"/>
              <a:gd name="connsiteX156" fmla="*/ 7012 w 10534"/>
              <a:gd name="connsiteY156" fmla="*/ 2236 h 10000"/>
              <a:gd name="connsiteX157" fmla="*/ 6998 w 10534"/>
              <a:gd name="connsiteY157" fmla="*/ 2048 h 10000"/>
              <a:gd name="connsiteX158" fmla="*/ 7084 w 10534"/>
              <a:gd name="connsiteY158" fmla="*/ 1767 h 10000"/>
              <a:gd name="connsiteX159" fmla="*/ 7602 w 10534"/>
              <a:gd name="connsiteY159" fmla="*/ 1968 h 10000"/>
              <a:gd name="connsiteX160" fmla="*/ 7633 w 10534"/>
              <a:gd name="connsiteY160" fmla="*/ 2102 h 10000"/>
              <a:gd name="connsiteX161" fmla="*/ 7570 w 10534"/>
              <a:gd name="connsiteY161" fmla="*/ 2169 h 10000"/>
              <a:gd name="connsiteX162" fmla="*/ 7734 w 10534"/>
              <a:gd name="connsiteY162" fmla="*/ 2236 h 10000"/>
              <a:gd name="connsiteX163" fmla="*/ 7797 w 10534"/>
              <a:gd name="connsiteY163" fmla="*/ 2450 h 10000"/>
              <a:gd name="connsiteX164" fmla="*/ 8182 w 10534"/>
              <a:gd name="connsiteY164" fmla="*/ 2409 h 10000"/>
              <a:gd name="connsiteX165" fmla="*/ 8255 w 10534"/>
              <a:gd name="connsiteY165" fmla="*/ 2570 h 10000"/>
              <a:gd name="connsiteX166" fmla="*/ 8228 w 10534"/>
              <a:gd name="connsiteY166" fmla="*/ 2771 h 10000"/>
              <a:gd name="connsiteX167" fmla="*/ 8341 w 10534"/>
              <a:gd name="connsiteY167" fmla="*/ 2918 h 10000"/>
              <a:gd name="connsiteX168" fmla="*/ 8401 w 10534"/>
              <a:gd name="connsiteY168" fmla="*/ 2798 h 10000"/>
              <a:gd name="connsiteX169" fmla="*/ 8673 w 10534"/>
              <a:gd name="connsiteY169" fmla="*/ 2892 h 10000"/>
              <a:gd name="connsiteX170" fmla="*/ 8733 w 10534"/>
              <a:gd name="connsiteY170" fmla="*/ 2771 h 10000"/>
              <a:gd name="connsiteX171" fmla="*/ 8764 w 10534"/>
              <a:gd name="connsiteY171" fmla="*/ 2959 h 10000"/>
              <a:gd name="connsiteX172" fmla="*/ 8878 w 10534"/>
              <a:gd name="connsiteY172" fmla="*/ 3106 h 10000"/>
              <a:gd name="connsiteX173" fmla="*/ 8933 w 10534"/>
              <a:gd name="connsiteY173" fmla="*/ 2999 h 10000"/>
              <a:gd name="connsiteX174" fmla="*/ 8878 w 10534"/>
              <a:gd name="connsiteY174" fmla="*/ 2838 h 10000"/>
              <a:gd name="connsiteX175" fmla="*/ 8910 w 10534"/>
              <a:gd name="connsiteY175" fmla="*/ 2705 h 10000"/>
              <a:gd name="connsiteX176" fmla="*/ 9391 w 10534"/>
              <a:gd name="connsiteY176" fmla="*/ 2905 h 10000"/>
              <a:gd name="connsiteX177" fmla="*/ 9709 w 10534"/>
              <a:gd name="connsiteY177" fmla="*/ 3440 h 10000"/>
              <a:gd name="connsiteX178" fmla="*/ 9777 w 10534"/>
              <a:gd name="connsiteY178" fmla="*/ 3440 h 10000"/>
              <a:gd name="connsiteX179" fmla="*/ 9859 w 10534"/>
              <a:gd name="connsiteY179" fmla="*/ 3869 h 10000"/>
              <a:gd name="connsiteX180" fmla="*/ 9877 w 10534"/>
              <a:gd name="connsiteY180" fmla="*/ 3615 h 10000"/>
              <a:gd name="connsiteX181" fmla="*/ 10000 w 10534"/>
              <a:gd name="connsiteY181" fmla="*/ 3668 h 10000"/>
              <a:gd name="connsiteX182" fmla="*/ 2334 w 10534"/>
              <a:gd name="connsiteY182" fmla="*/ 7121 h 10000"/>
              <a:gd name="connsiteX183" fmla="*/ 2188 w 10534"/>
              <a:gd name="connsiteY183" fmla="*/ 6907 h 10000"/>
              <a:gd name="connsiteX184" fmla="*/ 2049 w 10534"/>
              <a:gd name="connsiteY184" fmla="*/ 7068 h 10000"/>
              <a:gd name="connsiteX185" fmla="*/ 2016 w 10534"/>
              <a:gd name="connsiteY185" fmla="*/ 7014 h 10000"/>
              <a:gd name="connsiteX186" fmla="*/ 1881 w 10534"/>
              <a:gd name="connsiteY186" fmla="*/ 4912 h 10000"/>
              <a:gd name="connsiteX187" fmla="*/ 1944 w 10534"/>
              <a:gd name="connsiteY187" fmla="*/ 7148 h 10000"/>
              <a:gd name="connsiteX188" fmla="*/ 1813 w 10534"/>
              <a:gd name="connsiteY188" fmla="*/ 7202 h 10000"/>
              <a:gd name="connsiteX189" fmla="*/ 1767 w 10534"/>
              <a:gd name="connsiteY189" fmla="*/ 7148 h 10000"/>
              <a:gd name="connsiteX190" fmla="*/ 1753 w 10534"/>
              <a:gd name="connsiteY190" fmla="*/ 7202 h 10000"/>
              <a:gd name="connsiteX191" fmla="*/ 1822 w 10534"/>
              <a:gd name="connsiteY191" fmla="*/ 7403 h 10000"/>
              <a:gd name="connsiteX192" fmla="*/ 1776 w 10534"/>
              <a:gd name="connsiteY192" fmla="*/ 7523 h 10000"/>
              <a:gd name="connsiteX193" fmla="*/ 1780 w 10534"/>
              <a:gd name="connsiteY193" fmla="*/ 7697 h 10000"/>
              <a:gd name="connsiteX194" fmla="*/ 1853 w 10534"/>
              <a:gd name="connsiteY194" fmla="*/ 7711 h 10000"/>
              <a:gd name="connsiteX195" fmla="*/ 1884 w 10534"/>
              <a:gd name="connsiteY195" fmla="*/ 7871 h 10000"/>
              <a:gd name="connsiteX196" fmla="*/ 1866 w 10534"/>
              <a:gd name="connsiteY196" fmla="*/ 7991 h 10000"/>
              <a:gd name="connsiteX197" fmla="*/ 1813 w 10534"/>
              <a:gd name="connsiteY197" fmla="*/ 7911 h 10000"/>
              <a:gd name="connsiteX198" fmla="*/ 1767 w 10534"/>
              <a:gd name="connsiteY198" fmla="*/ 7978 h 10000"/>
              <a:gd name="connsiteX199" fmla="*/ 1726 w 10534"/>
              <a:gd name="connsiteY199" fmla="*/ 7911 h 10000"/>
              <a:gd name="connsiteX200" fmla="*/ 1708 w 10534"/>
              <a:gd name="connsiteY200" fmla="*/ 7804 h 10000"/>
              <a:gd name="connsiteX201" fmla="*/ 1658 w 10534"/>
              <a:gd name="connsiteY201" fmla="*/ 7871 h 10000"/>
              <a:gd name="connsiteX202" fmla="*/ 1617 w 10534"/>
              <a:gd name="connsiteY202" fmla="*/ 7804 h 10000"/>
              <a:gd name="connsiteX203" fmla="*/ 1576 w 10534"/>
              <a:gd name="connsiteY203" fmla="*/ 7911 h 10000"/>
              <a:gd name="connsiteX204" fmla="*/ 1522 w 10534"/>
              <a:gd name="connsiteY204" fmla="*/ 7924 h 10000"/>
              <a:gd name="connsiteX205" fmla="*/ 1485 w 10534"/>
              <a:gd name="connsiteY205" fmla="*/ 7804 h 10000"/>
              <a:gd name="connsiteX206" fmla="*/ 1286 w 10534"/>
              <a:gd name="connsiteY206" fmla="*/ 7764 h 10000"/>
              <a:gd name="connsiteX207" fmla="*/ 1262 w 10534"/>
              <a:gd name="connsiteY207" fmla="*/ 7831 h 10000"/>
              <a:gd name="connsiteX208" fmla="*/ 1244 w 10534"/>
              <a:gd name="connsiteY208" fmla="*/ 7831 h 10000"/>
              <a:gd name="connsiteX209" fmla="*/ 1212 w 10534"/>
              <a:gd name="connsiteY209" fmla="*/ 7965 h 10000"/>
              <a:gd name="connsiteX210" fmla="*/ 1217 w 10534"/>
              <a:gd name="connsiteY210" fmla="*/ 8099 h 10000"/>
              <a:gd name="connsiteX211" fmla="*/ 1194 w 10534"/>
              <a:gd name="connsiteY211" fmla="*/ 8099 h 10000"/>
              <a:gd name="connsiteX212" fmla="*/ 1175 w 10534"/>
              <a:gd name="connsiteY212" fmla="*/ 7991 h 10000"/>
              <a:gd name="connsiteX213" fmla="*/ 1149 w 10534"/>
              <a:gd name="connsiteY213" fmla="*/ 8005 h 10000"/>
              <a:gd name="connsiteX214" fmla="*/ 1140 w 10534"/>
              <a:gd name="connsiteY214" fmla="*/ 8393 h 10000"/>
              <a:gd name="connsiteX215" fmla="*/ 1171 w 10534"/>
              <a:gd name="connsiteY215" fmla="*/ 8514 h 10000"/>
              <a:gd name="connsiteX216" fmla="*/ 1171 w 10534"/>
              <a:gd name="connsiteY216" fmla="*/ 8621 h 10000"/>
              <a:gd name="connsiteX217" fmla="*/ 1203 w 10534"/>
              <a:gd name="connsiteY217" fmla="*/ 8607 h 10000"/>
              <a:gd name="connsiteX218" fmla="*/ 1244 w 10534"/>
              <a:gd name="connsiteY218" fmla="*/ 8554 h 10000"/>
              <a:gd name="connsiteX219" fmla="*/ 1281 w 10534"/>
              <a:gd name="connsiteY219" fmla="*/ 8728 h 10000"/>
              <a:gd name="connsiteX220" fmla="*/ 1308 w 10534"/>
              <a:gd name="connsiteY220" fmla="*/ 8835 h 10000"/>
              <a:gd name="connsiteX221" fmla="*/ 1335 w 10534"/>
              <a:gd name="connsiteY221" fmla="*/ 8983 h 10000"/>
              <a:gd name="connsiteX222" fmla="*/ 1381 w 10534"/>
              <a:gd name="connsiteY222" fmla="*/ 9009 h 10000"/>
              <a:gd name="connsiteX223" fmla="*/ 1322 w 10534"/>
              <a:gd name="connsiteY223" fmla="*/ 9130 h 10000"/>
              <a:gd name="connsiteX224" fmla="*/ 1281 w 10534"/>
              <a:gd name="connsiteY224" fmla="*/ 9023 h 10000"/>
              <a:gd name="connsiteX225" fmla="*/ 1239 w 10534"/>
              <a:gd name="connsiteY225" fmla="*/ 9464 h 10000"/>
              <a:gd name="connsiteX226" fmla="*/ 1290 w 10534"/>
              <a:gd name="connsiteY226" fmla="*/ 9571 h 10000"/>
              <a:gd name="connsiteX227" fmla="*/ 1335 w 10534"/>
              <a:gd name="connsiteY227" fmla="*/ 10000 h 10000"/>
              <a:gd name="connsiteX228" fmla="*/ 1295 w 10534"/>
              <a:gd name="connsiteY228" fmla="*/ 9919 h 10000"/>
              <a:gd name="connsiteX229" fmla="*/ 1253 w 10534"/>
              <a:gd name="connsiteY229" fmla="*/ 9879 h 10000"/>
              <a:gd name="connsiteX230" fmla="*/ 1203 w 10534"/>
              <a:gd name="connsiteY230" fmla="*/ 9853 h 10000"/>
              <a:gd name="connsiteX231" fmla="*/ 1171 w 10534"/>
              <a:gd name="connsiteY231" fmla="*/ 9812 h 10000"/>
              <a:gd name="connsiteX232" fmla="*/ 1135 w 10534"/>
              <a:gd name="connsiteY232" fmla="*/ 9786 h 10000"/>
              <a:gd name="connsiteX233" fmla="*/ 1107 w 10534"/>
              <a:gd name="connsiteY233" fmla="*/ 9639 h 10000"/>
              <a:gd name="connsiteX234" fmla="*/ 1044 w 10534"/>
              <a:gd name="connsiteY234" fmla="*/ 9732 h 10000"/>
              <a:gd name="connsiteX235" fmla="*/ 985 w 10534"/>
              <a:gd name="connsiteY235" fmla="*/ 9719 h 10000"/>
              <a:gd name="connsiteX236" fmla="*/ 948 w 10534"/>
              <a:gd name="connsiteY236" fmla="*/ 9598 h 10000"/>
              <a:gd name="connsiteX237" fmla="*/ 849 w 10534"/>
              <a:gd name="connsiteY237" fmla="*/ 9477 h 10000"/>
              <a:gd name="connsiteX238" fmla="*/ 749 w 10534"/>
              <a:gd name="connsiteY238" fmla="*/ 9491 h 10000"/>
              <a:gd name="connsiteX239" fmla="*/ 644 w 10534"/>
              <a:gd name="connsiteY239" fmla="*/ 9290 h 10000"/>
              <a:gd name="connsiteX240" fmla="*/ 726 w 10534"/>
              <a:gd name="connsiteY240" fmla="*/ 9090 h 10000"/>
              <a:gd name="connsiteX241" fmla="*/ 736 w 10534"/>
              <a:gd name="connsiteY241" fmla="*/ 8929 h 10000"/>
              <a:gd name="connsiteX242" fmla="*/ 736 w 10534"/>
              <a:gd name="connsiteY242" fmla="*/ 8754 h 10000"/>
              <a:gd name="connsiteX243" fmla="*/ 740 w 10534"/>
              <a:gd name="connsiteY243" fmla="*/ 8634 h 10000"/>
              <a:gd name="connsiteX244" fmla="*/ 794 w 10534"/>
              <a:gd name="connsiteY244" fmla="*/ 8581 h 10000"/>
              <a:gd name="connsiteX245" fmla="*/ 767 w 10534"/>
              <a:gd name="connsiteY245" fmla="*/ 8327 h 10000"/>
              <a:gd name="connsiteX246" fmla="*/ 703 w 10534"/>
              <a:gd name="connsiteY246" fmla="*/ 8260 h 10000"/>
              <a:gd name="connsiteX247" fmla="*/ 672 w 10534"/>
              <a:gd name="connsiteY247" fmla="*/ 8220 h 10000"/>
              <a:gd name="connsiteX248" fmla="*/ 631 w 10534"/>
              <a:gd name="connsiteY248" fmla="*/ 8260 h 10000"/>
              <a:gd name="connsiteX249" fmla="*/ 536 w 10534"/>
              <a:gd name="connsiteY249" fmla="*/ 8193 h 10000"/>
              <a:gd name="connsiteX250" fmla="*/ 463 w 10534"/>
              <a:gd name="connsiteY250" fmla="*/ 7938 h 10000"/>
              <a:gd name="connsiteX251" fmla="*/ 404 w 10534"/>
              <a:gd name="connsiteY251" fmla="*/ 7858 h 10000"/>
              <a:gd name="connsiteX252" fmla="*/ 377 w 10534"/>
              <a:gd name="connsiteY252" fmla="*/ 7630 h 10000"/>
              <a:gd name="connsiteX253" fmla="*/ 322 w 10534"/>
              <a:gd name="connsiteY253" fmla="*/ 7604 h 10000"/>
              <a:gd name="connsiteX254" fmla="*/ 273 w 10534"/>
              <a:gd name="connsiteY254" fmla="*/ 7684 h 10000"/>
              <a:gd name="connsiteX255" fmla="*/ 240 w 10534"/>
              <a:gd name="connsiteY255" fmla="*/ 7724 h 10000"/>
              <a:gd name="connsiteX256" fmla="*/ 227 w 10534"/>
              <a:gd name="connsiteY256" fmla="*/ 7617 h 10000"/>
              <a:gd name="connsiteX257" fmla="*/ 200 w 10534"/>
              <a:gd name="connsiteY257" fmla="*/ 7523 h 10000"/>
              <a:gd name="connsiteX258" fmla="*/ 273 w 10534"/>
              <a:gd name="connsiteY258" fmla="*/ 7497 h 10000"/>
              <a:gd name="connsiteX259" fmla="*/ 267 w 10534"/>
              <a:gd name="connsiteY259" fmla="*/ 7430 h 10000"/>
              <a:gd name="connsiteX260" fmla="*/ 249 w 10534"/>
              <a:gd name="connsiteY260" fmla="*/ 7390 h 10000"/>
              <a:gd name="connsiteX261" fmla="*/ 227 w 10534"/>
              <a:gd name="connsiteY261" fmla="*/ 7336 h 10000"/>
              <a:gd name="connsiteX262" fmla="*/ 186 w 10534"/>
              <a:gd name="connsiteY262" fmla="*/ 7068 h 10000"/>
              <a:gd name="connsiteX263" fmla="*/ 132 w 10534"/>
              <a:gd name="connsiteY263" fmla="*/ 6921 h 10000"/>
              <a:gd name="connsiteX264" fmla="*/ 77 w 10534"/>
              <a:gd name="connsiteY264" fmla="*/ 6921 h 10000"/>
              <a:gd name="connsiteX265" fmla="*/ 18 w 10534"/>
              <a:gd name="connsiteY265" fmla="*/ 6921 h 10000"/>
              <a:gd name="connsiteX266" fmla="*/ 0 w 10534"/>
              <a:gd name="connsiteY266" fmla="*/ 6720 h 10000"/>
              <a:gd name="connsiteX267" fmla="*/ 36 w 10534"/>
              <a:gd name="connsiteY267" fmla="*/ 6587 h 10000"/>
              <a:gd name="connsiteX0" fmla="*/ 36 w 10530"/>
              <a:gd name="connsiteY0" fmla="*/ 6587 h 10000"/>
              <a:gd name="connsiteX1" fmla="*/ 59 w 10530"/>
              <a:gd name="connsiteY1" fmla="*/ 6345 h 10000"/>
              <a:gd name="connsiteX2" fmla="*/ 100 w 10530"/>
              <a:gd name="connsiteY2" fmla="*/ 6131 h 10000"/>
              <a:gd name="connsiteX3" fmla="*/ 68 w 10530"/>
              <a:gd name="connsiteY3" fmla="*/ 5877 h 10000"/>
              <a:gd name="connsiteX4" fmla="*/ 68 w 10530"/>
              <a:gd name="connsiteY4" fmla="*/ 5729 h 10000"/>
              <a:gd name="connsiteX5" fmla="*/ 209 w 10530"/>
              <a:gd name="connsiteY5" fmla="*/ 5662 h 10000"/>
              <a:gd name="connsiteX6" fmla="*/ 109 w 10530"/>
              <a:gd name="connsiteY6" fmla="*/ 5582 h 10000"/>
              <a:gd name="connsiteX7" fmla="*/ 113 w 10530"/>
              <a:gd name="connsiteY7" fmla="*/ 5475 h 10000"/>
              <a:gd name="connsiteX8" fmla="*/ 50 w 10530"/>
              <a:gd name="connsiteY8" fmla="*/ 5502 h 10000"/>
              <a:gd name="connsiteX9" fmla="*/ 286 w 10530"/>
              <a:gd name="connsiteY9" fmla="*/ 4912 h 10000"/>
              <a:gd name="connsiteX10" fmla="*/ 181 w 10530"/>
              <a:gd name="connsiteY10" fmla="*/ 4297 h 10000"/>
              <a:gd name="connsiteX11" fmla="*/ 209 w 10530"/>
              <a:gd name="connsiteY11" fmla="*/ 4002 h 10000"/>
              <a:gd name="connsiteX12" fmla="*/ 145 w 10530"/>
              <a:gd name="connsiteY12" fmla="*/ 3668 h 10000"/>
              <a:gd name="connsiteX13" fmla="*/ 196 w 10530"/>
              <a:gd name="connsiteY13" fmla="*/ 3481 h 10000"/>
              <a:gd name="connsiteX14" fmla="*/ 109 w 10530"/>
              <a:gd name="connsiteY14" fmla="*/ 3226 h 10000"/>
              <a:gd name="connsiteX15" fmla="*/ 132 w 10530"/>
              <a:gd name="connsiteY15" fmla="*/ 3012 h 10000"/>
              <a:gd name="connsiteX16" fmla="*/ 249 w 10530"/>
              <a:gd name="connsiteY16" fmla="*/ 2771 h 10000"/>
              <a:gd name="connsiteX17" fmla="*/ 313 w 10530"/>
              <a:gd name="connsiteY17" fmla="*/ 2745 h 10000"/>
              <a:gd name="connsiteX18" fmla="*/ 390 w 10530"/>
              <a:gd name="connsiteY18" fmla="*/ 2798 h 10000"/>
              <a:gd name="connsiteX19" fmla="*/ 322 w 10530"/>
              <a:gd name="connsiteY19" fmla="*/ 2852 h 10000"/>
              <a:gd name="connsiteX20" fmla="*/ 377 w 10530"/>
              <a:gd name="connsiteY20" fmla="*/ 2945 h 10000"/>
              <a:gd name="connsiteX21" fmla="*/ 558 w 10530"/>
              <a:gd name="connsiteY21" fmla="*/ 2972 h 10000"/>
              <a:gd name="connsiteX22" fmla="*/ 886 w 10530"/>
              <a:gd name="connsiteY22" fmla="*/ 3468 h 10000"/>
              <a:gd name="connsiteX23" fmla="*/ 890 w 10530"/>
              <a:gd name="connsiteY23" fmla="*/ 3708 h 10000"/>
              <a:gd name="connsiteX24" fmla="*/ 754 w 10530"/>
              <a:gd name="connsiteY24" fmla="*/ 3935 h 10000"/>
              <a:gd name="connsiteX25" fmla="*/ 313 w 10530"/>
              <a:gd name="connsiteY25" fmla="*/ 3628 h 10000"/>
              <a:gd name="connsiteX26" fmla="*/ 494 w 10530"/>
              <a:gd name="connsiteY26" fmla="*/ 3989 h 10000"/>
              <a:gd name="connsiteX27" fmla="*/ 490 w 10530"/>
              <a:gd name="connsiteY27" fmla="*/ 4404 h 10000"/>
              <a:gd name="connsiteX28" fmla="*/ 663 w 10530"/>
              <a:gd name="connsiteY28" fmla="*/ 4605 h 10000"/>
              <a:gd name="connsiteX29" fmla="*/ 712 w 10530"/>
              <a:gd name="connsiteY29" fmla="*/ 4578 h 10000"/>
              <a:gd name="connsiteX30" fmla="*/ 686 w 10530"/>
              <a:gd name="connsiteY30" fmla="*/ 4404 h 10000"/>
              <a:gd name="connsiteX31" fmla="*/ 604 w 10530"/>
              <a:gd name="connsiteY31" fmla="*/ 4338 h 10000"/>
              <a:gd name="connsiteX32" fmla="*/ 626 w 10530"/>
              <a:gd name="connsiteY32" fmla="*/ 4189 h 10000"/>
              <a:gd name="connsiteX33" fmla="*/ 703 w 10530"/>
              <a:gd name="connsiteY33" fmla="*/ 4351 h 10000"/>
              <a:gd name="connsiteX34" fmla="*/ 876 w 10530"/>
              <a:gd name="connsiteY34" fmla="*/ 4404 h 10000"/>
              <a:gd name="connsiteX35" fmla="*/ 803 w 10530"/>
              <a:gd name="connsiteY35" fmla="*/ 4069 h 10000"/>
              <a:gd name="connsiteX36" fmla="*/ 963 w 10530"/>
              <a:gd name="connsiteY36" fmla="*/ 3802 h 10000"/>
              <a:gd name="connsiteX37" fmla="*/ 1076 w 10530"/>
              <a:gd name="connsiteY37" fmla="*/ 3989 h 10000"/>
              <a:gd name="connsiteX38" fmla="*/ 1071 w 10530"/>
              <a:gd name="connsiteY38" fmla="*/ 3253 h 10000"/>
              <a:gd name="connsiteX39" fmla="*/ 1026 w 10530"/>
              <a:gd name="connsiteY39" fmla="*/ 3132 h 10000"/>
              <a:gd name="connsiteX40" fmla="*/ 1217 w 10530"/>
              <a:gd name="connsiteY40" fmla="*/ 3306 h 10000"/>
              <a:gd name="connsiteX41" fmla="*/ 1230 w 10530"/>
              <a:gd name="connsiteY41" fmla="*/ 3386 h 10000"/>
              <a:gd name="connsiteX42" fmla="*/ 1126 w 10530"/>
              <a:gd name="connsiteY42" fmla="*/ 3521 h 10000"/>
              <a:gd name="connsiteX43" fmla="*/ 1230 w 10530"/>
              <a:gd name="connsiteY43" fmla="*/ 3762 h 10000"/>
              <a:gd name="connsiteX44" fmla="*/ 1317 w 10530"/>
              <a:gd name="connsiteY44" fmla="*/ 3481 h 10000"/>
              <a:gd name="connsiteX45" fmla="*/ 1672 w 10530"/>
              <a:gd name="connsiteY45" fmla="*/ 3039 h 10000"/>
              <a:gd name="connsiteX46" fmla="*/ 1726 w 10530"/>
              <a:gd name="connsiteY46" fmla="*/ 3025 h 10000"/>
              <a:gd name="connsiteX47" fmla="*/ 1672 w 10530"/>
              <a:gd name="connsiteY47" fmla="*/ 3092 h 10000"/>
              <a:gd name="connsiteX48" fmla="*/ 1844 w 10530"/>
              <a:gd name="connsiteY48" fmla="*/ 4899 h 10000"/>
              <a:gd name="connsiteX49" fmla="*/ 1989 w 10530"/>
              <a:gd name="connsiteY49" fmla="*/ 3025 h 10000"/>
              <a:gd name="connsiteX50" fmla="*/ 2049 w 10530"/>
              <a:gd name="connsiteY50" fmla="*/ 3226 h 10000"/>
              <a:gd name="connsiteX51" fmla="*/ 2107 w 10530"/>
              <a:gd name="connsiteY51" fmla="*/ 3079 h 10000"/>
              <a:gd name="connsiteX52" fmla="*/ 2075 w 10530"/>
              <a:gd name="connsiteY52" fmla="*/ 2838 h 10000"/>
              <a:gd name="connsiteX53" fmla="*/ 2111 w 10530"/>
              <a:gd name="connsiteY53" fmla="*/ 2758 h 10000"/>
              <a:gd name="connsiteX54" fmla="*/ 2311 w 10530"/>
              <a:gd name="connsiteY54" fmla="*/ 2878 h 10000"/>
              <a:gd name="connsiteX55" fmla="*/ 2570 w 10530"/>
              <a:gd name="connsiteY55" fmla="*/ 3293 h 10000"/>
              <a:gd name="connsiteX56" fmla="*/ 2620 w 10530"/>
              <a:gd name="connsiteY56" fmla="*/ 3092 h 10000"/>
              <a:gd name="connsiteX57" fmla="*/ 2565 w 10530"/>
              <a:gd name="connsiteY57" fmla="*/ 2878 h 10000"/>
              <a:gd name="connsiteX58" fmla="*/ 2484 w 10530"/>
              <a:gd name="connsiteY58" fmla="*/ 2825 h 10000"/>
              <a:gd name="connsiteX59" fmla="*/ 2516 w 10530"/>
              <a:gd name="connsiteY59" fmla="*/ 2490 h 10000"/>
              <a:gd name="connsiteX60" fmla="*/ 2461 w 10530"/>
              <a:gd name="connsiteY60" fmla="*/ 2450 h 10000"/>
              <a:gd name="connsiteX61" fmla="*/ 2479 w 10530"/>
              <a:gd name="connsiteY61" fmla="*/ 2289 h 10000"/>
              <a:gd name="connsiteX62" fmla="*/ 2574 w 10530"/>
              <a:gd name="connsiteY62" fmla="*/ 2129 h 10000"/>
              <a:gd name="connsiteX63" fmla="*/ 2638 w 10530"/>
              <a:gd name="connsiteY63" fmla="*/ 1727 h 10000"/>
              <a:gd name="connsiteX64" fmla="*/ 2770 w 10530"/>
              <a:gd name="connsiteY64" fmla="*/ 1740 h 10000"/>
              <a:gd name="connsiteX65" fmla="*/ 2838 w 10530"/>
              <a:gd name="connsiteY65" fmla="*/ 1793 h 10000"/>
              <a:gd name="connsiteX66" fmla="*/ 2788 w 10530"/>
              <a:gd name="connsiteY66" fmla="*/ 2222 h 10000"/>
              <a:gd name="connsiteX67" fmla="*/ 2843 w 10530"/>
              <a:gd name="connsiteY67" fmla="*/ 2423 h 10000"/>
              <a:gd name="connsiteX68" fmla="*/ 2825 w 10530"/>
              <a:gd name="connsiteY68" fmla="*/ 3012 h 10000"/>
              <a:gd name="connsiteX69" fmla="*/ 2893 w 10530"/>
              <a:gd name="connsiteY69" fmla="*/ 3213 h 10000"/>
              <a:gd name="connsiteX70" fmla="*/ 2865 w 10530"/>
              <a:gd name="connsiteY70" fmla="*/ 3426 h 10000"/>
              <a:gd name="connsiteX71" fmla="*/ 2765 w 10530"/>
              <a:gd name="connsiteY71" fmla="*/ 3588 h 10000"/>
              <a:gd name="connsiteX72" fmla="*/ 2797 w 10530"/>
              <a:gd name="connsiteY72" fmla="*/ 3668 h 10000"/>
              <a:gd name="connsiteX73" fmla="*/ 2661 w 10530"/>
              <a:gd name="connsiteY73" fmla="*/ 3748 h 10000"/>
              <a:gd name="connsiteX74" fmla="*/ 2806 w 10530"/>
              <a:gd name="connsiteY74" fmla="*/ 3895 h 10000"/>
              <a:gd name="connsiteX75" fmla="*/ 2966 w 10530"/>
              <a:gd name="connsiteY75" fmla="*/ 3426 h 10000"/>
              <a:gd name="connsiteX76" fmla="*/ 2947 w 10530"/>
              <a:gd name="connsiteY76" fmla="*/ 3132 h 10000"/>
              <a:gd name="connsiteX77" fmla="*/ 3001 w 10530"/>
              <a:gd name="connsiteY77" fmla="*/ 3092 h 10000"/>
              <a:gd name="connsiteX78" fmla="*/ 3088 w 10530"/>
              <a:gd name="connsiteY78" fmla="*/ 3039 h 10000"/>
              <a:gd name="connsiteX79" fmla="*/ 3129 w 10530"/>
              <a:gd name="connsiteY79" fmla="*/ 3199 h 10000"/>
              <a:gd name="connsiteX80" fmla="*/ 3124 w 10530"/>
              <a:gd name="connsiteY80" fmla="*/ 3426 h 10000"/>
              <a:gd name="connsiteX81" fmla="*/ 3228 w 10530"/>
              <a:gd name="connsiteY81" fmla="*/ 3494 h 10000"/>
              <a:gd name="connsiteX82" fmla="*/ 3147 w 10530"/>
              <a:gd name="connsiteY82" fmla="*/ 3413 h 10000"/>
              <a:gd name="connsiteX83" fmla="*/ 3183 w 10530"/>
              <a:gd name="connsiteY83" fmla="*/ 3279 h 10000"/>
              <a:gd name="connsiteX84" fmla="*/ 3151 w 10530"/>
              <a:gd name="connsiteY84" fmla="*/ 3092 h 10000"/>
              <a:gd name="connsiteX85" fmla="*/ 2911 w 10530"/>
              <a:gd name="connsiteY85" fmla="*/ 2959 h 10000"/>
              <a:gd name="connsiteX86" fmla="*/ 2947 w 10530"/>
              <a:gd name="connsiteY86" fmla="*/ 2503 h 10000"/>
              <a:gd name="connsiteX87" fmla="*/ 2865 w 10530"/>
              <a:gd name="connsiteY87" fmla="*/ 2222 h 10000"/>
              <a:gd name="connsiteX88" fmla="*/ 2984 w 10530"/>
              <a:gd name="connsiteY88" fmla="*/ 1955 h 10000"/>
              <a:gd name="connsiteX89" fmla="*/ 2970 w 10530"/>
              <a:gd name="connsiteY89" fmla="*/ 1767 h 10000"/>
              <a:gd name="connsiteX90" fmla="*/ 3024 w 10530"/>
              <a:gd name="connsiteY90" fmla="*/ 1874 h 10000"/>
              <a:gd name="connsiteX91" fmla="*/ 2997 w 10530"/>
              <a:gd name="connsiteY91" fmla="*/ 2236 h 10000"/>
              <a:gd name="connsiteX92" fmla="*/ 3033 w 10530"/>
              <a:gd name="connsiteY92" fmla="*/ 2289 h 10000"/>
              <a:gd name="connsiteX93" fmla="*/ 3197 w 10530"/>
              <a:gd name="connsiteY93" fmla="*/ 2409 h 10000"/>
              <a:gd name="connsiteX94" fmla="*/ 3052 w 10530"/>
              <a:gd name="connsiteY94" fmla="*/ 2102 h 10000"/>
              <a:gd name="connsiteX95" fmla="*/ 3160 w 10530"/>
              <a:gd name="connsiteY95" fmla="*/ 2115 h 10000"/>
              <a:gd name="connsiteX96" fmla="*/ 3138 w 10530"/>
              <a:gd name="connsiteY96" fmla="*/ 1995 h 10000"/>
              <a:gd name="connsiteX97" fmla="*/ 3197 w 10530"/>
              <a:gd name="connsiteY97" fmla="*/ 1942 h 10000"/>
              <a:gd name="connsiteX98" fmla="*/ 3496 w 10530"/>
              <a:gd name="connsiteY98" fmla="*/ 2169 h 10000"/>
              <a:gd name="connsiteX99" fmla="*/ 3438 w 10530"/>
              <a:gd name="connsiteY99" fmla="*/ 2329 h 10000"/>
              <a:gd name="connsiteX100" fmla="*/ 3433 w 10530"/>
              <a:gd name="connsiteY100" fmla="*/ 2570 h 10000"/>
              <a:gd name="connsiteX101" fmla="*/ 3491 w 10530"/>
              <a:gd name="connsiteY101" fmla="*/ 2705 h 10000"/>
              <a:gd name="connsiteX102" fmla="*/ 3524 w 10530"/>
              <a:gd name="connsiteY102" fmla="*/ 2169 h 10000"/>
              <a:gd name="connsiteX103" fmla="*/ 3360 w 10530"/>
              <a:gd name="connsiteY103" fmla="*/ 1900 h 10000"/>
              <a:gd name="connsiteX104" fmla="*/ 3328 w 10530"/>
              <a:gd name="connsiteY104" fmla="*/ 1539 h 10000"/>
              <a:gd name="connsiteX105" fmla="*/ 3705 w 10530"/>
              <a:gd name="connsiteY105" fmla="*/ 1406 h 10000"/>
              <a:gd name="connsiteX106" fmla="*/ 3660 w 10530"/>
              <a:gd name="connsiteY106" fmla="*/ 1057 h 10000"/>
              <a:gd name="connsiteX107" fmla="*/ 3705 w 10530"/>
              <a:gd name="connsiteY107" fmla="*/ 1137 h 10000"/>
              <a:gd name="connsiteX108" fmla="*/ 3769 w 10530"/>
              <a:gd name="connsiteY108" fmla="*/ 1004 h 10000"/>
              <a:gd name="connsiteX109" fmla="*/ 3723 w 10530"/>
              <a:gd name="connsiteY109" fmla="*/ 964 h 10000"/>
              <a:gd name="connsiteX110" fmla="*/ 4124 w 10530"/>
              <a:gd name="connsiteY110" fmla="*/ 683 h 10000"/>
              <a:gd name="connsiteX111" fmla="*/ 4092 w 10530"/>
              <a:gd name="connsiteY111" fmla="*/ 616 h 10000"/>
              <a:gd name="connsiteX112" fmla="*/ 4274 w 10530"/>
              <a:gd name="connsiteY112" fmla="*/ 576 h 10000"/>
              <a:gd name="connsiteX113" fmla="*/ 4274 w 10530"/>
              <a:gd name="connsiteY113" fmla="*/ 669 h 10000"/>
              <a:gd name="connsiteX114" fmla="*/ 4319 w 10530"/>
              <a:gd name="connsiteY114" fmla="*/ 669 h 10000"/>
              <a:gd name="connsiteX115" fmla="*/ 4451 w 10530"/>
              <a:gd name="connsiteY115" fmla="*/ 549 h 10000"/>
              <a:gd name="connsiteX116" fmla="*/ 4514 w 10530"/>
              <a:gd name="connsiteY116" fmla="*/ 616 h 10000"/>
              <a:gd name="connsiteX117" fmla="*/ 4455 w 10530"/>
              <a:gd name="connsiteY117" fmla="*/ 469 h 10000"/>
              <a:gd name="connsiteX118" fmla="*/ 4605 w 10530"/>
              <a:gd name="connsiteY118" fmla="*/ 442 h 10000"/>
              <a:gd name="connsiteX119" fmla="*/ 4609 w 10530"/>
              <a:gd name="connsiteY119" fmla="*/ 254 h 10000"/>
              <a:gd name="connsiteX120" fmla="*/ 4786 w 10530"/>
              <a:gd name="connsiteY120" fmla="*/ 0 h 10000"/>
              <a:gd name="connsiteX121" fmla="*/ 4909 w 10530"/>
              <a:gd name="connsiteY121" fmla="*/ 147 h 10000"/>
              <a:gd name="connsiteX122" fmla="*/ 4804 w 10530"/>
              <a:gd name="connsiteY122" fmla="*/ 281 h 10000"/>
              <a:gd name="connsiteX123" fmla="*/ 4986 w 10530"/>
              <a:gd name="connsiteY123" fmla="*/ 267 h 10000"/>
              <a:gd name="connsiteX124" fmla="*/ 4914 w 10530"/>
              <a:gd name="connsiteY124" fmla="*/ 469 h 10000"/>
              <a:gd name="connsiteX125" fmla="*/ 5218 w 10530"/>
              <a:gd name="connsiteY125" fmla="*/ 374 h 10000"/>
              <a:gd name="connsiteX126" fmla="*/ 5386 w 10530"/>
              <a:gd name="connsiteY126" fmla="*/ 669 h 10000"/>
              <a:gd name="connsiteX127" fmla="*/ 5363 w 10530"/>
              <a:gd name="connsiteY127" fmla="*/ 790 h 10000"/>
              <a:gd name="connsiteX128" fmla="*/ 5304 w 10530"/>
              <a:gd name="connsiteY128" fmla="*/ 723 h 10000"/>
              <a:gd name="connsiteX129" fmla="*/ 5381 w 10530"/>
              <a:gd name="connsiteY129" fmla="*/ 817 h 10000"/>
              <a:gd name="connsiteX130" fmla="*/ 5344 w 10530"/>
              <a:gd name="connsiteY130" fmla="*/ 990 h 10000"/>
              <a:gd name="connsiteX131" fmla="*/ 4786 w 10530"/>
              <a:gd name="connsiteY131" fmla="*/ 1860 h 10000"/>
              <a:gd name="connsiteX132" fmla="*/ 4964 w 10530"/>
              <a:gd name="connsiteY132" fmla="*/ 1753 h 10000"/>
              <a:gd name="connsiteX133" fmla="*/ 4927 w 10530"/>
              <a:gd name="connsiteY133" fmla="*/ 1646 h 10000"/>
              <a:gd name="connsiteX134" fmla="*/ 5209 w 10530"/>
              <a:gd name="connsiteY134" fmla="*/ 1473 h 10000"/>
              <a:gd name="connsiteX135" fmla="*/ 5132 w 10530"/>
              <a:gd name="connsiteY135" fmla="*/ 1513 h 10000"/>
              <a:gd name="connsiteX136" fmla="*/ 5150 w 10530"/>
              <a:gd name="connsiteY136" fmla="*/ 1352 h 10000"/>
              <a:gd name="connsiteX137" fmla="*/ 5304 w 10530"/>
              <a:gd name="connsiteY137" fmla="*/ 1473 h 10000"/>
              <a:gd name="connsiteX138" fmla="*/ 5331 w 10530"/>
              <a:gd name="connsiteY138" fmla="*/ 1352 h 10000"/>
              <a:gd name="connsiteX139" fmla="*/ 5363 w 10530"/>
              <a:gd name="connsiteY139" fmla="*/ 1646 h 10000"/>
              <a:gd name="connsiteX140" fmla="*/ 5440 w 10530"/>
              <a:gd name="connsiteY140" fmla="*/ 1660 h 10000"/>
              <a:gd name="connsiteX141" fmla="*/ 5372 w 10530"/>
              <a:gd name="connsiteY141" fmla="*/ 1539 h 10000"/>
              <a:gd name="connsiteX142" fmla="*/ 5518 w 10530"/>
              <a:gd name="connsiteY142" fmla="*/ 1473 h 10000"/>
              <a:gd name="connsiteX143" fmla="*/ 5699 w 10530"/>
              <a:gd name="connsiteY143" fmla="*/ 1539 h 10000"/>
              <a:gd name="connsiteX144" fmla="*/ 5681 w 10530"/>
              <a:gd name="connsiteY144" fmla="*/ 1646 h 10000"/>
              <a:gd name="connsiteX145" fmla="*/ 5835 w 10530"/>
              <a:gd name="connsiteY145" fmla="*/ 1727 h 10000"/>
              <a:gd name="connsiteX146" fmla="*/ 5972 w 10530"/>
              <a:gd name="connsiteY146" fmla="*/ 1713 h 10000"/>
              <a:gd name="connsiteX147" fmla="*/ 5976 w 10530"/>
              <a:gd name="connsiteY147" fmla="*/ 1446 h 10000"/>
              <a:gd name="connsiteX148" fmla="*/ 6016 w 10530"/>
              <a:gd name="connsiteY148" fmla="*/ 1406 h 10000"/>
              <a:gd name="connsiteX149" fmla="*/ 6363 w 10530"/>
              <a:gd name="connsiteY149" fmla="*/ 1713 h 10000"/>
              <a:gd name="connsiteX150" fmla="*/ 6312 w 10530"/>
              <a:gd name="connsiteY150" fmla="*/ 2169 h 10000"/>
              <a:gd name="connsiteX151" fmla="*/ 6476 w 10530"/>
              <a:gd name="connsiteY151" fmla="*/ 2490 h 10000"/>
              <a:gd name="connsiteX152" fmla="*/ 6562 w 10530"/>
              <a:gd name="connsiteY152" fmla="*/ 2048 h 10000"/>
              <a:gd name="connsiteX153" fmla="*/ 6621 w 10530"/>
              <a:gd name="connsiteY153" fmla="*/ 2236 h 10000"/>
              <a:gd name="connsiteX154" fmla="*/ 6735 w 10530"/>
              <a:gd name="connsiteY154" fmla="*/ 2169 h 10000"/>
              <a:gd name="connsiteX155" fmla="*/ 6890 w 10530"/>
              <a:gd name="connsiteY155" fmla="*/ 2329 h 10000"/>
              <a:gd name="connsiteX156" fmla="*/ 7012 w 10530"/>
              <a:gd name="connsiteY156" fmla="*/ 2236 h 10000"/>
              <a:gd name="connsiteX157" fmla="*/ 6998 w 10530"/>
              <a:gd name="connsiteY157" fmla="*/ 2048 h 10000"/>
              <a:gd name="connsiteX158" fmla="*/ 7084 w 10530"/>
              <a:gd name="connsiteY158" fmla="*/ 1767 h 10000"/>
              <a:gd name="connsiteX159" fmla="*/ 7602 w 10530"/>
              <a:gd name="connsiteY159" fmla="*/ 1968 h 10000"/>
              <a:gd name="connsiteX160" fmla="*/ 7633 w 10530"/>
              <a:gd name="connsiteY160" fmla="*/ 2102 h 10000"/>
              <a:gd name="connsiteX161" fmla="*/ 7570 w 10530"/>
              <a:gd name="connsiteY161" fmla="*/ 2169 h 10000"/>
              <a:gd name="connsiteX162" fmla="*/ 7734 w 10530"/>
              <a:gd name="connsiteY162" fmla="*/ 2236 h 10000"/>
              <a:gd name="connsiteX163" fmla="*/ 7797 w 10530"/>
              <a:gd name="connsiteY163" fmla="*/ 2450 h 10000"/>
              <a:gd name="connsiteX164" fmla="*/ 8182 w 10530"/>
              <a:gd name="connsiteY164" fmla="*/ 2409 h 10000"/>
              <a:gd name="connsiteX165" fmla="*/ 8255 w 10530"/>
              <a:gd name="connsiteY165" fmla="*/ 2570 h 10000"/>
              <a:gd name="connsiteX166" fmla="*/ 8228 w 10530"/>
              <a:gd name="connsiteY166" fmla="*/ 2771 h 10000"/>
              <a:gd name="connsiteX167" fmla="*/ 8341 w 10530"/>
              <a:gd name="connsiteY167" fmla="*/ 2918 h 10000"/>
              <a:gd name="connsiteX168" fmla="*/ 8401 w 10530"/>
              <a:gd name="connsiteY168" fmla="*/ 2798 h 10000"/>
              <a:gd name="connsiteX169" fmla="*/ 8673 w 10530"/>
              <a:gd name="connsiteY169" fmla="*/ 2892 h 10000"/>
              <a:gd name="connsiteX170" fmla="*/ 8733 w 10530"/>
              <a:gd name="connsiteY170" fmla="*/ 2771 h 10000"/>
              <a:gd name="connsiteX171" fmla="*/ 8764 w 10530"/>
              <a:gd name="connsiteY171" fmla="*/ 2959 h 10000"/>
              <a:gd name="connsiteX172" fmla="*/ 8878 w 10530"/>
              <a:gd name="connsiteY172" fmla="*/ 3106 h 10000"/>
              <a:gd name="connsiteX173" fmla="*/ 8933 w 10530"/>
              <a:gd name="connsiteY173" fmla="*/ 2999 h 10000"/>
              <a:gd name="connsiteX174" fmla="*/ 8878 w 10530"/>
              <a:gd name="connsiteY174" fmla="*/ 2838 h 10000"/>
              <a:gd name="connsiteX175" fmla="*/ 8910 w 10530"/>
              <a:gd name="connsiteY175" fmla="*/ 2705 h 10000"/>
              <a:gd name="connsiteX176" fmla="*/ 9391 w 10530"/>
              <a:gd name="connsiteY176" fmla="*/ 2905 h 10000"/>
              <a:gd name="connsiteX177" fmla="*/ 9709 w 10530"/>
              <a:gd name="connsiteY177" fmla="*/ 3440 h 10000"/>
              <a:gd name="connsiteX178" fmla="*/ 9777 w 10530"/>
              <a:gd name="connsiteY178" fmla="*/ 3440 h 10000"/>
              <a:gd name="connsiteX179" fmla="*/ 9859 w 10530"/>
              <a:gd name="connsiteY179" fmla="*/ 3869 h 10000"/>
              <a:gd name="connsiteX180" fmla="*/ 10000 w 10530"/>
              <a:gd name="connsiteY180" fmla="*/ 3668 h 10000"/>
              <a:gd name="connsiteX181" fmla="*/ 2334 w 10530"/>
              <a:gd name="connsiteY181" fmla="*/ 7121 h 10000"/>
              <a:gd name="connsiteX182" fmla="*/ 2188 w 10530"/>
              <a:gd name="connsiteY182" fmla="*/ 6907 h 10000"/>
              <a:gd name="connsiteX183" fmla="*/ 2049 w 10530"/>
              <a:gd name="connsiteY183" fmla="*/ 7068 h 10000"/>
              <a:gd name="connsiteX184" fmla="*/ 2016 w 10530"/>
              <a:gd name="connsiteY184" fmla="*/ 7014 h 10000"/>
              <a:gd name="connsiteX185" fmla="*/ 1881 w 10530"/>
              <a:gd name="connsiteY185" fmla="*/ 4912 h 10000"/>
              <a:gd name="connsiteX186" fmla="*/ 1944 w 10530"/>
              <a:gd name="connsiteY186" fmla="*/ 7148 h 10000"/>
              <a:gd name="connsiteX187" fmla="*/ 1813 w 10530"/>
              <a:gd name="connsiteY187" fmla="*/ 7202 h 10000"/>
              <a:gd name="connsiteX188" fmla="*/ 1767 w 10530"/>
              <a:gd name="connsiteY188" fmla="*/ 7148 h 10000"/>
              <a:gd name="connsiteX189" fmla="*/ 1753 w 10530"/>
              <a:gd name="connsiteY189" fmla="*/ 7202 h 10000"/>
              <a:gd name="connsiteX190" fmla="*/ 1822 w 10530"/>
              <a:gd name="connsiteY190" fmla="*/ 7403 h 10000"/>
              <a:gd name="connsiteX191" fmla="*/ 1776 w 10530"/>
              <a:gd name="connsiteY191" fmla="*/ 7523 h 10000"/>
              <a:gd name="connsiteX192" fmla="*/ 1780 w 10530"/>
              <a:gd name="connsiteY192" fmla="*/ 7697 h 10000"/>
              <a:gd name="connsiteX193" fmla="*/ 1853 w 10530"/>
              <a:gd name="connsiteY193" fmla="*/ 7711 h 10000"/>
              <a:gd name="connsiteX194" fmla="*/ 1884 w 10530"/>
              <a:gd name="connsiteY194" fmla="*/ 7871 h 10000"/>
              <a:gd name="connsiteX195" fmla="*/ 1866 w 10530"/>
              <a:gd name="connsiteY195" fmla="*/ 7991 h 10000"/>
              <a:gd name="connsiteX196" fmla="*/ 1813 w 10530"/>
              <a:gd name="connsiteY196" fmla="*/ 7911 h 10000"/>
              <a:gd name="connsiteX197" fmla="*/ 1767 w 10530"/>
              <a:gd name="connsiteY197" fmla="*/ 7978 h 10000"/>
              <a:gd name="connsiteX198" fmla="*/ 1726 w 10530"/>
              <a:gd name="connsiteY198" fmla="*/ 7911 h 10000"/>
              <a:gd name="connsiteX199" fmla="*/ 1708 w 10530"/>
              <a:gd name="connsiteY199" fmla="*/ 7804 h 10000"/>
              <a:gd name="connsiteX200" fmla="*/ 1658 w 10530"/>
              <a:gd name="connsiteY200" fmla="*/ 7871 h 10000"/>
              <a:gd name="connsiteX201" fmla="*/ 1617 w 10530"/>
              <a:gd name="connsiteY201" fmla="*/ 7804 h 10000"/>
              <a:gd name="connsiteX202" fmla="*/ 1576 w 10530"/>
              <a:gd name="connsiteY202" fmla="*/ 7911 h 10000"/>
              <a:gd name="connsiteX203" fmla="*/ 1522 w 10530"/>
              <a:gd name="connsiteY203" fmla="*/ 7924 h 10000"/>
              <a:gd name="connsiteX204" fmla="*/ 1485 w 10530"/>
              <a:gd name="connsiteY204" fmla="*/ 7804 h 10000"/>
              <a:gd name="connsiteX205" fmla="*/ 1286 w 10530"/>
              <a:gd name="connsiteY205" fmla="*/ 7764 h 10000"/>
              <a:gd name="connsiteX206" fmla="*/ 1262 w 10530"/>
              <a:gd name="connsiteY206" fmla="*/ 7831 h 10000"/>
              <a:gd name="connsiteX207" fmla="*/ 1244 w 10530"/>
              <a:gd name="connsiteY207" fmla="*/ 7831 h 10000"/>
              <a:gd name="connsiteX208" fmla="*/ 1212 w 10530"/>
              <a:gd name="connsiteY208" fmla="*/ 7965 h 10000"/>
              <a:gd name="connsiteX209" fmla="*/ 1217 w 10530"/>
              <a:gd name="connsiteY209" fmla="*/ 8099 h 10000"/>
              <a:gd name="connsiteX210" fmla="*/ 1194 w 10530"/>
              <a:gd name="connsiteY210" fmla="*/ 8099 h 10000"/>
              <a:gd name="connsiteX211" fmla="*/ 1175 w 10530"/>
              <a:gd name="connsiteY211" fmla="*/ 7991 h 10000"/>
              <a:gd name="connsiteX212" fmla="*/ 1149 w 10530"/>
              <a:gd name="connsiteY212" fmla="*/ 8005 h 10000"/>
              <a:gd name="connsiteX213" fmla="*/ 1140 w 10530"/>
              <a:gd name="connsiteY213" fmla="*/ 8393 h 10000"/>
              <a:gd name="connsiteX214" fmla="*/ 1171 w 10530"/>
              <a:gd name="connsiteY214" fmla="*/ 8514 h 10000"/>
              <a:gd name="connsiteX215" fmla="*/ 1171 w 10530"/>
              <a:gd name="connsiteY215" fmla="*/ 8621 h 10000"/>
              <a:gd name="connsiteX216" fmla="*/ 1203 w 10530"/>
              <a:gd name="connsiteY216" fmla="*/ 8607 h 10000"/>
              <a:gd name="connsiteX217" fmla="*/ 1244 w 10530"/>
              <a:gd name="connsiteY217" fmla="*/ 8554 h 10000"/>
              <a:gd name="connsiteX218" fmla="*/ 1281 w 10530"/>
              <a:gd name="connsiteY218" fmla="*/ 8728 h 10000"/>
              <a:gd name="connsiteX219" fmla="*/ 1308 w 10530"/>
              <a:gd name="connsiteY219" fmla="*/ 8835 h 10000"/>
              <a:gd name="connsiteX220" fmla="*/ 1335 w 10530"/>
              <a:gd name="connsiteY220" fmla="*/ 8983 h 10000"/>
              <a:gd name="connsiteX221" fmla="*/ 1381 w 10530"/>
              <a:gd name="connsiteY221" fmla="*/ 9009 h 10000"/>
              <a:gd name="connsiteX222" fmla="*/ 1322 w 10530"/>
              <a:gd name="connsiteY222" fmla="*/ 9130 h 10000"/>
              <a:gd name="connsiteX223" fmla="*/ 1281 w 10530"/>
              <a:gd name="connsiteY223" fmla="*/ 9023 h 10000"/>
              <a:gd name="connsiteX224" fmla="*/ 1239 w 10530"/>
              <a:gd name="connsiteY224" fmla="*/ 9464 h 10000"/>
              <a:gd name="connsiteX225" fmla="*/ 1290 w 10530"/>
              <a:gd name="connsiteY225" fmla="*/ 9571 h 10000"/>
              <a:gd name="connsiteX226" fmla="*/ 1335 w 10530"/>
              <a:gd name="connsiteY226" fmla="*/ 10000 h 10000"/>
              <a:gd name="connsiteX227" fmla="*/ 1295 w 10530"/>
              <a:gd name="connsiteY227" fmla="*/ 9919 h 10000"/>
              <a:gd name="connsiteX228" fmla="*/ 1253 w 10530"/>
              <a:gd name="connsiteY228" fmla="*/ 9879 h 10000"/>
              <a:gd name="connsiteX229" fmla="*/ 1203 w 10530"/>
              <a:gd name="connsiteY229" fmla="*/ 9853 h 10000"/>
              <a:gd name="connsiteX230" fmla="*/ 1171 w 10530"/>
              <a:gd name="connsiteY230" fmla="*/ 9812 h 10000"/>
              <a:gd name="connsiteX231" fmla="*/ 1135 w 10530"/>
              <a:gd name="connsiteY231" fmla="*/ 9786 h 10000"/>
              <a:gd name="connsiteX232" fmla="*/ 1107 w 10530"/>
              <a:gd name="connsiteY232" fmla="*/ 9639 h 10000"/>
              <a:gd name="connsiteX233" fmla="*/ 1044 w 10530"/>
              <a:gd name="connsiteY233" fmla="*/ 9732 h 10000"/>
              <a:gd name="connsiteX234" fmla="*/ 985 w 10530"/>
              <a:gd name="connsiteY234" fmla="*/ 9719 h 10000"/>
              <a:gd name="connsiteX235" fmla="*/ 948 w 10530"/>
              <a:gd name="connsiteY235" fmla="*/ 9598 h 10000"/>
              <a:gd name="connsiteX236" fmla="*/ 849 w 10530"/>
              <a:gd name="connsiteY236" fmla="*/ 9477 h 10000"/>
              <a:gd name="connsiteX237" fmla="*/ 749 w 10530"/>
              <a:gd name="connsiteY237" fmla="*/ 9491 h 10000"/>
              <a:gd name="connsiteX238" fmla="*/ 644 w 10530"/>
              <a:gd name="connsiteY238" fmla="*/ 9290 h 10000"/>
              <a:gd name="connsiteX239" fmla="*/ 726 w 10530"/>
              <a:gd name="connsiteY239" fmla="*/ 9090 h 10000"/>
              <a:gd name="connsiteX240" fmla="*/ 736 w 10530"/>
              <a:gd name="connsiteY240" fmla="*/ 8929 h 10000"/>
              <a:gd name="connsiteX241" fmla="*/ 736 w 10530"/>
              <a:gd name="connsiteY241" fmla="*/ 8754 h 10000"/>
              <a:gd name="connsiteX242" fmla="*/ 740 w 10530"/>
              <a:gd name="connsiteY242" fmla="*/ 8634 h 10000"/>
              <a:gd name="connsiteX243" fmla="*/ 794 w 10530"/>
              <a:gd name="connsiteY243" fmla="*/ 8581 h 10000"/>
              <a:gd name="connsiteX244" fmla="*/ 767 w 10530"/>
              <a:gd name="connsiteY244" fmla="*/ 8327 h 10000"/>
              <a:gd name="connsiteX245" fmla="*/ 703 w 10530"/>
              <a:gd name="connsiteY245" fmla="*/ 8260 h 10000"/>
              <a:gd name="connsiteX246" fmla="*/ 672 w 10530"/>
              <a:gd name="connsiteY246" fmla="*/ 8220 h 10000"/>
              <a:gd name="connsiteX247" fmla="*/ 631 w 10530"/>
              <a:gd name="connsiteY247" fmla="*/ 8260 h 10000"/>
              <a:gd name="connsiteX248" fmla="*/ 536 w 10530"/>
              <a:gd name="connsiteY248" fmla="*/ 8193 h 10000"/>
              <a:gd name="connsiteX249" fmla="*/ 463 w 10530"/>
              <a:gd name="connsiteY249" fmla="*/ 7938 h 10000"/>
              <a:gd name="connsiteX250" fmla="*/ 404 w 10530"/>
              <a:gd name="connsiteY250" fmla="*/ 7858 h 10000"/>
              <a:gd name="connsiteX251" fmla="*/ 377 w 10530"/>
              <a:gd name="connsiteY251" fmla="*/ 7630 h 10000"/>
              <a:gd name="connsiteX252" fmla="*/ 322 w 10530"/>
              <a:gd name="connsiteY252" fmla="*/ 7604 h 10000"/>
              <a:gd name="connsiteX253" fmla="*/ 273 w 10530"/>
              <a:gd name="connsiteY253" fmla="*/ 7684 h 10000"/>
              <a:gd name="connsiteX254" fmla="*/ 240 w 10530"/>
              <a:gd name="connsiteY254" fmla="*/ 7724 h 10000"/>
              <a:gd name="connsiteX255" fmla="*/ 227 w 10530"/>
              <a:gd name="connsiteY255" fmla="*/ 7617 h 10000"/>
              <a:gd name="connsiteX256" fmla="*/ 200 w 10530"/>
              <a:gd name="connsiteY256" fmla="*/ 7523 h 10000"/>
              <a:gd name="connsiteX257" fmla="*/ 273 w 10530"/>
              <a:gd name="connsiteY257" fmla="*/ 7497 h 10000"/>
              <a:gd name="connsiteX258" fmla="*/ 267 w 10530"/>
              <a:gd name="connsiteY258" fmla="*/ 7430 h 10000"/>
              <a:gd name="connsiteX259" fmla="*/ 249 w 10530"/>
              <a:gd name="connsiteY259" fmla="*/ 7390 h 10000"/>
              <a:gd name="connsiteX260" fmla="*/ 227 w 10530"/>
              <a:gd name="connsiteY260" fmla="*/ 7336 h 10000"/>
              <a:gd name="connsiteX261" fmla="*/ 186 w 10530"/>
              <a:gd name="connsiteY261" fmla="*/ 7068 h 10000"/>
              <a:gd name="connsiteX262" fmla="*/ 132 w 10530"/>
              <a:gd name="connsiteY262" fmla="*/ 6921 h 10000"/>
              <a:gd name="connsiteX263" fmla="*/ 77 w 10530"/>
              <a:gd name="connsiteY263" fmla="*/ 6921 h 10000"/>
              <a:gd name="connsiteX264" fmla="*/ 18 w 10530"/>
              <a:gd name="connsiteY264" fmla="*/ 6921 h 10000"/>
              <a:gd name="connsiteX265" fmla="*/ 0 w 10530"/>
              <a:gd name="connsiteY265" fmla="*/ 6720 h 10000"/>
              <a:gd name="connsiteX266" fmla="*/ 36 w 10530"/>
              <a:gd name="connsiteY266" fmla="*/ 6587 h 10000"/>
              <a:gd name="connsiteX0" fmla="*/ 36 w 10530"/>
              <a:gd name="connsiteY0" fmla="*/ 6587 h 10000"/>
              <a:gd name="connsiteX1" fmla="*/ 59 w 10530"/>
              <a:gd name="connsiteY1" fmla="*/ 6345 h 10000"/>
              <a:gd name="connsiteX2" fmla="*/ 100 w 10530"/>
              <a:gd name="connsiteY2" fmla="*/ 6131 h 10000"/>
              <a:gd name="connsiteX3" fmla="*/ 68 w 10530"/>
              <a:gd name="connsiteY3" fmla="*/ 5877 h 10000"/>
              <a:gd name="connsiteX4" fmla="*/ 68 w 10530"/>
              <a:gd name="connsiteY4" fmla="*/ 5729 h 10000"/>
              <a:gd name="connsiteX5" fmla="*/ 209 w 10530"/>
              <a:gd name="connsiteY5" fmla="*/ 5662 h 10000"/>
              <a:gd name="connsiteX6" fmla="*/ 109 w 10530"/>
              <a:gd name="connsiteY6" fmla="*/ 5582 h 10000"/>
              <a:gd name="connsiteX7" fmla="*/ 113 w 10530"/>
              <a:gd name="connsiteY7" fmla="*/ 5475 h 10000"/>
              <a:gd name="connsiteX8" fmla="*/ 50 w 10530"/>
              <a:gd name="connsiteY8" fmla="*/ 5502 h 10000"/>
              <a:gd name="connsiteX9" fmla="*/ 286 w 10530"/>
              <a:gd name="connsiteY9" fmla="*/ 4912 h 10000"/>
              <a:gd name="connsiteX10" fmla="*/ 181 w 10530"/>
              <a:gd name="connsiteY10" fmla="*/ 4297 h 10000"/>
              <a:gd name="connsiteX11" fmla="*/ 209 w 10530"/>
              <a:gd name="connsiteY11" fmla="*/ 4002 h 10000"/>
              <a:gd name="connsiteX12" fmla="*/ 145 w 10530"/>
              <a:gd name="connsiteY12" fmla="*/ 3668 h 10000"/>
              <a:gd name="connsiteX13" fmla="*/ 196 w 10530"/>
              <a:gd name="connsiteY13" fmla="*/ 3481 h 10000"/>
              <a:gd name="connsiteX14" fmla="*/ 109 w 10530"/>
              <a:gd name="connsiteY14" fmla="*/ 3226 h 10000"/>
              <a:gd name="connsiteX15" fmla="*/ 132 w 10530"/>
              <a:gd name="connsiteY15" fmla="*/ 3012 h 10000"/>
              <a:gd name="connsiteX16" fmla="*/ 249 w 10530"/>
              <a:gd name="connsiteY16" fmla="*/ 2771 h 10000"/>
              <a:gd name="connsiteX17" fmla="*/ 313 w 10530"/>
              <a:gd name="connsiteY17" fmla="*/ 2745 h 10000"/>
              <a:gd name="connsiteX18" fmla="*/ 390 w 10530"/>
              <a:gd name="connsiteY18" fmla="*/ 2798 h 10000"/>
              <a:gd name="connsiteX19" fmla="*/ 322 w 10530"/>
              <a:gd name="connsiteY19" fmla="*/ 2852 h 10000"/>
              <a:gd name="connsiteX20" fmla="*/ 377 w 10530"/>
              <a:gd name="connsiteY20" fmla="*/ 2945 h 10000"/>
              <a:gd name="connsiteX21" fmla="*/ 558 w 10530"/>
              <a:gd name="connsiteY21" fmla="*/ 2972 h 10000"/>
              <a:gd name="connsiteX22" fmla="*/ 886 w 10530"/>
              <a:gd name="connsiteY22" fmla="*/ 3468 h 10000"/>
              <a:gd name="connsiteX23" fmla="*/ 890 w 10530"/>
              <a:gd name="connsiteY23" fmla="*/ 3708 h 10000"/>
              <a:gd name="connsiteX24" fmla="*/ 754 w 10530"/>
              <a:gd name="connsiteY24" fmla="*/ 3935 h 10000"/>
              <a:gd name="connsiteX25" fmla="*/ 313 w 10530"/>
              <a:gd name="connsiteY25" fmla="*/ 3628 h 10000"/>
              <a:gd name="connsiteX26" fmla="*/ 494 w 10530"/>
              <a:gd name="connsiteY26" fmla="*/ 3989 h 10000"/>
              <a:gd name="connsiteX27" fmla="*/ 490 w 10530"/>
              <a:gd name="connsiteY27" fmla="*/ 4404 h 10000"/>
              <a:gd name="connsiteX28" fmla="*/ 663 w 10530"/>
              <a:gd name="connsiteY28" fmla="*/ 4605 h 10000"/>
              <a:gd name="connsiteX29" fmla="*/ 712 w 10530"/>
              <a:gd name="connsiteY29" fmla="*/ 4578 h 10000"/>
              <a:gd name="connsiteX30" fmla="*/ 686 w 10530"/>
              <a:gd name="connsiteY30" fmla="*/ 4404 h 10000"/>
              <a:gd name="connsiteX31" fmla="*/ 604 w 10530"/>
              <a:gd name="connsiteY31" fmla="*/ 4338 h 10000"/>
              <a:gd name="connsiteX32" fmla="*/ 626 w 10530"/>
              <a:gd name="connsiteY32" fmla="*/ 4189 h 10000"/>
              <a:gd name="connsiteX33" fmla="*/ 703 w 10530"/>
              <a:gd name="connsiteY33" fmla="*/ 4351 h 10000"/>
              <a:gd name="connsiteX34" fmla="*/ 876 w 10530"/>
              <a:gd name="connsiteY34" fmla="*/ 4404 h 10000"/>
              <a:gd name="connsiteX35" fmla="*/ 803 w 10530"/>
              <a:gd name="connsiteY35" fmla="*/ 4069 h 10000"/>
              <a:gd name="connsiteX36" fmla="*/ 963 w 10530"/>
              <a:gd name="connsiteY36" fmla="*/ 3802 h 10000"/>
              <a:gd name="connsiteX37" fmla="*/ 1076 w 10530"/>
              <a:gd name="connsiteY37" fmla="*/ 3989 h 10000"/>
              <a:gd name="connsiteX38" fmla="*/ 1071 w 10530"/>
              <a:gd name="connsiteY38" fmla="*/ 3253 h 10000"/>
              <a:gd name="connsiteX39" fmla="*/ 1026 w 10530"/>
              <a:gd name="connsiteY39" fmla="*/ 3132 h 10000"/>
              <a:gd name="connsiteX40" fmla="*/ 1217 w 10530"/>
              <a:gd name="connsiteY40" fmla="*/ 3306 h 10000"/>
              <a:gd name="connsiteX41" fmla="*/ 1230 w 10530"/>
              <a:gd name="connsiteY41" fmla="*/ 3386 h 10000"/>
              <a:gd name="connsiteX42" fmla="*/ 1126 w 10530"/>
              <a:gd name="connsiteY42" fmla="*/ 3521 h 10000"/>
              <a:gd name="connsiteX43" fmla="*/ 1230 w 10530"/>
              <a:gd name="connsiteY43" fmla="*/ 3762 h 10000"/>
              <a:gd name="connsiteX44" fmla="*/ 1317 w 10530"/>
              <a:gd name="connsiteY44" fmla="*/ 3481 h 10000"/>
              <a:gd name="connsiteX45" fmla="*/ 1672 w 10530"/>
              <a:gd name="connsiteY45" fmla="*/ 3039 h 10000"/>
              <a:gd name="connsiteX46" fmla="*/ 1726 w 10530"/>
              <a:gd name="connsiteY46" fmla="*/ 3025 h 10000"/>
              <a:gd name="connsiteX47" fmla="*/ 1672 w 10530"/>
              <a:gd name="connsiteY47" fmla="*/ 3092 h 10000"/>
              <a:gd name="connsiteX48" fmla="*/ 1844 w 10530"/>
              <a:gd name="connsiteY48" fmla="*/ 4899 h 10000"/>
              <a:gd name="connsiteX49" fmla="*/ 1989 w 10530"/>
              <a:gd name="connsiteY49" fmla="*/ 3025 h 10000"/>
              <a:gd name="connsiteX50" fmla="*/ 2049 w 10530"/>
              <a:gd name="connsiteY50" fmla="*/ 3226 h 10000"/>
              <a:gd name="connsiteX51" fmla="*/ 2107 w 10530"/>
              <a:gd name="connsiteY51" fmla="*/ 3079 h 10000"/>
              <a:gd name="connsiteX52" fmla="*/ 2075 w 10530"/>
              <a:gd name="connsiteY52" fmla="*/ 2838 h 10000"/>
              <a:gd name="connsiteX53" fmla="*/ 2111 w 10530"/>
              <a:gd name="connsiteY53" fmla="*/ 2758 h 10000"/>
              <a:gd name="connsiteX54" fmla="*/ 2311 w 10530"/>
              <a:gd name="connsiteY54" fmla="*/ 2878 h 10000"/>
              <a:gd name="connsiteX55" fmla="*/ 2570 w 10530"/>
              <a:gd name="connsiteY55" fmla="*/ 3293 h 10000"/>
              <a:gd name="connsiteX56" fmla="*/ 2620 w 10530"/>
              <a:gd name="connsiteY56" fmla="*/ 3092 h 10000"/>
              <a:gd name="connsiteX57" fmla="*/ 2565 w 10530"/>
              <a:gd name="connsiteY57" fmla="*/ 2878 h 10000"/>
              <a:gd name="connsiteX58" fmla="*/ 2484 w 10530"/>
              <a:gd name="connsiteY58" fmla="*/ 2825 h 10000"/>
              <a:gd name="connsiteX59" fmla="*/ 2516 w 10530"/>
              <a:gd name="connsiteY59" fmla="*/ 2490 h 10000"/>
              <a:gd name="connsiteX60" fmla="*/ 2461 w 10530"/>
              <a:gd name="connsiteY60" fmla="*/ 2450 h 10000"/>
              <a:gd name="connsiteX61" fmla="*/ 2479 w 10530"/>
              <a:gd name="connsiteY61" fmla="*/ 2289 h 10000"/>
              <a:gd name="connsiteX62" fmla="*/ 2574 w 10530"/>
              <a:gd name="connsiteY62" fmla="*/ 2129 h 10000"/>
              <a:gd name="connsiteX63" fmla="*/ 2638 w 10530"/>
              <a:gd name="connsiteY63" fmla="*/ 1727 h 10000"/>
              <a:gd name="connsiteX64" fmla="*/ 2770 w 10530"/>
              <a:gd name="connsiteY64" fmla="*/ 1740 h 10000"/>
              <a:gd name="connsiteX65" fmla="*/ 2838 w 10530"/>
              <a:gd name="connsiteY65" fmla="*/ 1793 h 10000"/>
              <a:gd name="connsiteX66" fmla="*/ 2788 w 10530"/>
              <a:gd name="connsiteY66" fmla="*/ 2222 h 10000"/>
              <a:gd name="connsiteX67" fmla="*/ 2843 w 10530"/>
              <a:gd name="connsiteY67" fmla="*/ 2423 h 10000"/>
              <a:gd name="connsiteX68" fmla="*/ 2825 w 10530"/>
              <a:gd name="connsiteY68" fmla="*/ 3012 h 10000"/>
              <a:gd name="connsiteX69" fmla="*/ 2893 w 10530"/>
              <a:gd name="connsiteY69" fmla="*/ 3213 h 10000"/>
              <a:gd name="connsiteX70" fmla="*/ 2865 w 10530"/>
              <a:gd name="connsiteY70" fmla="*/ 3426 h 10000"/>
              <a:gd name="connsiteX71" fmla="*/ 2765 w 10530"/>
              <a:gd name="connsiteY71" fmla="*/ 3588 h 10000"/>
              <a:gd name="connsiteX72" fmla="*/ 2797 w 10530"/>
              <a:gd name="connsiteY72" fmla="*/ 3668 h 10000"/>
              <a:gd name="connsiteX73" fmla="*/ 2661 w 10530"/>
              <a:gd name="connsiteY73" fmla="*/ 3748 h 10000"/>
              <a:gd name="connsiteX74" fmla="*/ 2806 w 10530"/>
              <a:gd name="connsiteY74" fmla="*/ 3895 h 10000"/>
              <a:gd name="connsiteX75" fmla="*/ 2966 w 10530"/>
              <a:gd name="connsiteY75" fmla="*/ 3426 h 10000"/>
              <a:gd name="connsiteX76" fmla="*/ 2947 w 10530"/>
              <a:gd name="connsiteY76" fmla="*/ 3132 h 10000"/>
              <a:gd name="connsiteX77" fmla="*/ 3001 w 10530"/>
              <a:gd name="connsiteY77" fmla="*/ 3092 h 10000"/>
              <a:gd name="connsiteX78" fmla="*/ 3088 w 10530"/>
              <a:gd name="connsiteY78" fmla="*/ 3039 h 10000"/>
              <a:gd name="connsiteX79" fmla="*/ 3129 w 10530"/>
              <a:gd name="connsiteY79" fmla="*/ 3199 h 10000"/>
              <a:gd name="connsiteX80" fmla="*/ 3124 w 10530"/>
              <a:gd name="connsiteY80" fmla="*/ 3426 h 10000"/>
              <a:gd name="connsiteX81" fmla="*/ 3228 w 10530"/>
              <a:gd name="connsiteY81" fmla="*/ 3494 h 10000"/>
              <a:gd name="connsiteX82" fmla="*/ 3147 w 10530"/>
              <a:gd name="connsiteY82" fmla="*/ 3413 h 10000"/>
              <a:gd name="connsiteX83" fmla="*/ 3183 w 10530"/>
              <a:gd name="connsiteY83" fmla="*/ 3279 h 10000"/>
              <a:gd name="connsiteX84" fmla="*/ 3151 w 10530"/>
              <a:gd name="connsiteY84" fmla="*/ 3092 h 10000"/>
              <a:gd name="connsiteX85" fmla="*/ 2911 w 10530"/>
              <a:gd name="connsiteY85" fmla="*/ 2959 h 10000"/>
              <a:gd name="connsiteX86" fmla="*/ 2947 w 10530"/>
              <a:gd name="connsiteY86" fmla="*/ 2503 h 10000"/>
              <a:gd name="connsiteX87" fmla="*/ 2865 w 10530"/>
              <a:gd name="connsiteY87" fmla="*/ 2222 h 10000"/>
              <a:gd name="connsiteX88" fmla="*/ 2984 w 10530"/>
              <a:gd name="connsiteY88" fmla="*/ 1955 h 10000"/>
              <a:gd name="connsiteX89" fmla="*/ 2970 w 10530"/>
              <a:gd name="connsiteY89" fmla="*/ 1767 h 10000"/>
              <a:gd name="connsiteX90" fmla="*/ 3024 w 10530"/>
              <a:gd name="connsiteY90" fmla="*/ 1874 h 10000"/>
              <a:gd name="connsiteX91" fmla="*/ 2997 w 10530"/>
              <a:gd name="connsiteY91" fmla="*/ 2236 h 10000"/>
              <a:gd name="connsiteX92" fmla="*/ 3033 w 10530"/>
              <a:gd name="connsiteY92" fmla="*/ 2289 h 10000"/>
              <a:gd name="connsiteX93" fmla="*/ 3197 w 10530"/>
              <a:gd name="connsiteY93" fmla="*/ 2409 h 10000"/>
              <a:gd name="connsiteX94" fmla="*/ 3052 w 10530"/>
              <a:gd name="connsiteY94" fmla="*/ 2102 h 10000"/>
              <a:gd name="connsiteX95" fmla="*/ 3160 w 10530"/>
              <a:gd name="connsiteY95" fmla="*/ 2115 h 10000"/>
              <a:gd name="connsiteX96" fmla="*/ 3138 w 10530"/>
              <a:gd name="connsiteY96" fmla="*/ 1995 h 10000"/>
              <a:gd name="connsiteX97" fmla="*/ 3197 w 10530"/>
              <a:gd name="connsiteY97" fmla="*/ 1942 h 10000"/>
              <a:gd name="connsiteX98" fmla="*/ 3496 w 10530"/>
              <a:gd name="connsiteY98" fmla="*/ 2169 h 10000"/>
              <a:gd name="connsiteX99" fmla="*/ 3438 w 10530"/>
              <a:gd name="connsiteY99" fmla="*/ 2329 h 10000"/>
              <a:gd name="connsiteX100" fmla="*/ 3433 w 10530"/>
              <a:gd name="connsiteY100" fmla="*/ 2570 h 10000"/>
              <a:gd name="connsiteX101" fmla="*/ 3491 w 10530"/>
              <a:gd name="connsiteY101" fmla="*/ 2705 h 10000"/>
              <a:gd name="connsiteX102" fmla="*/ 3524 w 10530"/>
              <a:gd name="connsiteY102" fmla="*/ 2169 h 10000"/>
              <a:gd name="connsiteX103" fmla="*/ 3360 w 10530"/>
              <a:gd name="connsiteY103" fmla="*/ 1900 h 10000"/>
              <a:gd name="connsiteX104" fmla="*/ 3328 w 10530"/>
              <a:gd name="connsiteY104" fmla="*/ 1539 h 10000"/>
              <a:gd name="connsiteX105" fmla="*/ 3705 w 10530"/>
              <a:gd name="connsiteY105" fmla="*/ 1406 h 10000"/>
              <a:gd name="connsiteX106" fmla="*/ 3660 w 10530"/>
              <a:gd name="connsiteY106" fmla="*/ 1057 h 10000"/>
              <a:gd name="connsiteX107" fmla="*/ 3705 w 10530"/>
              <a:gd name="connsiteY107" fmla="*/ 1137 h 10000"/>
              <a:gd name="connsiteX108" fmla="*/ 3769 w 10530"/>
              <a:gd name="connsiteY108" fmla="*/ 1004 h 10000"/>
              <a:gd name="connsiteX109" fmla="*/ 3723 w 10530"/>
              <a:gd name="connsiteY109" fmla="*/ 964 h 10000"/>
              <a:gd name="connsiteX110" fmla="*/ 4124 w 10530"/>
              <a:gd name="connsiteY110" fmla="*/ 683 h 10000"/>
              <a:gd name="connsiteX111" fmla="*/ 4092 w 10530"/>
              <a:gd name="connsiteY111" fmla="*/ 616 h 10000"/>
              <a:gd name="connsiteX112" fmla="*/ 4274 w 10530"/>
              <a:gd name="connsiteY112" fmla="*/ 576 h 10000"/>
              <a:gd name="connsiteX113" fmla="*/ 4274 w 10530"/>
              <a:gd name="connsiteY113" fmla="*/ 669 h 10000"/>
              <a:gd name="connsiteX114" fmla="*/ 4319 w 10530"/>
              <a:gd name="connsiteY114" fmla="*/ 669 h 10000"/>
              <a:gd name="connsiteX115" fmla="*/ 4451 w 10530"/>
              <a:gd name="connsiteY115" fmla="*/ 549 h 10000"/>
              <a:gd name="connsiteX116" fmla="*/ 4514 w 10530"/>
              <a:gd name="connsiteY116" fmla="*/ 616 h 10000"/>
              <a:gd name="connsiteX117" fmla="*/ 4455 w 10530"/>
              <a:gd name="connsiteY117" fmla="*/ 469 h 10000"/>
              <a:gd name="connsiteX118" fmla="*/ 4605 w 10530"/>
              <a:gd name="connsiteY118" fmla="*/ 442 h 10000"/>
              <a:gd name="connsiteX119" fmla="*/ 4609 w 10530"/>
              <a:gd name="connsiteY119" fmla="*/ 254 h 10000"/>
              <a:gd name="connsiteX120" fmla="*/ 4786 w 10530"/>
              <a:gd name="connsiteY120" fmla="*/ 0 h 10000"/>
              <a:gd name="connsiteX121" fmla="*/ 4909 w 10530"/>
              <a:gd name="connsiteY121" fmla="*/ 147 h 10000"/>
              <a:gd name="connsiteX122" fmla="*/ 4804 w 10530"/>
              <a:gd name="connsiteY122" fmla="*/ 281 h 10000"/>
              <a:gd name="connsiteX123" fmla="*/ 4986 w 10530"/>
              <a:gd name="connsiteY123" fmla="*/ 267 h 10000"/>
              <a:gd name="connsiteX124" fmla="*/ 4914 w 10530"/>
              <a:gd name="connsiteY124" fmla="*/ 469 h 10000"/>
              <a:gd name="connsiteX125" fmla="*/ 5218 w 10530"/>
              <a:gd name="connsiteY125" fmla="*/ 374 h 10000"/>
              <a:gd name="connsiteX126" fmla="*/ 5386 w 10530"/>
              <a:gd name="connsiteY126" fmla="*/ 669 h 10000"/>
              <a:gd name="connsiteX127" fmla="*/ 5363 w 10530"/>
              <a:gd name="connsiteY127" fmla="*/ 790 h 10000"/>
              <a:gd name="connsiteX128" fmla="*/ 5304 w 10530"/>
              <a:gd name="connsiteY128" fmla="*/ 723 h 10000"/>
              <a:gd name="connsiteX129" fmla="*/ 5381 w 10530"/>
              <a:gd name="connsiteY129" fmla="*/ 817 h 10000"/>
              <a:gd name="connsiteX130" fmla="*/ 5344 w 10530"/>
              <a:gd name="connsiteY130" fmla="*/ 990 h 10000"/>
              <a:gd name="connsiteX131" fmla="*/ 4786 w 10530"/>
              <a:gd name="connsiteY131" fmla="*/ 1860 h 10000"/>
              <a:gd name="connsiteX132" fmla="*/ 4964 w 10530"/>
              <a:gd name="connsiteY132" fmla="*/ 1753 h 10000"/>
              <a:gd name="connsiteX133" fmla="*/ 4927 w 10530"/>
              <a:gd name="connsiteY133" fmla="*/ 1646 h 10000"/>
              <a:gd name="connsiteX134" fmla="*/ 5209 w 10530"/>
              <a:gd name="connsiteY134" fmla="*/ 1473 h 10000"/>
              <a:gd name="connsiteX135" fmla="*/ 5132 w 10530"/>
              <a:gd name="connsiteY135" fmla="*/ 1513 h 10000"/>
              <a:gd name="connsiteX136" fmla="*/ 5150 w 10530"/>
              <a:gd name="connsiteY136" fmla="*/ 1352 h 10000"/>
              <a:gd name="connsiteX137" fmla="*/ 5304 w 10530"/>
              <a:gd name="connsiteY137" fmla="*/ 1473 h 10000"/>
              <a:gd name="connsiteX138" fmla="*/ 5331 w 10530"/>
              <a:gd name="connsiteY138" fmla="*/ 1352 h 10000"/>
              <a:gd name="connsiteX139" fmla="*/ 5363 w 10530"/>
              <a:gd name="connsiteY139" fmla="*/ 1646 h 10000"/>
              <a:gd name="connsiteX140" fmla="*/ 5440 w 10530"/>
              <a:gd name="connsiteY140" fmla="*/ 1660 h 10000"/>
              <a:gd name="connsiteX141" fmla="*/ 5372 w 10530"/>
              <a:gd name="connsiteY141" fmla="*/ 1539 h 10000"/>
              <a:gd name="connsiteX142" fmla="*/ 5518 w 10530"/>
              <a:gd name="connsiteY142" fmla="*/ 1473 h 10000"/>
              <a:gd name="connsiteX143" fmla="*/ 5699 w 10530"/>
              <a:gd name="connsiteY143" fmla="*/ 1539 h 10000"/>
              <a:gd name="connsiteX144" fmla="*/ 5681 w 10530"/>
              <a:gd name="connsiteY144" fmla="*/ 1646 h 10000"/>
              <a:gd name="connsiteX145" fmla="*/ 5835 w 10530"/>
              <a:gd name="connsiteY145" fmla="*/ 1727 h 10000"/>
              <a:gd name="connsiteX146" fmla="*/ 5972 w 10530"/>
              <a:gd name="connsiteY146" fmla="*/ 1713 h 10000"/>
              <a:gd name="connsiteX147" fmla="*/ 5976 w 10530"/>
              <a:gd name="connsiteY147" fmla="*/ 1446 h 10000"/>
              <a:gd name="connsiteX148" fmla="*/ 6016 w 10530"/>
              <a:gd name="connsiteY148" fmla="*/ 1406 h 10000"/>
              <a:gd name="connsiteX149" fmla="*/ 6363 w 10530"/>
              <a:gd name="connsiteY149" fmla="*/ 1713 h 10000"/>
              <a:gd name="connsiteX150" fmla="*/ 6312 w 10530"/>
              <a:gd name="connsiteY150" fmla="*/ 2169 h 10000"/>
              <a:gd name="connsiteX151" fmla="*/ 6476 w 10530"/>
              <a:gd name="connsiteY151" fmla="*/ 2490 h 10000"/>
              <a:gd name="connsiteX152" fmla="*/ 6562 w 10530"/>
              <a:gd name="connsiteY152" fmla="*/ 2048 h 10000"/>
              <a:gd name="connsiteX153" fmla="*/ 6621 w 10530"/>
              <a:gd name="connsiteY153" fmla="*/ 2236 h 10000"/>
              <a:gd name="connsiteX154" fmla="*/ 6735 w 10530"/>
              <a:gd name="connsiteY154" fmla="*/ 2169 h 10000"/>
              <a:gd name="connsiteX155" fmla="*/ 6890 w 10530"/>
              <a:gd name="connsiteY155" fmla="*/ 2329 h 10000"/>
              <a:gd name="connsiteX156" fmla="*/ 7012 w 10530"/>
              <a:gd name="connsiteY156" fmla="*/ 2236 h 10000"/>
              <a:gd name="connsiteX157" fmla="*/ 6998 w 10530"/>
              <a:gd name="connsiteY157" fmla="*/ 2048 h 10000"/>
              <a:gd name="connsiteX158" fmla="*/ 7084 w 10530"/>
              <a:gd name="connsiteY158" fmla="*/ 1767 h 10000"/>
              <a:gd name="connsiteX159" fmla="*/ 7602 w 10530"/>
              <a:gd name="connsiteY159" fmla="*/ 1968 h 10000"/>
              <a:gd name="connsiteX160" fmla="*/ 7633 w 10530"/>
              <a:gd name="connsiteY160" fmla="*/ 2102 h 10000"/>
              <a:gd name="connsiteX161" fmla="*/ 7570 w 10530"/>
              <a:gd name="connsiteY161" fmla="*/ 2169 h 10000"/>
              <a:gd name="connsiteX162" fmla="*/ 7734 w 10530"/>
              <a:gd name="connsiteY162" fmla="*/ 2236 h 10000"/>
              <a:gd name="connsiteX163" fmla="*/ 7797 w 10530"/>
              <a:gd name="connsiteY163" fmla="*/ 2450 h 10000"/>
              <a:gd name="connsiteX164" fmla="*/ 8182 w 10530"/>
              <a:gd name="connsiteY164" fmla="*/ 2409 h 10000"/>
              <a:gd name="connsiteX165" fmla="*/ 8255 w 10530"/>
              <a:gd name="connsiteY165" fmla="*/ 2570 h 10000"/>
              <a:gd name="connsiteX166" fmla="*/ 8228 w 10530"/>
              <a:gd name="connsiteY166" fmla="*/ 2771 h 10000"/>
              <a:gd name="connsiteX167" fmla="*/ 8341 w 10530"/>
              <a:gd name="connsiteY167" fmla="*/ 2918 h 10000"/>
              <a:gd name="connsiteX168" fmla="*/ 8401 w 10530"/>
              <a:gd name="connsiteY168" fmla="*/ 2798 h 10000"/>
              <a:gd name="connsiteX169" fmla="*/ 8673 w 10530"/>
              <a:gd name="connsiteY169" fmla="*/ 2892 h 10000"/>
              <a:gd name="connsiteX170" fmla="*/ 8733 w 10530"/>
              <a:gd name="connsiteY170" fmla="*/ 2771 h 10000"/>
              <a:gd name="connsiteX171" fmla="*/ 8764 w 10530"/>
              <a:gd name="connsiteY171" fmla="*/ 2959 h 10000"/>
              <a:gd name="connsiteX172" fmla="*/ 8878 w 10530"/>
              <a:gd name="connsiteY172" fmla="*/ 3106 h 10000"/>
              <a:gd name="connsiteX173" fmla="*/ 8933 w 10530"/>
              <a:gd name="connsiteY173" fmla="*/ 2999 h 10000"/>
              <a:gd name="connsiteX174" fmla="*/ 8878 w 10530"/>
              <a:gd name="connsiteY174" fmla="*/ 2838 h 10000"/>
              <a:gd name="connsiteX175" fmla="*/ 8910 w 10530"/>
              <a:gd name="connsiteY175" fmla="*/ 2705 h 10000"/>
              <a:gd name="connsiteX176" fmla="*/ 9391 w 10530"/>
              <a:gd name="connsiteY176" fmla="*/ 2905 h 10000"/>
              <a:gd name="connsiteX177" fmla="*/ 9709 w 10530"/>
              <a:gd name="connsiteY177" fmla="*/ 3440 h 10000"/>
              <a:gd name="connsiteX178" fmla="*/ 9859 w 10530"/>
              <a:gd name="connsiteY178" fmla="*/ 3869 h 10000"/>
              <a:gd name="connsiteX179" fmla="*/ 10000 w 10530"/>
              <a:gd name="connsiteY179" fmla="*/ 3668 h 10000"/>
              <a:gd name="connsiteX180" fmla="*/ 2334 w 10530"/>
              <a:gd name="connsiteY180" fmla="*/ 7121 h 10000"/>
              <a:gd name="connsiteX181" fmla="*/ 2188 w 10530"/>
              <a:gd name="connsiteY181" fmla="*/ 6907 h 10000"/>
              <a:gd name="connsiteX182" fmla="*/ 2049 w 10530"/>
              <a:gd name="connsiteY182" fmla="*/ 7068 h 10000"/>
              <a:gd name="connsiteX183" fmla="*/ 2016 w 10530"/>
              <a:gd name="connsiteY183" fmla="*/ 7014 h 10000"/>
              <a:gd name="connsiteX184" fmla="*/ 1881 w 10530"/>
              <a:gd name="connsiteY184" fmla="*/ 4912 h 10000"/>
              <a:gd name="connsiteX185" fmla="*/ 1944 w 10530"/>
              <a:gd name="connsiteY185" fmla="*/ 7148 h 10000"/>
              <a:gd name="connsiteX186" fmla="*/ 1813 w 10530"/>
              <a:gd name="connsiteY186" fmla="*/ 7202 h 10000"/>
              <a:gd name="connsiteX187" fmla="*/ 1767 w 10530"/>
              <a:gd name="connsiteY187" fmla="*/ 7148 h 10000"/>
              <a:gd name="connsiteX188" fmla="*/ 1753 w 10530"/>
              <a:gd name="connsiteY188" fmla="*/ 7202 h 10000"/>
              <a:gd name="connsiteX189" fmla="*/ 1822 w 10530"/>
              <a:gd name="connsiteY189" fmla="*/ 7403 h 10000"/>
              <a:gd name="connsiteX190" fmla="*/ 1776 w 10530"/>
              <a:gd name="connsiteY190" fmla="*/ 7523 h 10000"/>
              <a:gd name="connsiteX191" fmla="*/ 1780 w 10530"/>
              <a:gd name="connsiteY191" fmla="*/ 7697 h 10000"/>
              <a:gd name="connsiteX192" fmla="*/ 1853 w 10530"/>
              <a:gd name="connsiteY192" fmla="*/ 7711 h 10000"/>
              <a:gd name="connsiteX193" fmla="*/ 1884 w 10530"/>
              <a:gd name="connsiteY193" fmla="*/ 7871 h 10000"/>
              <a:gd name="connsiteX194" fmla="*/ 1866 w 10530"/>
              <a:gd name="connsiteY194" fmla="*/ 7991 h 10000"/>
              <a:gd name="connsiteX195" fmla="*/ 1813 w 10530"/>
              <a:gd name="connsiteY195" fmla="*/ 7911 h 10000"/>
              <a:gd name="connsiteX196" fmla="*/ 1767 w 10530"/>
              <a:gd name="connsiteY196" fmla="*/ 7978 h 10000"/>
              <a:gd name="connsiteX197" fmla="*/ 1726 w 10530"/>
              <a:gd name="connsiteY197" fmla="*/ 7911 h 10000"/>
              <a:gd name="connsiteX198" fmla="*/ 1708 w 10530"/>
              <a:gd name="connsiteY198" fmla="*/ 7804 h 10000"/>
              <a:gd name="connsiteX199" fmla="*/ 1658 w 10530"/>
              <a:gd name="connsiteY199" fmla="*/ 7871 h 10000"/>
              <a:gd name="connsiteX200" fmla="*/ 1617 w 10530"/>
              <a:gd name="connsiteY200" fmla="*/ 7804 h 10000"/>
              <a:gd name="connsiteX201" fmla="*/ 1576 w 10530"/>
              <a:gd name="connsiteY201" fmla="*/ 7911 h 10000"/>
              <a:gd name="connsiteX202" fmla="*/ 1522 w 10530"/>
              <a:gd name="connsiteY202" fmla="*/ 7924 h 10000"/>
              <a:gd name="connsiteX203" fmla="*/ 1485 w 10530"/>
              <a:gd name="connsiteY203" fmla="*/ 7804 h 10000"/>
              <a:gd name="connsiteX204" fmla="*/ 1286 w 10530"/>
              <a:gd name="connsiteY204" fmla="*/ 7764 h 10000"/>
              <a:gd name="connsiteX205" fmla="*/ 1262 w 10530"/>
              <a:gd name="connsiteY205" fmla="*/ 7831 h 10000"/>
              <a:gd name="connsiteX206" fmla="*/ 1244 w 10530"/>
              <a:gd name="connsiteY206" fmla="*/ 7831 h 10000"/>
              <a:gd name="connsiteX207" fmla="*/ 1212 w 10530"/>
              <a:gd name="connsiteY207" fmla="*/ 7965 h 10000"/>
              <a:gd name="connsiteX208" fmla="*/ 1217 w 10530"/>
              <a:gd name="connsiteY208" fmla="*/ 8099 h 10000"/>
              <a:gd name="connsiteX209" fmla="*/ 1194 w 10530"/>
              <a:gd name="connsiteY209" fmla="*/ 8099 h 10000"/>
              <a:gd name="connsiteX210" fmla="*/ 1175 w 10530"/>
              <a:gd name="connsiteY210" fmla="*/ 7991 h 10000"/>
              <a:gd name="connsiteX211" fmla="*/ 1149 w 10530"/>
              <a:gd name="connsiteY211" fmla="*/ 8005 h 10000"/>
              <a:gd name="connsiteX212" fmla="*/ 1140 w 10530"/>
              <a:gd name="connsiteY212" fmla="*/ 8393 h 10000"/>
              <a:gd name="connsiteX213" fmla="*/ 1171 w 10530"/>
              <a:gd name="connsiteY213" fmla="*/ 8514 h 10000"/>
              <a:gd name="connsiteX214" fmla="*/ 1171 w 10530"/>
              <a:gd name="connsiteY214" fmla="*/ 8621 h 10000"/>
              <a:gd name="connsiteX215" fmla="*/ 1203 w 10530"/>
              <a:gd name="connsiteY215" fmla="*/ 8607 h 10000"/>
              <a:gd name="connsiteX216" fmla="*/ 1244 w 10530"/>
              <a:gd name="connsiteY216" fmla="*/ 8554 h 10000"/>
              <a:gd name="connsiteX217" fmla="*/ 1281 w 10530"/>
              <a:gd name="connsiteY217" fmla="*/ 8728 h 10000"/>
              <a:gd name="connsiteX218" fmla="*/ 1308 w 10530"/>
              <a:gd name="connsiteY218" fmla="*/ 8835 h 10000"/>
              <a:gd name="connsiteX219" fmla="*/ 1335 w 10530"/>
              <a:gd name="connsiteY219" fmla="*/ 8983 h 10000"/>
              <a:gd name="connsiteX220" fmla="*/ 1381 w 10530"/>
              <a:gd name="connsiteY220" fmla="*/ 9009 h 10000"/>
              <a:gd name="connsiteX221" fmla="*/ 1322 w 10530"/>
              <a:gd name="connsiteY221" fmla="*/ 9130 h 10000"/>
              <a:gd name="connsiteX222" fmla="*/ 1281 w 10530"/>
              <a:gd name="connsiteY222" fmla="*/ 9023 h 10000"/>
              <a:gd name="connsiteX223" fmla="*/ 1239 w 10530"/>
              <a:gd name="connsiteY223" fmla="*/ 9464 h 10000"/>
              <a:gd name="connsiteX224" fmla="*/ 1290 w 10530"/>
              <a:gd name="connsiteY224" fmla="*/ 9571 h 10000"/>
              <a:gd name="connsiteX225" fmla="*/ 1335 w 10530"/>
              <a:gd name="connsiteY225" fmla="*/ 10000 h 10000"/>
              <a:gd name="connsiteX226" fmla="*/ 1295 w 10530"/>
              <a:gd name="connsiteY226" fmla="*/ 9919 h 10000"/>
              <a:gd name="connsiteX227" fmla="*/ 1253 w 10530"/>
              <a:gd name="connsiteY227" fmla="*/ 9879 h 10000"/>
              <a:gd name="connsiteX228" fmla="*/ 1203 w 10530"/>
              <a:gd name="connsiteY228" fmla="*/ 9853 h 10000"/>
              <a:gd name="connsiteX229" fmla="*/ 1171 w 10530"/>
              <a:gd name="connsiteY229" fmla="*/ 9812 h 10000"/>
              <a:gd name="connsiteX230" fmla="*/ 1135 w 10530"/>
              <a:gd name="connsiteY230" fmla="*/ 9786 h 10000"/>
              <a:gd name="connsiteX231" fmla="*/ 1107 w 10530"/>
              <a:gd name="connsiteY231" fmla="*/ 9639 h 10000"/>
              <a:gd name="connsiteX232" fmla="*/ 1044 w 10530"/>
              <a:gd name="connsiteY232" fmla="*/ 9732 h 10000"/>
              <a:gd name="connsiteX233" fmla="*/ 985 w 10530"/>
              <a:gd name="connsiteY233" fmla="*/ 9719 h 10000"/>
              <a:gd name="connsiteX234" fmla="*/ 948 w 10530"/>
              <a:gd name="connsiteY234" fmla="*/ 9598 h 10000"/>
              <a:gd name="connsiteX235" fmla="*/ 849 w 10530"/>
              <a:gd name="connsiteY235" fmla="*/ 9477 h 10000"/>
              <a:gd name="connsiteX236" fmla="*/ 749 w 10530"/>
              <a:gd name="connsiteY236" fmla="*/ 9491 h 10000"/>
              <a:gd name="connsiteX237" fmla="*/ 644 w 10530"/>
              <a:gd name="connsiteY237" fmla="*/ 9290 h 10000"/>
              <a:gd name="connsiteX238" fmla="*/ 726 w 10530"/>
              <a:gd name="connsiteY238" fmla="*/ 9090 h 10000"/>
              <a:gd name="connsiteX239" fmla="*/ 736 w 10530"/>
              <a:gd name="connsiteY239" fmla="*/ 8929 h 10000"/>
              <a:gd name="connsiteX240" fmla="*/ 736 w 10530"/>
              <a:gd name="connsiteY240" fmla="*/ 8754 h 10000"/>
              <a:gd name="connsiteX241" fmla="*/ 740 w 10530"/>
              <a:gd name="connsiteY241" fmla="*/ 8634 h 10000"/>
              <a:gd name="connsiteX242" fmla="*/ 794 w 10530"/>
              <a:gd name="connsiteY242" fmla="*/ 8581 h 10000"/>
              <a:gd name="connsiteX243" fmla="*/ 767 w 10530"/>
              <a:gd name="connsiteY243" fmla="*/ 8327 h 10000"/>
              <a:gd name="connsiteX244" fmla="*/ 703 w 10530"/>
              <a:gd name="connsiteY244" fmla="*/ 8260 h 10000"/>
              <a:gd name="connsiteX245" fmla="*/ 672 w 10530"/>
              <a:gd name="connsiteY245" fmla="*/ 8220 h 10000"/>
              <a:gd name="connsiteX246" fmla="*/ 631 w 10530"/>
              <a:gd name="connsiteY246" fmla="*/ 8260 h 10000"/>
              <a:gd name="connsiteX247" fmla="*/ 536 w 10530"/>
              <a:gd name="connsiteY247" fmla="*/ 8193 h 10000"/>
              <a:gd name="connsiteX248" fmla="*/ 463 w 10530"/>
              <a:gd name="connsiteY248" fmla="*/ 7938 h 10000"/>
              <a:gd name="connsiteX249" fmla="*/ 404 w 10530"/>
              <a:gd name="connsiteY249" fmla="*/ 7858 h 10000"/>
              <a:gd name="connsiteX250" fmla="*/ 377 w 10530"/>
              <a:gd name="connsiteY250" fmla="*/ 7630 h 10000"/>
              <a:gd name="connsiteX251" fmla="*/ 322 w 10530"/>
              <a:gd name="connsiteY251" fmla="*/ 7604 h 10000"/>
              <a:gd name="connsiteX252" fmla="*/ 273 w 10530"/>
              <a:gd name="connsiteY252" fmla="*/ 7684 h 10000"/>
              <a:gd name="connsiteX253" fmla="*/ 240 w 10530"/>
              <a:gd name="connsiteY253" fmla="*/ 7724 h 10000"/>
              <a:gd name="connsiteX254" fmla="*/ 227 w 10530"/>
              <a:gd name="connsiteY254" fmla="*/ 7617 h 10000"/>
              <a:gd name="connsiteX255" fmla="*/ 200 w 10530"/>
              <a:gd name="connsiteY255" fmla="*/ 7523 h 10000"/>
              <a:gd name="connsiteX256" fmla="*/ 273 w 10530"/>
              <a:gd name="connsiteY256" fmla="*/ 7497 h 10000"/>
              <a:gd name="connsiteX257" fmla="*/ 267 w 10530"/>
              <a:gd name="connsiteY257" fmla="*/ 7430 h 10000"/>
              <a:gd name="connsiteX258" fmla="*/ 249 w 10530"/>
              <a:gd name="connsiteY258" fmla="*/ 7390 h 10000"/>
              <a:gd name="connsiteX259" fmla="*/ 227 w 10530"/>
              <a:gd name="connsiteY259" fmla="*/ 7336 h 10000"/>
              <a:gd name="connsiteX260" fmla="*/ 186 w 10530"/>
              <a:gd name="connsiteY260" fmla="*/ 7068 h 10000"/>
              <a:gd name="connsiteX261" fmla="*/ 132 w 10530"/>
              <a:gd name="connsiteY261" fmla="*/ 6921 h 10000"/>
              <a:gd name="connsiteX262" fmla="*/ 77 w 10530"/>
              <a:gd name="connsiteY262" fmla="*/ 6921 h 10000"/>
              <a:gd name="connsiteX263" fmla="*/ 18 w 10530"/>
              <a:gd name="connsiteY263" fmla="*/ 6921 h 10000"/>
              <a:gd name="connsiteX264" fmla="*/ 0 w 10530"/>
              <a:gd name="connsiteY264" fmla="*/ 6720 h 10000"/>
              <a:gd name="connsiteX265" fmla="*/ 36 w 10530"/>
              <a:gd name="connsiteY265" fmla="*/ 6587 h 10000"/>
              <a:gd name="connsiteX0" fmla="*/ 36 w 10000"/>
              <a:gd name="connsiteY0" fmla="*/ 6587 h 10000"/>
              <a:gd name="connsiteX1" fmla="*/ 59 w 10000"/>
              <a:gd name="connsiteY1" fmla="*/ 6345 h 10000"/>
              <a:gd name="connsiteX2" fmla="*/ 100 w 10000"/>
              <a:gd name="connsiteY2" fmla="*/ 6131 h 10000"/>
              <a:gd name="connsiteX3" fmla="*/ 68 w 10000"/>
              <a:gd name="connsiteY3" fmla="*/ 5877 h 10000"/>
              <a:gd name="connsiteX4" fmla="*/ 68 w 10000"/>
              <a:gd name="connsiteY4" fmla="*/ 5729 h 10000"/>
              <a:gd name="connsiteX5" fmla="*/ 209 w 10000"/>
              <a:gd name="connsiteY5" fmla="*/ 5662 h 10000"/>
              <a:gd name="connsiteX6" fmla="*/ 109 w 10000"/>
              <a:gd name="connsiteY6" fmla="*/ 5582 h 10000"/>
              <a:gd name="connsiteX7" fmla="*/ 113 w 10000"/>
              <a:gd name="connsiteY7" fmla="*/ 5475 h 10000"/>
              <a:gd name="connsiteX8" fmla="*/ 50 w 10000"/>
              <a:gd name="connsiteY8" fmla="*/ 5502 h 10000"/>
              <a:gd name="connsiteX9" fmla="*/ 286 w 10000"/>
              <a:gd name="connsiteY9" fmla="*/ 4912 h 10000"/>
              <a:gd name="connsiteX10" fmla="*/ 181 w 10000"/>
              <a:gd name="connsiteY10" fmla="*/ 4297 h 10000"/>
              <a:gd name="connsiteX11" fmla="*/ 209 w 10000"/>
              <a:gd name="connsiteY11" fmla="*/ 4002 h 10000"/>
              <a:gd name="connsiteX12" fmla="*/ 145 w 10000"/>
              <a:gd name="connsiteY12" fmla="*/ 3668 h 10000"/>
              <a:gd name="connsiteX13" fmla="*/ 196 w 10000"/>
              <a:gd name="connsiteY13" fmla="*/ 3481 h 10000"/>
              <a:gd name="connsiteX14" fmla="*/ 109 w 10000"/>
              <a:gd name="connsiteY14" fmla="*/ 3226 h 10000"/>
              <a:gd name="connsiteX15" fmla="*/ 132 w 10000"/>
              <a:gd name="connsiteY15" fmla="*/ 3012 h 10000"/>
              <a:gd name="connsiteX16" fmla="*/ 249 w 10000"/>
              <a:gd name="connsiteY16" fmla="*/ 2771 h 10000"/>
              <a:gd name="connsiteX17" fmla="*/ 313 w 10000"/>
              <a:gd name="connsiteY17" fmla="*/ 2745 h 10000"/>
              <a:gd name="connsiteX18" fmla="*/ 390 w 10000"/>
              <a:gd name="connsiteY18" fmla="*/ 2798 h 10000"/>
              <a:gd name="connsiteX19" fmla="*/ 322 w 10000"/>
              <a:gd name="connsiteY19" fmla="*/ 2852 h 10000"/>
              <a:gd name="connsiteX20" fmla="*/ 377 w 10000"/>
              <a:gd name="connsiteY20" fmla="*/ 2945 h 10000"/>
              <a:gd name="connsiteX21" fmla="*/ 558 w 10000"/>
              <a:gd name="connsiteY21" fmla="*/ 2972 h 10000"/>
              <a:gd name="connsiteX22" fmla="*/ 886 w 10000"/>
              <a:gd name="connsiteY22" fmla="*/ 3468 h 10000"/>
              <a:gd name="connsiteX23" fmla="*/ 890 w 10000"/>
              <a:gd name="connsiteY23" fmla="*/ 3708 h 10000"/>
              <a:gd name="connsiteX24" fmla="*/ 754 w 10000"/>
              <a:gd name="connsiteY24" fmla="*/ 3935 h 10000"/>
              <a:gd name="connsiteX25" fmla="*/ 313 w 10000"/>
              <a:gd name="connsiteY25" fmla="*/ 3628 h 10000"/>
              <a:gd name="connsiteX26" fmla="*/ 494 w 10000"/>
              <a:gd name="connsiteY26" fmla="*/ 3989 h 10000"/>
              <a:gd name="connsiteX27" fmla="*/ 490 w 10000"/>
              <a:gd name="connsiteY27" fmla="*/ 4404 h 10000"/>
              <a:gd name="connsiteX28" fmla="*/ 663 w 10000"/>
              <a:gd name="connsiteY28" fmla="*/ 4605 h 10000"/>
              <a:gd name="connsiteX29" fmla="*/ 712 w 10000"/>
              <a:gd name="connsiteY29" fmla="*/ 4578 h 10000"/>
              <a:gd name="connsiteX30" fmla="*/ 686 w 10000"/>
              <a:gd name="connsiteY30" fmla="*/ 4404 h 10000"/>
              <a:gd name="connsiteX31" fmla="*/ 604 w 10000"/>
              <a:gd name="connsiteY31" fmla="*/ 4338 h 10000"/>
              <a:gd name="connsiteX32" fmla="*/ 626 w 10000"/>
              <a:gd name="connsiteY32" fmla="*/ 4189 h 10000"/>
              <a:gd name="connsiteX33" fmla="*/ 703 w 10000"/>
              <a:gd name="connsiteY33" fmla="*/ 4351 h 10000"/>
              <a:gd name="connsiteX34" fmla="*/ 876 w 10000"/>
              <a:gd name="connsiteY34" fmla="*/ 4404 h 10000"/>
              <a:gd name="connsiteX35" fmla="*/ 803 w 10000"/>
              <a:gd name="connsiteY35" fmla="*/ 4069 h 10000"/>
              <a:gd name="connsiteX36" fmla="*/ 963 w 10000"/>
              <a:gd name="connsiteY36" fmla="*/ 3802 h 10000"/>
              <a:gd name="connsiteX37" fmla="*/ 1076 w 10000"/>
              <a:gd name="connsiteY37" fmla="*/ 3989 h 10000"/>
              <a:gd name="connsiteX38" fmla="*/ 1071 w 10000"/>
              <a:gd name="connsiteY38" fmla="*/ 3253 h 10000"/>
              <a:gd name="connsiteX39" fmla="*/ 1026 w 10000"/>
              <a:gd name="connsiteY39" fmla="*/ 3132 h 10000"/>
              <a:gd name="connsiteX40" fmla="*/ 1217 w 10000"/>
              <a:gd name="connsiteY40" fmla="*/ 3306 h 10000"/>
              <a:gd name="connsiteX41" fmla="*/ 1230 w 10000"/>
              <a:gd name="connsiteY41" fmla="*/ 3386 h 10000"/>
              <a:gd name="connsiteX42" fmla="*/ 1126 w 10000"/>
              <a:gd name="connsiteY42" fmla="*/ 3521 h 10000"/>
              <a:gd name="connsiteX43" fmla="*/ 1230 w 10000"/>
              <a:gd name="connsiteY43" fmla="*/ 3762 h 10000"/>
              <a:gd name="connsiteX44" fmla="*/ 1317 w 10000"/>
              <a:gd name="connsiteY44" fmla="*/ 3481 h 10000"/>
              <a:gd name="connsiteX45" fmla="*/ 1672 w 10000"/>
              <a:gd name="connsiteY45" fmla="*/ 3039 h 10000"/>
              <a:gd name="connsiteX46" fmla="*/ 1726 w 10000"/>
              <a:gd name="connsiteY46" fmla="*/ 3025 h 10000"/>
              <a:gd name="connsiteX47" fmla="*/ 1672 w 10000"/>
              <a:gd name="connsiteY47" fmla="*/ 3092 h 10000"/>
              <a:gd name="connsiteX48" fmla="*/ 1844 w 10000"/>
              <a:gd name="connsiteY48" fmla="*/ 4899 h 10000"/>
              <a:gd name="connsiteX49" fmla="*/ 1989 w 10000"/>
              <a:gd name="connsiteY49" fmla="*/ 3025 h 10000"/>
              <a:gd name="connsiteX50" fmla="*/ 2049 w 10000"/>
              <a:gd name="connsiteY50" fmla="*/ 3226 h 10000"/>
              <a:gd name="connsiteX51" fmla="*/ 2107 w 10000"/>
              <a:gd name="connsiteY51" fmla="*/ 3079 h 10000"/>
              <a:gd name="connsiteX52" fmla="*/ 2075 w 10000"/>
              <a:gd name="connsiteY52" fmla="*/ 2838 h 10000"/>
              <a:gd name="connsiteX53" fmla="*/ 2111 w 10000"/>
              <a:gd name="connsiteY53" fmla="*/ 2758 h 10000"/>
              <a:gd name="connsiteX54" fmla="*/ 2311 w 10000"/>
              <a:gd name="connsiteY54" fmla="*/ 2878 h 10000"/>
              <a:gd name="connsiteX55" fmla="*/ 2570 w 10000"/>
              <a:gd name="connsiteY55" fmla="*/ 3293 h 10000"/>
              <a:gd name="connsiteX56" fmla="*/ 2620 w 10000"/>
              <a:gd name="connsiteY56" fmla="*/ 3092 h 10000"/>
              <a:gd name="connsiteX57" fmla="*/ 2565 w 10000"/>
              <a:gd name="connsiteY57" fmla="*/ 2878 h 10000"/>
              <a:gd name="connsiteX58" fmla="*/ 2484 w 10000"/>
              <a:gd name="connsiteY58" fmla="*/ 2825 h 10000"/>
              <a:gd name="connsiteX59" fmla="*/ 2516 w 10000"/>
              <a:gd name="connsiteY59" fmla="*/ 2490 h 10000"/>
              <a:gd name="connsiteX60" fmla="*/ 2461 w 10000"/>
              <a:gd name="connsiteY60" fmla="*/ 2450 h 10000"/>
              <a:gd name="connsiteX61" fmla="*/ 2479 w 10000"/>
              <a:gd name="connsiteY61" fmla="*/ 2289 h 10000"/>
              <a:gd name="connsiteX62" fmla="*/ 2574 w 10000"/>
              <a:gd name="connsiteY62" fmla="*/ 2129 h 10000"/>
              <a:gd name="connsiteX63" fmla="*/ 2638 w 10000"/>
              <a:gd name="connsiteY63" fmla="*/ 1727 h 10000"/>
              <a:gd name="connsiteX64" fmla="*/ 2770 w 10000"/>
              <a:gd name="connsiteY64" fmla="*/ 1740 h 10000"/>
              <a:gd name="connsiteX65" fmla="*/ 2838 w 10000"/>
              <a:gd name="connsiteY65" fmla="*/ 1793 h 10000"/>
              <a:gd name="connsiteX66" fmla="*/ 2788 w 10000"/>
              <a:gd name="connsiteY66" fmla="*/ 2222 h 10000"/>
              <a:gd name="connsiteX67" fmla="*/ 2843 w 10000"/>
              <a:gd name="connsiteY67" fmla="*/ 2423 h 10000"/>
              <a:gd name="connsiteX68" fmla="*/ 2825 w 10000"/>
              <a:gd name="connsiteY68" fmla="*/ 3012 h 10000"/>
              <a:gd name="connsiteX69" fmla="*/ 2893 w 10000"/>
              <a:gd name="connsiteY69" fmla="*/ 3213 h 10000"/>
              <a:gd name="connsiteX70" fmla="*/ 2865 w 10000"/>
              <a:gd name="connsiteY70" fmla="*/ 3426 h 10000"/>
              <a:gd name="connsiteX71" fmla="*/ 2765 w 10000"/>
              <a:gd name="connsiteY71" fmla="*/ 3588 h 10000"/>
              <a:gd name="connsiteX72" fmla="*/ 2797 w 10000"/>
              <a:gd name="connsiteY72" fmla="*/ 3668 h 10000"/>
              <a:gd name="connsiteX73" fmla="*/ 2661 w 10000"/>
              <a:gd name="connsiteY73" fmla="*/ 3748 h 10000"/>
              <a:gd name="connsiteX74" fmla="*/ 2806 w 10000"/>
              <a:gd name="connsiteY74" fmla="*/ 3895 h 10000"/>
              <a:gd name="connsiteX75" fmla="*/ 2966 w 10000"/>
              <a:gd name="connsiteY75" fmla="*/ 3426 h 10000"/>
              <a:gd name="connsiteX76" fmla="*/ 2947 w 10000"/>
              <a:gd name="connsiteY76" fmla="*/ 3132 h 10000"/>
              <a:gd name="connsiteX77" fmla="*/ 3001 w 10000"/>
              <a:gd name="connsiteY77" fmla="*/ 3092 h 10000"/>
              <a:gd name="connsiteX78" fmla="*/ 3088 w 10000"/>
              <a:gd name="connsiteY78" fmla="*/ 3039 h 10000"/>
              <a:gd name="connsiteX79" fmla="*/ 3129 w 10000"/>
              <a:gd name="connsiteY79" fmla="*/ 3199 h 10000"/>
              <a:gd name="connsiteX80" fmla="*/ 3124 w 10000"/>
              <a:gd name="connsiteY80" fmla="*/ 3426 h 10000"/>
              <a:gd name="connsiteX81" fmla="*/ 3228 w 10000"/>
              <a:gd name="connsiteY81" fmla="*/ 3494 h 10000"/>
              <a:gd name="connsiteX82" fmla="*/ 3147 w 10000"/>
              <a:gd name="connsiteY82" fmla="*/ 3413 h 10000"/>
              <a:gd name="connsiteX83" fmla="*/ 3183 w 10000"/>
              <a:gd name="connsiteY83" fmla="*/ 3279 h 10000"/>
              <a:gd name="connsiteX84" fmla="*/ 3151 w 10000"/>
              <a:gd name="connsiteY84" fmla="*/ 3092 h 10000"/>
              <a:gd name="connsiteX85" fmla="*/ 2911 w 10000"/>
              <a:gd name="connsiteY85" fmla="*/ 2959 h 10000"/>
              <a:gd name="connsiteX86" fmla="*/ 2947 w 10000"/>
              <a:gd name="connsiteY86" fmla="*/ 2503 h 10000"/>
              <a:gd name="connsiteX87" fmla="*/ 2865 w 10000"/>
              <a:gd name="connsiteY87" fmla="*/ 2222 h 10000"/>
              <a:gd name="connsiteX88" fmla="*/ 2984 w 10000"/>
              <a:gd name="connsiteY88" fmla="*/ 1955 h 10000"/>
              <a:gd name="connsiteX89" fmla="*/ 2970 w 10000"/>
              <a:gd name="connsiteY89" fmla="*/ 1767 h 10000"/>
              <a:gd name="connsiteX90" fmla="*/ 3024 w 10000"/>
              <a:gd name="connsiteY90" fmla="*/ 1874 h 10000"/>
              <a:gd name="connsiteX91" fmla="*/ 2997 w 10000"/>
              <a:gd name="connsiteY91" fmla="*/ 2236 h 10000"/>
              <a:gd name="connsiteX92" fmla="*/ 3033 w 10000"/>
              <a:gd name="connsiteY92" fmla="*/ 2289 h 10000"/>
              <a:gd name="connsiteX93" fmla="*/ 3197 w 10000"/>
              <a:gd name="connsiteY93" fmla="*/ 2409 h 10000"/>
              <a:gd name="connsiteX94" fmla="*/ 3052 w 10000"/>
              <a:gd name="connsiteY94" fmla="*/ 2102 h 10000"/>
              <a:gd name="connsiteX95" fmla="*/ 3160 w 10000"/>
              <a:gd name="connsiteY95" fmla="*/ 2115 h 10000"/>
              <a:gd name="connsiteX96" fmla="*/ 3138 w 10000"/>
              <a:gd name="connsiteY96" fmla="*/ 1995 h 10000"/>
              <a:gd name="connsiteX97" fmla="*/ 3197 w 10000"/>
              <a:gd name="connsiteY97" fmla="*/ 1942 h 10000"/>
              <a:gd name="connsiteX98" fmla="*/ 3496 w 10000"/>
              <a:gd name="connsiteY98" fmla="*/ 2169 h 10000"/>
              <a:gd name="connsiteX99" fmla="*/ 3438 w 10000"/>
              <a:gd name="connsiteY99" fmla="*/ 2329 h 10000"/>
              <a:gd name="connsiteX100" fmla="*/ 3433 w 10000"/>
              <a:gd name="connsiteY100" fmla="*/ 2570 h 10000"/>
              <a:gd name="connsiteX101" fmla="*/ 3491 w 10000"/>
              <a:gd name="connsiteY101" fmla="*/ 2705 h 10000"/>
              <a:gd name="connsiteX102" fmla="*/ 3524 w 10000"/>
              <a:gd name="connsiteY102" fmla="*/ 2169 h 10000"/>
              <a:gd name="connsiteX103" fmla="*/ 3360 w 10000"/>
              <a:gd name="connsiteY103" fmla="*/ 1900 h 10000"/>
              <a:gd name="connsiteX104" fmla="*/ 3328 w 10000"/>
              <a:gd name="connsiteY104" fmla="*/ 1539 h 10000"/>
              <a:gd name="connsiteX105" fmla="*/ 3705 w 10000"/>
              <a:gd name="connsiteY105" fmla="*/ 1406 h 10000"/>
              <a:gd name="connsiteX106" fmla="*/ 3660 w 10000"/>
              <a:gd name="connsiteY106" fmla="*/ 1057 h 10000"/>
              <a:gd name="connsiteX107" fmla="*/ 3705 w 10000"/>
              <a:gd name="connsiteY107" fmla="*/ 1137 h 10000"/>
              <a:gd name="connsiteX108" fmla="*/ 3769 w 10000"/>
              <a:gd name="connsiteY108" fmla="*/ 1004 h 10000"/>
              <a:gd name="connsiteX109" fmla="*/ 3723 w 10000"/>
              <a:gd name="connsiteY109" fmla="*/ 964 h 10000"/>
              <a:gd name="connsiteX110" fmla="*/ 4124 w 10000"/>
              <a:gd name="connsiteY110" fmla="*/ 683 h 10000"/>
              <a:gd name="connsiteX111" fmla="*/ 4092 w 10000"/>
              <a:gd name="connsiteY111" fmla="*/ 616 h 10000"/>
              <a:gd name="connsiteX112" fmla="*/ 4274 w 10000"/>
              <a:gd name="connsiteY112" fmla="*/ 576 h 10000"/>
              <a:gd name="connsiteX113" fmla="*/ 4274 w 10000"/>
              <a:gd name="connsiteY113" fmla="*/ 669 h 10000"/>
              <a:gd name="connsiteX114" fmla="*/ 4319 w 10000"/>
              <a:gd name="connsiteY114" fmla="*/ 669 h 10000"/>
              <a:gd name="connsiteX115" fmla="*/ 4451 w 10000"/>
              <a:gd name="connsiteY115" fmla="*/ 549 h 10000"/>
              <a:gd name="connsiteX116" fmla="*/ 4514 w 10000"/>
              <a:gd name="connsiteY116" fmla="*/ 616 h 10000"/>
              <a:gd name="connsiteX117" fmla="*/ 4455 w 10000"/>
              <a:gd name="connsiteY117" fmla="*/ 469 h 10000"/>
              <a:gd name="connsiteX118" fmla="*/ 4605 w 10000"/>
              <a:gd name="connsiteY118" fmla="*/ 442 h 10000"/>
              <a:gd name="connsiteX119" fmla="*/ 4609 w 10000"/>
              <a:gd name="connsiteY119" fmla="*/ 254 h 10000"/>
              <a:gd name="connsiteX120" fmla="*/ 4786 w 10000"/>
              <a:gd name="connsiteY120" fmla="*/ 0 h 10000"/>
              <a:gd name="connsiteX121" fmla="*/ 4909 w 10000"/>
              <a:gd name="connsiteY121" fmla="*/ 147 h 10000"/>
              <a:gd name="connsiteX122" fmla="*/ 4804 w 10000"/>
              <a:gd name="connsiteY122" fmla="*/ 281 h 10000"/>
              <a:gd name="connsiteX123" fmla="*/ 4986 w 10000"/>
              <a:gd name="connsiteY123" fmla="*/ 267 h 10000"/>
              <a:gd name="connsiteX124" fmla="*/ 4914 w 10000"/>
              <a:gd name="connsiteY124" fmla="*/ 469 h 10000"/>
              <a:gd name="connsiteX125" fmla="*/ 5218 w 10000"/>
              <a:gd name="connsiteY125" fmla="*/ 374 h 10000"/>
              <a:gd name="connsiteX126" fmla="*/ 5386 w 10000"/>
              <a:gd name="connsiteY126" fmla="*/ 669 h 10000"/>
              <a:gd name="connsiteX127" fmla="*/ 5363 w 10000"/>
              <a:gd name="connsiteY127" fmla="*/ 790 h 10000"/>
              <a:gd name="connsiteX128" fmla="*/ 5304 w 10000"/>
              <a:gd name="connsiteY128" fmla="*/ 723 h 10000"/>
              <a:gd name="connsiteX129" fmla="*/ 5381 w 10000"/>
              <a:gd name="connsiteY129" fmla="*/ 817 h 10000"/>
              <a:gd name="connsiteX130" fmla="*/ 5344 w 10000"/>
              <a:gd name="connsiteY130" fmla="*/ 990 h 10000"/>
              <a:gd name="connsiteX131" fmla="*/ 4786 w 10000"/>
              <a:gd name="connsiteY131" fmla="*/ 1860 h 10000"/>
              <a:gd name="connsiteX132" fmla="*/ 4964 w 10000"/>
              <a:gd name="connsiteY132" fmla="*/ 1753 h 10000"/>
              <a:gd name="connsiteX133" fmla="*/ 4927 w 10000"/>
              <a:gd name="connsiteY133" fmla="*/ 1646 h 10000"/>
              <a:gd name="connsiteX134" fmla="*/ 5209 w 10000"/>
              <a:gd name="connsiteY134" fmla="*/ 1473 h 10000"/>
              <a:gd name="connsiteX135" fmla="*/ 5132 w 10000"/>
              <a:gd name="connsiteY135" fmla="*/ 1513 h 10000"/>
              <a:gd name="connsiteX136" fmla="*/ 5150 w 10000"/>
              <a:gd name="connsiteY136" fmla="*/ 1352 h 10000"/>
              <a:gd name="connsiteX137" fmla="*/ 5304 w 10000"/>
              <a:gd name="connsiteY137" fmla="*/ 1473 h 10000"/>
              <a:gd name="connsiteX138" fmla="*/ 5331 w 10000"/>
              <a:gd name="connsiteY138" fmla="*/ 1352 h 10000"/>
              <a:gd name="connsiteX139" fmla="*/ 5363 w 10000"/>
              <a:gd name="connsiteY139" fmla="*/ 1646 h 10000"/>
              <a:gd name="connsiteX140" fmla="*/ 5440 w 10000"/>
              <a:gd name="connsiteY140" fmla="*/ 1660 h 10000"/>
              <a:gd name="connsiteX141" fmla="*/ 5372 w 10000"/>
              <a:gd name="connsiteY141" fmla="*/ 1539 h 10000"/>
              <a:gd name="connsiteX142" fmla="*/ 5518 w 10000"/>
              <a:gd name="connsiteY142" fmla="*/ 1473 h 10000"/>
              <a:gd name="connsiteX143" fmla="*/ 5699 w 10000"/>
              <a:gd name="connsiteY143" fmla="*/ 1539 h 10000"/>
              <a:gd name="connsiteX144" fmla="*/ 5681 w 10000"/>
              <a:gd name="connsiteY144" fmla="*/ 1646 h 10000"/>
              <a:gd name="connsiteX145" fmla="*/ 5835 w 10000"/>
              <a:gd name="connsiteY145" fmla="*/ 1727 h 10000"/>
              <a:gd name="connsiteX146" fmla="*/ 5972 w 10000"/>
              <a:gd name="connsiteY146" fmla="*/ 1713 h 10000"/>
              <a:gd name="connsiteX147" fmla="*/ 5976 w 10000"/>
              <a:gd name="connsiteY147" fmla="*/ 1446 h 10000"/>
              <a:gd name="connsiteX148" fmla="*/ 6016 w 10000"/>
              <a:gd name="connsiteY148" fmla="*/ 1406 h 10000"/>
              <a:gd name="connsiteX149" fmla="*/ 6363 w 10000"/>
              <a:gd name="connsiteY149" fmla="*/ 1713 h 10000"/>
              <a:gd name="connsiteX150" fmla="*/ 6312 w 10000"/>
              <a:gd name="connsiteY150" fmla="*/ 2169 h 10000"/>
              <a:gd name="connsiteX151" fmla="*/ 6476 w 10000"/>
              <a:gd name="connsiteY151" fmla="*/ 2490 h 10000"/>
              <a:gd name="connsiteX152" fmla="*/ 6562 w 10000"/>
              <a:gd name="connsiteY152" fmla="*/ 2048 h 10000"/>
              <a:gd name="connsiteX153" fmla="*/ 6621 w 10000"/>
              <a:gd name="connsiteY153" fmla="*/ 2236 h 10000"/>
              <a:gd name="connsiteX154" fmla="*/ 6735 w 10000"/>
              <a:gd name="connsiteY154" fmla="*/ 2169 h 10000"/>
              <a:gd name="connsiteX155" fmla="*/ 6890 w 10000"/>
              <a:gd name="connsiteY155" fmla="*/ 2329 h 10000"/>
              <a:gd name="connsiteX156" fmla="*/ 7012 w 10000"/>
              <a:gd name="connsiteY156" fmla="*/ 2236 h 10000"/>
              <a:gd name="connsiteX157" fmla="*/ 6998 w 10000"/>
              <a:gd name="connsiteY157" fmla="*/ 2048 h 10000"/>
              <a:gd name="connsiteX158" fmla="*/ 7084 w 10000"/>
              <a:gd name="connsiteY158" fmla="*/ 1767 h 10000"/>
              <a:gd name="connsiteX159" fmla="*/ 7602 w 10000"/>
              <a:gd name="connsiteY159" fmla="*/ 1968 h 10000"/>
              <a:gd name="connsiteX160" fmla="*/ 7633 w 10000"/>
              <a:gd name="connsiteY160" fmla="*/ 2102 h 10000"/>
              <a:gd name="connsiteX161" fmla="*/ 7570 w 10000"/>
              <a:gd name="connsiteY161" fmla="*/ 2169 h 10000"/>
              <a:gd name="connsiteX162" fmla="*/ 7734 w 10000"/>
              <a:gd name="connsiteY162" fmla="*/ 2236 h 10000"/>
              <a:gd name="connsiteX163" fmla="*/ 7797 w 10000"/>
              <a:gd name="connsiteY163" fmla="*/ 2450 h 10000"/>
              <a:gd name="connsiteX164" fmla="*/ 8182 w 10000"/>
              <a:gd name="connsiteY164" fmla="*/ 2409 h 10000"/>
              <a:gd name="connsiteX165" fmla="*/ 8255 w 10000"/>
              <a:gd name="connsiteY165" fmla="*/ 2570 h 10000"/>
              <a:gd name="connsiteX166" fmla="*/ 8228 w 10000"/>
              <a:gd name="connsiteY166" fmla="*/ 2771 h 10000"/>
              <a:gd name="connsiteX167" fmla="*/ 8341 w 10000"/>
              <a:gd name="connsiteY167" fmla="*/ 2918 h 10000"/>
              <a:gd name="connsiteX168" fmla="*/ 8401 w 10000"/>
              <a:gd name="connsiteY168" fmla="*/ 2798 h 10000"/>
              <a:gd name="connsiteX169" fmla="*/ 8673 w 10000"/>
              <a:gd name="connsiteY169" fmla="*/ 2892 h 10000"/>
              <a:gd name="connsiteX170" fmla="*/ 8733 w 10000"/>
              <a:gd name="connsiteY170" fmla="*/ 2771 h 10000"/>
              <a:gd name="connsiteX171" fmla="*/ 8764 w 10000"/>
              <a:gd name="connsiteY171" fmla="*/ 2959 h 10000"/>
              <a:gd name="connsiteX172" fmla="*/ 8878 w 10000"/>
              <a:gd name="connsiteY172" fmla="*/ 3106 h 10000"/>
              <a:gd name="connsiteX173" fmla="*/ 8933 w 10000"/>
              <a:gd name="connsiteY173" fmla="*/ 2999 h 10000"/>
              <a:gd name="connsiteX174" fmla="*/ 8878 w 10000"/>
              <a:gd name="connsiteY174" fmla="*/ 2838 h 10000"/>
              <a:gd name="connsiteX175" fmla="*/ 8910 w 10000"/>
              <a:gd name="connsiteY175" fmla="*/ 2705 h 10000"/>
              <a:gd name="connsiteX176" fmla="*/ 9391 w 10000"/>
              <a:gd name="connsiteY176" fmla="*/ 2905 h 10000"/>
              <a:gd name="connsiteX177" fmla="*/ 9709 w 10000"/>
              <a:gd name="connsiteY177" fmla="*/ 3440 h 10000"/>
              <a:gd name="connsiteX178" fmla="*/ 10000 w 10000"/>
              <a:gd name="connsiteY178" fmla="*/ 3668 h 10000"/>
              <a:gd name="connsiteX179" fmla="*/ 2334 w 10000"/>
              <a:gd name="connsiteY179" fmla="*/ 7121 h 10000"/>
              <a:gd name="connsiteX180" fmla="*/ 2188 w 10000"/>
              <a:gd name="connsiteY180" fmla="*/ 6907 h 10000"/>
              <a:gd name="connsiteX181" fmla="*/ 2049 w 10000"/>
              <a:gd name="connsiteY181" fmla="*/ 7068 h 10000"/>
              <a:gd name="connsiteX182" fmla="*/ 2016 w 10000"/>
              <a:gd name="connsiteY182" fmla="*/ 7014 h 10000"/>
              <a:gd name="connsiteX183" fmla="*/ 1881 w 10000"/>
              <a:gd name="connsiteY183" fmla="*/ 4912 h 10000"/>
              <a:gd name="connsiteX184" fmla="*/ 1944 w 10000"/>
              <a:gd name="connsiteY184" fmla="*/ 7148 h 10000"/>
              <a:gd name="connsiteX185" fmla="*/ 1813 w 10000"/>
              <a:gd name="connsiteY185" fmla="*/ 7202 h 10000"/>
              <a:gd name="connsiteX186" fmla="*/ 1767 w 10000"/>
              <a:gd name="connsiteY186" fmla="*/ 7148 h 10000"/>
              <a:gd name="connsiteX187" fmla="*/ 1753 w 10000"/>
              <a:gd name="connsiteY187" fmla="*/ 7202 h 10000"/>
              <a:gd name="connsiteX188" fmla="*/ 1822 w 10000"/>
              <a:gd name="connsiteY188" fmla="*/ 7403 h 10000"/>
              <a:gd name="connsiteX189" fmla="*/ 1776 w 10000"/>
              <a:gd name="connsiteY189" fmla="*/ 7523 h 10000"/>
              <a:gd name="connsiteX190" fmla="*/ 1780 w 10000"/>
              <a:gd name="connsiteY190" fmla="*/ 7697 h 10000"/>
              <a:gd name="connsiteX191" fmla="*/ 1853 w 10000"/>
              <a:gd name="connsiteY191" fmla="*/ 7711 h 10000"/>
              <a:gd name="connsiteX192" fmla="*/ 1884 w 10000"/>
              <a:gd name="connsiteY192" fmla="*/ 7871 h 10000"/>
              <a:gd name="connsiteX193" fmla="*/ 1866 w 10000"/>
              <a:gd name="connsiteY193" fmla="*/ 7991 h 10000"/>
              <a:gd name="connsiteX194" fmla="*/ 1813 w 10000"/>
              <a:gd name="connsiteY194" fmla="*/ 7911 h 10000"/>
              <a:gd name="connsiteX195" fmla="*/ 1767 w 10000"/>
              <a:gd name="connsiteY195" fmla="*/ 7978 h 10000"/>
              <a:gd name="connsiteX196" fmla="*/ 1726 w 10000"/>
              <a:gd name="connsiteY196" fmla="*/ 7911 h 10000"/>
              <a:gd name="connsiteX197" fmla="*/ 1708 w 10000"/>
              <a:gd name="connsiteY197" fmla="*/ 7804 h 10000"/>
              <a:gd name="connsiteX198" fmla="*/ 1658 w 10000"/>
              <a:gd name="connsiteY198" fmla="*/ 7871 h 10000"/>
              <a:gd name="connsiteX199" fmla="*/ 1617 w 10000"/>
              <a:gd name="connsiteY199" fmla="*/ 7804 h 10000"/>
              <a:gd name="connsiteX200" fmla="*/ 1576 w 10000"/>
              <a:gd name="connsiteY200" fmla="*/ 7911 h 10000"/>
              <a:gd name="connsiteX201" fmla="*/ 1522 w 10000"/>
              <a:gd name="connsiteY201" fmla="*/ 7924 h 10000"/>
              <a:gd name="connsiteX202" fmla="*/ 1485 w 10000"/>
              <a:gd name="connsiteY202" fmla="*/ 7804 h 10000"/>
              <a:gd name="connsiteX203" fmla="*/ 1286 w 10000"/>
              <a:gd name="connsiteY203" fmla="*/ 7764 h 10000"/>
              <a:gd name="connsiteX204" fmla="*/ 1262 w 10000"/>
              <a:gd name="connsiteY204" fmla="*/ 7831 h 10000"/>
              <a:gd name="connsiteX205" fmla="*/ 1244 w 10000"/>
              <a:gd name="connsiteY205" fmla="*/ 7831 h 10000"/>
              <a:gd name="connsiteX206" fmla="*/ 1212 w 10000"/>
              <a:gd name="connsiteY206" fmla="*/ 7965 h 10000"/>
              <a:gd name="connsiteX207" fmla="*/ 1217 w 10000"/>
              <a:gd name="connsiteY207" fmla="*/ 8099 h 10000"/>
              <a:gd name="connsiteX208" fmla="*/ 1194 w 10000"/>
              <a:gd name="connsiteY208" fmla="*/ 8099 h 10000"/>
              <a:gd name="connsiteX209" fmla="*/ 1175 w 10000"/>
              <a:gd name="connsiteY209" fmla="*/ 7991 h 10000"/>
              <a:gd name="connsiteX210" fmla="*/ 1149 w 10000"/>
              <a:gd name="connsiteY210" fmla="*/ 8005 h 10000"/>
              <a:gd name="connsiteX211" fmla="*/ 1140 w 10000"/>
              <a:gd name="connsiteY211" fmla="*/ 8393 h 10000"/>
              <a:gd name="connsiteX212" fmla="*/ 1171 w 10000"/>
              <a:gd name="connsiteY212" fmla="*/ 8514 h 10000"/>
              <a:gd name="connsiteX213" fmla="*/ 1171 w 10000"/>
              <a:gd name="connsiteY213" fmla="*/ 8621 h 10000"/>
              <a:gd name="connsiteX214" fmla="*/ 1203 w 10000"/>
              <a:gd name="connsiteY214" fmla="*/ 8607 h 10000"/>
              <a:gd name="connsiteX215" fmla="*/ 1244 w 10000"/>
              <a:gd name="connsiteY215" fmla="*/ 8554 h 10000"/>
              <a:gd name="connsiteX216" fmla="*/ 1281 w 10000"/>
              <a:gd name="connsiteY216" fmla="*/ 8728 h 10000"/>
              <a:gd name="connsiteX217" fmla="*/ 1308 w 10000"/>
              <a:gd name="connsiteY217" fmla="*/ 8835 h 10000"/>
              <a:gd name="connsiteX218" fmla="*/ 1335 w 10000"/>
              <a:gd name="connsiteY218" fmla="*/ 8983 h 10000"/>
              <a:gd name="connsiteX219" fmla="*/ 1381 w 10000"/>
              <a:gd name="connsiteY219" fmla="*/ 9009 h 10000"/>
              <a:gd name="connsiteX220" fmla="*/ 1322 w 10000"/>
              <a:gd name="connsiteY220" fmla="*/ 9130 h 10000"/>
              <a:gd name="connsiteX221" fmla="*/ 1281 w 10000"/>
              <a:gd name="connsiteY221" fmla="*/ 9023 h 10000"/>
              <a:gd name="connsiteX222" fmla="*/ 1239 w 10000"/>
              <a:gd name="connsiteY222" fmla="*/ 9464 h 10000"/>
              <a:gd name="connsiteX223" fmla="*/ 1290 w 10000"/>
              <a:gd name="connsiteY223" fmla="*/ 9571 h 10000"/>
              <a:gd name="connsiteX224" fmla="*/ 1335 w 10000"/>
              <a:gd name="connsiteY224" fmla="*/ 10000 h 10000"/>
              <a:gd name="connsiteX225" fmla="*/ 1295 w 10000"/>
              <a:gd name="connsiteY225" fmla="*/ 9919 h 10000"/>
              <a:gd name="connsiteX226" fmla="*/ 1253 w 10000"/>
              <a:gd name="connsiteY226" fmla="*/ 9879 h 10000"/>
              <a:gd name="connsiteX227" fmla="*/ 1203 w 10000"/>
              <a:gd name="connsiteY227" fmla="*/ 9853 h 10000"/>
              <a:gd name="connsiteX228" fmla="*/ 1171 w 10000"/>
              <a:gd name="connsiteY228" fmla="*/ 9812 h 10000"/>
              <a:gd name="connsiteX229" fmla="*/ 1135 w 10000"/>
              <a:gd name="connsiteY229" fmla="*/ 9786 h 10000"/>
              <a:gd name="connsiteX230" fmla="*/ 1107 w 10000"/>
              <a:gd name="connsiteY230" fmla="*/ 9639 h 10000"/>
              <a:gd name="connsiteX231" fmla="*/ 1044 w 10000"/>
              <a:gd name="connsiteY231" fmla="*/ 9732 h 10000"/>
              <a:gd name="connsiteX232" fmla="*/ 985 w 10000"/>
              <a:gd name="connsiteY232" fmla="*/ 9719 h 10000"/>
              <a:gd name="connsiteX233" fmla="*/ 948 w 10000"/>
              <a:gd name="connsiteY233" fmla="*/ 9598 h 10000"/>
              <a:gd name="connsiteX234" fmla="*/ 849 w 10000"/>
              <a:gd name="connsiteY234" fmla="*/ 9477 h 10000"/>
              <a:gd name="connsiteX235" fmla="*/ 749 w 10000"/>
              <a:gd name="connsiteY235" fmla="*/ 9491 h 10000"/>
              <a:gd name="connsiteX236" fmla="*/ 644 w 10000"/>
              <a:gd name="connsiteY236" fmla="*/ 9290 h 10000"/>
              <a:gd name="connsiteX237" fmla="*/ 726 w 10000"/>
              <a:gd name="connsiteY237" fmla="*/ 9090 h 10000"/>
              <a:gd name="connsiteX238" fmla="*/ 736 w 10000"/>
              <a:gd name="connsiteY238" fmla="*/ 8929 h 10000"/>
              <a:gd name="connsiteX239" fmla="*/ 736 w 10000"/>
              <a:gd name="connsiteY239" fmla="*/ 8754 h 10000"/>
              <a:gd name="connsiteX240" fmla="*/ 740 w 10000"/>
              <a:gd name="connsiteY240" fmla="*/ 8634 h 10000"/>
              <a:gd name="connsiteX241" fmla="*/ 794 w 10000"/>
              <a:gd name="connsiteY241" fmla="*/ 8581 h 10000"/>
              <a:gd name="connsiteX242" fmla="*/ 767 w 10000"/>
              <a:gd name="connsiteY242" fmla="*/ 8327 h 10000"/>
              <a:gd name="connsiteX243" fmla="*/ 703 w 10000"/>
              <a:gd name="connsiteY243" fmla="*/ 8260 h 10000"/>
              <a:gd name="connsiteX244" fmla="*/ 672 w 10000"/>
              <a:gd name="connsiteY244" fmla="*/ 8220 h 10000"/>
              <a:gd name="connsiteX245" fmla="*/ 631 w 10000"/>
              <a:gd name="connsiteY245" fmla="*/ 8260 h 10000"/>
              <a:gd name="connsiteX246" fmla="*/ 536 w 10000"/>
              <a:gd name="connsiteY246" fmla="*/ 8193 h 10000"/>
              <a:gd name="connsiteX247" fmla="*/ 463 w 10000"/>
              <a:gd name="connsiteY247" fmla="*/ 7938 h 10000"/>
              <a:gd name="connsiteX248" fmla="*/ 404 w 10000"/>
              <a:gd name="connsiteY248" fmla="*/ 7858 h 10000"/>
              <a:gd name="connsiteX249" fmla="*/ 377 w 10000"/>
              <a:gd name="connsiteY249" fmla="*/ 7630 h 10000"/>
              <a:gd name="connsiteX250" fmla="*/ 322 w 10000"/>
              <a:gd name="connsiteY250" fmla="*/ 7604 h 10000"/>
              <a:gd name="connsiteX251" fmla="*/ 273 w 10000"/>
              <a:gd name="connsiteY251" fmla="*/ 7684 h 10000"/>
              <a:gd name="connsiteX252" fmla="*/ 240 w 10000"/>
              <a:gd name="connsiteY252" fmla="*/ 7724 h 10000"/>
              <a:gd name="connsiteX253" fmla="*/ 227 w 10000"/>
              <a:gd name="connsiteY253" fmla="*/ 7617 h 10000"/>
              <a:gd name="connsiteX254" fmla="*/ 200 w 10000"/>
              <a:gd name="connsiteY254" fmla="*/ 7523 h 10000"/>
              <a:gd name="connsiteX255" fmla="*/ 273 w 10000"/>
              <a:gd name="connsiteY255" fmla="*/ 7497 h 10000"/>
              <a:gd name="connsiteX256" fmla="*/ 267 w 10000"/>
              <a:gd name="connsiteY256" fmla="*/ 7430 h 10000"/>
              <a:gd name="connsiteX257" fmla="*/ 249 w 10000"/>
              <a:gd name="connsiteY257" fmla="*/ 7390 h 10000"/>
              <a:gd name="connsiteX258" fmla="*/ 227 w 10000"/>
              <a:gd name="connsiteY258" fmla="*/ 7336 h 10000"/>
              <a:gd name="connsiteX259" fmla="*/ 186 w 10000"/>
              <a:gd name="connsiteY259" fmla="*/ 7068 h 10000"/>
              <a:gd name="connsiteX260" fmla="*/ 132 w 10000"/>
              <a:gd name="connsiteY260" fmla="*/ 6921 h 10000"/>
              <a:gd name="connsiteX261" fmla="*/ 77 w 10000"/>
              <a:gd name="connsiteY261" fmla="*/ 6921 h 10000"/>
              <a:gd name="connsiteX262" fmla="*/ 18 w 10000"/>
              <a:gd name="connsiteY262" fmla="*/ 6921 h 10000"/>
              <a:gd name="connsiteX263" fmla="*/ 0 w 10000"/>
              <a:gd name="connsiteY263" fmla="*/ 6720 h 10000"/>
              <a:gd name="connsiteX264" fmla="*/ 36 w 10000"/>
              <a:gd name="connsiteY264" fmla="*/ 6587 h 10000"/>
              <a:gd name="connsiteX0" fmla="*/ 36 w 9709"/>
              <a:gd name="connsiteY0" fmla="*/ 6587 h 10000"/>
              <a:gd name="connsiteX1" fmla="*/ 59 w 9709"/>
              <a:gd name="connsiteY1" fmla="*/ 6345 h 10000"/>
              <a:gd name="connsiteX2" fmla="*/ 100 w 9709"/>
              <a:gd name="connsiteY2" fmla="*/ 6131 h 10000"/>
              <a:gd name="connsiteX3" fmla="*/ 68 w 9709"/>
              <a:gd name="connsiteY3" fmla="*/ 5877 h 10000"/>
              <a:gd name="connsiteX4" fmla="*/ 68 w 9709"/>
              <a:gd name="connsiteY4" fmla="*/ 5729 h 10000"/>
              <a:gd name="connsiteX5" fmla="*/ 209 w 9709"/>
              <a:gd name="connsiteY5" fmla="*/ 5662 h 10000"/>
              <a:gd name="connsiteX6" fmla="*/ 109 w 9709"/>
              <a:gd name="connsiteY6" fmla="*/ 5582 h 10000"/>
              <a:gd name="connsiteX7" fmla="*/ 113 w 9709"/>
              <a:gd name="connsiteY7" fmla="*/ 5475 h 10000"/>
              <a:gd name="connsiteX8" fmla="*/ 50 w 9709"/>
              <a:gd name="connsiteY8" fmla="*/ 5502 h 10000"/>
              <a:gd name="connsiteX9" fmla="*/ 286 w 9709"/>
              <a:gd name="connsiteY9" fmla="*/ 4912 h 10000"/>
              <a:gd name="connsiteX10" fmla="*/ 181 w 9709"/>
              <a:gd name="connsiteY10" fmla="*/ 4297 h 10000"/>
              <a:gd name="connsiteX11" fmla="*/ 209 w 9709"/>
              <a:gd name="connsiteY11" fmla="*/ 4002 h 10000"/>
              <a:gd name="connsiteX12" fmla="*/ 145 w 9709"/>
              <a:gd name="connsiteY12" fmla="*/ 3668 h 10000"/>
              <a:gd name="connsiteX13" fmla="*/ 196 w 9709"/>
              <a:gd name="connsiteY13" fmla="*/ 3481 h 10000"/>
              <a:gd name="connsiteX14" fmla="*/ 109 w 9709"/>
              <a:gd name="connsiteY14" fmla="*/ 3226 h 10000"/>
              <a:gd name="connsiteX15" fmla="*/ 132 w 9709"/>
              <a:gd name="connsiteY15" fmla="*/ 3012 h 10000"/>
              <a:gd name="connsiteX16" fmla="*/ 249 w 9709"/>
              <a:gd name="connsiteY16" fmla="*/ 2771 h 10000"/>
              <a:gd name="connsiteX17" fmla="*/ 313 w 9709"/>
              <a:gd name="connsiteY17" fmla="*/ 2745 h 10000"/>
              <a:gd name="connsiteX18" fmla="*/ 390 w 9709"/>
              <a:gd name="connsiteY18" fmla="*/ 2798 h 10000"/>
              <a:gd name="connsiteX19" fmla="*/ 322 w 9709"/>
              <a:gd name="connsiteY19" fmla="*/ 2852 h 10000"/>
              <a:gd name="connsiteX20" fmla="*/ 377 w 9709"/>
              <a:gd name="connsiteY20" fmla="*/ 2945 h 10000"/>
              <a:gd name="connsiteX21" fmla="*/ 558 w 9709"/>
              <a:gd name="connsiteY21" fmla="*/ 2972 h 10000"/>
              <a:gd name="connsiteX22" fmla="*/ 886 w 9709"/>
              <a:gd name="connsiteY22" fmla="*/ 3468 h 10000"/>
              <a:gd name="connsiteX23" fmla="*/ 890 w 9709"/>
              <a:gd name="connsiteY23" fmla="*/ 3708 h 10000"/>
              <a:gd name="connsiteX24" fmla="*/ 754 w 9709"/>
              <a:gd name="connsiteY24" fmla="*/ 3935 h 10000"/>
              <a:gd name="connsiteX25" fmla="*/ 313 w 9709"/>
              <a:gd name="connsiteY25" fmla="*/ 3628 h 10000"/>
              <a:gd name="connsiteX26" fmla="*/ 494 w 9709"/>
              <a:gd name="connsiteY26" fmla="*/ 3989 h 10000"/>
              <a:gd name="connsiteX27" fmla="*/ 490 w 9709"/>
              <a:gd name="connsiteY27" fmla="*/ 4404 h 10000"/>
              <a:gd name="connsiteX28" fmla="*/ 663 w 9709"/>
              <a:gd name="connsiteY28" fmla="*/ 4605 h 10000"/>
              <a:gd name="connsiteX29" fmla="*/ 712 w 9709"/>
              <a:gd name="connsiteY29" fmla="*/ 4578 h 10000"/>
              <a:gd name="connsiteX30" fmla="*/ 686 w 9709"/>
              <a:gd name="connsiteY30" fmla="*/ 4404 h 10000"/>
              <a:gd name="connsiteX31" fmla="*/ 604 w 9709"/>
              <a:gd name="connsiteY31" fmla="*/ 4338 h 10000"/>
              <a:gd name="connsiteX32" fmla="*/ 626 w 9709"/>
              <a:gd name="connsiteY32" fmla="*/ 4189 h 10000"/>
              <a:gd name="connsiteX33" fmla="*/ 703 w 9709"/>
              <a:gd name="connsiteY33" fmla="*/ 4351 h 10000"/>
              <a:gd name="connsiteX34" fmla="*/ 876 w 9709"/>
              <a:gd name="connsiteY34" fmla="*/ 4404 h 10000"/>
              <a:gd name="connsiteX35" fmla="*/ 803 w 9709"/>
              <a:gd name="connsiteY35" fmla="*/ 4069 h 10000"/>
              <a:gd name="connsiteX36" fmla="*/ 963 w 9709"/>
              <a:gd name="connsiteY36" fmla="*/ 3802 h 10000"/>
              <a:gd name="connsiteX37" fmla="*/ 1076 w 9709"/>
              <a:gd name="connsiteY37" fmla="*/ 3989 h 10000"/>
              <a:gd name="connsiteX38" fmla="*/ 1071 w 9709"/>
              <a:gd name="connsiteY38" fmla="*/ 3253 h 10000"/>
              <a:gd name="connsiteX39" fmla="*/ 1026 w 9709"/>
              <a:gd name="connsiteY39" fmla="*/ 3132 h 10000"/>
              <a:gd name="connsiteX40" fmla="*/ 1217 w 9709"/>
              <a:gd name="connsiteY40" fmla="*/ 3306 h 10000"/>
              <a:gd name="connsiteX41" fmla="*/ 1230 w 9709"/>
              <a:gd name="connsiteY41" fmla="*/ 3386 h 10000"/>
              <a:gd name="connsiteX42" fmla="*/ 1126 w 9709"/>
              <a:gd name="connsiteY42" fmla="*/ 3521 h 10000"/>
              <a:gd name="connsiteX43" fmla="*/ 1230 w 9709"/>
              <a:gd name="connsiteY43" fmla="*/ 3762 h 10000"/>
              <a:gd name="connsiteX44" fmla="*/ 1317 w 9709"/>
              <a:gd name="connsiteY44" fmla="*/ 3481 h 10000"/>
              <a:gd name="connsiteX45" fmla="*/ 1672 w 9709"/>
              <a:gd name="connsiteY45" fmla="*/ 3039 h 10000"/>
              <a:gd name="connsiteX46" fmla="*/ 1726 w 9709"/>
              <a:gd name="connsiteY46" fmla="*/ 3025 h 10000"/>
              <a:gd name="connsiteX47" fmla="*/ 1672 w 9709"/>
              <a:gd name="connsiteY47" fmla="*/ 3092 h 10000"/>
              <a:gd name="connsiteX48" fmla="*/ 1844 w 9709"/>
              <a:gd name="connsiteY48" fmla="*/ 4899 h 10000"/>
              <a:gd name="connsiteX49" fmla="*/ 1989 w 9709"/>
              <a:gd name="connsiteY49" fmla="*/ 3025 h 10000"/>
              <a:gd name="connsiteX50" fmla="*/ 2049 w 9709"/>
              <a:gd name="connsiteY50" fmla="*/ 3226 h 10000"/>
              <a:gd name="connsiteX51" fmla="*/ 2107 w 9709"/>
              <a:gd name="connsiteY51" fmla="*/ 3079 h 10000"/>
              <a:gd name="connsiteX52" fmla="*/ 2075 w 9709"/>
              <a:gd name="connsiteY52" fmla="*/ 2838 h 10000"/>
              <a:gd name="connsiteX53" fmla="*/ 2111 w 9709"/>
              <a:gd name="connsiteY53" fmla="*/ 2758 h 10000"/>
              <a:gd name="connsiteX54" fmla="*/ 2311 w 9709"/>
              <a:gd name="connsiteY54" fmla="*/ 2878 h 10000"/>
              <a:gd name="connsiteX55" fmla="*/ 2570 w 9709"/>
              <a:gd name="connsiteY55" fmla="*/ 3293 h 10000"/>
              <a:gd name="connsiteX56" fmla="*/ 2620 w 9709"/>
              <a:gd name="connsiteY56" fmla="*/ 3092 h 10000"/>
              <a:gd name="connsiteX57" fmla="*/ 2565 w 9709"/>
              <a:gd name="connsiteY57" fmla="*/ 2878 h 10000"/>
              <a:gd name="connsiteX58" fmla="*/ 2484 w 9709"/>
              <a:gd name="connsiteY58" fmla="*/ 2825 h 10000"/>
              <a:gd name="connsiteX59" fmla="*/ 2516 w 9709"/>
              <a:gd name="connsiteY59" fmla="*/ 2490 h 10000"/>
              <a:gd name="connsiteX60" fmla="*/ 2461 w 9709"/>
              <a:gd name="connsiteY60" fmla="*/ 2450 h 10000"/>
              <a:gd name="connsiteX61" fmla="*/ 2479 w 9709"/>
              <a:gd name="connsiteY61" fmla="*/ 2289 h 10000"/>
              <a:gd name="connsiteX62" fmla="*/ 2574 w 9709"/>
              <a:gd name="connsiteY62" fmla="*/ 2129 h 10000"/>
              <a:gd name="connsiteX63" fmla="*/ 2638 w 9709"/>
              <a:gd name="connsiteY63" fmla="*/ 1727 h 10000"/>
              <a:gd name="connsiteX64" fmla="*/ 2770 w 9709"/>
              <a:gd name="connsiteY64" fmla="*/ 1740 h 10000"/>
              <a:gd name="connsiteX65" fmla="*/ 2838 w 9709"/>
              <a:gd name="connsiteY65" fmla="*/ 1793 h 10000"/>
              <a:gd name="connsiteX66" fmla="*/ 2788 w 9709"/>
              <a:gd name="connsiteY66" fmla="*/ 2222 h 10000"/>
              <a:gd name="connsiteX67" fmla="*/ 2843 w 9709"/>
              <a:gd name="connsiteY67" fmla="*/ 2423 h 10000"/>
              <a:gd name="connsiteX68" fmla="*/ 2825 w 9709"/>
              <a:gd name="connsiteY68" fmla="*/ 3012 h 10000"/>
              <a:gd name="connsiteX69" fmla="*/ 2893 w 9709"/>
              <a:gd name="connsiteY69" fmla="*/ 3213 h 10000"/>
              <a:gd name="connsiteX70" fmla="*/ 2865 w 9709"/>
              <a:gd name="connsiteY70" fmla="*/ 3426 h 10000"/>
              <a:gd name="connsiteX71" fmla="*/ 2765 w 9709"/>
              <a:gd name="connsiteY71" fmla="*/ 3588 h 10000"/>
              <a:gd name="connsiteX72" fmla="*/ 2797 w 9709"/>
              <a:gd name="connsiteY72" fmla="*/ 3668 h 10000"/>
              <a:gd name="connsiteX73" fmla="*/ 2661 w 9709"/>
              <a:gd name="connsiteY73" fmla="*/ 3748 h 10000"/>
              <a:gd name="connsiteX74" fmla="*/ 2806 w 9709"/>
              <a:gd name="connsiteY74" fmla="*/ 3895 h 10000"/>
              <a:gd name="connsiteX75" fmla="*/ 2966 w 9709"/>
              <a:gd name="connsiteY75" fmla="*/ 3426 h 10000"/>
              <a:gd name="connsiteX76" fmla="*/ 2947 w 9709"/>
              <a:gd name="connsiteY76" fmla="*/ 3132 h 10000"/>
              <a:gd name="connsiteX77" fmla="*/ 3001 w 9709"/>
              <a:gd name="connsiteY77" fmla="*/ 3092 h 10000"/>
              <a:gd name="connsiteX78" fmla="*/ 3088 w 9709"/>
              <a:gd name="connsiteY78" fmla="*/ 3039 h 10000"/>
              <a:gd name="connsiteX79" fmla="*/ 3129 w 9709"/>
              <a:gd name="connsiteY79" fmla="*/ 3199 h 10000"/>
              <a:gd name="connsiteX80" fmla="*/ 3124 w 9709"/>
              <a:gd name="connsiteY80" fmla="*/ 3426 h 10000"/>
              <a:gd name="connsiteX81" fmla="*/ 3228 w 9709"/>
              <a:gd name="connsiteY81" fmla="*/ 3494 h 10000"/>
              <a:gd name="connsiteX82" fmla="*/ 3147 w 9709"/>
              <a:gd name="connsiteY82" fmla="*/ 3413 h 10000"/>
              <a:gd name="connsiteX83" fmla="*/ 3183 w 9709"/>
              <a:gd name="connsiteY83" fmla="*/ 3279 h 10000"/>
              <a:gd name="connsiteX84" fmla="*/ 3151 w 9709"/>
              <a:gd name="connsiteY84" fmla="*/ 3092 h 10000"/>
              <a:gd name="connsiteX85" fmla="*/ 2911 w 9709"/>
              <a:gd name="connsiteY85" fmla="*/ 2959 h 10000"/>
              <a:gd name="connsiteX86" fmla="*/ 2947 w 9709"/>
              <a:gd name="connsiteY86" fmla="*/ 2503 h 10000"/>
              <a:gd name="connsiteX87" fmla="*/ 2865 w 9709"/>
              <a:gd name="connsiteY87" fmla="*/ 2222 h 10000"/>
              <a:gd name="connsiteX88" fmla="*/ 2984 w 9709"/>
              <a:gd name="connsiteY88" fmla="*/ 1955 h 10000"/>
              <a:gd name="connsiteX89" fmla="*/ 2970 w 9709"/>
              <a:gd name="connsiteY89" fmla="*/ 1767 h 10000"/>
              <a:gd name="connsiteX90" fmla="*/ 3024 w 9709"/>
              <a:gd name="connsiteY90" fmla="*/ 1874 h 10000"/>
              <a:gd name="connsiteX91" fmla="*/ 2997 w 9709"/>
              <a:gd name="connsiteY91" fmla="*/ 2236 h 10000"/>
              <a:gd name="connsiteX92" fmla="*/ 3033 w 9709"/>
              <a:gd name="connsiteY92" fmla="*/ 2289 h 10000"/>
              <a:gd name="connsiteX93" fmla="*/ 3197 w 9709"/>
              <a:gd name="connsiteY93" fmla="*/ 2409 h 10000"/>
              <a:gd name="connsiteX94" fmla="*/ 3052 w 9709"/>
              <a:gd name="connsiteY94" fmla="*/ 2102 h 10000"/>
              <a:gd name="connsiteX95" fmla="*/ 3160 w 9709"/>
              <a:gd name="connsiteY95" fmla="*/ 2115 h 10000"/>
              <a:gd name="connsiteX96" fmla="*/ 3138 w 9709"/>
              <a:gd name="connsiteY96" fmla="*/ 1995 h 10000"/>
              <a:gd name="connsiteX97" fmla="*/ 3197 w 9709"/>
              <a:gd name="connsiteY97" fmla="*/ 1942 h 10000"/>
              <a:gd name="connsiteX98" fmla="*/ 3496 w 9709"/>
              <a:gd name="connsiteY98" fmla="*/ 2169 h 10000"/>
              <a:gd name="connsiteX99" fmla="*/ 3438 w 9709"/>
              <a:gd name="connsiteY99" fmla="*/ 2329 h 10000"/>
              <a:gd name="connsiteX100" fmla="*/ 3433 w 9709"/>
              <a:gd name="connsiteY100" fmla="*/ 2570 h 10000"/>
              <a:gd name="connsiteX101" fmla="*/ 3491 w 9709"/>
              <a:gd name="connsiteY101" fmla="*/ 2705 h 10000"/>
              <a:gd name="connsiteX102" fmla="*/ 3524 w 9709"/>
              <a:gd name="connsiteY102" fmla="*/ 2169 h 10000"/>
              <a:gd name="connsiteX103" fmla="*/ 3360 w 9709"/>
              <a:gd name="connsiteY103" fmla="*/ 1900 h 10000"/>
              <a:gd name="connsiteX104" fmla="*/ 3328 w 9709"/>
              <a:gd name="connsiteY104" fmla="*/ 1539 h 10000"/>
              <a:gd name="connsiteX105" fmla="*/ 3705 w 9709"/>
              <a:gd name="connsiteY105" fmla="*/ 1406 h 10000"/>
              <a:gd name="connsiteX106" fmla="*/ 3660 w 9709"/>
              <a:gd name="connsiteY106" fmla="*/ 1057 h 10000"/>
              <a:gd name="connsiteX107" fmla="*/ 3705 w 9709"/>
              <a:gd name="connsiteY107" fmla="*/ 1137 h 10000"/>
              <a:gd name="connsiteX108" fmla="*/ 3769 w 9709"/>
              <a:gd name="connsiteY108" fmla="*/ 1004 h 10000"/>
              <a:gd name="connsiteX109" fmla="*/ 3723 w 9709"/>
              <a:gd name="connsiteY109" fmla="*/ 964 h 10000"/>
              <a:gd name="connsiteX110" fmla="*/ 4124 w 9709"/>
              <a:gd name="connsiteY110" fmla="*/ 683 h 10000"/>
              <a:gd name="connsiteX111" fmla="*/ 4092 w 9709"/>
              <a:gd name="connsiteY111" fmla="*/ 616 h 10000"/>
              <a:gd name="connsiteX112" fmla="*/ 4274 w 9709"/>
              <a:gd name="connsiteY112" fmla="*/ 576 h 10000"/>
              <a:gd name="connsiteX113" fmla="*/ 4274 w 9709"/>
              <a:gd name="connsiteY113" fmla="*/ 669 h 10000"/>
              <a:gd name="connsiteX114" fmla="*/ 4319 w 9709"/>
              <a:gd name="connsiteY114" fmla="*/ 669 h 10000"/>
              <a:gd name="connsiteX115" fmla="*/ 4451 w 9709"/>
              <a:gd name="connsiteY115" fmla="*/ 549 h 10000"/>
              <a:gd name="connsiteX116" fmla="*/ 4514 w 9709"/>
              <a:gd name="connsiteY116" fmla="*/ 616 h 10000"/>
              <a:gd name="connsiteX117" fmla="*/ 4455 w 9709"/>
              <a:gd name="connsiteY117" fmla="*/ 469 h 10000"/>
              <a:gd name="connsiteX118" fmla="*/ 4605 w 9709"/>
              <a:gd name="connsiteY118" fmla="*/ 442 h 10000"/>
              <a:gd name="connsiteX119" fmla="*/ 4609 w 9709"/>
              <a:gd name="connsiteY119" fmla="*/ 254 h 10000"/>
              <a:gd name="connsiteX120" fmla="*/ 4786 w 9709"/>
              <a:gd name="connsiteY120" fmla="*/ 0 h 10000"/>
              <a:gd name="connsiteX121" fmla="*/ 4909 w 9709"/>
              <a:gd name="connsiteY121" fmla="*/ 147 h 10000"/>
              <a:gd name="connsiteX122" fmla="*/ 4804 w 9709"/>
              <a:gd name="connsiteY122" fmla="*/ 281 h 10000"/>
              <a:gd name="connsiteX123" fmla="*/ 4986 w 9709"/>
              <a:gd name="connsiteY123" fmla="*/ 267 h 10000"/>
              <a:gd name="connsiteX124" fmla="*/ 4914 w 9709"/>
              <a:gd name="connsiteY124" fmla="*/ 469 h 10000"/>
              <a:gd name="connsiteX125" fmla="*/ 5218 w 9709"/>
              <a:gd name="connsiteY125" fmla="*/ 374 h 10000"/>
              <a:gd name="connsiteX126" fmla="*/ 5386 w 9709"/>
              <a:gd name="connsiteY126" fmla="*/ 669 h 10000"/>
              <a:gd name="connsiteX127" fmla="*/ 5363 w 9709"/>
              <a:gd name="connsiteY127" fmla="*/ 790 h 10000"/>
              <a:gd name="connsiteX128" fmla="*/ 5304 w 9709"/>
              <a:gd name="connsiteY128" fmla="*/ 723 h 10000"/>
              <a:gd name="connsiteX129" fmla="*/ 5381 w 9709"/>
              <a:gd name="connsiteY129" fmla="*/ 817 h 10000"/>
              <a:gd name="connsiteX130" fmla="*/ 5344 w 9709"/>
              <a:gd name="connsiteY130" fmla="*/ 990 h 10000"/>
              <a:gd name="connsiteX131" fmla="*/ 4786 w 9709"/>
              <a:gd name="connsiteY131" fmla="*/ 1860 h 10000"/>
              <a:gd name="connsiteX132" fmla="*/ 4964 w 9709"/>
              <a:gd name="connsiteY132" fmla="*/ 1753 h 10000"/>
              <a:gd name="connsiteX133" fmla="*/ 4927 w 9709"/>
              <a:gd name="connsiteY133" fmla="*/ 1646 h 10000"/>
              <a:gd name="connsiteX134" fmla="*/ 5209 w 9709"/>
              <a:gd name="connsiteY134" fmla="*/ 1473 h 10000"/>
              <a:gd name="connsiteX135" fmla="*/ 5132 w 9709"/>
              <a:gd name="connsiteY135" fmla="*/ 1513 h 10000"/>
              <a:gd name="connsiteX136" fmla="*/ 5150 w 9709"/>
              <a:gd name="connsiteY136" fmla="*/ 1352 h 10000"/>
              <a:gd name="connsiteX137" fmla="*/ 5304 w 9709"/>
              <a:gd name="connsiteY137" fmla="*/ 1473 h 10000"/>
              <a:gd name="connsiteX138" fmla="*/ 5331 w 9709"/>
              <a:gd name="connsiteY138" fmla="*/ 1352 h 10000"/>
              <a:gd name="connsiteX139" fmla="*/ 5363 w 9709"/>
              <a:gd name="connsiteY139" fmla="*/ 1646 h 10000"/>
              <a:gd name="connsiteX140" fmla="*/ 5440 w 9709"/>
              <a:gd name="connsiteY140" fmla="*/ 1660 h 10000"/>
              <a:gd name="connsiteX141" fmla="*/ 5372 w 9709"/>
              <a:gd name="connsiteY141" fmla="*/ 1539 h 10000"/>
              <a:gd name="connsiteX142" fmla="*/ 5518 w 9709"/>
              <a:gd name="connsiteY142" fmla="*/ 1473 h 10000"/>
              <a:gd name="connsiteX143" fmla="*/ 5699 w 9709"/>
              <a:gd name="connsiteY143" fmla="*/ 1539 h 10000"/>
              <a:gd name="connsiteX144" fmla="*/ 5681 w 9709"/>
              <a:gd name="connsiteY144" fmla="*/ 1646 h 10000"/>
              <a:gd name="connsiteX145" fmla="*/ 5835 w 9709"/>
              <a:gd name="connsiteY145" fmla="*/ 1727 h 10000"/>
              <a:gd name="connsiteX146" fmla="*/ 5972 w 9709"/>
              <a:gd name="connsiteY146" fmla="*/ 1713 h 10000"/>
              <a:gd name="connsiteX147" fmla="*/ 5976 w 9709"/>
              <a:gd name="connsiteY147" fmla="*/ 1446 h 10000"/>
              <a:gd name="connsiteX148" fmla="*/ 6016 w 9709"/>
              <a:gd name="connsiteY148" fmla="*/ 1406 h 10000"/>
              <a:gd name="connsiteX149" fmla="*/ 6363 w 9709"/>
              <a:gd name="connsiteY149" fmla="*/ 1713 h 10000"/>
              <a:gd name="connsiteX150" fmla="*/ 6312 w 9709"/>
              <a:gd name="connsiteY150" fmla="*/ 2169 h 10000"/>
              <a:gd name="connsiteX151" fmla="*/ 6476 w 9709"/>
              <a:gd name="connsiteY151" fmla="*/ 2490 h 10000"/>
              <a:gd name="connsiteX152" fmla="*/ 6562 w 9709"/>
              <a:gd name="connsiteY152" fmla="*/ 2048 h 10000"/>
              <a:gd name="connsiteX153" fmla="*/ 6621 w 9709"/>
              <a:gd name="connsiteY153" fmla="*/ 2236 h 10000"/>
              <a:gd name="connsiteX154" fmla="*/ 6735 w 9709"/>
              <a:gd name="connsiteY154" fmla="*/ 2169 h 10000"/>
              <a:gd name="connsiteX155" fmla="*/ 6890 w 9709"/>
              <a:gd name="connsiteY155" fmla="*/ 2329 h 10000"/>
              <a:gd name="connsiteX156" fmla="*/ 7012 w 9709"/>
              <a:gd name="connsiteY156" fmla="*/ 2236 h 10000"/>
              <a:gd name="connsiteX157" fmla="*/ 6998 w 9709"/>
              <a:gd name="connsiteY157" fmla="*/ 2048 h 10000"/>
              <a:gd name="connsiteX158" fmla="*/ 7084 w 9709"/>
              <a:gd name="connsiteY158" fmla="*/ 1767 h 10000"/>
              <a:gd name="connsiteX159" fmla="*/ 7602 w 9709"/>
              <a:gd name="connsiteY159" fmla="*/ 1968 h 10000"/>
              <a:gd name="connsiteX160" fmla="*/ 7633 w 9709"/>
              <a:gd name="connsiteY160" fmla="*/ 2102 h 10000"/>
              <a:gd name="connsiteX161" fmla="*/ 7570 w 9709"/>
              <a:gd name="connsiteY161" fmla="*/ 2169 h 10000"/>
              <a:gd name="connsiteX162" fmla="*/ 7734 w 9709"/>
              <a:gd name="connsiteY162" fmla="*/ 2236 h 10000"/>
              <a:gd name="connsiteX163" fmla="*/ 7797 w 9709"/>
              <a:gd name="connsiteY163" fmla="*/ 2450 h 10000"/>
              <a:gd name="connsiteX164" fmla="*/ 8182 w 9709"/>
              <a:gd name="connsiteY164" fmla="*/ 2409 h 10000"/>
              <a:gd name="connsiteX165" fmla="*/ 8255 w 9709"/>
              <a:gd name="connsiteY165" fmla="*/ 2570 h 10000"/>
              <a:gd name="connsiteX166" fmla="*/ 8228 w 9709"/>
              <a:gd name="connsiteY166" fmla="*/ 2771 h 10000"/>
              <a:gd name="connsiteX167" fmla="*/ 8341 w 9709"/>
              <a:gd name="connsiteY167" fmla="*/ 2918 h 10000"/>
              <a:gd name="connsiteX168" fmla="*/ 8401 w 9709"/>
              <a:gd name="connsiteY168" fmla="*/ 2798 h 10000"/>
              <a:gd name="connsiteX169" fmla="*/ 8673 w 9709"/>
              <a:gd name="connsiteY169" fmla="*/ 2892 h 10000"/>
              <a:gd name="connsiteX170" fmla="*/ 8733 w 9709"/>
              <a:gd name="connsiteY170" fmla="*/ 2771 h 10000"/>
              <a:gd name="connsiteX171" fmla="*/ 8764 w 9709"/>
              <a:gd name="connsiteY171" fmla="*/ 2959 h 10000"/>
              <a:gd name="connsiteX172" fmla="*/ 8878 w 9709"/>
              <a:gd name="connsiteY172" fmla="*/ 3106 h 10000"/>
              <a:gd name="connsiteX173" fmla="*/ 8933 w 9709"/>
              <a:gd name="connsiteY173" fmla="*/ 2999 h 10000"/>
              <a:gd name="connsiteX174" fmla="*/ 8878 w 9709"/>
              <a:gd name="connsiteY174" fmla="*/ 2838 h 10000"/>
              <a:gd name="connsiteX175" fmla="*/ 8910 w 9709"/>
              <a:gd name="connsiteY175" fmla="*/ 2705 h 10000"/>
              <a:gd name="connsiteX176" fmla="*/ 9391 w 9709"/>
              <a:gd name="connsiteY176" fmla="*/ 2905 h 10000"/>
              <a:gd name="connsiteX177" fmla="*/ 9709 w 9709"/>
              <a:gd name="connsiteY177" fmla="*/ 3440 h 10000"/>
              <a:gd name="connsiteX178" fmla="*/ 2334 w 9709"/>
              <a:gd name="connsiteY178" fmla="*/ 7121 h 10000"/>
              <a:gd name="connsiteX179" fmla="*/ 2188 w 9709"/>
              <a:gd name="connsiteY179" fmla="*/ 6907 h 10000"/>
              <a:gd name="connsiteX180" fmla="*/ 2049 w 9709"/>
              <a:gd name="connsiteY180" fmla="*/ 7068 h 10000"/>
              <a:gd name="connsiteX181" fmla="*/ 2016 w 9709"/>
              <a:gd name="connsiteY181" fmla="*/ 7014 h 10000"/>
              <a:gd name="connsiteX182" fmla="*/ 1881 w 9709"/>
              <a:gd name="connsiteY182" fmla="*/ 4912 h 10000"/>
              <a:gd name="connsiteX183" fmla="*/ 1944 w 9709"/>
              <a:gd name="connsiteY183" fmla="*/ 7148 h 10000"/>
              <a:gd name="connsiteX184" fmla="*/ 1813 w 9709"/>
              <a:gd name="connsiteY184" fmla="*/ 7202 h 10000"/>
              <a:gd name="connsiteX185" fmla="*/ 1767 w 9709"/>
              <a:gd name="connsiteY185" fmla="*/ 7148 h 10000"/>
              <a:gd name="connsiteX186" fmla="*/ 1753 w 9709"/>
              <a:gd name="connsiteY186" fmla="*/ 7202 h 10000"/>
              <a:gd name="connsiteX187" fmla="*/ 1822 w 9709"/>
              <a:gd name="connsiteY187" fmla="*/ 7403 h 10000"/>
              <a:gd name="connsiteX188" fmla="*/ 1776 w 9709"/>
              <a:gd name="connsiteY188" fmla="*/ 7523 h 10000"/>
              <a:gd name="connsiteX189" fmla="*/ 1780 w 9709"/>
              <a:gd name="connsiteY189" fmla="*/ 7697 h 10000"/>
              <a:gd name="connsiteX190" fmla="*/ 1853 w 9709"/>
              <a:gd name="connsiteY190" fmla="*/ 7711 h 10000"/>
              <a:gd name="connsiteX191" fmla="*/ 1884 w 9709"/>
              <a:gd name="connsiteY191" fmla="*/ 7871 h 10000"/>
              <a:gd name="connsiteX192" fmla="*/ 1866 w 9709"/>
              <a:gd name="connsiteY192" fmla="*/ 7991 h 10000"/>
              <a:gd name="connsiteX193" fmla="*/ 1813 w 9709"/>
              <a:gd name="connsiteY193" fmla="*/ 7911 h 10000"/>
              <a:gd name="connsiteX194" fmla="*/ 1767 w 9709"/>
              <a:gd name="connsiteY194" fmla="*/ 7978 h 10000"/>
              <a:gd name="connsiteX195" fmla="*/ 1726 w 9709"/>
              <a:gd name="connsiteY195" fmla="*/ 7911 h 10000"/>
              <a:gd name="connsiteX196" fmla="*/ 1708 w 9709"/>
              <a:gd name="connsiteY196" fmla="*/ 7804 h 10000"/>
              <a:gd name="connsiteX197" fmla="*/ 1658 w 9709"/>
              <a:gd name="connsiteY197" fmla="*/ 7871 h 10000"/>
              <a:gd name="connsiteX198" fmla="*/ 1617 w 9709"/>
              <a:gd name="connsiteY198" fmla="*/ 7804 h 10000"/>
              <a:gd name="connsiteX199" fmla="*/ 1576 w 9709"/>
              <a:gd name="connsiteY199" fmla="*/ 7911 h 10000"/>
              <a:gd name="connsiteX200" fmla="*/ 1522 w 9709"/>
              <a:gd name="connsiteY200" fmla="*/ 7924 h 10000"/>
              <a:gd name="connsiteX201" fmla="*/ 1485 w 9709"/>
              <a:gd name="connsiteY201" fmla="*/ 7804 h 10000"/>
              <a:gd name="connsiteX202" fmla="*/ 1286 w 9709"/>
              <a:gd name="connsiteY202" fmla="*/ 7764 h 10000"/>
              <a:gd name="connsiteX203" fmla="*/ 1262 w 9709"/>
              <a:gd name="connsiteY203" fmla="*/ 7831 h 10000"/>
              <a:gd name="connsiteX204" fmla="*/ 1244 w 9709"/>
              <a:gd name="connsiteY204" fmla="*/ 7831 h 10000"/>
              <a:gd name="connsiteX205" fmla="*/ 1212 w 9709"/>
              <a:gd name="connsiteY205" fmla="*/ 7965 h 10000"/>
              <a:gd name="connsiteX206" fmla="*/ 1217 w 9709"/>
              <a:gd name="connsiteY206" fmla="*/ 8099 h 10000"/>
              <a:gd name="connsiteX207" fmla="*/ 1194 w 9709"/>
              <a:gd name="connsiteY207" fmla="*/ 8099 h 10000"/>
              <a:gd name="connsiteX208" fmla="*/ 1175 w 9709"/>
              <a:gd name="connsiteY208" fmla="*/ 7991 h 10000"/>
              <a:gd name="connsiteX209" fmla="*/ 1149 w 9709"/>
              <a:gd name="connsiteY209" fmla="*/ 8005 h 10000"/>
              <a:gd name="connsiteX210" fmla="*/ 1140 w 9709"/>
              <a:gd name="connsiteY210" fmla="*/ 8393 h 10000"/>
              <a:gd name="connsiteX211" fmla="*/ 1171 w 9709"/>
              <a:gd name="connsiteY211" fmla="*/ 8514 h 10000"/>
              <a:gd name="connsiteX212" fmla="*/ 1171 w 9709"/>
              <a:gd name="connsiteY212" fmla="*/ 8621 h 10000"/>
              <a:gd name="connsiteX213" fmla="*/ 1203 w 9709"/>
              <a:gd name="connsiteY213" fmla="*/ 8607 h 10000"/>
              <a:gd name="connsiteX214" fmla="*/ 1244 w 9709"/>
              <a:gd name="connsiteY214" fmla="*/ 8554 h 10000"/>
              <a:gd name="connsiteX215" fmla="*/ 1281 w 9709"/>
              <a:gd name="connsiteY215" fmla="*/ 8728 h 10000"/>
              <a:gd name="connsiteX216" fmla="*/ 1308 w 9709"/>
              <a:gd name="connsiteY216" fmla="*/ 8835 h 10000"/>
              <a:gd name="connsiteX217" fmla="*/ 1335 w 9709"/>
              <a:gd name="connsiteY217" fmla="*/ 8983 h 10000"/>
              <a:gd name="connsiteX218" fmla="*/ 1381 w 9709"/>
              <a:gd name="connsiteY218" fmla="*/ 9009 h 10000"/>
              <a:gd name="connsiteX219" fmla="*/ 1322 w 9709"/>
              <a:gd name="connsiteY219" fmla="*/ 9130 h 10000"/>
              <a:gd name="connsiteX220" fmla="*/ 1281 w 9709"/>
              <a:gd name="connsiteY220" fmla="*/ 9023 h 10000"/>
              <a:gd name="connsiteX221" fmla="*/ 1239 w 9709"/>
              <a:gd name="connsiteY221" fmla="*/ 9464 h 10000"/>
              <a:gd name="connsiteX222" fmla="*/ 1290 w 9709"/>
              <a:gd name="connsiteY222" fmla="*/ 9571 h 10000"/>
              <a:gd name="connsiteX223" fmla="*/ 1335 w 9709"/>
              <a:gd name="connsiteY223" fmla="*/ 10000 h 10000"/>
              <a:gd name="connsiteX224" fmla="*/ 1295 w 9709"/>
              <a:gd name="connsiteY224" fmla="*/ 9919 h 10000"/>
              <a:gd name="connsiteX225" fmla="*/ 1253 w 9709"/>
              <a:gd name="connsiteY225" fmla="*/ 9879 h 10000"/>
              <a:gd name="connsiteX226" fmla="*/ 1203 w 9709"/>
              <a:gd name="connsiteY226" fmla="*/ 9853 h 10000"/>
              <a:gd name="connsiteX227" fmla="*/ 1171 w 9709"/>
              <a:gd name="connsiteY227" fmla="*/ 9812 h 10000"/>
              <a:gd name="connsiteX228" fmla="*/ 1135 w 9709"/>
              <a:gd name="connsiteY228" fmla="*/ 9786 h 10000"/>
              <a:gd name="connsiteX229" fmla="*/ 1107 w 9709"/>
              <a:gd name="connsiteY229" fmla="*/ 9639 h 10000"/>
              <a:gd name="connsiteX230" fmla="*/ 1044 w 9709"/>
              <a:gd name="connsiteY230" fmla="*/ 9732 h 10000"/>
              <a:gd name="connsiteX231" fmla="*/ 985 w 9709"/>
              <a:gd name="connsiteY231" fmla="*/ 9719 h 10000"/>
              <a:gd name="connsiteX232" fmla="*/ 948 w 9709"/>
              <a:gd name="connsiteY232" fmla="*/ 9598 h 10000"/>
              <a:gd name="connsiteX233" fmla="*/ 849 w 9709"/>
              <a:gd name="connsiteY233" fmla="*/ 9477 h 10000"/>
              <a:gd name="connsiteX234" fmla="*/ 749 w 9709"/>
              <a:gd name="connsiteY234" fmla="*/ 9491 h 10000"/>
              <a:gd name="connsiteX235" fmla="*/ 644 w 9709"/>
              <a:gd name="connsiteY235" fmla="*/ 9290 h 10000"/>
              <a:gd name="connsiteX236" fmla="*/ 726 w 9709"/>
              <a:gd name="connsiteY236" fmla="*/ 9090 h 10000"/>
              <a:gd name="connsiteX237" fmla="*/ 736 w 9709"/>
              <a:gd name="connsiteY237" fmla="*/ 8929 h 10000"/>
              <a:gd name="connsiteX238" fmla="*/ 736 w 9709"/>
              <a:gd name="connsiteY238" fmla="*/ 8754 h 10000"/>
              <a:gd name="connsiteX239" fmla="*/ 740 w 9709"/>
              <a:gd name="connsiteY239" fmla="*/ 8634 h 10000"/>
              <a:gd name="connsiteX240" fmla="*/ 794 w 9709"/>
              <a:gd name="connsiteY240" fmla="*/ 8581 h 10000"/>
              <a:gd name="connsiteX241" fmla="*/ 767 w 9709"/>
              <a:gd name="connsiteY241" fmla="*/ 8327 h 10000"/>
              <a:gd name="connsiteX242" fmla="*/ 703 w 9709"/>
              <a:gd name="connsiteY242" fmla="*/ 8260 h 10000"/>
              <a:gd name="connsiteX243" fmla="*/ 672 w 9709"/>
              <a:gd name="connsiteY243" fmla="*/ 8220 h 10000"/>
              <a:gd name="connsiteX244" fmla="*/ 631 w 9709"/>
              <a:gd name="connsiteY244" fmla="*/ 8260 h 10000"/>
              <a:gd name="connsiteX245" fmla="*/ 536 w 9709"/>
              <a:gd name="connsiteY245" fmla="*/ 8193 h 10000"/>
              <a:gd name="connsiteX246" fmla="*/ 463 w 9709"/>
              <a:gd name="connsiteY246" fmla="*/ 7938 h 10000"/>
              <a:gd name="connsiteX247" fmla="*/ 404 w 9709"/>
              <a:gd name="connsiteY247" fmla="*/ 7858 h 10000"/>
              <a:gd name="connsiteX248" fmla="*/ 377 w 9709"/>
              <a:gd name="connsiteY248" fmla="*/ 7630 h 10000"/>
              <a:gd name="connsiteX249" fmla="*/ 322 w 9709"/>
              <a:gd name="connsiteY249" fmla="*/ 7604 h 10000"/>
              <a:gd name="connsiteX250" fmla="*/ 273 w 9709"/>
              <a:gd name="connsiteY250" fmla="*/ 7684 h 10000"/>
              <a:gd name="connsiteX251" fmla="*/ 240 w 9709"/>
              <a:gd name="connsiteY251" fmla="*/ 7724 h 10000"/>
              <a:gd name="connsiteX252" fmla="*/ 227 w 9709"/>
              <a:gd name="connsiteY252" fmla="*/ 7617 h 10000"/>
              <a:gd name="connsiteX253" fmla="*/ 200 w 9709"/>
              <a:gd name="connsiteY253" fmla="*/ 7523 h 10000"/>
              <a:gd name="connsiteX254" fmla="*/ 273 w 9709"/>
              <a:gd name="connsiteY254" fmla="*/ 7497 h 10000"/>
              <a:gd name="connsiteX255" fmla="*/ 267 w 9709"/>
              <a:gd name="connsiteY255" fmla="*/ 7430 h 10000"/>
              <a:gd name="connsiteX256" fmla="*/ 249 w 9709"/>
              <a:gd name="connsiteY256" fmla="*/ 7390 h 10000"/>
              <a:gd name="connsiteX257" fmla="*/ 227 w 9709"/>
              <a:gd name="connsiteY257" fmla="*/ 7336 h 10000"/>
              <a:gd name="connsiteX258" fmla="*/ 186 w 9709"/>
              <a:gd name="connsiteY258" fmla="*/ 7068 h 10000"/>
              <a:gd name="connsiteX259" fmla="*/ 132 w 9709"/>
              <a:gd name="connsiteY259" fmla="*/ 6921 h 10000"/>
              <a:gd name="connsiteX260" fmla="*/ 77 w 9709"/>
              <a:gd name="connsiteY260" fmla="*/ 6921 h 10000"/>
              <a:gd name="connsiteX261" fmla="*/ 18 w 9709"/>
              <a:gd name="connsiteY261" fmla="*/ 6921 h 10000"/>
              <a:gd name="connsiteX262" fmla="*/ 0 w 9709"/>
              <a:gd name="connsiteY262" fmla="*/ 6720 h 10000"/>
              <a:gd name="connsiteX263" fmla="*/ 36 w 9709"/>
              <a:gd name="connsiteY263" fmla="*/ 6587 h 10000"/>
              <a:gd name="connsiteX0" fmla="*/ 37 w 10000"/>
              <a:gd name="connsiteY0" fmla="*/ 6587 h 10000"/>
              <a:gd name="connsiteX1" fmla="*/ 61 w 10000"/>
              <a:gd name="connsiteY1" fmla="*/ 6345 h 10000"/>
              <a:gd name="connsiteX2" fmla="*/ 103 w 10000"/>
              <a:gd name="connsiteY2" fmla="*/ 6131 h 10000"/>
              <a:gd name="connsiteX3" fmla="*/ 70 w 10000"/>
              <a:gd name="connsiteY3" fmla="*/ 5877 h 10000"/>
              <a:gd name="connsiteX4" fmla="*/ 70 w 10000"/>
              <a:gd name="connsiteY4" fmla="*/ 5729 h 10000"/>
              <a:gd name="connsiteX5" fmla="*/ 215 w 10000"/>
              <a:gd name="connsiteY5" fmla="*/ 5662 h 10000"/>
              <a:gd name="connsiteX6" fmla="*/ 112 w 10000"/>
              <a:gd name="connsiteY6" fmla="*/ 5582 h 10000"/>
              <a:gd name="connsiteX7" fmla="*/ 116 w 10000"/>
              <a:gd name="connsiteY7" fmla="*/ 5475 h 10000"/>
              <a:gd name="connsiteX8" fmla="*/ 51 w 10000"/>
              <a:gd name="connsiteY8" fmla="*/ 5502 h 10000"/>
              <a:gd name="connsiteX9" fmla="*/ 295 w 10000"/>
              <a:gd name="connsiteY9" fmla="*/ 4912 h 10000"/>
              <a:gd name="connsiteX10" fmla="*/ 186 w 10000"/>
              <a:gd name="connsiteY10" fmla="*/ 4297 h 10000"/>
              <a:gd name="connsiteX11" fmla="*/ 215 w 10000"/>
              <a:gd name="connsiteY11" fmla="*/ 4002 h 10000"/>
              <a:gd name="connsiteX12" fmla="*/ 149 w 10000"/>
              <a:gd name="connsiteY12" fmla="*/ 3668 h 10000"/>
              <a:gd name="connsiteX13" fmla="*/ 202 w 10000"/>
              <a:gd name="connsiteY13" fmla="*/ 3481 h 10000"/>
              <a:gd name="connsiteX14" fmla="*/ 112 w 10000"/>
              <a:gd name="connsiteY14" fmla="*/ 3226 h 10000"/>
              <a:gd name="connsiteX15" fmla="*/ 136 w 10000"/>
              <a:gd name="connsiteY15" fmla="*/ 3012 h 10000"/>
              <a:gd name="connsiteX16" fmla="*/ 256 w 10000"/>
              <a:gd name="connsiteY16" fmla="*/ 2771 h 10000"/>
              <a:gd name="connsiteX17" fmla="*/ 322 w 10000"/>
              <a:gd name="connsiteY17" fmla="*/ 2745 h 10000"/>
              <a:gd name="connsiteX18" fmla="*/ 402 w 10000"/>
              <a:gd name="connsiteY18" fmla="*/ 2798 h 10000"/>
              <a:gd name="connsiteX19" fmla="*/ 332 w 10000"/>
              <a:gd name="connsiteY19" fmla="*/ 2852 h 10000"/>
              <a:gd name="connsiteX20" fmla="*/ 388 w 10000"/>
              <a:gd name="connsiteY20" fmla="*/ 2945 h 10000"/>
              <a:gd name="connsiteX21" fmla="*/ 575 w 10000"/>
              <a:gd name="connsiteY21" fmla="*/ 2972 h 10000"/>
              <a:gd name="connsiteX22" fmla="*/ 913 w 10000"/>
              <a:gd name="connsiteY22" fmla="*/ 3468 h 10000"/>
              <a:gd name="connsiteX23" fmla="*/ 917 w 10000"/>
              <a:gd name="connsiteY23" fmla="*/ 3708 h 10000"/>
              <a:gd name="connsiteX24" fmla="*/ 777 w 10000"/>
              <a:gd name="connsiteY24" fmla="*/ 3935 h 10000"/>
              <a:gd name="connsiteX25" fmla="*/ 322 w 10000"/>
              <a:gd name="connsiteY25" fmla="*/ 3628 h 10000"/>
              <a:gd name="connsiteX26" fmla="*/ 509 w 10000"/>
              <a:gd name="connsiteY26" fmla="*/ 3989 h 10000"/>
              <a:gd name="connsiteX27" fmla="*/ 505 w 10000"/>
              <a:gd name="connsiteY27" fmla="*/ 4404 h 10000"/>
              <a:gd name="connsiteX28" fmla="*/ 683 w 10000"/>
              <a:gd name="connsiteY28" fmla="*/ 4605 h 10000"/>
              <a:gd name="connsiteX29" fmla="*/ 733 w 10000"/>
              <a:gd name="connsiteY29" fmla="*/ 4578 h 10000"/>
              <a:gd name="connsiteX30" fmla="*/ 707 w 10000"/>
              <a:gd name="connsiteY30" fmla="*/ 4404 h 10000"/>
              <a:gd name="connsiteX31" fmla="*/ 622 w 10000"/>
              <a:gd name="connsiteY31" fmla="*/ 4338 h 10000"/>
              <a:gd name="connsiteX32" fmla="*/ 645 w 10000"/>
              <a:gd name="connsiteY32" fmla="*/ 4189 h 10000"/>
              <a:gd name="connsiteX33" fmla="*/ 724 w 10000"/>
              <a:gd name="connsiteY33" fmla="*/ 4351 h 10000"/>
              <a:gd name="connsiteX34" fmla="*/ 902 w 10000"/>
              <a:gd name="connsiteY34" fmla="*/ 4404 h 10000"/>
              <a:gd name="connsiteX35" fmla="*/ 827 w 10000"/>
              <a:gd name="connsiteY35" fmla="*/ 4069 h 10000"/>
              <a:gd name="connsiteX36" fmla="*/ 992 w 10000"/>
              <a:gd name="connsiteY36" fmla="*/ 3802 h 10000"/>
              <a:gd name="connsiteX37" fmla="*/ 1108 w 10000"/>
              <a:gd name="connsiteY37" fmla="*/ 3989 h 10000"/>
              <a:gd name="connsiteX38" fmla="*/ 1103 w 10000"/>
              <a:gd name="connsiteY38" fmla="*/ 3253 h 10000"/>
              <a:gd name="connsiteX39" fmla="*/ 1057 w 10000"/>
              <a:gd name="connsiteY39" fmla="*/ 3132 h 10000"/>
              <a:gd name="connsiteX40" fmla="*/ 1253 w 10000"/>
              <a:gd name="connsiteY40" fmla="*/ 3306 h 10000"/>
              <a:gd name="connsiteX41" fmla="*/ 1267 w 10000"/>
              <a:gd name="connsiteY41" fmla="*/ 3386 h 10000"/>
              <a:gd name="connsiteX42" fmla="*/ 1160 w 10000"/>
              <a:gd name="connsiteY42" fmla="*/ 3521 h 10000"/>
              <a:gd name="connsiteX43" fmla="*/ 1267 w 10000"/>
              <a:gd name="connsiteY43" fmla="*/ 3762 h 10000"/>
              <a:gd name="connsiteX44" fmla="*/ 1356 w 10000"/>
              <a:gd name="connsiteY44" fmla="*/ 3481 h 10000"/>
              <a:gd name="connsiteX45" fmla="*/ 1722 w 10000"/>
              <a:gd name="connsiteY45" fmla="*/ 3039 h 10000"/>
              <a:gd name="connsiteX46" fmla="*/ 1778 w 10000"/>
              <a:gd name="connsiteY46" fmla="*/ 3025 h 10000"/>
              <a:gd name="connsiteX47" fmla="*/ 1722 w 10000"/>
              <a:gd name="connsiteY47" fmla="*/ 3092 h 10000"/>
              <a:gd name="connsiteX48" fmla="*/ 1899 w 10000"/>
              <a:gd name="connsiteY48" fmla="*/ 4899 h 10000"/>
              <a:gd name="connsiteX49" fmla="*/ 2049 w 10000"/>
              <a:gd name="connsiteY49" fmla="*/ 3025 h 10000"/>
              <a:gd name="connsiteX50" fmla="*/ 2110 w 10000"/>
              <a:gd name="connsiteY50" fmla="*/ 3226 h 10000"/>
              <a:gd name="connsiteX51" fmla="*/ 2170 w 10000"/>
              <a:gd name="connsiteY51" fmla="*/ 3079 h 10000"/>
              <a:gd name="connsiteX52" fmla="*/ 2137 w 10000"/>
              <a:gd name="connsiteY52" fmla="*/ 2838 h 10000"/>
              <a:gd name="connsiteX53" fmla="*/ 2174 w 10000"/>
              <a:gd name="connsiteY53" fmla="*/ 2758 h 10000"/>
              <a:gd name="connsiteX54" fmla="*/ 2380 w 10000"/>
              <a:gd name="connsiteY54" fmla="*/ 2878 h 10000"/>
              <a:gd name="connsiteX55" fmla="*/ 2647 w 10000"/>
              <a:gd name="connsiteY55" fmla="*/ 3293 h 10000"/>
              <a:gd name="connsiteX56" fmla="*/ 2699 w 10000"/>
              <a:gd name="connsiteY56" fmla="*/ 3092 h 10000"/>
              <a:gd name="connsiteX57" fmla="*/ 2642 w 10000"/>
              <a:gd name="connsiteY57" fmla="*/ 2878 h 10000"/>
              <a:gd name="connsiteX58" fmla="*/ 2558 w 10000"/>
              <a:gd name="connsiteY58" fmla="*/ 2825 h 10000"/>
              <a:gd name="connsiteX59" fmla="*/ 2591 w 10000"/>
              <a:gd name="connsiteY59" fmla="*/ 2490 h 10000"/>
              <a:gd name="connsiteX60" fmla="*/ 2535 w 10000"/>
              <a:gd name="connsiteY60" fmla="*/ 2450 h 10000"/>
              <a:gd name="connsiteX61" fmla="*/ 2553 w 10000"/>
              <a:gd name="connsiteY61" fmla="*/ 2289 h 10000"/>
              <a:gd name="connsiteX62" fmla="*/ 2651 w 10000"/>
              <a:gd name="connsiteY62" fmla="*/ 2129 h 10000"/>
              <a:gd name="connsiteX63" fmla="*/ 2717 w 10000"/>
              <a:gd name="connsiteY63" fmla="*/ 1727 h 10000"/>
              <a:gd name="connsiteX64" fmla="*/ 2853 w 10000"/>
              <a:gd name="connsiteY64" fmla="*/ 1740 h 10000"/>
              <a:gd name="connsiteX65" fmla="*/ 2923 w 10000"/>
              <a:gd name="connsiteY65" fmla="*/ 1793 h 10000"/>
              <a:gd name="connsiteX66" fmla="*/ 2872 w 10000"/>
              <a:gd name="connsiteY66" fmla="*/ 2222 h 10000"/>
              <a:gd name="connsiteX67" fmla="*/ 2928 w 10000"/>
              <a:gd name="connsiteY67" fmla="*/ 2423 h 10000"/>
              <a:gd name="connsiteX68" fmla="*/ 2910 w 10000"/>
              <a:gd name="connsiteY68" fmla="*/ 3012 h 10000"/>
              <a:gd name="connsiteX69" fmla="*/ 2980 w 10000"/>
              <a:gd name="connsiteY69" fmla="*/ 3213 h 10000"/>
              <a:gd name="connsiteX70" fmla="*/ 2951 w 10000"/>
              <a:gd name="connsiteY70" fmla="*/ 3426 h 10000"/>
              <a:gd name="connsiteX71" fmla="*/ 2848 w 10000"/>
              <a:gd name="connsiteY71" fmla="*/ 3588 h 10000"/>
              <a:gd name="connsiteX72" fmla="*/ 2881 w 10000"/>
              <a:gd name="connsiteY72" fmla="*/ 3668 h 10000"/>
              <a:gd name="connsiteX73" fmla="*/ 2741 w 10000"/>
              <a:gd name="connsiteY73" fmla="*/ 3748 h 10000"/>
              <a:gd name="connsiteX74" fmla="*/ 2890 w 10000"/>
              <a:gd name="connsiteY74" fmla="*/ 3895 h 10000"/>
              <a:gd name="connsiteX75" fmla="*/ 3055 w 10000"/>
              <a:gd name="connsiteY75" fmla="*/ 3426 h 10000"/>
              <a:gd name="connsiteX76" fmla="*/ 3035 w 10000"/>
              <a:gd name="connsiteY76" fmla="*/ 3132 h 10000"/>
              <a:gd name="connsiteX77" fmla="*/ 3091 w 10000"/>
              <a:gd name="connsiteY77" fmla="*/ 3092 h 10000"/>
              <a:gd name="connsiteX78" fmla="*/ 3181 w 10000"/>
              <a:gd name="connsiteY78" fmla="*/ 3039 h 10000"/>
              <a:gd name="connsiteX79" fmla="*/ 3223 w 10000"/>
              <a:gd name="connsiteY79" fmla="*/ 3199 h 10000"/>
              <a:gd name="connsiteX80" fmla="*/ 3218 w 10000"/>
              <a:gd name="connsiteY80" fmla="*/ 3426 h 10000"/>
              <a:gd name="connsiteX81" fmla="*/ 3325 w 10000"/>
              <a:gd name="connsiteY81" fmla="*/ 3494 h 10000"/>
              <a:gd name="connsiteX82" fmla="*/ 3241 w 10000"/>
              <a:gd name="connsiteY82" fmla="*/ 3413 h 10000"/>
              <a:gd name="connsiteX83" fmla="*/ 3278 w 10000"/>
              <a:gd name="connsiteY83" fmla="*/ 3279 h 10000"/>
              <a:gd name="connsiteX84" fmla="*/ 3245 w 10000"/>
              <a:gd name="connsiteY84" fmla="*/ 3092 h 10000"/>
              <a:gd name="connsiteX85" fmla="*/ 2998 w 10000"/>
              <a:gd name="connsiteY85" fmla="*/ 2959 h 10000"/>
              <a:gd name="connsiteX86" fmla="*/ 3035 w 10000"/>
              <a:gd name="connsiteY86" fmla="*/ 2503 h 10000"/>
              <a:gd name="connsiteX87" fmla="*/ 2951 w 10000"/>
              <a:gd name="connsiteY87" fmla="*/ 2222 h 10000"/>
              <a:gd name="connsiteX88" fmla="*/ 3073 w 10000"/>
              <a:gd name="connsiteY88" fmla="*/ 1955 h 10000"/>
              <a:gd name="connsiteX89" fmla="*/ 3059 w 10000"/>
              <a:gd name="connsiteY89" fmla="*/ 1767 h 10000"/>
              <a:gd name="connsiteX90" fmla="*/ 3115 w 10000"/>
              <a:gd name="connsiteY90" fmla="*/ 1874 h 10000"/>
              <a:gd name="connsiteX91" fmla="*/ 3087 w 10000"/>
              <a:gd name="connsiteY91" fmla="*/ 2236 h 10000"/>
              <a:gd name="connsiteX92" fmla="*/ 3124 w 10000"/>
              <a:gd name="connsiteY92" fmla="*/ 2289 h 10000"/>
              <a:gd name="connsiteX93" fmla="*/ 3293 w 10000"/>
              <a:gd name="connsiteY93" fmla="*/ 2409 h 10000"/>
              <a:gd name="connsiteX94" fmla="*/ 3143 w 10000"/>
              <a:gd name="connsiteY94" fmla="*/ 2102 h 10000"/>
              <a:gd name="connsiteX95" fmla="*/ 3255 w 10000"/>
              <a:gd name="connsiteY95" fmla="*/ 2115 h 10000"/>
              <a:gd name="connsiteX96" fmla="*/ 3232 w 10000"/>
              <a:gd name="connsiteY96" fmla="*/ 1995 h 10000"/>
              <a:gd name="connsiteX97" fmla="*/ 3293 w 10000"/>
              <a:gd name="connsiteY97" fmla="*/ 1942 h 10000"/>
              <a:gd name="connsiteX98" fmla="*/ 3601 w 10000"/>
              <a:gd name="connsiteY98" fmla="*/ 2169 h 10000"/>
              <a:gd name="connsiteX99" fmla="*/ 3541 w 10000"/>
              <a:gd name="connsiteY99" fmla="*/ 2329 h 10000"/>
              <a:gd name="connsiteX100" fmla="*/ 3536 w 10000"/>
              <a:gd name="connsiteY100" fmla="*/ 2570 h 10000"/>
              <a:gd name="connsiteX101" fmla="*/ 3596 w 10000"/>
              <a:gd name="connsiteY101" fmla="*/ 2705 h 10000"/>
              <a:gd name="connsiteX102" fmla="*/ 3630 w 10000"/>
              <a:gd name="connsiteY102" fmla="*/ 2169 h 10000"/>
              <a:gd name="connsiteX103" fmla="*/ 3461 w 10000"/>
              <a:gd name="connsiteY103" fmla="*/ 1900 h 10000"/>
              <a:gd name="connsiteX104" fmla="*/ 3428 w 10000"/>
              <a:gd name="connsiteY104" fmla="*/ 1539 h 10000"/>
              <a:gd name="connsiteX105" fmla="*/ 3816 w 10000"/>
              <a:gd name="connsiteY105" fmla="*/ 1406 h 10000"/>
              <a:gd name="connsiteX106" fmla="*/ 3770 w 10000"/>
              <a:gd name="connsiteY106" fmla="*/ 1057 h 10000"/>
              <a:gd name="connsiteX107" fmla="*/ 3816 w 10000"/>
              <a:gd name="connsiteY107" fmla="*/ 1137 h 10000"/>
              <a:gd name="connsiteX108" fmla="*/ 3882 w 10000"/>
              <a:gd name="connsiteY108" fmla="*/ 1004 h 10000"/>
              <a:gd name="connsiteX109" fmla="*/ 3835 w 10000"/>
              <a:gd name="connsiteY109" fmla="*/ 964 h 10000"/>
              <a:gd name="connsiteX110" fmla="*/ 4248 w 10000"/>
              <a:gd name="connsiteY110" fmla="*/ 683 h 10000"/>
              <a:gd name="connsiteX111" fmla="*/ 4215 w 10000"/>
              <a:gd name="connsiteY111" fmla="*/ 616 h 10000"/>
              <a:gd name="connsiteX112" fmla="*/ 4402 w 10000"/>
              <a:gd name="connsiteY112" fmla="*/ 576 h 10000"/>
              <a:gd name="connsiteX113" fmla="*/ 4402 w 10000"/>
              <a:gd name="connsiteY113" fmla="*/ 669 h 10000"/>
              <a:gd name="connsiteX114" fmla="*/ 4448 w 10000"/>
              <a:gd name="connsiteY114" fmla="*/ 669 h 10000"/>
              <a:gd name="connsiteX115" fmla="*/ 4584 w 10000"/>
              <a:gd name="connsiteY115" fmla="*/ 549 h 10000"/>
              <a:gd name="connsiteX116" fmla="*/ 4649 w 10000"/>
              <a:gd name="connsiteY116" fmla="*/ 616 h 10000"/>
              <a:gd name="connsiteX117" fmla="*/ 4589 w 10000"/>
              <a:gd name="connsiteY117" fmla="*/ 469 h 10000"/>
              <a:gd name="connsiteX118" fmla="*/ 4743 w 10000"/>
              <a:gd name="connsiteY118" fmla="*/ 442 h 10000"/>
              <a:gd name="connsiteX119" fmla="*/ 4747 w 10000"/>
              <a:gd name="connsiteY119" fmla="*/ 254 h 10000"/>
              <a:gd name="connsiteX120" fmla="*/ 4929 w 10000"/>
              <a:gd name="connsiteY120" fmla="*/ 0 h 10000"/>
              <a:gd name="connsiteX121" fmla="*/ 5056 w 10000"/>
              <a:gd name="connsiteY121" fmla="*/ 147 h 10000"/>
              <a:gd name="connsiteX122" fmla="*/ 4948 w 10000"/>
              <a:gd name="connsiteY122" fmla="*/ 281 h 10000"/>
              <a:gd name="connsiteX123" fmla="*/ 5135 w 10000"/>
              <a:gd name="connsiteY123" fmla="*/ 267 h 10000"/>
              <a:gd name="connsiteX124" fmla="*/ 5061 w 10000"/>
              <a:gd name="connsiteY124" fmla="*/ 469 h 10000"/>
              <a:gd name="connsiteX125" fmla="*/ 5374 w 10000"/>
              <a:gd name="connsiteY125" fmla="*/ 374 h 10000"/>
              <a:gd name="connsiteX126" fmla="*/ 5547 w 10000"/>
              <a:gd name="connsiteY126" fmla="*/ 669 h 10000"/>
              <a:gd name="connsiteX127" fmla="*/ 5524 w 10000"/>
              <a:gd name="connsiteY127" fmla="*/ 790 h 10000"/>
              <a:gd name="connsiteX128" fmla="*/ 5463 w 10000"/>
              <a:gd name="connsiteY128" fmla="*/ 723 h 10000"/>
              <a:gd name="connsiteX129" fmla="*/ 5542 w 10000"/>
              <a:gd name="connsiteY129" fmla="*/ 817 h 10000"/>
              <a:gd name="connsiteX130" fmla="*/ 5504 w 10000"/>
              <a:gd name="connsiteY130" fmla="*/ 990 h 10000"/>
              <a:gd name="connsiteX131" fmla="*/ 4929 w 10000"/>
              <a:gd name="connsiteY131" fmla="*/ 1860 h 10000"/>
              <a:gd name="connsiteX132" fmla="*/ 5113 w 10000"/>
              <a:gd name="connsiteY132" fmla="*/ 1753 h 10000"/>
              <a:gd name="connsiteX133" fmla="*/ 5075 w 10000"/>
              <a:gd name="connsiteY133" fmla="*/ 1646 h 10000"/>
              <a:gd name="connsiteX134" fmla="*/ 5365 w 10000"/>
              <a:gd name="connsiteY134" fmla="*/ 1473 h 10000"/>
              <a:gd name="connsiteX135" fmla="*/ 5286 w 10000"/>
              <a:gd name="connsiteY135" fmla="*/ 1513 h 10000"/>
              <a:gd name="connsiteX136" fmla="*/ 5304 w 10000"/>
              <a:gd name="connsiteY136" fmla="*/ 1352 h 10000"/>
              <a:gd name="connsiteX137" fmla="*/ 5463 w 10000"/>
              <a:gd name="connsiteY137" fmla="*/ 1473 h 10000"/>
              <a:gd name="connsiteX138" fmla="*/ 5491 w 10000"/>
              <a:gd name="connsiteY138" fmla="*/ 1352 h 10000"/>
              <a:gd name="connsiteX139" fmla="*/ 5524 w 10000"/>
              <a:gd name="connsiteY139" fmla="*/ 1646 h 10000"/>
              <a:gd name="connsiteX140" fmla="*/ 5603 w 10000"/>
              <a:gd name="connsiteY140" fmla="*/ 1660 h 10000"/>
              <a:gd name="connsiteX141" fmla="*/ 5533 w 10000"/>
              <a:gd name="connsiteY141" fmla="*/ 1539 h 10000"/>
              <a:gd name="connsiteX142" fmla="*/ 5683 w 10000"/>
              <a:gd name="connsiteY142" fmla="*/ 1473 h 10000"/>
              <a:gd name="connsiteX143" fmla="*/ 5870 w 10000"/>
              <a:gd name="connsiteY143" fmla="*/ 1539 h 10000"/>
              <a:gd name="connsiteX144" fmla="*/ 5851 w 10000"/>
              <a:gd name="connsiteY144" fmla="*/ 1646 h 10000"/>
              <a:gd name="connsiteX145" fmla="*/ 6010 w 10000"/>
              <a:gd name="connsiteY145" fmla="*/ 1727 h 10000"/>
              <a:gd name="connsiteX146" fmla="*/ 6151 w 10000"/>
              <a:gd name="connsiteY146" fmla="*/ 1713 h 10000"/>
              <a:gd name="connsiteX147" fmla="*/ 6155 w 10000"/>
              <a:gd name="connsiteY147" fmla="*/ 1446 h 10000"/>
              <a:gd name="connsiteX148" fmla="*/ 6196 w 10000"/>
              <a:gd name="connsiteY148" fmla="*/ 1406 h 10000"/>
              <a:gd name="connsiteX149" fmla="*/ 6554 w 10000"/>
              <a:gd name="connsiteY149" fmla="*/ 1713 h 10000"/>
              <a:gd name="connsiteX150" fmla="*/ 6501 w 10000"/>
              <a:gd name="connsiteY150" fmla="*/ 2169 h 10000"/>
              <a:gd name="connsiteX151" fmla="*/ 6670 w 10000"/>
              <a:gd name="connsiteY151" fmla="*/ 2490 h 10000"/>
              <a:gd name="connsiteX152" fmla="*/ 6759 w 10000"/>
              <a:gd name="connsiteY152" fmla="*/ 2048 h 10000"/>
              <a:gd name="connsiteX153" fmla="*/ 6819 w 10000"/>
              <a:gd name="connsiteY153" fmla="*/ 2236 h 10000"/>
              <a:gd name="connsiteX154" fmla="*/ 6937 w 10000"/>
              <a:gd name="connsiteY154" fmla="*/ 2169 h 10000"/>
              <a:gd name="connsiteX155" fmla="*/ 7097 w 10000"/>
              <a:gd name="connsiteY155" fmla="*/ 2329 h 10000"/>
              <a:gd name="connsiteX156" fmla="*/ 7222 w 10000"/>
              <a:gd name="connsiteY156" fmla="*/ 2236 h 10000"/>
              <a:gd name="connsiteX157" fmla="*/ 7208 w 10000"/>
              <a:gd name="connsiteY157" fmla="*/ 2048 h 10000"/>
              <a:gd name="connsiteX158" fmla="*/ 7296 w 10000"/>
              <a:gd name="connsiteY158" fmla="*/ 1767 h 10000"/>
              <a:gd name="connsiteX159" fmla="*/ 7830 w 10000"/>
              <a:gd name="connsiteY159" fmla="*/ 1968 h 10000"/>
              <a:gd name="connsiteX160" fmla="*/ 7862 w 10000"/>
              <a:gd name="connsiteY160" fmla="*/ 2102 h 10000"/>
              <a:gd name="connsiteX161" fmla="*/ 7797 w 10000"/>
              <a:gd name="connsiteY161" fmla="*/ 2169 h 10000"/>
              <a:gd name="connsiteX162" fmla="*/ 7966 w 10000"/>
              <a:gd name="connsiteY162" fmla="*/ 2236 h 10000"/>
              <a:gd name="connsiteX163" fmla="*/ 8031 w 10000"/>
              <a:gd name="connsiteY163" fmla="*/ 2450 h 10000"/>
              <a:gd name="connsiteX164" fmla="*/ 8427 w 10000"/>
              <a:gd name="connsiteY164" fmla="*/ 2409 h 10000"/>
              <a:gd name="connsiteX165" fmla="*/ 8502 w 10000"/>
              <a:gd name="connsiteY165" fmla="*/ 2570 h 10000"/>
              <a:gd name="connsiteX166" fmla="*/ 8475 w 10000"/>
              <a:gd name="connsiteY166" fmla="*/ 2771 h 10000"/>
              <a:gd name="connsiteX167" fmla="*/ 8591 w 10000"/>
              <a:gd name="connsiteY167" fmla="*/ 2918 h 10000"/>
              <a:gd name="connsiteX168" fmla="*/ 8653 w 10000"/>
              <a:gd name="connsiteY168" fmla="*/ 2798 h 10000"/>
              <a:gd name="connsiteX169" fmla="*/ 8933 w 10000"/>
              <a:gd name="connsiteY169" fmla="*/ 2892 h 10000"/>
              <a:gd name="connsiteX170" fmla="*/ 8995 w 10000"/>
              <a:gd name="connsiteY170" fmla="*/ 2771 h 10000"/>
              <a:gd name="connsiteX171" fmla="*/ 9027 w 10000"/>
              <a:gd name="connsiteY171" fmla="*/ 2959 h 10000"/>
              <a:gd name="connsiteX172" fmla="*/ 9144 w 10000"/>
              <a:gd name="connsiteY172" fmla="*/ 3106 h 10000"/>
              <a:gd name="connsiteX173" fmla="*/ 9201 w 10000"/>
              <a:gd name="connsiteY173" fmla="*/ 2999 h 10000"/>
              <a:gd name="connsiteX174" fmla="*/ 9144 w 10000"/>
              <a:gd name="connsiteY174" fmla="*/ 2838 h 10000"/>
              <a:gd name="connsiteX175" fmla="*/ 9177 w 10000"/>
              <a:gd name="connsiteY175" fmla="*/ 2705 h 10000"/>
              <a:gd name="connsiteX176" fmla="*/ 9672 w 10000"/>
              <a:gd name="connsiteY176" fmla="*/ 2905 h 10000"/>
              <a:gd name="connsiteX177" fmla="*/ 10000 w 10000"/>
              <a:gd name="connsiteY177" fmla="*/ 3440 h 10000"/>
              <a:gd name="connsiteX178" fmla="*/ 9989 w 10000"/>
              <a:gd name="connsiteY178" fmla="*/ 3426 h 10000"/>
              <a:gd name="connsiteX179" fmla="*/ 2404 w 10000"/>
              <a:gd name="connsiteY179" fmla="*/ 7121 h 10000"/>
              <a:gd name="connsiteX180" fmla="*/ 2254 w 10000"/>
              <a:gd name="connsiteY180" fmla="*/ 6907 h 10000"/>
              <a:gd name="connsiteX181" fmla="*/ 2110 w 10000"/>
              <a:gd name="connsiteY181" fmla="*/ 7068 h 10000"/>
              <a:gd name="connsiteX182" fmla="*/ 2076 w 10000"/>
              <a:gd name="connsiteY182" fmla="*/ 7014 h 10000"/>
              <a:gd name="connsiteX183" fmla="*/ 1937 w 10000"/>
              <a:gd name="connsiteY183" fmla="*/ 4912 h 10000"/>
              <a:gd name="connsiteX184" fmla="*/ 2002 w 10000"/>
              <a:gd name="connsiteY184" fmla="*/ 7148 h 10000"/>
              <a:gd name="connsiteX185" fmla="*/ 1867 w 10000"/>
              <a:gd name="connsiteY185" fmla="*/ 7202 h 10000"/>
              <a:gd name="connsiteX186" fmla="*/ 1820 w 10000"/>
              <a:gd name="connsiteY186" fmla="*/ 7148 h 10000"/>
              <a:gd name="connsiteX187" fmla="*/ 1806 w 10000"/>
              <a:gd name="connsiteY187" fmla="*/ 7202 h 10000"/>
              <a:gd name="connsiteX188" fmla="*/ 1877 w 10000"/>
              <a:gd name="connsiteY188" fmla="*/ 7403 h 10000"/>
              <a:gd name="connsiteX189" fmla="*/ 1829 w 10000"/>
              <a:gd name="connsiteY189" fmla="*/ 7523 h 10000"/>
              <a:gd name="connsiteX190" fmla="*/ 1833 w 10000"/>
              <a:gd name="connsiteY190" fmla="*/ 7697 h 10000"/>
              <a:gd name="connsiteX191" fmla="*/ 1909 w 10000"/>
              <a:gd name="connsiteY191" fmla="*/ 7711 h 10000"/>
              <a:gd name="connsiteX192" fmla="*/ 1940 w 10000"/>
              <a:gd name="connsiteY192" fmla="*/ 7871 h 10000"/>
              <a:gd name="connsiteX193" fmla="*/ 1922 w 10000"/>
              <a:gd name="connsiteY193" fmla="*/ 7991 h 10000"/>
              <a:gd name="connsiteX194" fmla="*/ 1867 w 10000"/>
              <a:gd name="connsiteY194" fmla="*/ 7911 h 10000"/>
              <a:gd name="connsiteX195" fmla="*/ 1820 w 10000"/>
              <a:gd name="connsiteY195" fmla="*/ 7978 h 10000"/>
              <a:gd name="connsiteX196" fmla="*/ 1778 w 10000"/>
              <a:gd name="connsiteY196" fmla="*/ 7911 h 10000"/>
              <a:gd name="connsiteX197" fmla="*/ 1759 w 10000"/>
              <a:gd name="connsiteY197" fmla="*/ 7804 h 10000"/>
              <a:gd name="connsiteX198" fmla="*/ 1708 w 10000"/>
              <a:gd name="connsiteY198" fmla="*/ 7871 h 10000"/>
              <a:gd name="connsiteX199" fmla="*/ 1665 w 10000"/>
              <a:gd name="connsiteY199" fmla="*/ 7804 h 10000"/>
              <a:gd name="connsiteX200" fmla="*/ 1623 w 10000"/>
              <a:gd name="connsiteY200" fmla="*/ 7911 h 10000"/>
              <a:gd name="connsiteX201" fmla="*/ 1568 w 10000"/>
              <a:gd name="connsiteY201" fmla="*/ 7924 h 10000"/>
              <a:gd name="connsiteX202" fmla="*/ 1530 w 10000"/>
              <a:gd name="connsiteY202" fmla="*/ 7804 h 10000"/>
              <a:gd name="connsiteX203" fmla="*/ 1325 w 10000"/>
              <a:gd name="connsiteY203" fmla="*/ 7764 h 10000"/>
              <a:gd name="connsiteX204" fmla="*/ 1300 w 10000"/>
              <a:gd name="connsiteY204" fmla="*/ 7831 h 10000"/>
              <a:gd name="connsiteX205" fmla="*/ 1281 w 10000"/>
              <a:gd name="connsiteY205" fmla="*/ 7831 h 10000"/>
              <a:gd name="connsiteX206" fmla="*/ 1248 w 10000"/>
              <a:gd name="connsiteY206" fmla="*/ 7965 h 10000"/>
              <a:gd name="connsiteX207" fmla="*/ 1253 w 10000"/>
              <a:gd name="connsiteY207" fmla="*/ 8099 h 10000"/>
              <a:gd name="connsiteX208" fmla="*/ 1230 w 10000"/>
              <a:gd name="connsiteY208" fmla="*/ 8099 h 10000"/>
              <a:gd name="connsiteX209" fmla="*/ 1210 w 10000"/>
              <a:gd name="connsiteY209" fmla="*/ 7991 h 10000"/>
              <a:gd name="connsiteX210" fmla="*/ 1183 w 10000"/>
              <a:gd name="connsiteY210" fmla="*/ 8005 h 10000"/>
              <a:gd name="connsiteX211" fmla="*/ 1174 w 10000"/>
              <a:gd name="connsiteY211" fmla="*/ 8393 h 10000"/>
              <a:gd name="connsiteX212" fmla="*/ 1206 w 10000"/>
              <a:gd name="connsiteY212" fmla="*/ 8514 h 10000"/>
              <a:gd name="connsiteX213" fmla="*/ 1206 w 10000"/>
              <a:gd name="connsiteY213" fmla="*/ 8621 h 10000"/>
              <a:gd name="connsiteX214" fmla="*/ 1239 w 10000"/>
              <a:gd name="connsiteY214" fmla="*/ 8607 h 10000"/>
              <a:gd name="connsiteX215" fmla="*/ 1281 w 10000"/>
              <a:gd name="connsiteY215" fmla="*/ 8554 h 10000"/>
              <a:gd name="connsiteX216" fmla="*/ 1319 w 10000"/>
              <a:gd name="connsiteY216" fmla="*/ 8728 h 10000"/>
              <a:gd name="connsiteX217" fmla="*/ 1347 w 10000"/>
              <a:gd name="connsiteY217" fmla="*/ 8835 h 10000"/>
              <a:gd name="connsiteX218" fmla="*/ 1375 w 10000"/>
              <a:gd name="connsiteY218" fmla="*/ 8983 h 10000"/>
              <a:gd name="connsiteX219" fmla="*/ 1422 w 10000"/>
              <a:gd name="connsiteY219" fmla="*/ 9009 h 10000"/>
              <a:gd name="connsiteX220" fmla="*/ 1362 w 10000"/>
              <a:gd name="connsiteY220" fmla="*/ 9130 h 10000"/>
              <a:gd name="connsiteX221" fmla="*/ 1319 w 10000"/>
              <a:gd name="connsiteY221" fmla="*/ 9023 h 10000"/>
              <a:gd name="connsiteX222" fmla="*/ 1276 w 10000"/>
              <a:gd name="connsiteY222" fmla="*/ 9464 h 10000"/>
              <a:gd name="connsiteX223" fmla="*/ 1329 w 10000"/>
              <a:gd name="connsiteY223" fmla="*/ 9571 h 10000"/>
              <a:gd name="connsiteX224" fmla="*/ 1375 w 10000"/>
              <a:gd name="connsiteY224" fmla="*/ 10000 h 10000"/>
              <a:gd name="connsiteX225" fmla="*/ 1334 w 10000"/>
              <a:gd name="connsiteY225" fmla="*/ 9919 h 10000"/>
              <a:gd name="connsiteX226" fmla="*/ 1291 w 10000"/>
              <a:gd name="connsiteY226" fmla="*/ 9879 h 10000"/>
              <a:gd name="connsiteX227" fmla="*/ 1239 w 10000"/>
              <a:gd name="connsiteY227" fmla="*/ 9853 h 10000"/>
              <a:gd name="connsiteX228" fmla="*/ 1206 w 10000"/>
              <a:gd name="connsiteY228" fmla="*/ 9812 h 10000"/>
              <a:gd name="connsiteX229" fmla="*/ 1169 w 10000"/>
              <a:gd name="connsiteY229" fmla="*/ 9786 h 10000"/>
              <a:gd name="connsiteX230" fmla="*/ 1140 w 10000"/>
              <a:gd name="connsiteY230" fmla="*/ 9639 h 10000"/>
              <a:gd name="connsiteX231" fmla="*/ 1075 w 10000"/>
              <a:gd name="connsiteY231" fmla="*/ 9732 h 10000"/>
              <a:gd name="connsiteX232" fmla="*/ 1015 w 10000"/>
              <a:gd name="connsiteY232" fmla="*/ 9719 h 10000"/>
              <a:gd name="connsiteX233" fmla="*/ 976 w 10000"/>
              <a:gd name="connsiteY233" fmla="*/ 9598 h 10000"/>
              <a:gd name="connsiteX234" fmla="*/ 874 w 10000"/>
              <a:gd name="connsiteY234" fmla="*/ 9477 h 10000"/>
              <a:gd name="connsiteX235" fmla="*/ 771 w 10000"/>
              <a:gd name="connsiteY235" fmla="*/ 9491 h 10000"/>
              <a:gd name="connsiteX236" fmla="*/ 663 w 10000"/>
              <a:gd name="connsiteY236" fmla="*/ 9290 h 10000"/>
              <a:gd name="connsiteX237" fmla="*/ 748 w 10000"/>
              <a:gd name="connsiteY237" fmla="*/ 9090 h 10000"/>
              <a:gd name="connsiteX238" fmla="*/ 758 w 10000"/>
              <a:gd name="connsiteY238" fmla="*/ 8929 h 10000"/>
              <a:gd name="connsiteX239" fmla="*/ 758 w 10000"/>
              <a:gd name="connsiteY239" fmla="*/ 8754 h 10000"/>
              <a:gd name="connsiteX240" fmla="*/ 762 w 10000"/>
              <a:gd name="connsiteY240" fmla="*/ 8634 h 10000"/>
              <a:gd name="connsiteX241" fmla="*/ 818 w 10000"/>
              <a:gd name="connsiteY241" fmla="*/ 8581 h 10000"/>
              <a:gd name="connsiteX242" fmla="*/ 790 w 10000"/>
              <a:gd name="connsiteY242" fmla="*/ 8327 h 10000"/>
              <a:gd name="connsiteX243" fmla="*/ 724 w 10000"/>
              <a:gd name="connsiteY243" fmla="*/ 8260 h 10000"/>
              <a:gd name="connsiteX244" fmla="*/ 692 w 10000"/>
              <a:gd name="connsiteY244" fmla="*/ 8220 h 10000"/>
              <a:gd name="connsiteX245" fmla="*/ 650 w 10000"/>
              <a:gd name="connsiteY245" fmla="*/ 8260 h 10000"/>
              <a:gd name="connsiteX246" fmla="*/ 552 w 10000"/>
              <a:gd name="connsiteY246" fmla="*/ 8193 h 10000"/>
              <a:gd name="connsiteX247" fmla="*/ 477 w 10000"/>
              <a:gd name="connsiteY247" fmla="*/ 7938 h 10000"/>
              <a:gd name="connsiteX248" fmla="*/ 416 w 10000"/>
              <a:gd name="connsiteY248" fmla="*/ 7858 h 10000"/>
              <a:gd name="connsiteX249" fmla="*/ 388 w 10000"/>
              <a:gd name="connsiteY249" fmla="*/ 7630 h 10000"/>
              <a:gd name="connsiteX250" fmla="*/ 332 w 10000"/>
              <a:gd name="connsiteY250" fmla="*/ 7604 h 10000"/>
              <a:gd name="connsiteX251" fmla="*/ 281 w 10000"/>
              <a:gd name="connsiteY251" fmla="*/ 7684 h 10000"/>
              <a:gd name="connsiteX252" fmla="*/ 247 w 10000"/>
              <a:gd name="connsiteY252" fmla="*/ 7724 h 10000"/>
              <a:gd name="connsiteX253" fmla="*/ 234 w 10000"/>
              <a:gd name="connsiteY253" fmla="*/ 7617 h 10000"/>
              <a:gd name="connsiteX254" fmla="*/ 206 w 10000"/>
              <a:gd name="connsiteY254" fmla="*/ 7523 h 10000"/>
              <a:gd name="connsiteX255" fmla="*/ 281 w 10000"/>
              <a:gd name="connsiteY255" fmla="*/ 7497 h 10000"/>
              <a:gd name="connsiteX256" fmla="*/ 275 w 10000"/>
              <a:gd name="connsiteY256" fmla="*/ 7430 h 10000"/>
              <a:gd name="connsiteX257" fmla="*/ 256 w 10000"/>
              <a:gd name="connsiteY257" fmla="*/ 7390 h 10000"/>
              <a:gd name="connsiteX258" fmla="*/ 234 w 10000"/>
              <a:gd name="connsiteY258" fmla="*/ 7336 h 10000"/>
              <a:gd name="connsiteX259" fmla="*/ 192 w 10000"/>
              <a:gd name="connsiteY259" fmla="*/ 7068 h 10000"/>
              <a:gd name="connsiteX260" fmla="*/ 136 w 10000"/>
              <a:gd name="connsiteY260" fmla="*/ 6921 h 10000"/>
              <a:gd name="connsiteX261" fmla="*/ 79 w 10000"/>
              <a:gd name="connsiteY261" fmla="*/ 6921 h 10000"/>
              <a:gd name="connsiteX262" fmla="*/ 19 w 10000"/>
              <a:gd name="connsiteY262" fmla="*/ 6921 h 10000"/>
              <a:gd name="connsiteX263" fmla="*/ 0 w 10000"/>
              <a:gd name="connsiteY263" fmla="*/ 6720 h 10000"/>
              <a:gd name="connsiteX264" fmla="*/ 37 w 10000"/>
              <a:gd name="connsiteY264" fmla="*/ 6587 h 10000"/>
              <a:gd name="connsiteX0" fmla="*/ 37 w 10000"/>
              <a:gd name="connsiteY0" fmla="*/ 6587 h 10000"/>
              <a:gd name="connsiteX1" fmla="*/ 61 w 10000"/>
              <a:gd name="connsiteY1" fmla="*/ 6345 h 10000"/>
              <a:gd name="connsiteX2" fmla="*/ 103 w 10000"/>
              <a:gd name="connsiteY2" fmla="*/ 6131 h 10000"/>
              <a:gd name="connsiteX3" fmla="*/ 70 w 10000"/>
              <a:gd name="connsiteY3" fmla="*/ 5877 h 10000"/>
              <a:gd name="connsiteX4" fmla="*/ 70 w 10000"/>
              <a:gd name="connsiteY4" fmla="*/ 5729 h 10000"/>
              <a:gd name="connsiteX5" fmla="*/ 215 w 10000"/>
              <a:gd name="connsiteY5" fmla="*/ 5662 h 10000"/>
              <a:gd name="connsiteX6" fmla="*/ 112 w 10000"/>
              <a:gd name="connsiteY6" fmla="*/ 5582 h 10000"/>
              <a:gd name="connsiteX7" fmla="*/ 116 w 10000"/>
              <a:gd name="connsiteY7" fmla="*/ 5475 h 10000"/>
              <a:gd name="connsiteX8" fmla="*/ 51 w 10000"/>
              <a:gd name="connsiteY8" fmla="*/ 5502 h 10000"/>
              <a:gd name="connsiteX9" fmla="*/ 295 w 10000"/>
              <a:gd name="connsiteY9" fmla="*/ 4912 h 10000"/>
              <a:gd name="connsiteX10" fmla="*/ 186 w 10000"/>
              <a:gd name="connsiteY10" fmla="*/ 4297 h 10000"/>
              <a:gd name="connsiteX11" fmla="*/ 215 w 10000"/>
              <a:gd name="connsiteY11" fmla="*/ 4002 h 10000"/>
              <a:gd name="connsiteX12" fmla="*/ 149 w 10000"/>
              <a:gd name="connsiteY12" fmla="*/ 3668 h 10000"/>
              <a:gd name="connsiteX13" fmla="*/ 202 w 10000"/>
              <a:gd name="connsiteY13" fmla="*/ 3481 h 10000"/>
              <a:gd name="connsiteX14" fmla="*/ 112 w 10000"/>
              <a:gd name="connsiteY14" fmla="*/ 3226 h 10000"/>
              <a:gd name="connsiteX15" fmla="*/ 136 w 10000"/>
              <a:gd name="connsiteY15" fmla="*/ 3012 h 10000"/>
              <a:gd name="connsiteX16" fmla="*/ 256 w 10000"/>
              <a:gd name="connsiteY16" fmla="*/ 2771 h 10000"/>
              <a:gd name="connsiteX17" fmla="*/ 322 w 10000"/>
              <a:gd name="connsiteY17" fmla="*/ 2745 h 10000"/>
              <a:gd name="connsiteX18" fmla="*/ 402 w 10000"/>
              <a:gd name="connsiteY18" fmla="*/ 2798 h 10000"/>
              <a:gd name="connsiteX19" fmla="*/ 332 w 10000"/>
              <a:gd name="connsiteY19" fmla="*/ 2852 h 10000"/>
              <a:gd name="connsiteX20" fmla="*/ 388 w 10000"/>
              <a:gd name="connsiteY20" fmla="*/ 2945 h 10000"/>
              <a:gd name="connsiteX21" fmla="*/ 575 w 10000"/>
              <a:gd name="connsiteY21" fmla="*/ 2972 h 10000"/>
              <a:gd name="connsiteX22" fmla="*/ 913 w 10000"/>
              <a:gd name="connsiteY22" fmla="*/ 3468 h 10000"/>
              <a:gd name="connsiteX23" fmla="*/ 917 w 10000"/>
              <a:gd name="connsiteY23" fmla="*/ 3708 h 10000"/>
              <a:gd name="connsiteX24" fmla="*/ 777 w 10000"/>
              <a:gd name="connsiteY24" fmla="*/ 3935 h 10000"/>
              <a:gd name="connsiteX25" fmla="*/ 322 w 10000"/>
              <a:gd name="connsiteY25" fmla="*/ 3628 h 10000"/>
              <a:gd name="connsiteX26" fmla="*/ 509 w 10000"/>
              <a:gd name="connsiteY26" fmla="*/ 3989 h 10000"/>
              <a:gd name="connsiteX27" fmla="*/ 505 w 10000"/>
              <a:gd name="connsiteY27" fmla="*/ 4404 h 10000"/>
              <a:gd name="connsiteX28" fmla="*/ 683 w 10000"/>
              <a:gd name="connsiteY28" fmla="*/ 4605 h 10000"/>
              <a:gd name="connsiteX29" fmla="*/ 733 w 10000"/>
              <a:gd name="connsiteY29" fmla="*/ 4578 h 10000"/>
              <a:gd name="connsiteX30" fmla="*/ 707 w 10000"/>
              <a:gd name="connsiteY30" fmla="*/ 4404 h 10000"/>
              <a:gd name="connsiteX31" fmla="*/ 622 w 10000"/>
              <a:gd name="connsiteY31" fmla="*/ 4338 h 10000"/>
              <a:gd name="connsiteX32" fmla="*/ 645 w 10000"/>
              <a:gd name="connsiteY32" fmla="*/ 4189 h 10000"/>
              <a:gd name="connsiteX33" fmla="*/ 724 w 10000"/>
              <a:gd name="connsiteY33" fmla="*/ 4351 h 10000"/>
              <a:gd name="connsiteX34" fmla="*/ 902 w 10000"/>
              <a:gd name="connsiteY34" fmla="*/ 4404 h 10000"/>
              <a:gd name="connsiteX35" fmla="*/ 827 w 10000"/>
              <a:gd name="connsiteY35" fmla="*/ 4069 h 10000"/>
              <a:gd name="connsiteX36" fmla="*/ 992 w 10000"/>
              <a:gd name="connsiteY36" fmla="*/ 3802 h 10000"/>
              <a:gd name="connsiteX37" fmla="*/ 1108 w 10000"/>
              <a:gd name="connsiteY37" fmla="*/ 3989 h 10000"/>
              <a:gd name="connsiteX38" fmla="*/ 1103 w 10000"/>
              <a:gd name="connsiteY38" fmla="*/ 3253 h 10000"/>
              <a:gd name="connsiteX39" fmla="*/ 1057 w 10000"/>
              <a:gd name="connsiteY39" fmla="*/ 3132 h 10000"/>
              <a:gd name="connsiteX40" fmla="*/ 1253 w 10000"/>
              <a:gd name="connsiteY40" fmla="*/ 3306 h 10000"/>
              <a:gd name="connsiteX41" fmla="*/ 1267 w 10000"/>
              <a:gd name="connsiteY41" fmla="*/ 3386 h 10000"/>
              <a:gd name="connsiteX42" fmla="*/ 1160 w 10000"/>
              <a:gd name="connsiteY42" fmla="*/ 3521 h 10000"/>
              <a:gd name="connsiteX43" fmla="*/ 1267 w 10000"/>
              <a:gd name="connsiteY43" fmla="*/ 3762 h 10000"/>
              <a:gd name="connsiteX44" fmla="*/ 1356 w 10000"/>
              <a:gd name="connsiteY44" fmla="*/ 3481 h 10000"/>
              <a:gd name="connsiteX45" fmla="*/ 1722 w 10000"/>
              <a:gd name="connsiteY45" fmla="*/ 3039 h 10000"/>
              <a:gd name="connsiteX46" fmla="*/ 1778 w 10000"/>
              <a:gd name="connsiteY46" fmla="*/ 3025 h 10000"/>
              <a:gd name="connsiteX47" fmla="*/ 1722 w 10000"/>
              <a:gd name="connsiteY47" fmla="*/ 3092 h 10000"/>
              <a:gd name="connsiteX48" fmla="*/ 1899 w 10000"/>
              <a:gd name="connsiteY48" fmla="*/ 4899 h 10000"/>
              <a:gd name="connsiteX49" fmla="*/ 2049 w 10000"/>
              <a:gd name="connsiteY49" fmla="*/ 3025 h 10000"/>
              <a:gd name="connsiteX50" fmla="*/ 2110 w 10000"/>
              <a:gd name="connsiteY50" fmla="*/ 3226 h 10000"/>
              <a:gd name="connsiteX51" fmla="*/ 2170 w 10000"/>
              <a:gd name="connsiteY51" fmla="*/ 3079 h 10000"/>
              <a:gd name="connsiteX52" fmla="*/ 2137 w 10000"/>
              <a:gd name="connsiteY52" fmla="*/ 2838 h 10000"/>
              <a:gd name="connsiteX53" fmla="*/ 2174 w 10000"/>
              <a:gd name="connsiteY53" fmla="*/ 2758 h 10000"/>
              <a:gd name="connsiteX54" fmla="*/ 2380 w 10000"/>
              <a:gd name="connsiteY54" fmla="*/ 2878 h 10000"/>
              <a:gd name="connsiteX55" fmla="*/ 2647 w 10000"/>
              <a:gd name="connsiteY55" fmla="*/ 3293 h 10000"/>
              <a:gd name="connsiteX56" fmla="*/ 2699 w 10000"/>
              <a:gd name="connsiteY56" fmla="*/ 3092 h 10000"/>
              <a:gd name="connsiteX57" fmla="*/ 2642 w 10000"/>
              <a:gd name="connsiteY57" fmla="*/ 2878 h 10000"/>
              <a:gd name="connsiteX58" fmla="*/ 2558 w 10000"/>
              <a:gd name="connsiteY58" fmla="*/ 2825 h 10000"/>
              <a:gd name="connsiteX59" fmla="*/ 2591 w 10000"/>
              <a:gd name="connsiteY59" fmla="*/ 2490 h 10000"/>
              <a:gd name="connsiteX60" fmla="*/ 2535 w 10000"/>
              <a:gd name="connsiteY60" fmla="*/ 2450 h 10000"/>
              <a:gd name="connsiteX61" fmla="*/ 2553 w 10000"/>
              <a:gd name="connsiteY61" fmla="*/ 2289 h 10000"/>
              <a:gd name="connsiteX62" fmla="*/ 2651 w 10000"/>
              <a:gd name="connsiteY62" fmla="*/ 2129 h 10000"/>
              <a:gd name="connsiteX63" fmla="*/ 2717 w 10000"/>
              <a:gd name="connsiteY63" fmla="*/ 1727 h 10000"/>
              <a:gd name="connsiteX64" fmla="*/ 2853 w 10000"/>
              <a:gd name="connsiteY64" fmla="*/ 1740 h 10000"/>
              <a:gd name="connsiteX65" fmla="*/ 2923 w 10000"/>
              <a:gd name="connsiteY65" fmla="*/ 1793 h 10000"/>
              <a:gd name="connsiteX66" fmla="*/ 2872 w 10000"/>
              <a:gd name="connsiteY66" fmla="*/ 2222 h 10000"/>
              <a:gd name="connsiteX67" fmla="*/ 2928 w 10000"/>
              <a:gd name="connsiteY67" fmla="*/ 2423 h 10000"/>
              <a:gd name="connsiteX68" fmla="*/ 2910 w 10000"/>
              <a:gd name="connsiteY68" fmla="*/ 3012 h 10000"/>
              <a:gd name="connsiteX69" fmla="*/ 2980 w 10000"/>
              <a:gd name="connsiteY69" fmla="*/ 3213 h 10000"/>
              <a:gd name="connsiteX70" fmla="*/ 2951 w 10000"/>
              <a:gd name="connsiteY70" fmla="*/ 3426 h 10000"/>
              <a:gd name="connsiteX71" fmla="*/ 2848 w 10000"/>
              <a:gd name="connsiteY71" fmla="*/ 3588 h 10000"/>
              <a:gd name="connsiteX72" fmla="*/ 2881 w 10000"/>
              <a:gd name="connsiteY72" fmla="*/ 3668 h 10000"/>
              <a:gd name="connsiteX73" fmla="*/ 2741 w 10000"/>
              <a:gd name="connsiteY73" fmla="*/ 3748 h 10000"/>
              <a:gd name="connsiteX74" fmla="*/ 2890 w 10000"/>
              <a:gd name="connsiteY74" fmla="*/ 3895 h 10000"/>
              <a:gd name="connsiteX75" fmla="*/ 3055 w 10000"/>
              <a:gd name="connsiteY75" fmla="*/ 3426 h 10000"/>
              <a:gd name="connsiteX76" fmla="*/ 3035 w 10000"/>
              <a:gd name="connsiteY76" fmla="*/ 3132 h 10000"/>
              <a:gd name="connsiteX77" fmla="*/ 3091 w 10000"/>
              <a:gd name="connsiteY77" fmla="*/ 3092 h 10000"/>
              <a:gd name="connsiteX78" fmla="*/ 3181 w 10000"/>
              <a:gd name="connsiteY78" fmla="*/ 3039 h 10000"/>
              <a:gd name="connsiteX79" fmla="*/ 3223 w 10000"/>
              <a:gd name="connsiteY79" fmla="*/ 3199 h 10000"/>
              <a:gd name="connsiteX80" fmla="*/ 3218 w 10000"/>
              <a:gd name="connsiteY80" fmla="*/ 3426 h 10000"/>
              <a:gd name="connsiteX81" fmla="*/ 3325 w 10000"/>
              <a:gd name="connsiteY81" fmla="*/ 3494 h 10000"/>
              <a:gd name="connsiteX82" fmla="*/ 3241 w 10000"/>
              <a:gd name="connsiteY82" fmla="*/ 3413 h 10000"/>
              <a:gd name="connsiteX83" fmla="*/ 3278 w 10000"/>
              <a:gd name="connsiteY83" fmla="*/ 3279 h 10000"/>
              <a:gd name="connsiteX84" fmla="*/ 3245 w 10000"/>
              <a:gd name="connsiteY84" fmla="*/ 3092 h 10000"/>
              <a:gd name="connsiteX85" fmla="*/ 2998 w 10000"/>
              <a:gd name="connsiteY85" fmla="*/ 2959 h 10000"/>
              <a:gd name="connsiteX86" fmla="*/ 3035 w 10000"/>
              <a:gd name="connsiteY86" fmla="*/ 2503 h 10000"/>
              <a:gd name="connsiteX87" fmla="*/ 2951 w 10000"/>
              <a:gd name="connsiteY87" fmla="*/ 2222 h 10000"/>
              <a:gd name="connsiteX88" fmla="*/ 3073 w 10000"/>
              <a:gd name="connsiteY88" fmla="*/ 1955 h 10000"/>
              <a:gd name="connsiteX89" fmla="*/ 3059 w 10000"/>
              <a:gd name="connsiteY89" fmla="*/ 1767 h 10000"/>
              <a:gd name="connsiteX90" fmla="*/ 3115 w 10000"/>
              <a:gd name="connsiteY90" fmla="*/ 1874 h 10000"/>
              <a:gd name="connsiteX91" fmla="*/ 3087 w 10000"/>
              <a:gd name="connsiteY91" fmla="*/ 2236 h 10000"/>
              <a:gd name="connsiteX92" fmla="*/ 3124 w 10000"/>
              <a:gd name="connsiteY92" fmla="*/ 2289 h 10000"/>
              <a:gd name="connsiteX93" fmla="*/ 3293 w 10000"/>
              <a:gd name="connsiteY93" fmla="*/ 2409 h 10000"/>
              <a:gd name="connsiteX94" fmla="*/ 3143 w 10000"/>
              <a:gd name="connsiteY94" fmla="*/ 2102 h 10000"/>
              <a:gd name="connsiteX95" fmla="*/ 3255 w 10000"/>
              <a:gd name="connsiteY95" fmla="*/ 2115 h 10000"/>
              <a:gd name="connsiteX96" fmla="*/ 3232 w 10000"/>
              <a:gd name="connsiteY96" fmla="*/ 1995 h 10000"/>
              <a:gd name="connsiteX97" fmla="*/ 3293 w 10000"/>
              <a:gd name="connsiteY97" fmla="*/ 1942 h 10000"/>
              <a:gd name="connsiteX98" fmla="*/ 3601 w 10000"/>
              <a:gd name="connsiteY98" fmla="*/ 2169 h 10000"/>
              <a:gd name="connsiteX99" fmla="*/ 3541 w 10000"/>
              <a:gd name="connsiteY99" fmla="*/ 2329 h 10000"/>
              <a:gd name="connsiteX100" fmla="*/ 3536 w 10000"/>
              <a:gd name="connsiteY100" fmla="*/ 2570 h 10000"/>
              <a:gd name="connsiteX101" fmla="*/ 3596 w 10000"/>
              <a:gd name="connsiteY101" fmla="*/ 2705 h 10000"/>
              <a:gd name="connsiteX102" fmla="*/ 3630 w 10000"/>
              <a:gd name="connsiteY102" fmla="*/ 2169 h 10000"/>
              <a:gd name="connsiteX103" fmla="*/ 3461 w 10000"/>
              <a:gd name="connsiteY103" fmla="*/ 1900 h 10000"/>
              <a:gd name="connsiteX104" fmla="*/ 3428 w 10000"/>
              <a:gd name="connsiteY104" fmla="*/ 1539 h 10000"/>
              <a:gd name="connsiteX105" fmla="*/ 3816 w 10000"/>
              <a:gd name="connsiteY105" fmla="*/ 1406 h 10000"/>
              <a:gd name="connsiteX106" fmla="*/ 3770 w 10000"/>
              <a:gd name="connsiteY106" fmla="*/ 1057 h 10000"/>
              <a:gd name="connsiteX107" fmla="*/ 3816 w 10000"/>
              <a:gd name="connsiteY107" fmla="*/ 1137 h 10000"/>
              <a:gd name="connsiteX108" fmla="*/ 3882 w 10000"/>
              <a:gd name="connsiteY108" fmla="*/ 1004 h 10000"/>
              <a:gd name="connsiteX109" fmla="*/ 3835 w 10000"/>
              <a:gd name="connsiteY109" fmla="*/ 964 h 10000"/>
              <a:gd name="connsiteX110" fmla="*/ 4248 w 10000"/>
              <a:gd name="connsiteY110" fmla="*/ 683 h 10000"/>
              <a:gd name="connsiteX111" fmla="*/ 4215 w 10000"/>
              <a:gd name="connsiteY111" fmla="*/ 616 h 10000"/>
              <a:gd name="connsiteX112" fmla="*/ 4402 w 10000"/>
              <a:gd name="connsiteY112" fmla="*/ 576 h 10000"/>
              <a:gd name="connsiteX113" fmla="*/ 4402 w 10000"/>
              <a:gd name="connsiteY113" fmla="*/ 669 h 10000"/>
              <a:gd name="connsiteX114" fmla="*/ 4448 w 10000"/>
              <a:gd name="connsiteY114" fmla="*/ 669 h 10000"/>
              <a:gd name="connsiteX115" fmla="*/ 4584 w 10000"/>
              <a:gd name="connsiteY115" fmla="*/ 549 h 10000"/>
              <a:gd name="connsiteX116" fmla="*/ 4649 w 10000"/>
              <a:gd name="connsiteY116" fmla="*/ 616 h 10000"/>
              <a:gd name="connsiteX117" fmla="*/ 4589 w 10000"/>
              <a:gd name="connsiteY117" fmla="*/ 469 h 10000"/>
              <a:gd name="connsiteX118" fmla="*/ 4743 w 10000"/>
              <a:gd name="connsiteY118" fmla="*/ 442 h 10000"/>
              <a:gd name="connsiteX119" fmla="*/ 4747 w 10000"/>
              <a:gd name="connsiteY119" fmla="*/ 254 h 10000"/>
              <a:gd name="connsiteX120" fmla="*/ 4929 w 10000"/>
              <a:gd name="connsiteY120" fmla="*/ 0 h 10000"/>
              <a:gd name="connsiteX121" fmla="*/ 5056 w 10000"/>
              <a:gd name="connsiteY121" fmla="*/ 147 h 10000"/>
              <a:gd name="connsiteX122" fmla="*/ 4948 w 10000"/>
              <a:gd name="connsiteY122" fmla="*/ 281 h 10000"/>
              <a:gd name="connsiteX123" fmla="*/ 5135 w 10000"/>
              <a:gd name="connsiteY123" fmla="*/ 267 h 10000"/>
              <a:gd name="connsiteX124" fmla="*/ 5061 w 10000"/>
              <a:gd name="connsiteY124" fmla="*/ 469 h 10000"/>
              <a:gd name="connsiteX125" fmla="*/ 5374 w 10000"/>
              <a:gd name="connsiteY125" fmla="*/ 374 h 10000"/>
              <a:gd name="connsiteX126" fmla="*/ 5547 w 10000"/>
              <a:gd name="connsiteY126" fmla="*/ 669 h 10000"/>
              <a:gd name="connsiteX127" fmla="*/ 5524 w 10000"/>
              <a:gd name="connsiteY127" fmla="*/ 790 h 10000"/>
              <a:gd name="connsiteX128" fmla="*/ 5463 w 10000"/>
              <a:gd name="connsiteY128" fmla="*/ 723 h 10000"/>
              <a:gd name="connsiteX129" fmla="*/ 5542 w 10000"/>
              <a:gd name="connsiteY129" fmla="*/ 817 h 10000"/>
              <a:gd name="connsiteX130" fmla="*/ 5504 w 10000"/>
              <a:gd name="connsiteY130" fmla="*/ 990 h 10000"/>
              <a:gd name="connsiteX131" fmla="*/ 4929 w 10000"/>
              <a:gd name="connsiteY131" fmla="*/ 1860 h 10000"/>
              <a:gd name="connsiteX132" fmla="*/ 5113 w 10000"/>
              <a:gd name="connsiteY132" fmla="*/ 1753 h 10000"/>
              <a:gd name="connsiteX133" fmla="*/ 5075 w 10000"/>
              <a:gd name="connsiteY133" fmla="*/ 1646 h 10000"/>
              <a:gd name="connsiteX134" fmla="*/ 5365 w 10000"/>
              <a:gd name="connsiteY134" fmla="*/ 1473 h 10000"/>
              <a:gd name="connsiteX135" fmla="*/ 5286 w 10000"/>
              <a:gd name="connsiteY135" fmla="*/ 1513 h 10000"/>
              <a:gd name="connsiteX136" fmla="*/ 5304 w 10000"/>
              <a:gd name="connsiteY136" fmla="*/ 1352 h 10000"/>
              <a:gd name="connsiteX137" fmla="*/ 5463 w 10000"/>
              <a:gd name="connsiteY137" fmla="*/ 1473 h 10000"/>
              <a:gd name="connsiteX138" fmla="*/ 5491 w 10000"/>
              <a:gd name="connsiteY138" fmla="*/ 1352 h 10000"/>
              <a:gd name="connsiteX139" fmla="*/ 5524 w 10000"/>
              <a:gd name="connsiteY139" fmla="*/ 1646 h 10000"/>
              <a:gd name="connsiteX140" fmla="*/ 5603 w 10000"/>
              <a:gd name="connsiteY140" fmla="*/ 1660 h 10000"/>
              <a:gd name="connsiteX141" fmla="*/ 5533 w 10000"/>
              <a:gd name="connsiteY141" fmla="*/ 1539 h 10000"/>
              <a:gd name="connsiteX142" fmla="*/ 5683 w 10000"/>
              <a:gd name="connsiteY142" fmla="*/ 1473 h 10000"/>
              <a:gd name="connsiteX143" fmla="*/ 5870 w 10000"/>
              <a:gd name="connsiteY143" fmla="*/ 1539 h 10000"/>
              <a:gd name="connsiteX144" fmla="*/ 5851 w 10000"/>
              <a:gd name="connsiteY144" fmla="*/ 1646 h 10000"/>
              <a:gd name="connsiteX145" fmla="*/ 6010 w 10000"/>
              <a:gd name="connsiteY145" fmla="*/ 1727 h 10000"/>
              <a:gd name="connsiteX146" fmla="*/ 6151 w 10000"/>
              <a:gd name="connsiteY146" fmla="*/ 1713 h 10000"/>
              <a:gd name="connsiteX147" fmla="*/ 6155 w 10000"/>
              <a:gd name="connsiteY147" fmla="*/ 1446 h 10000"/>
              <a:gd name="connsiteX148" fmla="*/ 6196 w 10000"/>
              <a:gd name="connsiteY148" fmla="*/ 1406 h 10000"/>
              <a:gd name="connsiteX149" fmla="*/ 6554 w 10000"/>
              <a:gd name="connsiteY149" fmla="*/ 1713 h 10000"/>
              <a:gd name="connsiteX150" fmla="*/ 6501 w 10000"/>
              <a:gd name="connsiteY150" fmla="*/ 2169 h 10000"/>
              <a:gd name="connsiteX151" fmla="*/ 6670 w 10000"/>
              <a:gd name="connsiteY151" fmla="*/ 2490 h 10000"/>
              <a:gd name="connsiteX152" fmla="*/ 6759 w 10000"/>
              <a:gd name="connsiteY152" fmla="*/ 2048 h 10000"/>
              <a:gd name="connsiteX153" fmla="*/ 6819 w 10000"/>
              <a:gd name="connsiteY153" fmla="*/ 2236 h 10000"/>
              <a:gd name="connsiteX154" fmla="*/ 6937 w 10000"/>
              <a:gd name="connsiteY154" fmla="*/ 2169 h 10000"/>
              <a:gd name="connsiteX155" fmla="*/ 7097 w 10000"/>
              <a:gd name="connsiteY155" fmla="*/ 2329 h 10000"/>
              <a:gd name="connsiteX156" fmla="*/ 7222 w 10000"/>
              <a:gd name="connsiteY156" fmla="*/ 2236 h 10000"/>
              <a:gd name="connsiteX157" fmla="*/ 7208 w 10000"/>
              <a:gd name="connsiteY157" fmla="*/ 2048 h 10000"/>
              <a:gd name="connsiteX158" fmla="*/ 7296 w 10000"/>
              <a:gd name="connsiteY158" fmla="*/ 1767 h 10000"/>
              <a:gd name="connsiteX159" fmla="*/ 7830 w 10000"/>
              <a:gd name="connsiteY159" fmla="*/ 1968 h 10000"/>
              <a:gd name="connsiteX160" fmla="*/ 7862 w 10000"/>
              <a:gd name="connsiteY160" fmla="*/ 2102 h 10000"/>
              <a:gd name="connsiteX161" fmla="*/ 7797 w 10000"/>
              <a:gd name="connsiteY161" fmla="*/ 2169 h 10000"/>
              <a:gd name="connsiteX162" fmla="*/ 7966 w 10000"/>
              <a:gd name="connsiteY162" fmla="*/ 2236 h 10000"/>
              <a:gd name="connsiteX163" fmla="*/ 8031 w 10000"/>
              <a:gd name="connsiteY163" fmla="*/ 2450 h 10000"/>
              <a:gd name="connsiteX164" fmla="*/ 8427 w 10000"/>
              <a:gd name="connsiteY164" fmla="*/ 2409 h 10000"/>
              <a:gd name="connsiteX165" fmla="*/ 8502 w 10000"/>
              <a:gd name="connsiteY165" fmla="*/ 2570 h 10000"/>
              <a:gd name="connsiteX166" fmla="*/ 8475 w 10000"/>
              <a:gd name="connsiteY166" fmla="*/ 2771 h 10000"/>
              <a:gd name="connsiteX167" fmla="*/ 8591 w 10000"/>
              <a:gd name="connsiteY167" fmla="*/ 2918 h 10000"/>
              <a:gd name="connsiteX168" fmla="*/ 8653 w 10000"/>
              <a:gd name="connsiteY168" fmla="*/ 2798 h 10000"/>
              <a:gd name="connsiteX169" fmla="*/ 8933 w 10000"/>
              <a:gd name="connsiteY169" fmla="*/ 2892 h 10000"/>
              <a:gd name="connsiteX170" fmla="*/ 8995 w 10000"/>
              <a:gd name="connsiteY170" fmla="*/ 2771 h 10000"/>
              <a:gd name="connsiteX171" fmla="*/ 9027 w 10000"/>
              <a:gd name="connsiteY171" fmla="*/ 2959 h 10000"/>
              <a:gd name="connsiteX172" fmla="*/ 9144 w 10000"/>
              <a:gd name="connsiteY172" fmla="*/ 3106 h 10000"/>
              <a:gd name="connsiteX173" fmla="*/ 9201 w 10000"/>
              <a:gd name="connsiteY173" fmla="*/ 2999 h 10000"/>
              <a:gd name="connsiteX174" fmla="*/ 9144 w 10000"/>
              <a:gd name="connsiteY174" fmla="*/ 2838 h 10000"/>
              <a:gd name="connsiteX175" fmla="*/ 9177 w 10000"/>
              <a:gd name="connsiteY175" fmla="*/ 2705 h 10000"/>
              <a:gd name="connsiteX176" fmla="*/ 9672 w 10000"/>
              <a:gd name="connsiteY176" fmla="*/ 2905 h 10000"/>
              <a:gd name="connsiteX177" fmla="*/ 10000 w 10000"/>
              <a:gd name="connsiteY177" fmla="*/ 3440 h 10000"/>
              <a:gd name="connsiteX178" fmla="*/ 2404 w 10000"/>
              <a:gd name="connsiteY178" fmla="*/ 7121 h 10000"/>
              <a:gd name="connsiteX179" fmla="*/ 2254 w 10000"/>
              <a:gd name="connsiteY179" fmla="*/ 6907 h 10000"/>
              <a:gd name="connsiteX180" fmla="*/ 2110 w 10000"/>
              <a:gd name="connsiteY180" fmla="*/ 7068 h 10000"/>
              <a:gd name="connsiteX181" fmla="*/ 2076 w 10000"/>
              <a:gd name="connsiteY181" fmla="*/ 7014 h 10000"/>
              <a:gd name="connsiteX182" fmla="*/ 1937 w 10000"/>
              <a:gd name="connsiteY182" fmla="*/ 4912 h 10000"/>
              <a:gd name="connsiteX183" fmla="*/ 2002 w 10000"/>
              <a:gd name="connsiteY183" fmla="*/ 7148 h 10000"/>
              <a:gd name="connsiteX184" fmla="*/ 1867 w 10000"/>
              <a:gd name="connsiteY184" fmla="*/ 7202 h 10000"/>
              <a:gd name="connsiteX185" fmla="*/ 1820 w 10000"/>
              <a:gd name="connsiteY185" fmla="*/ 7148 h 10000"/>
              <a:gd name="connsiteX186" fmla="*/ 1806 w 10000"/>
              <a:gd name="connsiteY186" fmla="*/ 7202 h 10000"/>
              <a:gd name="connsiteX187" fmla="*/ 1877 w 10000"/>
              <a:gd name="connsiteY187" fmla="*/ 7403 h 10000"/>
              <a:gd name="connsiteX188" fmla="*/ 1829 w 10000"/>
              <a:gd name="connsiteY188" fmla="*/ 7523 h 10000"/>
              <a:gd name="connsiteX189" fmla="*/ 1833 w 10000"/>
              <a:gd name="connsiteY189" fmla="*/ 7697 h 10000"/>
              <a:gd name="connsiteX190" fmla="*/ 1909 w 10000"/>
              <a:gd name="connsiteY190" fmla="*/ 7711 h 10000"/>
              <a:gd name="connsiteX191" fmla="*/ 1940 w 10000"/>
              <a:gd name="connsiteY191" fmla="*/ 7871 h 10000"/>
              <a:gd name="connsiteX192" fmla="*/ 1922 w 10000"/>
              <a:gd name="connsiteY192" fmla="*/ 7991 h 10000"/>
              <a:gd name="connsiteX193" fmla="*/ 1867 w 10000"/>
              <a:gd name="connsiteY193" fmla="*/ 7911 h 10000"/>
              <a:gd name="connsiteX194" fmla="*/ 1820 w 10000"/>
              <a:gd name="connsiteY194" fmla="*/ 7978 h 10000"/>
              <a:gd name="connsiteX195" fmla="*/ 1778 w 10000"/>
              <a:gd name="connsiteY195" fmla="*/ 7911 h 10000"/>
              <a:gd name="connsiteX196" fmla="*/ 1759 w 10000"/>
              <a:gd name="connsiteY196" fmla="*/ 7804 h 10000"/>
              <a:gd name="connsiteX197" fmla="*/ 1708 w 10000"/>
              <a:gd name="connsiteY197" fmla="*/ 7871 h 10000"/>
              <a:gd name="connsiteX198" fmla="*/ 1665 w 10000"/>
              <a:gd name="connsiteY198" fmla="*/ 7804 h 10000"/>
              <a:gd name="connsiteX199" fmla="*/ 1623 w 10000"/>
              <a:gd name="connsiteY199" fmla="*/ 7911 h 10000"/>
              <a:gd name="connsiteX200" fmla="*/ 1568 w 10000"/>
              <a:gd name="connsiteY200" fmla="*/ 7924 h 10000"/>
              <a:gd name="connsiteX201" fmla="*/ 1530 w 10000"/>
              <a:gd name="connsiteY201" fmla="*/ 7804 h 10000"/>
              <a:gd name="connsiteX202" fmla="*/ 1325 w 10000"/>
              <a:gd name="connsiteY202" fmla="*/ 7764 h 10000"/>
              <a:gd name="connsiteX203" fmla="*/ 1300 w 10000"/>
              <a:gd name="connsiteY203" fmla="*/ 7831 h 10000"/>
              <a:gd name="connsiteX204" fmla="*/ 1281 w 10000"/>
              <a:gd name="connsiteY204" fmla="*/ 7831 h 10000"/>
              <a:gd name="connsiteX205" fmla="*/ 1248 w 10000"/>
              <a:gd name="connsiteY205" fmla="*/ 7965 h 10000"/>
              <a:gd name="connsiteX206" fmla="*/ 1253 w 10000"/>
              <a:gd name="connsiteY206" fmla="*/ 8099 h 10000"/>
              <a:gd name="connsiteX207" fmla="*/ 1230 w 10000"/>
              <a:gd name="connsiteY207" fmla="*/ 8099 h 10000"/>
              <a:gd name="connsiteX208" fmla="*/ 1210 w 10000"/>
              <a:gd name="connsiteY208" fmla="*/ 7991 h 10000"/>
              <a:gd name="connsiteX209" fmla="*/ 1183 w 10000"/>
              <a:gd name="connsiteY209" fmla="*/ 8005 h 10000"/>
              <a:gd name="connsiteX210" fmla="*/ 1174 w 10000"/>
              <a:gd name="connsiteY210" fmla="*/ 8393 h 10000"/>
              <a:gd name="connsiteX211" fmla="*/ 1206 w 10000"/>
              <a:gd name="connsiteY211" fmla="*/ 8514 h 10000"/>
              <a:gd name="connsiteX212" fmla="*/ 1206 w 10000"/>
              <a:gd name="connsiteY212" fmla="*/ 8621 h 10000"/>
              <a:gd name="connsiteX213" fmla="*/ 1239 w 10000"/>
              <a:gd name="connsiteY213" fmla="*/ 8607 h 10000"/>
              <a:gd name="connsiteX214" fmla="*/ 1281 w 10000"/>
              <a:gd name="connsiteY214" fmla="*/ 8554 h 10000"/>
              <a:gd name="connsiteX215" fmla="*/ 1319 w 10000"/>
              <a:gd name="connsiteY215" fmla="*/ 8728 h 10000"/>
              <a:gd name="connsiteX216" fmla="*/ 1347 w 10000"/>
              <a:gd name="connsiteY216" fmla="*/ 8835 h 10000"/>
              <a:gd name="connsiteX217" fmla="*/ 1375 w 10000"/>
              <a:gd name="connsiteY217" fmla="*/ 8983 h 10000"/>
              <a:gd name="connsiteX218" fmla="*/ 1422 w 10000"/>
              <a:gd name="connsiteY218" fmla="*/ 9009 h 10000"/>
              <a:gd name="connsiteX219" fmla="*/ 1362 w 10000"/>
              <a:gd name="connsiteY219" fmla="*/ 9130 h 10000"/>
              <a:gd name="connsiteX220" fmla="*/ 1319 w 10000"/>
              <a:gd name="connsiteY220" fmla="*/ 9023 h 10000"/>
              <a:gd name="connsiteX221" fmla="*/ 1276 w 10000"/>
              <a:gd name="connsiteY221" fmla="*/ 9464 h 10000"/>
              <a:gd name="connsiteX222" fmla="*/ 1329 w 10000"/>
              <a:gd name="connsiteY222" fmla="*/ 9571 h 10000"/>
              <a:gd name="connsiteX223" fmla="*/ 1375 w 10000"/>
              <a:gd name="connsiteY223" fmla="*/ 10000 h 10000"/>
              <a:gd name="connsiteX224" fmla="*/ 1334 w 10000"/>
              <a:gd name="connsiteY224" fmla="*/ 9919 h 10000"/>
              <a:gd name="connsiteX225" fmla="*/ 1291 w 10000"/>
              <a:gd name="connsiteY225" fmla="*/ 9879 h 10000"/>
              <a:gd name="connsiteX226" fmla="*/ 1239 w 10000"/>
              <a:gd name="connsiteY226" fmla="*/ 9853 h 10000"/>
              <a:gd name="connsiteX227" fmla="*/ 1206 w 10000"/>
              <a:gd name="connsiteY227" fmla="*/ 9812 h 10000"/>
              <a:gd name="connsiteX228" fmla="*/ 1169 w 10000"/>
              <a:gd name="connsiteY228" fmla="*/ 9786 h 10000"/>
              <a:gd name="connsiteX229" fmla="*/ 1140 w 10000"/>
              <a:gd name="connsiteY229" fmla="*/ 9639 h 10000"/>
              <a:gd name="connsiteX230" fmla="*/ 1075 w 10000"/>
              <a:gd name="connsiteY230" fmla="*/ 9732 h 10000"/>
              <a:gd name="connsiteX231" fmla="*/ 1015 w 10000"/>
              <a:gd name="connsiteY231" fmla="*/ 9719 h 10000"/>
              <a:gd name="connsiteX232" fmla="*/ 976 w 10000"/>
              <a:gd name="connsiteY232" fmla="*/ 9598 h 10000"/>
              <a:gd name="connsiteX233" fmla="*/ 874 w 10000"/>
              <a:gd name="connsiteY233" fmla="*/ 9477 h 10000"/>
              <a:gd name="connsiteX234" fmla="*/ 771 w 10000"/>
              <a:gd name="connsiteY234" fmla="*/ 9491 h 10000"/>
              <a:gd name="connsiteX235" fmla="*/ 663 w 10000"/>
              <a:gd name="connsiteY235" fmla="*/ 9290 h 10000"/>
              <a:gd name="connsiteX236" fmla="*/ 748 w 10000"/>
              <a:gd name="connsiteY236" fmla="*/ 9090 h 10000"/>
              <a:gd name="connsiteX237" fmla="*/ 758 w 10000"/>
              <a:gd name="connsiteY237" fmla="*/ 8929 h 10000"/>
              <a:gd name="connsiteX238" fmla="*/ 758 w 10000"/>
              <a:gd name="connsiteY238" fmla="*/ 8754 h 10000"/>
              <a:gd name="connsiteX239" fmla="*/ 762 w 10000"/>
              <a:gd name="connsiteY239" fmla="*/ 8634 h 10000"/>
              <a:gd name="connsiteX240" fmla="*/ 818 w 10000"/>
              <a:gd name="connsiteY240" fmla="*/ 8581 h 10000"/>
              <a:gd name="connsiteX241" fmla="*/ 790 w 10000"/>
              <a:gd name="connsiteY241" fmla="*/ 8327 h 10000"/>
              <a:gd name="connsiteX242" fmla="*/ 724 w 10000"/>
              <a:gd name="connsiteY242" fmla="*/ 8260 h 10000"/>
              <a:gd name="connsiteX243" fmla="*/ 692 w 10000"/>
              <a:gd name="connsiteY243" fmla="*/ 8220 h 10000"/>
              <a:gd name="connsiteX244" fmla="*/ 650 w 10000"/>
              <a:gd name="connsiteY244" fmla="*/ 8260 h 10000"/>
              <a:gd name="connsiteX245" fmla="*/ 552 w 10000"/>
              <a:gd name="connsiteY245" fmla="*/ 8193 h 10000"/>
              <a:gd name="connsiteX246" fmla="*/ 477 w 10000"/>
              <a:gd name="connsiteY246" fmla="*/ 7938 h 10000"/>
              <a:gd name="connsiteX247" fmla="*/ 416 w 10000"/>
              <a:gd name="connsiteY247" fmla="*/ 7858 h 10000"/>
              <a:gd name="connsiteX248" fmla="*/ 388 w 10000"/>
              <a:gd name="connsiteY248" fmla="*/ 7630 h 10000"/>
              <a:gd name="connsiteX249" fmla="*/ 332 w 10000"/>
              <a:gd name="connsiteY249" fmla="*/ 7604 h 10000"/>
              <a:gd name="connsiteX250" fmla="*/ 281 w 10000"/>
              <a:gd name="connsiteY250" fmla="*/ 7684 h 10000"/>
              <a:gd name="connsiteX251" fmla="*/ 247 w 10000"/>
              <a:gd name="connsiteY251" fmla="*/ 7724 h 10000"/>
              <a:gd name="connsiteX252" fmla="*/ 234 w 10000"/>
              <a:gd name="connsiteY252" fmla="*/ 7617 h 10000"/>
              <a:gd name="connsiteX253" fmla="*/ 206 w 10000"/>
              <a:gd name="connsiteY253" fmla="*/ 7523 h 10000"/>
              <a:gd name="connsiteX254" fmla="*/ 281 w 10000"/>
              <a:gd name="connsiteY254" fmla="*/ 7497 h 10000"/>
              <a:gd name="connsiteX255" fmla="*/ 275 w 10000"/>
              <a:gd name="connsiteY255" fmla="*/ 7430 h 10000"/>
              <a:gd name="connsiteX256" fmla="*/ 256 w 10000"/>
              <a:gd name="connsiteY256" fmla="*/ 7390 h 10000"/>
              <a:gd name="connsiteX257" fmla="*/ 234 w 10000"/>
              <a:gd name="connsiteY257" fmla="*/ 7336 h 10000"/>
              <a:gd name="connsiteX258" fmla="*/ 192 w 10000"/>
              <a:gd name="connsiteY258" fmla="*/ 7068 h 10000"/>
              <a:gd name="connsiteX259" fmla="*/ 136 w 10000"/>
              <a:gd name="connsiteY259" fmla="*/ 6921 h 10000"/>
              <a:gd name="connsiteX260" fmla="*/ 79 w 10000"/>
              <a:gd name="connsiteY260" fmla="*/ 6921 h 10000"/>
              <a:gd name="connsiteX261" fmla="*/ 19 w 10000"/>
              <a:gd name="connsiteY261" fmla="*/ 6921 h 10000"/>
              <a:gd name="connsiteX262" fmla="*/ 0 w 10000"/>
              <a:gd name="connsiteY262" fmla="*/ 6720 h 10000"/>
              <a:gd name="connsiteX263" fmla="*/ 37 w 10000"/>
              <a:gd name="connsiteY263" fmla="*/ 6587 h 10000"/>
              <a:gd name="connsiteX0" fmla="*/ 37 w 9672"/>
              <a:gd name="connsiteY0" fmla="*/ 6587 h 10000"/>
              <a:gd name="connsiteX1" fmla="*/ 61 w 9672"/>
              <a:gd name="connsiteY1" fmla="*/ 6345 h 10000"/>
              <a:gd name="connsiteX2" fmla="*/ 103 w 9672"/>
              <a:gd name="connsiteY2" fmla="*/ 6131 h 10000"/>
              <a:gd name="connsiteX3" fmla="*/ 70 w 9672"/>
              <a:gd name="connsiteY3" fmla="*/ 5877 h 10000"/>
              <a:gd name="connsiteX4" fmla="*/ 70 w 9672"/>
              <a:gd name="connsiteY4" fmla="*/ 5729 h 10000"/>
              <a:gd name="connsiteX5" fmla="*/ 215 w 9672"/>
              <a:gd name="connsiteY5" fmla="*/ 5662 h 10000"/>
              <a:gd name="connsiteX6" fmla="*/ 112 w 9672"/>
              <a:gd name="connsiteY6" fmla="*/ 5582 h 10000"/>
              <a:gd name="connsiteX7" fmla="*/ 116 w 9672"/>
              <a:gd name="connsiteY7" fmla="*/ 5475 h 10000"/>
              <a:gd name="connsiteX8" fmla="*/ 51 w 9672"/>
              <a:gd name="connsiteY8" fmla="*/ 5502 h 10000"/>
              <a:gd name="connsiteX9" fmla="*/ 295 w 9672"/>
              <a:gd name="connsiteY9" fmla="*/ 4912 h 10000"/>
              <a:gd name="connsiteX10" fmla="*/ 186 w 9672"/>
              <a:gd name="connsiteY10" fmla="*/ 4297 h 10000"/>
              <a:gd name="connsiteX11" fmla="*/ 215 w 9672"/>
              <a:gd name="connsiteY11" fmla="*/ 4002 h 10000"/>
              <a:gd name="connsiteX12" fmla="*/ 149 w 9672"/>
              <a:gd name="connsiteY12" fmla="*/ 3668 h 10000"/>
              <a:gd name="connsiteX13" fmla="*/ 202 w 9672"/>
              <a:gd name="connsiteY13" fmla="*/ 3481 h 10000"/>
              <a:gd name="connsiteX14" fmla="*/ 112 w 9672"/>
              <a:gd name="connsiteY14" fmla="*/ 3226 h 10000"/>
              <a:gd name="connsiteX15" fmla="*/ 136 w 9672"/>
              <a:gd name="connsiteY15" fmla="*/ 3012 h 10000"/>
              <a:gd name="connsiteX16" fmla="*/ 256 w 9672"/>
              <a:gd name="connsiteY16" fmla="*/ 2771 h 10000"/>
              <a:gd name="connsiteX17" fmla="*/ 322 w 9672"/>
              <a:gd name="connsiteY17" fmla="*/ 2745 h 10000"/>
              <a:gd name="connsiteX18" fmla="*/ 402 w 9672"/>
              <a:gd name="connsiteY18" fmla="*/ 2798 h 10000"/>
              <a:gd name="connsiteX19" fmla="*/ 332 w 9672"/>
              <a:gd name="connsiteY19" fmla="*/ 2852 h 10000"/>
              <a:gd name="connsiteX20" fmla="*/ 388 w 9672"/>
              <a:gd name="connsiteY20" fmla="*/ 2945 h 10000"/>
              <a:gd name="connsiteX21" fmla="*/ 575 w 9672"/>
              <a:gd name="connsiteY21" fmla="*/ 2972 h 10000"/>
              <a:gd name="connsiteX22" fmla="*/ 913 w 9672"/>
              <a:gd name="connsiteY22" fmla="*/ 3468 h 10000"/>
              <a:gd name="connsiteX23" fmla="*/ 917 w 9672"/>
              <a:gd name="connsiteY23" fmla="*/ 3708 h 10000"/>
              <a:gd name="connsiteX24" fmla="*/ 777 w 9672"/>
              <a:gd name="connsiteY24" fmla="*/ 3935 h 10000"/>
              <a:gd name="connsiteX25" fmla="*/ 322 w 9672"/>
              <a:gd name="connsiteY25" fmla="*/ 3628 h 10000"/>
              <a:gd name="connsiteX26" fmla="*/ 509 w 9672"/>
              <a:gd name="connsiteY26" fmla="*/ 3989 h 10000"/>
              <a:gd name="connsiteX27" fmla="*/ 505 w 9672"/>
              <a:gd name="connsiteY27" fmla="*/ 4404 h 10000"/>
              <a:gd name="connsiteX28" fmla="*/ 683 w 9672"/>
              <a:gd name="connsiteY28" fmla="*/ 4605 h 10000"/>
              <a:gd name="connsiteX29" fmla="*/ 733 w 9672"/>
              <a:gd name="connsiteY29" fmla="*/ 4578 h 10000"/>
              <a:gd name="connsiteX30" fmla="*/ 707 w 9672"/>
              <a:gd name="connsiteY30" fmla="*/ 4404 h 10000"/>
              <a:gd name="connsiteX31" fmla="*/ 622 w 9672"/>
              <a:gd name="connsiteY31" fmla="*/ 4338 h 10000"/>
              <a:gd name="connsiteX32" fmla="*/ 645 w 9672"/>
              <a:gd name="connsiteY32" fmla="*/ 4189 h 10000"/>
              <a:gd name="connsiteX33" fmla="*/ 724 w 9672"/>
              <a:gd name="connsiteY33" fmla="*/ 4351 h 10000"/>
              <a:gd name="connsiteX34" fmla="*/ 902 w 9672"/>
              <a:gd name="connsiteY34" fmla="*/ 4404 h 10000"/>
              <a:gd name="connsiteX35" fmla="*/ 827 w 9672"/>
              <a:gd name="connsiteY35" fmla="*/ 4069 h 10000"/>
              <a:gd name="connsiteX36" fmla="*/ 992 w 9672"/>
              <a:gd name="connsiteY36" fmla="*/ 3802 h 10000"/>
              <a:gd name="connsiteX37" fmla="*/ 1108 w 9672"/>
              <a:gd name="connsiteY37" fmla="*/ 3989 h 10000"/>
              <a:gd name="connsiteX38" fmla="*/ 1103 w 9672"/>
              <a:gd name="connsiteY38" fmla="*/ 3253 h 10000"/>
              <a:gd name="connsiteX39" fmla="*/ 1057 w 9672"/>
              <a:gd name="connsiteY39" fmla="*/ 3132 h 10000"/>
              <a:gd name="connsiteX40" fmla="*/ 1253 w 9672"/>
              <a:gd name="connsiteY40" fmla="*/ 3306 h 10000"/>
              <a:gd name="connsiteX41" fmla="*/ 1267 w 9672"/>
              <a:gd name="connsiteY41" fmla="*/ 3386 h 10000"/>
              <a:gd name="connsiteX42" fmla="*/ 1160 w 9672"/>
              <a:gd name="connsiteY42" fmla="*/ 3521 h 10000"/>
              <a:gd name="connsiteX43" fmla="*/ 1267 w 9672"/>
              <a:gd name="connsiteY43" fmla="*/ 3762 h 10000"/>
              <a:gd name="connsiteX44" fmla="*/ 1356 w 9672"/>
              <a:gd name="connsiteY44" fmla="*/ 3481 h 10000"/>
              <a:gd name="connsiteX45" fmla="*/ 1722 w 9672"/>
              <a:gd name="connsiteY45" fmla="*/ 3039 h 10000"/>
              <a:gd name="connsiteX46" fmla="*/ 1778 w 9672"/>
              <a:gd name="connsiteY46" fmla="*/ 3025 h 10000"/>
              <a:gd name="connsiteX47" fmla="*/ 1722 w 9672"/>
              <a:gd name="connsiteY47" fmla="*/ 3092 h 10000"/>
              <a:gd name="connsiteX48" fmla="*/ 1899 w 9672"/>
              <a:gd name="connsiteY48" fmla="*/ 4899 h 10000"/>
              <a:gd name="connsiteX49" fmla="*/ 2049 w 9672"/>
              <a:gd name="connsiteY49" fmla="*/ 3025 h 10000"/>
              <a:gd name="connsiteX50" fmla="*/ 2110 w 9672"/>
              <a:gd name="connsiteY50" fmla="*/ 3226 h 10000"/>
              <a:gd name="connsiteX51" fmla="*/ 2170 w 9672"/>
              <a:gd name="connsiteY51" fmla="*/ 3079 h 10000"/>
              <a:gd name="connsiteX52" fmla="*/ 2137 w 9672"/>
              <a:gd name="connsiteY52" fmla="*/ 2838 h 10000"/>
              <a:gd name="connsiteX53" fmla="*/ 2174 w 9672"/>
              <a:gd name="connsiteY53" fmla="*/ 2758 h 10000"/>
              <a:gd name="connsiteX54" fmla="*/ 2380 w 9672"/>
              <a:gd name="connsiteY54" fmla="*/ 2878 h 10000"/>
              <a:gd name="connsiteX55" fmla="*/ 2647 w 9672"/>
              <a:gd name="connsiteY55" fmla="*/ 3293 h 10000"/>
              <a:gd name="connsiteX56" fmla="*/ 2699 w 9672"/>
              <a:gd name="connsiteY56" fmla="*/ 3092 h 10000"/>
              <a:gd name="connsiteX57" fmla="*/ 2642 w 9672"/>
              <a:gd name="connsiteY57" fmla="*/ 2878 h 10000"/>
              <a:gd name="connsiteX58" fmla="*/ 2558 w 9672"/>
              <a:gd name="connsiteY58" fmla="*/ 2825 h 10000"/>
              <a:gd name="connsiteX59" fmla="*/ 2591 w 9672"/>
              <a:gd name="connsiteY59" fmla="*/ 2490 h 10000"/>
              <a:gd name="connsiteX60" fmla="*/ 2535 w 9672"/>
              <a:gd name="connsiteY60" fmla="*/ 2450 h 10000"/>
              <a:gd name="connsiteX61" fmla="*/ 2553 w 9672"/>
              <a:gd name="connsiteY61" fmla="*/ 2289 h 10000"/>
              <a:gd name="connsiteX62" fmla="*/ 2651 w 9672"/>
              <a:gd name="connsiteY62" fmla="*/ 2129 h 10000"/>
              <a:gd name="connsiteX63" fmla="*/ 2717 w 9672"/>
              <a:gd name="connsiteY63" fmla="*/ 1727 h 10000"/>
              <a:gd name="connsiteX64" fmla="*/ 2853 w 9672"/>
              <a:gd name="connsiteY64" fmla="*/ 1740 h 10000"/>
              <a:gd name="connsiteX65" fmla="*/ 2923 w 9672"/>
              <a:gd name="connsiteY65" fmla="*/ 1793 h 10000"/>
              <a:gd name="connsiteX66" fmla="*/ 2872 w 9672"/>
              <a:gd name="connsiteY66" fmla="*/ 2222 h 10000"/>
              <a:gd name="connsiteX67" fmla="*/ 2928 w 9672"/>
              <a:gd name="connsiteY67" fmla="*/ 2423 h 10000"/>
              <a:gd name="connsiteX68" fmla="*/ 2910 w 9672"/>
              <a:gd name="connsiteY68" fmla="*/ 3012 h 10000"/>
              <a:gd name="connsiteX69" fmla="*/ 2980 w 9672"/>
              <a:gd name="connsiteY69" fmla="*/ 3213 h 10000"/>
              <a:gd name="connsiteX70" fmla="*/ 2951 w 9672"/>
              <a:gd name="connsiteY70" fmla="*/ 3426 h 10000"/>
              <a:gd name="connsiteX71" fmla="*/ 2848 w 9672"/>
              <a:gd name="connsiteY71" fmla="*/ 3588 h 10000"/>
              <a:gd name="connsiteX72" fmla="*/ 2881 w 9672"/>
              <a:gd name="connsiteY72" fmla="*/ 3668 h 10000"/>
              <a:gd name="connsiteX73" fmla="*/ 2741 w 9672"/>
              <a:gd name="connsiteY73" fmla="*/ 3748 h 10000"/>
              <a:gd name="connsiteX74" fmla="*/ 2890 w 9672"/>
              <a:gd name="connsiteY74" fmla="*/ 3895 h 10000"/>
              <a:gd name="connsiteX75" fmla="*/ 3055 w 9672"/>
              <a:gd name="connsiteY75" fmla="*/ 3426 h 10000"/>
              <a:gd name="connsiteX76" fmla="*/ 3035 w 9672"/>
              <a:gd name="connsiteY76" fmla="*/ 3132 h 10000"/>
              <a:gd name="connsiteX77" fmla="*/ 3091 w 9672"/>
              <a:gd name="connsiteY77" fmla="*/ 3092 h 10000"/>
              <a:gd name="connsiteX78" fmla="*/ 3181 w 9672"/>
              <a:gd name="connsiteY78" fmla="*/ 3039 h 10000"/>
              <a:gd name="connsiteX79" fmla="*/ 3223 w 9672"/>
              <a:gd name="connsiteY79" fmla="*/ 3199 h 10000"/>
              <a:gd name="connsiteX80" fmla="*/ 3218 w 9672"/>
              <a:gd name="connsiteY80" fmla="*/ 3426 h 10000"/>
              <a:gd name="connsiteX81" fmla="*/ 3325 w 9672"/>
              <a:gd name="connsiteY81" fmla="*/ 3494 h 10000"/>
              <a:gd name="connsiteX82" fmla="*/ 3241 w 9672"/>
              <a:gd name="connsiteY82" fmla="*/ 3413 h 10000"/>
              <a:gd name="connsiteX83" fmla="*/ 3278 w 9672"/>
              <a:gd name="connsiteY83" fmla="*/ 3279 h 10000"/>
              <a:gd name="connsiteX84" fmla="*/ 3245 w 9672"/>
              <a:gd name="connsiteY84" fmla="*/ 3092 h 10000"/>
              <a:gd name="connsiteX85" fmla="*/ 2998 w 9672"/>
              <a:gd name="connsiteY85" fmla="*/ 2959 h 10000"/>
              <a:gd name="connsiteX86" fmla="*/ 3035 w 9672"/>
              <a:gd name="connsiteY86" fmla="*/ 2503 h 10000"/>
              <a:gd name="connsiteX87" fmla="*/ 2951 w 9672"/>
              <a:gd name="connsiteY87" fmla="*/ 2222 h 10000"/>
              <a:gd name="connsiteX88" fmla="*/ 3073 w 9672"/>
              <a:gd name="connsiteY88" fmla="*/ 1955 h 10000"/>
              <a:gd name="connsiteX89" fmla="*/ 3059 w 9672"/>
              <a:gd name="connsiteY89" fmla="*/ 1767 h 10000"/>
              <a:gd name="connsiteX90" fmla="*/ 3115 w 9672"/>
              <a:gd name="connsiteY90" fmla="*/ 1874 h 10000"/>
              <a:gd name="connsiteX91" fmla="*/ 3087 w 9672"/>
              <a:gd name="connsiteY91" fmla="*/ 2236 h 10000"/>
              <a:gd name="connsiteX92" fmla="*/ 3124 w 9672"/>
              <a:gd name="connsiteY92" fmla="*/ 2289 h 10000"/>
              <a:gd name="connsiteX93" fmla="*/ 3293 w 9672"/>
              <a:gd name="connsiteY93" fmla="*/ 2409 h 10000"/>
              <a:gd name="connsiteX94" fmla="*/ 3143 w 9672"/>
              <a:gd name="connsiteY94" fmla="*/ 2102 h 10000"/>
              <a:gd name="connsiteX95" fmla="*/ 3255 w 9672"/>
              <a:gd name="connsiteY95" fmla="*/ 2115 h 10000"/>
              <a:gd name="connsiteX96" fmla="*/ 3232 w 9672"/>
              <a:gd name="connsiteY96" fmla="*/ 1995 h 10000"/>
              <a:gd name="connsiteX97" fmla="*/ 3293 w 9672"/>
              <a:gd name="connsiteY97" fmla="*/ 1942 h 10000"/>
              <a:gd name="connsiteX98" fmla="*/ 3601 w 9672"/>
              <a:gd name="connsiteY98" fmla="*/ 2169 h 10000"/>
              <a:gd name="connsiteX99" fmla="*/ 3541 w 9672"/>
              <a:gd name="connsiteY99" fmla="*/ 2329 h 10000"/>
              <a:gd name="connsiteX100" fmla="*/ 3536 w 9672"/>
              <a:gd name="connsiteY100" fmla="*/ 2570 h 10000"/>
              <a:gd name="connsiteX101" fmla="*/ 3596 w 9672"/>
              <a:gd name="connsiteY101" fmla="*/ 2705 h 10000"/>
              <a:gd name="connsiteX102" fmla="*/ 3630 w 9672"/>
              <a:gd name="connsiteY102" fmla="*/ 2169 h 10000"/>
              <a:gd name="connsiteX103" fmla="*/ 3461 w 9672"/>
              <a:gd name="connsiteY103" fmla="*/ 1900 h 10000"/>
              <a:gd name="connsiteX104" fmla="*/ 3428 w 9672"/>
              <a:gd name="connsiteY104" fmla="*/ 1539 h 10000"/>
              <a:gd name="connsiteX105" fmla="*/ 3816 w 9672"/>
              <a:gd name="connsiteY105" fmla="*/ 1406 h 10000"/>
              <a:gd name="connsiteX106" fmla="*/ 3770 w 9672"/>
              <a:gd name="connsiteY106" fmla="*/ 1057 h 10000"/>
              <a:gd name="connsiteX107" fmla="*/ 3816 w 9672"/>
              <a:gd name="connsiteY107" fmla="*/ 1137 h 10000"/>
              <a:gd name="connsiteX108" fmla="*/ 3882 w 9672"/>
              <a:gd name="connsiteY108" fmla="*/ 1004 h 10000"/>
              <a:gd name="connsiteX109" fmla="*/ 3835 w 9672"/>
              <a:gd name="connsiteY109" fmla="*/ 964 h 10000"/>
              <a:gd name="connsiteX110" fmla="*/ 4248 w 9672"/>
              <a:gd name="connsiteY110" fmla="*/ 683 h 10000"/>
              <a:gd name="connsiteX111" fmla="*/ 4215 w 9672"/>
              <a:gd name="connsiteY111" fmla="*/ 616 h 10000"/>
              <a:gd name="connsiteX112" fmla="*/ 4402 w 9672"/>
              <a:gd name="connsiteY112" fmla="*/ 576 h 10000"/>
              <a:gd name="connsiteX113" fmla="*/ 4402 w 9672"/>
              <a:gd name="connsiteY113" fmla="*/ 669 h 10000"/>
              <a:gd name="connsiteX114" fmla="*/ 4448 w 9672"/>
              <a:gd name="connsiteY114" fmla="*/ 669 h 10000"/>
              <a:gd name="connsiteX115" fmla="*/ 4584 w 9672"/>
              <a:gd name="connsiteY115" fmla="*/ 549 h 10000"/>
              <a:gd name="connsiteX116" fmla="*/ 4649 w 9672"/>
              <a:gd name="connsiteY116" fmla="*/ 616 h 10000"/>
              <a:gd name="connsiteX117" fmla="*/ 4589 w 9672"/>
              <a:gd name="connsiteY117" fmla="*/ 469 h 10000"/>
              <a:gd name="connsiteX118" fmla="*/ 4743 w 9672"/>
              <a:gd name="connsiteY118" fmla="*/ 442 h 10000"/>
              <a:gd name="connsiteX119" fmla="*/ 4747 w 9672"/>
              <a:gd name="connsiteY119" fmla="*/ 254 h 10000"/>
              <a:gd name="connsiteX120" fmla="*/ 4929 w 9672"/>
              <a:gd name="connsiteY120" fmla="*/ 0 h 10000"/>
              <a:gd name="connsiteX121" fmla="*/ 5056 w 9672"/>
              <a:gd name="connsiteY121" fmla="*/ 147 h 10000"/>
              <a:gd name="connsiteX122" fmla="*/ 4948 w 9672"/>
              <a:gd name="connsiteY122" fmla="*/ 281 h 10000"/>
              <a:gd name="connsiteX123" fmla="*/ 5135 w 9672"/>
              <a:gd name="connsiteY123" fmla="*/ 267 h 10000"/>
              <a:gd name="connsiteX124" fmla="*/ 5061 w 9672"/>
              <a:gd name="connsiteY124" fmla="*/ 469 h 10000"/>
              <a:gd name="connsiteX125" fmla="*/ 5374 w 9672"/>
              <a:gd name="connsiteY125" fmla="*/ 374 h 10000"/>
              <a:gd name="connsiteX126" fmla="*/ 5547 w 9672"/>
              <a:gd name="connsiteY126" fmla="*/ 669 h 10000"/>
              <a:gd name="connsiteX127" fmla="*/ 5524 w 9672"/>
              <a:gd name="connsiteY127" fmla="*/ 790 h 10000"/>
              <a:gd name="connsiteX128" fmla="*/ 5463 w 9672"/>
              <a:gd name="connsiteY128" fmla="*/ 723 h 10000"/>
              <a:gd name="connsiteX129" fmla="*/ 5542 w 9672"/>
              <a:gd name="connsiteY129" fmla="*/ 817 h 10000"/>
              <a:gd name="connsiteX130" fmla="*/ 5504 w 9672"/>
              <a:gd name="connsiteY130" fmla="*/ 990 h 10000"/>
              <a:gd name="connsiteX131" fmla="*/ 4929 w 9672"/>
              <a:gd name="connsiteY131" fmla="*/ 1860 h 10000"/>
              <a:gd name="connsiteX132" fmla="*/ 5113 w 9672"/>
              <a:gd name="connsiteY132" fmla="*/ 1753 h 10000"/>
              <a:gd name="connsiteX133" fmla="*/ 5075 w 9672"/>
              <a:gd name="connsiteY133" fmla="*/ 1646 h 10000"/>
              <a:gd name="connsiteX134" fmla="*/ 5365 w 9672"/>
              <a:gd name="connsiteY134" fmla="*/ 1473 h 10000"/>
              <a:gd name="connsiteX135" fmla="*/ 5286 w 9672"/>
              <a:gd name="connsiteY135" fmla="*/ 1513 h 10000"/>
              <a:gd name="connsiteX136" fmla="*/ 5304 w 9672"/>
              <a:gd name="connsiteY136" fmla="*/ 1352 h 10000"/>
              <a:gd name="connsiteX137" fmla="*/ 5463 w 9672"/>
              <a:gd name="connsiteY137" fmla="*/ 1473 h 10000"/>
              <a:gd name="connsiteX138" fmla="*/ 5491 w 9672"/>
              <a:gd name="connsiteY138" fmla="*/ 1352 h 10000"/>
              <a:gd name="connsiteX139" fmla="*/ 5524 w 9672"/>
              <a:gd name="connsiteY139" fmla="*/ 1646 h 10000"/>
              <a:gd name="connsiteX140" fmla="*/ 5603 w 9672"/>
              <a:gd name="connsiteY140" fmla="*/ 1660 h 10000"/>
              <a:gd name="connsiteX141" fmla="*/ 5533 w 9672"/>
              <a:gd name="connsiteY141" fmla="*/ 1539 h 10000"/>
              <a:gd name="connsiteX142" fmla="*/ 5683 w 9672"/>
              <a:gd name="connsiteY142" fmla="*/ 1473 h 10000"/>
              <a:gd name="connsiteX143" fmla="*/ 5870 w 9672"/>
              <a:gd name="connsiteY143" fmla="*/ 1539 h 10000"/>
              <a:gd name="connsiteX144" fmla="*/ 5851 w 9672"/>
              <a:gd name="connsiteY144" fmla="*/ 1646 h 10000"/>
              <a:gd name="connsiteX145" fmla="*/ 6010 w 9672"/>
              <a:gd name="connsiteY145" fmla="*/ 1727 h 10000"/>
              <a:gd name="connsiteX146" fmla="*/ 6151 w 9672"/>
              <a:gd name="connsiteY146" fmla="*/ 1713 h 10000"/>
              <a:gd name="connsiteX147" fmla="*/ 6155 w 9672"/>
              <a:gd name="connsiteY147" fmla="*/ 1446 h 10000"/>
              <a:gd name="connsiteX148" fmla="*/ 6196 w 9672"/>
              <a:gd name="connsiteY148" fmla="*/ 1406 h 10000"/>
              <a:gd name="connsiteX149" fmla="*/ 6554 w 9672"/>
              <a:gd name="connsiteY149" fmla="*/ 1713 h 10000"/>
              <a:gd name="connsiteX150" fmla="*/ 6501 w 9672"/>
              <a:gd name="connsiteY150" fmla="*/ 2169 h 10000"/>
              <a:gd name="connsiteX151" fmla="*/ 6670 w 9672"/>
              <a:gd name="connsiteY151" fmla="*/ 2490 h 10000"/>
              <a:gd name="connsiteX152" fmla="*/ 6759 w 9672"/>
              <a:gd name="connsiteY152" fmla="*/ 2048 h 10000"/>
              <a:gd name="connsiteX153" fmla="*/ 6819 w 9672"/>
              <a:gd name="connsiteY153" fmla="*/ 2236 h 10000"/>
              <a:gd name="connsiteX154" fmla="*/ 6937 w 9672"/>
              <a:gd name="connsiteY154" fmla="*/ 2169 h 10000"/>
              <a:gd name="connsiteX155" fmla="*/ 7097 w 9672"/>
              <a:gd name="connsiteY155" fmla="*/ 2329 h 10000"/>
              <a:gd name="connsiteX156" fmla="*/ 7222 w 9672"/>
              <a:gd name="connsiteY156" fmla="*/ 2236 h 10000"/>
              <a:gd name="connsiteX157" fmla="*/ 7208 w 9672"/>
              <a:gd name="connsiteY157" fmla="*/ 2048 h 10000"/>
              <a:gd name="connsiteX158" fmla="*/ 7296 w 9672"/>
              <a:gd name="connsiteY158" fmla="*/ 1767 h 10000"/>
              <a:gd name="connsiteX159" fmla="*/ 7830 w 9672"/>
              <a:gd name="connsiteY159" fmla="*/ 1968 h 10000"/>
              <a:gd name="connsiteX160" fmla="*/ 7862 w 9672"/>
              <a:gd name="connsiteY160" fmla="*/ 2102 h 10000"/>
              <a:gd name="connsiteX161" fmla="*/ 7797 w 9672"/>
              <a:gd name="connsiteY161" fmla="*/ 2169 h 10000"/>
              <a:gd name="connsiteX162" fmla="*/ 7966 w 9672"/>
              <a:gd name="connsiteY162" fmla="*/ 2236 h 10000"/>
              <a:gd name="connsiteX163" fmla="*/ 8031 w 9672"/>
              <a:gd name="connsiteY163" fmla="*/ 2450 h 10000"/>
              <a:gd name="connsiteX164" fmla="*/ 8427 w 9672"/>
              <a:gd name="connsiteY164" fmla="*/ 2409 h 10000"/>
              <a:gd name="connsiteX165" fmla="*/ 8502 w 9672"/>
              <a:gd name="connsiteY165" fmla="*/ 2570 h 10000"/>
              <a:gd name="connsiteX166" fmla="*/ 8475 w 9672"/>
              <a:gd name="connsiteY166" fmla="*/ 2771 h 10000"/>
              <a:gd name="connsiteX167" fmla="*/ 8591 w 9672"/>
              <a:gd name="connsiteY167" fmla="*/ 2918 h 10000"/>
              <a:gd name="connsiteX168" fmla="*/ 8653 w 9672"/>
              <a:gd name="connsiteY168" fmla="*/ 2798 h 10000"/>
              <a:gd name="connsiteX169" fmla="*/ 8933 w 9672"/>
              <a:gd name="connsiteY169" fmla="*/ 2892 h 10000"/>
              <a:gd name="connsiteX170" fmla="*/ 8995 w 9672"/>
              <a:gd name="connsiteY170" fmla="*/ 2771 h 10000"/>
              <a:gd name="connsiteX171" fmla="*/ 9027 w 9672"/>
              <a:gd name="connsiteY171" fmla="*/ 2959 h 10000"/>
              <a:gd name="connsiteX172" fmla="*/ 9144 w 9672"/>
              <a:gd name="connsiteY172" fmla="*/ 3106 h 10000"/>
              <a:gd name="connsiteX173" fmla="*/ 9201 w 9672"/>
              <a:gd name="connsiteY173" fmla="*/ 2999 h 10000"/>
              <a:gd name="connsiteX174" fmla="*/ 9144 w 9672"/>
              <a:gd name="connsiteY174" fmla="*/ 2838 h 10000"/>
              <a:gd name="connsiteX175" fmla="*/ 9177 w 9672"/>
              <a:gd name="connsiteY175" fmla="*/ 2705 h 10000"/>
              <a:gd name="connsiteX176" fmla="*/ 9672 w 9672"/>
              <a:gd name="connsiteY176" fmla="*/ 2905 h 10000"/>
              <a:gd name="connsiteX177" fmla="*/ 2404 w 9672"/>
              <a:gd name="connsiteY177" fmla="*/ 7121 h 10000"/>
              <a:gd name="connsiteX178" fmla="*/ 2254 w 9672"/>
              <a:gd name="connsiteY178" fmla="*/ 6907 h 10000"/>
              <a:gd name="connsiteX179" fmla="*/ 2110 w 9672"/>
              <a:gd name="connsiteY179" fmla="*/ 7068 h 10000"/>
              <a:gd name="connsiteX180" fmla="*/ 2076 w 9672"/>
              <a:gd name="connsiteY180" fmla="*/ 7014 h 10000"/>
              <a:gd name="connsiteX181" fmla="*/ 1937 w 9672"/>
              <a:gd name="connsiteY181" fmla="*/ 4912 h 10000"/>
              <a:gd name="connsiteX182" fmla="*/ 2002 w 9672"/>
              <a:gd name="connsiteY182" fmla="*/ 7148 h 10000"/>
              <a:gd name="connsiteX183" fmla="*/ 1867 w 9672"/>
              <a:gd name="connsiteY183" fmla="*/ 7202 h 10000"/>
              <a:gd name="connsiteX184" fmla="*/ 1820 w 9672"/>
              <a:gd name="connsiteY184" fmla="*/ 7148 h 10000"/>
              <a:gd name="connsiteX185" fmla="*/ 1806 w 9672"/>
              <a:gd name="connsiteY185" fmla="*/ 7202 h 10000"/>
              <a:gd name="connsiteX186" fmla="*/ 1877 w 9672"/>
              <a:gd name="connsiteY186" fmla="*/ 7403 h 10000"/>
              <a:gd name="connsiteX187" fmla="*/ 1829 w 9672"/>
              <a:gd name="connsiteY187" fmla="*/ 7523 h 10000"/>
              <a:gd name="connsiteX188" fmla="*/ 1833 w 9672"/>
              <a:gd name="connsiteY188" fmla="*/ 7697 h 10000"/>
              <a:gd name="connsiteX189" fmla="*/ 1909 w 9672"/>
              <a:gd name="connsiteY189" fmla="*/ 7711 h 10000"/>
              <a:gd name="connsiteX190" fmla="*/ 1940 w 9672"/>
              <a:gd name="connsiteY190" fmla="*/ 7871 h 10000"/>
              <a:gd name="connsiteX191" fmla="*/ 1922 w 9672"/>
              <a:gd name="connsiteY191" fmla="*/ 7991 h 10000"/>
              <a:gd name="connsiteX192" fmla="*/ 1867 w 9672"/>
              <a:gd name="connsiteY192" fmla="*/ 7911 h 10000"/>
              <a:gd name="connsiteX193" fmla="*/ 1820 w 9672"/>
              <a:gd name="connsiteY193" fmla="*/ 7978 h 10000"/>
              <a:gd name="connsiteX194" fmla="*/ 1778 w 9672"/>
              <a:gd name="connsiteY194" fmla="*/ 7911 h 10000"/>
              <a:gd name="connsiteX195" fmla="*/ 1759 w 9672"/>
              <a:gd name="connsiteY195" fmla="*/ 7804 h 10000"/>
              <a:gd name="connsiteX196" fmla="*/ 1708 w 9672"/>
              <a:gd name="connsiteY196" fmla="*/ 7871 h 10000"/>
              <a:gd name="connsiteX197" fmla="*/ 1665 w 9672"/>
              <a:gd name="connsiteY197" fmla="*/ 7804 h 10000"/>
              <a:gd name="connsiteX198" fmla="*/ 1623 w 9672"/>
              <a:gd name="connsiteY198" fmla="*/ 7911 h 10000"/>
              <a:gd name="connsiteX199" fmla="*/ 1568 w 9672"/>
              <a:gd name="connsiteY199" fmla="*/ 7924 h 10000"/>
              <a:gd name="connsiteX200" fmla="*/ 1530 w 9672"/>
              <a:gd name="connsiteY200" fmla="*/ 7804 h 10000"/>
              <a:gd name="connsiteX201" fmla="*/ 1325 w 9672"/>
              <a:gd name="connsiteY201" fmla="*/ 7764 h 10000"/>
              <a:gd name="connsiteX202" fmla="*/ 1300 w 9672"/>
              <a:gd name="connsiteY202" fmla="*/ 7831 h 10000"/>
              <a:gd name="connsiteX203" fmla="*/ 1281 w 9672"/>
              <a:gd name="connsiteY203" fmla="*/ 7831 h 10000"/>
              <a:gd name="connsiteX204" fmla="*/ 1248 w 9672"/>
              <a:gd name="connsiteY204" fmla="*/ 7965 h 10000"/>
              <a:gd name="connsiteX205" fmla="*/ 1253 w 9672"/>
              <a:gd name="connsiteY205" fmla="*/ 8099 h 10000"/>
              <a:gd name="connsiteX206" fmla="*/ 1230 w 9672"/>
              <a:gd name="connsiteY206" fmla="*/ 8099 h 10000"/>
              <a:gd name="connsiteX207" fmla="*/ 1210 w 9672"/>
              <a:gd name="connsiteY207" fmla="*/ 7991 h 10000"/>
              <a:gd name="connsiteX208" fmla="*/ 1183 w 9672"/>
              <a:gd name="connsiteY208" fmla="*/ 8005 h 10000"/>
              <a:gd name="connsiteX209" fmla="*/ 1174 w 9672"/>
              <a:gd name="connsiteY209" fmla="*/ 8393 h 10000"/>
              <a:gd name="connsiteX210" fmla="*/ 1206 w 9672"/>
              <a:gd name="connsiteY210" fmla="*/ 8514 h 10000"/>
              <a:gd name="connsiteX211" fmla="*/ 1206 w 9672"/>
              <a:gd name="connsiteY211" fmla="*/ 8621 h 10000"/>
              <a:gd name="connsiteX212" fmla="*/ 1239 w 9672"/>
              <a:gd name="connsiteY212" fmla="*/ 8607 h 10000"/>
              <a:gd name="connsiteX213" fmla="*/ 1281 w 9672"/>
              <a:gd name="connsiteY213" fmla="*/ 8554 h 10000"/>
              <a:gd name="connsiteX214" fmla="*/ 1319 w 9672"/>
              <a:gd name="connsiteY214" fmla="*/ 8728 h 10000"/>
              <a:gd name="connsiteX215" fmla="*/ 1347 w 9672"/>
              <a:gd name="connsiteY215" fmla="*/ 8835 h 10000"/>
              <a:gd name="connsiteX216" fmla="*/ 1375 w 9672"/>
              <a:gd name="connsiteY216" fmla="*/ 8983 h 10000"/>
              <a:gd name="connsiteX217" fmla="*/ 1422 w 9672"/>
              <a:gd name="connsiteY217" fmla="*/ 9009 h 10000"/>
              <a:gd name="connsiteX218" fmla="*/ 1362 w 9672"/>
              <a:gd name="connsiteY218" fmla="*/ 9130 h 10000"/>
              <a:gd name="connsiteX219" fmla="*/ 1319 w 9672"/>
              <a:gd name="connsiteY219" fmla="*/ 9023 h 10000"/>
              <a:gd name="connsiteX220" fmla="*/ 1276 w 9672"/>
              <a:gd name="connsiteY220" fmla="*/ 9464 h 10000"/>
              <a:gd name="connsiteX221" fmla="*/ 1329 w 9672"/>
              <a:gd name="connsiteY221" fmla="*/ 9571 h 10000"/>
              <a:gd name="connsiteX222" fmla="*/ 1375 w 9672"/>
              <a:gd name="connsiteY222" fmla="*/ 10000 h 10000"/>
              <a:gd name="connsiteX223" fmla="*/ 1334 w 9672"/>
              <a:gd name="connsiteY223" fmla="*/ 9919 h 10000"/>
              <a:gd name="connsiteX224" fmla="*/ 1291 w 9672"/>
              <a:gd name="connsiteY224" fmla="*/ 9879 h 10000"/>
              <a:gd name="connsiteX225" fmla="*/ 1239 w 9672"/>
              <a:gd name="connsiteY225" fmla="*/ 9853 h 10000"/>
              <a:gd name="connsiteX226" fmla="*/ 1206 w 9672"/>
              <a:gd name="connsiteY226" fmla="*/ 9812 h 10000"/>
              <a:gd name="connsiteX227" fmla="*/ 1169 w 9672"/>
              <a:gd name="connsiteY227" fmla="*/ 9786 h 10000"/>
              <a:gd name="connsiteX228" fmla="*/ 1140 w 9672"/>
              <a:gd name="connsiteY228" fmla="*/ 9639 h 10000"/>
              <a:gd name="connsiteX229" fmla="*/ 1075 w 9672"/>
              <a:gd name="connsiteY229" fmla="*/ 9732 h 10000"/>
              <a:gd name="connsiteX230" fmla="*/ 1015 w 9672"/>
              <a:gd name="connsiteY230" fmla="*/ 9719 h 10000"/>
              <a:gd name="connsiteX231" fmla="*/ 976 w 9672"/>
              <a:gd name="connsiteY231" fmla="*/ 9598 h 10000"/>
              <a:gd name="connsiteX232" fmla="*/ 874 w 9672"/>
              <a:gd name="connsiteY232" fmla="*/ 9477 h 10000"/>
              <a:gd name="connsiteX233" fmla="*/ 771 w 9672"/>
              <a:gd name="connsiteY233" fmla="*/ 9491 h 10000"/>
              <a:gd name="connsiteX234" fmla="*/ 663 w 9672"/>
              <a:gd name="connsiteY234" fmla="*/ 9290 h 10000"/>
              <a:gd name="connsiteX235" fmla="*/ 748 w 9672"/>
              <a:gd name="connsiteY235" fmla="*/ 9090 h 10000"/>
              <a:gd name="connsiteX236" fmla="*/ 758 w 9672"/>
              <a:gd name="connsiteY236" fmla="*/ 8929 h 10000"/>
              <a:gd name="connsiteX237" fmla="*/ 758 w 9672"/>
              <a:gd name="connsiteY237" fmla="*/ 8754 h 10000"/>
              <a:gd name="connsiteX238" fmla="*/ 762 w 9672"/>
              <a:gd name="connsiteY238" fmla="*/ 8634 h 10000"/>
              <a:gd name="connsiteX239" fmla="*/ 818 w 9672"/>
              <a:gd name="connsiteY239" fmla="*/ 8581 h 10000"/>
              <a:gd name="connsiteX240" fmla="*/ 790 w 9672"/>
              <a:gd name="connsiteY240" fmla="*/ 8327 h 10000"/>
              <a:gd name="connsiteX241" fmla="*/ 724 w 9672"/>
              <a:gd name="connsiteY241" fmla="*/ 8260 h 10000"/>
              <a:gd name="connsiteX242" fmla="*/ 692 w 9672"/>
              <a:gd name="connsiteY242" fmla="*/ 8220 h 10000"/>
              <a:gd name="connsiteX243" fmla="*/ 650 w 9672"/>
              <a:gd name="connsiteY243" fmla="*/ 8260 h 10000"/>
              <a:gd name="connsiteX244" fmla="*/ 552 w 9672"/>
              <a:gd name="connsiteY244" fmla="*/ 8193 h 10000"/>
              <a:gd name="connsiteX245" fmla="*/ 477 w 9672"/>
              <a:gd name="connsiteY245" fmla="*/ 7938 h 10000"/>
              <a:gd name="connsiteX246" fmla="*/ 416 w 9672"/>
              <a:gd name="connsiteY246" fmla="*/ 7858 h 10000"/>
              <a:gd name="connsiteX247" fmla="*/ 388 w 9672"/>
              <a:gd name="connsiteY247" fmla="*/ 7630 h 10000"/>
              <a:gd name="connsiteX248" fmla="*/ 332 w 9672"/>
              <a:gd name="connsiteY248" fmla="*/ 7604 h 10000"/>
              <a:gd name="connsiteX249" fmla="*/ 281 w 9672"/>
              <a:gd name="connsiteY249" fmla="*/ 7684 h 10000"/>
              <a:gd name="connsiteX250" fmla="*/ 247 w 9672"/>
              <a:gd name="connsiteY250" fmla="*/ 7724 h 10000"/>
              <a:gd name="connsiteX251" fmla="*/ 234 w 9672"/>
              <a:gd name="connsiteY251" fmla="*/ 7617 h 10000"/>
              <a:gd name="connsiteX252" fmla="*/ 206 w 9672"/>
              <a:gd name="connsiteY252" fmla="*/ 7523 h 10000"/>
              <a:gd name="connsiteX253" fmla="*/ 281 w 9672"/>
              <a:gd name="connsiteY253" fmla="*/ 7497 h 10000"/>
              <a:gd name="connsiteX254" fmla="*/ 275 w 9672"/>
              <a:gd name="connsiteY254" fmla="*/ 7430 h 10000"/>
              <a:gd name="connsiteX255" fmla="*/ 256 w 9672"/>
              <a:gd name="connsiteY255" fmla="*/ 7390 h 10000"/>
              <a:gd name="connsiteX256" fmla="*/ 234 w 9672"/>
              <a:gd name="connsiteY256" fmla="*/ 7336 h 10000"/>
              <a:gd name="connsiteX257" fmla="*/ 192 w 9672"/>
              <a:gd name="connsiteY257" fmla="*/ 7068 h 10000"/>
              <a:gd name="connsiteX258" fmla="*/ 136 w 9672"/>
              <a:gd name="connsiteY258" fmla="*/ 6921 h 10000"/>
              <a:gd name="connsiteX259" fmla="*/ 79 w 9672"/>
              <a:gd name="connsiteY259" fmla="*/ 6921 h 10000"/>
              <a:gd name="connsiteX260" fmla="*/ 19 w 9672"/>
              <a:gd name="connsiteY260" fmla="*/ 6921 h 10000"/>
              <a:gd name="connsiteX261" fmla="*/ 0 w 9672"/>
              <a:gd name="connsiteY261" fmla="*/ 6720 h 10000"/>
              <a:gd name="connsiteX262" fmla="*/ 37 w 9672"/>
              <a:gd name="connsiteY262" fmla="*/ 6587 h 10000"/>
              <a:gd name="connsiteX0" fmla="*/ 38 w 9513"/>
              <a:gd name="connsiteY0" fmla="*/ 6587 h 10000"/>
              <a:gd name="connsiteX1" fmla="*/ 63 w 9513"/>
              <a:gd name="connsiteY1" fmla="*/ 6345 h 10000"/>
              <a:gd name="connsiteX2" fmla="*/ 106 w 9513"/>
              <a:gd name="connsiteY2" fmla="*/ 6131 h 10000"/>
              <a:gd name="connsiteX3" fmla="*/ 72 w 9513"/>
              <a:gd name="connsiteY3" fmla="*/ 5877 h 10000"/>
              <a:gd name="connsiteX4" fmla="*/ 72 w 9513"/>
              <a:gd name="connsiteY4" fmla="*/ 5729 h 10000"/>
              <a:gd name="connsiteX5" fmla="*/ 222 w 9513"/>
              <a:gd name="connsiteY5" fmla="*/ 5662 h 10000"/>
              <a:gd name="connsiteX6" fmla="*/ 116 w 9513"/>
              <a:gd name="connsiteY6" fmla="*/ 5582 h 10000"/>
              <a:gd name="connsiteX7" fmla="*/ 120 w 9513"/>
              <a:gd name="connsiteY7" fmla="*/ 5475 h 10000"/>
              <a:gd name="connsiteX8" fmla="*/ 53 w 9513"/>
              <a:gd name="connsiteY8" fmla="*/ 5502 h 10000"/>
              <a:gd name="connsiteX9" fmla="*/ 305 w 9513"/>
              <a:gd name="connsiteY9" fmla="*/ 4912 h 10000"/>
              <a:gd name="connsiteX10" fmla="*/ 192 w 9513"/>
              <a:gd name="connsiteY10" fmla="*/ 4297 h 10000"/>
              <a:gd name="connsiteX11" fmla="*/ 222 w 9513"/>
              <a:gd name="connsiteY11" fmla="*/ 4002 h 10000"/>
              <a:gd name="connsiteX12" fmla="*/ 154 w 9513"/>
              <a:gd name="connsiteY12" fmla="*/ 3668 h 10000"/>
              <a:gd name="connsiteX13" fmla="*/ 209 w 9513"/>
              <a:gd name="connsiteY13" fmla="*/ 3481 h 10000"/>
              <a:gd name="connsiteX14" fmla="*/ 116 w 9513"/>
              <a:gd name="connsiteY14" fmla="*/ 3226 h 10000"/>
              <a:gd name="connsiteX15" fmla="*/ 141 w 9513"/>
              <a:gd name="connsiteY15" fmla="*/ 3012 h 10000"/>
              <a:gd name="connsiteX16" fmla="*/ 265 w 9513"/>
              <a:gd name="connsiteY16" fmla="*/ 2771 h 10000"/>
              <a:gd name="connsiteX17" fmla="*/ 333 w 9513"/>
              <a:gd name="connsiteY17" fmla="*/ 2745 h 10000"/>
              <a:gd name="connsiteX18" fmla="*/ 416 w 9513"/>
              <a:gd name="connsiteY18" fmla="*/ 2798 h 10000"/>
              <a:gd name="connsiteX19" fmla="*/ 343 w 9513"/>
              <a:gd name="connsiteY19" fmla="*/ 2852 h 10000"/>
              <a:gd name="connsiteX20" fmla="*/ 401 w 9513"/>
              <a:gd name="connsiteY20" fmla="*/ 2945 h 10000"/>
              <a:gd name="connsiteX21" fmla="*/ 594 w 9513"/>
              <a:gd name="connsiteY21" fmla="*/ 2972 h 10000"/>
              <a:gd name="connsiteX22" fmla="*/ 944 w 9513"/>
              <a:gd name="connsiteY22" fmla="*/ 3468 h 10000"/>
              <a:gd name="connsiteX23" fmla="*/ 948 w 9513"/>
              <a:gd name="connsiteY23" fmla="*/ 3708 h 10000"/>
              <a:gd name="connsiteX24" fmla="*/ 803 w 9513"/>
              <a:gd name="connsiteY24" fmla="*/ 3935 h 10000"/>
              <a:gd name="connsiteX25" fmla="*/ 333 w 9513"/>
              <a:gd name="connsiteY25" fmla="*/ 3628 h 10000"/>
              <a:gd name="connsiteX26" fmla="*/ 526 w 9513"/>
              <a:gd name="connsiteY26" fmla="*/ 3989 h 10000"/>
              <a:gd name="connsiteX27" fmla="*/ 522 w 9513"/>
              <a:gd name="connsiteY27" fmla="*/ 4404 h 10000"/>
              <a:gd name="connsiteX28" fmla="*/ 706 w 9513"/>
              <a:gd name="connsiteY28" fmla="*/ 4605 h 10000"/>
              <a:gd name="connsiteX29" fmla="*/ 758 w 9513"/>
              <a:gd name="connsiteY29" fmla="*/ 4578 h 10000"/>
              <a:gd name="connsiteX30" fmla="*/ 731 w 9513"/>
              <a:gd name="connsiteY30" fmla="*/ 4404 h 10000"/>
              <a:gd name="connsiteX31" fmla="*/ 643 w 9513"/>
              <a:gd name="connsiteY31" fmla="*/ 4338 h 10000"/>
              <a:gd name="connsiteX32" fmla="*/ 667 w 9513"/>
              <a:gd name="connsiteY32" fmla="*/ 4189 h 10000"/>
              <a:gd name="connsiteX33" fmla="*/ 749 w 9513"/>
              <a:gd name="connsiteY33" fmla="*/ 4351 h 10000"/>
              <a:gd name="connsiteX34" fmla="*/ 933 w 9513"/>
              <a:gd name="connsiteY34" fmla="*/ 4404 h 10000"/>
              <a:gd name="connsiteX35" fmla="*/ 855 w 9513"/>
              <a:gd name="connsiteY35" fmla="*/ 4069 h 10000"/>
              <a:gd name="connsiteX36" fmla="*/ 1026 w 9513"/>
              <a:gd name="connsiteY36" fmla="*/ 3802 h 10000"/>
              <a:gd name="connsiteX37" fmla="*/ 1146 w 9513"/>
              <a:gd name="connsiteY37" fmla="*/ 3989 h 10000"/>
              <a:gd name="connsiteX38" fmla="*/ 1140 w 9513"/>
              <a:gd name="connsiteY38" fmla="*/ 3253 h 10000"/>
              <a:gd name="connsiteX39" fmla="*/ 1093 w 9513"/>
              <a:gd name="connsiteY39" fmla="*/ 3132 h 10000"/>
              <a:gd name="connsiteX40" fmla="*/ 1295 w 9513"/>
              <a:gd name="connsiteY40" fmla="*/ 3306 h 10000"/>
              <a:gd name="connsiteX41" fmla="*/ 1310 w 9513"/>
              <a:gd name="connsiteY41" fmla="*/ 3386 h 10000"/>
              <a:gd name="connsiteX42" fmla="*/ 1199 w 9513"/>
              <a:gd name="connsiteY42" fmla="*/ 3521 h 10000"/>
              <a:gd name="connsiteX43" fmla="*/ 1310 w 9513"/>
              <a:gd name="connsiteY43" fmla="*/ 3762 h 10000"/>
              <a:gd name="connsiteX44" fmla="*/ 1402 w 9513"/>
              <a:gd name="connsiteY44" fmla="*/ 3481 h 10000"/>
              <a:gd name="connsiteX45" fmla="*/ 1780 w 9513"/>
              <a:gd name="connsiteY45" fmla="*/ 3039 h 10000"/>
              <a:gd name="connsiteX46" fmla="*/ 1838 w 9513"/>
              <a:gd name="connsiteY46" fmla="*/ 3025 h 10000"/>
              <a:gd name="connsiteX47" fmla="*/ 1780 w 9513"/>
              <a:gd name="connsiteY47" fmla="*/ 3092 h 10000"/>
              <a:gd name="connsiteX48" fmla="*/ 1963 w 9513"/>
              <a:gd name="connsiteY48" fmla="*/ 4899 h 10000"/>
              <a:gd name="connsiteX49" fmla="*/ 2118 w 9513"/>
              <a:gd name="connsiteY49" fmla="*/ 3025 h 10000"/>
              <a:gd name="connsiteX50" fmla="*/ 2182 w 9513"/>
              <a:gd name="connsiteY50" fmla="*/ 3226 h 10000"/>
              <a:gd name="connsiteX51" fmla="*/ 2244 w 9513"/>
              <a:gd name="connsiteY51" fmla="*/ 3079 h 10000"/>
              <a:gd name="connsiteX52" fmla="*/ 2209 w 9513"/>
              <a:gd name="connsiteY52" fmla="*/ 2838 h 10000"/>
              <a:gd name="connsiteX53" fmla="*/ 2248 w 9513"/>
              <a:gd name="connsiteY53" fmla="*/ 2758 h 10000"/>
              <a:gd name="connsiteX54" fmla="*/ 2461 w 9513"/>
              <a:gd name="connsiteY54" fmla="*/ 2878 h 10000"/>
              <a:gd name="connsiteX55" fmla="*/ 2737 w 9513"/>
              <a:gd name="connsiteY55" fmla="*/ 3293 h 10000"/>
              <a:gd name="connsiteX56" fmla="*/ 2791 w 9513"/>
              <a:gd name="connsiteY56" fmla="*/ 3092 h 10000"/>
              <a:gd name="connsiteX57" fmla="*/ 2732 w 9513"/>
              <a:gd name="connsiteY57" fmla="*/ 2878 h 10000"/>
              <a:gd name="connsiteX58" fmla="*/ 2645 w 9513"/>
              <a:gd name="connsiteY58" fmla="*/ 2825 h 10000"/>
              <a:gd name="connsiteX59" fmla="*/ 2679 w 9513"/>
              <a:gd name="connsiteY59" fmla="*/ 2490 h 10000"/>
              <a:gd name="connsiteX60" fmla="*/ 2621 w 9513"/>
              <a:gd name="connsiteY60" fmla="*/ 2450 h 10000"/>
              <a:gd name="connsiteX61" fmla="*/ 2640 w 9513"/>
              <a:gd name="connsiteY61" fmla="*/ 2289 h 10000"/>
              <a:gd name="connsiteX62" fmla="*/ 2741 w 9513"/>
              <a:gd name="connsiteY62" fmla="*/ 2129 h 10000"/>
              <a:gd name="connsiteX63" fmla="*/ 2809 w 9513"/>
              <a:gd name="connsiteY63" fmla="*/ 1727 h 10000"/>
              <a:gd name="connsiteX64" fmla="*/ 2950 w 9513"/>
              <a:gd name="connsiteY64" fmla="*/ 1740 h 10000"/>
              <a:gd name="connsiteX65" fmla="*/ 3022 w 9513"/>
              <a:gd name="connsiteY65" fmla="*/ 1793 h 10000"/>
              <a:gd name="connsiteX66" fmla="*/ 2969 w 9513"/>
              <a:gd name="connsiteY66" fmla="*/ 2222 h 10000"/>
              <a:gd name="connsiteX67" fmla="*/ 3027 w 9513"/>
              <a:gd name="connsiteY67" fmla="*/ 2423 h 10000"/>
              <a:gd name="connsiteX68" fmla="*/ 3009 w 9513"/>
              <a:gd name="connsiteY68" fmla="*/ 3012 h 10000"/>
              <a:gd name="connsiteX69" fmla="*/ 3081 w 9513"/>
              <a:gd name="connsiteY69" fmla="*/ 3213 h 10000"/>
              <a:gd name="connsiteX70" fmla="*/ 3051 w 9513"/>
              <a:gd name="connsiteY70" fmla="*/ 3426 h 10000"/>
              <a:gd name="connsiteX71" fmla="*/ 2945 w 9513"/>
              <a:gd name="connsiteY71" fmla="*/ 3588 h 10000"/>
              <a:gd name="connsiteX72" fmla="*/ 2979 w 9513"/>
              <a:gd name="connsiteY72" fmla="*/ 3668 h 10000"/>
              <a:gd name="connsiteX73" fmla="*/ 2834 w 9513"/>
              <a:gd name="connsiteY73" fmla="*/ 3748 h 10000"/>
              <a:gd name="connsiteX74" fmla="*/ 2988 w 9513"/>
              <a:gd name="connsiteY74" fmla="*/ 3895 h 10000"/>
              <a:gd name="connsiteX75" fmla="*/ 3159 w 9513"/>
              <a:gd name="connsiteY75" fmla="*/ 3426 h 10000"/>
              <a:gd name="connsiteX76" fmla="*/ 3138 w 9513"/>
              <a:gd name="connsiteY76" fmla="*/ 3132 h 10000"/>
              <a:gd name="connsiteX77" fmla="*/ 3196 w 9513"/>
              <a:gd name="connsiteY77" fmla="*/ 3092 h 10000"/>
              <a:gd name="connsiteX78" fmla="*/ 3289 w 9513"/>
              <a:gd name="connsiteY78" fmla="*/ 3039 h 10000"/>
              <a:gd name="connsiteX79" fmla="*/ 3332 w 9513"/>
              <a:gd name="connsiteY79" fmla="*/ 3199 h 10000"/>
              <a:gd name="connsiteX80" fmla="*/ 3327 w 9513"/>
              <a:gd name="connsiteY80" fmla="*/ 3426 h 10000"/>
              <a:gd name="connsiteX81" fmla="*/ 3438 w 9513"/>
              <a:gd name="connsiteY81" fmla="*/ 3494 h 10000"/>
              <a:gd name="connsiteX82" fmla="*/ 3351 w 9513"/>
              <a:gd name="connsiteY82" fmla="*/ 3413 h 10000"/>
              <a:gd name="connsiteX83" fmla="*/ 3389 w 9513"/>
              <a:gd name="connsiteY83" fmla="*/ 3279 h 10000"/>
              <a:gd name="connsiteX84" fmla="*/ 3355 w 9513"/>
              <a:gd name="connsiteY84" fmla="*/ 3092 h 10000"/>
              <a:gd name="connsiteX85" fmla="*/ 3100 w 9513"/>
              <a:gd name="connsiteY85" fmla="*/ 2959 h 10000"/>
              <a:gd name="connsiteX86" fmla="*/ 3138 w 9513"/>
              <a:gd name="connsiteY86" fmla="*/ 2503 h 10000"/>
              <a:gd name="connsiteX87" fmla="*/ 3051 w 9513"/>
              <a:gd name="connsiteY87" fmla="*/ 2222 h 10000"/>
              <a:gd name="connsiteX88" fmla="*/ 3177 w 9513"/>
              <a:gd name="connsiteY88" fmla="*/ 1955 h 10000"/>
              <a:gd name="connsiteX89" fmla="*/ 3163 w 9513"/>
              <a:gd name="connsiteY89" fmla="*/ 1767 h 10000"/>
              <a:gd name="connsiteX90" fmla="*/ 3221 w 9513"/>
              <a:gd name="connsiteY90" fmla="*/ 1874 h 10000"/>
              <a:gd name="connsiteX91" fmla="*/ 3192 w 9513"/>
              <a:gd name="connsiteY91" fmla="*/ 2236 h 10000"/>
              <a:gd name="connsiteX92" fmla="*/ 3230 w 9513"/>
              <a:gd name="connsiteY92" fmla="*/ 2289 h 10000"/>
              <a:gd name="connsiteX93" fmla="*/ 3405 w 9513"/>
              <a:gd name="connsiteY93" fmla="*/ 2409 h 10000"/>
              <a:gd name="connsiteX94" fmla="*/ 3250 w 9513"/>
              <a:gd name="connsiteY94" fmla="*/ 2102 h 10000"/>
              <a:gd name="connsiteX95" fmla="*/ 3365 w 9513"/>
              <a:gd name="connsiteY95" fmla="*/ 2115 h 10000"/>
              <a:gd name="connsiteX96" fmla="*/ 3342 w 9513"/>
              <a:gd name="connsiteY96" fmla="*/ 1995 h 10000"/>
              <a:gd name="connsiteX97" fmla="*/ 3405 w 9513"/>
              <a:gd name="connsiteY97" fmla="*/ 1942 h 10000"/>
              <a:gd name="connsiteX98" fmla="*/ 3723 w 9513"/>
              <a:gd name="connsiteY98" fmla="*/ 2169 h 10000"/>
              <a:gd name="connsiteX99" fmla="*/ 3661 w 9513"/>
              <a:gd name="connsiteY99" fmla="*/ 2329 h 10000"/>
              <a:gd name="connsiteX100" fmla="*/ 3656 w 9513"/>
              <a:gd name="connsiteY100" fmla="*/ 2570 h 10000"/>
              <a:gd name="connsiteX101" fmla="*/ 3718 w 9513"/>
              <a:gd name="connsiteY101" fmla="*/ 2705 h 10000"/>
              <a:gd name="connsiteX102" fmla="*/ 3753 w 9513"/>
              <a:gd name="connsiteY102" fmla="*/ 2169 h 10000"/>
              <a:gd name="connsiteX103" fmla="*/ 3578 w 9513"/>
              <a:gd name="connsiteY103" fmla="*/ 1900 h 10000"/>
              <a:gd name="connsiteX104" fmla="*/ 3544 w 9513"/>
              <a:gd name="connsiteY104" fmla="*/ 1539 h 10000"/>
              <a:gd name="connsiteX105" fmla="*/ 3945 w 9513"/>
              <a:gd name="connsiteY105" fmla="*/ 1406 h 10000"/>
              <a:gd name="connsiteX106" fmla="*/ 3898 w 9513"/>
              <a:gd name="connsiteY106" fmla="*/ 1057 h 10000"/>
              <a:gd name="connsiteX107" fmla="*/ 3945 w 9513"/>
              <a:gd name="connsiteY107" fmla="*/ 1137 h 10000"/>
              <a:gd name="connsiteX108" fmla="*/ 4014 w 9513"/>
              <a:gd name="connsiteY108" fmla="*/ 1004 h 10000"/>
              <a:gd name="connsiteX109" fmla="*/ 3965 w 9513"/>
              <a:gd name="connsiteY109" fmla="*/ 964 h 10000"/>
              <a:gd name="connsiteX110" fmla="*/ 4392 w 9513"/>
              <a:gd name="connsiteY110" fmla="*/ 683 h 10000"/>
              <a:gd name="connsiteX111" fmla="*/ 4358 w 9513"/>
              <a:gd name="connsiteY111" fmla="*/ 616 h 10000"/>
              <a:gd name="connsiteX112" fmla="*/ 4551 w 9513"/>
              <a:gd name="connsiteY112" fmla="*/ 576 h 10000"/>
              <a:gd name="connsiteX113" fmla="*/ 4551 w 9513"/>
              <a:gd name="connsiteY113" fmla="*/ 669 h 10000"/>
              <a:gd name="connsiteX114" fmla="*/ 4599 w 9513"/>
              <a:gd name="connsiteY114" fmla="*/ 669 h 10000"/>
              <a:gd name="connsiteX115" fmla="*/ 4739 w 9513"/>
              <a:gd name="connsiteY115" fmla="*/ 549 h 10000"/>
              <a:gd name="connsiteX116" fmla="*/ 4807 w 9513"/>
              <a:gd name="connsiteY116" fmla="*/ 616 h 10000"/>
              <a:gd name="connsiteX117" fmla="*/ 4745 w 9513"/>
              <a:gd name="connsiteY117" fmla="*/ 469 h 10000"/>
              <a:gd name="connsiteX118" fmla="*/ 4904 w 9513"/>
              <a:gd name="connsiteY118" fmla="*/ 442 h 10000"/>
              <a:gd name="connsiteX119" fmla="*/ 4908 w 9513"/>
              <a:gd name="connsiteY119" fmla="*/ 254 h 10000"/>
              <a:gd name="connsiteX120" fmla="*/ 5096 w 9513"/>
              <a:gd name="connsiteY120" fmla="*/ 0 h 10000"/>
              <a:gd name="connsiteX121" fmla="*/ 5227 w 9513"/>
              <a:gd name="connsiteY121" fmla="*/ 147 h 10000"/>
              <a:gd name="connsiteX122" fmla="*/ 5116 w 9513"/>
              <a:gd name="connsiteY122" fmla="*/ 281 h 10000"/>
              <a:gd name="connsiteX123" fmla="*/ 5309 w 9513"/>
              <a:gd name="connsiteY123" fmla="*/ 267 h 10000"/>
              <a:gd name="connsiteX124" fmla="*/ 5233 w 9513"/>
              <a:gd name="connsiteY124" fmla="*/ 469 h 10000"/>
              <a:gd name="connsiteX125" fmla="*/ 5556 w 9513"/>
              <a:gd name="connsiteY125" fmla="*/ 374 h 10000"/>
              <a:gd name="connsiteX126" fmla="*/ 5735 w 9513"/>
              <a:gd name="connsiteY126" fmla="*/ 669 h 10000"/>
              <a:gd name="connsiteX127" fmla="*/ 5711 w 9513"/>
              <a:gd name="connsiteY127" fmla="*/ 790 h 10000"/>
              <a:gd name="connsiteX128" fmla="*/ 5648 w 9513"/>
              <a:gd name="connsiteY128" fmla="*/ 723 h 10000"/>
              <a:gd name="connsiteX129" fmla="*/ 5730 w 9513"/>
              <a:gd name="connsiteY129" fmla="*/ 817 h 10000"/>
              <a:gd name="connsiteX130" fmla="*/ 5691 w 9513"/>
              <a:gd name="connsiteY130" fmla="*/ 990 h 10000"/>
              <a:gd name="connsiteX131" fmla="*/ 5096 w 9513"/>
              <a:gd name="connsiteY131" fmla="*/ 1860 h 10000"/>
              <a:gd name="connsiteX132" fmla="*/ 5286 w 9513"/>
              <a:gd name="connsiteY132" fmla="*/ 1753 h 10000"/>
              <a:gd name="connsiteX133" fmla="*/ 5247 w 9513"/>
              <a:gd name="connsiteY133" fmla="*/ 1646 h 10000"/>
              <a:gd name="connsiteX134" fmla="*/ 5547 w 9513"/>
              <a:gd name="connsiteY134" fmla="*/ 1473 h 10000"/>
              <a:gd name="connsiteX135" fmla="*/ 5465 w 9513"/>
              <a:gd name="connsiteY135" fmla="*/ 1513 h 10000"/>
              <a:gd name="connsiteX136" fmla="*/ 5484 w 9513"/>
              <a:gd name="connsiteY136" fmla="*/ 1352 h 10000"/>
              <a:gd name="connsiteX137" fmla="*/ 5648 w 9513"/>
              <a:gd name="connsiteY137" fmla="*/ 1473 h 10000"/>
              <a:gd name="connsiteX138" fmla="*/ 5677 w 9513"/>
              <a:gd name="connsiteY138" fmla="*/ 1352 h 10000"/>
              <a:gd name="connsiteX139" fmla="*/ 5711 w 9513"/>
              <a:gd name="connsiteY139" fmla="*/ 1646 h 10000"/>
              <a:gd name="connsiteX140" fmla="*/ 5793 w 9513"/>
              <a:gd name="connsiteY140" fmla="*/ 1660 h 10000"/>
              <a:gd name="connsiteX141" fmla="*/ 5721 w 9513"/>
              <a:gd name="connsiteY141" fmla="*/ 1539 h 10000"/>
              <a:gd name="connsiteX142" fmla="*/ 5876 w 9513"/>
              <a:gd name="connsiteY142" fmla="*/ 1473 h 10000"/>
              <a:gd name="connsiteX143" fmla="*/ 6069 w 9513"/>
              <a:gd name="connsiteY143" fmla="*/ 1539 h 10000"/>
              <a:gd name="connsiteX144" fmla="*/ 6049 w 9513"/>
              <a:gd name="connsiteY144" fmla="*/ 1646 h 10000"/>
              <a:gd name="connsiteX145" fmla="*/ 6214 w 9513"/>
              <a:gd name="connsiteY145" fmla="*/ 1727 h 10000"/>
              <a:gd name="connsiteX146" fmla="*/ 6360 w 9513"/>
              <a:gd name="connsiteY146" fmla="*/ 1713 h 10000"/>
              <a:gd name="connsiteX147" fmla="*/ 6364 w 9513"/>
              <a:gd name="connsiteY147" fmla="*/ 1446 h 10000"/>
              <a:gd name="connsiteX148" fmla="*/ 6406 w 9513"/>
              <a:gd name="connsiteY148" fmla="*/ 1406 h 10000"/>
              <a:gd name="connsiteX149" fmla="*/ 6776 w 9513"/>
              <a:gd name="connsiteY149" fmla="*/ 1713 h 10000"/>
              <a:gd name="connsiteX150" fmla="*/ 6721 w 9513"/>
              <a:gd name="connsiteY150" fmla="*/ 2169 h 10000"/>
              <a:gd name="connsiteX151" fmla="*/ 6896 w 9513"/>
              <a:gd name="connsiteY151" fmla="*/ 2490 h 10000"/>
              <a:gd name="connsiteX152" fmla="*/ 6988 w 9513"/>
              <a:gd name="connsiteY152" fmla="*/ 2048 h 10000"/>
              <a:gd name="connsiteX153" fmla="*/ 7050 w 9513"/>
              <a:gd name="connsiteY153" fmla="*/ 2236 h 10000"/>
              <a:gd name="connsiteX154" fmla="*/ 7172 w 9513"/>
              <a:gd name="connsiteY154" fmla="*/ 2169 h 10000"/>
              <a:gd name="connsiteX155" fmla="*/ 7338 w 9513"/>
              <a:gd name="connsiteY155" fmla="*/ 2329 h 10000"/>
              <a:gd name="connsiteX156" fmla="*/ 7467 w 9513"/>
              <a:gd name="connsiteY156" fmla="*/ 2236 h 10000"/>
              <a:gd name="connsiteX157" fmla="*/ 7452 w 9513"/>
              <a:gd name="connsiteY157" fmla="*/ 2048 h 10000"/>
              <a:gd name="connsiteX158" fmla="*/ 7543 w 9513"/>
              <a:gd name="connsiteY158" fmla="*/ 1767 h 10000"/>
              <a:gd name="connsiteX159" fmla="*/ 8096 w 9513"/>
              <a:gd name="connsiteY159" fmla="*/ 1968 h 10000"/>
              <a:gd name="connsiteX160" fmla="*/ 8129 w 9513"/>
              <a:gd name="connsiteY160" fmla="*/ 2102 h 10000"/>
              <a:gd name="connsiteX161" fmla="*/ 8061 w 9513"/>
              <a:gd name="connsiteY161" fmla="*/ 2169 h 10000"/>
              <a:gd name="connsiteX162" fmla="*/ 8236 w 9513"/>
              <a:gd name="connsiteY162" fmla="*/ 2236 h 10000"/>
              <a:gd name="connsiteX163" fmla="*/ 8303 w 9513"/>
              <a:gd name="connsiteY163" fmla="*/ 2450 h 10000"/>
              <a:gd name="connsiteX164" fmla="*/ 8713 w 9513"/>
              <a:gd name="connsiteY164" fmla="*/ 2409 h 10000"/>
              <a:gd name="connsiteX165" fmla="*/ 8790 w 9513"/>
              <a:gd name="connsiteY165" fmla="*/ 2570 h 10000"/>
              <a:gd name="connsiteX166" fmla="*/ 8762 w 9513"/>
              <a:gd name="connsiteY166" fmla="*/ 2771 h 10000"/>
              <a:gd name="connsiteX167" fmla="*/ 8882 w 9513"/>
              <a:gd name="connsiteY167" fmla="*/ 2918 h 10000"/>
              <a:gd name="connsiteX168" fmla="*/ 8946 w 9513"/>
              <a:gd name="connsiteY168" fmla="*/ 2798 h 10000"/>
              <a:gd name="connsiteX169" fmla="*/ 9236 w 9513"/>
              <a:gd name="connsiteY169" fmla="*/ 2892 h 10000"/>
              <a:gd name="connsiteX170" fmla="*/ 9300 w 9513"/>
              <a:gd name="connsiteY170" fmla="*/ 2771 h 10000"/>
              <a:gd name="connsiteX171" fmla="*/ 9333 w 9513"/>
              <a:gd name="connsiteY171" fmla="*/ 2959 h 10000"/>
              <a:gd name="connsiteX172" fmla="*/ 9454 w 9513"/>
              <a:gd name="connsiteY172" fmla="*/ 3106 h 10000"/>
              <a:gd name="connsiteX173" fmla="*/ 9513 w 9513"/>
              <a:gd name="connsiteY173" fmla="*/ 2999 h 10000"/>
              <a:gd name="connsiteX174" fmla="*/ 9454 w 9513"/>
              <a:gd name="connsiteY174" fmla="*/ 2838 h 10000"/>
              <a:gd name="connsiteX175" fmla="*/ 9488 w 9513"/>
              <a:gd name="connsiteY175" fmla="*/ 2705 h 10000"/>
              <a:gd name="connsiteX176" fmla="*/ 2486 w 9513"/>
              <a:gd name="connsiteY176" fmla="*/ 7121 h 10000"/>
              <a:gd name="connsiteX177" fmla="*/ 2330 w 9513"/>
              <a:gd name="connsiteY177" fmla="*/ 6907 h 10000"/>
              <a:gd name="connsiteX178" fmla="*/ 2182 w 9513"/>
              <a:gd name="connsiteY178" fmla="*/ 7068 h 10000"/>
              <a:gd name="connsiteX179" fmla="*/ 2146 w 9513"/>
              <a:gd name="connsiteY179" fmla="*/ 7014 h 10000"/>
              <a:gd name="connsiteX180" fmla="*/ 2003 w 9513"/>
              <a:gd name="connsiteY180" fmla="*/ 4912 h 10000"/>
              <a:gd name="connsiteX181" fmla="*/ 2070 w 9513"/>
              <a:gd name="connsiteY181" fmla="*/ 7148 h 10000"/>
              <a:gd name="connsiteX182" fmla="*/ 1930 w 9513"/>
              <a:gd name="connsiteY182" fmla="*/ 7202 h 10000"/>
              <a:gd name="connsiteX183" fmla="*/ 1882 w 9513"/>
              <a:gd name="connsiteY183" fmla="*/ 7148 h 10000"/>
              <a:gd name="connsiteX184" fmla="*/ 1867 w 9513"/>
              <a:gd name="connsiteY184" fmla="*/ 7202 h 10000"/>
              <a:gd name="connsiteX185" fmla="*/ 1941 w 9513"/>
              <a:gd name="connsiteY185" fmla="*/ 7403 h 10000"/>
              <a:gd name="connsiteX186" fmla="*/ 1891 w 9513"/>
              <a:gd name="connsiteY186" fmla="*/ 7523 h 10000"/>
              <a:gd name="connsiteX187" fmla="*/ 1895 w 9513"/>
              <a:gd name="connsiteY187" fmla="*/ 7697 h 10000"/>
              <a:gd name="connsiteX188" fmla="*/ 1974 w 9513"/>
              <a:gd name="connsiteY188" fmla="*/ 7711 h 10000"/>
              <a:gd name="connsiteX189" fmla="*/ 2006 w 9513"/>
              <a:gd name="connsiteY189" fmla="*/ 7871 h 10000"/>
              <a:gd name="connsiteX190" fmla="*/ 1987 w 9513"/>
              <a:gd name="connsiteY190" fmla="*/ 7991 h 10000"/>
              <a:gd name="connsiteX191" fmla="*/ 1930 w 9513"/>
              <a:gd name="connsiteY191" fmla="*/ 7911 h 10000"/>
              <a:gd name="connsiteX192" fmla="*/ 1882 w 9513"/>
              <a:gd name="connsiteY192" fmla="*/ 7978 h 10000"/>
              <a:gd name="connsiteX193" fmla="*/ 1838 w 9513"/>
              <a:gd name="connsiteY193" fmla="*/ 7911 h 10000"/>
              <a:gd name="connsiteX194" fmla="*/ 1819 w 9513"/>
              <a:gd name="connsiteY194" fmla="*/ 7804 h 10000"/>
              <a:gd name="connsiteX195" fmla="*/ 1766 w 9513"/>
              <a:gd name="connsiteY195" fmla="*/ 7871 h 10000"/>
              <a:gd name="connsiteX196" fmla="*/ 1721 w 9513"/>
              <a:gd name="connsiteY196" fmla="*/ 7804 h 10000"/>
              <a:gd name="connsiteX197" fmla="*/ 1678 w 9513"/>
              <a:gd name="connsiteY197" fmla="*/ 7911 h 10000"/>
              <a:gd name="connsiteX198" fmla="*/ 1621 w 9513"/>
              <a:gd name="connsiteY198" fmla="*/ 7924 h 10000"/>
              <a:gd name="connsiteX199" fmla="*/ 1582 w 9513"/>
              <a:gd name="connsiteY199" fmla="*/ 7804 h 10000"/>
              <a:gd name="connsiteX200" fmla="*/ 1370 w 9513"/>
              <a:gd name="connsiteY200" fmla="*/ 7764 h 10000"/>
              <a:gd name="connsiteX201" fmla="*/ 1344 w 9513"/>
              <a:gd name="connsiteY201" fmla="*/ 7831 h 10000"/>
              <a:gd name="connsiteX202" fmla="*/ 1324 w 9513"/>
              <a:gd name="connsiteY202" fmla="*/ 7831 h 10000"/>
              <a:gd name="connsiteX203" fmla="*/ 1290 w 9513"/>
              <a:gd name="connsiteY203" fmla="*/ 7965 h 10000"/>
              <a:gd name="connsiteX204" fmla="*/ 1295 w 9513"/>
              <a:gd name="connsiteY204" fmla="*/ 8099 h 10000"/>
              <a:gd name="connsiteX205" fmla="*/ 1272 w 9513"/>
              <a:gd name="connsiteY205" fmla="*/ 8099 h 10000"/>
              <a:gd name="connsiteX206" fmla="*/ 1251 w 9513"/>
              <a:gd name="connsiteY206" fmla="*/ 7991 h 10000"/>
              <a:gd name="connsiteX207" fmla="*/ 1223 w 9513"/>
              <a:gd name="connsiteY207" fmla="*/ 8005 h 10000"/>
              <a:gd name="connsiteX208" fmla="*/ 1214 w 9513"/>
              <a:gd name="connsiteY208" fmla="*/ 8393 h 10000"/>
              <a:gd name="connsiteX209" fmla="*/ 1247 w 9513"/>
              <a:gd name="connsiteY209" fmla="*/ 8514 h 10000"/>
              <a:gd name="connsiteX210" fmla="*/ 1247 w 9513"/>
              <a:gd name="connsiteY210" fmla="*/ 8621 h 10000"/>
              <a:gd name="connsiteX211" fmla="*/ 1281 w 9513"/>
              <a:gd name="connsiteY211" fmla="*/ 8607 h 10000"/>
              <a:gd name="connsiteX212" fmla="*/ 1324 w 9513"/>
              <a:gd name="connsiteY212" fmla="*/ 8554 h 10000"/>
              <a:gd name="connsiteX213" fmla="*/ 1364 w 9513"/>
              <a:gd name="connsiteY213" fmla="*/ 8728 h 10000"/>
              <a:gd name="connsiteX214" fmla="*/ 1393 w 9513"/>
              <a:gd name="connsiteY214" fmla="*/ 8835 h 10000"/>
              <a:gd name="connsiteX215" fmla="*/ 1422 w 9513"/>
              <a:gd name="connsiteY215" fmla="*/ 8983 h 10000"/>
              <a:gd name="connsiteX216" fmla="*/ 1470 w 9513"/>
              <a:gd name="connsiteY216" fmla="*/ 9009 h 10000"/>
              <a:gd name="connsiteX217" fmla="*/ 1408 w 9513"/>
              <a:gd name="connsiteY217" fmla="*/ 9130 h 10000"/>
              <a:gd name="connsiteX218" fmla="*/ 1364 w 9513"/>
              <a:gd name="connsiteY218" fmla="*/ 9023 h 10000"/>
              <a:gd name="connsiteX219" fmla="*/ 1319 w 9513"/>
              <a:gd name="connsiteY219" fmla="*/ 9464 h 10000"/>
              <a:gd name="connsiteX220" fmla="*/ 1374 w 9513"/>
              <a:gd name="connsiteY220" fmla="*/ 9571 h 10000"/>
              <a:gd name="connsiteX221" fmla="*/ 1422 w 9513"/>
              <a:gd name="connsiteY221" fmla="*/ 10000 h 10000"/>
              <a:gd name="connsiteX222" fmla="*/ 1379 w 9513"/>
              <a:gd name="connsiteY222" fmla="*/ 9919 h 10000"/>
              <a:gd name="connsiteX223" fmla="*/ 1335 w 9513"/>
              <a:gd name="connsiteY223" fmla="*/ 9879 h 10000"/>
              <a:gd name="connsiteX224" fmla="*/ 1281 w 9513"/>
              <a:gd name="connsiteY224" fmla="*/ 9853 h 10000"/>
              <a:gd name="connsiteX225" fmla="*/ 1247 w 9513"/>
              <a:gd name="connsiteY225" fmla="*/ 9812 h 10000"/>
              <a:gd name="connsiteX226" fmla="*/ 1209 w 9513"/>
              <a:gd name="connsiteY226" fmla="*/ 9786 h 10000"/>
              <a:gd name="connsiteX227" fmla="*/ 1179 w 9513"/>
              <a:gd name="connsiteY227" fmla="*/ 9639 h 10000"/>
              <a:gd name="connsiteX228" fmla="*/ 1111 w 9513"/>
              <a:gd name="connsiteY228" fmla="*/ 9732 h 10000"/>
              <a:gd name="connsiteX229" fmla="*/ 1049 w 9513"/>
              <a:gd name="connsiteY229" fmla="*/ 9719 h 10000"/>
              <a:gd name="connsiteX230" fmla="*/ 1009 w 9513"/>
              <a:gd name="connsiteY230" fmla="*/ 9598 h 10000"/>
              <a:gd name="connsiteX231" fmla="*/ 904 w 9513"/>
              <a:gd name="connsiteY231" fmla="*/ 9477 h 10000"/>
              <a:gd name="connsiteX232" fmla="*/ 797 w 9513"/>
              <a:gd name="connsiteY232" fmla="*/ 9491 h 10000"/>
              <a:gd name="connsiteX233" fmla="*/ 685 w 9513"/>
              <a:gd name="connsiteY233" fmla="*/ 9290 h 10000"/>
              <a:gd name="connsiteX234" fmla="*/ 773 w 9513"/>
              <a:gd name="connsiteY234" fmla="*/ 9090 h 10000"/>
              <a:gd name="connsiteX235" fmla="*/ 784 w 9513"/>
              <a:gd name="connsiteY235" fmla="*/ 8929 h 10000"/>
              <a:gd name="connsiteX236" fmla="*/ 784 w 9513"/>
              <a:gd name="connsiteY236" fmla="*/ 8754 h 10000"/>
              <a:gd name="connsiteX237" fmla="*/ 788 w 9513"/>
              <a:gd name="connsiteY237" fmla="*/ 8634 h 10000"/>
              <a:gd name="connsiteX238" fmla="*/ 846 w 9513"/>
              <a:gd name="connsiteY238" fmla="*/ 8581 h 10000"/>
              <a:gd name="connsiteX239" fmla="*/ 817 w 9513"/>
              <a:gd name="connsiteY239" fmla="*/ 8327 h 10000"/>
              <a:gd name="connsiteX240" fmla="*/ 749 w 9513"/>
              <a:gd name="connsiteY240" fmla="*/ 8260 h 10000"/>
              <a:gd name="connsiteX241" fmla="*/ 715 w 9513"/>
              <a:gd name="connsiteY241" fmla="*/ 8220 h 10000"/>
              <a:gd name="connsiteX242" fmla="*/ 672 w 9513"/>
              <a:gd name="connsiteY242" fmla="*/ 8260 h 10000"/>
              <a:gd name="connsiteX243" fmla="*/ 571 w 9513"/>
              <a:gd name="connsiteY243" fmla="*/ 8193 h 10000"/>
              <a:gd name="connsiteX244" fmla="*/ 493 w 9513"/>
              <a:gd name="connsiteY244" fmla="*/ 7938 h 10000"/>
              <a:gd name="connsiteX245" fmla="*/ 430 w 9513"/>
              <a:gd name="connsiteY245" fmla="*/ 7858 h 10000"/>
              <a:gd name="connsiteX246" fmla="*/ 401 w 9513"/>
              <a:gd name="connsiteY246" fmla="*/ 7630 h 10000"/>
              <a:gd name="connsiteX247" fmla="*/ 343 w 9513"/>
              <a:gd name="connsiteY247" fmla="*/ 7604 h 10000"/>
              <a:gd name="connsiteX248" fmla="*/ 291 w 9513"/>
              <a:gd name="connsiteY248" fmla="*/ 7684 h 10000"/>
              <a:gd name="connsiteX249" fmla="*/ 255 w 9513"/>
              <a:gd name="connsiteY249" fmla="*/ 7724 h 10000"/>
              <a:gd name="connsiteX250" fmla="*/ 242 w 9513"/>
              <a:gd name="connsiteY250" fmla="*/ 7617 h 10000"/>
              <a:gd name="connsiteX251" fmla="*/ 213 w 9513"/>
              <a:gd name="connsiteY251" fmla="*/ 7523 h 10000"/>
              <a:gd name="connsiteX252" fmla="*/ 291 w 9513"/>
              <a:gd name="connsiteY252" fmla="*/ 7497 h 10000"/>
              <a:gd name="connsiteX253" fmla="*/ 284 w 9513"/>
              <a:gd name="connsiteY253" fmla="*/ 7430 h 10000"/>
              <a:gd name="connsiteX254" fmla="*/ 265 w 9513"/>
              <a:gd name="connsiteY254" fmla="*/ 7390 h 10000"/>
              <a:gd name="connsiteX255" fmla="*/ 242 w 9513"/>
              <a:gd name="connsiteY255" fmla="*/ 7336 h 10000"/>
              <a:gd name="connsiteX256" fmla="*/ 199 w 9513"/>
              <a:gd name="connsiteY256" fmla="*/ 7068 h 10000"/>
              <a:gd name="connsiteX257" fmla="*/ 141 w 9513"/>
              <a:gd name="connsiteY257" fmla="*/ 6921 h 10000"/>
              <a:gd name="connsiteX258" fmla="*/ 82 w 9513"/>
              <a:gd name="connsiteY258" fmla="*/ 6921 h 10000"/>
              <a:gd name="connsiteX259" fmla="*/ 20 w 9513"/>
              <a:gd name="connsiteY259" fmla="*/ 6921 h 10000"/>
              <a:gd name="connsiteX260" fmla="*/ 0 w 9513"/>
              <a:gd name="connsiteY260" fmla="*/ 6720 h 10000"/>
              <a:gd name="connsiteX261" fmla="*/ 38 w 9513"/>
              <a:gd name="connsiteY261" fmla="*/ 6587 h 10000"/>
              <a:gd name="connsiteX0" fmla="*/ 40 w 10529"/>
              <a:gd name="connsiteY0" fmla="*/ 6587 h 10000"/>
              <a:gd name="connsiteX1" fmla="*/ 66 w 10529"/>
              <a:gd name="connsiteY1" fmla="*/ 6345 h 10000"/>
              <a:gd name="connsiteX2" fmla="*/ 111 w 10529"/>
              <a:gd name="connsiteY2" fmla="*/ 6131 h 10000"/>
              <a:gd name="connsiteX3" fmla="*/ 76 w 10529"/>
              <a:gd name="connsiteY3" fmla="*/ 5877 h 10000"/>
              <a:gd name="connsiteX4" fmla="*/ 76 w 10529"/>
              <a:gd name="connsiteY4" fmla="*/ 5729 h 10000"/>
              <a:gd name="connsiteX5" fmla="*/ 233 w 10529"/>
              <a:gd name="connsiteY5" fmla="*/ 5662 h 10000"/>
              <a:gd name="connsiteX6" fmla="*/ 122 w 10529"/>
              <a:gd name="connsiteY6" fmla="*/ 5582 h 10000"/>
              <a:gd name="connsiteX7" fmla="*/ 126 w 10529"/>
              <a:gd name="connsiteY7" fmla="*/ 5475 h 10000"/>
              <a:gd name="connsiteX8" fmla="*/ 56 w 10529"/>
              <a:gd name="connsiteY8" fmla="*/ 5502 h 10000"/>
              <a:gd name="connsiteX9" fmla="*/ 321 w 10529"/>
              <a:gd name="connsiteY9" fmla="*/ 4912 h 10000"/>
              <a:gd name="connsiteX10" fmla="*/ 202 w 10529"/>
              <a:gd name="connsiteY10" fmla="*/ 4297 h 10000"/>
              <a:gd name="connsiteX11" fmla="*/ 233 w 10529"/>
              <a:gd name="connsiteY11" fmla="*/ 4002 h 10000"/>
              <a:gd name="connsiteX12" fmla="*/ 162 w 10529"/>
              <a:gd name="connsiteY12" fmla="*/ 3668 h 10000"/>
              <a:gd name="connsiteX13" fmla="*/ 220 w 10529"/>
              <a:gd name="connsiteY13" fmla="*/ 3481 h 10000"/>
              <a:gd name="connsiteX14" fmla="*/ 122 w 10529"/>
              <a:gd name="connsiteY14" fmla="*/ 3226 h 10000"/>
              <a:gd name="connsiteX15" fmla="*/ 148 w 10529"/>
              <a:gd name="connsiteY15" fmla="*/ 3012 h 10000"/>
              <a:gd name="connsiteX16" fmla="*/ 279 w 10529"/>
              <a:gd name="connsiteY16" fmla="*/ 2771 h 10000"/>
              <a:gd name="connsiteX17" fmla="*/ 350 w 10529"/>
              <a:gd name="connsiteY17" fmla="*/ 2745 h 10000"/>
              <a:gd name="connsiteX18" fmla="*/ 437 w 10529"/>
              <a:gd name="connsiteY18" fmla="*/ 2798 h 10000"/>
              <a:gd name="connsiteX19" fmla="*/ 361 w 10529"/>
              <a:gd name="connsiteY19" fmla="*/ 2852 h 10000"/>
              <a:gd name="connsiteX20" fmla="*/ 422 w 10529"/>
              <a:gd name="connsiteY20" fmla="*/ 2945 h 10000"/>
              <a:gd name="connsiteX21" fmla="*/ 624 w 10529"/>
              <a:gd name="connsiteY21" fmla="*/ 2972 h 10000"/>
              <a:gd name="connsiteX22" fmla="*/ 992 w 10529"/>
              <a:gd name="connsiteY22" fmla="*/ 3468 h 10000"/>
              <a:gd name="connsiteX23" fmla="*/ 997 w 10529"/>
              <a:gd name="connsiteY23" fmla="*/ 3708 h 10000"/>
              <a:gd name="connsiteX24" fmla="*/ 844 w 10529"/>
              <a:gd name="connsiteY24" fmla="*/ 3935 h 10000"/>
              <a:gd name="connsiteX25" fmla="*/ 350 w 10529"/>
              <a:gd name="connsiteY25" fmla="*/ 3628 h 10000"/>
              <a:gd name="connsiteX26" fmla="*/ 553 w 10529"/>
              <a:gd name="connsiteY26" fmla="*/ 3989 h 10000"/>
              <a:gd name="connsiteX27" fmla="*/ 549 w 10529"/>
              <a:gd name="connsiteY27" fmla="*/ 4404 h 10000"/>
              <a:gd name="connsiteX28" fmla="*/ 742 w 10529"/>
              <a:gd name="connsiteY28" fmla="*/ 4605 h 10000"/>
              <a:gd name="connsiteX29" fmla="*/ 797 w 10529"/>
              <a:gd name="connsiteY29" fmla="*/ 4578 h 10000"/>
              <a:gd name="connsiteX30" fmla="*/ 768 w 10529"/>
              <a:gd name="connsiteY30" fmla="*/ 4404 h 10000"/>
              <a:gd name="connsiteX31" fmla="*/ 676 w 10529"/>
              <a:gd name="connsiteY31" fmla="*/ 4338 h 10000"/>
              <a:gd name="connsiteX32" fmla="*/ 701 w 10529"/>
              <a:gd name="connsiteY32" fmla="*/ 4189 h 10000"/>
              <a:gd name="connsiteX33" fmla="*/ 787 w 10529"/>
              <a:gd name="connsiteY33" fmla="*/ 4351 h 10000"/>
              <a:gd name="connsiteX34" fmla="*/ 981 w 10529"/>
              <a:gd name="connsiteY34" fmla="*/ 4404 h 10000"/>
              <a:gd name="connsiteX35" fmla="*/ 899 w 10529"/>
              <a:gd name="connsiteY35" fmla="*/ 4069 h 10000"/>
              <a:gd name="connsiteX36" fmla="*/ 1079 w 10529"/>
              <a:gd name="connsiteY36" fmla="*/ 3802 h 10000"/>
              <a:gd name="connsiteX37" fmla="*/ 1205 w 10529"/>
              <a:gd name="connsiteY37" fmla="*/ 3989 h 10000"/>
              <a:gd name="connsiteX38" fmla="*/ 1198 w 10529"/>
              <a:gd name="connsiteY38" fmla="*/ 3253 h 10000"/>
              <a:gd name="connsiteX39" fmla="*/ 1149 w 10529"/>
              <a:gd name="connsiteY39" fmla="*/ 3132 h 10000"/>
              <a:gd name="connsiteX40" fmla="*/ 1361 w 10529"/>
              <a:gd name="connsiteY40" fmla="*/ 3306 h 10000"/>
              <a:gd name="connsiteX41" fmla="*/ 1377 w 10529"/>
              <a:gd name="connsiteY41" fmla="*/ 3386 h 10000"/>
              <a:gd name="connsiteX42" fmla="*/ 1260 w 10529"/>
              <a:gd name="connsiteY42" fmla="*/ 3521 h 10000"/>
              <a:gd name="connsiteX43" fmla="*/ 1377 w 10529"/>
              <a:gd name="connsiteY43" fmla="*/ 3762 h 10000"/>
              <a:gd name="connsiteX44" fmla="*/ 1474 w 10529"/>
              <a:gd name="connsiteY44" fmla="*/ 3481 h 10000"/>
              <a:gd name="connsiteX45" fmla="*/ 1871 w 10529"/>
              <a:gd name="connsiteY45" fmla="*/ 3039 h 10000"/>
              <a:gd name="connsiteX46" fmla="*/ 1932 w 10529"/>
              <a:gd name="connsiteY46" fmla="*/ 3025 h 10000"/>
              <a:gd name="connsiteX47" fmla="*/ 1871 w 10529"/>
              <a:gd name="connsiteY47" fmla="*/ 3092 h 10000"/>
              <a:gd name="connsiteX48" fmla="*/ 2063 w 10529"/>
              <a:gd name="connsiteY48" fmla="*/ 4899 h 10000"/>
              <a:gd name="connsiteX49" fmla="*/ 2226 w 10529"/>
              <a:gd name="connsiteY49" fmla="*/ 3025 h 10000"/>
              <a:gd name="connsiteX50" fmla="*/ 2294 w 10529"/>
              <a:gd name="connsiteY50" fmla="*/ 3226 h 10000"/>
              <a:gd name="connsiteX51" fmla="*/ 2359 w 10529"/>
              <a:gd name="connsiteY51" fmla="*/ 3079 h 10000"/>
              <a:gd name="connsiteX52" fmla="*/ 2322 w 10529"/>
              <a:gd name="connsiteY52" fmla="*/ 2838 h 10000"/>
              <a:gd name="connsiteX53" fmla="*/ 2363 w 10529"/>
              <a:gd name="connsiteY53" fmla="*/ 2758 h 10000"/>
              <a:gd name="connsiteX54" fmla="*/ 2587 w 10529"/>
              <a:gd name="connsiteY54" fmla="*/ 2878 h 10000"/>
              <a:gd name="connsiteX55" fmla="*/ 2877 w 10529"/>
              <a:gd name="connsiteY55" fmla="*/ 3293 h 10000"/>
              <a:gd name="connsiteX56" fmla="*/ 2934 w 10529"/>
              <a:gd name="connsiteY56" fmla="*/ 3092 h 10000"/>
              <a:gd name="connsiteX57" fmla="*/ 2872 w 10529"/>
              <a:gd name="connsiteY57" fmla="*/ 2878 h 10000"/>
              <a:gd name="connsiteX58" fmla="*/ 2780 w 10529"/>
              <a:gd name="connsiteY58" fmla="*/ 2825 h 10000"/>
              <a:gd name="connsiteX59" fmla="*/ 2816 w 10529"/>
              <a:gd name="connsiteY59" fmla="*/ 2490 h 10000"/>
              <a:gd name="connsiteX60" fmla="*/ 2755 w 10529"/>
              <a:gd name="connsiteY60" fmla="*/ 2450 h 10000"/>
              <a:gd name="connsiteX61" fmla="*/ 2775 w 10529"/>
              <a:gd name="connsiteY61" fmla="*/ 2289 h 10000"/>
              <a:gd name="connsiteX62" fmla="*/ 2881 w 10529"/>
              <a:gd name="connsiteY62" fmla="*/ 2129 h 10000"/>
              <a:gd name="connsiteX63" fmla="*/ 2953 w 10529"/>
              <a:gd name="connsiteY63" fmla="*/ 1727 h 10000"/>
              <a:gd name="connsiteX64" fmla="*/ 3101 w 10529"/>
              <a:gd name="connsiteY64" fmla="*/ 1740 h 10000"/>
              <a:gd name="connsiteX65" fmla="*/ 3177 w 10529"/>
              <a:gd name="connsiteY65" fmla="*/ 1793 h 10000"/>
              <a:gd name="connsiteX66" fmla="*/ 3121 w 10529"/>
              <a:gd name="connsiteY66" fmla="*/ 2222 h 10000"/>
              <a:gd name="connsiteX67" fmla="*/ 3182 w 10529"/>
              <a:gd name="connsiteY67" fmla="*/ 2423 h 10000"/>
              <a:gd name="connsiteX68" fmla="*/ 3163 w 10529"/>
              <a:gd name="connsiteY68" fmla="*/ 3012 h 10000"/>
              <a:gd name="connsiteX69" fmla="*/ 3239 w 10529"/>
              <a:gd name="connsiteY69" fmla="*/ 3213 h 10000"/>
              <a:gd name="connsiteX70" fmla="*/ 3207 w 10529"/>
              <a:gd name="connsiteY70" fmla="*/ 3426 h 10000"/>
              <a:gd name="connsiteX71" fmla="*/ 3096 w 10529"/>
              <a:gd name="connsiteY71" fmla="*/ 3588 h 10000"/>
              <a:gd name="connsiteX72" fmla="*/ 3132 w 10529"/>
              <a:gd name="connsiteY72" fmla="*/ 3668 h 10000"/>
              <a:gd name="connsiteX73" fmla="*/ 2979 w 10529"/>
              <a:gd name="connsiteY73" fmla="*/ 3748 h 10000"/>
              <a:gd name="connsiteX74" fmla="*/ 3141 w 10529"/>
              <a:gd name="connsiteY74" fmla="*/ 3895 h 10000"/>
              <a:gd name="connsiteX75" fmla="*/ 3321 w 10529"/>
              <a:gd name="connsiteY75" fmla="*/ 3426 h 10000"/>
              <a:gd name="connsiteX76" fmla="*/ 3299 w 10529"/>
              <a:gd name="connsiteY76" fmla="*/ 3132 h 10000"/>
              <a:gd name="connsiteX77" fmla="*/ 3360 w 10529"/>
              <a:gd name="connsiteY77" fmla="*/ 3092 h 10000"/>
              <a:gd name="connsiteX78" fmla="*/ 3457 w 10529"/>
              <a:gd name="connsiteY78" fmla="*/ 3039 h 10000"/>
              <a:gd name="connsiteX79" fmla="*/ 3503 w 10529"/>
              <a:gd name="connsiteY79" fmla="*/ 3199 h 10000"/>
              <a:gd name="connsiteX80" fmla="*/ 3497 w 10529"/>
              <a:gd name="connsiteY80" fmla="*/ 3426 h 10000"/>
              <a:gd name="connsiteX81" fmla="*/ 3614 w 10529"/>
              <a:gd name="connsiteY81" fmla="*/ 3494 h 10000"/>
              <a:gd name="connsiteX82" fmla="*/ 3523 w 10529"/>
              <a:gd name="connsiteY82" fmla="*/ 3413 h 10000"/>
              <a:gd name="connsiteX83" fmla="*/ 3562 w 10529"/>
              <a:gd name="connsiteY83" fmla="*/ 3279 h 10000"/>
              <a:gd name="connsiteX84" fmla="*/ 3527 w 10529"/>
              <a:gd name="connsiteY84" fmla="*/ 3092 h 10000"/>
              <a:gd name="connsiteX85" fmla="*/ 3259 w 10529"/>
              <a:gd name="connsiteY85" fmla="*/ 2959 h 10000"/>
              <a:gd name="connsiteX86" fmla="*/ 3299 w 10529"/>
              <a:gd name="connsiteY86" fmla="*/ 2503 h 10000"/>
              <a:gd name="connsiteX87" fmla="*/ 3207 w 10529"/>
              <a:gd name="connsiteY87" fmla="*/ 2222 h 10000"/>
              <a:gd name="connsiteX88" fmla="*/ 3340 w 10529"/>
              <a:gd name="connsiteY88" fmla="*/ 1955 h 10000"/>
              <a:gd name="connsiteX89" fmla="*/ 3325 w 10529"/>
              <a:gd name="connsiteY89" fmla="*/ 1767 h 10000"/>
              <a:gd name="connsiteX90" fmla="*/ 3386 w 10529"/>
              <a:gd name="connsiteY90" fmla="*/ 1874 h 10000"/>
              <a:gd name="connsiteX91" fmla="*/ 3355 w 10529"/>
              <a:gd name="connsiteY91" fmla="*/ 2236 h 10000"/>
              <a:gd name="connsiteX92" fmla="*/ 3395 w 10529"/>
              <a:gd name="connsiteY92" fmla="*/ 2289 h 10000"/>
              <a:gd name="connsiteX93" fmla="*/ 3579 w 10529"/>
              <a:gd name="connsiteY93" fmla="*/ 2409 h 10000"/>
              <a:gd name="connsiteX94" fmla="*/ 3416 w 10529"/>
              <a:gd name="connsiteY94" fmla="*/ 2102 h 10000"/>
              <a:gd name="connsiteX95" fmla="*/ 3537 w 10529"/>
              <a:gd name="connsiteY95" fmla="*/ 2115 h 10000"/>
              <a:gd name="connsiteX96" fmla="*/ 3513 w 10529"/>
              <a:gd name="connsiteY96" fmla="*/ 1995 h 10000"/>
              <a:gd name="connsiteX97" fmla="*/ 3579 w 10529"/>
              <a:gd name="connsiteY97" fmla="*/ 1942 h 10000"/>
              <a:gd name="connsiteX98" fmla="*/ 3914 w 10529"/>
              <a:gd name="connsiteY98" fmla="*/ 2169 h 10000"/>
              <a:gd name="connsiteX99" fmla="*/ 3848 w 10529"/>
              <a:gd name="connsiteY99" fmla="*/ 2329 h 10000"/>
              <a:gd name="connsiteX100" fmla="*/ 3843 w 10529"/>
              <a:gd name="connsiteY100" fmla="*/ 2570 h 10000"/>
              <a:gd name="connsiteX101" fmla="*/ 3908 w 10529"/>
              <a:gd name="connsiteY101" fmla="*/ 2705 h 10000"/>
              <a:gd name="connsiteX102" fmla="*/ 3945 w 10529"/>
              <a:gd name="connsiteY102" fmla="*/ 2169 h 10000"/>
              <a:gd name="connsiteX103" fmla="*/ 3761 w 10529"/>
              <a:gd name="connsiteY103" fmla="*/ 1900 h 10000"/>
              <a:gd name="connsiteX104" fmla="*/ 3725 w 10529"/>
              <a:gd name="connsiteY104" fmla="*/ 1539 h 10000"/>
              <a:gd name="connsiteX105" fmla="*/ 4147 w 10529"/>
              <a:gd name="connsiteY105" fmla="*/ 1406 h 10000"/>
              <a:gd name="connsiteX106" fmla="*/ 4098 w 10529"/>
              <a:gd name="connsiteY106" fmla="*/ 1057 h 10000"/>
              <a:gd name="connsiteX107" fmla="*/ 4147 w 10529"/>
              <a:gd name="connsiteY107" fmla="*/ 1137 h 10000"/>
              <a:gd name="connsiteX108" fmla="*/ 4219 w 10529"/>
              <a:gd name="connsiteY108" fmla="*/ 1004 h 10000"/>
              <a:gd name="connsiteX109" fmla="*/ 4168 w 10529"/>
              <a:gd name="connsiteY109" fmla="*/ 964 h 10000"/>
              <a:gd name="connsiteX110" fmla="*/ 4617 w 10529"/>
              <a:gd name="connsiteY110" fmla="*/ 683 h 10000"/>
              <a:gd name="connsiteX111" fmla="*/ 4581 w 10529"/>
              <a:gd name="connsiteY111" fmla="*/ 616 h 10000"/>
              <a:gd name="connsiteX112" fmla="*/ 4784 w 10529"/>
              <a:gd name="connsiteY112" fmla="*/ 576 h 10000"/>
              <a:gd name="connsiteX113" fmla="*/ 4784 w 10529"/>
              <a:gd name="connsiteY113" fmla="*/ 669 h 10000"/>
              <a:gd name="connsiteX114" fmla="*/ 4834 w 10529"/>
              <a:gd name="connsiteY114" fmla="*/ 669 h 10000"/>
              <a:gd name="connsiteX115" fmla="*/ 4982 w 10529"/>
              <a:gd name="connsiteY115" fmla="*/ 549 h 10000"/>
              <a:gd name="connsiteX116" fmla="*/ 5053 w 10529"/>
              <a:gd name="connsiteY116" fmla="*/ 616 h 10000"/>
              <a:gd name="connsiteX117" fmla="*/ 4988 w 10529"/>
              <a:gd name="connsiteY117" fmla="*/ 469 h 10000"/>
              <a:gd name="connsiteX118" fmla="*/ 5155 w 10529"/>
              <a:gd name="connsiteY118" fmla="*/ 442 h 10000"/>
              <a:gd name="connsiteX119" fmla="*/ 5159 w 10529"/>
              <a:gd name="connsiteY119" fmla="*/ 254 h 10000"/>
              <a:gd name="connsiteX120" fmla="*/ 5357 w 10529"/>
              <a:gd name="connsiteY120" fmla="*/ 0 h 10000"/>
              <a:gd name="connsiteX121" fmla="*/ 5495 w 10529"/>
              <a:gd name="connsiteY121" fmla="*/ 147 h 10000"/>
              <a:gd name="connsiteX122" fmla="*/ 5378 w 10529"/>
              <a:gd name="connsiteY122" fmla="*/ 281 h 10000"/>
              <a:gd name="connsiteX123" fmla="*/ 5581 w 10529"/>
              <a:gd name="connsiteY123" fmla="*/ 267 h 10000"/>
              <a:gd name="connsiteX124" fmla="*/ 5501 w 10529"/>
              <a:gd name="connsiteY124" fmla="*/ 469 h 10000"/>
              <a:gd name="connsiteX125" fmla="*/ 5840 w 10529"/>
              <a:gd name="connsiteY125" fmla="*/ 374 h 10000"/>
              <a:gd name="connsiteX126" fmla="*/ 6029 w 10529"/>
              <a:gd name="connsiteY126" fmla="*/ 669 h 10000"/>
              <a:gd name="connsiteX127" fmla="*/ 6003 w 10529"/>
              <a:gd name="connsiteY127" fmla="*/ 790 h 10000"/>
              <a:gd name="connsiteX128" fmla="*/ 5937 w 10529"/>
              <a:gd name="connsiteY128" fmla="*/ 723 h 10000"/>
              <a:gd name="connsiteX129" fmla="*/ 6023 w 10529"/>
              <a:gd name="connsiteY129" fmla="*/ 817 h 10000"/>
              <a:gd name="connsiteX130" fmla="*/ 5982 w 10529"/>
              <a:gd name="connsiteY130" fmla="*/ 990 h 10000"/>
              <a:gd name="connsiteX131" fmla="*/ 5357 w 10529"/>
              <a:gd name="connsiteY131" fmla="*/ 1860 h 10000"/>
              <a:gd name="connsiteX132" fmla="*/ 5557 w 10529"/>
              <a:gd name="connsiteY132" fmla="*/ 1753 h 10000"/>
              <a:gd name="connsiteX133" fmla="*/ 5516 w 10529"/>
              <a:gd name="connsiteY133" fmla="*/ 1646 h 10000"/>
              <a:gd name="connsiteX134" fmla="*/ 5831 w 10529"/>
              <a:gd name="connsiteY134" fmla="*/ 1473 h 10000"/>
              <a:gd name="connsiteX135" fmla="*/ 5745 w 10529"/>
              <a:gd name="connsiteY135" fmla="*/ 1513 h 10000"/>
              <a:gd name="connsiteX136" fmla="*/ 5765 w 10529"/>
              <a:gd name="connsiteY136" fmla="*/ 1352 h 10000"/>
              <a:gd name="connsiteX137" fmla="*/ 5937 w 10529"/>
              <a:gd name="connsiteY137" fmla="*/ 1473 h 10000"/>
              <a:gd name="connsiteX138" fmla="*/ 5968 w 10529"/>
              <a:gd name="connsiteY138" fmla="*/ 1352 h 10000"/>
              <a:gd name="connsiteX139" fmla="*/ 6003 w 10529"/>
              <a:gd name="connsiteY139" fmla="*/ 1646 h 10000"/>
              <a:gd name="connsiteX140" fmla="*/ 6090 w 10529"/>
              <a:gd name="connsiteY140" fmla="*/ 1660 h 10000"/>
              <a:gd name="connsiteX141" fmla="*/ 6014 w 10529"/>
              <a:gd name="connsiteY141" fmla="*/ 1539 h 10000"/>
              <a:gd name="connsiteX142" fmla="*/ 6177 w 10529"/>
              <a:gd name="connsiteY142" fmla="*/ 1473 h 10000"/>
              <a:gd name="connsiteX143" fmla="*/ 6380 w 10529"/>
              <a:gd name="connsiteY143" fmla="*/ 1539 h 10000"/>
              <a:gd name="connsiteX144" fmla="*/ 6359 w 10529"/>
              <a:gd name="connsiteY144" fmla="*/ 1646 h 10000"/>
              <a:gd name="connsiteX145" fmla="*/ 6532 w 10529"/>
              <a:gd name="connsiteY145" fmla="*/ 1727 h 10000"/>
              <a:gd name="connsiteX146" fmla="*/ 6686 w 10529"/>
              <a:gd name="connsiteY146" fmla="*/ 1713 h 10000"/>
              <a:gd name="connsiteX147" fmla="*/ 6690 w 10529"/>
              <a:gd name="connsiteY147" fmla="*/ 1446 h 10000"/>
              <a:gd name="connsiteX148" fmla="*/ 6734 w 10529"/>
              <a:gd name="connsiteY148" fmla="*/ 1406 h 10000"/>
              <a:gd name="connsiteX149" fmla="*/ 7123 w 10529"/>
              <a:gd name="connsiteY149" fmla="*/ 1713 h 10000"/>
              <a:gd name="connsiteX150" fmla="*/ 7065 w 10529"/>
              <a:gd name="connsiteY150" fmla="*/ 2169 h 10000"/>
              <a:gd name="connsiteX151" fmla="*/ 7249 w 10529"/>
              <a:gd name="connsiteY151" fmla="*/ 2490 h 10000"/>
              <a:gd name="connsiteX152" fmla="*/ 7346 w 10529"/>
              <a:gd name="connsiteY152" fmla="*/ 2048 h 10000"/>
              <a:gd name="connsiteX153" fmla="*/ 7411 w 10529"/>
              <a:gd name="connsiteY153" fmla="*/ 2236 h 10000"/>
              <a:gd name="connsiteX154" fmla="*/ 7539 w 10529"/>
              <a:gd name="connsiteY154" fmla="*/ 2169 h 10000"/>
              <a:gd name="connsiteX155" fmla="*/ 7714 w 10529"/>
              <a:gd name="connsiteY155" fmla="*/ 2329 h 10000"/>
              <a:gd name="connsiteX156" fmla="*/ 7849 w 10529"/>
              <a:gd name="connsiteY156" fmla="*/ 2236 h 10000"/>
              <a:gd name="connsiteX157" fmla="*/ 7833 w 10529"/>
              <a:gd name="connsiteY157" fmla="*/ 2048 h 10000"/>
              <a:gd name="connsiteX158" fmla="*/ 7929 w 10529"/>
              <a:gd name="connsiteY158" fmla="*/ 1767 h 10000"/>
              <a:gd name="connsiteX159" fmla="*/ 8510 w 10529"/>
              <a:gd name="connsiteY159" fmla="*/ 1968 h 10000"/>
              <a:gd name="connsiteX160" fmla="*/ 8545 w 10529"/>
              <a:gd name="connsiteY160" fmla="*/ 2102 h 10000"/>
              <a:gd name="connsiteX161" fmla="*/ 8474 w 10529"/>
              <a:gd name="connsiteY161" fmla="*/ 2169 h 10000"/>
              <a:gd name="connsiteX162" fmla="*/ 8658 w 10529"/>
              <a:gd name="connsiteY162" fmla="*/ 2236 h 10000"/>
              <a:gd name="connsiteX163" fmla="*/ 8728 w 10529"/>
              <a:gd name="connsiteY163" fmla="*/ 2450 h 10000"/>
              <a:gd name="connsiteX164" fmla="*/ 9159 w 10529"/>
              <a:gd name="connsiteY164" fmla="*/ 2409 h 10000"/>
              <a:gd name="connsiteX165" fmla="*/ 9240 w 10529"/>
              <a:gd name="connsiteY165" fmla="*/ 2570 h 10000"/>
              <a:gd name="connsiteX166" fmla="*/ 9211 w 10529"/>
              <a:gd name="connsiteY166" fmla="*/ 2771 h 10000"/>
              <a:gd name="connsiteX167" fmla="*/ 9337 w 10529"/>
              <a:gd name="connsiteY167" fmla="*/ 2918 h 10000"/>
              <a:gd name="connsiteX168" fmla="*/ 9404 w 10529"/>
              <a:gd name="connsiteY168" fmla="*/ 2798 h 10000"/>
              <a:gd name="connsiteX169" fmla="*/ 9709 w 10529"/>
              <a:gd name="connsiteY169" fmla="*/ 2892 h 10000"/>
              <a:gd name="connsiteX170" fmla="*/ 9776 w 10529"/>
              <a:gd name="connsiteY170" fmla="*/ 2771 h 10000"/>
              <a:gd name="connsiteX171" fmla="*/ 9811 w 10529"/>
              <a:gd name="connsiteY171" fmla="*/ 2959 h 10000"/>
              <a:gd name="connsiteX172" fmla="*/ 9938 w 10529"/>
              <a:gd name="connsiteY172" fmla="*/ 3106 h 10000"/>
              <a:gd name="connsiteX173" fmla="*/ 10000 w 10529"/>
              <a:gd name="connsiteY173" fmla="*/ 2999 h 10000"/>
              <a:gd name="connsiteX174" fmla="*/ 9974 w 10529"/>
              <a:gd name="connsiteY174" fmla="*/ 2705 h 10000"/>
              <a:gd name="connsiteX175" fmla="*/ 2613 w 10529"/>
              <a:gd name="connsiteY175" fmla="*/ 7121 h 10000"/>
              <a:gd name="connsiteX176" fmla="*/ 2449 w 10529"/>
              <a:gd name="connsiteY176" fmla="*/ 6907 h 10000"/>
              <a:gd name="connsiteX177" fmla="*/ 2294 w 10529"/>
              <a:gd name="connsiteY177" fmla="*/ 7068 h 10000"/>
              <a:gd name="connsiteX178" fmla="*/ 2256 w 10529"/>
              <a:gd name="connsiteY178" fmla="*/ 7014 h 10000"/>
              <a:gd name="connsiteX179" fmla="*/ 2106 w 10529"/>
              <a:gd name="connsiteY179" fmla="*/ 4912 h 10000"/>
              <a:gd name="connsiteX180" fmla="*/ 2176 w 10529"/>
              <a:gd name="connsiteY180" fmla="*/ 7148 h 10000"/>
              <a:gd name="connsiteX181" fmla="*/ 2029 w 10529"/>
              <a:gd name="connsiteY181" fmla="*/ 7202 h 10000"/>
              <a:gd name="connsiteX182" fmla="*/ 1978 w 10529"/>
              <a:gd name="connsiteY182" fmla="*/ 7148 h 10000"/>
              <a:gd name="connsiteX183" fmla="*/ 1963 w 10529"/>
              <a:gd name="connsiteY183" fmla="*/ 7202 h 10000"/>
              <a:gd name="connsiteX184" fmla="*/ 2040 w 10529"/>
              <a:gd name="connsiteY184" fmla="*/ 7403 h 10000"/>
              <a:gd name="connsiteX185" fmla="*/ 1988 w 10529"/>
              <a:gd name="connsiteY185" fmla="*/ 7523 h 10000"/>
              <a:gd name="connsiteX186" fmla="*/ 1992 w 10529"/>
              <a:gd name="connsiteY186" fmla="*/ 7697 h 10000"/>
              <a:gd name="connsiteX187" fmla="*/ 2075 w 10529"/>
              <a:gd name="connsiteY187" fmla="*/ 7711 h 10000"/>
              <a:gd name="connsiteX188" fmla="*/ 2109 w 10529"/>
              <a:gd name="connsiteY188" fmla="*/ 7871 h 10000"/>
              <a:gd name="connsiteX189" fmla="*/ 2089 w 10529"/>
              <a:gd name="connsiteY189" fmla="*/ 7991 h 10000"/>
              <a:gd name="connsiteX190" fmla="*/ 2029 w 10529"/>
              <a:gd name="connsiteY190" fmla="*/ 7911 h 10000"/>
              <a:gd name="connsiteX191" fmla="*/ 1978 w 10529"/>
              <a:gd name="connsiteY191" fmla="*/ 7978 h 10000"/>
              <a:gd name="connsiteX192" fmla="*/ 1932 w 10529"/>
              <a:gd name="connsiteY192" fmla="*/ 7911 h 10000"/>
              <a:gd name="connsiteX193" fmla="*/ 1912 w 10529"/>
              <a:gd name="connsiteY193" fmla="*/ 7804 h 10000"/>
              <a:gd name="connsiteX194" fmla="*/ 1856 w 10529"/>
              <a:gd name="connsiteY194" fmla="*/ 7871 h 10000"/>
              <a:gd name="connsiteX195" fmla="*/ 1809 w 10529"/>
              <a:gd name="connsiteY195" fmla="*/ 7804 h 10000"/>
              <a:gd name="connsiteX196" fmla="*/ 1764 w 10529"/>
              <a:gd name="connsiteY196" fmla="*/ 7911 h 10000"/>
              <a:gd name="connsiteX197" fmla="*/ 1704 w 10529"/>
              <a:gd name="connsiteY197" fmla="*/ 7924 h 10000"/>
              <a:gd name="connsiteX198" fmla="*/ 1663 w 10529"/>
              <a:gd name="connsiteY198" fmla="*/ 7804 h 10000"/>
              <a:gd name="connsiteX199" fmla="*/ 1440 w 10529"/>
              <a:gd name="connsiteY199" fmla="*/ 7764 h 10000"/>
              <a:gd name="connsiteX200" fmla="*/ 1413 w 10529"/>
              <a:gd name="connsiteY200" fmla="*/ 7831 h 10000"/>
              <a:gd name="connsiteX201" fmla="*/ 1392 w 10529"/>
              <a:gd name="connsiteY201" fmla="*/ 7831 h 10000"/>
              <a:gd name="connsiteX202" fmla="*/ 1356 w 10529"/>
              <a:gd name="connsiteY202" fmla="*/ 7965 h 10000"/>
              <a:gd name="connsiteX203" fmla="*/ 1361 w 10529"/>
              <a:gd name="connsiteY203" fmla="*/ 8099 h 10000"/>
              <a:gd name="connsiteX204" fmla="*/ 1337 w 10529"/>
              <a:gd name="connsiteY204" fmla="*/ 8099 h 10000"/>
              <a:gd name="connsiteX205" fmla="*/ 1315 w 10529"/>
              <a:gd name="connsiteY205" fmla="*/ 7991 h 10000"/>
              <a:gd name="connsiteX206" fmla="*/ 1286 w 10529"/>
              <a:gd name="connsiteY206" fmla="*/ 8005 h 10000"/>
              <a:gd name="connsiteX207" fmla="*/ 1276 w 10529"/>
              <a:gd name="connsiteY207" fmla="*/ 8393 h 10000"/>
              <a:gd name="connsiteX208" fmla="*/ 1311 w 10529"/>
              <a:gd name="connsiteY208" fmla="*/ 8514 h 10000"/>
              <a:gd name="connsiteX209" fmla="*/ 1311 w 10529"/>
              <a:gd name="connsiteY209" fmla="*/ 8621 h 10000"/>
              <a:gd name="connsiteX210" fmla="*/ 1347 w 10529"/>
              <a:gd name="connsiteY210" fmla="*/ 8607 h 10000"/>
              <a:gd name="connsiteX211" fmla="*/ 1392 w 10529"/>
              <a:gd name="connsiteY211" fmla="*/ 8554 h 10000"/>
              <a:gd name="connsiteX212" fmla="*/ 1434 w 10529"/>
              <a:gd name="connsiteY212" fmla="*/ 8728 h 10000"/>
              <a:gd name="connsiteX213" fmla="*/ 1464 w 10529"/>
              <a:gd name="connsiteY213" fmla="*/ 8835 h 10000"/>
              <a:gd name="connsiteX214" fmla="*/ 1495 w 10529"/>
              <a:gd name="connsiteY214" fmla="*/ 8983 h 10000"/>
              <a:gd name="connsiteX215" fmla="*/ 1545 w 10529"/>
              <a:gd name="connsiteY215" fmla="*/ 9009 h 10000"/>
              <a:gd name="connsiteX216" fmla="*/ 1480 w 10529"/>
              <a:gd name="connsiteY216" fmla="*/ 9130 h 10000"/>
              <a:gd name="connsiteX217" fmla="*/ 1434 w 10529"/>
              <a:gd name="connsiteY217" fmla="*/ 9023 h 10000"/>
              <a:gd name="connsiteX218" fmla="*/ 1387 w 10529"/>
              <a:gd name="connsiteY218" fmla="*/ 9464 h 10000"/>
              <a:gd name="connsiteX219" fmla="*/ 1444 w 10529"/>
              <a:gd name="connsiteY219" fmla="*/ 9571 h 10000"/>
              <a:gd name="connsiteX220" fmla="*/ 1495 w 10529"/>
              <a:gd name="connsiteY220" fmla="*/ 10000 h 10000"/>
              <a:gd name="connsiteX221" fmla="*/ 1450 w 10529"/>
              <a:gd name="connsiteY221" fmla="*/ 9919 h 10000"/>
              <a:gd name="connsiteX222" fmla="*/ 1403 w 10529"/>
              <a:gd name="connsiteY222" fmla="*/ 9879 h 10000"/>
              <a:gd name="connsiteX223" fmla="*/ 1347 w 10529"/>
              <a:gd name="connsiteY223" fmla="*/ 9853 h 10000"/>
              <a:gd name="connsiteX224" fmla="*/ 1311 w 10529"/>
              <a:gd name="connsiteY224" fmla="*/ 9812 h 10000"/>
              <a:gd name="connsiteX225" fmla="*/ 1271 w 10529"/>
              <a:gd name="connsiteY225" fmla="*/ 9786 h 10000"/>
              <a:gd name="connsiteX226" fmla="*/ 1239 w 10529"/>
              <a:gd name="connsiteY226" fmla="*/ 9639 h 10000"/>
              <a:gd name="connsiteX227" fmla="*/ 1168 w 10529"/>
              <a:gd name="connsiteY227" fmla="*/ 9732 h 10000"/>
              <a:gd name="connsiteX228" fmla="*/ 1103 w 10529"/>
              <a:gd name="connsiteY228" fmla="*/ 9719 h 10000"/>
              <a:gd name="connsiteX229" fmla="*/ 1061 w 10529"/>
              <a:gd name="connsiteY229" fmla="*/ 9598 h 10000"/>
              <a:gd name="connsiteX230" fmla="*/ 950 w 10529"/>
              <a:gd name="connsiteY230" fmla="*/ 9477 h 10000"/>
              <a:gd name="connsiteX231" fmla="*/ 838 w 10529"/>
              <a:gd name="connsiteY231" fmla="*/ 9491 h 10000"/>
              <a:gd name="connsiteX232" fmla="*/ 720 w 10529"/>
              <a:gd name="connsiteY232" fmla="*/ 9290 h 10000"/>
              <a:gd name="connsiteX233" fmla="*/ 813 w 10529"/>
              <a:gd name="connsiteY233" fmla="*/ 9090 h 10000"/>
              <a:gd name="connsiteX234" fmla="*/ 824 w 10529"/>
              <a:gd name="connsiteY234" fmla="*/ 8929 h 10000"/>
              <a:gd name="connsiteX235" fmla="*/ 824 w 10529"/>
              <a:gd name="connsiteY235" fmla="*/ 8754 h 10000"/>
              <a:gd name="connsiteX236" fmla="*/ 828 w 10529"/>
              <a:gd name="connsiteY236" fmla="*/ 8634 h 10000"/>
              <a:gd name="connsiteX237" fmla="*/ 889 w 10529"/>
              <a:gd name="connsiteY237" fmla="*/ 8581 h 10000"/>
              <a:gd name="connsiteX238" fmla="*/ 859 w 10529"/>
              <a:gd name="connsiteY238" fmla="*/ 8327 h 10000"/>
              <a:gd name="connsiteX239" fmla="*/ 787 w 10529"/>
              <a:gd name="connsiteY239" fmla="*/ 8260 h 10000"/>
              <a:gd name="connsiteX240" fmla="*/ 752 w 10529"/>
              <a:gd name="connsiteY240" fmla="*/ 8220 h 10000"/>
              <a:gd name="connsiteX241" fmla="*/ 706 w 10529"/>
              <a:gd name="connsiteY241" fmla="*/ 8260 h 10000"/>
              <a:gd name="connsiteX242" fmla="*/ 600 w 10529"/>
              <a:gd name="connsiteY242" fmla="*/ 8193 h 10000"/>
              <a:gd name="connsiteX243" fmla="*/ 518 w 10529"/>
              <a:gd name="connsiteY243" fmla="*/ 7938 h 10000"/>
              <a:gd name="connsiteX244" fmla="*/ 452 w 10529"/>
              <a:gd name="connsiteY244" fmla="*/ 7858 h 10000"/>
              <a:gd name="connsiteX245" fmla="*/ 422 w 10529"/>
              <a:gd name="connsiteY245" fmla="*/ 7630 h 10000"/>
              <a:gd name="connsiteX246" fmla="*/ 361 w 10529"/>
              <a:gd name="connsiteY246" fmla="*/ 7604 h 10000"/>
              <a:gd name="connsiteX247" fmla="*/ 306 w 10529"/>
              <a:gd name="connsiteY247" fmla="*/ 7684 h 10000"/>
              <a:gd name="connsiteX248" fmla="*/ 268 w 10529"/>
              <a:gd name="connsiteY248" fmla="*/ 7724 h 10000"/>
              <a:gd name="connsiteX249" fmla="*/ 254 w 10529"/>
              <a:gd name="connsiteY249" fmla="*/ 7617 h 10000"/>
              <a:gd name="connsiteX250" fmla="*/ 224 w 10529"/>
              <a:gd name="connsiteY250" fmla="*/ 7523 h 10000"/>
              <a:gd name="connsiteX251" fmla="*/ 306 w 10529"/>
              <a:gd name="connsiteY251" fmla="*/ 7497 h 10000"/>
              <a:gd name="connsiteX252" fmla="*/ 299 w 10529"/>
              <a:gd name="connsiteY252" fmla="*/ 7430 h 10000"/>
              <a:gd name="connsiteX253" fmla="*/ 279 w 10529"/>
              <a:gd name="connsiteY253" fmla="*/ 7390 h 10000"/>
              <a:gd name="connsiteX254" fmla="*/ 254 w 10529"/>
              <a:gd name="connsiteY254" fmla="*/ 7336 h 10000"/>
              <a:gd name="connsiteX255" fmla="*/ 209 w 10529"/>
              <a:gd name="connsiteY255" fmla="*/ 7068 h 10000"/>
              <a:gd name="connsiteX256" fmla="*/ 148 w 10529"/>
              <a:gd name="connsiteY256" fmla="*/ 6921 h 10000"/>
              <a:gd name="connsiteX257" fmla="*/ 86 w 10529"/>
              <a:gd name="connsiteY257" fmla="*/ 6921 h 10000"/>
              <a:gd name="connsiteX258" fmla="*/ 21 w 10529"/>
              <a:gd name="connsiteY258" fmla="*/ 6921 h 10000"/>
              <a:gd name="connsiteX259" fmla="*/ 0 w 10529"/>
              <a:gd name="connsiteY259" fmla="*/ 6720 h 10000"/>
              <a:gd name="connsiteX260" fmla="*/ 40 w 10529"/>
              <a:gd name="connsiteY260" fmla="*/ 6587 h 10000"/>
              <a:gd name="connsiteX0" fmla="*/ 40 w 10513"/>
              <a:gd name="connsiteY0" fmla="*/ 6587 h 10000"/>
              <a:gd name="connsiteX1" fmla="*/ 66 w 10513"/>
              <a:gd name="connsiteY1" fmla="*/ 6345 h 10000"/>
              <a:gd name="connsiteX2" fmla="*/ 111 w 10513"/>
              <a:gd name="connsiteY2" fmla="*/ 6131 h 10000"/>
              <a:gd name="connsiteX3" fmla="*/ 76 w 10513"/>
              <a:gd name="connsiteY3" fmla="*/ 5877 h 10000"/>
              <a:gd name="connsiteX4" fmla="*/ 76 w 10513"/>
              <a:gd name="connsiteY4" fmla="*/ 5729 h 10000"/>
              <a:gd name="connsiteX5" fmla="*/ 233 w 10513"/>
              <a:gd name="connsiteY5" fmla="*/ 5662 h 10000"/>
              <a:gd name="connsiteX6" fmla="*/ 122 w 10513"/>
              <a:gd name="connsiteY6" fmla="*/ 5582 h 10000"/>
              <a:gd name="connsiteX7" fmla="*/ 126 w 10513"/>
              <a:gd name="connsiteY7" fmla="*/ 5475 h 10000"/>
              <a:gd name="connsiteX8" fmla="*/ 56 w 10513"/>
              <a:gd name="connsiteY8" fmla="*/ 5502 h 10000"/>
              <a:gd name="connsiteX9" fmla="*/ 321 w 10513"/>
              <a:gd name="connsiteY9" fmla="*/ 4912 h 10000"/>
              <a:gd name="connsiteX10" fmla="*/ 202 w 10513"/>
              <a:gd name="connsiteY10" fmla="*/ 4297 h 10000"/>
              <a:gd name="connsiteX11" fmla="*/ 233 w 10513"/>
              <a:gd name="connsiteY11" fmla="*/ 4002 h 10000"/>
              <a:gd name="connsiteX12" fmla="*/ 162 w 10513"/>
              <a:gd name="connsiteY12" fmla="*/ 3668 h 10000"/>
              <a:gd name="connsiteX13" fmla="*/ 220 w 10513"/>
              <a:gd name="connsiteY13" fmla="*/ 3481 h 10000"/>
              <a:gd name="connsiteX14" fmla="*/ 122 w 10513"/>
              <a:gd name="connsiteY14" fmla="*/ 3226 h 10000"/>
              <a:gd name="connsiteX15" fmla="*/ 148 w 10513"/>
              <a:gd name="connsiteY15" fmla="*/ 3012 h 10000"/>
              <a:gd name="connsiteX16" fmla="*/ 279 w 10513"/>
              <a:gd name="connsiteY16" fmla="*/ 2771 h 10000"/>
              <a:gd name="connsiteX17" fmla="*/ 350 w 10513"/>
              <a:gd name="connsiteY17" fmla="*/ 2745 h 10000"/>
              <a:gd name="connsiteX18" fmla="*/ 437 w 10513"/>
              <a:gd name="connsiteY18" fmla="*/ 2798 h 10000"/>
              <a:gd name="connsiteX19" fmla="*/ 361 w 10513"/>
              <a:gd name="connsiteY19" fmla="*/ 2852 h 10000"/>
              <a:gd name="connsiteX20" fmla="*/ 422 w 10513"/>
              <a:gd name="connsiteY20" fmla="*/ 2945 h 10000"/>
              <a:gd name="connsiteX21" fmla="*/ 624 w 10513"/>
              <a:gd name="connsiteY21" fmla="*/ 2972 h 10000"/>
              <a:gd name="connsiteX22" fmla="*/ 992 w 10513"/>
              <a:gd name="connsiteY22" fmla="*/ 3468 h 10000"/>
              <a:gd name="connsiteX23" fmla="*/ 997 w 10513"/>
              <a:gd name="connsiteY23" fmla="*/ 3708 h 10000"/>
              <a:gd name="connsiteX24" fmla="*/ 844 w 10513"/>
              <a:gd name="connsiteY24" fmla="*/ 3935 h 10000"/>
              <a:gd name="connsiteX25" fmla="*/ 350 w 10513"/>
              <a:gd name="connsiteY25" fmla="*/ 3628 h 10000"/>
              <a:gd name="connsiteX26" fmla="*/ 553 w 10513"/>
              <a:gd name="connsiteY26" fmla="*/ 3989 h 10000"/>
              <a:gd name="connsiteX27" fmla="*/ 549 w 10513"/>
              <a:gd name="connsiteY27" fmla="*/ 4404 h 10000"/>
              <a:gd name="connsiteX28" fmla="*/ 742 w 10513"/>
              <a:gd name="connsiteY28" fmla="*/ 4605 h 10000"/>
              <a:gd name="connsiteX29" fmla="*/ 797 w 10513"/>
              <a:gd name="connsiteY29" fmla="*/ 4578 h 10000"/>
              <a:gd name="connsiteX30" fmla="*/ 768 w 10513"/>
              <a:gd name="connsiteY30" fmla="*/ 4404 h 10000"/>
              <a:gd name="connsiteX31" fmla="*/ 676 w 10513"/>
              <a:gd name="connsiteY31" fmla="*/ 4338 h 10000"/>
              <a:gd name="connsiteX32" fmla="*/ 701 w 10513"/>
              <a:gd name="connsiteY32" fmla="*/ 4189 h 10000"/>
              <a:gd name="connsiteX33" fmla="*/ 787 w 10513"/>
              <a:gd name="connsiteY33" fmla="*/ 4351 h 10000"/>
              <a:gd name="connsiteX34" fmla="*/ 981 w 10513"/>
              <a:gd name="connsiteY34" fmla="*/ 4404 h 10000"/>
              <a:gd name="connsiteX35" fmla="*/ 899 w 10513"/>
              <a:gd name="connsiteY35" fmla="*/ 4069 h 10000"/>
              <a:gd name="connsiteX36" fmla="*/ 1079 w 10513"/>
              <a:gd name="connsiteY36" fmla="*/ 3802 h 10000"/>
              <a:gd name="connsiteX37" fmla="*/ 1205 w 10513"/>
              <a:gd name="connsiteY37" fmla="*/ 3989 h 10000"/>
              <a:gd name="connsiteX38" fmla="*/ 1198 w 10513"/>
              <a:gd name="connsiteY38" fmla="*/ 3253 h 10000"/>
              <a:gd name="connsiteX39" fmla="*/ 1149 w 10513"/>
              <a:gd name="connsiteY39" fmla="*/ 3132 h 10000"/>
              <a:gd name="connsiteX40" fmla="*/ 1361 w 10513"/>
              <a:gd name="connsiteY40" fmla="*/ 3306 h 10000"/>
              <a:gd name="connsiteX41" fmla="*/ 1377 w 10513"/>
              <a:gd name="connsiteY41" fmla="*/ 3386 h 10000"/>
              <a:gd name="connsiteX42" fmla="*/ 1260 w 10513"/>
              <a:gd name="connsiteY42" fmla="*/ 3521 h 10000"/>
              <a:gd name="connsiteX43" fmla="*/ 1377 w 10513"/>
              <a:gd name="connsiteY43" fmla="*/ 3762 h 10000"/>
              <a:gd name="connsiteX44" fmla="*/ 1474 w 10513"/>
              <a:gd name="connsiteY44" fmla="*/ 3481 h 10000"/>
              <a:gd name="connsiteX45" fmla="*/ 1871 w 10513"/>
              <a:gd name="connsiteY45" fmla="*/ 3039 h 10000"/>
              <a:gd name="connsiteX46" fmla="*/ 1932 w 10513"/>
              <a:gd name="connsiteY46" fmla="*/ 3025 h 10000"/>
              <a:gd name="connsiteX47" fmla="*/ 1871 w 10513"/>
              <a:gd name="connsiteY47" fmla="*/ 3092 h 10000"/>
              <a:gd name="connsiteX48" fmla="*/ 2063 w 10513"/>
              <a:gd name="connsiteY48" fmla="*/ 4899 h 10000"/>
              <a:gd name="connsiteX49" fmla="*/ 2226 w 10513"/>
              <a:gd name="connsiteY49" fmla="*/ 3025 h 10000"/>
              <a:gd name="connsiteX50" fmla="*/ 2294 w 10513"/>
              <a:gd name="connsiteY50" fmla="*/ 3226 h 10000"/>
              <a:gd name="connsiteX51" fmla="*/ 2359 w 10513"/>
              <a:gd name="connsiteY51" fmla="*/ 3079 h 10000"/>
              <a:gd name="connsiteX52" fmla="*/ 2322 w 10513"/>
              <a:gd name="connsiteY52" fmla="*/ 2838 h 10000"/>
              <a:gd name="connsiteX53" fmla="*/ 2363 w 10513"/>
              <a:gd name="connsiteY53" fmla="*/ 2758 h 10000"/>
              <a:gd name="connsiteX54" fmla="*/ 2587 w 10513"/>
              <a:gd name="connsiteY54" fmla="*/ 2878 h 10000"/>
              <a:gd name="connsiteX55" fmla="*/ 2877 w 10513"/>
              <a:gd name="connsiteY55" fmla="*/ 3293 h 10000"/>
              <a:gd name="connsiteX56" fmla="*/ 2934 w 10513"/>
              <a:gd name="connsiteY56" fmla="*/ 3092 h 10000"/>
              <a:gd name="connsiteX57" fmla="*/ 2872 w 10513"/>
              <a:gd name="connsiteY57" fmla="*/ 2878 h 10000"/>
              <a:gd name="connsiteX58" fmla="*/ 2780 w 10513"/>
              <a:gd name="connsiteY58" fmla="*/ 2825 h 10000"/>
              <a:gd name="connsiteX59" fmla="*/ 2816 w 10513"/>
              <a:gd name="connsiteY59" fmla="*/ 2490 h 10000"/>
              <a:gd name="connsiteX60" fmla="*/ 2755 w 10513"/>
              <a:gd name="connsiteY60" fmla="*/ 2450 h 10000"/>
              <a:gd name="connsiteX61" fmla="*/ 2775 w 10513"/>
              <a:gd name="connsiteY61" fmla="*/ 2289 h 10000"/>
              <a:gd name="connsiteX62" fmla="*/ 2881 w 10513"/>
              <a:gd name="connsiteY62" fmla="*/ 2129 h 10000"/>
              <a:gd name="connsiteX63" fmla="*/ 2953 w 10513"/>
              <a:gd name="connsiteY63" fmla="*/ 1727 h 10000"/>
              <a:gd name="connsiteX64" fmla="*/ 3101 w 10513"/>
              <a:gd name="connsiteY64" fmla="*/ 1740 h 10000"/>
              <a:gd name="connsiteX65" fmla="*/ 3177 w 10513"/>
              <a:gd name="connsiteY65" fmla="*/ 1793 h 10000"/>
              <a:gd name="connsiteX66" fmla="*/ 3121 w 10513"/>
              <a:gd name="connsiteY66" fmla="*/ 2222 h 10000"/>
              <a:gd name="connsiteX67" fmla="*/ 3182 w 10513"/>
              <a:gd name="connsiteY67" fmla="*/ 2423 h 10000"/>
              <a:gd name="connsiteX68" fmla="*/ 3163 w 10513"/>
              <a:gd name="connsiteY68" fmla="*/ 3012 h 10000"/>
              <a:gd name="connsiteX69" fmla="*/ 3239 w 10513"/>
              <a:gd name="connsiteY69" fmla="*/ 3213 h 10000"/>
              <a:gd name="connsiteX70" fmla="*/ 3207 w 10513"/>
              <a:gd name="connsiteY70" fmla="*/ 3426 h 10000"/>
              <a:gd name="connsiteX71" fmla="*/ 3096 w 10513"/>
              <a:gd name="connsiteY71" fmla="*/ 3588 h 10000"/>
              <a:gd name="connsiteX72" fmla="*/ 3132 w 10513"/>
              <a:gd name="connsiteY72" fmla="*/ 3668 h 10000"/>
              <a:gd name="connsiteX73" fmla="*/ 2979 w 10513"/>
              <a:gd name="connsiteY73" fmla="*/ 3748 h 10000"/>
              <a:gd name="connsiteX74" fmla="*/ 3141 w 10513"/>
              <a:gd name="connsiteY74" fmla="*/ 3895 h 10000"/>
              <a:gd name="connsiteX75" fmla="*/ 3321 w 10513"/>
              <a:gd name="connsiteY75" fmla="*/ 3426 h 10000"/>
              <a:gd name="connsiteX76" fmla="*/ 3299 w 10513"/>
              <a:gd name="connsiteY76" fmla="*/ 3132 h 10000"/>
              <a:gd name="connsiteX77" fmla="*/ 3360 w 10513"/>
              <a:gd name="connsiteY77" fmla="*/ 3092 h 10000"/>
              <a:gd name="connsiteX78" fmla="*/ 3457 w 10513"/>
              <a:gd name="connsiteY78" fmla="*/ 3039 h 10000"/>
              <a:gd name="connsiteX79" fmla="*/ 3503 w 10513"/>
              <a:gd name="connsiteY79" fmla="*/ 3199 h 10000"/>
              <a:gd name="connsiteX80" fmla="*/ 3497 w 10513"/>
              <a:gd name="connsiteY80" fmla="*/ 3426 h 10000"/>
              <a:gd name="connsiteX81" fmla="*/ 3614 w 10513"/>
              <a:gd name="connsiteY81" fmla="*/ 3494 h 10000"/>
              <a:gd name="connsiteX82" fmla="*/ 3523 w 10513"/>
              <a:gd name="connsiteY82" fmla="*/ 3413 h 10000"/>
              <a:gd name="connsiteX83" fmla="*/ 3562 w 10513"/>
              <a:gd name="connsiteY83" fmla="*/ 3279 h 10000"/>
              <a:gd name="connsiteX84" fmla="*/ 3527 w 10513"/>
              <a:gd name="connsiteY84" fmla="*/ 3092 h 10000"/>
              <a:gd name="connsiteX85" fmla="*/ 3259 w 10513"/>
              <a:gd name="connsiteY85" fmla="*/ 2959 h 10000"/>
              <a:gd name="connsiteX86" fmla="*/ 3299 w 10513"/>
              <a:gd name="connsiteY86" fmla="*/ 2503 h 10000"/>
              <a:gd name="connsiteX87" fmla="*/ 3207 w 10513"/>
              <a:gd name="connsiteY87" fmla="*/ 2222 h 10000"/>
              <a:gd name="connsiteX88" fmla="*/ 3340 w 10513"/>
              <a:gd name="connsiteY88" fmla="*/ 1955 h 10000"/>
              <a:gd name="connsiteX89" fmla="*/ 3325 w 10513"/>
              <a:gd name="connsiteY89" fmla="*/ 1767 h 10000"/>
              <a:gd name="connsiteX90" fmla="*/ 3386 w 10513"/>
              <a:gd name="connsiteY90" fmla="*/ 1874 h 10000"/>
              <a:gd name="connsiteX91" fmla="*/ 3355 w 10513"/>
              <a:gd name="connsiteY91" fmla="*/ 2236 h 10000"/>
              <a:gd name="connsiteX92" fmla="*/ 3395 w 10513"/>
              <a:gd name="connsiteY92" fmla="*/ 2289 h 10000"/>
              <a:gd name="connsiteX93" fmla="*/ 3579 w 10513"/>
              <a:gd name="connsiteY93" fmla="*/ 2409 h 10000"/>
              <a:gd name="connsiteX94" fmla="*/ 3416 w 10513"/>
              <a:gd name="connsiteY94" fmla="*/ 2102 h 10000"/>
              <a:gd name="connsiteX95" fmla="*/ 3537 w 10513"/>
              <a:gd name="connsiteY95" fmla="*/ 2115 h 10000"/>
              <a:gd name="connsiteX96" fmla="*/ 3513 w 10513"/>
              <a:gd name="connsiteY96" fmla="*/ 1995 h 10000"/>
              <a:gd name="connsiteX97" fmla="*/ 3579 w 10513"/>
              <a:gd name="connsiteY97" fmla="*/ 1942 h 10000"/>
              <a:gd name="connsiteX98" fmla="*/ 3914 w 10513"/>
              <a:gd name="connsiteY98" fmla="*/ 2169 h 10000"/>
              <a:gd name="connsiteX99" fmla="*/ 3848 w 10513"/>
              <a:gd name="connsiteY99" fmla="*/ 2329 h 10000"/>
              <a:gd name="connsiteX100" fmla="*/ 3843 w 10513"/>
              <a:gd name="connsiteY100" fmla="*/ 2570 h 10000"/>
              <a:gd name="connsiteX101" fmla="*/ 3908 w 10513"/>
              <a:gd name="connsiteY101" fmla="*/ 2705 h 10000"/>
              <a:gd name="connsiteX102" fmla="*/ 3945 w 10513"/>
              <a:gd name="connsiteY102" fmla="*/ 2169 h 10000"/>
              <a:gd name="connsiteX103" fmla="*/ 3761 w 10513"/>
              <a:gd name="connsiteY103" fmla="*/ 1900 h 10000"/>
              <a:gd name="connsiteX104" fmla="*/ 3725 w 10513"/>
              <a:gd name="connsiteY104" fmla="*/ 1539 h 10000"/>
              <a:gd name="connsiteX105" fmla="*/ 4147 w 10513"/>
              <a:gd name="connsiteY105" fmla="*/ 1406 h 10000"/>
              <a:gd name="connsiteX106" fmla="*/ 4098 w 10513"/>
              <a:gd name="connsiteY106" fmla="*/ 1057 h 10000"/>
              <a:gd name="connsiteX107" fmla="*/ 4147 w 10513"/>
              <a:gd name="connsiteY107" fmla="*/ 1137 h 10000"/>
              <a:gd name="connsiteX108" fmla="*/ 4219 w 10513"/>
              <a:gd name="connsiteY108" fmla="*/ 1004 h 10000"/>
              <a:gd name="connsiteX109" fmla="*/ 4168 w 10513"/>
              <a:gd name="connsiteY109" fmla="*/ 964 h 10000"/>
              <a:gd name="connsiteX110" fmla="*/ 4617 w 10513"/>
              <a:gd name="connsiteY110" fmla="*/ 683 h 10000"/>
              <a:gd name="connsiteX111" fmla="*/ 4581 w 10513"/>
              <a:gd name="connsiteY111" fmla="*/ 616 h 10000"/>
              <a:gd name="connsiteX112" fmla="*/ 4784 w 10513"/>
              <a:gd name="connsiteY112" fmla="*/ 576 h 10000"/>
              <a:gd name="connsiteX113" fmla="*/ 4784 w 10513"/>
              <a:gd name="connsiteY113" fmla="*/ 669 h 10000"/>
              <a:gd name="connsiteX114" fmla="*/ 4834 w 10513"/>
              <a:gd name="connsiteY114" fmla="*/ 669 h 10000"/>
              <a:gd name="connsiteX115" fmla="*/ 4982 w 10513"/>
              <a:gd name="connsiteY115" fmla="*/ 549 h 10000"/>
              <a:gd name="connsiteX116" fmla="*/ 5053 w 10513"/>
              <a:gd name="connsiteY116" fmla="*/ 616 h 10000"/>
              <a:gd name="connsiteX117" fmla="*/ 4988 w 10513"/>
              <a:gd name="connsiteY117" fmla="*/ 469 h 10000"/>
              <a:gd name="connsiteX118" fmla="*/ 5155 w 10513"/>
              <a:gd name="connsiteY118" fmla="*/ 442 h 10000"/>
              <a:gd name="connsiteX119" fmla="*/ 5159 w 10513"/>
              <a:gd name="connsiteY119" fmla="*/ 254 h 10000"/>
              <a:gd name="connsiteX120" fmla="*/ 5357 w 10513"/>
              <a:gd name="connsiteY120" fmla="*/ 0 h 10000"/>
              <a:gd name="connsiteX121" fmla="*/ 5495 w 10513"/>
              <a:gd name="connsiteY121" fmla="*/ 147 h 10000"/>
              <a:gd name="connsiteX122" fmla="*/ 5378 w 10513"/>
              <a:gd name="connsiteY122" fmla="*/ 281 h 10000"/>
              <a:gd name="connsiteX123" fmla="*/ 5581 w 10513"/>
              <a:gd name="connsiteY123" fmla="*/ 267 h 10000"/>
              <a:gd name="connsiteX124" fmla="*/ 5501 w 10513"/>
              <a:gd name="connsiteY124" fmla="*/ 469 h 10000"/>
              <a:gd name="connsiteX125" fmla="*/ 5840 w 10513"/>
              <a:gd name="connsiteY125" fmla="*/ 374 h 10000"/>
              <a:gd name="connsiteX126" fmla="*/ 6029 w 10513"/>
              <a:gd name="connsiteY126" fmla="*/ 669 h 10000"/>
              <a:gd name="connsiteX127" fmla="*/ 6003 w 10513"/>
              <a:gd name="connsiteY127" fmla="*/ 790 h 10000"/>
              <a:gd name="connsiteX128" fmla="*/ 5937 w 10513"/>
              <a:gd name="connsiteY128" fmla="*/ 723 h 10000"/>
              <a:gd name="connsiteX129" fmla="*/ 6023 w 10513"/>
              <a:gd name="connsiteY129" fmla="*/ 817 h 10000"/>
              <a:gd name="connsiteX130" fmla="*/ 5982 w 10513"/>
              <a:gd name="connsiteY130" fmla="*/ 990 h 10000"/>
              <a:gd name="connsiteX131" fmla="*/ 5357 w 10513"/>
              <a:gd name="connsiteY131" fmla="*/ 1860 h 10000"/>
              <a:gd name="connsiteX132" fmla="*/ 5557 w 10513"/>
              <a:gd name="connsiteY132" fmla="*/ 1753 h 10000"/>
              <a:gd name="connsiteX133" fmla="*/ 5516 w 10513"/>
              <a:gd name="connsiteY133" fmla="*/ 1646 h 10000"/>
              <a:gd name="connsiteX134" fmla="*/ 5831 w 10513"/>
              <a:gd name="connsiteY134" fmla="*/ 1473 h 10000"/>
              <a:gd name="connsiteX135" fmla="*/ 5745 w 10513"/>
              <a:gd name="connsiteY135" fmla="*/ 1513 h 10000"/>
              <a:gd name="connsiteX136" fmla="*/ 5765 w 10513"/>
              <a:gd name="connsiteY136" fmla="*/ 1352 h 10000"/>
              <a:gd name="connsiteX137" fmla="*/ 5937 w 10513"/>
              <a:gd name="connsiteY137" fmla="*/ 1473 h 10000"/>
              <a:gd name="connsiteX138" fmla="*/ 5968 w 10513"/>
              <a:gd name="connsiteY138" fmla="*/ 1352 h 10000"/>
              <a:gd name="connsiteX139" fmla="*/ 6003 w 10513"/>
              <a:gd name="connsiteY139" fmla="*/ 1646 h 10000"/>
              <a:gd name="connsiteX140" fmla="*/ 6090 w 10513"/>
              <a:gd name="connsiteY140" fmla="*/ 1660 h 10000"/>
              <a:gd name="connsiteX141" fmla="*/ 6014 w 10513"/>
              <a:gd name="connsiteY141" fmla="*/ 1539 h 10000"/>
              <a:gd name="connsiteX142" fmla="*/ 6177 w 10513"/>
              <a:gd name="connsiteY142" fmla="*/ 1473 h 10000"/>
              <a:gd name="connsiteX143" fmla="*/ 6380 w 10513"/>
              <a:gd name="connsiteY143" fmla="*/ 1539 h 10000"/>
              <a:gd name="connsiteX144" fmla="*/ 6359 w 10513"/>
              <a:gd name="connsiteY144" fmla="*/ 1646 h 10000"/>
              <a:gd name="connsiteX145" fmla="*/ 6532 w 10513"/>
              <a:gd name="connsiteY145" fmla="*/ 1727 h 10000"/>
              <a:gd name="connsiteX146" fmla="*/ 6686 w 10513"/>
              <a:gd name="connsiteY146" fmla="*/ 1713 h 10000"/>
              <a:gd name="connsiteX147" fmla="*/ 6690 w 10513"/>
              <a:gd name="connsiteY147" fmla="*/ 1446 h 10000"/>
              <a:gd name="connsiteX148" fmla="*/ 6734 w 10513"/>
              <a:gd name="connsiteY148" fmla="*/ 1406 h 10000"/>
              <a:gd name="connsiteX149" fmla="*/ 7123 w 10513"/>
              <a:gd name="connsiteY149" fmla="*/ 1713 h 10000"/>
              <a:gd name="connsiteX150" fmla="*/ 7065 w 10513"/>
              <a:gd name="connsiteY150" fmla="*/ 2169 h 10000"/>
              <a:gd name="connsiteX151" fmla="*/ 7249 w 10513"/>
              <a:gd name="connsiteY151" fmla="*/ 2490 h 10000"/>
              <a:gd name="connsiteX152" fmla="*/ 7346 w 10513"/>
              <a:gd name="connsiteY152" fmla="*/ 2048 h 10000"/>
              <a:gd name="connsiteX153" fmla="*/ 7411 w 10513"/>
              <a:gd name="connsiteY153" fmla="*/ 2236 h 10000"/>
              <a:gd name="connsiteX154" fmla="*/ 7539 w 10513"/>
              <a:gd name="connsiteY154" fmla="*/ 2169 h 10000"/>
              <a:gd name="connsiteX155" fmla="*/ 7714 w 10513"/>
              <a:gd name="connsiteY155" fmla="*/ 2329 h 10000"/>
              <a:gd name="connsiteX156" fmla="*/ 7849 w 10513"/>
              <a:gd name="connsiteY156" fmla="*/ 2236 h 10000"/>
              <a:gd name="connsiteX157" fmla="*/ 7833 w 10513"/>
              <a:gd name="connsiteY157" fmla="*/ 2048 h 10000"/>
              <a:gd name="connsiteX158" fmla="*/ 7929 w 10513"/>
              <a:gd name="connsiteY158" fmla="*/ 1767 h 10000"/>
              <a:gd name="connsiteX159" fmla="*/ 8510 w 10513"/>
              <a:gd name="connsiteY159" fmla="*/ 1968 h 10000"/>
              <a:gd name="connsiteX160" fmla="*/ 8545 w 10513"/>
              <a:gd name="connsiteY160" fmla="*/ 2102 h 10000"/>
              <a:gd name="connsiteX161" fmla="*/ 8474 w 10513"/>
              <a:gd name="connsiteY161" fmla="*/ 2169 h 10000"/>
              <a:gd name="connsiteX162" fmla="*/ 8658 w 10513"/>
              <a:gd name="connsiteY162" fmla="*/ 2236 h 10000"/>
              <a:gd name="connsiteX163" fmla="*/ 8728 w 10513"/>
              <a:gd name="connsiteY163" fmla="*/ 2450 h 10000"/>
              <a:gd name="connsiteX164" fmla="*/ 9159 w 10513"/>
              <a:gd name="connsiteY164" fmla="*/ 2409 h 10000"/>
              <a:gd name="connsiteX165" fmla="*/ 9240 w 10513"/>
              <a:gd name="connsiteY165" fmla="*/ 2570 h 10000"/>
              <a:gd name="connsiteX166" fmla="*/ 9211 w 10513"/>
              <a:gd name="connsiteY166" fmla="*/ 2771 h 10000"/>
              <a:gd name="connsiteX167" fmla="*/ 9337 w 10513"/>
              <a:gd name="connsiteY167" fmla="*/ 2918 h 10000"/>
              <a:gd name="connsiteX168" fmla="*/ 9404 w 10513"/>
              <a:gd name="connsiteY168" fmla="*/ 2798 h 10000"/>
              <a:gd name="connsiteX169" fmla="*/ 9709 w 10513"/>
              <a:gd name="connsiteY169" fmla="*/ 2892 h 10000"/>
              <a:gd name="connsiteX170" fmla="*/ 9776 w 10513"/>
              <a:gd name="connsiteY170" fmla="*/ 2771 h 10000"/>
              <a:gd name="connsiteX171" fmla="*/ 9811 w 10513"/>
              <a:gd name="connsiteY171" fmla="*/ 2959 h 10000"/>
              <a:gd name="connsiteX172" fmla="*/ 9938 w 10513"/>
              <a:gd name="connsiteY172" fmla="*/ 3106 h 10000"/>
              <a:gd name="connsiteX173" fmla="*/ 9974 w 10513"/>
              <a:gd name="connsiteY173" fmla="*/ 2705 h 10000"/>
              <a:gd name="connsiteX174" fmla="*/ 2613 w 10513"/>
              <a:gd name="connsiteY174" fmla="*/ 7121 h 10000"/>
              <a:gd name="connsiteX175" fmla="*/ 2449 w 10513"/>
              <a:gd name="connsiteY175" fmla="*/ 6907 h 10000"/>
              <a:gd name="connsiteX176" fmla="*/ 2294 w 10513"/>
              <a:gd name="connsiteY176" fmla="*/ 7068 h 10000"/>
              <a:gd name="connsiteX177" fmla="*/ 2256 w 10513"/>
              <a:gd name="connsiteY177" fmla="*/ 7014 h 10000"/>
              <a:gd name="connsiteX178" fmla="*/ 2106 w 10513"/>
              <a:gd name="connsiteY178" fmla="*/ 4912 h 10000"/>
              <a:gd name="connsiteX179" fmla="*/ 2176 w 10513"/>
              <a:gd name="connsiteY179" fmla="*/ 7148 h 10000"/>
              <a:gd name="connsiteX180" fmla="*/ 2029 w 10513"/>
              <a:gd name="connsiteY180" fmla="*/ 7202 h 10000"/>
              <a:gd name="connsiteX181" fmla="*/ 1978 w 10513"/>
              <a:gd name="connsiteY181" fmla="*/ 7148 h 10000"/>
              <a:gd name="connsiteX182" fmla="*/ 1963 w 10513"/>
              <a:gd name="connsiteY182" fmla="*/ 7202 h 10000"/>
              <a:gd name="connsiteX183" fmla="*/ 2040 w 10513"/>
              <a:gd name="connsiteY183" fmla="*/ 7403 h 10000"/>
              <a:gd name="connsiteX184" fmla="*/ 1988 w 10513"/>
              <a:gd name="connsiteY184" fmla="*/ 7523 h 10000"/>
              <a:gd name="connsiteX185" fmla="*/ 1992 w 10513"/>
              <a:gd name="connsiteY185" fmla="*/ 7697 h 10000"/>
              <a:gd name="connsiteX186" fmla="*/ 2075 w 10513"/>
              <a:gd name="connsiteY186" fmla="*/ 7711 h 10000"/>
              <a:gd name="connsiteX187" fmla="*/ 2109 w 10513"/>
              <a:gd name="connsiteY187" fmla="*/ 7871 h 10000"/>
              <a:gd name="connsiteX188" fmla="*/ 2089 w 10513"/>
              <a:gd name="connsiteY188" fmla="*/ 7991 h 10000"/>
              <a:gd name="connsiteX189" fmla="*/ 2029 w 10513"/>
              <a:gd name="connsiteY189" fmla="*/ 7911 h 10000"/>
              <a:gd name="connsiteX190" fmla="*/ 1978 w 10513"/>
              <a:gd name="connsiteY190" fmla="*/ 7978 h 10000"/>
              <a:gd name="connsiteX191" fmla="*/ 1932 w 10513"/>
              <a:gd name="connsiteY191" fmla="*/ 7911 h 10000"/>
              <a:gd name="connsiteX192" fmla="*/ 1912 w 10513"/>
              <a:gd name="connsiteY192" fmla="*/ 7804 h 10000"/>
              <a:gd name="connsiteX193" fmla="*/ 1856 w 10513"/>
              <a:gd name="connsiteY193" fmla="*/ 7871 h 10000"/>
              <a:gd name="connsiteX194" fmla="*/ 1809 w 10513"/>
              <a:gd name="connsiteY194" fmla="*/ 7804 h 10000"/>
              <a:gd name="connsiteX195" fmla="*/ 1764 w 10513"/>
              <a:gd name="connsiteY195" fmla="*/ 7911 h 10000"/>
              <a:gd name="connsiteX196" fmla="*/ 1704 w 10513"/>
              <a:gd name="connsiteY196" fmla="*/ 7924 h 10000"/>
              <a:gd name="connsiteX197" fmla="*/ 1663 w 10513"/>
              <a:gd name="connsiteY197" fmla="*/ 7804 h 10000"/>
              <a:gd name="connsiteX198" fmla="*/ 1440 w 10513"/>
              <a:gd name="connsiteY198" fmla="*/ 7764 h 10000"/>
              <a:gd name="connsiteX199" fmla="*/ 1413 w 10513"/>
              <a:gd name="connsiteY199" fmla="*/ 7831 h 10000"/>
              <a:gd name="connsiteX200" fmla="*/ 1392 w 10513"/>
              <a:gd name="connsiteY200" fmla="*/ 7831 h 10000"/>
              <a:gd name="connsiteX201" fmla="*/ 1356 w 10513"/>
              <a:gd name="connsiteY201" fmla="*/ 7965 h 10000"/>
              <a:gd name="connsiteX202" fmla="*/ 1361 w 10513"/>
              <a:gd name="connsiteY202" fmla="*/ 8099 h 10000"/>
              <a:gd name="connsiteX203" fmla="*/ 1337 w 10513"/>
              <a:gd name="connsiteY203" fmla="*/ 8099 h 10000"/>
              <a:gd name="connsiteX204" fmla="*/ 1315 w 10513"/>
              <a:gd name="connsiteY204" fmla="*/ 7991 h 10000"/>
              <a:gd name="connsiteX205" fmla="*/ 1286 w 10513"/>
              <a:gd name="connsiteY205" fmla="*/ 8005 h 10000"/>
              <a:gd name="connsiteX206" fmla="*/ 1276 w 10513"/>
              <a:gd name="connsiteY206" fmla="*/ 8393 h 10000"/>
              <a:gd name="connsiteX207" fmla="*/ 1311 w 10513"/>
              <a:gd name="connsiteY207" fmla="*/ 8514 h 10000"/>
              <a:gd name="connsiteX208" fmla="*/ 1311 w 10513"/>
              <a:gd name="connsiteY208" fmla="*/ 8621 h 10000"/>
              <a:gd name="connsiteX209" fmla="*/ 1347 w 10513"/>
              <a:gd name="connsiteY209" fmla="*/ 8607 h 10000"/>
              <a:gd name="connsiteX210" fmla="*/ 1392 w 10513"/>
              <a:gd name="connsiteY210" fmla="*/ 8554 h 10000"/>
              <a:gd name="connsiteX211" fmla="*/ 1434 w 10513"/>
              <a:gd name="connsiteY211" fmla="*/ 8728 h 10000"/>
              <a:gd name="connsiteX212" fmla="*/ 1464 w 10513"/>
              <a:gd name="connsiteY212" fmla="*/ 8835 h 10000"/>
              <a:gd name="connsiteX213" fmla="*/ 1495 w 10513"/>
              <a:gd name="connsiteY213" fmla="*/ 8983 h 10000"/>
              <a:gd name="connsiteX214" fmla="*/ 1545 w 10513"/>
              <a:gd name="connsiteY214" fmla="*/ 9009 h 10000"/>
              <a:gd name="connsiteX215" fmla="*/ 1480 w 10513"/>
              <a:gd name="connsiteY215" fmla="*/ 9130 h 10000"/>
              <a:gd name="connsiteX216" fmla="*/ 1434 w 10513"/>
              <a:gd name="connsiteY216" fmla="*/ 9023 h 10000"/>
              <a:gd name="connsiteX217" fmla="*/ 1387 w 10513"/>
              <a:gd name="connsiteY217" fmla="*/ 9464 h 10000"/>
              <a:gd name="connsiteX218" fmla="*/ 1444 w 10513"/>
              <a:gd name="connsiteY218" fmla="*/ 9571 h 10000"/>
              <a:gd name="connsiteX219" fmla="*/ 1495 w 10513"/>
              <a:gd name="connsiteY219" fmla="*/ 10000 h 10000"/>
              <a:gd name="connsiteX220" fmla="*/ 1450 w 10513"/>
              <a:gd name="connsiteY220" fmla="*/ 9919 h 10000"/>
              <a:gd name="connsiteX221" fmla="*/ 1403 w 10513"/>
              <a:gd name="connsiteY221" fmla="*/ 9879 h 10000"/>
              <a:gd name="connsiteX222" fmla="*/ 1347 w 10513"/>
              <a:gd name="connsiteY222" fmla="*/ 9853 h 10000"/>
              <a:gd name="connsiteX223" fmla="*/ 1311 w 10513"/>
              <a:gd name="connsiteY223" fmla="*/ 9812 h 10000"/>
              <a:gd name="connsiteX224" fmla="*/ 1271 w 10513"/>
              <a:gd name="connsiteY224" fmla="*/ 9786 h 10000"/>
              <a:gd name="connsiteX225" fmla="*/ 1239 w 10513"/>
              <a:gd name="connsiteY225" fmla="*/ 9639 h 10000"/>
              <a:gd name="connsiteX226" fmla="*/ 1168 w 10513"/>
              <a:gd name="connsiteY226" fmla="*/ 9732 h 10000"/>
              <a:gd name="connsiteX227" fmla="*/ 1103 w 10513"/>
              <a:gd name="connsiteY227" fmla="*/ 9719 h 10000"/>
              <a:gd name="connsiteX228" fmla="*/ 1061 w 10513"/>
              <a:gd name="connsiteY228" fmla="*/ 9598 h 10000"/>
              <a:gd name="connsiteX229" fmla="*/ 950 w 10513"/>
              <a:gd name="connsiteY229" fmla="*/ 9477 h 10000"/>
              <a:gd name="connsiteX230" fmla="*/ 838 w 10513"/>
              <a:gd name="connsiteY230" fmla="*/ 9491 h 10000"/>
              <a:gd name="connsiteX231" fmla="*/ 720 w 10513"/>
              <a:gd name="connsiteY231" fmla="*/ 9290 h 10000"/>
              <a:gd name="connsiteX232" fmla="*/ 813 w 10513"/>
              <a:gd name="connsiteY232" fmla="*/ 9090 h 10000"/>
              <a:gd name="connsiteX233" fmla="*/ 824 w 10513"/>
              <a:gd name="connsiteY233" fmla="*/ 8929 h 10000"/>
              <a:gd name="connsiteX234" fmla="*/ 824 w 10513"/>
              <a:gd name="connsiteY234" fmla="*/ 8754 h 10000"/>
              <a:gd name="connsiteX235" fmla="*/ 828 w 10513"/>
              <a:gd name="connsiteY235" fmla="*/ 8634 h 10000"/>
              <a:gd name="connsiteX236" fmla="*/ 889 w 10513"/>
              <a:gd name="connsiteY236" fmla="*/ 8581 h 10000"/>
              <a:gd name="connsiteX237" fmla="*/ 859 w 10513"/>
              <a:gd name="connsiteY237" fmla="*/ 8327 h 10000"/>
              <a:gd name="connsiteX238" fmla="*/ 787 w 10513"/>
              <a:gd name="connsiteY238" fmla="*/ 8260 h 10000"/>
              <a:gd name="connsiteX239" fmla="*/ 752 w 10513"/>
              <a:gd name="connsiteY239" fmla="*/ 8220 h 10000"/>
              <a:gd name="connsiteX240" fmla="*/ 706 w 10513"/>
              <a:gd name="connsiteY240" fmla="*/ 8260 h 10000"/>
              <a:gd name="connsiteX241" fmla="*/ 600 w 10513"/>
              <a:gd name="connsiteY241" fmla="*/ 8193 h 10000"/>
              <a:gd name="connsiteX242" fmla="*/ 518 w 10513"/>
              <a:gd name="connsiteY242" fmla="*/ 7938 h 10000"/>
              <a:gd name="connsiteX243" fmla="*/ 452 w 10513"/>
              <a:gd name="connsiteY243" fmla="*/ 7858 h 10000"/>
              <a:gd name="connsiteX244" fmla="*/ 422 w 10513"/>
              <a:gd name="connsiteY244" fmla="*/ 7630 h 10000"/>
              <a:gd name="connsiteX245" fmla="*/ 361 w 10513"/>
              <a:gd name="connsiteY245" fmla="*/ 7604 h 10000"/>
              <a:gd name="connsiteX246" fmla="*/ 306 w 10513"/>
              <a:gd name="connsiteY246" fmla="*/ 7684 h 10000"/>
              <a:gd name="connsiteX247" fmla="*/ 268 w 10513"/>
              <a:gd name="connsiteY247" fmla="*/ 7724 h 10000"/>
              <a:gd name="connsiteX248" fmla="*/ 254 w 10513"/>
              <a:gd name="connsiteY248" fmla="*/ 7617 h 10000"/>
              <a:gd name="connsiteX249" fmla="*/ 224 w 10513"/>
              <a:gd name="connsiteY249" fmla="*/ 7523 h 10000"/>
              <a:gd name="connsiteX250" fmla="*/ 306 w 10513"/>
              <a:gd name="connsiteY250" fmla="*/ 7497 h 10000"/>
              <a:gd name="connsiteX251" fmla="*/ 299 w 10513"/>
              <a:gd name="connsiteY251" fmla="*/ 7430 h 10000"/>
              <a:gd name="connsiteX252" fmla="*/ 279 w 10513"/>
              <a:gd name="connsiteY252" fmla="*/ 7390 h 10000"/>
              <a:gd name="connsiteX253" fmla="*/ 254 w 10513"/>
              <a:gd name="connsiteY253" fmla="*/ 7336 h 10000"/>
              <a:gd name="connsiteX254" fmla="*/ 209 w 10513"/>
              <a:gd name="connsiteY254" fmla="*/ 7068 h 10000"/>
              <a:gd name="connsiteX255" fmla="*/ 148 w 10513"/>
              <a:gd name="connsiteY255" fmla="*/ 6921 h 10000"/>
              <a:gd name="connsiteX256" fmla="*/ 86 w 10513"/>
              <a:gd name="connsiteY256" fmla="*/ 6921 h 10000"/>
              <a:gd name="connsiteX257" fmla="*/ 21 w 10513"/>
              <a:gd name="connsiteY257" fmla="*/ 6921 h 10000"/>
              <a:gd name="connsiteX258" fmla="*/ 0 w 10513"/>
              <a:gd name="connsiteY258" fmla="*/ 6720 h 10000"/>
              <a:gd name="connsiteX259" fmla="*/ 40 w 10513"/>
              <a:gd name="connsiteY259" fmla="*/ 6587 h 10000"/>
              <a:gd name="connsiteX0" fmla="*/ 40 w 10513"/>
              <a:gd name="connsiteY0" fmla="*/ 6587 h 10000"/>
              <a:gd name="connsiteX1" fmla="*/ 66 w 10513"/>
              <a:gd name="connsiteY1" fmla="*/ 6345 h 10000"/>
              <a:gd name="connsiteX2" fmla="*/ 111 w 10513"/>
              <a:gd name="connsiteY2" fmla="*/ 6131 h 10000"/>
              <a:gd name="connsiteX3" fmla="*/ 76 w 10513"/>
              <a:gd name="connsiteY3" fmla="*/ 5877 h 10000"/>
              <a:gd name="connsiteX4" fmla="*/ 76 w 10513"/>
              <a:gd name="connsiteY4" fmla="*/ 5729 h 10000"/>
              <a:gd name="connsiteX5" fmla="*/ 233 w 10513"/>
              <a:gd name="connsiteY5" fmla="*/ 5662 h 10000"/>
              <a:gd name="connsiteX6" fmla="*/ 122 w 10513"/>
              <a:gd name="connsiteY6" fmla="*/ 5582 h 10000"/>
              <a:gd name="connsiteX7" fmla="*/ 126 w 10513"/>
              <a:gd name="connsiteY7" fmla="*/ 5475 h 10000"/>
              <a:gd name="connsiteX8" fmla="*/ 56 w 10513"/>
              <a:gd name="connsiteY8" fmla="*/ 5502 h 10000"/>
              <a:gd name="connsiteX9" fmla="*/ 321 w 10513"/>
              <a:gd name="connsiteY9" fmla="*/ 4912 h 10000"/>
              <a:gd name="connsiteX10" fmla="*/ 202 w 10513"/>
              <a:gd name="connsiteY10" fmla="*/ 4297 h 10000"/>
              <a:gd name="connsiteX11" fmla="*/ 233 w 10513"/>
              <a:gd name="connsiteY11" fmla="*/ 4002 h 10000"/>
              <a:gd name="connsiteX12" fmla="*/ 162 w 10513"/>
              <a:gd name="connsiteY12" fmla="*/ 3668 h 10000"/>
              <a:gd name="connsiteX13" fmla="*/ 220 w 10513"/>
              <a:gd name="connsiteY13" fmla="*/ 3481 h 10000"/>
              <a:gd name="connsiteX14" fmla="*/ 122 w 10513"/>
              <a:gd name="connsiteY14" fmla="*/ 3226 h 10000"/>
              <a:gd name="connsiteX15" fmla="*/ 148 w 10513"/>
              <a:gd name="connsiteY15" fmla="*/ 3012 h 10000"/>
              <a:gd name="connsiteX16" fmla="*/ 279 w 10513"/>
              <a:gd name="connsiteY16" fmla="*/ 2771 h 10000"/>
              <a:gd name="connsiteX17" fmla="*/ 350 w 10513"/>
              <a:gd name="connsiteY17" fmla="*/ 2745 h 10000"/>
              <a:gd name="connsiteX18" fmla="*/ 437 w 10513"/>
              <a:gd name="connsiteY18" fmla="*/ 2798 h 10000"/>
              <a:gd name="connsiteX19" fmla="*/ 361 w 10513"/>
              <a:gd name="connsiteY19" fmla="*/ 2852 h 10000"/>
              <a:gd name="connsiteX20" fmla="*/ 422 w 10513"/>
              <a:gd name="connsiteY20" fmla="*/ 2945 h 10000"/>
              <a:gd name="connsiteX21" fmla="*/ 624 w 10513"/>
              <a:gd name="connsiteY21" fmla="*/ 2972 h 10000"/>
              <a:gd name="connsiteX22" fmla="*/ 992 w 10513"/>
              <a:gd name="connsiteY22" fmla="*/ 3468 h 10000"/>
              <a:gd name="connsiteX23" fmla="*/ 997 w 10513"/>
              <a:gd name="connsiteY23" fmla="*/ 3708 h 10000"/>
              <a:gd name="connsiteX24" fmla="*/ 844 w 10513"/>
              <a:gd name="connsiteY24" fmla="*/ 3935 h 10000"/>
              <a:gd name="connsiteX25" fmla="*/ 350 w 10513"/>
              <a:gd name="connsiteY25" fmla="*/ 3628 h 10000"/>
              <a:gd name="connsiteX26" fmla="*/ 553 w 10513"/>
              <a:gd name="connsiteY26" fmla="*/ 3989 h 10000"/>
              <a:gd name="connsiteX27" fmla="*/ 549 w 10513"/>
              <a:gd name="connsiteY27" fmla="*/ 4404 h 10000"/>
              <a:gd name="connsiteX28" fmla="*/ 742 w 10513"/>
              <a:gd name="connsiteY28" fmla="*/ 4605 h 10000"/>
              <a:gd name="connsiteX29" fmla="*/ 797 w 10513"/>
              <a:gd name="connsiteY29" fmla="*/ 4578 h 10000"/>
              <a:gd name="connsiteX30" fmla="*/ 768 w 10513"/>
              <a:gd name="connsiteY30" fmla="*/ 4404 h 10000"/>
              <a:gd name="connsiteX31" fmla="*/ 676 w 10513"/>
              <a:gd name="connsiteY31" fmla="*/ 4338 h 10000"/>
              <a:gd name="connsiteX32" fmla="*/ 701 w 10513"/>
              <a:gd name="connsiteY32" fmla="*/ 4189 h 10000"/>
              <a:gd name="connsiteX33" fmla="*/ 787 w 10513"/>
              <a:gd name="connsiteY33" fmla="*/ 4351 h 10000"/>
              <a:gd name="connsiteX34" fmla="*/ 981 w 10513"/>
              <a:gd name="connsiteY34" fmla="*/ 4404 h 10000"/>
              <a:gd name="connsiteX35" fmla="*/ 899 w 10513"/>
              <a:gd name="connsiteY35" fmla="*/ 4069 h 10000"/>
              <a:gd name="connsiteX36" fmla="*/ 1079 w 10513"/>
              <a:gd name="connsiteY36" fmla="*/ 3802 h 10000"/>
              <a:gd name="connsiteX37" fmla="*/ 1205 w 10513"/>
              <a:gd name="connsiteY37" fmla="*/ 3989 h 10000"/>
              <a:gd name="connsiteX38" fmla="*/ 1198 w 10513"/>
              <a:gd name="connsiteY38" fmla="*/ 3253 h 10000"/>
              <a:gd name="connsiteX39" fmla="*/ 1149 w 10513"/>
              <a:gd name="connsiteY39" fmla="*/ 3132 h 10000"/>
              <a:gd name="connsiteX40" fmla="*/ 1361 w 10513"/>
              <a:gd name="connsiteY40" fmla="*/ 3306 h 10000"/>
              <a:gd name="connsiteX41" fmla="*/ 1377 w 10513"/>
              <a:gd name="connsiteY41" fmla="*/ 3386 h 10000"/>
              <a:gd name="connsiteX42" fmla="*/ 1260 w 10513"/>
              <a:gd name="connsiteY42" fmla="*/ 3521 h 10000"/>
              <a:gd name="connsiteX43" fmla="*/ 1377 w 10513"/>
              <a:gd name="connsiteY43" fmla="*/ 3762 h 10000"/>
              <a:gd name="connsiteX44" fmla="*/ 1474 w 10513"/>
              <a:gd name="connsiteY44" fmla="*/ 3481 h 10000"/>
              <a:gd name="connsiteX45" fmla="*/ 1871 w 10513"/>
              <a:gd name="connsiteY45" fmla="*/ 3039 h 10000"/>
              <a:gd name="connsiteX46" fmla="*/ 1932 w 10513"/>
              <a:gd name="connsiteY46" fmla="*/ 3025 h 10000"/>
              <a:gd name="connsiteX47" fmla="*/ 1871 w 10513"/>
              <a:gd name="connsiteY47" fmla="*/ 3092 h 10000"/>
              <a:gd name="connsiteX48" fmla="*/ 2063 w 10513"/>
              <a:gd name="connsiteY48" fmla="*/ 4899 h 10000"/>
              <a:gd name="connsiteX49" fmla="*/ 2226 w 10513"/>
              <a:gd name="connsiteY49" fmla="*/ 3025 h 10000"/>
              <a:gd name="connsiteX50" fmla="*/ 2294 w 10513"/>
              <a:gd name="connsiteY50" fmla="*/ 3226 h 10000"/>
              <a:gd name="connsiteX51" fmla="*/ 2359 w 10513"/>
              <a:gd name="connsiteY51" fmla="*/ 3079 h 10000"/>
              <a:gd name="connsiteX52" fmla="*/ 2322 w 10513"/>
              <a:gd name="connsiteY52" fmla="*/ 2838 h 10000"/>
              <a:gd name="connsiteX53" fmla="*/ 2363 w 10513"/>
              <a:gd name="connsiteY53" fmla="*/ 2758 h 10000"/>
              <a:gd name="connsiteX54" fmla="*/ 2587 w 10513"/>
              <a:gd name="connsiteY54" fmla="*/ 2878 h 10000"/>
              <a:gd name="connsiteX55" fmla="*/ 2877 w 10513"/>
              <a:gd name="connsiteY55" fmla="*/ 3293 h 10000"/>
              <a:gd name="connsiteX56" fmla="*/ 2934 w 10513"/>
              <a:gd name="connsiteY56" fmla="*/ 3092 h 10000"/>
              <a:gd name="connsiteX57" fmla="*/ 2872 w 10513"/>
              <a:gd name="connsiteY57" fmla="*/ 2878 h 10000"/>
              <a:gd name="connsiteX58" fmla="*/ 2780 w 10513"/>
              <a:gd name="connsiteY58" fmla="*/ 2825 h 10000"/>
              <a:gd name="connsiteX59" fmla="*/ 2816 w 10513"/>
              <a:gd name="connsiteY59" fmla="*/ 2490 h 10000"/>
              <a:gd name="connsiteX60" fmla="*/ 2755 w 10513"/>
              <a:gd name="connsiteY60" fmla="*/ 2450 h 10000"/>
              <a:gd name="connsiteX61" fmla="*/ 2775 w 10513"/>
              <a:gd name="connsiteY61" fmla="*/ 2289 h 10000"/>
              <a:gd name="connsiteX62" fmla="*/ 2881 w 10513"/>
              <a:gd name="connsiteY62" fmla="*/ 2129 h 10000"/>
              <a:gd name="connsiteX63" fmla="*/ 2953 w 10513"/>
              <a:gd name="connsiteY63" fmla="*/ 1727 h 10000"/>
              <a:gd name="connsiteX64" fmla="*/ 3101 w 10513"/>
              <a:gd name="connsiteY64" fmla="*/ 1740 h 10000"/>
              <a:gd name="connsiteX65" fmla="*/ 3177 w 10513"/>
              <a:gd name="connsiteY65" fmla="*/ 1793 h 10000"/>
              <a:gd name="connsiteX66" fmla="*/ 3121 w 10513"/>
              <a:gd name="connsiteY66" fmla="*/ 2222 h 10000"/>
              <a:gd name="connsiteX67" fmla="*/ 3182 w 10513"/>
              <a:gd name="connsiteY67" fmla="*/ 2423 h 10000"/>
              <a:gd name="connsiteX68" fmla="*/ 3163 w 10513"/>
              <a:gd name="connsiteY68" fmla="*/ 3012 h 10000"/>
              <a:gd name="connsiteX69" fmla="*/ 3239 w 10513"/>
              <a:gd name="connsiteY69" fmla="*/ 3213 h 10000"/>
              <a:gd name="connsiteX70" fmla="*/ 3207 w 10513"/>
              <a:gd name="connsiteY70" fmla="*/ 3426 h 10000"/>
              <a:gd name="connsiteX71" fmla="*/ 3096 w 10513"/>
              <a:gd name="connsiteY71" fmla="*/ 3588 h 10000"/>
              <a:gd name="connsiteX72" fmla="*/ 3132 w 10513"/>
              <a:gd name="connsiteY72" fmla="*/ 3668 h 10000"/>
              <a:gd name="connsiteX73" fmla="*/ 2979 w 10513"/>
              <a:gd name="connsiteY73" fmla="*/ 3748 h 10000"/>
              <a:gd name="connsiteX74" fmla="*/ 3141 w 10513"/>
              <a:gd name="connsiteY74" fmla="*/ 3895 h 10000"/>
              <a:gd name="connsiteX75" fmla="*/ 3321 w 10513"/>
              <a:gd name="connsiteY75" fmla="*/ 3426 h 10000"/>
              <a:gd name="connsiteX76" fmla="*/ 3299 w 10513"/>
              <a:gd name="connsiteY76" fmla="*/ 3132 h 10000"/>
              <a:gd name="connsiteX77" fmla="*/ 3360 w 10513"/>
              <a:gd name="connsiteY77" fmla="*/ 3092 h 10000"/>
              <a:gd name="connsiteX78" fmla="*/ 3457 w 10513"/>
              <a:gd name="connsiteY78" fmla="*/ 3039 h 10000"/>
              <a:gd name="connsiteX79" fmla="*/ 3503 w 10513"/>
              <a:gd name="connsiteY79" fmla="*/ 3199 h 10000"/>
              <a:gd name="connsiteX80" fmla="*/ 3497 w 10513"/>
              <a:gd name="connsiteY80" fmla="*/ 3426 h 10000"/>
              <a:gd name="connsiteX81" fmla="*/ 3614 w 10513"/>
              <a:gd name="connsiteY81" fmla="*/ 3494 h 10000"/>
              <a:gd name="connsiteX82" fmla="*/ 3523 w 10513"/>
              <a:gd name="connsiteY82" fmla="*/ 3413 h 10000"/>
              <a:gd name="connsiteX83" fmla="*/ 3562 w 10513"/>
              <a:gd name="connsiteY83" fmla="*/ 3279 h 10000"/>
              <a:gd name="connsiteX84" fmla="*/ 3527 w 10513"/>
              <a:gd name="connsiteY84" fmla="*/ 3092 h 10000"/>
              <a:gd name="connsiteX85" fmla="*/ 3259 w 10513"/>
              <a:gd name="connsiteY85" fmla="*/ 2959 h 10000"/>
              <a:gd name="connsiteX86" fmla="*/ 3299 w 10513"/>
              <a:gd name="connsiteY86" fmla="*/ 2503 h 10000"/>
              <a:gd name="connsiteX87" fmla="*/ 3207 w 10513"/>
              <a:gd name="connsiteY87" fmla="*/ 2222 h 10000"/>
              <a:gd name="connsiteX88" fmla="*/ 3340 w 10513"/>
              <a:gd name="connsiteY88" fmla="*/ 1955 h 10000"/>
              <a:gd name="connsiteX89" fmla="*/ 3325 w 10513"/>
              <a:gd name="connsiteY89" fmla="*/ 1767 h 10000"/>
              <a:gd name="connsiteX90" fmla="*/ 3386 w 10513"/>
              <a:gd name="connsiteY90" fmla="*/ 1874 h 10000"/>
              <a:gd name="connsiteX91" fmla="*/ 3355 w 10513"/>
              <a:gd name="connsiteY91" fmla="*/ 2236 h 10000"/>
              <a:gd name="connsiteX92" fmla="*/ 3395 w 10513"/>
              <a:gd name="connsiteY92" fmla="*/ 2289 h 10000"/>
              <a:gd name="connsiteX93" fmla="*/ 3579 w 10513"/>
              <a:gd name="connsiteY93" fmla="*/ 2409 h 10000"/>
              <a:gd name="connsiteX94" fmla="*/ 3416 w 10513"/>
              <a:gd name="connsiteY94" fmla="*/ 2102 h 10000"/>
              <a:gd name="connsiteX95" fmla="*/ 3537 w 10513"/>
              <a:gd name="connsiteY95" fmla="*/ 2115 h 10000"/>
              <a:gd name="connsiteX96" fmla="*/ 3513 w 10513"/>
              <a:gd name="connsiteY96" fmla="*/ 1995 h 10000"/>
              <a:gd name="connsiteX97" fmla="*/ 3579 w 10513"/>
              <a:gd name="connsiteY97" fmla="*/ 1942 h 10000"/>
              <a:gd name="connsiteX98" fmla="*/ 3914 w 10513"/>
              <a:gd name="connsiteY98" fmla="*/ 2169 h 10000"/>
              <a:gd name="connsiteX99" fmla="*/ 3848 w 10513"/>
              <a:gd name="connsiteY99" fmla="*/ 2329 h 10000"/>
              <a:gd name="connsiteX100" fmla="*/ 3843 w 10513"/>
              <a:gd name="connsiteY100" fmla="*/ 2570 h 10000"/>
              <a:gd name="connsiteX101" fmla="*/ 3908 w 10513"/>
              <a:gd name="connsiteY101" fmla="*/ 2705 h 10000"/>
              <a:gd name="connsiteX102" fmla="*/ 3945 w 10513"/>
              <a:gd name="connsiteY102" fmla="*/ 2169 h 10000"/>
              <a:gd name="connsiteX103" fmla="*/ 3761 w 10513"/>
              <a:gd name="connsiteY103" fmla="*/ 1900 h 10000"/>
              <a:gd name="connsiteX104" fmla="*/ 3725 w 10513"/>
              <a:gd name="connsiteY104" fmla="*/ 1539 h 10000"/>
              <a:gd name="connsiteX105" fmla="*/ 4147 w 10513"/>
              <a:gd name="connsiteY105" fmla="*/ 1406 h 10000"/>
              <a:gd name="connsiteX106" fmla="*/ 4098 w 10513"/>
              <a:gd name="connsiteY106" fmla="*/ 1057 h 10000"/>
              <a:gd name="connsiteX107" fmla="*/ 4147 w 10513"/>
              <a:gd name="connsiteY107" fmla="*/ 1137 h 10000"/>
              <a:gd name="connsiteX108" fmla="*/ 4219 w 10513"/>
              <a:gd name="connsiteY108" fmla="*/ 1004 h 10000"/>
              <a:gd name="connsiteX109" fmla="*/ 4168 w 10513"/>
              <a:gd name="connsiteY109" fmla="*/ 964 h 10000"/>
              <a:gd name="connsiteX110" fmla="*/ 4617 w 10513"/>
              <a:gd name="connsiteY110" fmla="*/ 683 h 10000"/>
              <a:gd name="connsiteX111" fmla="*/ 4581 w 10513"/>
              <a:gd name="connsiteY111" fmla="*/ 616 h 10000"/>
              <a:gd name="connsiteX112" fmla="*/ 4784 w 10513"/>
              <a:gd name="connsiteY112" fmla="*/ 576 h 10000"/>
              <a:gd name="connsiteX113" fmla="*/ 4784 w 10513"/>
              <a:gd name="connsiteY113" fmla="*/ 669 h 10000"/>
              <a:gd name="connsiteX114" fmla="*/ 4834 w 10513"/>
              <a:gd name="connsiteY114" fmla="*/ 669 h 10000"/>
              <a:gd name="connsiteX115" fmla="*/ 4982 w 10513"/>
              <a:gd name="connsiteY115" fmla="*/ 549 h 10000"/>
              <a:gd name="connsiteX116" fmla="*/ 5053 w 10513"/>
              <a:gd name="connsiteY116" fmla="*/ 616 h 10000"/>
              <a:gd name="connsiteX117" fmla="*/ 4988 w 10513"/>
              <a:gd name="connsiteY117" fmla="*/ 469 h 10000"/>
              <a:gd name="connsiteX118" fmla="*/ 5155 w 10513"/>
              <a:gd name="connsiteY118" fmla="*/ 442 h 10000"/>
              <a:gd name="connsiteX119" fmla="*/ 5159 w 10513"/>
              <a:gd name="connsiteY119" fmla="*/ 254 h 10000"/>
              <a:gd name="connsiteX120" fmla="*/ 5357 w 10513"/>
              <a:gd name="connsiteY120" fmla="*/ 0 h 10000"/>
              <a:gd name="connsiteX121" fmla="*/ 5495 w 10513"/>
              <a:gd name="connsiteY121" fmla="*/ 147 h 10000"/>
              <a:gd name="connsiteX122" fmla="*/ 5378 w 10513"/>
              <a:gd name="connsiteY122" fmla="*/ 281 h 10000"/>
              <a:gd name="connsiteX123" fmla="*/ 5581 w 10513"/>
              <a:gd name="connsiteY123" fmla="*/ 267 h 10000"/>
              <a:gd name="connsiteX124" fmla="*/ 5501 w 10513"/>
              <a:gd name="connsiteY124" fmla="*/ 469 h 10000"/>
              <a:gd name="connsiteX125" fmla="*/ 5840 w 10513"/>
              <a:gd name="connsiteY125" fmla="*/ 374 h 10000"/>
              <a:gd name="connsiteX126" fmla="*/ 6029 w 10513"/>
              <a:gd name="connsiteY126" fmla="*/ 669 h 10000"/>
              <a:gd name="connsiteX127" fmla="*/ 6003 w 10513"/>
              <a:gd name="connsiteY127" fmla="*/ 790 h 10000"/>
              <a:gd name="connsiteX128" fmla="*/ 5937 w 10513"/>
              <a:gd name="connsiteY128" fmla="*/ 723 h 10000"/>
              <a:gd name="connsiteX129" fmla="*/ 6023 w 10513"/>
              <a:gd name="connsiteY129" fmla="*/ 817 h 10000"/>
              <a:gd name="connsiteX130" fmla="*/ 5982 w 10513"/>
              <a:gd name="connsiteY130" fmla="*/ 990 h 10000"/>
              <a:gd name="connsiteX131" fmla="*/ 5357 w 10513"/>
              <a:gd name="connsiteY131" fmla="*/ 1860 h 10000"/>
              <a:gd name="connsiteX132" fmla="*/ 5557 w 10513"/>
              <a:gd name="connsiteY132" fmla="*/ 1753 h 10000"/>
              <a:gd name="connsiteX133" fmla="*/ 5516 w 10513"/>
              <a:gd name="connsiteY133" fmla="*/ 1646 h 10000"/>
              <a:gd name="connsiteX134" fmla="*/ 5831 w 10513"/>
              <a:gd name="connsiteY134" fmla="*/ 1473 h 10000"/>
              <a:gd name="connsiteX135" fmla="*/ 5745 w 10513"/>
              <a:gd name="connsiteY135" fmla="*/ 1513 h 10000"/>
              <a:gd name="connsiteX136" fmla="*/ 5765 w 10513"/>
              <a:gd name="connsiteY136" fmla="*/ 1352 h 10000"/>
              <a:gd name="connsiteX137" fmla="*/ 5937 w 10513"/>
              <a:gd name="connsiteY137" fmla="*/ 1473 h 10000"/>
              <a:gd name="connsiteX138" fmla="*/ 5968 w 10513"/>
              <a:gd name="connsiteY138" fmla="*/ 1352 h 10000"/>
              <a:gd name="connsiteX139" fmla="*/ 6003 w 10513"/>
              <a:gd name="connsiteY139" fmla="*/ 1646 h 10000"/>
              <a:gd name="connsiteX140" fmla="*/ 6090 w 10513"/>
              <a:gd name="connsiteY140" fmla="*/ 1660 h 10000"/>
              <a:gd name="connsiteX141" fmla="*/ 6014 w 10513"/>
              <a:gd name="connsiteY141" fmla="*/ 1539 h 10000"/>
              <a:gd name="connsiteX142" fmla="*/ 6177 w 10513"/>
              <a:gd name="connsiteY142" fmla="*/ 1473 h 10000"/>
              <a:gd name="connsiteX143" fmla="*/ 6380 w 10513"/>
              <a:gd name="connsiteY143" fmla="*/ 1539 h 10000"/>
              <a:gd name="connsiteX144" fmla="*/ 6359 w 10513"/>
              <a:gd name="connsiteY144" fmla="*/ 1646 h 10000"/>
              <a:gd name="connsiteX145" fmla="*/ 6532 w 10513"/>
              <a:gd name="connsiteY145" fmla="*/ 1727 h 10000"/>
              <a:gd name="connsiteX146" fmla="*/ 6686 w 10513"/>
              <a:gd name="connsiteY146" fmla="*/ 1713 h 10000"/>
              <a:gd name="connsiteX147" fmla="*/ 6690 w 10513"/>
              <a:gd name="connsiteY147" fmla="*/ 1446 h 10000"/>
              <a:gd name="connsiteX148" fmla="*/ 6734 w 10513"/>
              <a:gd name="connsiteY148" fmla="*/ 1406 h 10000"/>
              <a:gd name="connsiteX149" fmla="*/ 7123 w 10513"/>
              <a:gd name="connsiteY149" fmla="*/ 1713 h 10000"/>
              <a:gd name="connsiteX150" fmla="*/ 7065 w 10513"/>
              <a:gd name="connsiteY150" fmla="*/ 2169 h 10000"/>
              <a:gd name="connsiteX151" fmla="*/ 7249 w 10513"/>
              <a:gd name="connsiteY151" fmla="*/ 2490 h 10000"/>
              <a:gd name="connsiteX152" fmla="*/ 7346 w 10513"/>
              <a:gd name="connsiteY152" fmla="*/ 2048 h 10000"/>
              <a:gd name="connsiteX153" fmla="*/ 7411 w 10513"/>
              <a:gd name="connsiteY153" fmla="*/ 2236 h 10000"/>
              <a:gd name="connsiteX154" fmla="*/ 7539 w 10513"/>
              <a:gd name="connsiteY154" fmla="*/ 2169 h 10000"/>
              <a:gd name="connsiteX155" fmla="*/ 7714 w 10513"/>
              <a:gd name="connsiteY155" fmla="*/ 2329 h 10000"/>
              <a:gd name="connsiteX156" fmla="*/ 7849 w 10513"/>
              <a:gd name="connsiteY156" fmla="*/ 2236 h 10000"/>
              <a:gd name="connsiteX157" fmla="*/ 7833 w 10513"/>
              <a:gd name="connsiteY157" fmla="*/ 2048 h 10000"/>
              <a:gd name="connsiteX158" fmla="*/ 7929 w 10513"/>
              <a:gd name="connsiteY158" fmla="*/ 1767 h 10000"/>
              <a:gd name="connsiteX159" fmla="*/ 8510 w 10513"/>
              <a:gd name="connsiteY159" fmla="*/ 1968 h 10000"/>
              <a:gd name="connsiteX160" fmla="*/ 8545 w 10513"/>
              <a:gd name="connsiteY160" fmla="*/ 2102 h 10000"/>
              <a:gd name="connsiteX161" fmla="*/ 8474 w 10513"/>
              <a:gd name="connsiteY161" fmla="*/ 2169 h 10000"/>
              <a:gd name="connsiteX162" fmla="*/ 8658 w 10513"/>
              <a:gd name="connsiteY162" fmla="*/ 2236 h 10000"/>
              <a:gd name="connsiteX163" fmla="*/ 8728 w 10513"/>
              <a:gd name="connsiteY163" fmla="*/ 2450 h 10000"/>
              <a:gd name="connsiteX164" fmla="*/ 9159 w 10513"/>
              <a:gd name="connsiteY164" fmla="*/ 2409 h 10000"/>
              <a:gd name="connsiteX165" fmla="*/ 9240 w 10513"/>
              <a:gd name="connsiteY165" fmla="*/ 2570 h 10000"/>
              <a:gd name="connsiteX166" fmla="*/ 9211 w 10513"/>
              <a:gd name="connsiteY166" fmla="*/ 2771 h 10000"/>
              <a:gd name="connsiteX167" fmla="*/ 9337 w 10513"/>
              <a:gd name="connsiteY167" fmla="*/ 2918 h 10000"/>
              <a:gd name="connsiteX168" fmla="*/ 9404 w 10513"/>
              <a:gd name="connsiteY168" fmla="*/ 2798 h 10000"/>
              <a:gd name="connsiteX169" fmla="*/ 9709 w 10513"/>
              <a:gd name="connsiteY169" fmla="*/ 2892 h 10000"/>
              <a:gd name="connsiteX170" fmla="*/ 9776 w 10513"/>
              <a:gd name="connsiteY170" fmla="*/ 2771 h 10000"/>
              <a:gd name="connsiteX171" fmla="*/ 9938 w 10513"/>
              <a:gd name="connsiteY171" fmla="*/ 3106 h 10000"/>
              <a:gd name="connsiteX172" fmla="*/ 9974 w 10513"/>
              <a:gd name="connsiteY172" fmla="*/ 2705 h 10000"/>
              <a:gd name="connsiteX173" fmla="*/ 2613 w 10513"/>
              <a:gd name="connsiteY173" fmla="*/ 7121 h 10000"/>
              <a:gd name="connsiteX174" fmla="*/ 2449 w 10513"/>
              <a:gd name="connsiteY174" fmla="*/ 6907 h 10000"/>
              <a:gd name="connsiteX175" fmla="*/ 2294 w 10513"/>
              <a:gd name="connsiteY175" fmla="*/ 7068 h 10000"/>
              <a:gd name="connsiteX176" fmla="*/ 2256 w 10513"/>
              <a:gd name="connsiteY176" fmla="*/ 7014 h 10000"/>
              <a:gd name="connsiteX177" fmla="*/ 2106 w 10513"/>
              <a:gd name="connsiteY177" fmla="*/ 4912 h 10000"/>
              <a:gd name="connsiteX178" fmla="*/ 2176 w 10513"/>
              <a:gd name="connsiteY178" fmla="*/ 7148 h 10000"/>
              <a:gd name="connsiteX179" fmla="*/ 2029 w 10513"/>
              <a:gd name="connsiteY179" fmla="*/ 7202 h 10000"/>
              <a:gd name="connsiteX180" fmla="*/ 1978 w 10513"/>
              <a:gd name="connsiteY180" fmla="*/ 7148 h 10000"/>
              <a:gd name="connsiteX181" fmla="*/ 1963 w 10513"/>
              <a:gd name="connsiteY181" fmla="*/ 7202 h 10000"/>
              <a:gd name="connsiteX182" fmla="*/ 2040 w 10513"/>
              <a:gd name="connsiteY182" fmla="*/ 7403 h 10000"/>
              <a:gd name="connsiteX183" fmla="*/ 1988 w 10513"/>
              <a:gd name="connsiteY183" fmla="*/ 7523 h 10000"/>
              <a:gd name="connsiteX184" fmla="*/ 1992 w 10513"/>
              <a:gd name="connsiteY184" fmla="*/ 7697 h 10000"/>
              <a:gd name="connsiteX185" fmla="*/ 2075 w 10513"/>
              <a:gd name="connsiteY185" fmla="*/ 7711 h 10000"/>
              <a:gd name="connsiteX186" fmla="*/ 2109 w 10513"/>
              <a:gd name="connsiteY186" fmla="*/ 7871 h 10000"/>
              <a:gd name="connsiteX187" fmla="*/ 2089 w 10513"/>
              <a:gd name="connsiteY187" fmla="*/ 7991 h 10000"/>
              <a:gd name="connsiteX188" fmla="*/ 2029 w 10513"/>
              <a:gd name="connsiteY188" fmla="*/ 7911 h 10000"/>
              <a:gd name="connsiteX189" fmla="*/ 1978 w 10513"/>
              <a:gd name="connsiteY189" fmla="*/ 7978 h 10000"/>
              <a:gd name="connsiteX190" fmla="*/ 1932 w 10513"/>
              <a:gd name="connsiteY190" fmla="*/ 7911 h 10000"/>
              <a:gd name="connsiteX191" fmla="*/ 1912 w 10513"/>
              <a:gd name="connsiteY191" fmla="*/ 7804 h 10000"/>
              <a:gd name="connsiteX192" fmla="*/ 1856 w 10513"/>
              <a:gd name="connsiteY192" fmla="*/ 7871 h 10000"/>
              <a:gd name="connsiteX193" fmla="*/ 1809 w 10513"/>
              <a:gd name="connsiteY193" fmla="*/ 7804 h 10000"/>
              <a:gd name="connsiteX194" fmla="*/ 1764 w 10513"/>
              <a:gd name="connsiteY194" fmla="*/ 7911 h 10000"/>
              <a:gd name="connsiteX195" fmla="*/ 1704 w 10513"/>
              <a:gd name="connsiteY195" fmla="*/ 7924 h 10000"/>
              <a:gd name="connsiteX196" fmla="*/ 1663 w 10513"/>
              <a:gd name="connsiteY196" fmla="*/ 7804 h 10000"/>
              <a:gd name="connsiteX197" fmla="*/ 1440 w 10513"/>
              <a:gd name="connsiteY197" fmla="*/ 7764 h 10000"/>
              <a:gd name="connsiteX198" fmla="*/ 1413 w 10513"/>
              <a:gd name="connsiteY198" fmla="*/ 7831 h 10000"/>
              <a:gd name="connsiteX199" fmla="*/ 1392 w 10513"/>
              <a:gd name="connsiteY199" fmla="*/ 7831 h 10000"/>
              <a:gd name="connsiteX200" fmla="*/ 1356 w 10513"/>
              <a:gd name="connsiteY200" fmla="*/ 7965 h 10000"/>
              <a:gd name="connsiteX201" fmla="*/ 1361 w 10513"/>
              <a:gd name="connsiteY201" fmla="*/ 8099 h 10000"/>
              <a:gd name="connsiteX202" fmla="*/ 1337 w 10513"/>
              <a:gd name="connsiteY202" fmla="*/ 8099 h 10000"/>
              <a:gd name="connsiteX203" fmla="*/ 1315 w 10513"/>
              <a:gd name="connsiteY203" fmla="*/ 7991 h 10000"/>
              <a:gd name="connsiteX204" fmla="*/ 1286 w 10513"/>
              <a:gd name="connsiteY204" fmla="*/ 8005 h 10000"/>
              <a:gd name="connsiteX205" fmla="*/ 1276 w 10513"/>
              <a:gd name="connsiteY205" fmla="*/ 8393 h 10000"/>
              <a:gd name="connsiteX206" fmla="*/ 1311 w 10513"/>
              <a:gd name="connsiteY206" fmla="*/ 8514 h 10000"/>
              <a:gd name="connsiteX207" fmla="*/ 1311 w 10513"/>
              <a:gd name="connsiteY207" fmla="*/ 8621 h 10000"/>
              <a:gd name="connsiteX208" fmla="*/ 1347 w 10513"/>
              <a:gd name="connsiteY208" fmla="*/ 8607 h 10000"/>
              <a:gd name="connsiteX209" fmla="*/ 1392 w 10513"/>
              <a:gd name="connsiteY209" fmla="*/ 8554 h 10000"/>
              <a:gd name="connsiteX210" fmla="*/ 1434 w 10513"/>
              <a:gd name="connsiteY210" fmla="*/ 8728 h 10000"/>
              <a:gd name="connsiteX211" fmla="*/ 1464 w 10513"/>
              <a:gd name="connsiteY211" fmla="*/ 8835 h 10000"/>
              <a:gd name="connsiteX212" fmla="*/ 1495 w 10513"/>
              <a:gd name="connsiteY212" fmla="*/ 8983 h 10000"/>
              <a:gd name="connsiteX213" fmla="*/ 1545 w 10513"/>
              <a:gd name="connsiteY213" fmla="*/ 9009 h 10000"/>
              <a:gd name="connsiteX214" fmla="*/ 1480 w 10513"/>
              <a:gd name="connsiteY214" fmla="*/ 9130 h 10000"/>
              <a:gd name="connsiteX215" fmla="*/ 1434 w 10513"/>
              <a:gd name="connsiteY215" fmla="*/ 9023 h 10000"/>
              <a:gd name="connsiteX216" fmla="*/ 1387 w 10513"/>
              <a:gd name="connsiteY216" fmla="*/ 9464 h 10000"/>
              <a:gd name="connsiteX217" fmla="*/ 1444 w 10513"/>
              <a:gd name="connsiteY217" fmla="*/ 9571 h 10000"/>
              <a:gd name="connsiteX218" fmla="*/ 1495 w 10513"/>
              <a:gd name="connsiteY218" fmla="*/ 10000 h 10000"/>
              <a:gd name="connsiteX219" fmla="*/ 1450 w 10513"/>
              <a:gd name="connsiteY219" fmla="*/ 9919 h 10000"/>
              <a:gd name="connsiteX220" fmla="*/ 1403 w 10513"/>
              <a:gd name="connsiteY220" fmla="*/ 9879 h 10000"/>
              <a:gd name="connsiteX221" fmla="*/ 1347 w 10513"/>
              <a:gd name="connsiteY221" fmla="*/ 9853 h 10000"/>
              <a:gd name="connsiteX222" fmla="*/ 1311 w 10513"/>
              <a:gd name="connsiteY222" fmla="*/ 9812 h 10000"/>
              <a:gd name="connsiteX223" fmla="*/ 1271 w 10513"/>
              <a:gd name="connsiteY223" fmla="*/ 9786 h 10000"/>
              <a:gd name="connsiteX224" fmla="*/ 1239 w 10513"/>
              <a:gd name="connsiteY224" fmla="*/ 9639 h 10000"/>
              <a:gd name="connsiteX225" fmla="*/ 1168 w 10513"/>
              <a:gd name="connsiteY225" fmla="*/ 9732 h 10000"/>
              <a:gd name="connsiteX226" fmla="*/ 1103 w 10513"/>
              <a:gd name="connsiteY226" fmla="*/ 9719 h 10000"/>
              <a:gd name="connsiteX227" fmla="*/ 1061 w 10513"/>
              <a:gd name="connsiteY227" fmla="*/ 9598 h 10000"/>
              <a:gd name="connsiteX228" fmla="*/ 950 w 10513"/>
              <a:gd name="connsiteY228" fmla="*/ 9477 h 10000"/>
              <a:gd name="connsiteX229" fmla="*/ 838 w 10513"/>
              <a:gd name="connsiteY229" fmla="*/ 9491 h 10000"/>
              <a:gd name="connsiteX230" fmla="*/ 720 w 10513"/>
              <a:gd name="connsiteY230" fmla="*/ 9290 h 10000"/>
              <a:gd name="connsiteX231" fmla="*/ 813 w 10513"/>
              <a:gd name="connsiteY231" fmla="*/ 9090 h 10000"/>
              <a:gd name="connsiteX232" fmla="*/ 824 w 10513"/>
              <a:gd name="connsiteY232" fmla="*/ 8929 h 10000"/>
              <a:gd name="connsiteX233" fmla="*/ 824 w 10513"/>
              <a:gd name="connsiteY233" fmla="*/ 8754 h 10000"/>
              <a:gd name="connsiteX234" fmla="*/ 828 w 10513"/>
              <a:gd name="connsiteY234" fmla="*/ 8634 h 10000"/>
              <a:gd name="connsiteX235" fmla="*/ 889 w 10513"/>
              <a:gd name="connsiteY235" fmla="*/ 8581 h 10000"/>
              <a:gd name="connsiteX236" fmla="*/ 859 w 10513"/>
              <a:gd name="connsiteY236" fmla="*/ 8327 h 10000"/>
              <a:gd name="connsiteX237" fmla="*/ 787 w 10513"/>
              <a:gd name="connsiteY237" fmla="*/ 8260 h 10000"/>
              <a:gd name="connsiteX238" fmla="*/ 752 w 10513"/>
              <a:gd name="connsiteY238" fmla="*/ 8220 h 10000"/>
              <a:gd name="connsiteX239" fmla="*/ 706 w 10513"/>
              <a:gd name="connsiteY239" fmla="*/ 8260 h 10000"/>
              <a:gd name="connsiteX240" fmla="*/ 600 w 10513"/>
              <a:gd name="connsiteY240" fmla="*/ 8193 h 10000"/>
              <a:gd name="connsiteX241" fmla="*/ 518 w 10513"/>
              <a:gd name="connsiteY241" fmla="*/ 7938 h 10000"/>
              <a:gd name="connsiteX242" fmla="*/ 452 w 10513"/>
              <a:gd name="connsiteY242" fmla="*/ 7858 h 10000"/>
              <a:gd name="connsiteX243" fmla="*/ 422 w 10513"/>
              <a:gd name="connsiteY243" fmla="*/ 7630 h 10000"/>
              <a:gd name="connsiteX244" fmla="*/ 361 w 10513"/>
              <a:gd name="connsiteY244" fmla="*/ 7604 h 10000"/>
              <a:gd name="connsiteX245" fmla="*/ 306 w 10513"/>
              <a:gd name="connsiteY245" fmla="*/ 7684 h 10000"/>
              <a:gd name="connsiteX246" fmla="*/ 268 w 10513"/>
              <a:gd name="connsiteY246" fmla="*/ 7724 h 10000"/>
              <a:gd name="connsiteX247" fmla="*/ 254 w 10513"/>
              <a:gd name="connsiteY247" fmla="*/ 7617 h 10000"/>
              <a:gd name="connsiteX248" fmla="*/ 224 w 10513"/>
              <a:gd name="connsiteY248" fmla="*/ 7523 h 10000"/>
              <a:gd name="connsiteX249" fmla="*/ 306 w 10513"/>
              <a:gd name="connsiteY249" fmla="*/ 7497 h 10000"/>
              <a:gd name="connsiteX250" fmla="*/ 299 w 10513"/>
              <a:gd name="connsiteY250" fmla="*/ 7430 h 10000"/>
              <a:gd name="connsiteX251" fmla="*/ 279 w 10513"/>
              <a:gd name="connsiteY251" fmla="*/ 7390 h 10000"/>
              <a:gd name="connsiteX252" fmla="*/ 254 w 10513"/>
              <a:gd name="connsiteY252" fmla="*/ 7336 h 10000"/>
              <a:gd name="connsiteX253" fmla="*/ 209 w 10513"/>
              <a:gd name="connsiteY253" fmla="*/ 7068 h 10000"/>
              <a:gd name="connsiteX254" fmla="*/ 148 w 10513"/>
              <a:gd name="connsiteY254" fmla="*/ 6921 h 10000"/>
              <a:gd name="connsiteX255" fmla="*/ 86 w 10513"/>
              <a:gd name="connsiteY255" fmla="*/ 6921 h 10000"/>
              <a:gd name="connsiteX256" fmla="*/ 21 w 10513"/>
              <a:gd name="connsiteY256" fmla="*/ 6921 h 10000"/>
              <a:gd name="connsiteX257" fmla="*/ 0 w 10513"/>
              <a:gd name="connsiteY257" fmla="*/ 6720 h 10000"/>
              <a:gd name="connsiteX258" fmla="*/ 40 w 10513"/>
              <a:gd name="connsiteY258" fmla="*/ 6587 h 10000"/>
              <a:gd name="connsiteX0" fmla="*/ 40 w 10513"/>
              <a:gd name="connsiteY0" fmla="*/ 6587 h 10000"/>
              <a:gd name="connsiteX1" fmla="*/ 66 w 10513"/>
              <a:gd name="connsiteY1" fmla="*/ 6345 h 10000"/>
              <a:gd name="connsiteX2" fmla="*/ 111 w 10513"/>
              <a:gd name="connsiteY2" fmla="*/ 6131 h 10000"/>
              <a:gd name="connsiteX3" fmla="*/ 76 w 10513"/>
              <a:gd name="connsiteY3" fmla="*/ 5877 h 10000"/>
              <a:gd name="connsiteX4" fmla="*/ 76 w 10513"/>
              <a:gd name="connsiteY4" fmla="*/ 5729 h 10000"/>
              <a:gd name="connsiteX5" fmla="*/ 233 w 10513"/>
              <a:gd name="connsiteY5" fmla="*/ 5662 h 10000"/>
              <a:gd name="connsiteX6" fmla="*/ 122 w 10513"/>
              <a:gd name="connsiteY6" fmla="*/ 5582 h 10000"/>
              <a:gd name="connsiteX7" fmla="*/ 126 w 10513"/>
              <a:gd name="connsiteY7" fmla="*/ 5475 h 10000"/>
              <a:gd name="connsiteX8" fmla="*/ 56 w 10513"/>
              <a:gd name="connsiteY8" fmla="*/ 5502 h 10000"/>
              <a:gd name="connsiteX9" fmla="*/ 321 w 10513"/>
              <a:gd name="connsiteY9" fmla="*/ 4912 h 10000"/>
              <a:gd name="connsiteX10" fmla="*/ 202 w 10513"/>
              <a:gd name="connsiteY10" fmla="*/ 4297 h 10000"/>
              <a:gd name="connsiteX11" fmla="*/ 233 w 10513"/>
              <a:gd name="connsiteY11" fmla="*/ 4002 h 10000"/>
              <a:gd name="connsiteX12" fmla="*/ 162 w 10513"/>
              <a:gd name="connsiteY12" fmla="*/ 3668 h 10000"/>
              <a:gd name="connsiteX13" fmla="*/ 220 w 10513"/>
              <a:gd name="connsiteY13" fmla="*/ 3481 h 10000"/>
              <a:gd name="connsiteX14" fmla="*/ 122 w 10513"/>
              <a:gd name="connsiteY14" fmla="*/ 3226 h 10000"/>
              <a:gd name="connsiteX15" fmla="*/ 148 w 10513"/>
              <a:gd name="connsiteY15" fmla="*/ 3012 h 10000"/>
              <a:gd name="connsiteX16" fmla="*/ 279 w 10513"/>
              <a:gd name="connsiteY16" fmla="*/ 2771 h 10000"/>
              <a:gd name="connsiteX17" fmla="*/ 350 w 10513"/>
              <a:gd name="connsiteY17" fmla="*/ 2745 h 10000"/>
              <a:gd name="connsiteX18" fmla="*/ 437 w 10513"/>
              <a:gd name="connsiteY18" fmla="*/ 2798 h 10000"/>
              <a:gd name="connsiteX19" fmla="*/ 361 w 10513"/>
              <a:gd name="connsiteY19" fmla="*/ 2852 h 10000"/>
              <a:gd name="connsiteX20" fmla="*/ 422 w 10513"/>
              <a:gd name="connsiteY20" fmla="*/ 2945 h 10000"/>
              <a:gd name="connsiteX21" fmla="*/ 624 w 10513"/>
              <a:gd name="connsiteY21" fmla="*/ 2972 h 10000"/>
              <a:gd name="connsiteX22" fmla="*/ 992 w 10513"/>
              <a:gd name="connsiteY22" fmla="*/ 3468 h 10000"/>
              <a:gd name="connsiteX23" fmla="*/ 997 w 10513"/>
              <a:gd name="connsiteY23" fmla="*/ 3708 h 10000"/>
              <a:gd name="connsiteX24" fmla="*/ 844 w 10513"/>
              <a:gd name="connsiteY24" fmla="*/ 3935 h 10000"/>
              <a:gd name="connsiteX25" fmla="*/ 350 w 10513"/>
              <a:gd name="connsiteY25" fmla="*/ 3628 h 10000"/>
              <a:gd name="connsiteX26" fmla="*/ 553 w 10513"/>
              <a:gd name="connsiteY26" fmla="*/ 3989 h 10000"/>
              <a:gd name="connsiteX27" fmla="*/ 549 w 10513"/>
              <a:gd name="connsiteY27" fmla="*/ 4404 h 10000"/>
              <a:gd name="connsiteX28" fmla="*/ 742 w 10513"/>
              <a:gd name="connsiteY28" fmla="*/ 4605 h 10000"/>
              <a:gd name="connsiteX29" fmla="*/ 797 w 10513"/>
              <a:gd name="connsiteY29" fmla="*/ 4578 h 10000"/>
              <a:gd name="connsiteX30" fmla="*/ 768 w 10513"/>
              <a:gd name="connsiteY30" fmla="*/ 4404 h 10000"/>
              <a:gd name="connsiteX31" fmla="*/ 676 w 10513"/>
              <a:gd name="connsiteY31" fmla="*/ 4338 h 10000"/>
              <a:gd name="connsiteX32" fmla="*/ 701 w 10513"/>
              <a:gd name="connsiteY32" fmla="*/ 4189 h 10000"/>
              <a:gd name="connsiteX33" fmla="*/ 787 w 10513"/>
              <a:gd name="connsiteY33" fmla="*/ 4351 h 10000"/>
              <a:gd name="connsiteX34" fmla="*/ 981 w 10513"/>
              <a:gd name="connsiteY34" fmla="*/ 4404 h 10000"/>
              <a:gd name="connsiteX35" fmla="*/ 899 w 10513"/>
              <a:gd name="connsiteY35" fmla="*/ 4069 h 10000"/>
              <a:gd name="connsiteX36" fmla="*/ 1079 w 10513"/>
              <a:gd name="connsiteY36" fmla="*/ 3802 h 10000"/>
              <a:gd name="connsiteX37" fmla="*/ 1205 w 10513"/>
              <a:gd name="connsiteY37" fmla="*/ 3989 h 10000"/>
              <a:gd name="connsiteX38" fmla="*/ 1198 w 10513"/>
              <a:gd name="connsiteY38" fmla="*/ 3253 h 10000"/>
              <a:gd name="connsiteX39" fmla="*/ 1149 w 10513"/>
              <a:gd name="connsiteY39" fmla="*/ 3132 h 10000"/>
              <a:gd name="connsiteX40" fmla="*/ 1361 w 10513"/>
              <a:gd name="connsiteY40" fmla="*/ 3306 h 10000"/>
              <a:gd name="connsiteX41" fmla="*/ 1377 w 10513"/>
              <a:gd name="connsiteY41" fmla="*/ 3386 h 10000"/>
              <a:gd name="connsiteX42" fmla="*/ 1260 w 10513"/>
              <a:gd name="connsiteY42" fmla="*/ 3521 h 10000"/>
              <a:gd name="connsiteX43" fmla="*/ 1377 w 10513"/>
              <a:gd name="connsiteY43" fmla="*/ 3762 h 10000"/>
              <a:gd name="connsiteX44" fmla="*/ 1474 w 10513"/>
              <a:gd name="connsiteY44" fmla="*/ 3481 h 10000"/>
              <a:gd name="connsiteX45" fmla="*/ 1871 w 10513"/>
              <a:gd name="connsiteY45" fmla="*/ 3039 h 10000"/>
              <a:gd name="connsiteX46" fmla="*/ 1932 w 10513"/>
              <a:gd name="connsiteY46" fmla="*/ 3025 h 10000"/>
              <a:gd name="connsiteX47" fmla="*/ 1871 w 10513"/>
              <a:gd name="connsiteY47" fmla="*/ 3092 h 10000"/>
              <a:gd name="connsiteX48" fmla="*/ 2063 w 10513"/>
              <a:gd name="connsiteY48" fmla="*/ 4899 h 10000"/>
              <a:gd name="connsiteX49" fmla="*/ 2226 w 10513"/>
              <a:gd name="connsiteY49" fmla="*/ 3025 h 10000"/>
              <a:gd name="connsiteX50" fmla="*/ 2294 w 10513"/>
              <a:gd name="connsiteY50" fmla="*/ 3226 h 10000"/>
              <a:gd name="connsiteX51" fmla="*/ 2359 w 10513"/>
              <a:gd name="connsiteY51" fmla="*/ 3079 h 10000"/>
              <a:gd name="connsiteX52" fmla="*/ 2322 w 10513"/>
              <a:gd name="connsiteY52" fmla="*/ 2838 h 10000"/>
              <a:gd name="connsiteX53" fmla="*/ 2363 w 10513"/>
              <a:gd name="connsiteY53" fmla="*/ 2758 h 10000"/>
              <a:gd name="connsiteX54" fmla="*/ 2587 w 10513"/>
              <a:gd name="connsiteY54" fmla="*/ 2878 h 10000"/>
              <a:gd name="connsiteX55" fmla="*/ 2877 w 10513"/>
              <a:gd name="connsiteY55" fmla="*/ 3293 h 10000"/>
              <a:gd name="connsiteX56" fmla="*/ 2934 w 10513"/>
              <a:gd name="connsiteY56" fmla="*/ 3092 h 10000"/>
              <a:gd name="connsiteX57" fmla="*/ 2872 w 10513"/>
              <a:gd name="connsiteY57" fmla="*/ 2878 h 10000"/>
              <a:gd name="connsiteX58" fmla="*/ 2780 w 10513"/>
              <a:gd name="connsiteY58" fmla="*/ 2825 h 10000"/>
              <a:gd name="connsiteX59" fmla="*/ 2816 w 10513"/>
              <a:gd name="connsiteY59" fmla="*/ 2490 h 10000"/>
              <a:gd name="connsiteX60" fmla="*/ 2755 w 10513"/>
              <a:gd name="connsiteY60" fmla="*/ 2450 h 10000"/>
              <a:gd name="connsiteX61" fmla="*/ 2775 w 10513"/>
              <a:gd name="connsiteY61" fmla="*/ 2289 h 10000"/>
              <a:gd name="connsiteX62" fmla="*/ 2881 w 10513"/>
              <a:gd name="connsiteY62" fmla="*/ 2129 h 10000"/>
              <a:gd name="connsiteX63" fmla="*/ 2953 w 10513"/>
              <a:gd name="connsiteY63" fmla="*/ 1727 h 10000"/>
              <a:gd name="connsiteX64" fmla="*/ 3101 w 10513"/>
              <a:gd name="connsiteY64" fmla="*/ 1740 h 10000"/>
              <a:gd name="connsiteX65" fmla="*/ 3177 w 10513"/>
              <a:gd name="connsiteY65" fmla="*/ 1793 h 10000"/>
              <a:gd name="connsiteX66" fmla="*/ 3121 w 10513"/>
              <a:gd name="connsiteY66" fmla="*/ 2222 h 10000"/>
              <a:gd name="connsiteX67" fmla="*/ 3182 w 10513"/>
              <a:gd name="connsiteY67" fmla="*/ 2423 h 10000"/>
              <a:gd name="connsiteX68" fmla="*/ 3163 w 10513"/>
              <a:gd name="connsiteY68" fmla="*/ 3012 h 10000"/>
              <a:gd name="connsiteX69" fmla="*/ 3239 w 10513"/>
              <a:gd name="connsiteY69" fmla="*/ 3213 h 10000"/>
              <a:gd name="connsiteX70" fmla="*/ 3207 w 10513"/>
              <a:gd name="connsiteY70" fmla="*/ 3426 h 10000"/>
              <a:gd name="connsiteX71" fmla="*/ 3096 w 10513"/>
              <a:gd name="connsiteY71" fmla="*/ 3588 h 10000"/>
              <a:gd name="connsiteX72" fmla="*/ 3132 w 10513"/>
              <a:gd name="connsiteY72" fmla="*/ 3668 h 10000"/>
              <a:gd name="connsiteX73" fmla="*/ 2979 w 10513"/>
              <a:gd name="connsiteY73" fmla="*/ 3748 h 10000"/>
              <a:gd name="connsiteX74" fmla="*/ 3141 w 10513"/>
              <a:gd name="connsiteY74" fmla="*/ 3895 h 10000"/>
              <a:gd name="connsiteX75" fmla="*/ 3321 w 10513"/>
              <a:gd name="connsiteY75" fmla="*/ 3426 h 10000"/>
              <a:gd name="connsiteX76" fmla="*/ 3299 w 10513"/>
              <a:gd name="connsiteY76" fmla="*/ 3132 h 10000"/>
              <a:gd name="connsiteX77" fmla="*/ 3360 w 10513"/>
              <a:gd name="connsiteY77" fmla="*/ 3092 h 10000"/>
              <a:gd name="connsiteX78" fmla="*/ 3457 w 10513"/>
              <a:gd name="connsiteY78" fmla="*/ 3039 h 10000"/>
              <a:gd name="connsiteX79" fmla="*/ 3503 w 10513"/>
              <a:gd name="connsiteY79" fmla="*/ 3199 h 10000"/>
              <a:gd name="connsiteX80" fmla="*/ 3497 w 10513"/>
              <a:gd name="connsiteY80" fmla="*/ 3426 h 10000"/>
              <a:gd name="connsiteX81" fmla="*/ 3614 w 10513"/>
              <a:gd name="connsiteY81" fmla="*/ 3494 h 10000"/>
              <a:gd name="connsiteX82" fmla="*/ 3523 w 10513"/>
              <a:gd name="connsiteY82" fmla="*/ 3413 h 10000"/>
              <a:gd name="connsiteX83" fmla="*/ 3562 w 10513"/>
              <a:gd name="connsiteY83" fmla="*/ 3279 h 10000"/>
              <a:gd name="connsiteX84" fmla="*/ 3527 w 10513"/>
              <a:gd name="connsiteY84" fmla="*/ 3092 h 10000"/>
              <a:gd name="connsiteX85" fmla="*/ 3259 w 10513"/>
              <a:gd name="connsiteY85" fmla="*/ 2959 h 10000"/>
              <a:gd name="connsiteX86" fmla="*/ 3299 w 10513"/>
              <a:gd name="connsiteY86" fmla="*/ 2503 h 10000"/>
              <a:gd name="connsiteX87" fmla="*/ 3207 w 10513"/>
              <a:gd name="connsiteY87" fmla="*/ 2222 h 10000"/>
              <a:gd name="connsiteX88" fmla="*/ 3340 w 10513"/>
              <a:gd name="connsiteY88" fmla="*/ 1955 h 10000"/>
              <a:gd name="connsiteX89" fmla="*/ 3325 w 10513"/>
              <a:gd name="connsiteY89" fmla="*/ 1767 h 10000"/>
              <a:gd name="connsiteX90" fmla="*/ 3386 w 10513"/>
              <a:gd name="connsiteY90" fmla="*/ 1874 h 10000"/>
              <a:gd name="connsiteX91" fmla="*/ 3355 w 10513"/>
              <a:gd name="connsiteY91" fmla="*/ 2236 h 10000"/>
              <a:gd name="connsiteX92" fmla="*/ 3395 w 10513"/>
              <a:gd name="connsiteY92" fmla="*/ 2289 h 10000"/>
              <a:gd name="connsiteX93" fmla="*/ 3579 w 10513"/>
              <a:gd name="connsiteY93" fmla="*/ 2409 h 10000"/>
              <a:gd name="connsiteX94" fmla="*/ 3416 w 10513"/>
              <a:gd name="connsiteY94" fmla="*/ 2102 h 10000"/>
              <a:gd name="connsiteX95" fmla="*/ 3537 w 10513"/>
              <a:gd name="connsiteY95" fmla="*/ 2115 h 10000"/>
              <a:gd name="connsiteX96" fmla="*/ 3513 w 10513"/>
              <a:gd name="connsiteY96" fmla="*/ 1995 h 10000"/>
              <a:gd name="connsiteX97" fmla="*/ 3579 w 10513"/>
              <a:gd name="connsiteY97" fmla="*/ 1942 h 10000"/>
              <a:gd name="connsiteX98" fmla="*/ 3914 w 10513"/>
              <a:gd name="connsiteY98" fmla="*/ 2169 h 10000"/>
              <a:gd name="connsiteX99" fmla="*/ 3848 w 10513"/>
              <a:gd name="connsiteY99" fmla="*/ 2329 h 10000"/>
              <a:gd name="connsiteX100" fmla="*/ 3843 w 10513"/>
              <a:gd name="connsiteY100" fmla="*/ 2570 h 10000"/>
              <a:gd name="connsiteX101" fmla="*/ 3908 w 10513"/>
              <a:gd name="connsiteY101" fmla="*/ 2705 h 10000"/>
              <a:gd name="connsiteX102" fmla="*/ 3945 w 10513"/>
              <a:gd name="connsiteY102" fmla="*/ 2169 h 10000"/>
              <a:gd name="connsiteX103" fmla="*/ 3761 w 10513"/>
              <a:gd name="connsiteY103" fmla="*/ 1900 h 10000"/>
              <a:gd name="connsiteX104" fmla="*/ 3725 w 10513"/>
              <a:gd name="connsiteY104" fmla="*/ 1539 h 10000"/>
              <a:gd name="connsiteX105" fmla="*/ 4147 w 10513"/>
              <a:gd name="connsiteY105" fmla="*/ 1406 h 10000"/>
              <a:gd name="connsiteX106" fmla="*/ 4098 w 10513"/>
              <a:gd name="connsiteY106" fmla="*/ 1057 h 10000"/>
              <a:gd name="connsiteX107" fmla="*/ 4147 w 10513"/>
              <a:gd name="connsiteY107" fmla="*/ 1137 h 10000"/>
              <a:gd name="connsiteX108" fmla="*/ 4219 w 10513"/>
              <a:gd name="connsiteY108" fmla="*/ 1004 h 10000"/>
              <a:gd name="connsiteX109" fmla="*/ 4168 w 10513"/>
              <a:gd name="connsiteY109" fmla="*/ 964 h 10000"/>
              <a:gd name="connsiteX110" fmla="*/ 4617 w 10513"/>
              <a:gd name="connsiteY110" fmla="*/ 683 h 10000"/>
              <a:gd name="connsiteX111" fmla="*/ 4581 w 10513"/>
              <a:gd name="connsiteY111" fmla="*/ 616 h 10000"/>
              <a:gd name="connsiteX112" fmla="*/ 4784 w 10513"/>
              <a:gd name="connsiteY112" fmla="*/ 576 h 10000"/>
              <a:gd name="connsiteX113" fmla="*/ 4784 w 10513"/>
              <a:gd name="connsiteY113" fmla="*/ 669 h 10000"/>
              <a:gd name="connsiteX114" fmla="*/ 4834 w 10513"/>
              <a:gd name="connsiteY114" fmla="*/ 669 h 10000"/>
              <a:gd name="connsiteX115" fmla="*/ 4982 w 10513"/>
              <a:gd name="connsiteY115" fmla="*/ 549 h 10000"/>
              <a:gd name="connsiteX116" fmla="*/ 5053 w 10513"/>
              <a:gd name="connsiteY116" fmla="*/ 616 h 10000"/>
              <a:gd name="connsiteX117" fmla="*/ 4988 w 10513"/>
              <a:gd name="connsiteY117" fmla="*/ 469 h 10000"/>
              <a:gd name="connsiteX118" fmla="*/ 5155 w 10513"/>
              <a:gd name="connsiteY118" fmla="*/ 442 h 10000"/>
              <a:gd name="connsiteX119" fmla="*/ 5159 w 10513"/>
              <a:gd name="connsiteY119" fmla="*/ 254 h 10000"/>
              <a:gd name="connsiteX120" fmla="*/ 5357 w 10513"/>
              <a:gd name="connsiteY120" fmla="*/ 0 h 10000"/>
              <a:gd name="connsiteX121" fmla="*/ 5495 w 10513"/>
              <a:gd name="connsiteY121" fmla="*/ 147 h 10000"/>
              <a:gd name="connsiteX122" fmla="*/ 5378 w 10513"/>
              <a:gd name="connsiteY122" fmla="*/ 281 h 10000"/>
              <a:gd name="connsiteX123" fmla="*/ 5581 w 10513"/>
              <a:gd name="connsiteY123" fmla="*/ 267 h 10000"/>
              <a:gd name="connsiteX124" fmla="*/ 5501 w 10513"/>
              <a:gd name="connsiteY124" fmla="*/ 469 h 10000"/>
              <a:gd name="connsiteX125" fmla="*/ 5840 w 10513"/>
              <a:gd name="connsiteY125" fmla="*/ 374 h 10000"/>
              <a:gd name="connsiteX126" fmla="*/ 6029 w 10513"/>
              <a:gd name="connsiteY126" fmla="*/ 669 h 10000"/>
              <a:gd name="connsiteX127" fmla="*/ 6003 w 10513"/>
              <a:gd name="connsiteY127" fmla="*/ 790 h 10000"/>
              <a:gd name="connsiteX128" fmla="*/ 5937 w 10513"/>
              <a:gd name="connsiteY128" fmla="*/ 723 h 10000"/>
              <a:gd name="connsiteX129" fmla="*/ 6023 w 10513"/>
              <a:gd name="connsiteY129" fmla="*/ 817 h 10000"/>
              <a:gd name="connsiteX130" fmla="*/ 5982 w 10513"/>
              <a:gd name="connsiteY130" fmla="*/ 990 h 10000"/>
              <a:gd name="connsiteX131" fmla="*/ 5357 w 10513"/>
              <a:gd name="connsiteY131" fmla="*/ 1860 h 10000"/>
              <a:gd name="connsiteX132" fmla="*/ 5557 w 10513"/>
              <a:gd name="connsiteY132" fmla="*/ 1753 h 10000"/>
              <a:gd name="connsiteX133" fmla="*/ 5516 w 10513"/>
              <a:gd name="connsiteY133" fmla="*/ 1646 h 10000"/>
              <a:gd name="connsiteX134" fmla="*/ 5831 w 10513"/>
              <a:gd name="connsiteY134" fmla="*/ 1473 h 10000"/>
              <a:gd name="connsiteX135" fmla="*/ 5745 w 10513"/>
              <a:gd name="connsiteY135" fmla="*/ 1513 h 10000"/>
              <a:gd name="connsiteX136" fmla="*/ 5765 w 10513"/>
              <a:gd name="connsiteY136" fmla="*/ 1352 h 10000"/>
              <a:gd name="connsiteX137" fmla="*/ 5937 w 10513"/>
              <a:gd name="connsiteY137" fmla="*/ 1473 h 10000"/>
              <a:gd name="connsiteX138" fmla="*/ 5968 w 10513"/>
              <a:gd name="connsiteY138" fmla="*/ 1352 h 10000"/>
              <a:gd name="connsiteX139" fmla="*/ 6003 w 10513"/>
              <a:gd name="connsiteY139" fmla="*/ 1646 h 10000"/>
              <a:gd name="connsiteX140" fmla="*/ 6090 w 10513"/>
              <a:gd name="connsiteY140" fmla="*/ 1660 h 10000"/>
              <a:gd name="connsiteX141" fmla="*/ 6014 w 10513"/>
              <a:gd name="connsiteY141" fmla="*/ 1539 h 10000"/>
              <a:gd name="connsiteX142" fmla="*/ 6177 w 10513"/>
              <a:gd name="connsiteY142" fmla="*/ 1473 h 10000"/>
              <a:gd name="connsiteX143" fmla="*/ 6380 w 10513"/>
              <a:gd name="connsiteY143" fmla="*/ 1539 h 10000"/>
              <a:gd name="connsiteX144" fmla="*/ 6359 w 10513"/>
              <a:gd name="connsiteY144" fmla="*/ 1646 h 10000"/>
              <a:gd name="connsiteX145" fmla="*/ 6532 w 10513"/>
              <a:gd name="connsiteY145" fmla="*/ 1727 h 10000"/>
              <a:gd name="connsiteX146" fmla="*/ 6686 w 10513"/>
              <a:gd name="connsiteY146" fmla="*/ 1713 h 10000"/>
              <a:gd name="connsiteX147" fmla="*/ 6690 w 10513"/>
              <a:gd name="connsiteY147" fmla="*/ 1446 h 10000"/>
              <a:gd name="connsiteX148" fmla="*/ 6734 w 10513"/>
              <a:gd name="connsiteY148" fmla="*/ 1406 h 10000"/>
              <a:gd name="connsiteX149" fmla="*/ 7123 w 10513"/>
              <a:gd name="connsiteY149" fmla="*/ 1713 h 10000"/>
              <a:gd name="connsiteX150" fmla="*/ 7065 w 10513"/>
              <a:gd name="connsiteY150" fmla="*/ 2169 h 10000"/>
              <a:gd name="connsiteX151" fmla="*/ 7249 w 10513"/>
              <a:gd name="connsiteY151" fmla="*/ 2490 h 10000"/>
              <a:gd name="connsiteX152" fmla="*/ 7346 w 10513"/>
              <a:gd name="connsiteY152" fmla="*/ 2048 h 10000"/>
              <a:gd name="connsiteX153" fmla="*/ 7411 w 10513"/>
              <a:gd name="connsiteY153" fmla="*/ 2236 h 10000"/>
              <a:gd name="connsiteX154" fmla="*/ 7539 w 10513"/>
              <a:gd name="connsiteY154" fmla="*/ 2169 h 10000"/>
              <a:gd name="connsiteX155" fmla="*/ 7714 w 10513"/>
              <a:gd name="connsiteY155" fmla="*/ 2329 h 10000"/>
              <a:gd name="connsiteX156" fmla="*/ 7849 w 10513"/>
              <a:gd name="connsiteY156" fmla="*/ 2236 h 10000"/>
              <a:gd name="connsiteX157" fmla="*/ 7833 w 10513"/>
              <a:gd name="connsiteY157" fmla="*/ 2048 h 10000"/>
              <a:gd name="connsiteX158" fmla="*/ 7929 w 10513"/>
              <a:gd name="connsiteY158" fmla="*/ 1767 h 10000"/>
              <a:gd name="connsiteX159" fmla="*/ 8510 w 10513"/>
              <a:gd name="connsiteY159" fmla="*/ 1968 h 10000"/>
              <a:gd name="connsiteX160" fmla="*/ 8545 w 10513"/>
              <a:gd name="connsiteY160" fmla="*/ 2102 h 10000"/>
              <a:gd name="connsiteX161" fmla="*/ 8474 w 10513"/>
              <a:gd name="connsiteY161" fmla="*/ 2169 h 10000"/>
              <a:gd name="connsiteX162" fmla="*/ 8658 w 10513"/>
              <a:gd name="connsiteY162" fmla="*/ 2236 h 10000"/>
              <a:gd name="connsiteX163" fmla="*/ 8728 w 10513"/>
              <a:gd name="connsiteY163" fmla="*/ 2450 h 10000"/>
              <a:gd name="connsiteX164" fmla="*/ 9159 w 10513"/>
              <a:gd name="connsiteY164" fmla="*/ 2409 h 10000"/>
              <a:gd name="connsiteX165" fmla="*/ 9240 w 10513"/>
              <a:gd name="connsiteY165" fmla="*/ 2570 h 10000"/>
              <a:gd name="connsiteX166" fmla="*/ 9211 w 10513"/>
              <a:gd name="connsiteY166" fmla="*/ 2771 h 10000"/>
              <a:gd name="connsiteX167" fmla="*/ 9337 w 10513"/>
              <a:gd name="connsiteY167" fmla="*/ 2918 h 10000"/>
              <a:gd name="connsiteX168" fmla="*/ 9404 w 10513"/>
              <a:gd name="connsiteY168" fmla="*/ 2798 h 10000"/>
              <a:gd name="connsiteX169" fmla="*/ 9709 w 10513"/>
              <a:gd name="connsiteY169" fmla="*/ 2892 h 10000"/>
              <a:gd name="connsiteX170" fmla="*/ 9938 w 10513"/>
              <a:gd name="connsiteY170" fmla="*/ 3106 h 10000"/>
              <a:gd name="connsiteX171" fmla="*/ 9974 w 10513"/>
              <a:gd name="connsiteY171" fmla="*/ 2705 h 10000"/>
              <a:gd name="connsiteX172" fmla="*/ 2613 w 10513"/>
              <a:gd name="connsiteY172" fmla="*/ 7121 h 10000"/>
              <a:gd name="connsiteX173" fmla="*/ 2449 w 10513"/>
              <a:gd name="connsiteY173" fmla="*/ 6907 h 10000"/>
              <a:gd name="connsiteX174" fmla="*/ 2294 w 10513"/>
              <a:gd name="connsiteY174" fmla="*/ 7068 h 10000"/>
              <a:gd name="connsiteX175" fmla="*/ 2256 w 10513"/>
              <a:gd name="connsiteY175" fmla="*/ 7014 h 10000"/>
              <a:gd name="connsiteX176" fmla="*/ 2106 w 10513"/>
              <a:gd name="connsiteY176" fmla="*/ 4912 h 10000"/>
              <a:gd name="connsiteX177" fmla="*/ 2176 w 10513"/>
              <a:gd name="connsiteY177" fmla="*/ 7148 h 10000"/>
              <a:gd name="connsiteX178" fmla="*/ 2029 w 10513"/>
              <a:gd name="connsiteY178" fmla="*/ 7202 h 10000"/>
              <a:gd name="connsiteX179" fmla="*/ 1978 w 10513"/>
              <a:gd name="connsiteY179" fmla="*/ 7148 h 10000"/>
              <a:gd name="connsiteX180" fmla="*/ 1963 w 10513"/>
              <a:gd name="connsiteY180" fmla="*/ 7202 h 10000"/>
              <a:gd name="connsiteX181" fmla="*/ 2040 w 10513"/>
              <a:gd name="connsiteY181" fmla="*/ 7403 h 10000"/>
              <a:gd name="connsiteX182" fmla="*/ 1988 w 10513"/>
              <a:gd name="connsiteY182" fmla="*/ 7523 h 10000"/>
              <a:gd name="connsiteX183" fmla="*/ 1992 w 10513"/>
              <a:gd name="connsiteY183" fmla="*/ 7697 h 10000"/>
              <a:gd name="connsiteX184" fmla="*/ 2075 w 10513"/>
              <a:gd name="connsiteY184" fmla="*/ 7711 h 10000"/>
              <a:gd name="connsiteX185" fmla="*/ 2109 w 10513"/>
              <a:gd name="connsiteY185" fmla="*/ 7871 h 10000"/>
              <a:gd name="connsiteX186" fmla="*/ 2089 w 10513"/>
              <a:gd name="connsiteY186" fmla="*/ 7991 h 10000"/>
              <a:gd name="connsiteX187" fmla="*/ 2029 w 10513"/>
              <a:gd name="connsiteY187" fmla="*/ 7911 h 10000"/>
              <a:gd name="connsiteX188" fmla="*/ 1978 w 10513"/>
              <a:gd name="connsiteY188" fmla="*/ 7978 h 10000"/>
              <a:gd name="connsiteX189" fmla="*/ 1932 w 10513"/>
              <a:gd name="connsiteY189" fmla="*/ 7911 h 10000"/>
              <a:gd name="connsiteX190" fmla="*/ 1912 w 10513"/>
              <a:gd name="connsiteY190" fmla="*/ 7804 h 10000"/>
              <a:gd name="connsiteX191" fmla="*/ 1856 w 10513"/>
              <a:gd name="connsiteY191" fmla="*/ 7871 h 10000"/>
              <a:gd name="connsiteX192" fmla="*/ 1809 w 10513"/>
              <a:gd name="connsiteY192" fmla="*/ 7804 h 10000"/>
              <a:gd name="connsiteX193" fmla="*/ 1764 w 10513"/>
              <a:gd name="connsiteY193" fmla="*/ 7911 h 10000"/>
              <a:gd name="connsiteX194" fmla="*/ 1704 w 10513"/>
              <a:gd name="connsiteY194" fmla="*/ 7924 h 10000"/>
              <a:gd name="connsiteX195" fmla="*/ 1663 w 10513"/>
              <a:gd name="connsiteY195" fmla="*/ 7804 h 10000"/>
              <a:gd name="connsiteX196" fmla="*/ 1440 w 10513"/>
              <a:gd name="connsiteY196" fmla="*/ 7764 h 10000"/>
              <a:gd name="connsiteX197" fmla="*/ 1413 w 10513"/>
              <a:gd name="connsiteY197" fmla="*/ 7831 h 10000"/>
              <a:gd name="connsiteX198" fmla="*/ 1392 w 10513"/>
              <a:gd name="connsiteY198" fmla="*/ 7831 h 10000"/>
              <a:gd name="connsiteX199" fmla="*/ 1356 w 10513"/>
              <a:gd name="connsiteY199" fmla="*/ 7965 h 10000"/>
              <a:gd name="connsiteX200" fmla="*/ 1361 w 10513"/>
              <a:gd name="connsiteY200" fmla="*/ 8099 h 10000"/>
              <a:gd name="connsiteX201" fmla="*/ 1337 w 10513"/>
              <a:gd name="connsiteY201" fmla="*/ 8099 h 10000"/>
              <a:gd name="connsiteX202" fmla="*/ 1315 w 10513"/>
              <a:gd name="connsiteY202" fmla="*/ 7991 h 10000"/>
              <a:gd name="connsiteX203" fmla="*/ 1286 w 10513"/>
              <a:gd name="connsiteY203" fmla="*/ 8005 h 10000"/>
              <a:gd name="connsiteX204" fmla="*/ 1276 w 10513"/>
              <a:gd name="connsiteY204" fmla="*/ 8393 h 10000"/>
              <a:gd name="connsiteX205" fmla="*/ 1311 w 10513"/>
              <a:gd name="connsiteY205" fmla="*/ 8514 h 10000"/>
              <a:gd name="connsiteX206" fmla="*/ 1311 w 10513"/>
              <a:gd name="connsiteY206" fmla="*/ 8621 h 10000"/>
              <a:gd name="connsiteX207" fmla="*/ 1347 w 10513"/>
              <a:gd name="connsiteY207" fmla="*/ 8607 h 10000"/>
              <a:gd name="connsiteX208" fmla="*/ 1392 w 10513"/>
              <a:gd name="connsiteY208" fmla="*/ 8554 h 10000"/>
              <a:gd name="connsiteX209" fmla="*/ 1434 w 10513"/>
              <a:gd name="connsiteY209" fmla="*/ 8728 h 10000"/>
              <a:gd name="connsiteX210" fmla="*/ 1464 w 10513"/>
              <a:gd name="connsiteY210" fmla="*/ 8835 h 10000"/>
              <a:gd name="connsiteX211" fmla="*/ 1495 w 10513"/>
              <a:gd name="connsiteY211" fmla="*/ 8983 h 10000"/>
              <a:gd name="connsiteX212" fmla="*/ 1545 w 10513"/>
              <a:gd name="connsiteY212" fmla="*/ 9009 h 10000"/>
              <a:gd name="connsiteX213" fmla="*/ 1480 w 10513"/>
              <a:gd name="connsiteY213" fmla="*/ 9130 h 10000"/>
              <a:gd name="connsiteX214" fmla="*/ 1434 w 10513"/>
              <a:gd name="connsiteY214" fmla="*/ 9023 h 10000"/>
              <a:gd name="connsiteX215" fmla="*/ 1387 w 10513"/>
              <a:gd name="connsiteY215" fmla="*/ 9464 h 10000"/>
              <a:gd name="connsiteX216" fmla="*/ 1444 w 10513"/>
              <a:gd name="connsiteY216" fmla="*/ 9571 h 10000"/>
              <a:gd name="connsiteX217" fmla="*/ 1495 w 10513"/>
              <a:gd name="connsiteY217" fmla="*/ 10000 h 10000"/>
              <a:gd name="connsiteX218" fmla="*/ 1450 w 10513"/>
              <a:gd name="connsiteY218" fmla="*/ 9919 h 10000"/>
              <a:gd name="connsiteX219" fmla="*/ 1403 w 10513"/>
              <a:gd name="connsiteY219" fmla="*/ 9879 h 10000"/>
              <a:gd name="connsiteX220" fmla="*/ 1347 w 10513"/>
              <a:gd name="connsiteY220" fmla="*/ 9853 h 10000"/>
              <a:gd name="connsiteX221" fmla="*/ 1311 w 10513"/>
              <a:gd name="connsiteY221" fmla="*/ 9812 h 10000"/>
              <a:gd name="connsiteX222" fmla="*/ 1271 w 10513"/>
              <a:gd name="connsiteY222" fmla="*/ 9786 h 10000"/>
              <a:gd name="connsiteX223" fmla="*/ 1239 w 10513"/>
              <a:gd name="connsiteY223" fmla="*/ 9639 h 10000"/>
              <a:gd name="connsiteX224" fmla="*/ 1168 w 10513"/>
              <a:gd name="connsiteY224" fmla="*/ 9732 h 10000"/>
              <a:gd name="connsiteX225" fmla="*/ 1103 w 10513"/>
              <a:gd name="connsiteY225" fmla="*/ 9719 h 10000"/>
              <a:gd name="connsiteX226" fmla="*/ 1061 w 10513"/>
              <a:gd name="connsiteY226" fmla="*/ 9598 h 10000"/>
              <a:gd name="connsiteX227" fmla="*/ 950 w 10513"/>
              <a:gd name="connsiteY227" fmla="*/ 9477 h 10000"/>
              <a:gd name="connsiteX228" fmla="*/ 838 w 10513"/>
              <a:gd name="connsiteY228" fmla="*/ 9491 h 10000"/>
              <a:gd name="connsiteX229" fmla="*/ 720 w 10513"/>
              <a:gd name="connsiteY229" fmla="*/ 9290 h 10000"/>
              <a:gd name="connsiteX230" fmla="*/ 813 w 10513"/>
              <a:gd name="connsiteY230" fmla="*/ 9090 h 10000"/>
              <a:gd name="connsiteX231" fmla="*/ 824 w 10513"/>
              <a:gd name="connsiteY231" fmla="*/ 8929 h 10000"/>
              <a:gd name="connsiteX232" fmla="*/ 824 w 10513"/>
              <a:gd name="connsiteY232" fmla="*/ 8754 h 10000"/>
              <a:gd name="connsiteX233" fmla="*/ 828 w 10513"/>
              <a:gd name="connsiteY233" fmla="*/ 8634 h 10000"/>
              <a:gd name="connsiteX234" fmla="*/ 889 w 10513"/>
              <a:gd name="connsiteY234" fmla="*/ 8581 h 10000"/>
              <a:gd name="connsiteX235" fmla="*/ 859 w 10513"/>
              <a:gd name="connsiteY235" fmla="*/ 8327 h 10000"/>
              <a:gd name="connsiteX236" fmla="*/ 787 w 10513"/>
              <a:gd name="connsiteY236" fmla="*/ 8260 h 10000"/>
              <a:gd name="connsiteX237" fmla="*/ 752 w 10513"/>
              <a:gd name="connsiteY237" fmla="*/ 8220 h 10000"/>
              <a:gd name="connsiteX238" fmla="*/ 706 w 10513"/>
              <a:gd name="connsiteY238" fmla="*/ 8260 h 10000"/>
              <a:gd name="connsiteX239" fmla="*/ 600 w 10513"/>
              <a:gd name="connsiteY239" fmla="*/ 8193 h 10000"/>
              <a:gd name="connsiteX240" fmla="*/ 518 w 10513"/>
              <a:gd name="connsiteY240" fmla="*/ 7938 h 10000"/>
              <a:gd name="connsiteX241" fmla="*/ 452 w 10513"/>
              <a:gd name="connsiteY241" fmla="*/ 7858 h 10000"/>
              <a:gd name="connsiteX242" fmla="*/ 422 w 10513"/>
              <a:gd name="connsiteY242" fmla="*/ 7630 h 10000"/>
              <a:gd name="connsiteX243" fmla="*/ 361 w 10513"/>
              <a:gd name="connsiteY243" fmla="*/ 7604 h 10000"/>
              <a:gd name="connsiteX244" fmla="*/ 306 w 10513"/>
              <a:gd name="connsiteY244" fmla="*/ 7684 h 10000"/>
              <a:gd name="connsiteX245" fmla="*/ 268 w 10513"/>
              <a:gd name="connsiteY245" fmla="*/ 7724 h 10000"/>
              <a:gd name="connsiteX246" fmla="*/ 254 w 10513"/>
              <a:gd name="connsiteY246" fmla="*/ 7617 h 10000"/>
              <a:gd name="connsiteX247" fmla="*/ 224 w 10513"/>
              <a:gd name="connsiteY247" fmla="*/ 7523 h 10000"/>
              <a:gd name="connsiteX248" fmla="*/ 306 w 10513"/>
              <a:gd name="connsiteY248" fmla="*/ 7497 h 10000"/>
              <a:gd name="connsiteX249" fmla="*/ 299 w 10513"/>
              <a:gd name="connsiteY249" fmla="*/ 7430 h 10000"/>
              <a:gd name="connsiteX250" fmla="*/ 279 w 10513"/>
              <a:gd name="connsiteY250" fmla="*/ 7390 h 10000"/>
              <a:gd name="connsiteX251" fmla="*/ 254 w 10513"/>
              <a:gd name="connsiteY251" fmla="*/ 7336 h 10000"/>
              <a:gd name="connsiteX252" fmla="*/ 209 w 10513"/>
              <a:gd name="connsiteY252" fmla="*/ 7068 h 10000"/>
              <a:gd name="connsiteX253" fmla="*/ 148 w 10513"/>
              <a:gd name="connsiteY253" fmla="*/ 6921 h 10000"/>
              <a:gd name="connsiteX254" fmla="*/ 86 w 10513"/>
              <a:gd name="connsiteY254" fmla="*/ 6921 h 10000"/>
              <a:gd name="connsiteX255" fmla="*/ 21 w 10513"/>
              <a:gd name="connsiteY255" fmla="*/ 6921 h 10000"/>
              <a:gd name="connsiteX256" fmla="*/ 0 w 10513"/>
              <a:gd name="connsiteY256" fmla="*/ 6720 h 10000"/>
              <a:gd name="connsiteX257" fmla="*/ 40 w 10513"/>
              <a:gd name="connsiteY257" fmla="*/ 6587 h 10000"/>
              <a:gd name="connsiteX0" fmla="*/ 40 w 9938"/>
              <a:gd name="connsiteY0" fmla="*/ 6587 h 10000"/>
              <a:gd name="connsiteX1" fmla="*/ 66 w 9938"/>
              <a:gd name="connsiteY1" fmla="*/ 6345 h 10000"/>
              <a:gd name="connsiteX2" fmla="*/ 111 w 9938"/>
              <a:gd name="connsiteY2" fmla="*/ 6131 h 10000"/>
              <a:gd name="connsiteX3" fmla="*/ 76 w 9938"/>
              <a:gd name="connsiteY3" fmla="*/ 5877 h 10000"/>
              <a:gd name="connsiteX4" fmla="*/ 76 w 9938"/>
              <a:gd name="connsiteY4" fmla="*/ 5729 h 10000"/>
              <a:gd name="connsiteX5" fmla="*/ 233 w 9938"/>
              <a:gd name="connsiteY5" fmla="*/ 5662 h 10000"/>
              <a:gd name="connsiteX6" fmla="*/ 122 w 9938"/>
              <a:gd name="connsiteY6" fmla="*/ 5582 h 10000"/>
              <a:gd name="connsiteX7" fmla="*/ 126 w 9938"/>
              <a:gd name="connsiteY7" fmla="*/ 5475 h 10000"/>
              <a:gd name="connsiteX8" fmla="*/ 56 w 9938"/>
              <a:gd name="connsiteY8" fmla="*/ 5502 h 10000"/>
              <a:gd name="connsiteX9" fmla="*/ 321 w 9938"/>
              <a:gd name="connsiteY9" fmla="*/ 4912 h 10000"/>
              <a:gd name="connsiteX10" fmla="*/ 202 w 9938"/>
              <a:gd name="connsiteY10" fmla="*/ 4297 h 10000"/>
              <a:gd name="connsiteX11" fmla="*/ 233 w 9938"/>
              <a:gd name="connsiteY11" fmla="*/ 4002 h 10000"/>
              <a:gd name="connsiteX12" fmla="*/ 162 w 9938"/>
              <a:gd name="connsiteY12" fmla="*/ 3668 h 10000"/>
              <a:gd name="connsiteX13" fmla="*/ 220 w 9938"/>
              <a:gd name="connsiteY13" fmla="*/ 3481 h 10000"/>
              <a:gd name="connsiteX14" fmla="*/ 122 w 9938"/>
              <a:gd name="connsiteY14" fmla="*/ 3226 h 10000"/>
              <a:gd name="connsiteX15" fmla="*/ 148 w 9938"/>
              <a:gd name="connsiteY15" fmla="*/ 3012 h 10000"/>
              <a:gd name="connsiteX16" fmla="*/ 279 w 9938"/>
              <a:gd name="connsiteY16" fmla="*/ 2771 h 10000"/>
              <a:gd name="connsiteX17" fmla="*/ 350 w 9938"/>
              <a:gd name="connsiteY17" fmla="*/ 2745 h 10000"/>
              <a:gd name="connsiteX18" fmla="*/ 437 w 9938"/>
              <a:gd name="connsiteY18" fmla="*/ 2798 h 10000"/>
              <a:gd name="connsiteX19" fmla="*/ 361 w 9938"/>
              <a:gd name="connsiteY19" fmla="*/ 2852 h 10000"/>
              <a:gd name="connsiteX20" fmla="*/ 422 w 9938"/>
              <a:gd name="connsiteY20" fmla="*/ 2945 h 10000"/>
              <a:gd name="connsiteX21" fmla="*/ 624 w 9938"/>
              <a:gd name="connsiteY21" fmla="*/ 2972 h 10000"/>
              <a:gd name="connsiteX22" fmla="*/ 992 w 9938"/>
              <a:gd name="connsiteY22" fmla="*/ 3468 h 10000"/>
              <a:gd name="connsiteX23" fmla="*/ 997 w 9938"/>
              <a:gd name="connsiteY23" fmla="*/ 3708 h 10000"/>
              <a:gd name="connsiteX24" fmla="*/ 844 w 9938"/>
              <a:gd name="connsiteY24" fmla="*/ 3935 h 10000"/>
              <a:gd name="connsiteX25" fmla="*/ 350 w 9938"/>
              <a:gd name="connsiteY25" fmla="*/ 3628 h 10000"/>
              <a:gd name="connsiteX26" fmla="*/ 553 w 9938"/>
              <a:gd name="connsiteY26" fmla="*/ 3989 h 10000"/>
              <a:gd name="connsiteX27" fmla="*/ 549 w 9938"/>
              <a:gd name="connsiteY27" fmla="*/ 4404 h 10000"/>
              <a:gd name="connsiteX28" fmla="*/ 742 w 9938"/>
              <a:gd name="connsiteY28" fmla="*/ 4605 h 10000"/>
              <a:gd name="connsiteX29" fmla="*/ 797 w 9938"/>
              <a:gd name="connsiteY29" fmla="*/ 4578 h 10000"/>
              <a:gd name="connsiteX30" fmla="*/ 768 w 9938"/>
              <a:gd name="connsiteY30" fmla="*/ 4404 h 10000"/>
              <a:gd name="connsiteX31" fmla="*/ 676 w 9938"/>
              <a:gd name="connsiteY31" fmla="*/ 4338 h 10000"/>
              <a:gd name="connsiteX32" fmla="*/ 701 w 9938"/>
              <a:gd name="connsiteY32" fmla="*/ 4189 h 10000"/>
              <a:gd name="connsiteX33" fmla="*/ 787 w 9938"/>
              <a:gd name="connsiteY33" fmla="*/ 4351 h 10000"/>
              <a:gd name="connsiteX34" fmla="*/ 981 w 9938"/>
              <a:gd name="connsiteY34" fmla="*/ 4404 h 10000"/>
              <a:gd name="connsiteX35" fmla="*/ 899 w 9938"/>
              <a:gd name="connsiteY35" fmla="*/ 4069 h 10000"/>
              <a:gd name="connsiteX36" fmla="*/ 1079 w 9938"/>
              <a:gd name="connsiteY36" fmla="*/ 3802 h 10000"/>
              <a:gd name="connsiteX37" fmla="*/ 1205 w 9938"/>
              <a:gd name="connsiteY37" fmla="*/ 3989 h 10000"/>
              <a:gd name="connsiteX38" fmla="*/ 1198 w 9938"/>
              <a:gd name="connsiteY38" fmla="*/ 3253 h 10000"/>
              <a:gd name="connsiteX39" fmla="*/ 1149 w 9938"/>
              <a:gd name="connsiteY39" fmla="*/ 3132 h 10000"/>
              <a:gd name="connsiteX40" fmla="*/ 1361 w 9938"/>
              <a:gd name="connsiteY40" fmla="*/ 3306 h 10000"/>
              <a:gd name="connsiteX41" fmla="*/ 1377 w 9938"/>
              <a:gd name="connsiteY41" fmla="*/ 3386 h 10000"/>
              <a:gd name="connsiteX42" fmla="*/ 1260 w 9938"/>
              <a:gd name="connsiteY42" fmla="*/ 3521 h 10000"/>
              <a:gd name="connsiteX43" fmla="*/ 1377 w 9938"/>
              <a:gd name="connsiteY43" fmla="*/ 3762 h 10000"/>
              <a:gd name="connsiteX44" fmla="*/ 1474 w 9938"/>
              <a:gd name="connsiteY44" fmla="*/ 3481 h 10000"/>
              <a:gd name="connsiteX45" fmla="*/ 1871 w 9938"/>
              <a:gd name="connsiteY45" fmla="*/ 3039 h 10000"/>
              <a:gd name="connsiteX46" fmla="*/ 1932 w 9938"/>
              <a:gd name="connsiteY46" fmla="*/ 3025 h 10000"/>
              <a:gd name="connsiteX47" fmla="*/ 1871 w 9938"/>
              <a:gd name="connsiteY47" fmla="*/ 3092 h 10000"/>
              <a:gd name="connsiteX48" fmla="*/ 2063 w 9938"/>
              <a:gd name="connsiteY48" fmla="*/ 4899 h 10000"/>
              <a:gd name="connsiteX49" fmla="*/ 2226 w 9938"/>
              <a:gd name="connsiteY49" fmla="*/ 3025 h 10000"/>
              <a:gd name="connsiteX50" fmla="*/ 2294 w 9938"/>
              <a:gd name="connsiteY50" fmla="*/ 3226 h 10000"/>
              <a:gd name="connsiteX51" fmla="*/ 2359 w 9938"/>
              <a:gd name="connsiteY51" fmla="*/ 3079 h 10000"/>
              <a:gd name="connsiteX52" fmla="*/ 2322 w 9938"/>
              <a:gd name="connsiteY52" fmla="*/ 2838 h 10000"/>
              <a:gd name="connsiteX53" fmla="*/ 2363 w 9938"/>
              <a:gd name="connsiteY53" fmla="*/ 2758 h 10000"/>
              <a:gd name="connsiteX54" fmla="*/ 2587 w 9938"/>
              <a:gd name="connsiteY54" fmla="*/ 2878 h 10000"/>
              <a:gd name="connsiteX55" fmla="*/ 2877 w 9938"/>
              <a:gd name="connsiteY55" fmla="*/ 3293 h 10000"/>
              <a:gd name="connsiteX56" fmla="*/ 2934 w 9938"/>
              <a:gd name="connsiteY56" fmla="*/ 3092 h 10000"/>
              <a:gd name="connsiteX57" fmla="*/ 2872 w 9938"/>
              <a:gd name="connsiteY57" fmla="*/ 2878 h 10000"/>
              <a:gd name="connsiteX58" fmla="*/ 2780 w 9938"/>
              <a:gd name="connsiteY58" fmla="*/ 2825 h 10000"/>
              <a:gd name="connsiteX59" fmla="*/ 2816 w 9938"/>
              <a:gd name="connsiteY59" fmla="*/ 2490 h 10000"/>
              <a:gd name="connsiteX60" fmla="*/ 2755 w 9938"/>
              <a:gd name="connsiteY60" fmla="*/ 2450 h 10000"/>
              <a:gd name="connsiteX61" fmla="*/ 2775 w 9938"/>
              <a:gd name="connsiteY61" fmla="*/ 2289 h 10000"/>
              <a:gd name="connsiteX62" fmla="*/ 2881 w 9938"/>
              <a:gd name="connsiteY62" fmla="*/ 2129 h 10000"/>
              <a:gd name="connsiteX63" fmla="*/ 2953 w 9938"/>
              <a:gd name="connsiteY63" fmla="*/ 1727 h 10000"/>
              <a:gd name="connsiteX64" fmla="*/ 3101 w 9938"/>
              <a:gd name="connsiteY64" fmla="*/ 1740 h 10000"/>
              <a:gd name="connsiteX65" fmla="*/ 3177 w 9938"/>
              <a:gd name="connsiteY65" fmla="*/ 1793 h 10000"/>
              <a:gd name="connsiteX66" fmla="*/ 3121 w 9938"/>
              <a:gd name="connsiteY66" fmla="*/ 2222 h 10000"/>
              <a:gd name="connsiteX67" fmla="*/ 3182 w 9938"/>
              <a:gd name="connsiteY67" fmla="*/ 2423 h 10000"/>
              <a:gd name="connsiteX68" fmla="*/ 3163 w 9938"/>
              <a:gd name="connsiteY68" fmla="*/ 3012 h 10000"/>
              <a:gd name="connsiteX69" fmla="*/ 3239 w 9938"/>
              <a:gd name="connsiteY69" fmla="*/ 3213 h 10000"/>
              <a:gd name="connsiteX70" fmla="*/ 3207 w 9938"/>
              <a:gd name="connsiteY70" fmla="*/ 3426 h 10000"/>
              <a:gd name="connsiteX71" fmla="*/ 3096 w 9938"/>
              <a:gd name="connsiteY71" fmla="*/ 3588 h 10000"/>
              <a:gd name="connsiteX72" fmla="*/ 3132 w 9938"/>
              <a:gd name="connsiteY72" fmla="*/ 3668 h 10000"/>
              <a:gd name="connsiteX73" fmla="*/ 2979 w 9938"/>
              <a:gd name="connsiteY73" fmla="*/ 3748 h 10000"/>
              <a:gd name="connsiteX74" fmla="*/ 3141 w 9938"/>
              <a:gd name="connsiteY74" fmla="*/ 3895 h 10000"/>
              <a:gd name="connsiteX75" fmla="*/ 3321 w 9938"/>
              <a:gd name="connsiteY75" fmla="*/ 3426 h 10000"/>
              <a:gd name="connsiteX76" fmla="*/ 3299 w 9938"/>
              <a:gd name="connsiteY76" fmla="*/ 3132 h 10000"/>
              <a:gd name="connsiteX77" fmla="*/ 3360 w 9938"/>
              <a:gd name="connsiteY77" fmla="*/ 3092 h 10000"/>
              <a:gd name="connsiteX78" fmla="*/ 3457 w 9938"/>
              <a:gd name="connsiteY78" fmla="*/ 3039 h 10000"/>
              <a:gd name="connsiteX79" fmla="*/ 3503 w 9938"/>
              <a:gd name="connsiteY79" fmla="*/ 3199 h 10000"/>
              <a:gd name="connsiteX80" fmla="*/ 3497 w 9938"/>
              <a:gd name="connsiteY80" fmla="*/ 3426 h 10000"/>
              <a:gd name="connsiteX81" fmla="*/ 3614 w 9938"/>
              <a:gd name="connsiteY81" fmla="*/ 3494 h 10000"/>
              <a:gd name="connsiteX82" fmla="*/ 3523 w 9938"/>
              <a:gd name="connsiteY82" fmla="*/ 3413 h 10000"/>
              <a:gd name="connsiteX83" fmla="*/ 3562 w 9938"/>
              <a:gd name="connsiteY83" fmla="*/ 3279 h 10000"/>
              <a:gd name="connsiteX84" fmla="*/ 3527 w 9938"/>
              <a:gd name="connsiteY84" fmla="*/ 3092 h 10000"/>
              <a:gd name="connsiteX85" fmla="*/ 3259 w 9938"/>
              <a:gd name="connsiteY85" fmla="*/ 2959 h 10000"/>
              <a:gd name="connsiteX86" fmla="*/ 3299 w 9938"/>
              <a:gd name="connsiteY86" fmla="*/ 2503 h 10000"/>
              <a:gd name="connsiteX87" fmla="*/ 3207 w 9938"/>
              <a:gd name="connsiteY87" fmla="*/ 2222 h 10000"/>
              <a:gd name="connsiteX88" fmla="*/ 3340 w 9938"/>
              <a:gd name="connsiteY88" fmla="*/ 1955 h 10000"/>
              <a:gd name="connsiteX89" fmla="*/ 3325 w 9938"/>
              <a:gd name="connsiteY89" fmla="*/ 1767 h 10000"/>
              <a:gd name="connsiteX90" fmla="*/ 3386 w 9938"/>
              <a:gd name="connsiteY90" fmla="*/ 1874 h 10000"/>
              <a:gd name="connsiteX91" fmla="*/ 3355 w 9938"/>
              <a:gd name="connsiteY91" fmla="*/ 2236 h 10000"/>
              <a:gd name="connsiteX92" fmla="*/ 3395 w 9938"/>
              <a:gd name="connsiteY92" fmla="*/ 2289 h 10000"/>
              <a:gd name="connsiteX93" fmla="*/ 3579 w 9938"/>
              <a:gd name="connsiteY93" fmla="*/ 2409 h 10000"/>
              <a:gd name="connsiteX94" fmla="*/ 3416 w 9938"/>
              <a:gd name="connsiteY94" fmla="*/ 2102 h 10000"/>
              <a:gd name="connsiteX95" fmla="*/ 3537 w 9938"/>
              <a:gd name="connsiteY95" fmla="*/ 2115 h 10000"/>
              <a:gd name="connsiteX96" fmla="*/ 3513 w 9938"/>
              <a:gd name="connsiteY96" fmla="*/ 1995 h 10000"/>
              <a:gd name="connsiteX97" fmla="*/ 3579 w 9938"/>
              <a:gd name="connsiteY97" fmla="*/ 1942 h 10000"/>
              <a:gd name="connsiteX98" fmla="*/ 3914 w 9938"/>
              <a:gd name="connsiteY98" fmla="*/ 2169 h 10000"/>
              <a:gd name="connsiteX99" fmla="*/ 3848 w 9938"/>
              <a:gd name="connsiteY99" fmla="*/ 2329 h 10000"/>
              <a:gd name="connsiteX100" fmla="*/ 3843 w 9938"/>
              <a:gd name="connsiteY100" fmla="*/ 2570 h 10000"/>
              <a:gd name="connsiteX101" fmla="*/ 3908 w 9938"/>
              <a:gd name="connsiteY101" fmla="*/ 2705 h 10000"/>
              <a:gd name="connsiteX102" fmla="*/ 3945 w 9938"/>
              <a:gd name="connsiteY102" fmla="*/ 2169 h 10000"/>
              <a:gd name="connsiteX103" fmla="*/ 3761 w 9938"/>
              <a:gd name="connsiteY103" fmla="*/ 1900 h 10000"/>
              <a:gd name="connsiteX104" fmla="*/ 3725 w 9938"/>
              <a:gd name="connsiteY104" fmla="*/ 1539 h 10000"/>
              <a:gd name="connsiteX105" fmla="*/ 4147 w 9938"/>
              <a:gd name="connsiteY105" fmla="*/ 1406 h 10000"/>
              <a:gd name="connsiteX106" fmla="*/ 4098 w 9938"/>
              <a:gd name="connsiteY106" fmla="*/ 1057 h 10000"/>
              <a:gd name="connsiteX107" fmla="*/ 4147 w 9938"/>
              <a:gd name="connsiteY107" fmla="*/ 1137 h 10000"/>
              <a:gd name="connsiteX108" fmla="*/ 4219 w 9938"/>
              <a:gd name="connsiteY108" fmla="*/ 1004 h 10000"/>
              <a:gd name="connsiteX109" fmla="*/ 4168 w 9938"/>
              <a:gd name="connsiteY109" fmla="*/ 964 h 10000"/>
              <a:gd name="connsiteX110" fmla="*/ 4617 w 9938"/>
              <a:gd name="connsiteY110" fmla="*/ 683 h 10000"/>
              <a:gd name="connsiteX111" fmla="*/ 4581 w 9938"/>
              <a:gd name="connsiteY111" fmla="*/ 616 h 10000"/>
              <a:gd name="connsiteX112" fmla="*/ 4784 w 9938"/>
              <a:gd name="connsiteY112" fmla="*/ 576 h 10000"/>
              <a:gd name="connsiteX113" fmla="*/ 4784 w 9938"/>
              <a:gd name="connsiteY113" fmla="*/ 669 h 10000"/>
              <a:gd name="connsiteX114" fmla="*/ 4834 w 9938"/>
              <a:gd name="connsiteY114" fmla="*/ 669 h 10000"/>
              <a:gd name="connsiteX115" fmla="*/ 4982 w 9938"/>
              <a:gd name="connsiteY115" fmla="*/ 549 h 10000"/>
              <a:gd name="connsiteX116" fmla="*/ 5053 w 9938"/>
              <a:gd name="connsiteY116" fmla="*/ 616 h 10000"/>
              <a:gd name="connsiteX117" fmla="*/ 4988 w 9938"/>
              <a:gd name="connsiteY117" fmla="*/ 469 h 10000"/>
              <a:gd name="connsiteX118" fmla="*/ 5155 w 9938"/>
              <a:gd name="connsiteY118" fmla="*/ 442 h 10000"/>
              <a:gd name="connsiteX119" fmla="*/ 5159 w 9938"/>
              <a:gd name="connsiteY119" fmla="*/ 254 h 10000"/>
              <a:gd name="connsiteX120" fmla="*/ 5357 w 9938"/>
              <a:gd name="connsiteY120" fmla="*/ 0 h 10000"/>
              <a:gd name="connsiteX121" fmla="*/ 5495 w 9938"/>
              <a:gd name="connsiteY121" fmla="*/ 147 h 10000"/>
              <a:gd name="connsiteX122" fmla="*/ 5378 w 9938"/>
              <a:gd name="connsiteY122" fmla="*/ 281 h 10000"/>
              <a:gd name="connsiteX123" fmla="*/ 5581 w 9938"/>
              <a:gd name="connsiteY123" fmla="*/ 267 h 10000"/>
              <a:gd name="connsiteX124" fmla="*/ 5501 w 9938"/>
              <a:gd name="connsiteY124" fmla="*/ 469 h 10000"/>
              <a:gd name="connsiteX125" fmla="*/ 5840 w 9938"/>
              <a:gd name="connsiteY125" fmla="*/ 374 h 10000"/>
              <a:gd name="connsiteX126" fmla="*/ 6029 w 9938"/>
              <a:gd name="connsiteY126" fmla="*/ 669 h 10000"/>
              <a:gd name="connsiteX127" fmla="*/ 6003 w 9938"/>
              <a:gd name="connsiteY127" fmla="*/ 790 h 10000"/>
              <a:gd name="connsiteX128" fmla="*/ 5937 w 9938"/>
              <a:gd name="connsiteY128" fmla="*/ 723 h 10000"/>
              <a:gd name="connsiteX129" fmla="*/ 6023 w 9938"/>
              <a:gd name="connsiteY129" fmla="*/ 817 h 10000"/>
              <a:gd name="connsiteX130" fmla="*/ 5982 w 9938"/>
              <a:gd name="connsiteY130" fmla="*/ 990 h 10000"/>
              <a:gd name="connsiteX131" fmla="*/ 5357 w 9938"/>
              <a:gd name="connsiteY131" fmla="*/ 1860 h 10000"/>
              <a:gd name="connsiteX132" fmla="*/ 5557 w 9938"/>
              <a:gd name="connsiteY132" fmla="*/ 1753 h 10000"/>
              <a:gd name="connsiteX133" fmla="*/ 5516 w 9938"/>
              <a:gd name="connsiteY133" fmla="*/ 1646 h 10000"/>
              <a:gd name="connsiteX134" fmla="*/ 5831 w 9938"/>
              <a:gd name="connsiteY134" fmla="*/ 1473 h 10000"/>
              <a:gd name="connsiteX135" fmla="*/ 5745 w 9938"/>
              <a:gd name="connsiteY135" fmla="*/ 1513 h 10000"/>
              <a:gd name="connsiteX136" fmla="*/ 5765 w 9938"/>
              <a:gd name="connsiteY136" fmla="*/ 1352 h 10000"/>
              <a:gd name="connsiteX137" fmla="*/ 5937 w 9938"/>
              <a:gd name="connsiteY137" fmla="*/ 1473 h 10000"/>
              <a:gd name="connsiteX138" fmla="*/ 5968 w 9938"/>
              <a:gd name="connsiteY138" fmla="*/ 1352 h 10000"/>
              <a:gd name="connsiteX139" fmla="*/ 6003 w 9938"/>
              <a:gd name="connsiteY139" fmla="*/ 1646 h 10000"/>
              <a:gd name="connsiteX140" fmla="*/ 6090 w 9938"/>
              <a:gd name="connsiteY140" fmla="*/ 1660 h 10000"/>
              <a:gd name="connsiteX141" fmla="*/ 6014 w 9938"/>
              <a:gd name="connsiteY141" fmla="*/ 1539 h 10000"/>
              <a:gd name="connsiteX142" fmla="*/ 6177 w 9938"/>
              <a:gd name="connsiteY142" fmla="*/ 1473 h 10000"/>
              <a:gd name="connsiteX143" fmla="*/ 6380 w 9938"/>
              <a:gd name="connsiteY143" fmla="*/ 1539 h 10000"/>
              <a:gd name="connsiteX144" fmla="*/ 6359 w 9938"/>
              <a:gd name="connsiteY144" fmla="*/ 1646 h 10000"/>
              <a:gd name="connsiteX145" fmla="*/ 6532 w 9938"/>
              <a:gd name="connsiteY145" fmla="*/ 1727 h 10000"/>
              <a:gd name="connsiteX146" fmla="*/ 6686 w 9938"/>
              <a:gd name="connsiteY146" fmla="*/ 1713 h 10000"/>
              <a:gd name="connsiteX147" fmla="*/ 6690 w 9938"/>
              <a:gd name="connsiteY147" fmla="*/ 1446 h 10000"/>
              <a:gd name="connsiteX148" fmla="*/ 6734 w 9938"/>
              <a:gd name="connsiteY148" fmla="*/ 1406 h 10000"/>
              <a:gd name="connsiteX149" fmla="*/ 7123 w 9938"/>
              <a:gd name="connsiteY149" fmla="*/ 1713 h 10000"/>
              <a:gd name="connsiteX150" fmla="*/ 7065 w 9938"/>
              <a:gd name="connsiteY150" fmla="*/ 2169 h 10000"/>
              <a:gd name="connsiteX151" fmla="*/ 7249 w 9938"/>
              <a:gd name="connsiteY151" fmla="*/ 2490 h 10000"/>
              <a:gd name="connsiteX152" fmla="*/ 7346 w 9938"/>
              <a:gd name="connsiteY152" fmla="*/ 2048 h 10000"/>
              <a:gd name="connsiteX153" fmla="*/ 7411 w 9938"/>
              <a:gd name="connsiteY153" fmla="*/ 2236 h 10000"/>
              <a:gd name="connsiteX154" fmla="*/ 7539 w 9938"/>
              <a:gd name="connsiteY154" fmla="*/ 2169 h 10000"/>
              <a:gd name="connsiteX155" fmla="*/ 7714 w 9938"/>
              <a:gd name="connsiteY155" fmla="*/ 2329 h 10000"/>
              <a:gd name="connsiteX156" fmla="*/ 7849 w 9938"/>
              <a:gd name="connsiteY156" fmla="*/ 2236 h 10000"/>
              <a:gd name="connsiteX157" fmla="*/ 7833 w 9938"/>
              <a:gd name="connsiteY157" fmla="*/ 2048 h 10000"/>
              <a:gd name="connsiteX158" fmla="*/ 7929 w 9938"/>
              <a:gd name="connsiteY158" fmla="*/ 1767 h 10000"/>
              <a:gd name="connsiteX159" fmla="*/ 8510 w 9938"/>
              <a:gd name="connsiteY159" fmla="*/ 1968 h 10000"/>
              <a:gd name="connsiteX160" fmla="*/ 8545 w 9938"/>
              <a:gd name="connsiteY160" fmla="*/ 2102 h 10000"/>
              <a:gd name="connsiteX161" fmla="*/ 8474 w 9938"/>
              <a:gd name="connsiteY161" fmla="*/ 2169 h 10000"/>
              <a:gd name="connsiteX162" fmla="*/ 8658 w 9938"/>
              <a:gd name="connsiteY162" fmla="*/ 2236 h 10000"/>
              <a:gd name="connsiteX163" fmla="*/ 8728 w 9938"/>
              <a:gd name="connsiteY163" fmla="*/ 2450 h 10000"/>
              <a:gd name="connsiteX164" fmla="*/ 9159 w 9938"/>
              <a:gd name="connsiteY164" fmla="*/ 2409 h 10000"/>
              <a:gd name="connsiteX165" fmla="*/ 9240 w 9938"/>
              <a:gd name="connsiteY165" fmla="*/ 2570 h 10000"/>
              <a:gd name="connsiteX166" fmla="*/ 9211 w 9938"/>
              <a:gd name="connsiteY166" fmla="*/ 2771 h 10000"/>
              <a:gd name="connsiteX167" fmla="*/ 9337 w 9938"/>
              <a:gd name="connsiteY167" fmla="*/ 2918 h 10000"/>
              <a:gd name="connsiteX168" fmla="*/ 9404 w 9938"/>
              <a:gd name="connsiteY168" fmla="*/ 2798 h 10000"/>
              <a:gd name="connsiteX169" fmla="*/ 9709 w 9938"/>
              <a:gd name="connsiteY169" fmla="*/ 2892 h 10000"/>
              <a:gd name="connsiteX170" fmla="*/ 9938 w 9938"/>
              <a:gd name="connsiteY170" fmla="*/ 3106 h 10000"/>
              <a:gd name="connsiteX171" fmla="*/ 2613 w 9938"/>
              <a:gd name="connsiteY171" fmla="*/ 7121 h 10000"/>
              <a:gd name="connsiteX172" fmla="*/ 2449 w 9938"/>
              <a:gd name="connsiteY172" fmla="*/ 6907 h 10000"/>
              <a:gd name="connsiteX173" fmla="*/ 2294 w 9938"/>
              <a:gd name="connsiteY173" fmla="*/ 7068 h 10000"/>
              <a:gd name="connsiteX174" fmla="*/ 2256 w 9938"/>
              <a:gd name="connsiteY174" fmla="*/ 7014 h 10000"/>
              <a:gd name="connsiteX175" fmla="*/ 2106 w 9938"/>
              <a:gd name="connsiteY175" fmla="*/ 4912 h 10000"/>
              <a:gd name="connsiteX176" fmla="*/ 2176 w 9938"/>
              <a:gd name="connsiteY176" fmla="*/ 7148 h 10000"/>
              <a:gd name="connsiteX177" fmla="*/ 2029 w 9938"/>
              <a:gd name="connsiteY177" fmla="*/ 7202 h 10000"/>
              <a:gd name="connsiteX178" fmla="*/ 1978 w 9938"/>
              <a:gd name="connsiteY178" fmla="*/ 7148 h 10000"/>
              <a:gd name="connsiteX179" fmla="*/ 1963 w 9938"/>
              <a:gd name="connsiteY179" fmla="*/ 7202 h 10000"/>
              <a:gd name="connsiteX180" fmla="*/ 2040 w 9938"/>
              <a:gd name="connsiteY180" fmla="*/ 7403 h 10000"/>
              <a:gd name="connsiteX181" fmla="*/ 1988 w 9938"/>
              <a:gd name="connsiteY181" fmla="*/ 7523 h 10000"/>
              <a:gd name="connsiteX182" fmla="*/ 1992 w 9938"/>
              <a:gd name="connsiteY182" fmla="*/ 7697 h 10000"/>
              <a:gd name="connsiteX183" fmla="*/ 2075 w 9938"/>
              <a:gd name="connsiteY183" fmla="*/ 7711 h 10000"/>
              <a:gd name="connsiteX184" fmla="*/ 2109 w 9938"/>
              <a:gd name="connsiteY184" fmla="*/ 7871 h 10000"/>
              <a:gd name="connsiteX185" fmla="*/ 2089 w 9938"/>
              <a:gd name="connsiteY185" fmla="*/ 7991 h 10000"/>
              <a:gd name="connsiteX186" fmla="*/ 2029 w 9938"/>
              <a:gd name="connsiteY186" fmla="*/ 7911 h 10000"/>
              <a:gd name="connsiteX187" fmla="*/ 1978 w 9938"/>
              <a:gd name="connsiteY187" fmla="*/ 7978 h 10000"/>
              <a:gd name="connsiteX188" fmla="*/ 1932 w 9938"/>
              <a:gd name="connsiteY188" fmla="*/ 7911 h 10000"/>
              <a:gd name="connsiteX189" fmla="*/ 1912 w 9938"/>
              <a:gd name="connsiteY189" fmla="*/ 7804 h 10000"/>
              <a:gd name="connsiteX190" fmla="*/ 1856 w 9938"/>
              <a:gd name="connsiteY190" fmla="*/ 7871 h 10000"/>
              <a:gd name="connsiteX191" fmla="*/ 1809 w 9938"/>
              <a:gd name="connsiteY191" fmla="*/ 7804 h 10000"/>
              <a:gd name="connsiteX192" fmla="*/ 1764 w 9938"/>
              <a:gd name="connsiteY192" fmla="*/ 7911 h 10000"/>
              <a:gd name="connsiteX193" fmla="*/ 1704 w 9938"/>
              <a:gd name="connsiteY193" fmla="*/ 7924 h 10000"/>
              <a:gd name="connsiteX194" fmla="*/ 1663 w 9938"/>
              <a:gd name="connsiteY194" fmla="*/ 7804 h 10000"/>
              <a:gd name="connsiteX195" fmla="*/ 1440 w 9938"/>
              <a:gd name="connsiteY195" fmla="*/ 7764 h 10000"/>
              <a:gd name="connsiteX196" fmla="*/ 1413 w 9938"/>
              <a:gd name="connsiteY196" fmla="*/ 7831 h 10000"/>
              <a:gd name="connsiteX197" fmla="*/ 1392 w 9938"/>
              <a:gd name="connsiteY197" fmla="*/ 7831 h 10000"/>
              <a:gd name="connsiteX198" fmla="*/ 1356 w 9938"/>
              <a:gd name="connsiteY198" fmla="*/ 7965 h 10000"/>
              <a:gd name="connsiteX199" fmla="*/ 1361 w 9938"/>
              <a:gd name="connsiteY199" fmla="*/ 8099 h 10000"/>
              <a:gd name="connsiteX200" fmla="*/ 1337 w 9938"/>
              <a:gd name="connsiteY200" fmla="*/ 8099 h 10000"/>
              <a:gd name="connsiteX201" fmla="*/ 1315 w 9938"/>
              <a:gd name="connsiteY201" fmla="*/ 7991 h 10000"/>
              <a:gd name="connsiteX202" fmla="*/ 1286 w 9938"/>
              <a:gd name="connsiteY202" fmla="*/ 8005 h 10000"/>
              <a:gd name="connsiteX203" fmla="*/ 1276 w 9938"/>
              <a:gd name="connsiteY203" fmla="*/ 8393 h 10000"/>
              <a:gd name="connsiteX204" fmla="*/ 1311 w 9938"/>
              <a:gd name="connsiteY204" fmla="*/ 8514 h 10000"/>
              <a:gd name="connsiteX205" fmla="*/ 1311 w 9938"/>
              <a:gd name="connsiteY205" fmla="*/ 8621 h 10000"/>
              <a:gd name="connsiteX206" fmla="*/ 1347 w 9938"/>
              <a:gd name="connsiteY206" fmla="*/ 8607 h 10000"/>
              <a:gd name="connsiteX207" fmla="*/ 1392 w 9938"/>
              <a:gd name="connsiteY207" fmla="*/ 8554 h 10000"/>
              <a:gd name="connsiteX208" fmla="*/ 1434 w 9938"/>
              <a:gd name="connsiteY208" fmla="*/ 8728 h 10000"/>
              <a:gd name="connsiteX209" fmla="*/ 1464 w 9938"/>
              <a:gd name="connsiteY209" fmla="*/ 8835 h 10000"/>
              <a:gd name="connsiteX210" fmla="*/ 1495 w 9938"/>
              <a:gd name="connsiteY210" fmla="*/ 8983 h 10000"/>
              <a:gd name="connsiteX211" fmla="*/ 1545 w 9938"/>
              <a:gd name="connsiteY211" fmla="*/ 9009 h 10000"/>
              <a:gd name="connsiteX212" fmla="*/ 1480 w 9938"/>
              <a:gd name="connsiteY212" fmla="*/ 9130 h 10000"/>
              <a:gd name="connsiteX213" fmla="*/ 1434 w 9938"/>
              <a:gd name="connsiteY213" fmla="*/ 9023 h 10000"/>
              <a:gd name="connsiteX214" fmla="*/ 1387 w 9938"/>
              <a:gd name="connsiteY214" fmla="*/ 9464 h 10000"/>
              <a:gd name="connsiteX215" fmla="*/ 1444 w 9938"/>
              <a:gd name="connsiteY215" fmla="*/ 9571 h 10000"/>
              <a:gd name="connsiteX216" fmla="*/ 1495 w 9938"/>
              <a:gd name="connsiteY216" fmla="*/ 10000 h 10000"/>
              <a:gd name="connsiteX217" fmla="*/ 1450 w 9938"/>
              <a:gd name="connsiteY217" fmla="*/ 9919 h 10000"/>
              <a:gd name="connsiteX218" fmla="*/ 1403 w 9938"/>
              <a:gd name="connsiteY218" fmla="*/ 9879 h 10000"/>
              <a:gd name="connsiteX219" fmla="*/ 1347 w 9938"/>
              <a:gd name="connsiteY219" fmla="*/ 9853 h 10000"/>
              <a:gd name="connsiteX220" fmla="*/ 1311 w 9938"/>
              <a:gd name="connsiteY220" fmla="*/ 9812 h 10000"/>
              <a:gd name="connsiteX221" fmla="*/ 1271 w 9938"/>
              <a:gd name="connsiteY221" fmla="*/ 9786 h 10000"/>
              <a:gd name="connsiteX222" fmla="*/ 1239 w 9938"/>
              <a:gd name="connsiteY222" fmla="*/ 9639 h 10000"/>
              <a:gd name="connsiteX223" fmla="*/ 1168 w 9938"/>
              <a:gd name="connsiteY223" fmla="*/ 9732 h 10000"/>
              <a:gd name="connsiteX224" fmla="*/ 1103 w 9938"/>
              <a:gd name="connsiteY224" fmla="*/ 9719 h 10000"/>
              <a:gd name="connsiteX225" fmla="*/ 1061 w 9938"/>
              <a:gd name="connsiteY225" fmla="*/ 9598 h 10000"/>
              <a:gd name="connsiteX226" fmla="*/ 950 w 9938"/>
              <a:gd name="connsiteY226" fmla="*/ 9477 h 10000"/>
              <a:gd name="connsiteX227" fmla="*/ 838 w 9938"/>
              <a:gd name="connsiteY227" fmla="*/ 9491 h 10000"/>
              <a:gd name="connsiteX228" fmla="*/ 720 w 9938"/>
              <a:gd name="connsiteY228" fmla="*/ 9290 h 10000"/>
              <a:gd name="connsiteX229" fmla="*/ 813 w 9938"/>
              <a:gd name="connsiteY229" fmla="*/ 9090 h 10000"/>
              <a:gd name="connsiteX230" fmla="*/ 824 w 9938"/>
              <a:gd name="connsiteY230" fmla="*/ 8929 h 10000"/>
              <a:gd name="connsiteX231" fmla="*/ 824 w 9938"/>
              <a:gd name="connsiteY231" fmla="*/ 8754 h 10000"/>
              <a:gd name="connsiteX232" fmla="*/ 828 w 9938"/>
              <a:gd name="connsiteY232" fmla="*/ 8634 h 10000"/>
              <a:gd name="connsiteX233" fmla="*/ 889 w 9938"/>
              <a:gd name="connsiteY233" fmla="*/ 8581 h 10000"/>
              <a:gd name="connsiteX234" fmla="*/ 859 w 9938"/>
              <a:gd name="connsiteY234" fmla="*/ 8327 h 10000"/>
              <a:gd name="connsiteX235" fmla="*/ 787 w 9938"/>
              <a:gd name="connsiteY235" fmla="*/ 8260 h 10000"/>
              <a:gd name="connsiteX236" fmla="*/ 752 w 9938"/>
              <a:gd name="connsiteY236" fmla="*/ 8220 h 10000"/>
              <a:gd name="connsiteX237" fmla="*/ 706 w 9938"/>
              <a:gd name="connsiteY237" fmla="*/ 8260 h 10000"/>
              <a:gd name="connsiteX238" fmla="*/ 600 w 9938"/>
              <a:gd name="connsiteY238" fmla="*/ 8193 h 10000"/>
              <a:gd name="connsiteX239" fmla="*/ 518 w 9938"/>
              <a:gd name="connsiteY239" fmla="*/ 7938 h 10000"/>
              <a:gd name="connsiteX240" fmla="*/ 452 w 9938"/>
              <a:gd name="connsiteY240" fmla="*/ 7858 h 10000"/>
              <a:gd name="connsiteX241" fmla="*/ 422 w 9938"/>
              <a:gd name="connsiteY241" fmla="*/ 7630 h 10000"/>
              <a:gd name="connsiteX242" fmla="*/ 361 w 9938"/>
              <a:gd name="connsiteY242" fmla="*/ 7604 h 10000"/>
              <a:gd name="connsiteX243" fmla="*/ 306 w 9938"/>
              <a:gd name="connsiteY243" fmla="*/ 7684 h 10000"/>
              <a:gd name="connsiteX244" fmla="*/ 268 w 9938"/>
              <a:gd name="connsiteY244" fmla="*/ 7724 h 10000"/>
              <a:gd name="connsiteX245" fmla="*/ 254 w 9938"/>
              <a:gd name="connsiteY245" fmla="*/ 7617 h 10000"/>
              <a:gd name="connsiteX246" fmla="*/ 224 w 9938"/>
              <a:gd name="connsiteY246" fmla="*/ 7523 h 10000"/>
              <a:gd name="connsiteX247" fmla="*/ 306 w 9938"/>
              <a:gd name="connsiteY247" fmla="*/ 7497 h 10000"/>
              <a:gd name="connsiteX248" fmla="*/ 299 w 9938"/>
              <a:gd name="connsiteY248" fmla="*/ 7430 h 10000"/>
              <a:gd name="connsiteX249" fmla="*/ 279 w 9938"/>
              <a:gd name="connsiteY249" fmla="*/ 7390 h 10000"/>
              <a:gd name="connsiteX250" fmla="*/ 254 w 9938"/>
              <a:gd name="connsiteY250" fmla="*/ 7336 h 10000"/>
              <a:gd name="connsiteX251" fmla="*/ 209 w 9938"/>
              <a:gd name="connsiteY251" fmla="*/ 7068 h 10000"/>
              <a:gd name="connsiteX252" fmla="*/ 148 w 9938"/>
              <a:gd name="connsiteY252" fmla="*/ 6921 h 10000"/>
              <a:gd name="connsiteX253" fmla="*/ 86 w 9938"/>
              <a:gd name="connsiteY253" fmla="*/ 6921 h 10000"/>
              <a:gd name="connsiteX254" fmla="*/ 21 w 9938"/>
              <a:gd name="connsiteY254" fmla="*/ 6921 h 10000"/>
              <a:gd name="connsiteX255" fmla="*/ 0 w 9938"/>
              <a:gd name="connsiteY255" fmla="*/ 6720 h 10000"/>
              <a:gd name="connsiteX256" fmla="*/ 40 w 9938"/>
              <a:gd name="connsiteY256" fmla="*/ 6587 h 10000"/>
              <a:gd name="connsiteX0" fmla="*/ 40 w 9770"/>
              <a:gd name="connsiteY0" fmla="*/ 6587 h 10000"/>
              <a:gd name="connsiteX1" fmla="*/ 66 w 9770"/>
              <a:gd name="connsiteY1" fmla="*/ 6345 h 10000"/>
              <a:gd name="connsiteX2" fmla="*/ 112 w 9770"/>
              <a:gd name="connsiteY2" fmla="*/ 6131 h 10000"/>
              <a:gd name="connsiteX3" fmla="*/ 76 w 9770"/>
              <a:gd name="connsiteY3" fmla="*/ 5877 h 10000"/>
              <a:gd name="connsiteX4" fmla="*/ 76 w 9770"/>
              <a:gd name="connsiteY4" fmla="*/ 5729 h 10000"/>
              <a:gd name="connsiteX5" fmla="*/ 234 w 9770"/>
              <a:gd name="connsiteY5" fmla="*/ 5662 h 10000"/>
              <a:gd name="connsiteX6" fmla="*/ 123 w 9770"/>
              <a:gd name="connsiteY6" fmla="*/ 5582 h 10000"/>
              <a:gd name="connsiteX7" fmla="*/ 127 w 9770"/>
              <a:gd name="connsiteY7" fmla="*/ 5475 h 10000"/>
              <a:gd name="connsiteX8" fmla="*/ 56 w 9770"/>
              <a:gd name="connsiteY8" fmla="*/ 5502 h 10000"/>
              <a:gd name="connsiteX9" fmla="*/ 323 w 9770"/>
              <a:gd name="connsiteY9" fmla="*/ 4912 h 10000"/>
              <a:gd name="connsiteX10" fmla="*/ 203 w 9770"/>
              <a:gd name="connsiteY10" fmla="*/ 4297 h 10000"/>
              <a:gd name="connsiteX11" fmla="*/ 234 w 9770"/>
              <a:gd name="connsiteY11" fmla="*/ 4002 h 10000"/>
              <a:gd name="connsiteX12" fmla="*/ 163 w 9770"/>
              <a:gd name="connsiteY12" fmla="*/ 3668 h 10000"/>
              <a:gd name="connsiteX13" fmla="*/ 221 w 9770"/>
              <a:gd name="connsiteY13" fmla="*/ 3481 h 10000"/>
              <a:gd name="connsiteX14" fmla="*/ 123 w 9770"/>
              <a:gd name="connsiteY14" fmla="*/ 3226 h 10000"/>
              <a:gd name="connsiteX15" fmla="*/ 149 w 9770"/>
              <a:gd name="connsiteY15" fmla="*/ 3012 h 10000"/>
              <a:gd name="connsiteX16" fmla="*/ 281 w 9770"/>
              <a:gd name="connsiteY16" fmla="*/ 2771 h 10000"/>
              <a:gd name="connsiteX17" fmla="*/ 352 w 9770"/>
              <a:gd name="connsiteY17" fmla="*/ 2745 h 10000"/>
              <a:gd name="connsiteX18" fmla="*/ 440 w 9770"/>
              <a:gd name="connsiteY18" fmla="*/ 2798 h 10000"/>
              <a:gd name="connsiteX19" fmla="*/ 363 w 9770"/>
              <a:gd name="connsiteY19" fmla="*/ 2852 h 10000"/>
              <a:gd name="connsiteX20" fmla="*/ 425 w 9770"/>
              <a:gd name="connsiteY20" fmla="*/ 2945 h 10000"/>
              <a:gd name="connsiteX21" fmla="*/ 628 w 9770"/>
              <a:gd name="connsiteY21" fmla="*/ 2972 h 10000"/>
              <a:gd name="connsiteX22" fmla="*/ 998 w 9770"/>
              <a:gd name="connsiteY22" fmla="*/ 3468 h 10000"/>
              <a:gd name="connsiteX23" fmla="*/ 1003 w 9770"/>
              <a:gd name="connsiteY23" fmla="*/ 3708 h 10000"/>
              <a:gd name="connsiteX24" fmla="*/ 849 w 9770"/>
              <a:gd name="connsiteY24" fmla="*/ 3935 h 10000"/>
              <a:gd name="connsiteX25" fmla="*/ 352 w 9770"/>
              <a:gd name="connsiteY25" fmla="*/ 3628 h 10000"/>
              <a:gd name="connsiteX26" fmla="*/ 556 w 9770"/>
              <a:gd name="connsiteY26" fmla="*/ 3989 h 10000"/>
              <a:gd name="connsiteX27" fmla="*/ 552 w 9770"/>
              <a:gd name="connsiteY27" fmla="*/ 4404 h 10000"/>
              <a:gd name="connsiteX28" fmla="*/ 747 w 9770"/>
              <a:gd name="connsiteY28" fmla="*/ 4605 h 10000"/>
              <a:gd name="connsiteX29" fmla="*/ 802 w 9770"/>
              <a:gd name="connsiteY29" fmla="*/ 4578 h 10000"/>
              <a:gd name="connsiteX30" fmla="*/ 773 w 9770"/>
              <a:gd name="connsiteY30" fmla="*/ 4404 h 10000"/>
              <a:gd name="connsiteX31" fmla="*/ 680 w 9770"/>
              <a:gd name="connsiteY31" fmla="*/ 4338 h 10000"/>
              <a:gd name="connsiteX32" fmla="*/ 705 w 9770"/>
              <a:gd name="connsiteY32" fmla="*/ 4189 h 10000"/>
              <a:gd name="connsiteX33" fmla="*/ 792 w 9770"/>
              <a:gd name="connsiteY33" fmla="*/ 4351 h 10000"/>
              <a:gd name="connsiteX34" fmla="*/ 987 w 9770"/>
              <a:gd name="connsiteY34" fmla="*/ 4404 h 10000"/>
              <a:gd name="connsiteX35" fmla="*/ 905 w 9770"/>
              <a:gd name="connsiteY35" fmla="*/ 4069 h 10000"/>
              <a:gd name="connsiteX36" fmla="*/ 1086 w 9770"/>
              <a:gd name="connsiteY36" fmla="*/ 3802 h 10000"/>
              <a:gd name="connsiteX37" fmla="*/ 1213 w 9770"/>
              <a:gd name="connsiteY37" fmla="*/ 3989 h 10000"/>
              <a:gd name="connsiteX38" fmla="*/ 1205 w 9770"/>
              <a:gd name="connsiteY38" fmla="*/ 3253 h 10000"/>
              <a:gd name="connsiteX39" fmla="*/ 1156 w 9770"/>
              <a:gd name="connsiteY39" fmla="*/ 3132 h 10000"/>
              <a:gd name="connsiteX40" fmla="*/ 1369 w 9770"/>
              <a:gd name="connsiteY40" fmla="*/ 3306 h 10000"/>
              <a:gd name="connsiteX41" fmla="*/ 1386 w 9770"/>
              <a:gd name="connsiteY41" fmla="*/ 3386 h 10000"/>
              <a:gd name="connsiteX42" fmla="*/ 1268 w 9770"/>
              <a:gd name="connsiteY42" fmla="*/ 3521 h 10000"/>
              <a:gd name="connsiteX43" fmla="*/ 1386 w 9770"/>
              <a:gd name="connsiteY43" fmla="*/ 3762 h 10000"/>
              <a:gd name="connsiteX44" fmla="*/ 1483 w 9770"/>
              <a:gd name="connsiteY44" fmla="*/ 3481 h 10000"/>
              <a:gd name="connsiteX45" fmla="*/ 1883 w 9770"/>
              <a:gd name="connsiteY45" fmla="*/ 3039 h 10000"/>
              <a:gd name="connsiteX46" fmla="*/ 1944 w 9770"/>
              <a:gd name="connsiteY46" fmla="*/ 3025 h 10000"/>
              <a:gd name="connsiteX47" fmla="*/ 1883 w 9770"/>
              <a:gd name="connsiteY47" fmla="*/ 3092 h 10000"/>
              <a:gd name="connsiteX48" fmla="*/ 2076 w 9770"/>
              <a:gd name="connsiteY48" fmla="*/ 4899 h 10000"/>
              <a:gd name="connsiteX49" fmla="*/ 2240 w 9770"/>
              <a:gd name="connsiteY49" fmla="*/ 3025 h 10000"/>
              <a:gd name="connsiteX50" fmla="*/ 2308 w 9770"/>
              <a:gd name="connsiteY50" fmla="*/ 3226 h 10000"/>
              <a:gd name="connsiteX51" fmla="*/ 2374 w 9770"/>
              <a:gd name="connsiteY51" fmla="*/ 3079 h 10000"/>
              <a:gd name="connsiteX52" fmla="*/ 2336 w 9770"/>
              <a:gd name="connsiteY52" fmla="*/ 2838 h 10000"/>
              <a:gd name="connsiteX53" fmla="*/ 2378 w 9770"/>
              <a:gd name="connsiteY53" fmla="*/ 2758 h 10000"/>
              <a:gd name="connsiteX54" fmla="*/ 2603 w 9770"/>
              <a:gd name="connsiteY54" fmla="*/ 2878 h 10000"/>
              <a:gd name="connsiteX55" fmla="*/ 2895 w 9770"/>
              <a:gd name="connsiteY55" fmla="*/ 3293 h 10000"/>
              <a:gd name="connsiteX56" fmla="*/ 2952 w 9770"/>
              <a:gd name="connsiteY56" fmla="*/ 3092 h 10000"/>
              <a:gd name="connsiteX57" fmla="*/ 2890 w 9770"/>
              <a:gd name="connsiteY57" fmla="*/ 2878 h 10000"/>
              <a:gd name="connsiteX58" fmla="*/ 2797 w 9770"/>
              <a:gd name="connsiteY58" fmla="*/ 2825 h 10000"/>
              <a:gd name="connsiteX59" fmla="*/ 2834 w 9770"/>
              <a:gd name="connsiteY59" fmla="*/ 2490 h 10000"/>
              <a:gd name="connsiteX60" fmla="*/ 2772 w 9770"/>
              <a:gd name="connsiteY60" fmla="*/ 2450 h 10000"/>
              <a:gd name="connsiteX61" fmla="*/ 2792 w 9770"/>
              <a:gd name="connsiteY61" fmla="*/ 2289 h 10000"/>
              <a:gd name="connsiteX62" fmla="*/ 2899 w 9770"/>
              <a:gd name="connsiteY62" fmla="*/ 2129 h 10000"/>
              <a:gd name="connsiteX63" fmla="*/ 2971 w 9770"/>
              <a:gd name="connsiteY63" fmla="*/ 1727 h 10000"/>
              <a:gd name="connsiteX64" fmla="*/ 3120 w 9770"/>
              <a:gd name="connsiteY64" fmla="*/ 1740 h 10000"/>
              <a:gd name="connsiteX65" fmla="*/ 3197 w 9770"/>
              <a:gd name="connsiteY65" fmla="*/ 1793 h 10000"/>
              <a:gd name="connsiteX66" fmla="*/ 3140 w 9770"/>
              <a:gd name="connsiteY66" fmla="*/ 2222 h 10000"/>
              <a:gd name="connsiteX67" fmla="*/ 3202 w 9770"/>
              <a:gd name="connsiteY67" fmla="*/ 2423 h 10000"/>
              <a:gd name="connsiteX68" fmla="*/ 3183 w 9770"/>
              <a:gd name="connsiteY68" fmla="*/ 3012 h 10000"/>
              <a:gd name="connsiteX69" fmla="*/ 3259 w 9770"/>
              <a:gd name="connsiteY69" fmla="*/ 3213 h 10000"/>
              <a:gd name="connsiteX70" fmla="*/ 3227 w 9770"/>
              <a:gd name="connsiteY70" fmla="*/ 3426 h 10000"/>
              <a:gd name="connsiteX71" fmla="*/ 3115 w 9770"/>
              <a:gd name="connsiteY71" fmla="*/ 3588 h 10000"/>
              <a:gd name="connsiteX72" fmla="*/ 3152 w 9770"/>
              <a:gd name="connsiteY72" fmla="*/ 3668 h 10000"/>
              <a:gd name="connsiteX73" fmla="*/ 2998 w 9770"/>
              <a:gd name="connsiteY73" fmla="*/ 3748 h 10000"/>
              <a:gd name="connsiteX74" fmla="*/ 3161 w 9770"/>
              <a:gd name="connsiteY74" fmla="*/ 3895 h 10000"/>
              <a:gd name="connsiteX75" fmla="*/ 3342 w 9770"/>
              <a:gd name="connsiteY75" fmla="*/ 3426 h 10000"/>
              <a:gd name="connsiteX76" fmla="*/ 3320 w 9770"/>
              <a:gd name="connsiteY76" fmla="*/ 3132 h 10000"/>
              <a:gd name="connsiteX77" fmla="*/ 3381 w 9770"/>
              <a:gd name="connsiteY77" fmla="*/ 3092 h 10000"/>
              <a:gd name="connsiteX78" fmla="*/ 3479 w 9770"/>
              <a:gd name="connsiteY78" fmla="*/ 3039 h 10000"/>
              <a:gd name="connsiteX79" fmla="*/ 3525 w 9770"/>
              <a:gd name="connsiteY79" fmla="*/ 3199 h 10000"/>
              <a:gd name="connsiteX80" fmla="*/ 3519 w 9770"/>
              <a:gd name="connsiteY80" fmla="*/ 3426 h 10000"/>
              <a:gd name="connsiteX81" fmla="*/ 3637 w 9770"/>
              <a:gd name="connsiteY81" fmla="*/ 3494 h 10000"/>
              <a:gd name="connsiteX82" fmla="*/ 3545 w 9770"/>
              <a:gd name="connsiteY82" fmla="*/ 3413 h 10000"/>
              <a:gd name="connsiteX83" fmla="*/ 3584 w 9770"/>
              <a:gd name="connsiteY83" fmla="*/ 3279 h 10000"/>
              <a:gd name="connsiteX84" fmla="*/ 3549 w 9770"/>
              <a:gd name="connsiteY84" fmla="*/ 3092 h 10000"/>
              <a:gd name="connsiteX85" fmla="*/ 3279 w 9770"/>
              <a:gd name="connsiteY85" fmla="*/ 2959 h 10000"/>
              <a:gd name="connsiteX86" fmla="*/ 3320 w 9770"/>
              <a:gd name="connsiteY86" fmla="*/ 2503 h 10000"/>
              <a:gd name="connsiteX87" fmla="*/ 3227 w 9770"/>
              <a:gd name="connsiteY87" fmla="*/ 2222 h 10000"/>
              <a:gd name="connsiteX88" fmla="*/ 3361 w 9770"/>
              <a:gd name="connsiteY88" fmla="*/ 1955 h 10000"/>
              <a:gd name="connsiteX89" fmla="*/ 3346 w 9770"/>
              <a:gd name="connsiteY89" fmla="*/ 1767 h 10000"/>
              <a:gd name="connsiteX90" fmla="*/ 3407 w 9770"/>
              <a:gd name="connsiteY90" fmla="*/ 1874 h 10000"/>
              <a:gd name="connsiteX91" fmla="*/ 3376 w 9770"/>
              <a:gd name="connsiteY91" fmla="*/ 2236 h 10000"/>
              <a:gd name="connsiteX92" fmla="*/ 3416 w 9770"/>
              <a:gd name="connsiteY92" fmla="*/ 2289 h 10000"/>
              <a:gd name="connsiteX93" fmla="*/ 3601 w 9770"/>
              <a:gd name="connsiteY93" fmla="*/ 2409 h 10000"/>
              <a:gd name="connsiteX94" fmla="*/ 3437 w 9770"/>
              <a:gd name="connsiteY94" fmla="*/ 2102 h 10000"/>
              <a:gd name="connsiteX95" fmla="*/ 3559 w 9770"/>
              <a:gd name="connsiteY95" fmla="*/ 2115 h 10000"/>
              <a:gd name="connsiteX96" fmla="*/ 3535 w 9770"/>
              <a:gd name="connsiteY96" fmla="*/ 1995 h 10000"/>
              <a:gd name="connsiteX97" fmla="*/ 3601 w 9770"/>
              <a:gd name="connsiteY97" fmla="*/ 1942 h 10000"/>
              <a:gd name="connsiteX98" fmla="*/ 3938 w 9770"/>
              <a:gd name="connsiteY98" fmla="*/ 2169 h 10000"/>
              <a:gd name="connsiteX99" fmla="*/ 3872 w 9770"/>
              <a:gd name="connsiteY99" fmla="*/ 2329 h 10000"/>
              <a:gd name="connsiteX100" fmla="*/ 3867 w 9770"/>
              <a:gd name="connsiteY100" fmla="*/ 2570 h 10000"/>
              <a:gd name="connsiteX101" fmla="*/ 3932 w 9770"/>
              <a:gd name="connsiteY101" fmla="*/ 2705 h 10000"/>
              <a:gd name="connsiteX102" fmla="*/ 3970 w 9770"/>
              <a:gd name="connsiteY102" fmla="*/ 2169 h 10000"/>
              <a:gd name="connsiteX103" fmla="*/ 3784 w 9770"/>
              <a:gd name="connsiteY103" fmla="*/ 1900 h 10000"/>
              <a:gd name="connsiteX104" fmla="*/ 3748 w 9770"/>
              <a:gd name="connsiteY104" fmla="*/ 1539 h 10000"/>
              <a:gd name="connsiteX105" fmla="*/ 4173 w 9770"/>
              <a:gd name="connsiteY105" fmla="*/ 1406 h 10000"/>
              <a:gd name="connsiteX106" fmla="*/ 4124 w 9770"/>
              <a:gd name="connsiteY106" fmla="*/ 1057 h 10000"/>
              <a:gd name="connsiteX107" fmla="*/ 4173 w 9770"/>
              <a:gd name="connsiteY107" fmla="*/ 1137 h 10000"/>
              <a:gd name="connsiteX108" fmla="*/ 4245 w 9770"/>
              <a:gd name="connsiteY108" fmla="*/ 1004 h 10000"/>
              <a:gd name="connsiteX109" fmla="*/ 4194 w 9770"/>
              <a:gd name="connsiteY109" fmla="*/ 964 h 10000"/>
              <a:gd name="connsiteX110" fmla="*/ 4646 w 9770"/>
              <a:gd name="connsiteY110" fmla="*/ 683 h 10000"/>
              <a:gd name="connsiteX111" fmla="*/ 4610 w 9770"/>
              <a:gd name="connsiteY111" fmla="*/ 616 h 10000"/>
              <a:gd name="connsiteX112" fmla="*/ 4814 w 9770"/>
              <a:gd name="connsiteY112" fmla="*/ 576 h 10000"/>
              <a:gd name="connsiteX113" fmla="*/ 4814 w 9770"/>
              <a:gd name="connsiteY113" fmla="*/ 669 h 10000"/>
              <a:gd name="connsiteX114" fmla="*/ 4864 w 9770"/>
              <a:gd name="connsiteY114" fmla="*/ 669 h 10000"/>
              <a:gd name="connsiteX115" fmla="*/ 5013 w 9770"/>
              <a:gd name="connsiteY115" fmla="*/ 549 h 10000"/>
              <a:gd name="connsiteX116" fmla="*/ 5085 w 9770"/>
              <a:gd name="connsiteY116" fmla="*/ 616 h 10000"/>
              <a:gd name="connsiteX117" fmla="*/ 5019 w 9770"/>
              <a:gd name="connsiteY117" fmla="*/ 469 h 10000"/>
              <a:gd name="connsiteX118" fmla="*/ 5187 w 9770"/>
              <a:gd name="connsiteY118" fmla="*/ 442 h 10000"/>
              <a:gd name="connsiteX119" fmla="*/ 5191 w 9770"/>
              <a:gd name="connsiteY119" fmla="*/ 254 h 10000"/>
              <a:gd name="connsiteX120" fmla="*/ 5390 w 9770"/>
              <a:gd name="connsiteY120" fmla="*/ 0 h 10000"/>
              <a:gd name="connsiteX121" fmla="*/ 5529 w 9770"/>
              <a:gd name="connsiteY121" fmla="*/ 147 h 10000"/>
              <a:gd name="connsiteX122" fmla="*/ 5412 w 9770"/>
              <a:gd name="connsiteY122" fmla="*/ 281 h 10000"/>
              <a:gd name="connsiteX123" fmla="*/ 5616 w 9770"/>
              <a:gd name="connsiteY123" fmla="*/ 267 h 10000"/>
              <a:gd name="connsiteX124" fmla="*/ 5535 w 9770"/>
              <a:gd name="connsiteY124" fmla="*/ 469 h 10000"/>
              <a:gd name="connsiteX125" fmla="*/ 5876 w 9770"/>
              <a:gd name="connsiteY125" fmla="*/ 374 h 10000"/>
              <a:gd name="connsiteX126" fmla="*/ 6067 w 9770"/>
              <a:gd name="connsiteY126" fmla="*/ 669 h 10000"/>
              <a:gd name="connsiteX127" fmla="*/ 6040 w 9770"/>
              <a:gd name="connsiteY127" fmla="*/ 790 h 10000"/>
              <a:gd name="connsiteX128" fmla="*/ 5974 w 9770"/>
              <a:gd name="connsiteY128" fmla="*/ 723 h 10000"/>
              <a:gd name="connsiteX129" fmla="*/ 6061 w 9770"/>
              <a:gd name="connsiteY129" fmla="*/ 817 h 10000"/>
              <a:gd name="connsiteX130" fmla="*/ 6019 w 9770"/>
              <a:gd name="connsiteY130" fmla="*/ 990 h 10000"/>
              <a:gd name="connsiteX131" fmla="*/ 5390 w 9770"/>
              <a:gd name="connsiteY131" fmla="*/ 1860 h 10000"/>
              <a:gd name="connsiteX132" fmla="*/ 5592 w 9770"/>
              <a:gd name="connsiteY132" fmla="*/ 1753 h 10000"/>
              <a:gd name="connsiteX133" fmla="*/ 5550 w 9770"/>
              <a:gd name="connsiteY133" fmla="*/ 1646 h 10000"/>
              <a:gd name="connsiteX134" fmla="*/ 5867 w 9770"/>
              <a:gd name="connsiteY134" fmla="*/ 1473 h 10000"/>
              <a:gd name="connsiteX135" fmla="*/ 5781 w 9770"/>
              <a:gd name="connsiteY135" fmla="*/ 1513 h 10000"/>
              <a:gd name="connsiteX136" fmla="*/ 5801 w 9770"/>
              <a:gd name="connsiteY136" fmla="*/ 1352 h 10000"/>
              <a:gd name="connsiteX137" fmla="*/ 5974 w 9770"/>
              <a:gd name="connsiteY137" fmla="*/ 1473 h 10000"/>
              <a:gd name="connsiteX138" fmla="*/ 6005 w 9770"/>
              <a:gd name="connsiteY138" fmla="*/ 1352 h 10000"/>
              <a:gd name="connsiteX139" fmla="*/ 6040 w 9770"/>
              <a:gd name="connsiteY139" fmla="*/ 1646 h 10000"/>
              <a:gd name="connsiteX140" fmla="*/ 6128 w 9770"/>
              <a:gd name="connsiteY140" fmla="*/ 1660 h 10000"/>
              <a:gd name="connsiteX141" fmla="*/ 6052 w 9770"/>
              <a:gd name="connsiteY141" fmla="*/ 1539 h 10000"/>
              <a:gd name="connsiteX142" fmla="*/ 6216 w 9770"/>
              <a:gd name="connsiteY142" fmla="*/ 1473 h 10000"/>
              <a:gd name="connsiteX143" fmla="*/ 6420 w 9770"/>
              <a:gd name="connsiteY143" fmla="*/ 1539 h 10000"/>
              <a:gd name="connsiteX144" fmla="*/ 6399 w 9770"/>
              <a:gd name="connsiteY144" fmla="*/ 1646 h 10000"/>
              <a:gd name="connsiteX145" fmla="*/ 6573 w 9770"/>
              <a:gd name="connsiteY145" fmla="*/ 1727 h 10000"/>
              <a:gd name="connsiteX146" fmla="*/ 6728 w 9770"/>
              <a:gd name="connsiteY146" fmla="*/ 1713 h 10000"/>
              <a:gd name="connsiteX147" fmla="*/ 6732 w 9770"/>
              <a:gd name="connsiteY147" fmla="*/ 1446 h 10000"/>
              <a:gd name="connsiteX148" fmla="*/ 6776 w 9770"/>
              <a:gd name="connsiteY148" fmla="*/ 1406 h 10000"/>
              <a:gd name="connsiteX149" fmla="*/ 7167 w 9770"/>
              <a:gd name="connsiteY149" fmla="*/ 1713 h 10000"/>
              <a:gd name="connsiteX150" fmla="*/ 7109 w 9770"/>
              <a:gd name="connsiteY150" fmla="*/ 2169 h 10000"/>
              <a:gd name="connsiteX151" fmla="*/ 7294 w 9770"/>
              <a:gd name="connsiteY151" fmla="*/ 2490 h 10000"/>
              <a:gd name="connsiteX152" fmla="*/ 7392 w 9770"/>
              <a:gd name="connsiteY152" fmla="*/ 2048 h 10000"/>
              <a:gd name="connsiteX153" fmla="*/ 7457 w 9770"/>
              <a:gd name="connsiteY153" fmla="*/ 2236 h 10000"/>
              <a:gd name="connsiteX154" fmla="*/ 7586 w 9770"/>
              <a:gd name="connsiteY154" fmla="*/ 2169 h 10000"/>
              <a:gd name="connsiteX155" fmla="*/ 7762 w 9770"/>
              <a:gd name="connsiteY155" fmla="*/ 2329 h 10000"/>
              <a:gd name="connsiteX156" fmla="*/ 7898 w 9770"/>
              <a:gd name="connsiteY156" fmla="*/ 2236 h 10000"/>
              <a:gd name="connsiteX157" fmla="*/ 7882 w 9770"/>
              <a:gd name="connsiteY157" fmla="*/ 2048 h 10000"/>
              <a:gd name="connsiteX158" fmla="*/ 7978 w 9770"/>
              <a:gd name="connsiteY158" fmla="*/ 1767 h 10000"/>
              <a:gd name="connsiteX159" fmla="*/ 8563 w 9770"/>
              <a:gd name="connsiteY159" fmla="*/ 1968 h 10000"/>
              <a:gd name="connsiteX160" fmla="*/ 8598 w 9770"/>
              <a:gd name="connsiteY160" fmla="*/ 2102 h 10000"/>
              <a:gd name="connsiteX161" fmla="*/ 8527 w 9770"/>
              <a:gd name="connsiteY161" fmla="*/ 2169 h 10000"/>
              <a:gd name="connsiteX162" fmla="*/ 8712 w 9770"/>
              <a:gd name="connsiteY162" fmla="*/ 2236 h 10000"/>
              <a:gd name="connsiteX163" fmla="*/ 8782 w 9770"/>
              <a:gd name="connsiteY163" fmla="*/ 2450 h 10000"/>
              <a:gd name="connsiteX164" fmla="*/ 9216 w 9770"/>
              <a:gd name="connsiteY164" fmla="*/ 2409 h 10000"/>
              <a:gd name="connsiteX165" fmla="*/ 9298 w 9770"/>
              <a:gd name="connsiteY165" fmla="*/ 2570 h 10000"/>
              <a:gd name="connsiteX166" fmla="*/ 9268 w 9770"/>
              <a:gd name="connsiteY166" fmla="*/ 2771 h 10000"/>
              <a:gd name="connsiteX167" fmla="*/ 9395 w 9770"/>
              <a:gd name="connsiteY167" fmla="*/ 2918 h 10000"/>
              <a:gd name="connsiteX168" fmla="*/ 9463 w 9770"/>
              <a:gd name="connsiteY168" fmla="*/ 2798 h 10000"/>
              <a:gd name="connsiteX169" fmla="*/ 9770 w 9770"/>
              <a:gd name="connsiteY169" fmla="*/ 2892 h 10000"/>
              <a:gd name="connsiteX170" fmla="*/ 2629 w 9770"/>
              <a:gd name="connsiteY170" fmla="*/ 7121 h 10000"/>
              <a:gd name="connsiteX171" fmla="*/ 2464 w 9770"/>
              <a:gd name="connsiteY171" fmla="*/ 6907 h 10000"/>
              <a:gd name="connsiteX172" fmla="*/ 2308 w 9770"/>
              <a:gd name="connsiteY172" fmla="*/ 7068 h 10000"/>
              <a:gd name="connsiteX173" fmla="*/ 2270 w 9770"/>
              <a:gd name="connsiteY173" fmla="*/ 7014 h 10000"/>
              <a:gd name="connsiteX174" fmla="*/ 2119 w 9770"/>
              <a:gd name="connsiteY174" fmla="*/ 4912 h 10000"/>
              <a:gd name="connsiteX175" fmla="*/ 2190 w 9770"/>
              <a:gd name="connsiteY175" fmla="*/ 7148 h 10000"/>
              <a:gd name="connsiteX176" fmla="*/ 2042 w 9770"/>
              <a:gd name="connsiteY176" fmla="*/ 7202 h 10000"/>
              <a:gd name="connsiteX177" fmla="*/ 1990 w 9770"/>
              <a:gd name="connsiteY177" fmla="*/ 7148 h 10000"/>
              <a:gd name="connsiteX178" fmla="*/ 1975 w 9770"/>
              <a:gd name="connsiteY178" fmla="*/ 7202 h 10000"/>
              <a:gd name="connsiteX179" fmla="*/ 2053 w 9770"/>
              <a:gd name="connsiteY179" fmla="*/ 7403 h 10000"/>
              <a:gd name="connsiteX180" fmla="*/ 2000 w 9770"/>
              <a:gd name="connsiteY180" fmla="*/ 7523 h 10000"/>
              <a:gd name="connsiteX181" fmla="*/ 2004 w 9770"/>
              <a:gd name="connsiteY181" fmla="*/ 7697 h 10000"/>
              <a:gd name="connsiteX182" fmla="*/ 2088 w 9770"/>
              <a:gd name="connsiteY182" fmla="*/ 7711 h 10000"/>
              <a:gd name="connsiteX183" fmla="*/ 2122 w 9770"/>
              <a:gd name="connsiteY183" fmla="*/ 7871 h 10000"/>
              <a:gd name="connsiteX184" fmla="*/ 2102 w 9770"/>
              <a:gd name="connsiteY184" fmla="*/ 7991 h 10000"/>
              <a:gd name="connsiteX185" fmla="*/ 2042 w 9770"/>
              <a:gd name="connsiteY185" fmla="*/ 7911 h 10000"/>
              <a:gd name="connsiteX186" fmla="*/ 1990 w 9770"/>
              <a:gd name="connsiteY186" fmla="*/ 7978 h 10000"/>
              <a:gd name="connsiteX187" fmla="*/ 1944 w 9770"/>
              <a:gd name="connsiteY187" fmla="*/ 7911 h 10000"/>
              <a:gd name="connsiteX188" fmla="*/ 1924 w 9770"/>
              <a:gd name="connsiteY188" fmla="*/ 7804 h 10000"/>
              <a:gd name="connsiteX189" fmla="*/ 1868 w 9770"/>
              <a:gd name="connsiteY189" fmla="*/ 7871 h 10000"/>
              <a:gd name="connsiteX190" fmla="*/ 1820 w 9770"/>
              <a:gd name="connsiteY190" fmla="*/ 7804 h 10000"/>
              <a:gd name="connsiteX191" fmla="*/ 1775 w 9770"/>
              <a:gd name="connsiteY191" fmla="*/ 7911 h 10000"/>
              <a:gd name="connsiteX192" fmla="*/ 1715 w 9770"/>
              <a:gd name="connsiteY192" fmla="*/ 7924 h 10000"/>
              <a:gd name="connsiteX193" fmla="*/ 1673 w 9770"/>
              <a:gd name="connsiteY193" fmla="*/ 7804 h 10000"/>
              <a:gd name="connsiteX194" fmla="*/ 1449 w 9770"/>
              <a:gd name="connsiteY194" fmla="*/ 7764 h 10000"/>
              <a:gd name="connsiteX195" fmla="*/ 1422 w 9770"/>
              <a:gd name="connsiteY195" fmla="*/ 7831 h 10000"/>
              <a:gd name="connsiteX196" fmla="*/ 1401 w 9770"/>
              <a:gd name="connsiteY196" fmla="*/ 7831 h 10000"/>
              <a:gd name="connsiteX197" fmla="*/ 1364 w 9770"/>
              <a:gd name="connsiteY197" fmla="*/ 7965 h 10000"/>
              <a:gd name="connsiteX198" fmla="*/ 1369 w 9770"/>
              <a:gd name="connsiteY198" fmla="*/ 8099 h 10000"/>
              <a:gd name="connsiteX199" fmla="*/ 1345 w 9770"/>
              <a:gd name="connsiteY199" fmla="*/ 8099 h 10000"/>
              <a:gd name="connsiteX200" fmla="*/ 1323 w 9770"/>
              <a:gd name="connsiteY200" fmla="*/ 7991 h 10000"/>
              <a:gd name="connsiteX201" fmla="*/ 1294 w 9770"/>
              <a:gd name="connsiteY201" fmla="*/ 8005 h 10000"/>
              <a:gd name="connsiteX202" fmla="*/ 1284 w 9770"/>
              <a:gd name="connsiteY202" fmla="*/ 8393 h 10000"/>
              <a:gd name="connsiteX203" fmla="*/ 1319 w 9770"/>
              <a:gd name="connsiteY203" fmla="*/ 8514 h 10000"/>
              <a:gd name="connsiteX204" fmla="*/ 1319 w 9770"/>
              <a:gd name="connsiteY204" fmla="*/ 8621 h 10000"/>
              <a:gd name="connsiteX205" fmla="*/ 1355 w 9770"/>
              <a:gd name="connsiteY205" fmla="*/ 8607 h 10000"/>
              <a:gd name="connsiteX206" fmla="*/ 1401 w 9770"/>
              <a:gd name="connsiteY206" fmla="*/ 8554 h 10000"/>
              <a:gd name="connsiteX207" fmla="*/ 1443 w 9770"/>
              <a:gd name="connsiteY207" fmla="*/ 8728 h 10000"/>
              <a:gd name="connsiteX208" fmla="*/ 1473 w 9770"/>
              <a:gd name="connsiteY208" fmla="*/ 8835 h 10000"/>
              <a:gd name="connsiteX209" fmla="*/ 1504 w 9770"/>
              <a:gd name="connsiteY209" fmla="*/ 8983 h 10000"/>
              <a:gd name="connsiteX210" fmla="*/ 1555 w 9770"/>
              <a:gd name="connsiteY210" fmla="*/ 9009 h 10000"/>
              <a:gd name="connsiteX211" fmla="*/ 1489 w 9770"/>
              <a:gd name="connsiteY211" fmla="*/ 9130 h 10000"/>
              <a:gd name="connsiteX212" fmla="*/ 1443 w 9770"/>
              <a:gd name="connsiteY212" fmla="*/ 9023 h 10000"/>
              <a:gd name="connsiteX213" fmla="*/ 1396 w 9770"/>
              <a:gd name="connsiteY213" fmla="*/ 9464 h 10000"/>
              <a:gd name="connsiteX214" fmla="*/ 1453 w 9770"/>
              <a:gd name="connsiteY214" fmla="*/ 9571 h 10000"/>
              <a:gd name="connsiteX215" fmla="*/ 1504 w 9770"/>
              <a:gd name="connsiteY215" fmla="*/ 10000 h 10000"/>
              <a:gd name="connsiteX216" fmla="*/ 1459 w 9770"/>
              <a:gd name="connsiteY216" fmla="*/ 9919 h 10000"/>
              <a:gd name="connsiteX217" fmla="*/ 1412 w 9770"/>
              <a:gd name="connsiteY217" fmla="*/ 9879 h 10000"/>
              <a:gd name="connsiteX218" fmla="*/ 1355 w 9770"/>
              <a:gd name="connsiteY218" fmla="*/ 9853 h 10000"/>
              <a:gd name="connsiteX219" fmla="*/ 1319 w 9770"/>
              <a:gd name="connsiteY219" fmla="*/ 9812 h 10000"/>
              <a:gd name="connsiteX220" fmla="*/ 1279 w 9770"/>
              <a:gd name="connsiteY220" fmla="*/ 9786 h 10000"/>
              <a:gd name="connsiteX221" fmla="*/ 1247 w 9770"/>
              <a:gd name="connsiteY221" fmla="*/ 9639 h 10000"/>
              <a:gd name="connsiteX222" fmla="*/ 1175 w 9770"/>
              <a:gd name="connsiteY222" fmla="*/ 9732 h 10000"/>
              <a:gd name="connsiteX223" fmla="*/ 1110 w 9770"/>
              <a:gd name="connsiteY223" fmla="*/ 9719 h 10000"/>
              <a:gd name="connsiteX224" fmla="*/ 1068 w 9770"/>
              <a:gd name="connsiteY224" fmla="*/ 9598 h 10000"/>
              <a:gd name="connsiteX225" fmla="*/ 956 w 9770"/>
              <a:gd name="connsiteY225" fmla="*/ 9477 h 10000"/>
              <a:gd name="connsiteX226" fmla="*/ 843 w 9770"/>
              <a:gd name="connsiteY226" fmla="*/ 9491 h 10000"/>
              <a:gd name="connsiteX227" fmla="*/ 724 w 9770"/>
              <a:gd name="connsiteY227" fmla="*/ 9290 h 10000"/>
              <a:gd name="connsiteX228" fmla="*/ 818 w 9770"/>
              <a:gd name="connsiteY228" fmla="*/ 9090 h 10000"/>
              <a:gd name="connsiteX229" fmla="*/ 829 w 9770"/>
              <a:gd name="connsiteY229" fmla="*/ 8929 h 10000"/>
              <a:gd name="connsiteX230" fmla="*/ 829 w 9770"/>
              <a:gd name="connsiteY230" fmla="*/ 8754 h 10000"/>
              <a:gd name="connsiteX231" fmla="*/ 833 w 9770"/>
              <a:gd name="connsiteY231" fmla="*/ 8634 h 10000"/>
              <a:gd name="connsiteX232" fmla="*/ 895 w 9770"/>
              <a:gd name="connsiteY232" fmla="*/ 8581 h 10000"/>
              <a:gd name="connsiteX233" fmla="*/ 864 w 9770"/>
              <a:gd name="connsiteY233" fmla="*/ 8327 h 10000"/>
              <a:gd name="connsiteX234" fmla="*/ 792 w 9770"/>
              <a:gd name="connsiteY234" fmla="*/ 8260 h 10000"/>
              <a:gd name="connsiteX235" fmla="*/ 757 w 9770"/>
              <a:gd name="connsiteY235" fmla="*/ 8220 h 10000"/>
              <a:gd name="connsiteX236" fmla="*/ 710 w 9770"/>
              <a:gd name="connsiteY236" fmla="*/ 8260 h 10000"/>
              <a:gd name="connsiteX237" fmla="*/ 604 w 9770"/>
              <a:gd name="connsiteY237" fmla="*/ 8193 h 10000"/>
              <a:gd name="connsiteX238" fmla="*/ 521 w 9770"/>
              <a:gd name="connsiteY238" fmla="*/ 7938 h 10000"/>
              <a:gd name="connsiteX239" fmla="*/ 455 w 9770"/>
              <a:gd name="connsiteY239" fmla="*/ 7858 h 10000"/>
              <a:gd name="connsiteX240" fmla="*/ 425 w 9770"/>
              <a:gd name="connsiteY240" fmla="*/ 7630 h 10000"/>
              <a:gd name="connsiteX241" fmla="*/ 363 w 9770"/>
              <a:gd name="connsiteY241" fmla="*/ 7604 h 10000"/>
              <a:gd name="connsiteX242" fmla="*/ 308 w 9770"/>
              <a:gd name="connsiteY242" fmla="*/ 7684 h 10000"/>
              <a:gd name="connsiteX243" fmla="*/ 270 w 9770"/>
              <a:gd name="connsiteY243" fmla="*/ 7724 h 10000"/>
              <a:gd name="connsiteX244" fmla="*/ 256 w 9770"/>
              <a:gd name="connsiteY244" fmla="*/ 7617 h 10000"/>
              <a:gd name="connsiteX245" fmla="*/ 225 w 9770"/>
              <a:gd name="connsiteY245" fmla="*/ 7523 h 10000"/>
              <a:gd name="connsiteX246" fmla="*/ 308 w 9770"/>
              <a:gd name="connsiteY246" fmla="*/ 7497 h 10000"/>
              <a:gd name="connsiteX247" fmla="*/ 301 w 9770"/>
              <a:gd name="connsiteY247" fmla="*/ 7430 h 10000"/>
              <a:gd name="connsiteX248" fmla="*/ 281 w 9770"/>
              <a:gd name="connsiteY248" fmla="*/ 7390 h 10000"/>
              <a:gd name="connsiteX249" fmla="*/ 256 w 9770"/>
              <a:gd name="connsiteY249" fmla="*/ 7336 h 10000"/>
              <a:gd name="connsiteX250" fmla="*/ 210 w 9770"/>
              <a:gd name="connsiteY250" fmla="*/ 7068 h 10000"/>
              <a:gd name="connsiteX251" fmla="*/ 149 w 9770"/>
              <a:gd name="connsiteY251" fmla="*/ 6921 h 10000"/>
              <a:gd name="connsiteX252" fmla="*/ 87 w 9770"/>
              <a:gd name="connsiteY252" fmla="*/ 6921 h 10000"/>
              <a:gd name="connsiteX253" fmla="*/ 21 w 9770"/>
              <a:gd name="connsiteY253" fmla="*/ 6921 h 10000"/>
              <a:gd name="connsiteX254" fmla="*/ 0 w 9770"/>
              <a:gd name="connsiteY254" fmla="*/ 6720 h 10000"/>
              <a:gd name="connsiteX255" fmla="*/ 40 w 9770"/>
              <a:gd name="connsiteY255" fmla="*/ 6587 h 10000"/>
              <a:gd name="connsiteX0" fmla="*/ 41 w 9686"/>
              <a:gd name="connsiteY0" fmla="*/ 6587 h 10000"/>
              <a:gd name="connsiteX1" fmla="*/ 68 w 9686"/>
              <a:gd name="connsiteY1" fmla="*/ 6345 h 10000"/>
              <a:gd name="connsiteX2" fmla="*/ 115 w 9686"/>
              <a:gd name="connsiteY2" fmla="*/ 6131 h 10000"/>
              <a:gd name="connsiteX3" fmla="*/ 78 w 9686"/>
              <a:gd name="connsiteY3" fmla="*/ 5877 h 10000"/>
              <a:gd name="connsiteX4" fmla="*/ 78 w 9686"/>
              <a:gd name="connsiteY4" fmla="*/ 5729 h 10000"/>
              <a:gd name="connsiteX5" fmla="*/ 240 w 9686"/>
              <a:gd name="connsiteY5" fmla="*/ 5662 h 10000"/>
              <a:gd name="connsiteX6" fmla="*/ 126 w 9686"/>
              <a:gd name="connsiteY6" fmla="*/ 5582 h 10000"/>
              <a:gd name="connsiteX7" fmla="*/ 130 w 9686"/>
              <a:gd name="connsiteY7" fmla="*/ 5475 h 10000"/>
              <a:gd name="connsiteX8" fmla="*/ 57 w 9686"/>
              <a:gd name="connsiteY8" fmla="*/ 5502 h 10000"/>
              <a:gd name="connsiteX9" fmla="*/ 331 w 9686"/>
              <a:gd name="connsiteY9" fmla="*/ 4912 h 10000"/>
              <a:gd name="connsiteX10" fmla="*/ 208 w 9686"/>
              <a:gd name="connsiteY10" fmla="*/ 4297 h 10000"/>
              <a:gd name="connsiteX11" fmla="*/ 240 w 9686"/>
              <a:gd name="connsiteY11" fmla="*/ 4002 h 10000"/>
              <a:gd name="connsiteX12" fmla="*/ 167 w 9686"/>
              <a:gd name="connsiteY12" fmla="*/ 3668 h 10000"/>
              <a:gd name="connsiteX13" fmla="*/ 226 w 9686"/>
              <a:gd name="connsiteY13" fmla="*/ 3481 h 10000"/>
              <a:gd name="connsiteX14" fmla="*/ 126 w 9686"/>
              <a:gd name="connsiteY14" fmla="*/ 3226 h 10000"/>
              <a:gd name="connsiteX15" fmla="*/ 153 w 9686"/>
              <a:gd name="connsiteY15" fmla="*/ 3012 h 10000"/>
              <a:gd name="connsiteX16" fmla="*/ 288 w 9686"/>
              <a:gd name="connsiteY16" fmla="*/ 2771 h 10000"/>
              <a:gd name="connsiteX17" fmla="*/ 360 w 9686"/>
              <a:gd name="connsiteY17" fmla="*/ 2745 h 10000"/>
              <a:gd name="connsiteX18" fmla="*/ 450 w 9686"/>
              <a:gd name="connsiteY18" fmla="*/ 2798 h 10000"/>
              <a:gd name="connsiteX19" fmla="*/ 372 w 9686"/>
              <a:gd name="connsiteY19" fmla="*/ 2852 h 10000"/>
              <a:gd name="connsiteX20" fmla="*/ 435 w 9686"/>
              <a:gd name="connsiteY20" fmla="*/ 2945 h 10000"/>
              <a:gd name="connsiteX21" fmla="*/ 643 w 9686"/>
              <a:gd name="connsiteY21" fmla="*/ 2972 h 10000"/>
              <a:gd name="connsiteX22" fmla="*/ 1021 w 9686"/>
              <a:gd name="connsiteY22" fmla="*/ 3468 h 10000"/>
              <a:gd name="connsiteX23" fmla="*/ 1027 w 9686"/>
              <a:gd name="connsiteY23" fmla="*/ 3708 h 10000"/>
              <a:gd name="connsiteX24" fmla="*/ 869 w 9686"/>
              <a:gd name="connsiteY24" fmla="*/ 3935 h 10000"/>
              <a:gd name="connsiteX25" fmla="*/ 360 w 9686"/>
              <a:gd name="connsiteY25" fmla="*/ 3628 h 10000"/>
              <a:gd name="connsiteX26" fmla="*/ 569 w 9686"/>
              <a:gd name="connsiteY26" fmla="*/ 3989 h 10000"/>
              <a:gd name="connsiteX27" fmla="*/ 565 w 9686"/>
              <a:gd name="connsiteY27" fmla="*/ 4404 h 10000"/>
              <a:gd name="connsiteX28" fmla="*/ 765 w 9686"/>
              <a:gd name="connsiteY28" fmla="*/ 4605 h 10000"/>
              <a:gd name="connsiteX29" fmla="*/ 821 w 9686"/>
              <a:gd name="connsiteY29" fmla="*/ 4578 h 10000"/>
              <a:gd name="connsiteX30" fmla="*/ 791 w 9686"/>
              <a:gd name="connsiteY30" fmla="*/ 4404 h 10000"/>
              <a:gd name="connsiteX31" fmla="*/ 696 w 9686"/>
              <a:gd name="connsiteY31" fmla="*/ 4338 h 10000"/>
              <a:gd name="connsiteX32" fmla="*/ 722 w 9686"/>
              <a:gd name="connsiteY32" fmla="*/ 4189 h 10000"/>
              <a:gd name="connsiteX33" fmla="*/ 811 w 9686"/>
              <a:gd name="connsiteY33" fmla="*/ 4351 h 10000"/>
              <a:gd name="connsiteX34" fmla="*/ 1010 w 9686"/>
              <a:gd name="connsiteY34" fmla="*/ 4404 h 10000"/>
              <a:gd name="connsiteX35" fmla="*/ 926 w 9686"/>
              <a:gd name="connsiteY35" fmla="*/ 4069 h 10000"/>
              <a:gd name="connsiteX36" fmla="*/ 1112 w 9686"/>
              <a:gd name="connsiteY36" fmla="*/ 3802 h 10000"/>
              <a:gd name="connsiteX37" fmla="*/ 1242 w 9686"/>
              <a:gd name="connsiteY37" fmla="*/ 3989 h 10000"/>
              <a:gd name="connsiteX38" fmla="*/ 1233 w 9686"/>
              <a:gd name="connsiteY38" fmla="*/ 3253 h 10000"/>
              <a:gd name="connsiteX39" fmla="*/ 1183 w 9686"/>
              <a:gd name="connsiteY39" fmla="*/ 3132 h 10000"/>
              <a:gd name="connsiteX40" fmla="*/ 1401 w 9686"/>
              <a:gd name="connsiteY40" fmla="*/ 3306 h 10000"/>
              <a:gd name="connsiteX41" fmla="*/ 1419 w 9686"/>
              <a:gd name="connsiteY41" fmla="*/ 3386 h 10000"/>
              <a:gd name="connsiteX42" fmla="*/ 1298 w 9686"/>
              <a:gd name="connsiteY42" fmla="*/ 3521 h 10000"/>
              <a:gd name="connsiteX43" fmla="*/ 1419 w 9686"/>
              <a:gd name="connsiteY43" fmla="*/ 3762 h 10000"/>
              <a:gd name="connsiteX44" fmla="*/ 1518 w 9686"/>
              <a:gd name="connsiteY44" fmla="*/ 3481 h 10000"/>
              <a:gd name="connsiteX45" fmla="*/ 1927 w 9686"/>
              <a:gd name="connsiteY45" fmla="*/ 3039 h 10000"/>
              <a:gd name="connsiteX46" fmla="*/ 1990 w 9686"/>
              <a:gd name="connsiteY46" fmla="*/ 3025 h 10000"/>
              <a:gd name="connsiteX47" fmla="*/ 1927 w 9686"/>
              <a:gd name="connsiteY47" fmla="*/ 3092 h 10000"/>
              <a:gd name="connsiteX48" fmla="*/ 2125 w 9686"/>
              <a:gd name="connsiteY48" fmla="*/ 4899 h 10000"/>
              <a:gd name="connsiteX49" fmla="*/ 2293 w 9686"/>
              <a:gd name="connsiteY49" fmla="*/ 3025 h 10000"/>
              <a:gd name="connsiteX50" fmla="*/ 2362 w 9686"/>
              <a:gd name="connsiteY50" fmla="*/ 3226 h 10000"/>
              <a:gd name="connsiteX51" fmla="*/ 2430 w 9686"/>
              <a:gd name="connsiteY51" fmla="*/ 3079 h 10000"/>
              <a:gd name="connsiteX52" fmla="*/ 2391 w 9686"/>
              <a:gd name="connsiteY52" fmla="*/ 2838 h 10000"/>
              <a:gd name="connsiteX53" fmla="*/ 2434 w 9686"/>
              <a:gd name="connsiteY53" fmla="*/ 2758 h 10000"/>
              <a:gd name="connsiteX54" fmla="*/ 2664 w 9686"/>
              <a:gd name="connsiteY54" fmla="*/ 2878 h 10000"/>
              <a:gd name="connsiteX55" fmla="*/ 2963 w 9686"/>
              <a:gd name="connsiteY55" fmla="*/ 3293 h 10000"/>
              <a:gd name="connsiteX56" fmla="*/ 3021 w 9686"/>
              <a:gd name="connsiteY56" fmla="*/ 3092 h 10000"/>
              <a:gd name="connsiteX57" fmla="*/ 2958 w 9686"/>
              <a:gd name="connsiteY57" fmla="*/ 2878 h 10000"/>
              <a:gd name="connsiteX58" fmla="*/ 2863 w 9686"/>
              <a:gd name="connsiteY58" fmla="*/ 2825 h 10000"/>
              <a:gd name="connsiteX59" fmla="*/ 2901 w 9686"/>
              <a:gd name="connsiteY59" fmla="*/ 2490 h 10000"/>
              <a:gd name="connsiteX60" fmla="*/ 2837 w 9686"/>
              <a:gd name="connsiteY60" fmla="*/ 2450 h 10000"/>
              <a:gd name="connsiteX61" fmla="*/ 2858 w 9686"/>
              <a:gd name="connsiteY61" fmla="*/ 2289 h 10000"/>
              <a:gd name="connsiteX62" fmla="*/ 2967 w 9686"/>
              <a:gd name="connsiteY62" fmla="*/ 2129 h 10000"/>
              <a:gd name="connsiteX63" fmla="*/ 3041 w 9686"/>
              <a:gd name="connsiteY63" fmla="*/ 1727 h 10000"/>
              <a:gd name="connsiteX64" fmla="*/ 3193 w 9686"/>
              <a:gd name="connsiteY64" fmla="*/ 1740 h 10000"/>
              <a:gd name="connsiteX65" fmla="*/ 3272 w 9686"/>
              <a:gd name="connsiteY65" fmla="*/ 1793 h 10000"/>
              <a:gd name="connsiteX66" fmla="*/ 3214 w 9686"/>
              <a:gd name="connsiteY66" fmla="*/ 2222 h 10000"/>
              <a:gd name="connsiteX67" fmla="*/ 3277 w 9686"/>
              <a:gd name="connsiteY67" fmla="*/ 2423 h 10000"/>
              <a:gd name="connsiteX68" fmla="*/ 3258 w 9686"/>
              <a:gd name="connsiteY68" fmla="*/ 3012 h 10000"/>
              <a:gd name="connsiteX69" fmla="*/ 3336 w 9686"/>
              <a:gd name="connsiteY69" fmla="*/ 3213 h 10000"/>
              <a:gd name="connsiteX70" fmla="*/ 3303 w 9686"/>
              <a:gd name="connsiteY70" fmla="*/ 3426 h 10000"/>
              <a:gd name="connsiteX71" fmla="*/ 3188 w 9686"/>
              <a:gd name="connsiteY71" fmla="*/ 3588 h 10000"/>
              <a:gd name="connsiteX72" fmla="*/ 3226 w 9686"/>
              <a:gd name="connsiteY72" fmla="*/ 3668 h 10000"/>
              <a:gd name="connsiteX73" fmla="*/ 3069 w 9686"/>
              <a:gd name="connsiteY73" fmla="*/ 3748 h 10000"/>
              <a:gd name="connsiteX74" fmla="*/ 3235 w 9686"/>
              <a:gd name="connsiteY74" fmla="*/ 3895 h 10000"/>
              <a:gd name="connsiteX75" fmla="*/ 3421 w 9686"/>
              <a:gd name="connsiteY75" fmla="*/ 3426 h 10000"/>
              <a:gd name="connsiteX76" fmla="*/ 3398 w 9686"/>
              <a:gd name="connsiteY76" fmla="*/ 3132 h 10000"/>
              <a:gd name="connsiteX77" fmla="*/ 3461 w 9686"/>
              <a:gd name="connsiteY77" fmla="*/ 3092 h 10000"/>
              <a:gd name="connsiteX78" fmla="*/ 3561 w 9686"/>
              <a:gd name="connsiteY78" fmla="*/ 3039 h 10000"/>
              <a:gd name="connsiteX79" fmla="*/ 3608 w 9686"/>
              <a:gd name="connsiteY79" fmla="*/ 3199 h 10000"/>
              <a:gd name="connsiteX80" fmla="*/ 3602 w 9686"/>
              <a:gd name="connsiteY80" fmla="*/ 3426 h 10000"/>
              <a:gd name="connsiteX81" fmla="*/ 3723 w 9686"/>
              <a:gd name="connsiteY81" fmla="*/ 3494 h 10000"/>
              <a:gd name="connsiteX82" fmla="*/ 3628 w 9686"/>
              <a:gd name="connsiteY82" fmla="*/ 3413 h 10000"/>
              <a:gd name="connsiteX83" fmla="*/ 3668 w 9686"/>
              <a:gd name="connsiteY83" fmla="*/ 3279 h 10000"/>
              <a:gd name="connsiteX84" fmla="*/ 3633 w 9686"/>
              <a:gd name="connsiteY84" fmla="*/ 3092 h 10000"/>
              <a:gd name="connsiteX85" fmla="*/ 3356 w 9686"/>
              <a:gd name="connsiteY85" fmla="*/ 2959 h 10000"/>
              <a:gd name="connsiteX86" fmla="*/ 3398 w 9686"/>
              <a:gd name="connsiteY86" fmla="*/ 2503 h 10000"/>
              <a:gd name="connsiteX87" fmla="*/ 3303 w 9686"/>
              <a:gd name="connsiteY87" fmla="*/ 2222 h 10000"/>
              <a:gd name="connsiteX88" fmla="*/ 3440 w 9686"/>
              <a:gd name="connsiteY88" fmla="*/ 1955 h 10000"/>
              <a:gd name="connsiteX89" fmla="*/ 3425 w 9686"/>
              <a:gd name="connsiteY89" fmla="*/ 1767 h 10000"/>
              <a:gd name="connsiteX90" fmla="*/ 3487 w 9686"/>
              <a:gd name="connsiteY90" fmla="*/ 1874 h 10000"/>
              <a:gd name="connsiteX91" fmla="*/ 3455 w 9686"/>
              <a:gd name="connsiteY91" fmla="*/ 2236 h 10000"/>
              <a:gd name="connsiteX92" fmla="*/ 3496 w 9686"/>
              <a:gd name="connsiteY92" fmla="*/ 2289 h 10000"/>
              <a:gd name="connsiteX93" fmla="*/ 3686 w 9686"/>
              <a:gd name="connsiteY93" fmla="*/ 2409 h 10000"/>
              <a:gd name="connsiteX94" fmla="*/ 3518 w 9686"/>
              <a:gd name="connsiteY94" fmla="*/ 2102 h 10000"/>
              <a:gd name="connsiteX95" fmla="*/ 3643 w 9686"/>
              <a:gd name="connsiteY95" fmla="*/ 2115 h 10000"/>
              <a:gd name="connsiteX96" fmla="*/ 3618 w 9686"/>
              <a:gd name="connsiteY96" fmla="*/ 1995 h 10000"/>
              <a:gd name="connsiteX97" fmla="*/ 3686 w 9686"/>
              <a:gd name="connsiteY97" fmla="*/ 1942 h 10000"/>
              <a:gd name="connsiteX98" fmla="*/ 4031 w 9686"/>
              <a:gd name="connsiteY98" fmla="*/ 2169 h 10000"/>
              <a:gd name="connsiteX99" fmla="*/ 3963 w 9686"/>
              <a:gd name="connsiteY99" fmla="*/ 2329 h 10000"/>
              <a:gd name="connsiteX100" fmla="*/ 3958 w 9686"/>
              <a:gd name="connsiteY100" fmla="*/ 2570 h 10000"/>
              <a:gd name="connsiteX101" fmla="*/ 4025 w 9686"/>
              <a:gd name="connsiteY101" fmla="*/ 2705 h 10000"/>
              <a:gd name="connsiteX102" fmla="*/ 4063 w 9686"/>
              <a:gd name="connsiteY102" fmla="*/ 2169 h 10000"/>
              <a:gd name="connsiteX103" fmla="*/ 3873 w 9686"/>
              <a:gd name="connsiteY103" fmla="*/ 1900 h 10000"/>
              <a:gd name="connsiteX104" fmla="*/ 3836 w 9686"/>
              <a:gd name="connsiteY104" fmla="*/ 1539 h 10000"/>
              <a:gd name="connsiteX105" fmla="*/ 4271 w 9686"/>
              <a:gd name="connsiteY105" fmla="*/ 1406 h 10000"/>
              <a:gd name="connsiteX106" fmla="*/ 4221 w 9686"/>
              <a:gd name="connsiteY106" fmla="*/ 1057 h 10000"/>
              <a:gd name="connsiteX107" fmla="*/ 4271 w 9686"/>
              <a:gd name="connsiteY107" fmla="*/ 1137 h 10000"/>
              <a:gd name="connsiteX108" fmla="*/ 4345 w 9686"/>
              <a:gd name="connsiteY108" fmla="*/ 1004 h 10000"/>
              <a:gd name="connsiteX109" fmla="*/ 4293 w 9686"/>
              <a:gd name="connsiteY109" fmla="*/ 964 h 10000"/>
              <a:gd name="connsiteX110" fmla="*/ 4755 w 9686"/>
              <a:gd name="connsiteY110" fmla="*/ 683 h 10000"/>
              <a:gd name="connsiteX111" fmla="*/ 4719 w 9686"/>
              <a:gd name="connsiteY111" fmla="*/ 616 h 10000"/>
              <a:gd name="connsiteX112" fmla="*/ 4927 w 9686"/>
              <a:gd name="connsiteY112" fmla="*/ 576 h 10000"/>
              <a:gd name="connsiteX113" fmla="*/ 4927 w 9686"/>
              <a:gd name="connsiteY113" fmla="*/ 669 h 10000"/>
              <a:gd name="connsiteX114" fmla="*/ 4979 w 9686"/>
              <a:gd name="connsiteY114" fmla="*/ 669 h 10000"/>
              <a:gd name="connsiteX115" fmla="*/ 5131 w 9686"/>
              <a:gd name="connsiteY115" fmla="*/ 549 h 10000"/>
              <a:gd name="connsiteX116" fmla="*/ 5205 w 9686"/>
              <a:gd name="connsiteY116" fmla="*/ 616 h 10000"/>
              <a:gd name="connsiteX117" fmla="*/ 5137 w 9686"/>
              <a:gd name="connsiteY117" fmla="*/ 469 h 10000"/>
              <a:gd name="connsiteX118" fmla="*/ 5309 w 9686"/>
              <a:gd name="connsiteY118" fmla="*/ 442 h 10000"/>
              <a:gd name="connsiteX119" fmla="*/ 5313 w 9686"/>
              <a:gd name="connsiteY119" fmla="*/ 254 h 10000"/>
              <a:gd name="connsiteX120" fmla="*/ 5517 w 9686"/>
              <a:gd name="connsiteY120" fmla="*/ 0 h 10000"/>
              <a:gd name="connsiteX121" fmla="*/ 5659 w 9686"/>
              <a:gd name="connsiteY121" fmla="*/ 147 h 10000"/>
              <a:gd name="connsiteX122" fmla="*/ 5539 w 9686"/>
              <a:gd name="connsiteY122" fmla="*/ 281 h 10000"/>
              <a:gd name="connsiteX123" fmla="*/ 5748 w 9686"/>
              <a:gd name="connsiteY123" fmla="*/ 267 h 10000"/>
              <a:gd name="connsiteX124" fmla="*/ 5665 w 9686"/>
              <a:gd name="connsiteY124" fmla="*/ 469 h 10000"/>
              <a:gd name="connsiteX125" fmla="*/ 6014 w 9686"/>
              <a:gd name="connsiteY125" fmla="*/ 374 h 10000"/>
              <a:gd name="connsiteX126" fmla="*/ 6210 w 9686"/>
              <a:gd name="connsiteY126" fmla="*/ 669 h 10000"/>
              <a:gd name="connsiteX127" fmla="*/ 6182 w 9686"/>
              <a:gd name="connsiteY127" fmla="*/ 790 h 10000"/>
              <a:gd name="connsiteX128" fmla="*/ 6115 w 9686"/>
              <a:gd name="connsiteY128" fmla="*/ 723 h 10000"/>
              <a:gd name="connsiteX129" fmla="*/ 6204 w 9686"/>
              <a:gd name="connsiteY129" fmla="*/ 817 h 10000"/>
              <a:gd name="connsiteX130" fmla="*/ 6161 w 9686"/>
              <a:gd name="connsiteY130" fmla="*/ 990 h 10000"/>
              <a:gd name="connsiteX131" fmla="*/ 5517 w 9686"/>
              <a:gd name="connsiteY131" fmla="*/ 1860 h 10000"/>
              <a:gd name="connsiteX132" fmla="*/ 5724 w 9686"/>
              <a:gd name="connsiteY132" fmla="*/ 1753 h 10000"/>
              <a:gd name="connsiteX133" fmla="*/ 5681 w 9686"/>
              <a:gd name="connsiteY133" fmla="*/ 1646 h 10000"/>
              <a:gd name="connsiteX134" fmla="*/ 6005 w 9686"/>
              <a:gd name="connsiteY134" fmla="*/ 1473 h 10000"/>
              <a:gd name="connsiteX135" fmla="*/ 5917 w 9686"/>
              <a:gd name="connsiteY135" fmla="*/ 1513 h 10000"/>
              <a:gd name="connsiteX136" fmla="*/ 5938 w 9686"/>
              <a:gd name="connsiteY136" fmla="*/ 1352 h 10000"/>
              <a:gd name="connsiteX137" fmla="*/ 6115 w 9686"/>
              <a:gd name="connsiteY137" fmla="*/ 1473 h 10000"/>
              <a:gd name="connsiteX138" fmla="*/ 6146 w 9686"/>
              <a:gd name="connsiteY138" fmla="*/ 1352 h 10000"/>
              <a:gd name="connsiteX139" fmla="*/ 6182 w 9686"/>
              <a:gd name="connsiteY139" fmla="*/ 1646 h 10000"/>
              <a:gd name="connsiteX140" fmla="*/ 6272 w 9686"/>
              <a:gd name="connsiteY140" fmla="*/ 1660 h 10000"/>
              <a:gd name="connsiteX141" fmla="*/ 6194 w 9686"/>
              <a:gd name="connsiteY141" fmla="*/ 1539 h 10000"/>
              <a:gd name="connsiteX142" fmla="*/ 6362 w 9686"/>
              <a:gd name="connsiteY142" fmla="*/ 1473 h 10000"/>
              <a:gd name="connsiteX143" fmla="*/ 6571 w 9686"/>
              <a:gd name="connsiteY143" fmla="*/ 1539 h 10000"/>
              <a:gd name="connsiteX144" fmla="*/ 6550 w 9686"/>
              <a:gd name="connsiteY144" fmla="*/ 1646 h 10000"/>
              <a:gd name="connsiteX145" fmla="*/ 6728 w 9686"/>
              <a:gd name="connsiteY145" fmla="*/ 1727 h 10000"/>
              <a:gd name="connsiteX146" fmla="*/ 6886 w 9686"/>
              <a:gd name="connsiteY146" fmla="*/ 1713 h 10000"/>
              <a:gd name="connsiteX147" fmla="*/ 6890 w 9686"/>
              <a:gd name="connsiteY147" fmla="*/ 1446 h 10000"/>
              <a:gd name="connsiteX148" fmla="*/ 6936 w 9686"/>
              <a:gd name="connsiteY148" fmla="*/ 1406 h 10000"/>
              <a:gd name="connsiteX149" fmla="*/ 7336 w 9686"/>
              <a:gd name="connsiteY149" fmla="*/ 1713 h 10000"/>
              <a:gd name="connsiteX150" fmla="*/ 7276 w 9686"/>
              <a:gd name="connsiteY150" fmla="*/ 2169 h 10000"/>
              <a:gd name="connsiteX151" fmla="*/ 7466 w 9686"/>
              <a:gd name="connsiteY151" fmla="*/ 2490 h 10000"/>
              <a:gd name="connsiteX152" fmla="*/ 7566 w 9686"/>
              <a:gd name="connsiteY152" fmla="*/ 2048 h 10000"/>
              <a:gd name="connsiteX153" fmla="*/ 7633 w 9686"/>
              <a:gd name="connsiteY153" fmla="*/ 2236 h 10000"/>
              <a:gd name="connsiteX154" fmla="*/ 7765 w 9686"/>
              <a:gd name="connsiteY154" fmla="*/ 2169 h 10000"/>
              <a:gd name="connsiteX155" fmla="*/ 7945 w 9686"/>
              <a:gd name="connsiteY155" fmla="*/ 2329 h 10000"/>
              <a:gd name="connsiteX156" fmla="*/ 8084 w 9686"/>
              <a:gd name="connsiteY156" fmla="*/ 2236 h 10000"/>
              <a:gd name="connsiteX157" fmla="*/ 8068 w 9686"/>
              <a:gd name="connsiteY157" fmla="*/ 2048 h 10000"/>
              <a:gd name="connsiteX158" fmla="*/ 8166 w 9686"/>
              <a:gd name="connsiteY158" fmla="*/ 1767 h 10000"/>
              <a:gd name="connsiteX159" fmla="*/ 8765 w 9686"/>
              <a:gd name="connsiteY159" fmla="*/ 1968 h 10000"/>
              <a:gd name="connsiteX160" fmla="*/ 8800 w 9686"/>
              <a:gd name="connsiteY160" fmla="*/ 2102 h 10000"/>
              <a:gd name="connsiteX161" fmla="*/ 8728 w 9686"/>
              <a:gd name="connsiteY161" fmla="*/ 2169 h 10000"/>
              <a:gd name="connsiteX162" fmla="*/ 8917 w 9686"/>
              <a:gd name="connsiteY162" fmla="*/ 2236 h 10000"/>
              <a:gd name="connsiteX163" fmla="*/ 8989 w 9686"/>
              <a:gd name="connsiteY163" fmla="*/ 2450 h 10000"/>
              <a:gd name="connsiteX164" fmla="*/ 9433 w 9686"/>
              <a:gd name="connsiteY164" fmla="*/ 2409 h 10000"/>
              <a:gd name="connsiteX165" fmla="*/ 9517 w 9686"/>
              <a:gd name="connsiteY165" fmla="*/ 2570 h 10000"/>
              <a:gd name="connsiteX166" fmla="*/ 9486 w 9686"/>
              <a:gd name="connsiteY166" fmla="*/ 2771 h 10000"/>
              <a:gd name="connsiteX167" fmla="*/ 9616 w 9686"/>
              <a:gd name="connsiteY167" fmla="*/ 2918 h 10000"/>
              <a:gd name="connsiteX168" fmla="*/ 9686 w 9686"/>
              <a:gd name="connsiteY168" fmla="*/ 2798 h 10000"/>
              <a:gd name="connsiteX169" fmla="*/ 2691 w 9686"/>
              <a:gd name="connsiteY169" fmla="*/ 7121 h 10000"/>
              <a:gd name="connsiteX170" fmla="*/ 2522 w 9686"/>
              <a:gd name="connsiteY170" fmla="*/ 6907 h 10000"/>
              <a:gd name="connsiteX171" fmla="*/ 2362 w 9686"/>
              <a:gd name="connsiteY171" fmla="*/ 7068 h 10000"/>
              <a:gd name="connsiteX172" fmla="*/ 2323 w 9686"/>
              <a:gd name="connsiteY172" fmla="*/ 7014 h 10000"/>
              <a:gd name="connsiteX173" fmla="*/ 2169 w 9686"/>
              <a:gd name="connsiteY173" fmla="*/ 4912 h 10000"/>
              <a:gd name="connsiteX174" fmla="*/ 2242 w 9686"/>
              <a:gd name="connsiteY174" fmla="*/ 7148 h 10000"/>
              <a:gd name="connsiteX175" fmla="*/ 2090 w 9686"/>
              <a:gd name="connsiteY175" fmla="*/ 7202 h 10000"/>
              <a:gd name="connsiteX176" fmla="*/ 2037 w 9686"/>
              <a:gd name="connsiteY176" fmla="*/ 7148 h 10000"/>
              <a:gd name="connsiteX177" fmla="*/ 2021 w 9686"/>
              <a:gd name="connsiteY177" fmla="*/ 7202 h 10000"/>
              <a:gd name="connsiteX178" fmla="*/ 2101 w 9686"/>
              <a:gd name="connsiteY178" fmla="*/ 7403 h 10000"/>
              <a:gd name="connsiteX179" fmla="*/ 2047 w 9686"/>
              <a:gd name="connsiteY179" fmla="*/ 7523 h 10000"/>
              <a:gd name="connsiteX180" fmla="*/ 2051 w 9686"/>
              <a:gd name="connsiteY180" fmla="*/ 7697 h 10000"/>
              <a:gd name="connsiteX181" fmla="*/ 2137 w 9686"/>
              <a:gd name="connsiteY181" fmla="*/ 7711 h 10000"/>
              <a:gd name="connsiteX182" fmla="*/ 2172 w 9686"/>
              <a:gd name="connsiteY182" fmla="*/ 7871 h 10000"/>
              <a:gd name="connsiteX183" fmla="*/ 2151 w 9686"/>
              <a:gd name="connsiteY183" fmla="*/ 7991 h 10000"/>
              <a:gd name="connsiteX184" fmla="*/ 2090 w 9686"/>
              <a:gd name="connsiteY184" fmla="*/ 7911 h 10000"/>
              <a:gd name="connsiteX185" fmla="*/ 2037 w 9686"/>
              <a:gd name="connsiteY185" fmla="*/ 7978 h 10000"/>
              <a:gd name="connsiteX186" fmla="*/ 1990 w 9686"/>
              <a:gd name="connsiteY186" fmla="*/ 7911 h 10000"/>
              <a:gd name="connsiteX187" fmla="*/ 1969 w 9686"/>
              <a:gd name="connsiteY187" fmla="*/ 7804 h 10000"/>
              <a:gd name="connsiteX188" fmla="*/ 1912 w 9686"/>
              <a:gd name="connsiteY188" fmla="*/ 7871 h 10000"/>
              <a:gd name="connsiteX189" fmla="*/ 1863 w 9686"/>
              <a:gd name="connsiteY189" fmla="*/ 7804 h 10000"/>
              <a:gd name="connsiteX190" fmla="*/ 1817 w 9686"/>
              <a:gd name="connsiteY190" fmla="*/ 7911 h 10000"/>
              <a:gd name="connsiteX191" fmla="*/ 1755 w 9686"/>
              <a:gd name="connsiteY191" fmla="*/ 7924 h 10000"/>
              <a:gd name="connsiteX192" fmla="*/ 1712 w 9686"/>
              <a:gd name="connsiteY192" fmla="*/ 7804 h 10000"/>
              <a:gd name="connsiteX193" fmla="*/ 1483 w 9686"/>
              <a:gd name="connsiteY193" fmla="*/ 7764 h 10000"/>
              <a:gd name="connsiteX194" fmla="*/ 1455 w 9686"/>
              <a:gd name="connsiteY194" fmla="*/ 7831 h 10000"/>
              <a:gd name="connsiteX195" fmla="*/ 1434 w 9686"/>
              <a:gd name="connsiteY195" fmla="*/ 7831 h 10000"/>
              <a:gd name="connsiteX196" fmla="*/ 1396 w 9686"/>
              <a:gd name="connsiteY196" fmla="*/ 7965 h 10000"/>
              <a:gd name="connsiteX197" fmla="*/ 1401 w 9686"/>
              <a:gd name="connsiteY197" fmla="*/ 8099 h 10000"/>
              <a:gd name="connsiteX198" fmla="*/ 1377 w 9686"/>
              <a:gd name="connsiteY198" fmla="*/ 8099 h 10000"/>
              <a:gd name="connsiteX199" fmla="*/ 1354 w 9686"/>
              <a:gd name="connsiteY199" fmla="*/ 7991 h 10000"/>
              <a:gd name="connsiteX200" fmla="*/ 1324 w 9686"/>
              <a:gd name="connsiteY200" fmla="*/ 8005 h 10000"/>
              <a:gd name="connsiteX201" fmla="*/ 1314 w 9686"/>
              <a:gd name="connsiteY201" fmla="*/ 8393 h 10000"/>
              <a:gd name="connsiteX202" fmla="*/ 1350 w 9686"/>
              <a:gd name="connsiteY202" fmla="*/ 8514 h 10000"/>
              <a:gd name="connsiteX203" fmla="*/ 1350 w 9686"/>
              <a:gd name="connsiteY203" fmla="*/ 8621 h 10000"/>
              <a:gd name="connsiteX204" fmla="*/ 1387 w 9686"/>
              <a:gd name="connsiteY204" fmla="*/ 8607 h 10000"/>
              <a:gd name="connsiteX205" fmla="*/ 1434 w 9686"/>
              <a:gd name="connsiteY205" fmla="*/ 8554 h 10000"/>
              <a:gd name="connsiteX206" fmla="*/ 1477 w 9686"/>
              <a:gd name="connsiteY206" fmla="*/ 8728 h 10000"/>
              <a:gd name="connsiteX207" fmla="*/ 1508 w 9686"/>
              <a:gd name="connsiteY207" fmla="*/ 8835 h 10000"/>
              <a:gd name="connsiteX208" fmla="*/ 1539 w 9686"/>
              <a:gd name="connsiteY208" fmla="*/ 8983 h 10000"/>
              <a:gd name="connsiteX209" fmla="*/ 1592 w 9686"/>
              <a:gd name="connsiteY209" fmla="*/ 9009 h 10000"/>
              <a:gd name="connsiteX210" fmla="*/ 1524 w 9686"/>
              <a:gd name="connsiteY210" fmla="*/ 9130 h 10000"/>
              <a:gd name="connsiteX211" fmla="*/ 1477 w 9686"/>
              <a:gd name="connsiteY211" fmla="*/ 9023 h 10000"/>
              <a:gd name="connsiteX212" fmla="*/ 1429 w 9686"/>
              <a:gd name="connsiteY212" fmla="*/ 9464 h 10000"/>
              <a:gd name="connsiteX213" fmla="*/ 1487 w 9686"/>
              <a:gd name="connsiteY213" fmla="*/ 9571 h 10000"/>
              <a:gd name="connsiteX214" fmla="*/ 1539 w 9686"/>
              <a:gd name="connsiteY214" fmla="*/ 10000 h 10000"/>
              <a:gd name="connsiteX215" fmla="*/ 1493 w 9686"/>
              <a:gd name="connsiteY215" fmla="*/ 9919 h 10000"/>
              <a:gd name="connsiteX216" fmla="*/ 1445 w 9686"/>
              <a:gd name="connsiteY216" fmla="*/ 9879 h 10000"/>
              <a:gd name="connsiteX217" fmla="*/ 1387 w 9686"/>
              <a:gd name="connsiteY217" fmla="*/ 9853 h 10000"/>
              <a:gd name="connsiteX218" fmla="*/ 1350 w 9686"/>
              <a:gd name="connsiteY218" fmla="*/ 9812 h 10000"/>
              <a:gd name="connsiteX219" fmla="*/ 1309 w 9686"/>
              <a:gd name="connsiteY219" fmla="*/ 9786 h 10000"/>
              <a:gd name="connsiteX220" fmla="*/ 1276 w 9686"/>
              <a:gd name="connsiteY220" fmla="*/ 9639 h 10000"/>
              <a:gd name="connsiteX221" fmla="*/ 1203 w 9686"/>
              <a:gd name="connsiteY221" fmla="*/ 9732 h 10000"/>
              <a:gd name="connsiteX222" fmla="*/ 1136 w 9686"/>
              <a:gd name="connsiteY222" fmla="*/ 9719 h 10000"/>
              <a:gd name="connsiteX223" fmla="*/ 1093 w 9686"/>
              <a:gd name="connsiteY223" fmla="*/ 9598 h 10000"/>
              <a:gd name="connsiteX224" fmla="*/ 979 w 9686"/>
              <a:gd name="connsiteY224" fmla="*/ 9477 h 10000"/>
              <a:gd name="connsiteX225" fmla="*/ 863 w 9686"/>
              <a:gd name="connsiteY225" fmla="*/ 9491 h 10000"/>
              <a:gd name="connsiteX226" fmla="*/ 741 w 9686"/>
              <a:gd name="connsiteY226" fmla="*/ 9290 h 10000"/>
              <a:gd name="connsiteX227" fmla="*/ 837 w 9686"/>
              <a:gd name="connsiteY227" fmla="*/ 9090 h 10000"/>
              <a:gd name="connsiteX228" fmla="*/ 849 w 9686"/>
              <a:gd name="connsiteY228" fmla="*/ 8929 h 10000"/>
              <a:gd name="connsiteX229" fmla="*/ 849 w 9686"/>
              <a:gd name="connsiteY229" fmla="*/ 8754 h 10000"/>
              <a:gd name="connsiteX230" fmla="*/ 853 w 9686"/>
              <a:gd name="connsiteY230" fmla="*/ 8634 h 10000"/>
              <a:gd name="connsiteX231" fmla="*/ 916 w 9686"/>
              <a:gd name="connsiteY231" fmla="*/ 8581 h 10000"/>
              <a:gd name="connsiteX232" fmla="*/ 884 w 9686"/>
              <a:gd name="connsiteY232" fmla="*/ 8327 h 10000"/>
              <a:gd name="connsiteX233" fmla="*/ 811 w 9686"/>
              <a:gd name="connsiteY233" fmla="*/ 8260 h 10000"/>
              <a:gd name="connsiteX234" fmla="*/ 775 w 9686"/>
              <a:gd name="connsiteY234" fmla="*/ 8220 h 10000"/>
              <a:gd name="connsiteX235" fmla="*/ 727 w 9686"/>
              <a:gd name="connsiteY235" fmla="*/ 8260 h 10000"/>
              <a:gd name="connsiteX236" fmla="*/ 618 w 9686"/>
              <a:gd name="connsiteY236" fmla="*/ 8193 h 10000"/>
              <a:gd name="connsiteX237" fmla="*/ 533 w 9686"/>
              <a:gd name="connsiteY237" fmla="*/ 7938 h 10000"/>
              <a:gd name="connsiteX238" fmla="*/ 466 w 9686"/>
              <a:gd name="connsiteY238" fmla="*/ 7858 h 10000"/>
              <a:gd name="connsiteX239" fmla="*/ 435 w 9686"/>
              <a:gd name="connsiteY239" fmla="*/ 7630 h 10000"/>
              <a:gd name="connsiteX240" fmla="*/ 372 w 9686"/>
              <a:gd name="connsiteY240" fmla="*/ 7604 h 10000"/>
              <a:gd name="connsiteX241" fmla="*/ 315 w 9686"/>
              <a:gd name="connsiteY241" fmla="*/ 7684 h 10000"/>
              <a:gd name="connsiteX242" fmla="*/ 276 w 9686"/>
              <a:gd name="connsiteY242" fmla="*/ 7724 h 10000"/>
              <a:gd name="connsiteX243" fmla="*/ 262 w 9686"/>
              <a:gd name="connsiteY243" fmla="*/ 7617 h 10000"/>
              <a:gd name="connsiteX244" fmla="*/ 230 w 9686"/>
              <a:gd name="connsiteY244" fmla="*/ 7523 h 10000"/>
              <a:gd name="connsiteX245" fmla="*/ 315 w 9686"/>
              <a:gd name="connsiteY245" fmla="*/ 7497 h 10000"/>
              <a:gd name="connsiteX246" fmla="*/ 308 w 9686"/>
              <a:gd name="connsiteY246" fmla="*/ 7430 h 10000"/>
              <a:gd name="connsiteX247" fmla="*/ 288 w 9686"/>
              <a:gd name="connsiteY247" fmla="*/ 7390 h 10000"/>
              <a:gd name="connsiteX248" fmla="*/ 262 w 9686"/>
              <a:gd name="connsiteY248" fmla="*/ 7336 h 10000"/>
              <a:gd name="connsiteX249" fmla="*/ 215 w 9686"/>
              <a:gd name="connsiteY249" fmla="*/ 7068 h 10000"/>
              <a:gd name="connsiteX250" fmla="*/ 153 w 9686"/>
              <a:gd name="connsiteY250" fmla="*/ 6921 h 10000"/>
              <a:gd name="connsiteX251" fmla="*/ 89 w 9686"/>
              <a:gd name="connsiteY251" fmla="*/ 6921 h 10000"/>
              <a:gd name="connsiteX252" fmla="*/ 21 w 9686"/>
              <a:gd name="connsiteY252" fmla="*/ 6921 h 10000"/>
              <a:gd name="connsiteX253" fmla="*/ 0 w 9686"/>
              <a:gd name="connsiteY253" fmla="*/ 6720 h 10000"/>
              <a:gd name="connsiteX254" fmla="*/ 41 w 9686"/>
              <a:gd name="connsiteY254" fmla="*/ 6587 h 10000"/>
              <a:gd name="connsiteX0" fmla="*/ 42 w 10000"/>
              <a:gd name="connsiteY0" fmla="*/ 6587 h 10000"/>
              <a:gd name="connsiteX1" fmla="*/ 70 w 10000"/>
              <a:gd name="connsiteY1" fmla="*/ 6345 h 10000"/>
              <a:gd name="connsiteX2" fmla="*/ 119 w 10000"/>
              <a:gd name="connsiteY2" fmla="*/ 6131 h 10000"/>
              <a:gd name="connsiteX3" fmla="*/ 81 w 10000"/>
              <a:gd name="connsiteY3" fmla="*/ 5877 h 10000"/>
              <a:gd name="connsiteX4" fmla="*/ 81 w 10000"/>
              <a:gd name="connsiteY4" fmla="*/ 5729 h 10000"/>
              <a:gd name="connsiteX5" fmla="*/ 248 w 10000"/>
              <a:gd name="connsiteY5" fmla="*/ 5662 h 10000"/>
              <a:gd name="connsiteX6" fmla="*/ 130 w 10000"/>
              <a:gd name="connsiteY6" fmla="*/ 5582 h 10000"/>
              <a:gd name="connsiteX7" fmla="*/ 134 w 10000"/>
              <a:gd name="connsiteY7" fmla="*/ 5475 h 10000"/>
              <a:gd name="connsiteX8" fmla="*/ 59 w 10000"/>
              <a:gd name="connsiteY8" fmla="*/ 5502 h 10000"/>
              <a:gd name="connsiteX9" fmla="*/ 342 w 10000"/>
              <a:gd name="connsiteY9" fmla="*/ 4912 h 10000"/>
              <a:gd name="connsiteX10" fmla="*/ 215 w 10000"/>
              <a:gd name="connsiteY10" fmla="*/ 4297 h 10000"/>
              <a:gd name="connsiteX11" fmla="*/ 248 w 10000"/>
              <a:gd name="connsiteY11" fmla="*/ 4002 h 10000"/>
              <a:gd name="connsiteX12" fmla="*/ 172 w 10000"/>
              <a:gd name="connsiteY12" fmla="*/ 3668 h 10000"/>
              <a:gd name="connsiteX13" fmla="*/ 233 w 10000"/>
              <a:gd name="connsiteY13" fmla="*/ 3481 h 10000"/>
              <a:gd name="connsiteX14" fmla="*/ 130 w 10000"/>
              <a:gd name="connsiteY14" fmla="*/ 3226 h 10000"/>
              <a:gd name="connsiteX15" fmla="*/ 158 w 10000"/>
              <a:gd name="connsiteY15" fmla="*/ 3012 h 10000"/>
              <a:gd name="connsiteX16" fmla="*/ 297 w 10000"/>
              <a:gd name="connsiteY16" fmla="*/ 2771 h 10000"/>
              <a:gd name="connsiteX17" fmla="*/ 372 w 10000"/>
              <a:gd name="connsiteY17" fmla="*/ 2745 h 10000"/>
              <a:gd name="connsiteX18" fmla="*/ 465 w 10000"/>
              <a:gd name="connsiteY18" fmla="*/ 2798 h 10000"/>
              <a:gd name="connsiteX19" fmla="*/ 384 w 10000"/>
              <a:gd name="connsiteY19" fmla="*/ 2852 h 10000"/>
              <a:gd name="connsiteX20" fmla="*/ 449 w 10000"/>
              <a:gd name="connsiteY20" fmla="*/ 2945 h 10000"/>
              <a:gd name="connsiteX21" fmla="*/ 664 w 10000"/>
              <a:gd name="connsiteY21" fmla="*/ 2972 h 10000"/>
              <a:gd name="connsiteX22" fmla="*/ 1054 w 10000"/>
              <a:gd name="connsiteY22" fmla="*/ 3468 h 10000"/>
              <a:gd name="connsiteX23" fmla="*/ 1060 w 10000"/>
              <a:gd name="connsiteY23" fmla="*/ 3708 h 10000"/>
              <a:gd name="connsiteX24" fmla="*/ 897 w 10000"/>
              <a:gd name="connsiteY24" fmla="*/ 3935 h 10000"/>
              <a:gd name="connsiteX25" fmla="*/ 372 w 10000"/>
              <a:gd name="connsiteY25" fmla="*/ 3628 h 10000"/>
              <a:gd name="connsiteX26" fmla="*/ 587 w 10000"/>
              <a:gd name="connsiteY26" fmla="*/ 3989 h 10000"/>
              <a:gd name="connsiteX27" fmla="*/ 583 w 10000"/>
              <a:gd name="connsiteY27" fmla="*/ 4404 h 10000"/>
              <a:gd name="connsiteX28" fmla="*/ 790 w 10000"/>
              <a:gd name="connsiteY28" fmla="*/ 4605 h 10000"/>
              <a:gd name="connsiteX29" fmla="*/ 848 w 10000"/>
              <a:gd name="connsiteY29" fmla="*/ 4578 h 10000"/>
              <a:gd name="connsiteX30" fmla="*/ 817 w 10000"/>
              <a:gd name="connsiteY30" fmla="*/ 4404 h 10000"/>
              <a:gd name="connsiteX31" fmla="*/ 719 w 10000"/>
              <a:gd name="connsiteY31" fmla="*/ 4338 h 10000"/>
              <a:gd name="connsiteX32" fmla="*/ 745 w 10000"/>
              <a:gd name="connsiteY32" fmla="*/ 4189 h 10000"/>
              <a:gd name="connsiteX33" fmla="*/ 837 w 10000"/>
              <a:gd name="connsiteY33" fmla="*/ 4351 h 10000"/>
              <a:gd name="connsiteX34" fmla="*/ 1043 w 10000"/>
              <a:gd name="connsiteY34" fmla="*/ 4404 h 10000"/>
              <a:gd name="connsiteX35" fmla="*/ 956 w 10000"/>
              <a:gd name="connsiteY35" fmla="*/ 4069 h 10000"/>
              <a:gd name="connsiteX36" fmla="*/ 1148 w 10000"/>
              <a:gd name="connsiteY36" fmla="*/ 3802 h 10000"/>
              <a:gd name="connsiteX37" fmla="*/ 1282 w 10000"/>
              <a:gd name="connsiteY37" fmla="*/ 3989 h 10000"/>
              <a:gd name="connsiteX38" fmla="*/ 1273 w 10000"/>
              <a:gd name="connsiteY38" fmla="*/ 3253 h 10000"/>
              <a:gd name="connsiteX39" fmla="*/ 1221 w 10000"/>
              <a:gd name="connsiteY39" fmla="*/ 3132 h 10000"/>
              <a:gd name="connsiteX40" fmla="*/ 1446 w 10000"/>
              <a:gd name="connsiteY40" fmla="*/ 3306 h 10000"/>
              <a:gd name="connsiteX41" fmla="*/ 1465 w 10000"/>
              <a:gd name="connsiteY41" fmla="*/ 3386 h 10000"/>
              <a:gd name="connsiteX42" fmla="*/ 1340 w 10000"/>
              <a:gd name="connsiteY42" fmla="*/ 3521 h 10000"/>
              <a:gd name="connsiteX43" fmla="*/ 1465 w 10000"/>
              <a:gd name="connsiteY43" fmla="*/ 3762 h 10000"/>
              <a:gd name="connsiteX44" fmla="*/ 1567 w 10000"/>
              <a:gd name="connsiteY44" fmla="*/ 3481 h 10000"/>
              <a:gd name="connsiteX45" fmla="*/ 1989 w 10000"/>
              <a:gd name="connsiteY45" fmla="*/ 3039 h 10000"/>
              <a:gd name="connsiteX46" fmla="*/ 2055 w 10000"/>
              <a:gd name="connsiteY46" fmla="*/ 3025 h 10000"/>
              <a:gd name="connsiteX47" fmla="*/ 1989 w 10000"/>
              <a:gd name="connsiteY47" fmla="*/ 3092 h 10000"/>
              <a:gd name="connsiteX48" fmla="*/ 2194 w 10000"/>
              <a:gd name="connsiteY48" fmla="*/ 4899 h 10000"/>
              <a:gd name="connsiteX49" fmla="*/ 2367 w 10000"/>
              <a:gd name="connsiteY49" fmla="*/ 3025 h 10000"/>
              <a:gd name="connsiteX50" fmla="*/ 2439 w 10000"/>
              <a:gd name="connsiteY50" fmla="*/ 3226 h 10000"/>
              <a:gd name="connsiteX51" fmla="*/ 2509 w 10000"/>
              <a:gd name="connsiteY51" fmla="*/ 3079 h 10000"/>
              <a:gd name="connsiteX52" fmla="*/ 2469 w 10000"/>
              <a:gd name="connsiteY52" fmla="*/ 2838 h 10000"/>
              <a:gd name="connsiteX53" fmla="*/ 2513 w 10000"/>
              <a:gd name="connsiteY53" fmla="*/ 2758 h 10000"/>
              <a:gd name="connsiteX54" fmla="*/ 2750 w 10000"/>
              <a:gd name="connsiteY54" fmla="*/ 2878 h 10000"/>
              <a:gd name="connsiteX55" fmla="*/ 3059 w 10000"/>
              <a:gd name="connsiteY55" fmla="*/ 3293 h 10000"/>
              <a:gd name="connsiteX56" fmla="*/ 3119 w 10000"/>
              <a:gd name="connsiteY56" fmla="*/ 3092 h 10000"/>
              <a:gd name="connsiteX57" fmla="*/ 3054 w 10000"/>
              <a:gd name="connsiteY57" fmla="*/ 2878 h 10000"/>
              <a:gd name="connsiteX58" fmla="*/ 2956 w 10000"/>
              <a:gd name="connsiteY58" fmla="*/ 2825 h 10000"/>
              <a:gd name="connsiteX59" fmla="*/ 2995 w 10000"/>
              <a:gd name="connsiteY59" fmla="*/ 2490 h 10000"/>
              <a:gd name="connsiteX60" fmla="*/ 2929 w 10000"/>
              <a:gd name="connsiteY60" fmla="*/ 2450 h 10000"/>
              <a:gd name="connsiteX61" fmla="*/ 2951 w 10000"/>
              <a:gd name="connsiteY61" fmla="*/ 2289 h 10000"/>
              <a:gd name="connsiteX62" fmla="*/ 3063 w 10000"/>
              <a:gd name="connsiteY62" fmla="*/ 2129 h 10000"/>
              <a:gd name="connsiteX63" fmla="*/ 3140 w 10000"/>
              <a:gd name="connsiteY63" fmla="*/ 1727 h 10000"/>
              <a:gd name="connsiteX64" fmla="*/ 3297 w 10000"/>
              <a:gd name="connsiteY64" fmla="*/ 1740 h 10000"/>
              <a:gd name="connsiteX65" fmla="*/ 3378 w 10000"/>
              <a:gd name="connsiteY65" fmla="*/ 1793 h 10000"/>
              <a:gd name="connsiteX66" fmla="*/ 3318 w 10000"/>
              <a:gd name="connsiteY66" fmla="*/ 2222 h 10000"/>
              <a:gd name="connsiteX67" fmla="*/ 3383 w 10000"/>
              <a:gd name="connsiteY67" fmla="*/ 2423 h 10000"/>
              <a:gd name="connsiteX68" fmla="*/ 3364 w 10000"/>
              <a:gd name="connsiteY68" fmla="*/ 3012 h 10000"/>
              <a:gd name="connsiteX69" fmla="*/ 3444 w 10000"/>
              <a:gd name="connsiteY69" fmla="*/ 3213 h 10000"/>
              <a:gd name="connsiteX70" fmla="*/ 3410 w 10000"/>
              <a:gd name="connsiteY70" fmla="*/ 3426 h 10000"/>
              <a:gd name="connsiteX71" fmla="*/ 3291 w 10000"/>
              <a:gd name="connsiteY71" fmla="*/ 3588 h 10000"/>
              <a:gd name="connsiteX72" fmla="*/ 3331 w 10000"/>
              <a:gd name="connsiteY72" fmla="*/ 3668 h 10000"/>
              <a:gd name="connsiteX73" fmla="*/ 3168 w 10000"/>
              <a:gd name="connsiteY73" fmla="*/ 3748 h 10000"/>
              <a:gd name="connsiteX74" fmla="*/ 3340 w 10000"/>
              <a:gd name="connsiteY74" fmla="*/ 3895 h 10000"/>
              <a:gd name="connsiteX75" fmla="*/ 3532 w 10000"/>
              <a:gd name="connsiteY75" fmla="*/ 3426 h 10000"/>
              <a:gd name="connsiteX76" fmla="*/ 3508 w 10000"/>
              <a:gd name="connsiteY76" fmla="*/ 3132 h 10000"/>
              <a:gd name="connsiteX77" fmla="*/ 3573 w 10000"/>
              <a:gd name="connsiteY77" fmla="*/ 3092 h 10000"/>
              <a:gd name="connsiteX78" fmla="*/ 3676 w 10000"/>
              <a:gd name="connsiteY78" fmla="*/ 3039 h 10000"/>
              <a:gd name="connsiteX79" fmla="*/ 3725 w 10000"/>
              <a:gd name="connsiteY79" fmla="*/ 3199 h 10000"/>
              <a:gd name="connsiteX80" fmla="*/ 3719 w 10000"/>
              <a:gd name="connsiteY80" fmla="*/ 3426 h 10000"/>
              <a:gd name="connsiteX81" fmla="*/ 3844 w 10000"/>
              <a:gd name="connsiteY81" fmla="*/ 3494 h 10000"/>
              <a:gd name="connsiteX82" fmla="*/ 3746 w 10000"/>
              <a:gd name="connsiteY82" fmla="*/ 3413 h 10000"/>
              <a:gd name="connsiteX83" fmla="*/ 3787 w 10000"/>
              <a:gd name="connsiteY83" fmla="*/ 3279 h 10000"/>
              <a:gd name="connsiteX84" fmla="*/ 3751 w 10000"/>
              <a:gd name="connsiteY84" fmla="*/ 3092 h 10000"/>
              <a:gd name="connsiteX85" fmla="*/ 3465 w 10000"/>
              <a:gd name="connsiteY85" fmla="*/ 2959 h 10000"/>
              <a:gd name="connsiteX86" fmla="*/ 3508 w 10000"/>
              <a:gd name="connsiteY86" fmla="*/ 2503 h 10000"/>
              <a:gd name="connsiteX87" fmla="*/ 3410 w 10000"/>
              <a:gd name="connsiteY87" fmla="*/ 2222 h 10000"/>
              <a:gd name="connsiteX88" fmla="*/ 3552 w 10000"/>
              <a:gd name="connsiteY88" fmla="*/ 1955 h 10000"/>
              <a:gd name="connsiteX89" fmla="*/ 3536 w 10000"/>
              <a:gd name="connsiteY89" fmla="*/ 1767 h 10000"/>
              <a:gd name="connsiteX90" fmla="*/ 3600 w 10000"/>
              <a:gd name="connsiteY90" fmla="*/ 1874 h 10000"/>
              <a:gd name="connsiteX91" fmla="*/ 3567 w 10000"/>
              <a:gd name="connsiteY91" fmla="*/ 2236 h 10000"/>
              <a:gd name="connsiteX92" fmla="*/ 3609 w 10000"/>
              <a:gd name="connsiteY92" fmla="*/ 2289 h 10000"/>
              <a:gd name="connsiteX93" fmla="*/ 3805 w 10000"/>
              <a:gd name="connsiteY93" fmla="*/ 2409 h 10000"/>
              <a:gd name="connsiteX94" fmla="*/ 3632 w 10000"/>
              <a:gd name="connsiteY94" fmla="*/ 2102 h 10000"/>
              <a:gd name="connsiteX95" fmla="*/ 3761 w 10000"/>
              <a:gd name="connsiteY95" fmla="*/ 2115 h 10000"/>
              <a:gd name="connsiteX96" fmla="*/ 3735 w 10000"/>
              <a:gd name="connsiteY96" fmla="*/ 1995 h 10000"/>
              <a:gd name="connsiteX97" fmla="*/ 3805 w 10000"/>
              <a:gd name="connsiteY97" fmla="*/ 1942 h 10000"/>
              <a:gd name="connsiteX98" fmla="*/ 4162 w 10000"/>
              <a:gd name="connsiteY98" fmla="*/ 2169 h 10000"/>
              <a:gd name="connsiteX99" fmla="*/ 4091 w 10000"/>
              <a:gd name="connsiteY99" fmla="*/ 2329 h 10000"/>
              <a:gd name="connsiteX100" fmla="*/ 4086 w 10000"/>
              <a:gd name="connsiteY100" fmla="*/ 2570 h 10000"/>
              <a:gd name="connsiteX101" fmla="*/ 4155 w 10000"/>
              <a:gd name="connsiteY101" fmla="*/ 2705 h 10000"/>
              <a:gd name="connsiteX102" fmla="*/ 4195 w 10000"/>
              <a:gd name="connsiteY102" fmla="*/ 2169 h 10000"/>
              <a:gd name="connsiteX103" fmla="*/ 3999 w 10000"/>
              <a:gd name="connsiteY103" fmla="*/ 1900 h 10000"/>
              <a:gd name="connsiteX104" fmla="*/ 3960 w 10000"/>
              <a:gd name="connsiteY104" fmla="*/ 1539 h 10000"/>
              <a:gd name="connsiteX105" fmla="*/ 4409 w 10000"/>
              <a:gd name="connsiteY105" fmla="*/ 1406 h 10000"/>
              <a:gd name="connsiteX106" fmla="*/ 4358 w 10000"/>
              <a:gd name="connsiteY106" fmla="*/ 1057 h 10000"/>
              <a:gd name="connsiteX107" fmla="*/ 4409 w 10000"/>
              <a:gd name="connsiteY107" fmla="*/ 1137 h 10000"/>
              <a:gd name="connsiteX108" fmla="*/ 4486 w 10000"/>
              <a:gd name="connsiteY108" fmla="*/ 1004 h 10000"/>
              <a:gd name="connsiteX109" fmla="*/ 4432 w 10000"/>
              <a:gd name="connsiteY109" fmla="*/ 964 h 10000"/>
              <a:gd name="connsiteX110" fmla="*/ 4909 w 10000"/>
              <a:gd name="connsiteY110" fmla="*/ 683 h 10000"/>
              <a:gd name="connsiteX111" fmla="*/ 4872 w 10000"/>
              <a:gd name="connsiteY111" fmla="*/ 616 h 10000"/>
              <a:gd name="connsiteX112" fmla="*/ 5087 w 10000"/>
              <a:gd name="connsiteY112" fmla="*/ 576 h 10000"/>
              <a:gd name="connsiteX113" fmla="*/ 5087 w 10000"/>
              <a:gd name="connsiteY113" fmla="*/ 669 h 10000"/>
              <a:gd name="connsiteX114" fmla="*/ 5140 w 10000"/>
              <a:gd name="connsiteY114" fmla="*/ 669 h 10000"/>
              <a:gd name="connsiteX115" fmla="*/ 5297 w 10000"/>
              <a:gd name="connsiteY115" fmla="*/ 549 h 10000"/>
              <a:gd name="connsiteX116" fmla="*/ 5374 w 10000"/>
              <a:gd name="connsiteY116" fmla="*/ 616 h 10000"/>
              <a:gd name="connsiteX117" fmla="*/ 5304 w 10000"/>
              <a:gd name="connsiteY117" fmla="*/ 469 h 10000"/>
              <a:gd name="connsiteX118" fmla="*/ 5481 w 10000"/>
              <a:gd name="connsiteY118" fmla="*/ 442 h 10000"/>
              <a:gd name="connsiteX119" fmla="*/ 5485 w 10000"/>
              <a:gd name="connsiteY119" fmla="*/ 254 h 10000"/>
              <a:gd name="connsiteX120" fmla="*/ 5696 w 10000"/>
              <a:gd name="connsiteY120" fmla="*/ 0 h 10000"/>
              <a:gd name="connsiteX121" fmla="*/ 5842 w 10000"/>
              <a:gd name="connsiteY121" fmla="*/ 147 h 10000"/>
              <a:gd name="connsiteX122" fmla="*/ 5719 w 10000"/>
              <a:gd name="connsiteY122" fmla="*/ 281 h 10000"/>
              <a:gd name="connsiteX123" fmla="*/ 5934 w 10000"/>
              <a:gd name="connsiteY123" fmla="*/ 267 h 10000"/>
              <a:gd name="connsiteX124" fmla="*/ 5849 w 10000"/>
              <a:gd name="connsiteY124" fmla="*/ 469 h 10000"/>
              <a:gd name="connsiteX125" fmla="*/ 6209 w 10000"/>
              <a:gd name="connsiteY125" fmla="*/ 374 h 10000"/>
              <a:gd name="connsiteX126" fmla="*/ 6411 w 10000"/>
              <a:gd name="connsiteY126" fmla="*/ 669 h 10000"/>
              <a:gd name="connsiteX127" fmla="*/ 6382 w 10000"/>
              <a:gd name="connsiteY127" fmla="*/ 790 h 10000"/>
              <a:gd name="connsiteX128" fmla="*/ 6313 w 10000"/>
              <a:gd name="connsiteY128" fmla="*/ 723 h 10000"/>
              <a:gd name="connsiteX129" fmla="*/ 6405 w 10000"/>
              <a:gd name="connsiteY129" fmla="*/ 817 h 10000"/>
              <a:gd name="connsiteX130" fmla="*/ 6361 w 10000"/>
              <a:gd name="connsiteY130" fmla="*/ 990 h 10000"/>
              <a:gd name="connsiteX131" fmla="*/ 5696 w 10000"/>
              <a:gd name="connsiteY131" fmla="*/ 1860 h 10000"/>
              <a:gd name="connsiteX132" fmla="*/ 5910 w 10000"/>
              <a:gd name="connsiteY132" fmla="*/ 1753 h 10000"/>
              <a:gd name="connsiteX133" fmla="*/ 5865 w 10000"/>
              <a:gd name="connsiteY133" fmla="*/ 1646 h 10000"/>
              <a:gd name="connsiteX134" fmla="*/ 6200 w 10000"/>
              <a:gd name="connsiteY134" fmla="*/ 1473 h 10000"/>
              <a:gd name="connsiteX135" fmla="*/ 6109 w 10000"/>
              <a:gd name="connsiteY135" fmla="*/ 1513 h 10000"/>
              <a:gd name="connsiteX136" fmla="*/ 6130 w 10000"/>
              <a:gd name="connsiteY136" fmla="*/ 1352 h 10000"/>
              <a:gd name="connsiteX137" fmla="*/ 6313 w 10000"/>
              <a:gd name="connsiteY137" fmla="*/ 1473 h 10000"/>
              <a:gd name="connsiteX138" fmla="*/ 6345 w 10000"/>
              <a:gd name="connsiteY138" fmla="*/ 1352 h 10000"/>
              <a:gd name="connsiteX139" fmla="*/ 6382 w 10000"/>
              <a:gd name="connsiteY139" fmla="*/ 1646 h 10000"/>
              <a:gd name="connsiteX140" fmla="*/ 6475 w 10000"/>
              <a:gd name="connsiteY140" fmla="*/ 1660 h 10000"/>
              <a:gd name="connsiteX141" fmla="*/ 6395 w 10000"/>
              <a:gd name="connsiteY141" fmla="*/ 1539 h 10000"/>
              <a:gd name="connsiteX142" fmla="*/ 6568 w 10000"/>
              <a:gd name="connsiteY142" fmla="*/ 1473 h 10000"/>
              <a:gd name="connsiteX143" fmla="*/ 6784 w 10000"/>
              <a:gd name="connsiteY143" fmla="*/ 1539 h 10000"/>
              <a:gd name="connsiteX144" fmla="*/ 6762 w 10000"/>
              <a:gd name="connsiteY144" fmla="*/ 1646 h 10000"/>
              <a:gd name="connsiteX145" fmla="*/ 6946 w 10000"/>
              <a:gd name="connsiteY145" fmla="*/ 1727 h 10000"/>
              <a:gd name="connsiteX146" fmla="*/ 7109 w 10000"/>
              <a:gd name="connsiteY146" fmla="*/ 1713 h 10000"/>
              <a:gd name="connsiteX147" fmla="*/ 7113 w 10000"/>
              <a:gd name="connsiteY147" fmla="*/ 1446 h 10000"/>
              <a:gd name="connsiteX148" fmla="*/ 7161 w 10000"/>
              <a:gd name="connsiteY148" fmla="*/ 1406 h 10000"/>
              <a:gd name="connsiteX149" fmla="*/ 7574 w 10000"/>
              <a:gd name="connsiteY149" fmla="*/ 1713 h 10000"/>
              <a:gd name="connsiteX150" fmla="*/ 7512 w 10000"/>
              <a:gd name="connsiteY150" fmla="*/ 2169 h 10000"/>
              <a:gd name="connsiteX151" fmla="*/ 7708 w 10000"/>
              <a:gd name="connsiteY151" fmla="*/ 2490 h 10000"/>
              <a:gd name="connsiteX152" fmla="*/ 7811 w 10000"/>
              <a:gd name="connsiteY152" fmla="*/ 2048 h 10000"/>
              <a:gd name="connsiteX153" fmla="*/ 7880 w 10000"/>
              <a:gd name="connsiteY153" fmla="*/ 2236 h 10000"/>
              <a:gd name="connsiteX154" fmla="*/ 8017 w 10000"/>
              <a:gd name="connsiteY154" fmla="*/ 2169 h 10000"/>
              <a:gd name="connsiteX155" fmla="*/ 8203 w 10000"/>
              <a:gd name="connsiteY155" fmla="*/ 2329 h 10000"/>
              <a:gd name="connsiteX156" fmla="*/ 8346 w 10000"/>
              <a:gd name="connsiteY156" fmla="*/ 2236 h 10000"/>
              <a:gd name="connsiteX157" fmla="*/ 8330 w 10000"/>
              <a:gd name="connsiteY157" fmla="*/ 2048 h 10000"/>
              <a:gd name="connsiteX158" fmla="*/ 8431 w 10000"/>
              <a:gd name="connsiteY158" fmla="*/ 1767 h 10000"/>
              <a:gd name="connsiteX159" fmla="*/ 9049 w 10000"/>
              <a:gd name="connsiteY159" fmla="*/ 1968 h 10000"/>
              <a:gd name="connsiteX160" fmla="*/ 9085 w 10000"/>
              <a:gd name="connsiteY160" fmla="*/ 2102 h 10000"/>
              <a:gd name="connsiteX161" fmla="*/ 9011 w 10000"/>
              <a:gd name="connsiteY161" fmla="*/ 2169 h 10000"/>
              <a:gd name="connsiteX162" fmla="*/ 9206 w 10000"/>
              <a:gd name="connsiteY162" fmla="*/ 2236 h 10000"/>
              <a:gd name="connsiteX163" fmla="*/ 9280 w 10000"/>
              <a:gd name="connsiteY163" fmla="*/ 2450 h 10000"/>
              <a:gd name="connsiteX164" fmla="*/ 9739 w 10000"/>
              <a:gd name="connsiteY164" fmla="*/ 2409 h 10000"/>
              <a:gd name="connsiteX165" fmla="*/ 9826 w 10000"/>
              <a:gd name="connsiteY165" fmla="*/ 2570 h 10000"/>
              <a:gd name="connsiteX166" fmla="*/ 9928 w 10000"/>
              <a:gd name="connsiteY166" fmla="*/ 2918 h 10000"/>
              <a:gd name="connsiteX167" fmla="*/ 10000 w 10000"/>
              <a:gd name="connsiteY167" fmla="*/ 2798 h 10000"/>
              <a:gd name="connsiteX168" fmla="*/ 2778 w 10000"/>
              <a:gd name="connsiteY168" fmla="*/ 7121 h 10000"/>
              <a:gd name="connsiteX169" fmla="*/ 2604 w 10000"/>
              <a:gd name="connsiteY169" fmla="*/ 6907 h 10000"/>
              <a:gd name="connsiteX170" fmla="*/ 2439 w 10000"/>
              <a:gd name="connsiteY170" fmla="*/ 7068 h 10000"/>
              <a:gd name="connsiteX171" fmla="*/ 2398 w 10000"/>
              <a:gd name="connsiteY171" fmla="*/ 7014 h 10000"/>
              <a:gd name="connsiteX172" fmla="*/ 2239 w 10000"/>
              <a:gd name="connsiteY172" fmla="*/ 4912 h 10000"/>
              <a:gd name="connsiteX173" fmla="*/ 2315 w 10000"/>
              <a:gd name="connsiteY173" fmla="*/ 7148 h 10000"/>
              <a:gd name="connsiteX174" fmla="*/ 2158 w 10000"/>
              <a:gd name="connsiteY174" fmla="*/ 7202 h 10000"/>
              <a:gd name="connsiteX175" fmla="*/ 2103 w 10000"/>
              <a:gd name="connsiteY175" fmla="*/ 7148 h 10000"/>
              <a:gd name="connsiteX176" fmla="*/ 2087 w 10000"/>
              <a:gd name="connsiteY176" fmla="*/ 7202 h 10000"/>
              <a:gd name="connsiteX177" fmla="*/ 2169 w 10000"/>
              <a:gd name="connsiteY177" fmla="*/ 7403 h 10000"/>
              <a:gd name="connsiteX178" fmla="*/ 2113 w 10000"/>
              <a:gd name="connsiteY178" fmla="*/ 7523 h 10000"/>
              <a:gd name="connsiteX179" fmla="*/ 2117 w 10000"/>
              <a:gd name="connsiteY179" fmla="*/ 7697 h 10000"/>
              <a:gd name="connsiteX180" fmla="*/ 2206 w 10000"/>
              <a:gd name="connsiteY180" fmla="*/ 7711 h 10000"/>
              <a:gd name="connsiteX181" fmla="*/ 2242 w 10000"/>
              <a:gd name="connsiteY181" fmla="*/ 7871 h 10000"/>
              <a:gd name="connsiteX182" fmla="*/ 2221 w 10000"/>
              <a:gd name="connsiteY182" fmla="*/ 7991 h 10000"/>
              <a:gd name="connsiteX183" fmla="*/ 2158 w 10000"/>
              <a:gd name="connsiteY183" fmla="*/ 7911 h 10000"/>
              <a:gd name="connsiteX184" fmla="*/ 2103 w 10000"/>
              <a:gd name="connsiteY184" fmla="*/ 7978 h 10000"/>
              <a:gd name="connsiteX185" fmla="*/ 2055 w 10000"/>
              <a:gd name="connsiteY185" fmla="*/ 7911 h 10000"/>
              <a:gd name="connsiteX186" fmla="*/ 2033 w 10000"/>
              <a:gd name="connsiteY186" fmla="*/ 7804 h 10000"/>
              <a:gd name="connsiteX187" fmla="*/ 1974 w 10000"/>
              <a:gd name="connsiteY187" fmla="*/ 7871 h 10000"/>
              <a:gd name="connsiteX188" fmla="*/ 1923 w 10000"/>
              <a:gd name="connsiteY188" fmla="*/ 7804 h 10000"/>
              <a:gd name="connsiteX189" fmla="*/ 1876 w 10000"/>
              <a:gd name="connsiteY189" fmla="*/ 7911 h 10000"/>
              <a:gd name="connsiteX190" fmla="*/ 1812 w 10000"/>
              <a:gd name="connsiteY190" fmla="*/ 7924 h 10000"/>
              <a:gd name="connsiteX191" fmla="*/ 1767 w 10000"/>
              <a:gd name="connsiteY191" fmla="*/ 7804 h 10000"/>
              <a:gd name="connsiteX192" fmla="*/ 1531 w 10000"/>
              <a:gd name="connsiteY192" fmla="*/ 7764 h 10000"/>
              <a:gd name="connsiteX193" fmla="*/ 1502 w 10000"/>
              <a:gd name="connsiteY193" fmla="*/ 7831 h 10000"/>
              <a:gd name="connsiteX194" fmla="*/ 1480 w 10000"/>
              <a:gd name="connsiteY194" fmla="*/ 7831 h 10000"/>
              <a:gd name="connsiteX195" fmla="*/ 1441 w 10000"/>
              <a:gd name="connsiteY195" fmla="*/ 7965 h 10000"/>
              <a:gd name="connsiteX196" fmla="*/ 1446 w 10000"/>
              <a:gd name="connsiteY196" fmla="*/ 8099 h 10000"/>
              <a:gd name="connsiteX197" fmla="*/ 1422 w 10000"/>
              <a:gd name="connsiteY197" fmla="*/ 8099 h 10000"/>
              <a:gd name="connsiteX198" fmla="*/ 1398 w 10000"/>
              <a:gd name="connsiteY198" fmla="*/ 7991 h 10000"/>
              <a:gd name="connsiteX199" fmla="*/ 1367 w 10000"/>
              <a:gd name="connsiteY199" fmla="*/ 8005 h 10000"/>
              <a:gd name="connsiteX200" fmla="*/ 1357 w 10000"/>
              <a:gd name="connsiteY200" fmla="*/ 8393 h 10000"/>
              <a:gd name="connsiteX201" fmla="*/ 1394 w 10000"/>
              <a:gd name="connsiteY201" fmla="*/ 8514 h 10000"/>
              <a:gd name="connsiteX202" fmla="*/ 1394 w 10000"/>
              <a:gd name="connsiteY202" fmla="*/ 8621 h 10000"/>
              <a:gd name="connsiteX203" fmla="*/ 1432 w 10000"/>
              <a:gd name="connsiteY203" fmla="*/ 8607 h 10000"/>
              <a:gd name="connsiteX204" fmla="*/ 1480 w 10000"/>
              <a:gd name="connsiteY204" fmla="*/ 8554 h 10000"/>
              <a:gd name="connsiteX205" fmla="*/ 1525 w 10000"/>
              <a:gd name="connsiteY205" fmla="*/ 8728 h 10000"/>
              <a:gd name="connsiteX206" fmla="*/ 1557 w 10000"/>
              <a:gd name="connsiteY206" fmla="*/ 8835 h 10000"/>
              <a:gd name="connsiteX207" fmla="*/ 1589 w 10000"/>
              <a:gd name="connsiteY207" fmla="*/ 8983 h 10000"/>
              <a:gd name="connsiteX208" fmla="*/ 1644 w 10000"/>
              <a:gd name="connsiteY208" fmla="*/ 9009 h 10000"/>
              <a:gd name="connsiteX209" fmla="*/ 1573 w 10000"/>
              <a:gd name="connsiteY209" fmla="*/ 9130 h 10000"/>
              <a:gd name="connsiteX210" fmla="*/ 1525 w 10000"/>
              <a:gd name="connsiteY210" fmla="*/ 9023 h 10000"/>
              <a:gd name="connsiteX211" fmla="*/ 1475 w 10000"/>
              <a:gd name="connsiteY211" fmla="*/ 9464 h 10000"/>
              <a:gd name="connsiteX212" fmla="*/ 1535 w 10000"/>
              <a:gd name="connsiteY212" fmla="*/ 9571 h 10000"/>
              <a:gd name="connsiteX213" fmla="*/ 1589 w 10000"/>
              <a:gd name="connsiteY213" fmla="*/ 10000 h 10000"/>
              <a:gd name="connsiteX214" fmla="*/ 1541 w 10000"/>
              <a:gd name="connsiteY214" fmla="*/ 9919 h 10000"/>
              <a:gd name="connsiteX215" fmla="*/ 1492 w 10000"/>
              <a:gd name="connsiteY215" fmla="*/ 9879 h 10000"/>
              <a:gd name="connsiteX216" fmla="*/ 1432 w 10000"/>
              <a:gd name="connsiteY216" fmla="*/ 9853 h 10000"/>
              <a:gd name="connsiteX217" fmla="*/ 1394 w 10000"/>
              <a:gd name="connsiteY217" fmla="*/ 9812 h 10000"/>
              <a:gd name="connsiteX218" fmla="*/ 1351 w 10000"/>
              <a:gd name="connsiteY218" fmla="*/ 9786 h 10000"/>
              <a:gd name="connsiteX219" fmla="*/ 1317 w 10000"/>
              <a:gd name="connsiteY219" fmla="*/ 9639 h 10000"/>
              <a:gd name="connsiteX220" fmla="*/ 1242 w 10000"/>
              <a:gd name="connsiteY220" fmla="*/ 9732 h 10000"/>
              <a:gd name="connsiteX221" fmla="*/ 1173 w 10000"/>
              <a:gd name="connsiteY221" fmla="*/ 9719 h 10000"/>
              <a:gd name="connsiteX222" fmla="*/ 1128 w 10000"/>
              <a:gd name="connsiteY222" fmla="*/ 9598 h 10000"/>
              <a:gd name="connsiteX223" fmla="*/ 1011 w 10000"/>
              <a:gd name="connsiteY223" fmla="*/ 9477 h 10000"/>
              <a:gd name="connsiteX224" fmla="*/ 891 w 10000"/>
              <a:gd name="connsiteY224" fmla="*/ 9491 h 10000"/>
              <a:gd name="connsiteX225" fmla="*/ 765 w 10000"/>
              <a:gd name="connsiteY225" fmla="*/ 9290 h 10000"/>
              <a:gd name="connsiteX226" fmla="*/ 864 w 10000"/>
              <a:gd name="connsiteY226" fmla="*/ 9090 h 10000"/>
              <a:gd name="connsiteX227" fmla="*/ 877 w 10000"/>
              <a:gd name="connsiteY227" fmla="*/ 8929 h 10000"/>
              <a:gd name="connsiteX228" fmla="*/ 877 w 10000"/>
              <a:gd name="connsiteY228" fmla="*/ 8754 h 10000"/>
              <a:gd name="connsiteX229" fmla="*/ 881 w 10000"/>
              <a:gd name="connsiteY229" fmla="*/ 8634 h 10000"/>
              <a:gd name="connsiteX230" fmla="*/ 946 w 10000"/>
              <a:gd name="connsiteY230" fmla="*/ 8581 h 10000"/>
              <a:gd name="connsiteX231" fmla="*/ 913 w 10000"/>
              <a:gd name="connsiteY231" fmla="*/ 8327 h 10000"/>
              <a:gd name="connsiteX232" fmla="*/ 837 w 10000"/>
              <a:gd name="connsiteY232" fmla="*/ 8260 h 10000"/>
              <a:gd name="connsiteX233" fmla="*/ 800 w 10000"/>
              <a:gd name="connsiteY233" fmla="*/ 8220 h 10000"/>
              <a:gd name="connsiteX234" fmla="*/ 751 w 10000"/>
              <a:gd name="connsiteY234" fmla="*/ 8260 h 10000"/>
              <a:gd name="connsiteX235" fmla="*/ 638 w 10000"/>
              <a:gd name="connsiteY235" fmla="*/ 8193 h 10000"/>
              <a:gd name="connsiteX236" fmla="*/ 550 w 10000"/>
              <a:gd name="connsiteY236" fmla="*/ 7938 h 10000"/>
              <a:gd name="connsiteX237" fmla="*/ 481 w 10000"/>
              <a:gd name="connsiteY237" fmla="*/ 7858 h 10000"/>
              <a:gd name="connsiteX238" fmla="*/ 449 w 10000"/>
              <a:gd name="connsiteY238" fmla="*/ 7630 h 10000"/>
              <a:gd name="connsiteX239" fmla="*/ 384 w 10000"/>
              <a:gd name="connsiteY239" fmla="*/ 7604 h 10000"/>
              <a:gd name="connsiteX240" fmla="*/ 325 w 10000"/>
              <a:gd name="connsiteY240" fmla="*/ 7684 h 10000"/>
              <a:gd name="connsiteX241" fmla="*/ 285 w 10000"/>
              <a:gd name="connsiteY241" fmla="*/ 7724 h 10000"/>
              <a:gd name="connsiteX242" fmla="*/ 270 w 10000"/>
              <a:gd name="connsiteY242" fmla="*/ 7617 h 10000"/>
              <a:gd name="connsiteX243" fmla="*/ 237 w 10000"/>
              <a:gd name="connsiteY243" fmla="*/ 7523 h 10000"/>
              <a:gd name="connsiteX244" fmla="*/ 325 w 10000"/>
              <a:gd name="connsiteY244" fmla="*/ 7497 h 10000"/>
              <a:gd name="connsiteX245" fmla="*/ 318 w 10000"/>
              <a:gd name="connsiteY245" fmla="*/ 7430 h 10000"/>
              <a:gd name="connsiteX246" fmla="*/ 297 w 10000"/>
              <a:gd name="connsiteY246" fmla="*/ 7390 h 10000"/>
              <a:gd name="connsiteX247" fmla="*/ 270 w 10000"/>
              <a:gd name="connsiteY247" fmla="*/ 7336 h 10000"/>
              <a:gd name="connsiteX248" fmla="*/ 222 w 10000"/>
              <a:gd name="connsiteY248" fmla="*/ 7068 h 10000"/>
              <a:gd name="connsiteX249" fmla="*/ 158 w 10000"/>
              <a:gd name="connsiteY249" fmla="*/ 6921 h 10000"/>
              <a:gd name="connsiteX250" fmla="*/ 92 w 10000"/>
              <a:gd name="connsiteY250" fmla="*/ 6921 h 10000"/>
              <a:gd name="connsiteX251" fmla="*/ 22 w 10000"/>
              <a:gd name="connsiteY251" fmla="*/ 6921 h 10000"/>
              <a:gd name="connsiteX252" fmla="*/ 0 w 10000"/>
              <a:gd name="connsiteY252" fmla="*/ 6720 h 10000"/>
              <a:gd name="connsiteX253" fmla="*/ 42 w 10000"/>
              <a:gd name="connsiteY253" fmla="*/ 6587 h 10000"/>
              <a:gd name="connsiteX0" fmla="*/ 42 w 9928"/>
              <a:gd name="connsiteY0" fmla="*/ 6587 h 10000"/>
              <a:gd name="connsiteX1" fmla="*/ 70 w 9928"/>
              <a:gd name="connsiteY1" fmla="*/ 6345 h 10000"/>
              <a:gd name="connsiteX2" fmla="*/ 119 w 9928"/>
              <a:gd name="connsiteY2" fmla="*/ 6131 h 10000"/>
              <a:gd name="connsiteX3" fmla="*/ 81 w 9928"/>
              <a:gd name="connsiteY3" fmla="*/ 5877 h 10000"/>
              <a:gd name="connsiteX4" fmla="*/ 81 w 9928"/>
              <a:gd name="connsiteY4" fmla="*/ 5729 h 10000"/>
              <a:gd name="connsiteX5" fmla="*/ 248 w 9928"/>
              <a:gd name="connsiteY5" fmla="*/ 5662 h 10000"/>
              <a:gd name="connsiteX6" fmla="*/ 130 w 9928"/>
              <a:gd name="connsiteY6" fmla="*/ 5582 h 10000"/>
              <a:gd name="connsiteX7" fmla="*/ 134 w 9928"/>
              <a:gd name="connsiteY7" fmla="*/ 5475 h 10000"/>
              <a:gd name="connsiteX8" fmla="*/ 59 w 9928"/>
              <a:gd name="connsiteY8" fmla="*/ 5502 h 10000"/>
              <a:gd name="connsiteX9" fmla="*/ 342 w 9928"/>
              <a:gd name="connsiteY9" fmla="*/ 4912 h 10000"/>
              <a:gd name="connsiteX10" fmla="*/ 215 w 9928"/>
              <a:gd name="connsiteY10" fmla="*/ 4297 h 10000"/>
              <a:gd name="connsiteX11" fmla="*/ 248 w 9928"/>
              <a:gd name="connsiteY11" fmla="*/ 4002 h 10000"/>
              <a:gd name="connsiteX12" fmla="*/ 172 w 9928"/>
              <a:gd name="connsiteY12" fmla="*/ 3668 h 10000"/>
              <a:gd name="connsiteX13" fmla="*/ 233 w 9928"/>
              <a:gd name="connsiteY13" fmla="*/ 3481 h 10000"/>
              <a:gd name="connsiteX14" fmla="*/ 130 w 9928"/>
              <a:gd name="connsiteY14" fmla="*/ 3226 h 10000"/>
              <a:gd name="connsiteX15" fmla="*/ 158 w 9928"/>
              <a:gd name="connsiteY15" fmla="*/ 3012 h 10000"/>
              <a:gd name="connsiteX16" fmla="*/ 297 w 9928"/>
              <a:gd name="connsiteY16" fmla="*/ 2771 h 10000"/>
              <a:gd name="connsiteX17" fmla="*/ 372 w 9928"/>
              <a:gd name="connsiteY17" fmla="*/ 2745 h 10000"/>
              <a:gd name="connsiteX18" fmla="*/ 465 w 9928"/>
              <a:gd name="connsiteY18" fmla="*/ 2798 h 10000"/>
              <a:gd name="connsiteX19" fmla="*/ 384 w 9928"/>
              <a:gd name="connsiteY19" fmla="*/ 2852 h 10000"/>
              <a:gd name="connsiteX20" fmla="*/ 449 w 9928"/>
              <a:gd name="connsiteY20" fmla="*/ 2945 h 10000"/>
              <a:gd name="connsiteX21" fmla="*/ 664 w 9928"/>
              <a:gd name="connsiteY21" fmla="*/ 2972 h 10000"/>
              <a:gd name="connsiteX22" fmla="*/ 1054 w 9928"/>
              <a:gd name="connsiteY22" fmla="*/ 3468 h 10000"/>
              <a:gd name="connsiteX23" fmla="*/ 1060 w 9928"/>
              <a:gd name="connsiteY23" fmla="*/ 3708 h 10000"/>
              <a:gd name="connsiteX24" fmla="*/ 897 w 9928"/>
              <a:gd name="connsiteY24" fmla="*/ 3935 h 10000"/>
              <a:gd name="connsiteX25" fmla="*/ 372 w 9928"/>
              <a:gd name="connsiteY25" fmla="*/ 3628 h 10000"/>
              <a:gd name="connsiteX26" fmla="*/ 587 w 9928"/>
              <a:gd name="connsiteY26" fmla="*/ 3989 h 10000"/>
              <a:gd name="connsiteX27" fmla="*/ 583 w 9928"/>
              <a:gd name="connsiteY27" fmla="*/ 4404 h 10000"/>
              <a:gd name="connsiteX28" fmla="*/ 790 w 9928"/>
              <a:gd name="connsiteY28" fmla="*/ 4605 h 10000"/>
              <a:gd name="connsiteX29" fmla="*/ 848 w 9928"/>
              <a:gd name="connsiteY29" fmla="*/ 4578 h 10000"/>
              <a:gd name="connsiteX30" fmla="*/ 817 w 9928"/>
              <a:gd name="connsiteY30" fmla="*/ 4404 h 10000"/>
              <a:gd name="connsiteX31" fmla="*/ 719 w 9928"/>
              <a:gd name="connsiteY31" fmla="*/ 4338 h 10000"/>
              <a:gd name="connsiteX32" fmla="*/ 745 w 9928"/>
              <a:gd name="connsiteY32" fmla="*/ 4189 h 10000"/>
              <a:gd name="connsiteX33" fmla="*/ 837 w 9928"/>
              <a:gd name="connsiteY33" fmla="*/ 4351 h 10000"/>
              <a:gd name="connsiteX34" fmla="*/ 1043 w 9928"/>
              <a:gd name="connsiteY34" fmla="*/ 4404 h 10000"/>
              <a:gd name="connsiteX35" fmla="*/ 956 w 9928"/>
              <a:gd name="connsiteY35" fmla="*/ 4069 h 10000"/>
              <a:gd name="connsiteX36" fmla="*/ 1148 w 9928"/>
              <a:gd name="connsiteY36" fmla="*/ 3802 h 10000"/>
              <a:gd name="connsiteX37" fmla="*/ 1282 w 9928"/>
              <a:gd name="connsiteY37" fmla="*/ 3989 h 10000"/>
              <a:gd name="connsiteX38" fmla="*/ 1273 w 9928"/>
              <a:gd name="connsiteY38" fmla="*/ 3253 h 10000"/>
              <a:gd name="connsiteX39" fmla="*/ 1221 w 9928"/>
              <a:gd name="connsiteY39" fmla="*/ 3132 h 10000"/>
              <a:gd name="connsiteX40" fmla="*/ 1446 w 9928"/>
              <a:gd name="connsiteY40" fmla="*/ 3306 h 10000"/>
              <a:gd name="connsiteX41" fmla="*/ 1465 w 9928"/>
              <a:gd name="connsiteY41" fmla="*/ 3386 h 10000"/>
              <a:gd name="connsiteX42" fmla="*/ 1340 w 9928"/>
              <a:gd name="connsiteY42" fmla="*/ 3521 h 10000"/>
              <a:gd name="connsiteX43" fmla="*/ 1465 w 9928"/>
              <a:gd name="connsiteY43" fmla="*/ 3762 h 10000"/>
              <a:gd name="connsiteX44" fmla="*/ 1567 w 9928"/>
              <a:gd name="connsiteY44" fmla="*/ 3481 h 10000"/>
              <a:gd name="connsiteX45" fmla="*/ 1989 w 9928"/>
              <a:gd name="connsiteY45" fmla="*/ 3039 h 10000"/>
              <a:gd name="connsiteX46" fmla="*/ 2055 w 9928"/>
              <a:gd name="connsiteY46" fmla="*/ 3025 h 10000"/>
              <a:gd name="connsiteX47" fmla="*/ 1989 w 9928"/>
              <a:gd name="connsiteY47" fmla="*/ 3092 h 10000"/>
              <a:gd name="connsiteX48" fmla="*/ 2194 w 9928"/>
              <a:gd name="connsiteY48" fmla="*/ 4899 h 10000"/>
              <a:gd name="connsiteX49" fmla="*/ 2367 w 9928"/>
              <a:gd name="connsiteY49" fmla="*/ 3025 h 10000"/>
              <a:gd name="connsiteX50" fmla="*/ 2439 w 9928"/>
              <a:gd name="connsiteY50" fmla="*/ 3226 h 10000"/>
              <a:gd name="connsiteX51" fmla="*/ 2509 w 9928"/>
              <a:gd name="connsiteY51" fmla="*/ 3079 h 10000"/>
              <a:gd name="connsiteX52" fmla="*/ 2469 w 9928"/>
              <a:gd name="connsiteY52" fmla="*/ 2838 h 10000"/>
              <a:gd name="connsiteX53" fmla="*/ 2513 w 9928"/>
              <a:gd name="connsiteY53" fmla="*/ 2758 h 10000"/>
              <a:gd name="connsiteX54" fmla="*/ 2750 w 9928"/>
              <a:gd name="connsiteY54" fmla="*/ 2878 h 10000"/>
              <a:gd name="connsiteX55" fmla="*/ 3059 w 9928"/>
              <a:gd name="connsiteY55" fmla="*/ 3293 h 10000"/>
              <a:gd name="connsiteX56" fmla="*/ 3119 w 9928"/>
              <a:gd name="connsiteY56" fmla="*/ 3092 h 10000"/>
              <a:gd name="connsiteX57" fmla="*/ 3054 w 9928"/>
              <a:gd name="connsiteY57" fmla="*/ 2878 h 10000"/>
              <a:gd name="connsiteX58" fmla="*/ 2956 w 9928"/>
              <a:gd name="connsiteY58" fmla="*/ 2825 h 10000"/>
              <a:gd name="connsiteX59" fmla="*/ 2995 w 9928"/>
              <a:gd name="connsiteY59" fmla="*/ 2490 h 10000"/>
              <a:gd name="connsiteX60" fmla="*/ 2929 w 9928"/>
              <a:gd name="connsiteY60" fmla="*/ 2450 h 10000"/>
              <a:gd name="connsiteX61" fmla="*/ 2951 w 9928"/>
              <a:gd name="connsiteY61" fmla="*/ 2289 h 10000"/>
              <a:gd name="connsiteX62" fmla="*/ 3063 w 9928"/>
              <a:gd name="connsiteY62" fmla="*/ 2129 h 10000"/>
              <a:gd name="connsiteX63" fmla="*/ 3140 w 9928"/>
              <a:gd name="connsiteY63" fmla="*/ 1727 h 10000"/>
              <a:gd name="connsiteX64" fmla="*/ 3297 w 9928"/>
              <a:gd name="connsiteY64" fmla="*/ 1740 h 10000"/>
              <a:gd name="connsiteX65" fmla="*/ 3378 w 9928"/>
              <a:gd name="connsiteY65" fmla="*/ 1793 h 10000"/>
              <a:gd name="connsiteX66" fmla="*/ 3318 w 9928"/>
              <a:gd name="connsiteY66" fmla="*/ 2222 h 10000"/>
              <a:gd name="connsiteX67" fmla="*/ 3383 w 9928"/>
              <a:gd name="connsiteY67" fmla="*/ 2423 h 10000"/>
              <a:gd name="connsiteX68" fmla="*/ 3364 w 9928"/>
              <a:gd name="connsiteY68" fmla="*/ 3012 h 10000"/>
              <a:gd name="connsiteX69" fmla="*/ 3444 w 9928"/>
              <a:gd name="connsiteY69" fmla="*/ 3213 h 10000"/>
              <a:gd name="connsiteX70" fmla="*/ 3410 w 9928"/>
              <a:gd name="connsiteY70" fmla="*/ 3426 h 10000"/>
              <a:gd name="connsiteX71" fmla="*/ 3291 w 9928"/>
              <a:gd name="connsiteY71" fmla="*/ 3588 h 10000"/>
              <a:gd name="connsiteX72" fmla="*/ 3331 w 9928"/>
              <a:gd name="connsiteY72" fmla="*/ 3668 h 10000"/>
              <a:gd name="connsiteX73" fmla="*/ 3168 w 9928"/>
              <a:gd name="connsiteY73" fmla="*/ 3748 h 10000"/>
              <a:gd name="connsiteX74" fmla="*/ 3340 w 9928"/>
              <a:gd name="connsiteY74" fmla="*/ 3895 h 10000"/>
              <a:gd name="connsiteX75" fmla="*/ 3532 w 9928"/>
              <a:gd name="connsiteY75" fmla="*/ 3426 h 10000"/>
              <a:gd name="connsiteX76" fmla="*/ 3508 w 9928"/>
              <a:gd name="connsiteY76" fmla="*/ 3132 h 10000"/>
              <a:gd name="connsiteX77" fmla="*/ 3573 w 9928"/>
              <a:gd name="connsiteY77" fmla="*/ 3092 h 10000"/>
              <a:gd name="connsiteX78" fmla="*/ 3676 w 9928"/>
              <a:gd name="connsiteY78" fmla="*/ 3039 h 10000"/>
              <a:gd name="connsiteX79" fmla="*/ 3725 w 9928"/>
              <a:gd name="connsiteY79" fmla="*/ 3199 h 10000"/>
              <a:gd name="connsiteX80" fmla="*/ 3719 w 9928"/>
              <a:gd name="connsiteY80" fmla="*/ 3426 h 10000"/>
              <a:gd name="connsiteX81" fmla="*/ 3844 w 9928"/>
              <a:gd name="connsiteY81" fmla="*/ 3494 h 10000"/>
              <a:gd name="connsiteX82" fmla="*/ 3746 w 9928"/>
              <a:gd name="connsiteY82" fmla="*/ 3413 h 10000"/>
              <a:gd name="connsiteX83" fmla="*/ 3787 w 9928"/>
              <a:gd name="connsiteY83" fmla="*/ 3279 h 10000"/>
              <a:gd name="connsiteX84" fmla="*/ 3751 w 9928"/>
              <a:gd name="connsiteY84" fmla="*/ 3092 h 10000"/>
              <a:gd name="connsiteX85" fmla="*/ 3465 w 9928"/>
              <a:gd name="connsiteY85" fmla="*/ 2959 h 10000"/>
              <a:gd name="connsiteX86" fmla="*/ 3508 w 9928"/>
              <a:gd name="connsiteY86" fmla="*/ 2503 h 10000"/>
              <a:gd name="connsiteX87" fmla="*/ 3410 w 9928"/>
              <a:gd name="connsiteY87" fmla="*/ 2222 h 10000"/>
              <a:gd name="connsiteX88" fmla="*/ 3552 w 9928"/>
              <a:gd name="connsiteY88" fmla="*/ 1955 h 10000"/>
              <a:gd name="connsiteX89" fmla="*/ 3536 w 9928"/>
              <a:gd name="connsiteY89" fmla="*/ 1767 h 10000"/>
              <a:gd name="connsiteX90" fmla="*/ 3600 w 9928"/>
              <a:gd name="connsiteY90" fmla="*/ 1874 h 10000"/>
              <a:gd name="connsiteX91" fmla="*/ 3567 w 9928"/>
              <a:gd name="connsiteY91" fmla="*/ 2236 h 10000"/>
              <a:gd name="connsiteX92" fmla="*/ 3609 w 9928"/>
              <a:gd name="connsiteY92" fmla="*/ 2289 h 10000"/>
              <a:gd name="connsiteX93" fmla="*/ 3805 w 9928"/>
              <a:gd name="connsiteY93" fmla="*/ 2409 h 10000"/>
              <a:gd name="connsiteX94" fmla="*/ 3632 w 9928"/>
              <a:gd name="connsiteY94" fmla="*/ 2102 h 10000"/>
              <a:gd name="connsiteX95" fmla="*/ 3761 w 9928"/>
              <a:gd name="connsiteY95" fmla="*/ 2115 h 10000"/>
              <a:gd name="connsiteX96" fmla="*/ 3735 w 9928"/>
              <a:gd name="connsiteY96" fmla="*/ 1995 h 10000"/>
              <a:gd name="connsiteX97" fmla="*/ 3805 w 9928"/>
              <a:gd name="connsiteY97" fmla="*/ 1942 h 10000"/>
              <a:gd name="connsiteX98" fmla="*/ 4162 w 9928"/>
              <a:gd name="connsiteY98" fmla="*/ 2169 h 10000"/>
              <a:gd name="connsiteX99" fmla="*/ 4091 w 9928"/>
              <a:gd name="connsiteY99" fmla="*/ 2329 h 10000"/>
              <a:gd name="connsiteX100" fmla="*/ 4086 w 9928"/>
              <a:gd name="connsiteY100" fmla="*/ 2570 h 10000"/>
              <a:gd name="connsiteX101" fmla="*/ 4155 w 9928"/>
              <a:gd name="connsiteY101" fmla="*/ 2705 h 10000"/>
              <a:gd name="connsiteX102" fmla="*/ 4195 w 9928"/>
              <a:gd name="connsiteY102" fmla="*/ 2169 h 10000"/>
              <a:gd name="connsiteX103" fmla="*/ 3999 w 9928"/>
              <a:gd name="connsiteY103" fmla="*/ 1900 h 10000"/>
              <a:gd name="connsiteX104" fmla="*/ 3960 w 9928"/>
              <a:gd name="connsiteY104" fmla="*/ 1539 h 10000"/>
              <a:gd name="connsiteX105" fmla="*/ 4409 w 9928"/>
              <a:gd name="connsiteY105" fmla="*/ 1406 h 10000"/>
              <a:gd name="connsiteX106" fmla="*/ 4358 w 9928"/>
              <a:gd name="connsiteY106" fmla="*/ 1057 h 10000"/>
              <a:gd name="connsiteX107" fmla="*/ 4409 w 9928"/>
              <a:gd name="connsiteY107" fmla="*/ 1137 h 10000"/>
              <a:gd name="connsiteX108" fmla="*/ 4486 w 9928"/>
              <a:gd name="connsiteY108" fmla="*/ 1004 h 10000"/>
              <a:gd name="connsiteX109" fmla="*/ 4432 w 9928"/>
              <a:gd name="connsiteY109" fmla="*/ 964 h 10000"/>
              <a:gd name="connsiteX110" fmla="*/ 4909 w 9928"/>
              <a:gd name="connsiteY110" fmla="*/ 683 h 10000"/>
              <a:gd name="connsiteX111" fmla="*/ 4872 w 9928"/>
              <a:gd name="connsiteY111" fmla="*/ 616 h 10000"/>
              <a:gd name="connsiteX112" fmla="*/ 5087 w 9928"/>
              <a:gd name="connsiteY112" fmla="*/ 576 h 10000"/>
              <a:gd name="connsiteX113" fmla="*/ 5087 w 9928"/>
              <a:gd name="connsiteY113" fmla="*/ 669 h 10000"/>
              <a:gd name="connsiteX114" fmla="*/ 5140 w 9928"/>
              <a:gd name="connsiteY114" fmla="*/ 669 h 10000"/>
              <a:gd name="connsiteX115" fmla="*/ 5297 w 9928"/>
              <a:gd name="connsiteY115" fmla="*/ 549 h 10000"/>
              <a:gd name="connsiteX116" fmla="*/ 5374 w 9928"/>
              <a:gd name="connsiteY116" fmla="*/ 616 h 10000"/>
              <a:gd name="connsiteX117" fmla="*/ 5304 w 9928"/>
              <a:gd name="connsiteY117" fmla="*/ 469 h 10000"/>
              <a:gd name="connsiteX118" fmla="*/ 5481 w 9928"/>
              <a:gd name="connsiteY118" fmla="*/ 442 h 10000"/>
              <a:gd name="connsiteX119" fmla="*/ 5485 w 9928"/>
              <a:gd name="connsiteY119" fmla="*/ 254 h 10000"/>
              <a:gd name="connsiteX120" fmla="*/ 5696 w 9928"/>
              <a:gd name="connsiteY120" fmla="*/ 0 h 10000"/>
              <a:gd name="connsiteX121" fmla="*/ 5842 w 9928"/>
              <a:gd name="connsiteY121" fmla="*/ 147 h 10000"/>
              <a:gd name="connsiteX122" fmla="*/ 5719 w 9928"/>
              <a:gd name="connsiteY122" fmla="*/ 281 h 10000"/>
              <a:gd name="connsiteX123" fmla="*/ 5934 w 9928"/>
              <a:gd name="connsiteY123" fmla="*/ 267 h 10000"/>
              <a:gd name="connsiteX124" fmla="*/ 5849 w 9928"/>
              <a:gd name="connsiteY124" fmla="*/ 469 h 10000"/>
              <a:gd name="connsiteX125" fmla="*/ 6209 w 9928"/>
              <a:gd name="connsiteY125" fmla="*/ 374 h 10000"/>
              <a:gd name="connsiteX126" fmla="*/ 6411 w 9928"/>
              <a:gd name="connsiteY126" fmla="*/ 669 h 10000"/>
              <a:gd name="connsiteX127" fmla="*/ 6382 w 9928"/>
              <a:gd name="connsiteY127" fmla="*/ 790 h 10000"/>
              <a:gd name="connsiteX128" fmla="*/ 6313 w 9928"/>
              <a:gd name="connsiteY128" fmla="*/ 723 h 10000"/>
              <a:gd name="connsiteX129" fmla="*/ 6405 w 9928"/>
              <a:gd name="connsiteY129" fmla="*/ 817 h 10000"/>
              <a:gd name="connsiteX130" fmla="*/ 6361 w 9928"/>
              <a:gd name="connsiteY130" fmla="*/ 990 h 10000"/>
              <a:gd name="connsiteX131" fmla="*/ 5696 w 9928"/>
              <a:gd name="connsiteY131" fmla="*/ 1860 h 10000"/>
              <a:gd name="connsiteX132" fmla="*/ 5910 w 9928"/>
              <a:gd name="connsiteY132" fmla="*/ 1753 h 10000"/>
              <a:gd name="connsiteX133" fmla="*/ 5865 w 9928"/>
              <a:gd name="connsiteY133" fmla="*/ 1646 h 10000"/>
              <a:gd name="connsiteX134" fmla="*/ 6200 w 9928"/>
              <a:gd name="connsiteY134" fmla="*/ 1473 h 10000"/>
              <a:gd name="connsiteX135" fmla="*/ 6109 w 9928"/>
              <a:gd name="connsiteY135" fmla="*/ 1513 h 10000"/>
              <a:gd name="connsiteX136" fmla="*/ 6130 w 9928"/>
              <a:gd name="connsiteY136" fmla="*/ 1352 h 10000"/>
              <a:gd name="connsiteX137" fmla="*/ 6313 w 9928"/>
              <a:gd name="connsiteY137" fmla="*/ 1473 h 10000"/>
              <a:gd name="connsiteX138" fmla="*/ 6345 w 9928"/>
              <a:gd name="connsiteY138" fmla="*/ 1352 h 10000"/>
              <a:gd name="connsiteX139" fmla="*/ 6382 w 9928"/>
              <a:gd name="connsiteY139" fmla="*/ 1646 h 10000"/>
              <a:gd name="connsiteX140" fmla="*/ 6475 w 9928"/>
              <a:gd name="connsiteY140" fmla="*/ 1660 h 10000"/>
              <a:gd name="connsiteX141" fmla="*/ 6395 w 9928"/>
              <a:gd name="connsiteY141" fmla="*/ 1539 h 10000"/>
              <a:gd name="connsiteX142" fmla="*/ 6568 w 9928"/>
              <a:gd name="connsiteY142" fmla="*/ 1473 h 10000"/>
              <a:gd name="connsiteX143" fmla="*/ 6784 w 9928"/>
              <a:gd name="connsiteY143" fmla="*/ 1539 h 10000"/>
              <a:gd name="connsiteX144" fmla="*/ 6762 w 9928"/>
              <a:gd name="connsiteY144" fmla="*/ 1646 h 10000"/>
              <a:gd name="connsiteX145" fmla="*/ 6946 w 9928"/>
              <a:gd name="connsiteY145" fmla="*/ 1727 h 10000"/>
              <a:gd name="connsiteX146" fmla="*/ 7109 w 9928"/>
              <a:gd name="connsiteY146" fmla="*/ 1713 h 10000"/>
              <a:gd name="connsiteX147" fmla="*/ 7113 w 9928"/>
              <a:gd name="connsiteY147" fmla="*/ 1446 h 10000"/>
              <a:gd name="connsiteX148" fmla="*/ 7161 w 9928"/>
              <a:gd name="connsiteY148" fmla="*/ 1406 h 10000"/>
              <a:gd name="connsiteX149" fmla="*/ 7574 w 9928"/>
              <a:gd name="connsiteY149" fmla="*/ 1713 h 10000"/>
              <a:gd name="connsiteX150" fmla="*/ 7512 w 9928"/>
              <a:gd name="connsiteY150" fmla="*/ 2169 h 10000"/>
              <a:gd name="connsiteX151" fmla="*/ 7708 w 9928"/>
              <a:gd name="connsiteY151" fmla="*/ 2490 h 10000"/>
              <a:gd name="connsiteX152" fmla="*/ 7811 w 9928"/>
              <a:gd name="connsiteY152" fmla="*/ 2048 h 10000"/>
              <a:gd name="connsiteX153" fmla="*/ 7880 w 9928"/>
              <a:gd name="connsiteY153" fmla="*/ 2236 h 10000"/>
              <a:gd name="connsiteX154" fmla="*/ 8017 w 9928"/>
              <a:gd name="connsiteY154" fmla="*/ 2169 h 10000"/>
              <a:gd name="connsiteX155" fmla="*/ 8203 w 9928"/>
              <a:gd name="connsiteY155" fmla="*/ 2329 h 10000"/>
              <a:gd name="connsiteX156" fmla="*/ 8346 w 9928"/>
              <a:gd name="connsiteY156" fmla="*/ 2236 h 10000"/>
              <a:gd name="connsiteX157" fmla="*/ 8330 w 9928"/>
              <a:gd name="connsiteY157" fmla="*/ 2048 h 10000"/>
              <a:gd name="connsiteX158" fmla="*/ 8431 w 9928"/>
              <a:gd name="connsiteY158" fmla="*/ 1767 h 10000"/>
              <a:gd name="connsiteX159" fmla="*/ 9049 w 9928"/>
              <a:gd name="connsiteY159" fmla="*/ 1968 h 10000"/>
              <a:gd name="connsiteX160" fmla="*/ 9085 w 9928"/>
              <a:gd name="connsiteY160" fmla="*/ 2102 h 10000"/>
              <a:gd name="connsiteX161" fmla="*/ 9011 w 9928"/>
              <a:gd name="connsiteY161" fmla="*/ 2169 h 10000"/>
              <a:gd name="connsiteX162" fmla="*/ 9206 w 9928"/>
              <a:gd name="connsiteY162" fmla="*/ 2236 h 10000"/>
              <a:gd name="connsiteX163" fmla="*/ 9280 w 9928"/>
              <a:gd name="connsiteY163" fmla="*/ 2450 h 10000"/>
              <a:gd name="connsiteX164" fmla="*/ 9739 w 9928"/>
              <a:gd name="connsiteY164" fmla="*/ 2409 h 10000"/>
              <a:gd name="connsiteX165" fmla="*/ 9826 w 9928"/>
              <a:gd name="connsiteY165" fmla="*/ 2570 h 10000"/>
              <a:gd name="connsiteX166" fmla="*/ 9928 w 9928"/>
              <a:gd name="connsiteY166" fmla="*/ 2918 h 10000"/>
              <a:gd name="connsiteX167" fmla="*/ 2778 w 9928"/>
              <a:gd name="connsiteY167" fmla="*/ 7121 h 10000"/>
              <a:gd name="connsiteX168" fmla="*/ 2604 w 9928"/>
              <a:gd name="connsiteY168" fmla="*/ 6907 h 10000"/>
              <a:gd name="connsiteX169" fmla="*/ 2439 w 9928"/>
              <a:gd name="connsiteY169" fmla="*/ 7068 h 10000"/>
              <a:gd name="connsiteX170" fmla="*/ 2398 w 9928"/>
              <a:gd name="connsiteY170" fmla="*/ 7014 h 10000"/>
              <a:gd name="connsiteX171" fmla="*/ 2239 w 9928"/>
              <a:gd name="connsiteY171" fmla="*/ 4912 h 10000"/>
              <a:gd name="connsiteX172" fmla="*/ 2315 w 9928"/>
              <a:gd name="connsiteY172" fmla="*/ 7148 h 10000"/>
              <a:gd name="connsiteX173" fmla="*/ 2158 w 9928"/>
              <a:gd name="connsiteY173" fmla="*/ 7202 h 10000"/>
              <a:gd name="connsiteX174" fmla="*/ 2103 w 9928"/>
              <a:gd name="connsiteY174" fmla="*/ 7148 h 10000"/>
              <a:gd name="connsiteX175" fmla="*/ 2087 w 9928"/>
              <a:gd name="connsiteY175" fmla="*/ 7202 h 10000"/>
              <a:gd name="connsiteX176" fmla="*/ 2169 w 9928"/>
              <a:gd name="connsiteY176" fmla="*/ 7403 h 10000"/>
              <a:gd name="connsiteX177" fmla="*/ 2113 w 9928"/>
              <a:gd name="connsiteY177" fmla="*/ 7523 h 10000"/>
              <a:gd name="connsiteX178" fmla="*/ 2117 w 9928"/>
              <a:gd name="connsiteY178" fmla="*/ 7697 h 10000"/>
              <a:gd name="connsiteX179" fmla="*/ 2206 w 9928"/>
              <a:gd name="connsiteY179" fmla="*/ 7711 h 10000"/>
              <a:gd name="connsiteX180" fmla="*/ 2242 w 9928"/>
              <a:gd name="connsiteY180" fmla="*/ 7871 h 10000"/>
              <a:gd name="connsiteX181" fmla="*/ 2221 w 9928"/>
              <a:gd name="connsiteY181" fmla="*/ 7991 h 10000"/>
              <a:gd name="connsiteX182" fmla="*/ 2158 w 9928"/>
              <a:gd name="connsiteY182" fmla="*/ 7911 h 10000"/>
              <a:gd name="connsiteX183" fmla="*/ 2103 w 9928"/>
              <a:gd name="connsiteY183" fmla="*/ 7978 h 10000"/>
              <a:gd name="connsiteX184" fmla="*/ 2055 w 9928"/>
              <a:gd name="connsiteY184" fmla="*/ 7911 h 10000"/>
              <a:gd name="connsiteX185" fmla="*/ 2033 w 9928"/>
              <a:gd name="connsiteY185" fmla="*/ 7804 h 10000"/>
              <a:gd name="connsiteX186" fmla="*/ 1974 w 9928"/>
              <a:gd name="connsiteY186" fmla="*/ 7871 h 10000"/>
              <a:gd name="connsiteX187" fmla="*/ 1923 w 9928"/>
              <a:gd name="connsiteY187" fmla="*/ 7804 h 10000"/>
              <a:gd name="connsiteX188" fmla="*/ 1876 w 9928"/>
              <a:gd name="connsiteY188" fmla="*/ 7911 h 10000"/>
              <a:gd name="connsiteX189" fmla="*/ 1812 w 9928"/>
              <a:gd name="connsiteY189" fmla="*/ 7924 h 10000"/>
              <a:gd name="connsiteX190" fmla="*/ 1767 w 9928"/>
              <a:gd name="connsiteY190" fmla="*/ 7804 h 10000"/>
              <a:gd name="connsiteX191" fmla="*/ 1531 w 9928"/>
              <a:gd name="connsiteY191" fmla="*/ 7764 h 10000"/>
              <a:gd name="connsiteX192" fmla="*/ 1502 w 9928"/>
              <a:gd name="connsiteY192" fmla="*/ 7831 h 10000"/>
              <a:gd name="connsiteX193" fmla="*/ 1480 w 9928"/>
              <a:gd name="connsiteY193" fmla="*/ 7831 h 10000"/>
              <a:gd name="connsiteX194" fmla="*/ 1441 w 9928"/>
              <a:gd name="connsiteY194" fmla="*/ 7965 h 10000"/>
              <a:gd name="connsiteX195" fmla="*/ 1446 w 9928"/>
              <a:gd name="connsiteY195" fmla="*/ 8099 h 10000"/>
              <a:gd name="connsiteX196" fmla="*/ 1422 w 9928"/>
              <a:gd name="connsiteY196" fmla="*/ 8099 h 10000"/>
              <a:gd name="connsiteX197" fmla="*/ 1398 w 9928"/>
              <a:gd name="connsiteY197" fmla="*/ 7991 h 10000"/>
              <a:gd name="connsiteX198" fmla="*/ 1367 w 9928"/>
              <a:gd name="connsiteY198" fmla="*/ 8005 h 10000"/>
              <a:gd name="connsiteX199" fmla="*/ 1357 w 9928"/>
              <a:gd name="connsiteY199" fmla="*/ 8393 h 10000"/>
              <a:gd name="connsiteX200" fmla="*/ 1394 w 9928"/>
              <a:gd name="connsiteY200" fmla="*/ 8514 h 10000"/>
              <a:gd name="connsiteX201" fmla="*/ 1394 w 9928"/>
              <a:gd name="connsiteY201" fmla="*/ 8621 h 10000"/>
              <a:gd name="connsiteX202" fmla="*/ 1432 w 9928"/>
              <a:gd name="connsiteY202" fmla="*/ 8607 h 10000"/>
              <a:gd name="connsiteX203" fmla="*/ 1480 w 9928"/>
              <a:gd name="connsiteY203" fmla="*/ 8554 h 10000"/>
              <a:gd name="connsiteX204" fmla="*/ 1525 w 9928"/>
              <a:gd name="connsiteY204" fmla="*/ 8728 h 10000"/>
              <a:gd name="connsiteX205" fmla="*/ 1557 w 9928"/>
              <a:gd name="connsiteY205" fmla="*/ 8835 h 10000"/>
              <a:gd name="connsiteX206" fmla="*/ 1589 w 9928"/>
              <a:gd name="connsiteY206" fmla="*/ 8983 h 10000"/>
              <a:gd name="connsiteX207" fmla="*/ 1644 w 9928"/>
              <a:gd name="connsiteY207" fmla="*/ 9009 h 10000"/>
              <a:gd name="connsiteX208" fmla="*/ 1573 w 9928"/>
              <a:gd name="connsiteY208" fmla="*/ 9130 h 10000"/>
              <a:gd name="connsiteX209" fmla="*/ 1525 w 9928"/>
              <a:gd name="connsiteY209" fmla="*/ 9023 h 10000"/>
              <a:gd name="connsiteX210" fmla="*/ 1475 w 9928"/>
              <a:gd name="connsiteY210" fmla="*/ 9464 h 10000"/>
              <a:gd name="connsiteX211" fmla="*/ 1535 w 9928"/>
              <a:gd name="connsiteY211" fmla="*/ 9571 h 10000"/>
              <a:gd name="connsiteX212" fmla="*/ 1589 w 9928"/>
              <a:gd name="connsiteY212" fmla="*/ 10000 h 10000"/>
              <a:gd name="connsiteX213" fmla="*/ 1541 w 9928"/>
              <a:gd name="connsiteY213" fmla="*/ 9919 h 10000"/>
              <a:gd name="connsiteX214" fmla="*/ 1492 w 9928"/>
              <a:gd name="connsiteY214" fmla="*/ 9879 h 10000"/>
              <a:gd name="connsiteX215" fmla="*/ 1432 w 9928"/>
              <a:gd name="connsiteY215" fmla="*/ 9853 h 10000"/>
              <a:gd name="connsiteX216" fmla="*/ 1394 w 9928"/>
              <a:gd name="connsiteY216" fmla="*/ 9812 h 10000"/>
              <a:gd name="connsiteX217" fmla="*/ 1351 w 9928"/>
              <a:gd name="connsiteY217" fmla="*/ 9786 h 10000"/>
              <a:gd name="connsiteX218" fmla="*/ 1317 w 9928"/>
              <a:gd name="connsiteY218" fmla="*/ 9639 h 10000"/>
              <a:gd name="connsiteX219" fmla="*/ 1242 w 9928"/>
              <a:gd name="connsiteY219" fmla="*/ 9732 h 10000"/>
              <a:gd name="connsiteX220" fmla="*/ 1173 w 9928"/>
              <a:gd name="connsiteY220" fmla="*/ 9719 h 10000"/>
              <a:gd name="connsiteX221" fmla="*/ 1128 w 9928"/>
              <a:gd name="connsiteY221" fmla="*/ 9598 h 10000"/>
              <a:gd name="connsiteX222" fmla="*/ 1011 w 9928"/>
              <a:gd name="connsiteY222" fmla="*/ 9477 h 10000"/>
              <a:gd name="connsiteX223" fmla="*/ 891 w 9928"/>
              <a:gd name="connsiteY223" fmla="*/ 9491 h 10000"/>
              <a:gd name="connsiteX224" fmla="*/ 765 w 9928"/>
              <a:gd name="connsiteY224" fmla="*/ 9290 h 10000"/>
              <a:gd name="connsiteX225" fmla="*/ 864 w 9928"/>
              <a:gd name="connsiteY225" fmla="*/ 9090 h 10000"/>
              <a:gd name="connsiteX226" fmla="*/ 877 w 9928"/>
              <a:gd name="connsiteY226" fmla="*/ 8929 h 10000"/>
              <a:gd name="connsiteX227" fmla="*/ 877 w 9928"/>
              <a:gd name="connsiteY227" fmla="*/ 8754 h 10000"/>
              <a:gd name="connsiteX228" fmla="*/ 881 w 9928"/>
              <a:gd name="connsiteY228" fmla="*/ 8634 h 10000"/>
              <a:gd name="connsiteX229" fmla="*/ 946 w 9928"/>
              <a:gd name="connsiteY229" fmla="*/ 8581 h 10000"/>
              <a:gd name="connsiteX230" fmla="*/ 913 w 9928"/>
              <a:gd name="connsiteY230" fmla="*/ 8327 h 10000"/>
              <a:gd name="connsiteX231" fmla="*/ 837 w 9928"/>
              <a:gd name="connsiteY231" fmla="*/ 8260 h 10000"/>
              <a:gd name="connsiteX232" fmla="*/ 800 w 9928"/>
              <a:gd name="connsiteY232" fmla="*/ 8220 h 10000"/>
              <a:gd name="connsiteX233" fmla="*/ 751 w 9928"/>
              <a:gd name="connsiteY233" fmla="*/ 8260 h 10000"/>
              <a:gd name="connsiteX234" fmla="*/ 638 w 9928"/>
              <a:gd name="connsiteY234" fmla="*/ 8193 h 10000"/>
              <a:gd name="connsiteX235" fmla="*/ 550 w 9928"/>
              <a:gd name="connsiteY235" fmla="*/ 7938 h 10000"/>
              <a:gd name="connsiteX236" fmla="*/ 481 w 9928"/>
              <a:gd name="connsiteY236" fmla="*/ 7858 h 10000"/>
              <a:gd name="connsiteX237" fmla="*/ 449 w 9928"/>
              <a:gd name="connsiteY237" fmla="*/ 7630 h 10000"/>
              <a:gd name="connsiteX238" fmla="*/ 384 w 9928"/>
              <a:gd name="connsiteY238" fmla="*/ 7604 h 10000"/>
              <a:gd name="connsiteX239" fmla="*/ 325 w 9928"/>
              <a:gd name="connsiteY239" fmla="*/ 7684 h 10000"/>
              <a:gd name="connsiteX240" fmla="*/ 285 w 9928"/>
              <a:gd name="connsiteY240" fmla="*/ 7724 h 10000"/>
              <a:gd name="connsiteX241" fmla="*/ 270 w 9928"/>
              <a:gd name="connsiteY241" fmla="*/ 7617 h 10000"/>
              <a:gd name="connsiteX242" fmla="*/ 237 w 9928"/>
              <a:gd name="connsiteY242" fmla="*/ 7523 h 10000"/>
              <a:gd name="connsiteX243" fmla="*/ 325 w 9928"/>
              <a:gd name="connsiteY243" fmla="*/ 7497 h 10000"/>
              <a:gd name="connsiteX244" fmla="*/ 318 w 9928"/>
              <a:gd name="connsiteY244" fmla="*/ 7430 h 10000"/>
              <a:gd name="connsiteX245" fmla="*/ 297 w 9928"/>
              <a:gd name="connsiteY245" fmla="*/ 7390 h 10000"/>
              <a:gd name="connsiteX246" fmla="*/ 270 w 9928"/>
              <a:gd name="connsiteY246" fmla="*/ 7336 h 10000"/>
              <a:gd name="connsiteX247" fmla="*/ 222 w 9928"/>
              <a:gd name="connsiteY247" fmla="*/ 7068 h 10000"/>
              <a:gd name="connsiteX248" fmla="*/ 158 w 9928"/>
              <a:gd name="connsiteY248" fmla="*/ 6921 h 10000"/>
              <a:gd name="connsiteX249" fmla="*/ 92 w 9928"/>
              <a:gd name="connsiteY249" fmla="*/ 6921 h 10000"/>
              <a:gd name="connsiteX250" fmla="*/ 22 w 9928"/>
              <a:gd name="connsiteY250" fmla="*/ 6921 h 10000"/>
              <a:gd name="connsiteX251" fmla="*/ 0 w 9928"/>
              <a:gd name="connsiteY251" fmla="*/ 6720 h 10000"/>
              <a:gd name="connsiteX252" fmla="*/ 42 w 9928"/>
              <a:gd name="connsiteY252" fmla="*/ 6587 h 10000"/>
              <a:gd name="connsiteX0" fmla="*/ 42 w 9897"/>
              <a:gd name="connsiteY0" fmla="*/ 6587 h 10000"/>
              <a:gd name="connsiteX1" fmla="*/ 71 w 9897"/>
              <a:gd name="connsiteY1" fmla="*/ 6345 h 10000"/>
              <a:gd name="connsiteX2" fmla="*/ 120 w 9897"/>
              <a:gd name="connsiteY2" fmla="*/ 6131 h 10000"/>
              <a:gd name="connsiteX3" fmla="*/ 82 w 9897"/>
              <a:gd name="connsiteY3" fmla="*/ 5877 h 10000"/>
              <a:gd name="connsiteX4" fmla="*/ 82 w 9897"/>
              <a:gd name="connsiteY4" fmla="*/ 5729 h 10000"/>
              <a:gd name="connsiteX5" fmla="*/ 250 w 9897"/>
              <a:gd name="connsiteY5" fmla="*/ 5662 h 10000"/>
              <a:gd name="connsiteX6" fmla="*/ 131 w 9897"/>
              <a:gd name="connsiteY6" fmla="*/ 5582 h 10000"/>
              <a:gd name="connsiteX7" fmla="*/ 135 w 9897"/>
              <a:gd name="connsiteY7" fmla="*/ 5475 h 10000"/>
              <a:gd name="connsiteX8" fmla="*/ 59 w 9897"/>
              <a:gd name="connsiteY8" fmla="*/ 5502 h 10000"/>
              <a:gd name="connsiteX9" fmla="*/ 344 w 9897"/>
              <a:gd name="connsiteY9" fmla="*/ 4912 h 10000"/>
              <a:gd name="connsiteX10" fmla="*/ 217 w 9897"/>
              <a:gd name="connsiteY10" fmla="*/ 4297 h 10000"/>
              <a:gd name="connsiteX11" fmla="*/ 250 w 9897"/>
              <a:gd name="connsiteY11" fmla="*/ 4002 h 10000"/>
              <a:gd name="connsiteX12" fmla="*/ 173 w 9897"/>
              <a:gd name="connsiteY12" fmla="*/ 3668 h 10000"/>
              <a:gd name="connsiteX13" fmla="*/ 235 w 9897"/>
              <a:gd name="connsiteY13" fmla="*/ 3481 h 10000"/>
              <a:gd name="connsiteX14" fmla="*/ 131 w 9897"/>
              <a:gd name="connsiteY14" fmla="*/ 3226 h 10000"/>
              <a:gd name="connsiteX15" fmla="*/ 159 w 9897"/>
              <a:gd name="connsiteY15" fmla="*/ 3012 h 10000"/>
              <a:gd name="connsiteX16" fmla="*/ 299 w 9897"/>
              <a:gd name="connsiteY16" fmla="*/ 2771 h 10000"/>
              <a:gd name="connsiteX17" fmla="*/ 375 w 9897"/>
              <a:gd name="connsiteY17" fmla="*/ 2745 h 10000"/>
              <a:gd name="connsiteX18" fmla="*/ 468 w 9897"/>
              <a:gd name="connsiteY18" fmla="*/ 2798 h 10000"/>
              <a:gd name="connsiteX19" fmla="*/ 387 w 9897"/>
              <a:gd name="connsiteY19" fmla="*/ 2852 h 10000"/>
              <a:gd name="connsiteX20" fmla="*/ 452 w 9897"/>
              <a:gd name="connsiteY20" fmla="*/ 2945 h 10000"/>
              <a:gd name="connsiteX21" fmla="*/ 669 w 9897"/>
              <a:gd name="connsiteY21" fmla="*/ 2972 h 10000"/>
              <a:gd name="connsiteX22" fmla="*/ 1062 w 9897"/>
              <a:gd name="connsiteY22" fmla="*/ 3468 h 10000"/>
              <a:gd name="connsiteX23" fmla="*/ 1068 w 9897"/>
              <a:gd name="connsiteY23" fmla="*/ 3708 h 10000"/>
              <a:gd name="connsiteX24" fmla="*/ 904 w 9897"/>
              <a:gd name="connsiteY24" fmla="*/ 3935 h 10000"/>
              <a:gd name="connsiteX25" fmla="*/ 375 w 9897"/>
              <a:gd name="connsiteY25" fmla="*/ 3628 h 10000"/>
              <a:gd name="connsiteX26" fmla="*/ 591 w 9897"/>
              <a:gd name="connsiteY26" fmla="*/ 3989 h 10000"/>
              <a:gd name="connsiteX27" fmla="*/ 587 w 9897"/>
              <a:gd name="connsiteY27" fmla="*/ 4404 h 10000"/>
              <a:gd name="connsiteX28" fmla="*/ 796 w 9897"/>
              <a:gd name="connsiteY28" fmla="*/ 4605 h 10000"/>
              <a:gd name="connsiteX29" fmla="*/ 854 w 9897"/>
              <a:gd name="connsiteY29" fmla="*/ 4578 h 10000"/>
              <a:gd name="connsiteX30" fmla="*/ 823 w 9897"/>
              <a:gd name="connsiteY30" fmla="*/ 4404 h 10000"/>
              <a:gd name="connsiteX31" fmla="*/ 724 w 9897"/>
              <a:gd name="connsiteY31" fmla="*/ 4338 h 10000"/>
              <a:gd name="connsiteX32" fmla="*/ 750 w 9897"/>
              <a:gd name="connsiteY32" fmla="*/ 4189 h 10000"/>
              <a:gd name="connsiteX33" fmla="*/ 843 w 9897"/>
              <a:gd name="connsiteY33" fmla="*/ 4351 h 10000"/>
              <a:gd name="connsiteX34" fmla="*/ 1051 w 9897"/>
              <a:gd name="connsiteY34" fmla="*/ 4404 h 10000"/>
              <a:gd name="connsiteX35" fmla="*/ 963 w 9897"/>
              <a:gd name="connsiteY35" fmla="*/ 4069 h 10000"/>
              <a:gd name="connsiteX36" fmla="*/ 1156 w 9897"/>
              <a:gd name="connsiteY36" fmla="*/ 3802 h 10000"/>
              <a:gd name="connsiteX37" fmla="*/ 1291 w 9897"/>
              <a:gd name="connsiteY37" fmla="*/ 3989 h 10000"/>
              <a:gd name="connsiteX38" fmla="*/ 1282 w 9897"/>
              <a:gd name="connsiteY38" fmla="*/ 3253 h 10000"/>
              <a:gd name="connsiteX39" fmla="*/ 1230 w 9897"/>
              <a:gd name="connsiteY39" fmla="*/ 3132 h 10000"/>
              <a:gd name="connsiteX40" fmla="*/ 1456 w 9897"/>
              <a:gd name="connsiteY40" fmla="*/ 3306 h 10000"/>
              <a:gd name="connsiteX41" fmla="*/ 1476 w 9897"/>
              <a:gd name="connsiteY41" fmla="*/ 3386 h 10000"/>
              <a:gd name="connsiteX42" fmla="*/ 1350 w 9897"/>
              <a:gd name="connsiteY42" fmla="*/ 3521 h 10000"/>
              <a:gd name="connsiteX43" fmla="*/ 1476 w 9897"/>
              <a:gd name="connsiteY43" fmla="*/ 3762 h 10000"/>
              <a:gd name="connsiteX44" fmla="*/ 1578 w 9897"/>
              <a:gd name="connsiteY44" fmla="*/ 3481 h 10000"/>
              <a:gd name="connsiteX45" fmla="*/ 2003 w 9897"/>
              <a:gd name="connsiteY45" fmla="*/ 3039 h 10000"/>
              <a:gd name="connsiteX46" fmla="*/ 2070 w 9897"/>
              <a:gd name="connsiteY46" fmla="*/ 3025 h 10000"/>
              <a:gd name="connsiteX47" fmla="*/ 2003 w 9897"/>
              <a:gd name="connsiteY47" fmla="*/ 3092 h 10000"/>
              <a:gd name="connsiteX48" fmla="*/ 2210 w 9897"/>
              <a:gd name="connsiteY48" fmla="*/ 4899 h 10000"/>
              <a:gd name="connsiteX49" fmla="*/ 2384 w 9897"/>
              <a:gd name="connsiteY49" fmla="*/ 3025 h 10000"/>
              <a:gd name="connsiteX50" fmla="*/ 2457 w 9897"/>
              <a:gd name="connsiteY50" fmla="*/ 3226 h 10000"/>
              <a:gd name="connsiteX51" fmla="*/ 2527 w 9897"/>
              <a:gd name="connsiteY51" fmla="*/ 3079 h 10000"/>
              <a:gd name="connsiteX52" fmla="*/ 2487 w 9897"/>
              <a:gd name="connsiteY52" fmla="*/ 2838 h 10000"/>
              <a:gd name="connsiteX53" fmla="*/ 2531 w 9897"/>
              <a:gd name="connsiteY53" fmla="*/ 2758 h 10000"/>
              <a:gd name="connsiteX54" fmla="*/ 2770 w 9897"/>
              <a:gd name="connsiteY54" fmla="*/ 2878 h 10000"/>
              <a:gd name="connsiteX55" fmla="*/ 3081 w 9897"/>
              <a:gd name="connsiteY55" fmla="*/ 3293 h 10000"/>
              <a:gd name="connsiteX56" fmla="*/ 3142 w 9897"/>
              <a:gd name="connsiteY56" fmla="*/ 3092 h 10000"/>
              <a:gd name="connsiteX57" fmla="*/ 3076 w 9897"/>
              <a:gd name="connsiteY57" fmla="*/ 2878 h 10000"/>
              <a:gd name="connsiteX58" fmla="*/ 2977 w 9897"/>
              <a:gd name="connsiteY58" fmla="*/ 2825 h 10000"/>
              <a:gd name="connsiteX59" fmla="*/ 3017 w 9897"/>
              <a:gd name="connsiteY59" fmla="*/ 2490 h 10000"/>
              <a:gd name="connsiteX60" fmla="*/ 2950 w 9897"/>
              <a:gd name="connsiteY60" fmla="*/ 2450 h 10000"/>
              <a:gd name="connsiteX61" fmla="*/ 2972 w 9897"/>
              <a:gd name="connsiteY61" fmla="*/ 2289 h 10000"/>
              <a:gd name="connsiteX62" fmla="*/ 3085 w 9897"/>
              <a:gd name="connsiteY62" fmla="*/ 2129 h 10000"/>
              <a:gd name="connsiteX63" fmla="*/ 3163 w 9897"/>
              <a:gd name="connsiteY63" fmla="*/ 1727 h 10000"/>
              <a:gd name="connsiteX64" fmla="*/ 3321 w 9897"/>
              <a:gd name="connsiteY64" fmla="*/ 1740 h 10000"/>
              <a:gd name="connsiteX65" fmla="*/ 3402 w 9897"/>
              <a:gd name="connsiteY65" fmla="*/ 1793 h 10000"/>
              <a:gd name="connsiteX66" fmla="*/ 3342 w 9897"/>
              <a:gd name="connsiteY66" fmla="*/ 2222 h 10000"/>
              <a:gd name="connsiteX67" fmla="*/ 3408 w 9897"/>
              <a:gd name="connsiteY67" fmla="*/ 2423 h 10000"/>
              <a:gd name="connsiteX68" fmla="*/ 3388 w 9897"/>
              <a:gd name="connsiteY68" fmla="*/ 3012 h 10000"/>
              <a:gd name="connsiteX69" fmla="*/ 3469 w 9897"/>
              <a:gd name="connsiteY69" fmla="*/ 3213 h 10000"/>
              <a:gd name="connsiteX70" fmla="*/ 3435 w 9897"/>
              <a:gd name="connsiteY70" fmla="*/ 3426 h 10000"/>
              <a:gd name="connsiteX71" fmla="*/ 3315 w 9897"/>
              <a:gd name="connsiteY71" fmla="*/ 3588 h 10000"/>
              <a:gd name="connsiteX72" fmla="*/ 3355 w 9897"/>
              <a:gd name="connsiteY72" fmla="*/ 3668 h 10000"/>
              <a:gd name="connsiteX73" fmla="*/ 3191 w 9897"/>
              <a:gd name="connsiteY73" fmla="*/ 3748 h 10000"/>
              <a:gd name="connsiteX74" fmla="*/ 3364 w 9897"/>
              <a:gd name="connsiteY74" fmla="*/ 3895 h 10000"/>
              <a:gd name="connsiteX75" fmla="*/ 3558 w 9897"/>
              <a:gd name="connsiteY75" fmla="*/ 3426 h 10000"/>
              <a:gd name="connsiteX76" fmla="*/ 3533 w 9897"/>
              <a:gd name="connsiteY76" fmla="*/ 3132 h 10000"/>
              <a:gd name="connsiteX77" fmla="*/ 3599 w 9897"/>
              <a:gd name="connsiteY77" fmla="*/ 3092 h 10000"/>
              <a:gd name="connsiteX78" fmla="*/ 3703 w 9897"/>
              <a:gd name="connsiteY78" fmla="*/ 3039 h 10000"/>
              <a:gd name="connsiteX79" fmla="*/ 3752 w 9897"/>
              <a:gd name="connsiteY79" fmla="*/ 3199 h 10000"/>
              <a:gd name="connsiteX80" fmla="*/ 3746 w 9897"/>
              <a:gd name="connsiteY80" fmla="*/ 3426 h 10000"/>
              <a:gd name="connsiteX81" fmla="*/ 3872 w 9897"/>
              <a:gd name="connsiteY81" fmla="*/ 3494 h 10000"/>
              <a:gd name="connsiteX82" fmla="*/ 3773 w 9897"/>
              <a:gd name="connsiteY82" fmla="*/ 3413 h 10000"/>
              <a:gd name="connsiteX83" fmla="*/ 3814 w 9897"/>
              <a:gd name="connsiteY83" fmla="*/ 3279 h 10000"/>
              <a:gd name="connsiteX84" fmla="*/ 3778 w 9897"/>
              <a:gd name="connsiteY84" fmla="*/ 3092 h 10000"/>
              <a:gd name="connsiteX85" fmla="*/ 3490 w 9897"/>
              <a:gd name="connsiteY85" fmla="*/ 2959 h 10000"/>
              <a:gd name="connsiteX86" fmla="*/ 3533 w 9897"/>
              <a:gd name="connsiteY86" fmla="*/ 2503 h 10000"/>
              <a:gd name="connsiteX87" fmla="*/ 3435 w 9897"/>
              <a:gd name="connsiteY87" fmla="*/ 2222 h 10000"/>
              <a:gd name="connsiteX88" fmla="*/ 3578 w 9897"/>
              <a:gd name="connsiteY88" fmla="*/ 1955 h 10000"/>
              <a:gd name="connsiteX89" fmla="*/ 3562 w 9897"/>
              <a:gd name="connsiteY89" fmla="*/ 1767 h 10000"/>
              <a:gd name="connsiteX90" fmla="*/ 3626 w 9897"/>
              <a:gd name="connsiteY90" fmla="*/ 1874 h 10000"/>
              <a:gd name="connsiteX91" fmla="*/ 3593 w 9897"/>
              <a:gd name="connsiteY91" fmla="*/ 2236 h 10000"/>
              <a:gd name="connsiteX92" fmla="*/ 3635 w 9897"/>
              <a:gd name="connsiteY92" fmla="*/ 2289 h 10000"/>
              <a:gd name="connsiteX93" fmla="*/ 3833 w 9897"/>
              <a:gd name="connsiteY93" fmla="*/ 2409 h 10000"/>
              <a:gd name="connsiteX94" fmla="*/ 3658 w 9897"/>
              <a:gd name="connsiteY94" fmla="*/ 2102 h 10000"/>
              <a:gd name="connsiteX95" fmla="*/ 3788 w 9897"/>
              <a:gd name="connsiteY95" fmla="*/ 2115 h 10000"/>
              <a:gd name="connsiteX96" fmla="*/ 3762 w 9897"/>
              <a:gd name="connsiteY96" fmla="*/ 1995 h 10000"/>
              <a:gd name="connsiteX97" fmla="*/ 3833 w 9897"/>
              <a:gd name="connsiteY97" fmla="*/ 1942 h 10000"/>
              <a:gd name="connsiteX98" fmla="*/ 4192 w 9897"/>
              <a:gd name="connsiteY98" fmla="*/ 2169 h 10000"/>
              <a:gd name="connsiteX99" fmla="*/ 4121 w 9897"/>
              <a:gd name="connsiteY99" fmla="*/ 2329 h 10000"/>
              <a:gd name="connsiteX100" fmla="*/ 4116 w 9897"/>
              <a:gd name="connsiteY100" fmla="*/ 2570 h 10000"/>
              <a:gd name="connsiteX101" fmla="*/ 4185 w 9897"/>
              <a:gd name="connsiteY101" fmla="*/ 2705 h 10000"/>
              <a:gd name="connsiteX102" fmla="*/ 4225 w 9897"/>
              <a:gd name="connsiteY102" fmla="*/ 2169 h 10000"/>
              <a:gd name="connsiteX103" fmla="*/ 4028 w 9897"/>
              <a:gd name="connsiteY103" fmla="*/ 1900 h 10000"/>
              <a:gd name="connsiteX104" fmla="*/ 3989 w 9897"/>
              <a:gd name="connsiteY104" fmla="*/ 1539 h 10000"/>
              <a:gd name="connsiteX105" fmla="*/ 4441 w 9897"/>
              <a:gd name="connsiteY105" fmla="*/ 1406 h 10000"/>
              <a:gd name="connsiteX106" fmla="*/ 4390 w 9897"/>
              <a:gd name="connsiteY106" fmla="*/ 1057 h 10000"/>
              <a:gd name="connsiteX107" fmla="*/ 4441 w 9897"/>
              <a:gd name="connsiteY107" fmla="*/ 1137 h 10000"/>
              <a:gd name="connsiteX108" fmla="*/ 4519 w 9897"/>
              <a:gd name="connsiteY108" fmla="*/ 1004 h 10000"/>
              <a:gd name="connsiteX109" fmla="*/ 4464 w 9897"/>
              <a:gd name="connsiteY109" fmla="*/ 964 h 10000"/>
              <a:gd name="connsiteX110" fmla="*/ 4945 w 9897"/>
              <a:gd name="connsiteY110" fmla="*/ 683 h 10000"/>
              <a:gd name="connsiteX111" fmla="*/ 4907 w 9897"/>
              <a:gd name="connsiteY111" fmla="*/ 616 h 10000"/>
              <a:gd name="connsiteX112" fmla="*/ 5124 w 9897"/>
              <a:gd name="connsiteY112" fmla="*/ 576 h 10000"/>
              <a:gd name="connsiteX113" fmla="*/ 5124 w 9897"/>
              <a:gd name="connsiteY113" fmla="*/ 669 h 10000"/>
              <a:gd name="connsiteX114" fmla="*/ 5177 w 9897"/>
              <a:gd name="connsiteY114" fmla="*/ 669 h 10000"/>
              <a:gd name="connsiteX115" fmla="*/ 5335 w 9897"/>
              <a:gd name="connsiteY115" fmla="*/ 549 h 10000"/>
              <a:gd name="connsiteX116" fmla="*/ 5413 w 9897"/>
              <a:gd name="connsiteY116" fmla="*/ 616 h 10000"/>
              <a:gd name="connsiteX117" fmla="*/ 5342 w 9897"/>
              <a:gd name="connsiteY117" fmla="*/ 469 h 10000"/>
              <a:gd name="connsiteX118" fmla="*/ 5521 w 9897"/>
              <a:gd name="connsiteY118" fmla="*/ 442 h 10000"/>
              <a:gd name="connsiteX119" fmla="*/ 5525 w 9897"/>
              <a:gd name="connsiteY119" fmla="*/ 254 h 10000"/>
              <a:gd name="connsiteX120" fmla="*/ 5737 w 9897"/>
              <a:gd name="connsiteY120" fmla="*/ 0 h 10000"/>
              <a:gd name="connsiteX121" fmla="*/ 5884 w 9897"/>
              <a:gd name="connsiteY121" fmla="*/ 147 h 10000"/>
              <a:gd name="connsiteX122" fmla="*/ 5760 w 9897"/>
              <a:gd name="connsiteY122" fmla="*/ 281 h 10000"/>
              <a:gd name="connsiteX123" fmla="*/ 5977 w 9897"/>
              <a:gd name="connsiteY123" fmla="*/ 267 h 10000"/>
              <a:gd name="connsiteX124" fmla="*/ 5891 w 9897"/>
              <a:gd name="connsiteY124" fmla="*/ 469 h 10000"/>
              <a:gd name="connsiteX125" fmla="*/ 6254 w 9897"/>
              <a:gd name="connsiteY125" fmla="*/ 374 h 10000"/>
              <a:gd name="connsiteX126" fmla="*/ 6457 w 9897"/>
              <a:gd name="connsiteY126" fmla="*/ 669 h 10000"/>
              <a:gd name="connsiteX127" fmla="*/ 6428 w 9897"/>
              <a:gd name="connsiteY127" fmla="*/ 790 h 10000"/>
              <a:gd name="connsiteX128" fmla="*/ 6359 w 9897"/>
              <a:gd name="connsiteY128" fmla="*/ 723 h 10000"/>
              <a:gd name="connsiteX129" fmla="*/ 6451 w 9897"/>
              <a:gd name="connsiteY129" fmla="*/ 817 h 10000"/>
              <a:gd name="connsiteX130" fmla="*/ 6407 w 9897"/>
              <a:gd name="connsiteY130" fmla="*/ 990 h 10000"/>
              <a:gd name="connsiteX131" fmla="*/ 5737 w 9897"/>
              <a:gd name="connsiteY131" fmla="*/ 1860 h 10000"/>
              <a:gd name="connsiteX132" fmla="*/ 5953 w 9897"/>
              <a:gd name="connsiteY132" fmla="*/ 1753 h 10000"/>
              <a:gd name="connsiteX133" fmla="*/ 5908 w 9897"/>
              <a:gd name="connsiteY133" fmla="*/ 1646 h 10000"/>
              <a:gd name="connsiteX134" fmla="*/ 6245 w 9897"/>
              <a:gd name="connsiteY134" fmla="*/ 1473 h 10000"/>
              <a:gd name="connsiteX135" fmla="*/ 6153 w 9897"/>
              <a:gd name="connsiteY135" fmla="*/ 1513 h 10000"/>
              <a:gd name="connsiteX136" fmla="*/ 6174 w 9897"/>
              <a:gd name="connsiteY136" fmla="*/ 1352 h 10000"/>
              <a:gd name="connsiteX137" fmla="*/ 6359 w 9897"/>
              <a:gd name="connsiteY137" fmla="*/ 1473 h 10000"/>
              <a:gd name="connsiteX138" fmla="*/ 6391 w 9897"/>
              <a:gd name="connsiteY138" fmla="*/ 1352 h 10000"/>
              <a:gd name="connsiteX139" fmla="*/ 6428 w 9897"/>
              <a:gd name="connsiteY139" fmla="*/ 1646 h 10000"/>
              <a:gd name="connsiteX140" fmla="*/ 6522 w 9897"/>
              <a:gd name="connsiteY140" fmla="*/ 1660 h 10000"/>
              <a:gd name="connsiteX141" fmla="*/ 6441 w 9897"/>
              <a:gd name="connsiteY141" fmla="*/ 1539 h 10000"/>
              <a:gd name="connsiteX142" fmla="*/ 6616 w 9897"/>
              <a:gd name="connsiteY142" fmla="*/ 1473 h 10000"/>
              <a:gd name="connsiteX143" fmla="*/ 6833 w 9897"/>
              <a:gd name="connsiteY143" fmla="*/ 1539 h 10000"/>
              <a:gd name="connsiteX144" fmla="*/ 6811 w 9897"/>
              <a:gd name="connsiteY144" fmla="*/ 1646 h 10000"/>
              <a:gd name="connsiteX145" fmla="*/ 6996 w 9897"/>
              <a:gd name="connsiteY145" fmla="*/ 1727 h 10000"/>
              <a:gd name="connsiteX146" fmla="*/ 7161 w 9897"/>
              <a:gd name="connsiteY146" fmla="*/ 1713 h 10000"/>
              <a:gd name="connsiteX147" fmla="*/ 7165 w 9897"/>
              <a:gd name="connsiteY147" fmla="*/ 1446 h 10000"/>
              <a:gd name="connsiteX148" fmla="*/ 7213 w 9897"/>
              <a:gd name="connsiteY148" fmla="*/ 1406 h 10000"/>
              <a:gd name="connsiteX149" fmla="*/ 7629 w 9897"/>
              <a:gd name="connsiteY149" fmla="*/ 1713 h 10000"/>
              <a:gd name="connsiteX150" fmla="*/ 7566 w 9897"/>
              <a:gd name="connsiteY150" fmla="*/ 2169 h 10000"/>
              <a:gd name="connsiteX151" fmla="*/ 7764 w 9897"/>
              <a:gd name="connsiteY151" fmla="*/ 2490 h 10000"/>
              <a:gd name="connsiteX152" fmla="*/ 7868 w 9897"/>
              <a:gd name="connsiteY152" fmla="*/ 2048 h 10000"/>
              <a:gd name="connsiteX153" fmla="*/ 7937 w 9897"/>
              <a:gd name="connsiteY153" fmla="*/ 2236 h 10000"/>
              <a:gd name="connsiteX154" fmla="*/ 8075 w 9897"/>
              <a:gd name="connsiteY154" fmla="*/ 2169 h 10000"/>
              <a:gd name="connsiteX155" fmla="*/ 8262 w 9897"/>
              <a:gd name="connsiteY155" fmla="*/ 2329 h 10000"/>
              <a:gd name="connsiteX156" fmla="*/ 8407 w 9897"/>
              <a:gd name="connsiteY156" fmla="*/ 2236 h 10000"/>
              <a:gd name="connsiteX157" fmla="*/ 8390 w 9897"/>
              <a:gd name="connsiteY157" fmla="*/ 2048 h 10000"/>
              <a:gd name="connsiteX158" fmla="*/ 8492 w 9897"/>
              <a:gd name="connsiteY158" fmla="*/ 1767 h 10000"/>
              <a:gd name="connsiteX159" fmla="*/ 9115 w 9897"/>
              <a:gd name="connsiteY159" fmla="*/ 1968 h 10000"/>
              <a:gd name="connsiteX160" fmla="*/ 9151 w 9897"/>
              <a:gd name="connsiteY160" fmla="*/ 2102 h 10000"/>
              <a:gd name="connsiteX161" fmla="*/ 9076 w 9897"/>
              <a:gd name="connsiteY161" fmla="*/ 2169 h 10000"/>
              <a:gd name="connsiteX162" fmla="*/ 9273 w 9897"/>
              <a:gd name="connsiteY162" fmla="*/ 2236 h 10000"/>
              <a:gd name="connsiteX163" fmla="*/ 9347 w 9897"/>
              <a:gd name="connsiteY163" fmla="*/ 2450 h 10000"/>
              <a:gd name="connsiteX164" fmla="*/ 9810 w 9897"/>
              <a:gd name="connsiteY164" fmla="*/ 2409 h 10000"/>
              <a:gd name="connsiteX165" fmla="*/ 9897 w 9897"/>
              <a:gd name="connsiteY165" fmla="*/ 2570 h 10000"/>
              <a:gd name="connsiteX166" fmla="*/ 2798 w 9897"/>
              <a:gd name="connsiteY166" fmla="*/ 7121 h 10000"/>
              <a:gd name="connsiteX167" fmla="*/ 2623 w 9897"/>
              <a:gd name="connsiteY167" fmla="*/ 6907 h 10000"/>
              <a:gd name="connsiteX168" fmla="*/ 2457 w 9897"/>
              <a:gd name="connsiteY168" fmla="*/ 7068 h 10000"/>
              <a:gd name="connsiteX169" fmla="*/ 2415 w 9897"/>
              <a:gd name="connsiteY169" fmla="*/ 7014 h 10000"/>
              <a:gd name="connsiteX170" fmla="*/ 2255 w 9897"/>
              <a:gd name="connsiteY170" fmla="*/ 4912 h 10000"/>
              <a:gd name="connsiteX171" fmla="*/ 2332 w 9897"/>
              <a:gd name="connsiteY171" fmla="*/ 7148 h 10000"/>
              <a:gd name="connsiteX172" fmla="*/ 2174 w 9897"/>
              <a:gd name="connsiteY172" fmla="*/ 7202 h 10000"/>
              <a:gd name="connsiteX173" fmla="*/ 2118 w 9897"/>
              <a:gd name="connsiteY173" fmla="*/ 7148 h 10000"/>
              <a:gd name="connsiteX174" fmla="*/ 2102 w 9897"/>
              <a:gd name="connsiteY174" fmla="*/ 7202 h 10000"/>
              <a:gd name="connsiteX175" fmla="*/ 2185 w 9897"/>
              <a:gd name="connsiteY175" fmla="*/ 7403 h 10000"/>
              <a:gd name="connsiteX176" fmla="*/ 2128 w 9897"/>
              <a:gd name="connsiteY176" fmla="*/ 7523 h 10000"/>
              <a:gd name="connsiteX177" fmla="*/ 2132 w 9897"/>
              <a:gd name="connsiteY177" fmla="*/ 7697 h 10000"/>
              <a:gd name="connsiteX178" fmla="*/ 2222 w 9897"/>
              <a:gd name="connsiteY178" fmla="*/ 7711 h 10000"/>
              <a:gd name="connsiteX179" fmla="*/ 2258 w 9897"/>
              <a:gd name="connsiteY179" fmla="*/ 7871 h 10000"/>
              <a:gd name="connsiteX180" fmla="*/ 2237 w 9897"/>
              <a:gd name="connsiteY180" fmla="*/ 7991 h 10000"/>
              <a:gd name="connsiteX181" fmla="*/ 2174 w 9897"/>
              <a:gd name="connsiteY181" fmla="*/ 7911 h 10000"/>
              <a:gd name="connsiteX182" fmla="*/ 2118 w 9897"/>
              <a:gd name="connsiteY182" fmla="*/ 7978 h 10000"/>
              <a:gd name="connsiteX183" fmla="*/ 2070 w 9897"/>
              <a:gd name="connsiteY183" fmla="*/ 7911 h 10000"/>
              <a:gd name="connsiteX184" fmla="*/ 2048 w 9897"/>
              <a:gd name="connsiteY184" fmla="*/ 7804 h 10000"/>
              <a:gd name="connsiteX185" fmla="*/ 1988 w 9897"/>
              <a:gd name="connsiteY185" fmla="*/ 7871 h 10000"/>
              <a:gd name="connsiteX186" fmla="*/ 1937 w 9897"/>
              <a:gd name="connsiteY186" fmla="*/ 7804 h 10000"/>
              <a:gd name="connsiteX187" fmla="*/ 1890 w 9897"/>
              <a:gd name="connsiteY187" fmla="*/ 7911 h 10000"/>
              <a:gd name="connsiteX188" fmla="*/ 1825 w 9897"/>
              <a:gd name="connsiteY188" fmla="*/ 7924 h 10000"/>
              <a:gd name="connsiteX189" fmla="*/ 1780 w 9897"/>
              <a:gd name="connsiteY189" fmla="*/ 7804 h 10000"/>
              <a:gd name="connsiteX190" fmla="*/ 1542 w 9897"/>
              <a:gd name="connsiteY190" fmla="*/ 7764 h 10000"/>
              <a:gd name="connsiteX191" fmla="*/ 1513 w 9897"/>
              <a:gd name="connsiteY191" fmla="*/ 7831 h 10000"/>
              <a:gd name="connsiteX192" fmla="*/ 1491 w 9897"/>
              <a:gd name="connsiteY192" fmla="*/ 7831 h 10000"/>
              <a:gd name="connsiteX193" fmla="*/ 1451 w 9897"/>
              <a:gd name="connsiteY193" fmla="*/ 7965 h 10000"/>
              <a:gd name="connsiteX194" fmla="*/ 1456 w 9897"/>
              <a:gd name="connsiteY194" fmla="*/ 8099 h 10000"/>
              <a:gd name="connsiteX195" fmla="*/ 1432 w 9897"/>
              <a:gd name="connsiteY195" fmla="*/ 8099 h 10000"/>
              <a:gd name="connsiteX196" fmla="*/ 1408 w 9897"/>
              <a:gd name="connsiteY196" fmla="*/ 7991 h 10000"/>
              <a:gd name="connsiteX197" fmla="*/ 1377 w 9897"/>
              <a:gd name="connsiteY197" fmla="*/ 8005 h 10000"/>
              <a:gd name="connsiteX198" fmla="*/ 1367 w 9897"/>
              <a:gd name="connsiteY198" fmla="*/ 8393 h 10000"/>
              <a:gd name="connsiteX199" fmla="*/ 1404 w 9897"/>
              <a:gd name="connsiteY199" fmla="*/ 8514 h 10000"/>
              <a:gd name="connsiteX200" fmla="*/ 1404 w 9897"/>
              <a:gd name="connsiteY200" fmla="*/ 8621 h 10000"/>
              <a:gd name="connsiteX201" fmla="*/ 1442 w 9897"/>
              <a:gd name="connsiteY201" fmla="*/ 8607 h 10000"/>
              <a:gd name="connsiteX202" fmla="*/ 1491 w 9897"/>
              <a:gd name="connsiteY202" fmla="*/ 8554 h 10000"/>
              <a:gd name="connsiteX203" fmla="*/ 1536 w 9897"/>
              <a:gd name="connsiteY203" fmla="*/ 8728 h 10000"/>
              <a:gd name="connsiteX204" fmla="*/ 1568 w 9897"/>
              <a:gd name="connsiteY204" fmla="*/ 8835 h 10000"/>
              <a:gd name="connsiteX205" fmla="*/ 1601 w 9897"/>
              <a:gd name="connsiteY205" fmla="*/ 8983 h 10000"/>
              <a:gd name="connsiteX206" fmla="*/ 1656 w 9897"/>
              <a:gd name="connsiteY206" fmla="*/ 9009 h 10000"/>
              <a:gd name="connsiteX207" fmla="*/ 1584 w 9897"/>
              <a:gd name="connsiteY207" fmla="*/ 9130 h 10000"/>
              <a:gd name="connsiteX208" fmla="*/ 1536 w 9897"/>
              <a:gd name="connsiteY208" fmla="*/ 9023 h 10000"/>
              <a:gd name="connsiteX209" fmla="*/ 1486 w 9897"/>
              <a:gd name="connsiteY209" fmla="*/ 9464 h 10000"/>
              <a:gd name="connsiteX210" fmla="*/ 1546 w 9897"/>
              <a:gd name="connsiteY210" fmla="*/ 9571 h 10000"/>
              <a:gd name="connsiteX211" fmla="*/ 1601 w 9897"/>
              <a:gd name="connsiteY211" fmla="*/ 10000 h 10000"/>
              <a:gd name="connsiteX212" fmla="*/ 1552 w 9897"/>
              <a:gd name="connsiteY212" fmla="*/ 9919 h 10000"/>
              <a:gd name="connsiteX213" fmla="*/ 1503 w 9897"/>
              <a:gd name="connsiteY213" fmla="*/ 9879 h 10000"/>
              <a:gd name="connsiteX214" fmla="*/ 1442 w 9897"/>
              <a:gd name="connsiteY214" fmla="*/ 9853 h 10000"/>
              <a:gd name="connsiteX215" fmla="*/ 1404 w 9897"/>
              <a:gd name="connsiteY215" fmla="*/ 9812 h 10000"/>
              <a:gd name="connsiteX216" fmla="*/ 1361 w 9897"/>
              <a:gd name="connsiteY216" fmla="*/ 9786 h 10000"/>
              <a:gd name="connsiteX217" fmla="*/ 1327 w 9897"/>
              <a:gd name="connsiteY217" fmla="*/ 9639 h 10000"/>
              <a:gd name="connsiteX218" fmla="*/ 1251 w 9897"/>
              <a:gd name="connsiteY218" fmla="*/ 9732 h 10000"/>
              <a:gd name="connsiteX219" fmla="*/ 1182 w 9897"/>
              <a:gd name="connsiteY219" fmla="*/ 9719 h 10000"/>
              <a:gd name="connsiteX220" fmla="*/ 1136 w 9897"/>
              <a:gd name="connsiteY220" fmla="*/ 9598 h 10000"/>
              <a:gd name="connsiteX221" fmla="*/ 1018 w 9897"/>
              <a:gd name="connsiteY221" fmla="*/ 9477 h 10000"/>
              <a:gd name="connsiteX222" fmla="*/ 897 w 9897"/>
              <a:gd name="connsiteY222" fmla="*/ 9491 h 10000"/>
              <a:gd name="connsiteX223" fmla="*/ 771 w 9897"/>
              <a:gd name="connsiteY223" fmla="*/ 9290 h 10000"/>
              <a:gd name="connsiteX224" fmla="*/ 870 w 9897"/>
              <a:gd name="connsiteY224" fmla="*/ 9090 h 10000"/>
              <a:gd name="connsiteX225" fmla="*/ 883 w 9897"/>
              <a:gd name="connsiteY225" fmla="*/ 8929 h 10000"/>
              <a:gd name="connsiteX226" fmla="*/ 883 w 9897"/>
              <a:gd name="connsiteY226" fmla="*/ 8754 h 10000"/>
              <a:gd name="connsiteX227" fmla="*/ 887 w 9897"/>
              <a:gd name="connsiteY227" fmla="*/ 8634 h 10000"/>
              <a:gd name="connsiteX228" fmla="*/ 953 w 9897"/>
              <a:gd name="connsiteY228" fmla="*/ 8581 h 10000"/>
              <a:gd name="connsiteX229" fmla="*/ 920 w 9897"/>
              <a:gd name="connsiteY229" fmla="*/ 8327 h 10000"/>
              <a:gd name="connsiteX230" fmla="*/ 843 w 9897"/>
              <a:gd name="connsiteY230" fmla="*/ 8260 h 10000"/>
              <a:gd name="connsiteX231" fmla="*/ 806 w 9897"/>
              <a:gd name="connsiteY231" fmla="*/ 8220 h 10000"/>
              <a:gd name="connsiteX232" fmla="*/ 756 w 9897"/>
              <a:gd name="connsiteY232" fmla="*/ 8260 h 10000"/>
              <a:gd name="connsiteX233" fmla="*/ 643 w 9897"/>
              <a:gd name="connsiteY233" fmla="*/ 8193 h 10000"/>
              <a:gd name="connsiteX234" fmla="*/ 554 w 9897"/>
              <a:gd name="connsiteY234" fmla="*/ 7938 h 10000"/>
              <a:gd name="connsiteX235" fmla="*/ 484 w 9897"/>
              <a:gd name="connsiteY235" fmla="*/ 7858 h 10000"/>
              <a:gd name="connsiteX236" fmla="*/ 452 w 9897"/>
              <a:gd name="connsiteY236" fmla="*/ 7630 h 10000"/>
              <a:gd name="connsiteX237" fmla="*/ 387 w 9897"/>
              <a:gd name="connsiteY237" fmla="*/ 7604 h 10000"/>
              <a:gd name="connsiteX238" fmla="*/ 327 w 9897"/>
              <a:gd name="connsiteY238" fmla="*/ 7684 h 10000"/>
              <a:gd name="connsiteX239" fmla="*/ 287 w 9897"/>
              <a:gd name="connsiteY239" fmla="*/ 7724 h 10000"/>
              <a:gd name="connsiteX240" fmla="*/ 272 w 9897"/>
              <a:gd name="connsiteY240" fmla="*/ 7617 h 10000"/>
              <a:gd name="connsiteX241" fmla="*/ 239 w 9897"/>
              <a:gd name="connsiteY241" fmla="*/ 7523 h 10000"/>
              <a:gd name="connsiteX242" fmla="*/ 327 w 9897"/>
              <a:gd name="connsiteY242" fmla="*/ 7497 h 10000"/>
              <a:gd name="connsiteX243" fmla="*/ 320 w 9897"/>
              <a:gd name="connsiteY243" fmla="*/ 7430 h 10000"/>
              <a:gd name="connsiteX244" fmla="*/ 299 w 9897"/>
              <a:gd name="connsiteY244" fmla="*/ 7390 h 10000"/>
              <a:gd name="connsiteX245" fmla="*/ 272 w 9897"/>
              <a:gd name="connsiteY245" fmla="*/ 7336 h 10000"/>
              <a:gd name="connsiteX246" fmla="*/ 224 w 9897"/>
              <a:gd name="connsiteY246" fmla="*/ 7068 h 10000"/>
              <a:gd name="connsiteX247" fmla="*/ 159 w 9897"/>
              <a:gd name="connsiteY247" fmla="*/ 6921 h 10000"/>
              <a:gd name="connsiteX248" fmla="*/ 93 w 9897"/>
              <a:gd name="connsiteY248" fmla="*/ 6921 h 10000"/>
              <a:gd name="connsiteX249" fmla="*/ 22 w 9897"/>
              <a:gd name="connsiteY249" fmla="*/ 6921 h 10000"/>
              <a:gd name="connsiteX250" fmla="*/ 0 w 9897"/>
              <a:gd name="connsiteY250" fmla="*/ 6720 h 10000"/>
              <a:gd name="connsiteX251" fmla="*/ 42 w 9897"/>
              <a:gd name="connsiteY251" fmla="*/ 6587 h 10000"/>
              <a:gd name="connsiteX0" fmla="*/ 42 w 9912"/>
              <a:gd name="connsiteY0" fmla="*/ 6587 h 10000"/>
              <a:gd name="connsiteX1" fmla="*/ 72 w 9912"/>
              <a:gd name="connsiteY1" fmla="*/ 6345 h 10000"/>
              <a:gd name="connsiteX2" fmla="*/ 121 w 9912"/>
              <a:gd name="connsiteY2" fmla="*/ 6131 h 10000"/>
              <a:gd name="connsiteX3" fmla="*/ 83 w 9912"/>
              <a:gd name="connsiteY3" fmla="*/ 5877 h 10000"/>
              <a:gd name="connsiteX4" fmla="*/ 83 w 9912"/>
              <a:gd name="connsiteY4" fmla="*/ 5729 h 10000"/>
              <a:gd name="connsiteX5" fmla="*/ 253 w 9912"/>
              <a:gd name="connsiteY5" fmla="*/ 5662 h 10000"/>
              <a:gd name="connsiteX6" fmla="*/ 132 w 9912"/>
              <a:gd name="connsiteY6" fmla="*/ 5582 h 10000"/>
              <a:gd name="connsiteX7" fmla="*/ 136 w 9912"/>
              <a:gd name="connsiteY7" fmla="*/ 5475 h 10000"/>
              <a:gd name="connsiteX8" fmla="*/ 60 w 9912"/>
              <a:gd name="connsiteY8" fmla="*/ 5502 h 10000"/>
              <a:gd name="connsiteX9" fmla="*/ 348 w 9912"/>
              <a:gd name="connsiteY9" fmla="*/ 4912 h 10000"/>
              <a:gd name="connsiteX10" fmla="*/ 219 w 9912"/>
              <a:gd name="connsiteY10" fmla="*/ 4297 h 10000"/>
              <a:gd name="connsiteX11" fmla="*/ 253 w 9912"/>
              <a:gd name="connsiteY11" fmla="*/ 4002 h 10000"/>
              <a:gd name="connsiteX12" fmla="*/ 175 w 9912"/>
              <a:gd name="connsiteY12" fmla="*/ 3668 h 10000"/>
              <a:gd name="connsiteX13" fmla="*/ 237 w 9912"/>
              <a:gd name="connsiteY13" fmla="*/ 3481 h 10000"/>
              <a:gd name="connsiteX14" fmla="*/ 132 w 9912"/>
              <a:gd name="connsiteY14" fmla="*/ 3226 h 10000"/>
              <a:gd name="connsiteX15" fmla="*/ 161 w 9912"/>
              <a:gd name="connsiteY15" fmla="*/ 3012 h 10000"/>
              <a:gd name="connsiteX16" fmla="*/ 302 w 9912"/>
              <a:gd name="connsiteY16" fmla="*/ 2771 h 10000"/>
              <a:gd name="connsiteX17" fmla="*/ 379 w 9912"/>
              <a:gd name="connsiteY17" fmla="*/ 2745 h 10000"/>
              <a:gd name="connsiteX18" fmla="*/ 473 w 9912"/>
              <a:gd name="connsiteY18" fmla="*/ 2798 h 10000"/>
              <a:gd name="connsiteX19" fmla="*/ 391 w 9912"/>
              <a:gd name="connsiteY19" fmla="*/ 2852 h 10000"/>
              <a:gd name="connsiteX20" fmla="*/ 457 w 9912"/>
              <a:gd name="connsiteY20" fmla="*/ 2945 h 10000"/>
              <a:gd name="connsiteX21" fmla="*/ 676 w 9912"/>
              <a:gd name="connsiteY21" fmla="*/ 2972 h 10000"/>
              <a:gd name="connsiteX22" fmla="*/ 1073 w 9912"/>
              <a:gd name="connsiteY22" fmla="*/ 3468 h 10000"/>
              <a:gd name="connsiteX23" fmla="*/ 1079 w 9912"/>
              <a:gd name="connsiteY23" fmla="*/ 3708 h 10000"/>
              <a:gd name="connsiteX24" fmla="*/ 913 w 9912"/>
              <a:gd name="connsiteY24" fmla="*/ 3935 h 10000"/>
              <a:gd name="connsiteX25" fmla="*/ 379 w 9912"/>
              <a:gd name="connsiteY25" fmla="*/ 3628 h 10000"/>
              <a:gd name="connsiteX26" fmla="*/ 597 w 9912"/>
              <a:gd name="connsiteY26" fmla="*/ 3989 h 10000"/>
              <a:gd name="connsiteX27" fmla="*/ 593 w 9912"/>
              <a:gd name="connsiteY27" fmla="*/ 4404 h 10000"/>
              <a:gd name="connsiteX28" fmla="*/ 804 w 9912"/>
              <a:gd name="connsiteY28" fmla="*/ 4605 h 10000"/>
              <a:gd name="connsiteX29" fmla="*/ 863 w 9912"/>
              <a:gd name="connsiteY29" fmla="*/ 4578 h 10000"/>
              <a:gd name="connsiteX30" fmla="*/ 832 w 9912"/>
              <a:gd name="connsiteY30" fmla="*/ 4404 h 10000"/>
              <a:gd name="connsiteX31" fmla="*/ 732 w 9912"/>
              <a:gd name="connsiteY31" fmla="*/ 4338 h 10000"/>
              <a:gd name="connsiteX32" fmla="*/ 758 w 9912"/>
              <a:gd name="connsiteY32" fmla="*/ 4189 h 10000"/>
              <a:gd name="connsiteX33" fmla="*/ 852 w 9912"/>
              <a:gd name="connsiteY33" fmla="*/ 4351 h 10000"/>
              <a:gd name="connsiteX34" fmla="*/ 1062 w 9912"/>
              <a:gd name="connsiteY34" fmla="*/ 4404 h 10000"/>
              <a:gd name="connsiteX35" fmla="*/ 973 w 9912"/>
              <a:gd name="connsiteY35" fmla="*/ 4069 h 10000"/>
              <a:gd name="connsiteX36" fmla="*/ 1168 w 9912"/>
              <a:gd name="connsiteY36" fmla="*/ 3802 h 10000"/>
              <a:gd name="connsiteX37" fmla="*/ 1304 w 9912"/>
              <a:gd name="connsiteY37" fmla="*/ 3989 h 10000"/>
              <a:gd name="connsiteX38" fmla="*/ 1295 w 9912"/>
              <a:gd name="connsiteY38" fmla="*/ 3253 h 10000"/>
              <a:gd name="connsiteX39" fmla="*/ 1243 w 9912"/>
              <a:gd name="connsiteY39" fmla="*/ 3132 h 10000"/>
              <a:gd name="connsiteX40" fmla="*/ 1471 w 9912"/>
              <a:gd name="connsiteY40" fmla="*/ 3306 h 10000"/>
              <a:gd name="connsiteX41" fmla="*/ 1491 w 9912"/>
              <a:gd name="connsiteY41" fmla="*/ 3386 h 10000"/>
              <a:gd name="connsiteX42" fmla="*/ 1364 w 9912"/>
              <a:gd name="connsiteY42" fmla="*/ 3521 h 10000"/>
              <a:gd name="connsiteX43" fmla="*/ 1491 w 9912"/>
              <a:gd name="connsiteY43" fmla="*/ 3762 h 10000"/>
              <a:gd name="connsiteX44" fmla="*/ 1594 w 9912"/>
              <a:gd name="connsiteY44" fmla="*/ 3481 h 10000"/>
              <a:gd name="connsiteX45" fmla="*/ 2024 w 9912"/>
              <a:gd name="connsiteY45" fmla="*/ 3039 h 10000"/>
              <a:gd name="connsiteX46" fmla="*/ 2092 w 9912"/>
              <a:gd name="connsiteY46" fmla="*/ 3025 h 10000"/>
              <a:gd name="connsiteX47" fmla="*/ 2024 w 9912"/>
              <a:gd name="connsiteY47" fmla="*/ 3092 h 10000"/>
              <a:gd name="connsiteX48" fmla="*/ 2233 w 9912"/>
              <a:gd name="connsiteY48" fmla="*/ 4899 h 10000"/>
              <a:gd name="connsiteX49" fmla="*/ 2409 w 9912"/>
              <a:gd name="connsiteY49" fmla="*/ 3025 h 10000"/>
              <a:gd name="connsiteX50" fmla="*/ 2483 w 9912"/>
              <a:gd name="connsiteY50" fmla="*/ 3226 h 10000"/>
              <a:gd name="connsiteX51" fmla="*/ 2553 w 9912"/>
              <a:gd name="connsiteY51" fmla="*/ 3079 h 10000"/>
              <a:gd name="connsiteX52" fmla="*/ 2513 w 9912"/>
              <a:gd name="connsiteY52" fmla="*/ 2838 h 10000"/>
              <a:gd name="connsiteX53" fmla="*/ 2557 w 9912"/>
              <a:gd name="connsiteY53" fmla="*/ 2758 h 10000"/>
              <a:gd name="connsiteX54" fmla="*/ 2799 w 9912"/>
              <a:gd name="connsiteY54" fmla="*/ 2878 h 10000"/>
              <a:gd name="connsiteX55" fmla="*/ 3113 w 9912"/>
              <a:gd name="connsiteY55" fmla="*/ 3293 h 10000"/>
              <a:gd name="connsiteX56" fmla="*/ 3175 w 9912"/>
              <a:gd name="connsiteY56" fmla="*/ 3092 h 10000"/>
              <a:gd name="connsiteX57" fmla="*/ 3108 w 9912"/>
              <a:gd name="connsiteY57" fmla="*/ 2878 h 10000"/>
              <a:gd name="connsiteX58" fmla="*/ 3008 w 9912"/>
              <a:gd name="connsiteY58" fmla="*/ 2825 h 10000"/>
              <a:gd name="connsiteX59" fmla="*/ 3048 w 9912"/>
              <a:gd name="connsiteY59" fmla="*/ 2490 h 10000"/>
              <a:gd name="connsiteX60" fmla="*/ 2981 w 9912"/>
              <a:gd name="connsiteY60" fmla="*/ 2450 h 10000"/>
              <a:gd name="connsiteX61" fmla="*/ 3003 w 9912"/>
              <a:gd name="connsiteY61" fmla="*/ 2289 h 10000"/>
              <a:gd name="connsiteX62" fmla="*/ 3117 w 9912"/>
              <a:gd name="connsiteY62" fmla="*/ 2129 h 10000"/>
              <a:gd name="connsiteX63" fmla="*/ 3196 w 9912"/>
              <a:gd name="connsiteY63" fmla="*/ 1727 h 10000"/>
              <a:gd name="connsiteX64" fmla="*/ 3356 w 9912"/>
              <a:gd name="connsiteY64" fmla="*/ 1740 h 10000"/>
              <a:gd name="connsiteX65" fmla="*/ 3437 w 9912"/>
              <a:gd name="connsiteY65" fmla="*/ 1793 h 10000"/>
              <a:gd name="connsiteX66" fmla="*/ 3377 w 9912"/>
              <a:gd name="connsiteY66" fmla="*/ 2222 h 10000"/>
              <a:gd name="connsiteX67" fmla="*/ 3443 w 9912"/>
              <a:gd name="connsiteY67" fmla="*/ 2423 h 10000"/>
              <a:gd name="connsiteX68" fmla="*/ 3423 w 9912"/>
              <a:gd name="connsiteY68" fmla="*/ 3012 h 10000"/>
              <a:gd name="connsiteX69" fmla="*/ 3505 w 9912"/>
              <a:gd name="connsiteY69" fmla="*/ 3213 h 10000"/>
              <a:gd name="connsiteX70" fmla="*/ 3471 w 9912"/>
              <a:gd name="connsiteY70" fmla="*/ 3426 h 10000"/>
              <a:gd name="connsiteX71" fmla="*/ 3349 w 9912"/>
              <a:gd name="connsiteY71" fmla="*/ 3588 h 10000"/>
              <a:gd name="connsiteX72" fmla="*/ 3390 w 9912"/>
              <a:gd name="connsiteY72" fmla="*/ 3668 h 10000"/>
              <a:gd name="connsiteX73" fmla="*/ 3224 w 9912"/>
              <a:gd name="connsiteY73" fmla="*/ 3748 h 10000"/>
              <a:gd name="connsiteX74" fmla="*/ 3399 w 9912"/>
              <a:gd name="connsiteY74" fmla="*/ 3895 h 10000"/>
              <a:gd name="connsiteX75" fmla="*/ 3595 w 9912"/>
              <a:gd name="connsiteY75" fmla="*/ 3426 h 10000"/>
              <a:gd name="connsiteX76" fmla="*/ 3570 w 9912"/>
              <a:gd name="connsiteY76" fmla="*/ 3132 h 10000"/>
              <a:gd name="connsiteX77" fmla="*/ 3636 w 9912"/>
              <a:gd name="connsiteY77" fmla="*/ 3092 h 10000"/>
              <a:gd name="connsiteX78" fmla="*/ 3742 w 9912"/>
              <a:gd name="connsiteY78" fmla="*/ 3039 h 10000"/>
              <a:gd name="connsiteX79" fmla="*/ 3791 w 9912"/>
              <a:gd name="connsiteY79" fmla="*/ 3199 h 10000"/>
              <a:gd name="connsiteX80" fmla="*/ 3785 w 9912"/>
              <a:gd name="connsiteY80" fmla="*/ 3426 h 10000"/>
              <a:gd name="connsiteX81" fmla="*/ 3912 w 9912"/>
              <a:gd name="connsiteY81" fmla="*/ 3494 h 10000"/>
              <a:gd name="connsiteX82" fmla="*/ 3812 w 9912"/>
              <a:gd name="connsiteY82" fmla="*/ 3413 h 10000"/>
              <a:gd name="connsiteX83" fmla="*/ 3854 w 9912"/>
              <a:gd name="connsiteY83" fmla="*/ 3279 h 10000"/>
              <a:gd name="connsiteX84" fmla="*/ 3817 w 9912"/>
              <a:gd name="connsiteY84" fmla="*/ 3092 h 10000"/>
              <a:gd name="connsiteX85" fmla="*/ 3526 w 9912"/>
              <a:gd name="connsiteY85" fmla="*/ 2959 h 10000"/>
              <a:gd name="connsiteX86" fmla="*/ 3570 w 9912"/>
              <a:gd name="connsiteY86" fmla="*/ 2503 h 10000"/>
              <a:gd name="connsiteX87" fmla="*/ 3471 w 9912"/>
              <a:gd name="connsiteY87" fmla="*/ 2222 h 10000"/>
              <a:gd name="connsiteX88" fmla="*/ 3615 w 9912"/>
              <a:gd name="connsiteY88" fmla="*/ 1955 h 10000"/>
              <a:gd name="connsiteX89" fmla="*/ 3599 w 9912"/>
              <a:gd name="connsiteY89" fmla="*/ 1767 h 10000"/>
              <a:gd name="connsiteX90" fmla="*/ 3664 w 9912"/>
              <a:gd name="connsiteY90" fmla="*/ 1874 h 10000"/>
              <a:gd name="connsiteX91" fmla="*/ 3630 w 9912"/>
              <a:gd name="connsiteY91" fmla="*/ 2236 h 10000"/>
              <a:gd name="connsiteX92" fmla="*/ 3673 w 9912"/>
              <a:gd name="connsiteY92" fmla="*/ 2289 h 10000"/>
              <a:gd name="connsiteX93" fmla="*/ 3873 w 9912"/>
              <a:gd name="connsiteY93" fmla="*/ 2409 h 10000"/>
              <a:gd name="connsiteX94" fmla="*/ 3696 w 9912"/>
              <a:gd name="connsiteY94" fmla="*/ 2102 h 10000"/>
              <a:gd name="connsiteX95" fmla="*/ 3827 w 9912"/>
              <a:gd name="connsiteY95" fmla="*/ 2115 h 10000"/>
              <a:gd name="connsiteX96" fmla="*/ 3801 w 9912"/>
              <a:gd name="connsiteY96" fmla="*/ 1995 h 10000"/>
              <a:gd name="connsiteX97" fmla="*/ 3873 w 9912"/>
              <a:gd name="connsiteY97" fmla="*/ 1942 h 10000"/>
              <a:gd name="connsiteX98" fmla="*/ 4236 w 9912"/>
              <a:gd name="connsiteY98" fmla="*/ 2169 h 10000"/>
              <a:gd name="connsiteX99" fmla="*/ 4164 w 9912"/>
              <a:gd name="connsiteY99" fmla="*/ 2329 h 10000"/>
              <a:gd name="connsiteX100" fmla="*/ 4159 w 9912"/>
              <a:gd name="connsiteY100" fmla="*/ 2570 h 10000"/>
              <a:gd name="connsiteX101" fmla="*/ 4229 w 9912"/>
              <a:gd name="connsiteY101" fmla="*/ 2705 h 10000"/>
              <a:gd name="connsiteX102" fmla="*/ 4269 w 9912"/>
              <a:gd name="connsiteY102" fmla="*/ 2169 h 10000"/>
              <a:gd name="connsiteX103" fmla="*/ 4070 w 9912"/>
              <a:gd name="connsiteY103" fmla="*/ 1900 h 10000"/>
              <a:gd name="connsiteX104" fmla="*/ 4031 w 9912"/>
              <a:gd name="connsiteY104" fmla="*/ 1539 h 10000"/>
              <a:gd name="connsiteX105" fmla="*/ 4487 w 9912"/>
              <a:gd name="connsiteY105" fmla="*/ 1406 h 10000"/>
              <a:gd name="connsiteX106" fmla="*/ 4436 w 9912"/>
              <a:gd name="connsiteY106" fmla="*/ 1057 h 10000"/>
              <a:gd name="connsiteX107" fmla="*/ 4487 w 9912"/>
              <a:gd name="connsiteY107" fmla="*/ 1137 h 10000"/>
              <a:gd name="connsiteX108" fmla="*/ 4566 w 9912"/>
              <a:gd name="connsiteY108" fmla="*/ 1004 h 10000"/>
              <a:gd name="connsiteX109" fmla="*/ 4510 w 9912"/>
              <a:gd name="connsiteY109" fmla="*/ 964 h 10000"/>
              <a:gd name="connsiteX110" fmla="*/ 4996 w 9912"/>
              <a:gd name="connsiteY110" fmla="*/ 683 h 10000"/>
              <a:gd name="connsiteX111" fmla="*/ 4958 w 9912"/>
              <a:gd name="connsiteY111" fmla="*/ 616 h 10000"/>
              <a:gd name="connsiteX112" fmla="*/ 5177 w 9912"/>
              <a:gd name="connsiteY112" fmla="*/ 576 h 10000"/>
              <a:gd name="connsiteX113" fmla="*/ 5177 w 9912"/>
              <a:gd name="connsiteY113" fmla="*/ 669 h 10000"/>
              <a:gd name="connsiteX114" fmla="*/ 5231 w 9912"/>
              <a:gd name="connsiteY114" fmla="*/ 669 h 10000"/>
              <a:gd name="connsiteX115" fmla="*/ 5391 w 9912"/>
              <a:gd name="connsiteY115" fmla="*/ 549 h 10000"/>
              <a:gd name="connsiteX116" fmla="*/ 5469 w 9912"/>
              <a:gd name="connsiteY116" fmla="*/ 616 h 10000"/>
              <a:gd name="connsiteX117" fmla="*/ 5398 w 9912"/>
              <a:gd name="connsiteY117" fmla="*/ 469 h 10000"/>
              <a:gd name="connsiteX118" fmla="*/ 5578 w 9912"/>
              <a:gd name="connsiteY118" fmla="*/ 442 h 10000"/>
              <a:gd name="connsiteX119" fmla="*/ 5582 w 9912"/>
              <a:gd name="connsiteY119" fmla="*/ 254 h 10000"/>
              <a:gd name="connsiteX120" fmla="*/ 5797 w 9912"/>
              <a:gd name="connsiteY120" fmla="*/ 0 h 10000"/>
              <a:gd name="connsiteX121" fmla="*/ 5945 w 9912"/>
              <a:gd name="connsiteY121" fmla="*/ 147 h 10000"/>
              <a:gd name="connsiteX122" fmla="*/ 5820 w 9912"/>
              <a:gd name="connsiteY122" fmla="*/ 281 h 10000"/>
              <a:gd name="connsiteX123" fmla="*/ 6039 w 9912"/>
              <a:gd name="connsiteY123" fmla="*/ 267 h 10000"/>
              <a:gd name="connsiteX124" fmla="*/ 5952 w 9912"/>
              <a:gd name="connsiteY124" fmla="*/ 469 h 10000"/>
              <a:gd name="connsiteX125" fmla="*/ 6319 w 9912"/>
              <a:gd name="connsiteY125" fmla="*/ 374 h 10000"/>
              <a:gd name="connsiteX126" fmla="*/ 6524 w 9912"/>
              <a:gd name="connsiteY126" fmla="*/ 669 h 10000"/>
              <a:gd name="connsiteX127" fmla="*/ 6495 w 9912"/>
              <a:gd name="connsiteY127" fmla="*/ 790 h 10000"/>
              <a:gd name="connsiteX128" fmla="*/ 6425 w 9912"/>
              <a:gd name="connsiteY128" fmla="*/ 723 h 10000"/>
              <a:gd name="connsiteX129" fmla="*/ 6518 w 9912"/>
              <a:gd name="connsiteY129" fmla="*/ 817 h 10000"/>
              <a:gd name="connsiteX130" fmla="*/ 6474 w 9912"/>
              <a:gd name="connsiteY130" fmla="*/ 990 h 10000"/>
              <a:gd name="connsiteX131" fmla="*/ 5797 w 9912"/>
              <a:gd name="connsiteY131" fmla="*/ 1860 h 10000"/>
              <a:gd name="connsiteX132" fmla="*/ 6015 w 9912"/>
              <a:gd name="connsiteY132" fmla="*/ 1753 h 10000"/>
              <a:gd name="connsiteX133" fmla="*/ 5969 w 9912"/>
              <a:gd name="connsiteY133" fmla="*/ 1646 h 10000"/>
              <a:gd name="connsiteX134" fmla="*/ 6310 w 9912"/>
              <a:gd name="connsiteY134" fmla="*/ 1473 h 10000"/>
              <a:gd name="connsiteX135" fmla="*/ 6217 w 9912"/>
              <a:gd name="connsiteY135" fmla="*/ 1513 h 10000"/>
              <a:gd name="connsiteX136" fmla="*/ 6238 w 9912"/>
              <a:gd name="connsiteY136" fmla="*/ 1352 h 10000"/>
              <a:gd name="connsiteX137" fmla="*/ 6425 w 9912"/>
              <a:gd name="connsiteY137" fmla="*/ 1473 h 10000"/>
              <a:gd name="connsiteX138" fmla="*/ 6458 w 9912"/>
              <a:gd name="connsiteY138" fmla="*/ 1352 h 10000"/>
              <a:gd name="connsiteX139" fmla="*/ 6495 w 9912"/>
              <a:gd name="connsiteY139" fmla="*/ 1646 h 10000"/>
              <a:gd name="connsiteX140" fmla="*/ 6590 w 9912"/>
              <a:gd name="connsiteY140" fmla="*/ 1660 h 10000"/>
              <a:gd name="connsiteX141" fmla="*/ 6508 w 9912"/>
              <a:gd name="connsiteY141" fmla="*/ 1539 h 10000"/>
              <a:gd name="connsiteX142" fmla="*/ 6685 w 9912"/>
              <a:gd name="connsiteY142" fmla="*/ 1473 h 10000"/>
              <a:gd name="connsiteX143" fmla="*/ 6904 w 9912"/>
              <a:gd name="connsiteY143" fmla="*/ 1539 h 10000"/>
              <a:gd name="connsiteX144" fmla="*/ 6882 w 9912"/>
              <a:gd name="connsiteY144" fmla="*/ 1646 h 10000"/>
              <a:gd name="connsiteX145" fmla="*/ 7069 w 9912"/>
              <a:gd name="connsiteY145" fmla="*/ 1727 h 10000"/>
              <a:gd name="connsiteX146" fmla="*/ 7236 w 9912"/>
              <a:gd name="connsiteY146" fmla="*/ 1713 h 10000"/>
              <a:gd name="connsiteX147" fmla="*/ 7240 w 9912"/>
              <a:gd name="connsiteY147" fmla="*/ 1446 h 10000"/>
              <a:gd name="connsiteX148" fmla="*/ 7288 w 9912"/>
              <a:gd name="connsiteY148" fmla="*/ 1406 h 10000"/>
              <a:gd name="connsiteX149" fmla="*/ 7708 w 9912"/>
              <a:gd name="connsiteY149" fmla="*/ 1713 h 10000"/>
              <a:gd name="connsiteX150" fmla="*/ 7645 w 9912"/>
              <a:gd name="connsiteY150" fmla="*/ 2169 h 10000"/>
              <a:gd name="connsiteX151" fmla="*/ 7845 w 9912"/>
              <a:gd name="connsiteY151" fmla="*/ 2490 h 10000"/>
              <a:gd name="connsiteX152" fmla="*/ 7950 w 9912"/>
              <a:gd name="connsiteY152" fmla="*/ 2048 h 10000"/>
              <a:gd name="connsiteX153" fmla="*/ 8020 w 9912"/>
              <a:gd name="connsiteY153" fmla="*/ 2236 h 10000"/>
              <a:gd name="connsiteX154" fmla="*/ 8159 w 9912"/>
              <a:gd name="connsiteY154" fmla="*/ 2169 h 10000"/>
              <a:gd name="connsiteX155" fmla="*/ 8348 w 9912"/>
              <a:gd name="connsiteY155" fmla="*/ 2329 h 10000"/>
              <a:gd name="connsiteX156" fmla="*/ 8494 w 9912"/>
              <a:gd name="connsiteY156" fmla="*/ 2236 h 10000"/>
              <a:gd name="connsiteX157" fmla="*/ 8477 w 9912"/>
              <a:gd name="connsiteY157" fmla="*/ 2048 h 10000"/>
              <a:gd name="connsiteX158" fmla="*/ 8580 w 9912"/>
              <a:gd name="connsiteY158" fmla="*/ 1767 h 10000"/>
              <a:gd name="connsiteX159" fmla="*/ 9210 w 9912"/>
              <a:gd name="connsiteY159" fmla="*/ 1968 h 10000"/>
              <a:gd name="connsiteX160" fmla="*/ 9246 w 9912"/>
              <a:gd name="connsiteY160" fmla="*/ 2102 h 10000"/>
              <a:gd name="connsiteX161" fmla="*/ 9170 w 9912"/>
              <a:gd name="connsiteY161" fmla="*/ 2169 h 10000"/>
              <a:gd name="connsiteX162" fmla="*/ 9370 w 9912"/>
              <a:gd name="connsiteY162" fmla="*/ 2236 h 10000"/>
              <a:gd name="connsiteX163" fmla="*/ 9444 w 9912"/>
              <a:gd name="connsiteY163" fmla="*/ 2450 h 10000"/>
              <a:gd name="connsiteX164" fmla="*/ 9912 w 9912"/>
              <a:gd name="connsiteY164" fmla="*/ 2409 h 10000"/>
              <a:gd name="connsiteX165" fmla="*/ 2827 w 9912"/>
              <a:gd name="connsiteY165" fmla="*/ 7121 h 10000"/>
              <a:gd name="connsiteX166" fmla="*/ 2650 w 9912"/>
              <a:gd name="connsiteY166" fmla="*/ 6907 h 10000"/>
              <a:gd name="connsiteX167" fmla="*/ 2483 w 9912"/>
              <a:gd name="connsiteY167" fmla="*/ 7068 h 10000"/>
              <a:gd name="connsiteX168" fmla="*/ 2440 w 9912"/>
              <a:gd name="connsiteY168" fmla="*/ 7014 h 10000"/>
              <a:gd name="connsiteX169" fmla="*/ 2278 w 9912"/>
              <a:gd name="connsiteY169" fmla="*/ 4912 h 10000"/>
              <a:gd name="connsiteX170" fmla="*/ 2356 w 9912"/>
              <a:gd name="connsiteY170" fmla="*/ 7148 h 10000"/>
              <a:gd name="connsiteX171" fmla="*/ 2197 w 9912"/>
              <a:gd name="connsiteY171" fmla="*/ 7202 h 10000"/>
              <a:gd name="connsiteX172" fmla="*/ 2140 w 9912"/>
              <a:gd name="connsiteY172" fmla="*/ 7148 h 10000"/>
              <a:gd name="connsiteX173" fmla="*/ 2124 w 9912"/>
              <a:gd name="connsiteY173" fmla="*/ 7202 h 10000"/>
              <a:gd name="connsiteX174" fmla="*/ 2208 w 9912"/>
              <a:gd name="connsiteY174" fmla="*/ 7403 h 10000"/>
              <a:gd name="connsiteX175" fmla="*/ 2150 w 9912"/>
              <a:gd name="connsiteY175" fmla="*/ 7523 h 10000"/>
              <a:gd name="connsiteX176" fmla="*/ 2154 w 9912"/>
              <a:gd name="connsiteY176" fmla="*/ 7697 h 10000"/>
              <a:gd name="connsiteX177" fmla="*/ 2245 w 9912"/>
              <a:gd name="connsiteY177" fmla="*/ 7711 h 10000"/>
              <a:gd name="connsiteX178" fmla="*/ 2281 w 9912"/>
              <a:gd name="connsiteY178" fmla="*/ 7871 h 10000"/>
              <a:gd name="connsiteX179" fmla="*/ 2260 w 9912"/>
              <a:gd name="connsiteY179" fmla="*/ 7991 h 10000"/>
              <a:gd name="connsiteX180" fmla="*/ 2197 w 9912"/>
              <a:gd name="connsiteY180" fmla="*/ 7911 h 10000"/>
              <a:gd name="connsiteX181" fmla="*/ 2140 w 9912"/>
              <a:gd name="connsiteY181" fmla="*/ 7978 h 10000"/>
              <a:gd name="connsiteX182" fmla="*/ 2092 w 9912"/>
              <a:gd name="connsiteY182" fmla="*/ 7911 h 10000"/>
              <a:gd name="connsiteX183" fmla="*/ 2069 w 9912"/>
              <a:gd name="connsiteY183" fmla="*/ 7804 h 10000"/>
              <a:gd name="connsiteX184" fmla="*/ 2009 w 9912"/>
              <a:gd name="connsiteY184" fmla="*/ 7871 h 10000"/>
              <a:gd name="connsiteX185" fmla="*/ 1957 w 9912"/>
              <a:gd name="connsiteY185" fmla="*/ 7804 h 10000"/>
              <a:gd name="connsiteX186" fmla="*/ 1910 w 9912"/>
              <a:gd name="connsiteY186" fmla="*/ 7911 h 10000"/>
              <a:gd name="connsiteX187" fmla="*/ 1844 w 9912"/>
              <a:gd name="connsiteY187" fmla="*/ 7924 h 10000"/>
              <a:gd name="connsiteX188" fmla="*/ 1799 w 9912"/>
              <a:gd name="connsiteY188" fmla="*/ 7804 h 10000"/>
              <a:gd name="connsiteX189" fmla="*/ 1558 w 9912"/>
              <a:gd name="connsiteY189" fmla="*/ 7764 h 10000"/>
              <a:gd name="connsiteX190" fmla="*/ 1529 w 9912"/>
              <a:gd name="connsiteY190" fmla="*/ 7831 h 10000"/>
              <a:gd name="connsiteX191" fmla="*/ 1507 w 9912"/>
              <a:gd name="connsiteY191" fmla="*/ 7831 h 10000"/>
              <a:gd name="connsiteX192" fmla="*/ 1466 w 9912"/>
              <a:gd name="connsiteY192" fmla="*/ 7965 h 10000"/>
              <a:gd name="connsiteX193" fmla="*/ 1471 w 9912"/>
              <a:gd name="connsiteY193" fmla="*/ 8099 h 10000"/>
              <a:gd name="connsiteX194" fmla="*/ 1447 w 9912"/>
              <a:gd name="connsiteY194" fmla="*/ 8099 h 10000"/>
              <a:gd name="connsiteX195" fmla="*/ 1423 w 9912"/>
              <a:gd name="connsiteY195" fmla="*/ 7991 h 10000"/>
              <a:gd name="connsiteX196" fmla="*/ 1391 w 9912"/>
              <a:gd name="connsiteY196" fmla="*/ 8005 h 10000"/>
              <a:gd name="connsiteX197" fmla="*/ 1381 w 9912"/>
              <a:gd name="connsiteY197" fmla="*/ 8393 h 10000"/>
              <a:gd name="connsiteX198" fmla="*/ 1419 w 9912"/>
              <a:gd name="connsiteY198" fmla="*/ 8514 h 10000"/>
              <a:gd name="connsiteX199" fmla="*/ 1419 w 9912"/>
              <a:gd name="connsiteY199" fmla="*/ 8621 h 10000"/>
              <a:gd name="connsiteX200" fmla="*/ 1457 w 9912"/>
              <a:gd name="connsiteY200" fmla="*/ 8607 h 10000"/>
              <a:gd name="connsiteX201" fmla="*/ 1507 w 9912"/>
              <a:gd name="connsiteY201" fmla="*/ 8554 h 10000"/>
              <a:gd name="connsiteX202" fmla="*/ 1552 w 9912"/>
              <a:gd name="connsiteY202" fmla="*/ 8728 h 10000"/>
              <a:gd name="connsiteX203" fmla="*/ 1584 w 9912"/>
              <a:gd name="connsiteY203" fmla="*/ 8835 h 10000"/>
              <a:gd name="connsiteX204" fmla="*/ 1618 w 9912"/>
              <a:gd name="connsiteY204" fmla="*/ 8983 h 10000"/>
              <a:gd name="connsiteX205" fmla="*/ 1673 w 9912"/>
              <a:gd name="connsiteY205" fmla="*/ 9009 h 10000"/>
              <a:gd name="connsiteX206" fmla="*/ 1600 w 9912"/>
              <a:gd name="connsiteY206" fmla="*/ 9130 h 10000"/>
              <a:gd name="connsiteX207" fmla="*/ 1552 w 9912"/>
              <a:gd name="connsiteY207" fmla="*/ 9023 h 10000"/>
              <a:gd name="connsiteX208" fmla="*/ 1501 w 9912"/>
              <a:gd name="connsiteY208" fmla="*/ 9464 h 10000"/>
              <a:gd name="connsiteX209" fmla="*/ 1562 w 9912"/>
              <a:gd name="connsiteY209" fmla="*/ 9571 h 10000"/>
              <a:gd name="connsiteX210" fmla="*/ 1618 w 9912"/>
              <a:gd name="connsiteY210" fmla="*/ 10000 h 10000"/>
              <a:gd name="connsiteX211" fmla="*/ 1568 w 9912"/>
              <a:gd name="connsiteY211" fmla="*/ 9919 h 10000"/>
              <a:gd name="connsiteX212" fmla="*/ 1519 w 9912"/>
              <a:gd name="connsiteY212" fmla="*/ 9879 h 10000"/>
              <a:gd name="connsiteX213" fmla="*/ 1457 w 9912"/>
              <a:gd name="connsiteY213" fmla="*/ 9853 h 10000"/>
              <a:gd name="connsiteX214" fmla="*/ 1419 w 9912"/>
              <a:gd name="connsiteY214" fmla="*/ 9812 h 10000"/>
              <a:gd name="connsiteX215" fmla="*/ 1375 w 9912"/>
              <a:gd name="connsiteY215" fmla="*/ 9786 h 10000"/>
              <a:gd name="connsiteX216" fmla="*/ 1341 w 9912"/>
              <a:gd name="connsiteY216" fmla="*/ 9639 h 10000"/>
              <a:gd name="connsiteX217" fmla="*/ 1264 w 9912"/>
              <a:gd name="connsiteY217" fmla="*/ 9732 h 10000"/>
              <a:gd name="connsiteX218" fmla="*/ 1194 w 9912"/>
              <a:gd name="connsiteY218" fmla="*/ 9719 h 10000"/>
              <a:gd name="connsiteX219" fmla="*/ 1148 w 9912"/>
              <a:gd name="connsiteY219" fmla="*/ 9598 h 10000"/>
              <a:gd name="connsiteX220" fmla="*/ 1029 w 9912"/>
              <a:gd name="connsiteY220" fmla="*/ 9477 h 10000"/>
              <a:gd name="connsiteX221" fmla="*/ 906 w 9912"/>
              <a:gd name="connsiteY221" fmla="*/ 9491 h 10000"/>
              <a:gd name="connsiteX222" fmla="*/ 779 w 9912"/>
              <a:gd name="connsiteY222" fmla="*/ 9290 h 10000"/>
              <a:gd name="connsiteX223" fmla="*/ 879 w 9912"/>
              <a:gd name="connsiteY223" fmla="*/ 9090 h 10000"/>
              <a:gd name="connsiteX224" fmla="*/ 892 w 9912"/>
              <a:gd name="connsiteY224" fmla="*/ 8929 h 10000"/>
              <a:gd name="connsiteX225" fmla="*/ 892 w 9912"/>
              <a:gd name="connsiteY225" fmla="*/ 8754 h 10000"/>
              <a:gd name="connsiteX226" fmla="*/ 896 w 9912"/>
              <a:gd name="connsiteY226" fmla="*/ 8634 h 10000"/>
              <a:gd name="connsiteX227" fmla="*/ 963 w 9912"/>
              <a:gd name="connsiteY227" fmla="*/ 8581 h 10000"/>
              <a:gd name="connsiteX228" fmla="*/ 930 w 9912"/>
              <a:gd name="connsiteY228" fmla="*/ 8327 h 10000"/>
              <a:gd name="connsiteX229" fmla="*/ 852 w 9912"/>
              <a:gd name="connsiteY229" fmla="*/ 8260 h 10000"/>
              <a:gd name="connsiteX230" fmla="*/ 814 w 9912"/>
              <a:gd name="connsiteY230" fmla="*/ 8220 h 10000"/>
              <a:gd name="connsiteX231" fmla="*/ 764 w 9912"/>
              <a:gd name="connsiteY231" fmla="*/ 8260 h 10000"/>
              <a:gd name="connsiteX232" fmla="*/ 650 w 9912"/>
              <a:gd name="connsiteY232" fmla="*/ 8193 h 10000"/>
              <a:gd name="connsiteX233" fmla="*/ 560 w 9912"/>
              <a:gd name="connsiteY233" fmla="*/ 7938 h 10000"/>
              <a:gd name="connsiteX234" fmla="*/ 489 w 9912"/>
              <a:gd name="connsiteY234" fmla="*/ 7858 h 10000"/>
              <a:gd name="connsiteX235" fmla="*/ 457 w 9912"/>
              <a:gd name="connsiteY235" fmla="*/ 7630 h 10000"/>
              <a:gd name="connsiteX236" fmla="*/ 391 w 9912"/>
              <a:gd name="connsiteY236" fmla="*/ 7604 h 10000"/>
              <a:gd name="connsiteX237" fmla="*/ 330 w 9912"/>
              <a:gd name="connsiteY237" fmla="*/ 7684 h 10000"/>
              <a:gd name="connsiteX238" fmla="*/ 290 w 9912"/>
              <a:gd name="connsiteY238" fmla="*/ 7724 h 10000"/>
              <a:gd name="connsiteX239" fmla="*/ 275 w 9912"/>
              <a:gd name="connsiteY239" fmla="*/ 7617 h 10000"/>
              <a:gd name="connsiteX240" fmla="*/ 241 w 9912"/>
              <a:gd name="connsiteY240" fmla="*/ 7523 h 10000"/>
              <a:gd name="connsiteX241" fmla="*/ 330 w 9912"/>
              <a:gd name="connsiteY241" fmla="*/ 7497 h 10000"/>
              <a:gd name="connsiteX242" fmla="*/ 323 w 9912"/>
              <a:gd name="connsiteY242" fmla="*/ 7430 h 10000"/>
              <a:gd name="connsiteX243" fmla="*/ 302 w 9912"/>
              <a:gd name="connsiteY243" fmla="*/ 7390 h 10000"/>
              <a:gd name="connsiteX244" fmla="*/ 275 w 9912"/>
              <a:gd name="connsiteY244" fmla="*/ 7336 h 10000"/>
              <a:gd name="connsiteX245" fmla="*/ 226 w 9912"/>
              <a:gd name="connsiteY245" fmla="*/ 7068 h 10000"/>
              <a:gd name="connsiteX246" fmla="*/ 161 w 9912"/>
              <a:gd name="connsiteY246" fmla="*/ 6921 h 10000"/>
              <a:gd name="connsiteX247" fmla="*/ 94 w 9912"/>
              <a:gd name="connsiteY247" fmla="*/ 6921 h 10000"/>
              <a:gd name="connsiteX248" fmla="*/ 22 w 9912"/>
              <a:gd name="connsiteY248" fmla="*/ 6921 h 10000"/>
              <a:gd name="connsiteX249" fmla="*/ 0 w 9912"/>
              <a:gd name="connsiteY249" fmla="*/ 6720 h 10000"/>
              <a:gd name="connsiteX250" fmla="*/ 42 w 9912"/>
              <a:gd name="connsiteY250" fmla="*/ 6587 h 10000"/>
              <a:gd name="connsiteX0" fmla="*/ 42 w 9528"/>
              <a:gd name="connsiteY0" fmla="*/ 6587 h 10000"/>
              <a:gd name="connsiteX1" fmla="*/ 73 w 9528"/>
              <a:gd name="connsiteY1" fmla="*/ 6345 h 10000"/>
              <a:gd name="connsiteX2" fmla="*/ 122 w 9528"/>
              <a:gd name="connsiteY2" fmla="*/ 6131 h 10000"/>
              <a:gd name="connsiteX3" fmla="*/ 84 w 9528"/>
              <a:gd name="connsiteY3" fmla="*/ 5877 h 10000"/>
              <a:gd name="connsiteX4" fmla="*/ 84 w 9528"/>
              <a:gd name="connsiteY4" fmla="*/ 5729 h 10000"/>
              <a:gd name="connsiteX5" fmla="*/ 255 w 9528"/>
              <a:gd name="connsiteY5" fmla="*/ 5662 h 10000"/>
              <a:gd name="connsiteX6" fmla="*/ 133 w 9528"/>
              <a:gd name="connsiteY6" fmla="*/ 5582 h 10000"/>
              <a:gd name="connsiteX7" fmla="*/ 137 w 9528"/>
              <a:gd name="connsiteY7" fmla="*/ 5475 h 10000"/>
              <a:gd name="connsiteX8" fmla="*/ 61 w 9528"/>
              <a:gd name="connsiteY8" fmla="*/ 5502 h 10000"/>
              <a:gd name="connsiteX9" fmla="*/ 351 w 9528"/>
              <a:gd name="connsiteY9" fmla="*/ 4912 h 10000"/>
              <a:gd name="connsiteX10" fmla="*/ 221 w 9528"/>
              <a:gd name="connsiteY10" fmla="*/ 4297 h 10000"/>
              <a:gd name="connsiteX11" fmla="*/ 255 w 9528"/>
              <a:gd name="connsiteY11" fmla="*/ 4002 h 10000"/>
              <a:gd name="connsiteX12" fmla="*/ 177 w 9528"/>
              <a:gd name="connsiteY12" fmla="*/ 3668 h 10000"/>
              <a:gd name="connsiteX13" fmla="*/ 239 w 9528"/>
              <a:gd name="connsiteY13" fmla="*/ 3481 h 10000"/>
              <a:gd name="connsiteX14" fmla="*/ 133 w 9528"/>
              <a:gd name="connsiteY14" fmla="*/ 3226 h 10000"/>
              <a:gd name="connsiteX15" fmla="*/ 162 w 9528"/>
              <a:gd name="connsiteY15" fmla="*/ 3012 h 10000"/>
              <a:gd name="connsiteX16" fmla="*/ 305 w 9528"/>
              <a:gd name="connsiteY16" fmla="*/ 2771 h 10000"/>
              <a:gd name="connsiteX17" fmla="*/ 382 w 9528"/>
              <a:gd name="connsiteY17" fmla="*/ 2745 h 10000"/>
              <a:gd name="connsiteX18" fmla="*/ 477 w 9528"/>
              <a:gd name="connsiteY18" fmla="*/ 2798 h 10000"/>
              <a:gd name="connsiteX19" fmla="*/ 394 w 9528"/>
              <a:gd name="connsiteY19" fmla="*/ 2852 h 10000"/>
              <a:gd name="connsiteX20" fmla="*/ 461 w 9528"/>
              <a:gd name="connsiteY20" fmla="*/ 2945 h 10000"/>
              <a:gd name="connsiteX21" fmla="*/ 682 w 9528"/>
              <a:gd name="connsiteY21" fmla="*/ 2972 h 10000"/>
              <a:gd name="connsiteX22" fmla="*/ 1083 w 9528"/>
              <a:gd name="connsiteY22" fmla="*/ 3468 h 10000"/>
              <a:gd name="connsiteX23" fmla="*/ 1089 w 9528"/>
              <a:gd name="connsiteY23" fmla="*/ 3708 h 10000"/>
              <a:gd name="connsiteX24" fmla="*/ 921 w 9528"/>
              <a:gd name="connsiteY24" fmla="*/ 3935 h 10000"/>
              <a:gd name="connsiteX25" fmla="*/ 382 w 9528"/>
              <a:gd name="connsiteY25" fmla="*/ 3628 h 10000"/>
              <a:gd name="connsiteX26" fmla="*/ 602 w 9528"/>
              <a:gd name="connsiteY26" fmla="*/ 3989 h 10000"/>
              <a:gd name="connsiteX27" fmla="*/ 598 w 9528"/>
              <a:gd name="connsiteY27" fmla="*/ 4404 h 10000"/>
              <a:gd name="connsiteX28" fmla="*/ 811 w 9528"/>
              <a:gd name="connsiteY28" fmla="*/ 4605 h 10000"/>
              <a:gd name="connsiteX29" fmla="*/ 871 w 9528"/>
              <a:gd name="connsiteY29" fmla="*/ 4578 h 10000"/>
              <a:gd name="connsiteX30" fmla="*/ 839 w 9528"/>
              <a:gd name="connsiteY30" fmla="*/ 4404 h 10000"/>
              <a:gd name="connsiteX31" fmla="*/ 738 w 9528"/>
              <a:gd name="connsiteY31" fmla="*/ 4338 h 10000"/>
              <a:gd name="connsiteX32" fmla="*/ 765 w 9528"/>
              <a:gd name="connsiteY32" fmla="*/ 4189 h 10000"/>
              <a:gd name="connsiteX33" fmla="*/ 860 w 9528"/>
              <a:gd name="connsiteY33" fmla="*/ 4351 h 10000"/>
              <a:gd name="connsiteX34" fmla="*/ 1071 w 9528"/>
              <a:gd name="connsiteY34" fmla="*/ 4404 h 10000"/>
              <a:gd name="connsiteX35" fmla="*/ 982 w 9528"/>
              <a:gd name="connsiteY35" fmla="*/ 4069 h 10000"/>
              <a:gd name="connsiteX36" fmla="*/ 1178 w 9528"/>
              <a:gd name="connsiteY36" fmla="*/ 3802 h 10000"/>
              <a:gd name="connsiteX37" fmla="*/ 1316 w 9528"/>
              <a:gd name="connsiteY37" fmla="*/ 3989 h 10000"/>
              <a:gd name="connsiteX38" fmla="*/ 1306 w 9528"/>
              <a:gd name="connsiteY38" fmla="*/ 3253 h 10000"/>
              <a:gd name="connsiteX39" fmla="*/ 1254 w 9528"/>
              <a:gd name="connsiteY39" fmla="*/ 3132 h 10000"/>
              <a:gd name="connsiteX40" fmla="*/ 1484 w 9528"/>
              <a:gd name="connsiteY40" fmla="*/ 3306 h 10000"/>
              <a:gd name="connsiteX41" fmla="*/ 1504 w 9528"/>
              <a:gd name="connsiteY41" fmla="*/ 3386 h 10000"/>
              <a:gd name="connsiteX42" fmla="*/ 1376 w 9528"/>
              <a:gd name="connsiteY42" fmla="*/ 3521 h 10000"/>
              <a:gd name="connsiteX43" fmla="*/ 1504 w 9528"/>
              <a:gd name="connsiteY43" fmla="*/ 3762 h 10000"/>
              <a:gd name="connsiteX44" fmla="*/ 1608 w 9528"/>
              <a:gd name="connsiteY44" fmla="*/ 3481 h 10000"/>
              <a:gd name="connsiteX45" fmla="*/ 2042 w 9528"/>
              <a:gd name="connsiteY45" fmla="*/ 3039 h 10000"/>
              <a:gd name="connsiteX46" fmla="*/ 2111 w 9528"/>
              <a:gd name="connsiteY46" fmla="*/ 3025 h 10000"/>
              <a:gd name="connsiteX47" fmla="*/ 2042 w 9528"/>
              <a:gd name="connsiteY47" fmla="*/ 3092 h 10000"/>
              <a:gd name="connsiteX48" fmla="*/ 2253 w 9528"/>
              <a:gd name="connsiteY48" fmla="*/ 4899 h 10000"/>
              <a:gd name="connsiteX49" fmla="*/ 2430 w 9528"/>
              <a:gd name="connsiteY49" fmla="*/ 3025 h 10000"/>
              <a:gd name="connsiteX50" fmla="*/ 2505 w 9528"/>
              <a:gd name="connsiteY50" fmla="*/ 3226 h 10000"/>
              <a:gd name="connsiteX51" fmla="*/ 2576 w 9528"/>
              <a:gd name="connsiteY51" fmla="*/ 3079 h 10000"/>
              <a:gd name="connsiteX52" fmla="*/ 2535 w 9528"/>
              <a:gd name="connsiteY52" fmla="*/ 2838 h 10000"/>
              <a:gd name="connsiteX53" fmla="*/ 2580 w 9528"/>
              <a:gd name="connsiteY53" fmla="*/ 2758 h 10000"/>
              <a:gd name="connsiteX54" fmla="*/ 2824 w 9528"/>
              <a:gd name="connsiteY54" fmla="*/ 2878 h 10000"/>
              <a:gd name="connsiteX55" fmla="*/ 3141 w 9528"/>
              <a:gd name="connsiteY55" fmla="*/ 3293 h 10000"/>
              <a:gd name="connsiteX56" fmla="*/ 3203 w 9528"/>
              <a:gd name="connsiteY56" fmla="*/ 3092 h 10000"/>
              <a:gd name="connsiteX57" fmla="*/ 3136 w 9528"/>
              <a:gd name="connsiteY57" fmla="*/ 2878 h 10000"/>
              <a:gd name="connsiteX58" fmla="*/ 3035 w 9528"/>
              <a:gd name="connsiteY58" fmla="*/ 2825 h 10000"/>
              <a:gd name="connsiteX59" fmla="*/ 3075 w 9528"/>
              <a:gd name="connsiteY59" fmla="*/ 2490 h 10000"/>
              <a:gd name="connsiteX60" fmla="*/ 3007 w 9528"/>
              <a:gd name="connsiteY60" fmla="*/ 2450 h 10000"/>
              <a:gd name="connsiteX61" fmla="*/ 3030 w 9528"/>
              <a:gd name="connsiteY61" fmla="*/ 2289 h 10000"/>
              <a:gd name="connsiteX62" fmla="*/ 3145 w 9528"/>
              <a:gd name="connsiteY62" fmla="*/ 2129 h 10000"/>
              <a:gd name="connsiteX63" fmla="*/ 3224 w 9528"/>
              <a:gd name="connsiteY63" fmla="*/ 1727 h 10000"/>
              <a:gd name="connsiteX64" fmla="*/ 3386 w 9528"/>
              <a:gd name="connsiteY64" fmla="*/ 1740 h 10000"/>
              <a:gd name="connsiteX65" fmla="*/ 3468 w 9528"/>
              <a:gd name="connsiteY65" fmla="*/ 1793 h 10000"/>
              <a:gd name="connsiteX66" fmla="*/ 3407 w 9528"/>
              <a:gd name="connsiteY66" fmla="*/ 2222 h 10000"/>
              <a:gd name="connsiteX67" fmla="*/ 3474 w 9528"/>
              <a:gd name="connsiteY67" fmla="*/ 2423 h 10000"/>
              <a:gd name="connsiteX68" fmla="*/ 3453 w 9528"/>
              <a:gd name="connsiteY68" fmla="*/ 3012 h 10000"/>
              <a:gd name="connsiteX69" fmla="*/ 3536 w 9528"/>
              <a:gd name="connsiteY69" fmla="*/ 3213 h 10000"/>
              <a:gd name="connsiteX70" fmla="*/ 3502 w 9528"/>
              <a:gd name="connsiteY70" fmla="*/ 3426 h 10000"/>
              <a:gd name="connsiteX71" fmla="*/ 3379 w 9528"/>
              <a:gd name="connsiteY71" fmla="*/ 3588 h 10000"/>
              <a:gd name="connsiteX72" fmla="*/ 3420 w 9528"/>
              <a:gd name="connsiteY72" fmla="*/ 3668 h 10000"/>
              <a:gd name="connsiteX73" fmla="*/ 3253 w 9528"/>
              <a:gd name="connsiteY73" fmla="*/ 3748 h 10000"/>
              <a:gd name="connsiteX74" fmla="*/ 3429 w 9528"/>
              <a:gd name="connsiteY74" fmla="*/ 3895 h 10000"/>
              <a:gd name="connsiteX75" fmla="*/ 3627 w 9528"/>
              <a:gd name="connsiteY75" fmla="*/ 3426 h 10000"/>
              <a:gd name="connsiteX76" fmla="*/ 3602 w 9528"/>
              <a:gd name="connsiteY76" fmla="*/ 3132 h 10000"/>
              <a:gd name="connsiteX77" fmla="*/ 3668 w 9528"/>
              <a:gd name="connsiteY77" fmla="*/ 3092 h 10000"/>
              <a:gd name="connsiteX78" fmla="*/ 3775 w 9528"/>
              <a:gd name="connsiteY78" fmla="*/ 3039 h 10000"/>
              <a:gd name="connsiteX79" fmla="*/ 3825 w 9528"/>
              <a:gd name="connsiteY79" fmla="*/ 3199 h 10000"/>
              <a:gd name="connsiteX80" fmla="*/ 3819 w 9528"/>
              <a:gd name="connsiteY80" fmla="*/ 3426 h 10000"/>
              <a:gd name="connsiteX81" fmla="*/ 3947 w 9528"/>
              <a:gd name="connsiteY81" fmla="*/ 3494 h 10000"/>
              <a:gd name="connsiteX82" fmla="*/ 3846 w 9528"/>
              <a:gd name="connsiteY82" fmla="*/ 3413 h 10000"/>
              <a:gd name="connsiteX83" fmla="*/ 3888 w 9528"/>
              <a:gd name="connsiteY83" fmla="*/ 3279 h 10000"/>
              <a:gd name="connsiteX84" fmla="*/ 3851 w 9528"/>
              <a:gd name="connsiteY84" fmla="*/ 3092 h 10000"/>
              <a:gd name="connsiteX85" fmla="*/ 3557 w 9528"/>
              <a:gd name="connsiteY85" fmla="*/ 2959 h 10000"/>
              <a:gd name="connsiteX86" fmla="*/ 3602 w 9528"/>
              <a:gd name="connsiteY86" fmla="*/ 2503 h 10000"/>
              <a:gd name="connsiteX87" fmla="*/ 3502 w 9528"/>
              <a:gd name="connsiteY87" fmla="*/ 2222 h 10000"/>
              <a:gd name="connsiteX88" fmla="*/ 3647 w 9528"/>
              <a:gd name="connsiteY88" fmla="*/ 1955 h 10000"/>
              <a:gd name="connsiteX89" fmla="*/ 3631 w 9528"/>
              <a:gd name="connsiteY89" fmla="*/ 1767 h 10000"/>
              <a:gd name="connsiteX90" fmla="*/ 3697 w 9528"/>
              <a:gd name="connsiteY90" fmla="*/ 1874 h 10000"/>
              <a:gd name="connsiteX91" fmla="*/ 3662 w 9528"/>
              <a:gd name="connsiteY91" fmla="*/ 2236 h 10000"/>
              <a:gd name="connsiteX92" fmla="*/ 3706 w 9528"/>
              <a:gd name="connsiteY92" fmla="*/ 2289 h 10000"/>
              <a:gd name="connsiteX93" fmla="*/ 3907 w 9528"/>
              <a:gd name="connsiteY93" fmla="*/ 2409 h 10000"/>
              <a:gd name="connsiteX94" fmla="*/ 3729 w 9528"/>
              <a:gd name="connsiteY94" fmla="*/ 2102 h 10000"/>
              <a:gd name="connsiteX95" fmla="*/ 3861 w 9528"/>
              <a:gd name="connsiteY95" fmla="*/ 2115 h 10000"/>
              <a:gd name="connsiteX96" fmla="*/ 3835 w 9528"/>
              <a:gd name="connsiteY96" fmla="*/ 1995 h 10000"/>
              <a:gd name="connsiteX97" fmla="*/ 3907 w 9528"/>
              <a:gd name="connsiteY97" fmla="*/ 1942 h 10000"/>
              <a:gd name="connsiteX98" fmla="*/ 4274 w 9528"/>
              <a:gd name="connsiteY98" fmla="*/ 2169 h 10000"/>
              <a:gd name="connsiteX99" fmla="*/ 4201 w 9528"/>
              <a:gd name="connsiteY99" fmla="*/ 2329 h 10000"/>
              <a:gd name="connsiteX100" fmla="*/ 4196 w 9528"/>
              <a:gd name="connsiteY100" fmla="*/ 2570 h 10000"/>
              <a:gd name="connsiteX101" fmla="*/ 4267 w 9528"/>
              <a:gd name="connsiteY101" fmla="*/ 2705 h 10000"/>
              <a:gd name="connsiteX102" fmla="*/ 4307 w 9528"/>
              <a:gd name="connsiteY102" fmla="*/ 2169 h 10000"/>
              <a:gd name="connsiteX103" fmla="*/ 4106 w 9528"/>
              <a:gd name="connsiteY103" fmla="*/ 1900 h 10000"/>
              <a:gd name="connsiteX104" fmla="*/ 4067 w 9528"/>
              <a:gd name="connsiteY104" fmla="*/ 1539 h 10000"/>
              <a:gd name="connsiteX105" fmla="*/ 4527 w 9528"/>
              <a:gd name="connsiteY105" fmla="*/ 1406 h 10000"/>
              <a:gd name="connsiteX106" fmla="*/ 4475 w 9528"/>
              <a:gd name="connsiteY106" fmla="*/ 1057 h 10000"/>
              <a:gd name="connsiteX107" fmla="*/ 4527 w 9528"/>
              <a:gd name="connsiteY107" fmla="*/ 1137 h 10000"/>
              <a:gd name="connsiteX108" fmla="*/ 4607 w 9528"/>
              <a:gd name="connsiteY108" fmla="*/ 1004 h 10000"/>
              <a:gd name="connsiteX109" fmla="*/ 4550 w 9528"/>
              <a:gd name="connsiteY109" fmla="*/ 964 h 10000"/>
              <a:gd name="connsiteX110" fmla="*/ 5040 w 9528"/>
              <a:gd name="connsiteY110" fmla="*/ 683 h 10000"/>
              <a:gd name="connsiteX111" fmla="*/ 5002 w 9528"/>
              <a:gd name="connsiteY111" fmla="*/ 616 h 10000"/>
              <a:gd name="connsiteX112" fmla="*/ 5223 w 9528"/>
              <a:gd name="connsiteY112" fmla="*/ 576 h 10000"/>
              <a:gd name="connsiteX113" fmla="*/ 5223 w 9528"/>
              <a:gd name="connsiteY113" fmla="*/ 669 h 10000"/>
              <a:gd name="connsiteX114" fmla="*/ 5277 w 9528"/>
              <a:gd name="connsiteY114" fmla="*/ 669 h 10000"/>
              <a:gd name="connsiteX115" fmla="*/ 5439 w 9528"/>
              <a:gd name="connsiteY115" fmla="*/ 549 h 10000"/>
              <a:gd name="connsiteX116" fmla="*/ 5518 w 9528"/>
              <a:gd name="connsiteY116" fmla="*/ 616 h 10000"/>
              <a:gd name="connsiteX117" fmla="*/ 5446 w 9528"/>
              <a:gd name="connsiteY117" fmla="*/ 469 h 10000"/>
              <a:gd name="connsiteX118" fmla="*/ 5628 w 9528"/>
              <a:gd name="connsiteY118" fmla="*/ 442 h 10000"/>
              <a:gd name="connsiteX119" fmla="*/ 5632 w 9528"/>
              <a:gd name="connsiteY119" fmla="*/ 254 h 10000"/>
              <a:gd name="connsiteX120" fmla="*/ 5848 w 9528"/>
              <a:gd name="connsiteY120" fmla="*/ 0 h 10000"/>
              <a:gd name="connsiteX121" fmla="*/ 5998 w 9528"/>
              <a:gd name="connsiteY121" fmla="*/ 147 h 10000"/>
              <a:gd name="connsiteX122" fmla="*/ 5872 w 9528"/>
              <a:gd name="connsiteY122" fmla="*/ 281 h 10000"/>
              <a:gd name="connsiteX123" fmla="*/ 6093 w 9528"/>
              <a:gd name="connsiteY123" fmla="*/ 267 h 10000"/>
              <a:gd name="connsiteX124" fmla="*/ 6005 w 9528"/>
              <a:gd name="connsiteY124" fmla="*/ 469 h 10000"/>
              <a:gd name="connsiteX125" fmla="*/ 6375 w 9528"/>
              <a:gd name="connsiteY125" fmla="*/ 374 h 10000"/>
              <a:gd name="connsiteX126" fmla="*/ 6582 w 9528"/>
              <a:gd name="connsiteY126" fmla="*/ 669 h 10000"/>
              <a:gd name="connsiteX127" fmla="*/ 6553 w 9528"/>
              <a:gd name="connsiteY127" fmla="*/ 790 h 10000"/>
              <a:gd name="connsiteX128" fmla="*/ 6482 w 9528"/>
              <a:gd name="connsiteY128" fmla="*/ 723 h 10000"/>
              <a:gd name="connsiteX129" fmla="*/ 6576 w 9528"/>
              <a:gd name="connsiteY129" fmla="*/ 817 h 10000"/>
              <a:gd name="connsiteX130" fmla="*/ 6531 w 9528"/>
              <a:gd name="connsiteY130" fmla="*/ 990 h 10000"/>
              <a:gd name="connsiteX131" fmla="*/ 5848 w 9528"/>
              <a:gd name="connsiteY131" fmla="*/ 1860 h 10000"/>
              <a:gd name="connsiteX132" fmla="*/ 6068 w 9528"/>
              <a:gd name="connsiteY132" fmla="*/ 1753 h 10000"/>
              <a:gd name="connsiteX133" fmla="*/ 6022 w 9528"/>
              <a:gd name="connsiteY133" fmla="*/ 1646 h 10000"/>
              <a:gd name="connsiteX134" fmla="*/ 6366 w 9528"/>
              <a:gd name="connsiteY134" fmla="*/ 1473 h 10000"/>
              <a:gd name="connsiteX135" fmla="*/ 6272 w 9528"/>
              <a:gd name="connsiteY135" fmla="*/ 1513 h 10000"/>
              <a:gd name="connsiteX136" fmla="*/ 6293 w 9528"/>
              <a:gd name="connsiteY136" fmla="*/ 1352 h 10000"/>
              <a:gd name="connsiteX137" fmla="*/ 6482 w 9528"/>
              <a:gd name="connsiteY137" fmla="*/ 1473 h 10000"/>
              <a:gd name="connsiteX138" fmla="*/ 6515 w 9528"/>
              <a:gd name="connsiteY138" fmla="*/ 1352 h 10000"/>
              <a:gd name="connsiteX139" fmla="*/ 6553 w 9528"/>
              <a:gd name="connsiteY139" fmla="*/ 1646 h 10000"/>
              <a:gd name="connsiteX140" fmla="*/ 6649 w 9528"/>
              <a:gd name="connsiteY140" fmla="*/ 1660 h 10000"/>
              <a:gd name="connsiteX141" fmla="*/ 6566 w 9528"/>
              <a:gd name="connsiteY141" fmla="*/ 1539 h 10000"/>
              <a:gd name="connsiteX142" fmla="*/ 6744 w 9528"/>
              <a:gd name="connsiteY142" fmla="*/ 1473 h 10000"/>
              <a:gd name="connsiteX143" fmla="*/ 6965 w 9528"/>
              <a:gd name="connsiteY143" fmla="*/ 1539 h 10000"/>
              <a:gd name="connsiteX144" fmla="*/ 6943 w 9528"/>
              <a:gd name="connsiteY144" fmla="*/ 1646 h 10000"/>
              <a:gd name="connsiteX145" fmla="*/ 7132 w 9528"/>
              <a:gd name="connsiteY145" fmla="*/ 1727 h 10000"/>
              <a:gd name="connsiteX146" fmla="*/ 7300 w 9528"/>
              <a:gd name="connsiteY146" fmla="*/ 1713 h 10000"/>
              <a:gd name="connsiteX147" fmla="*/ 7304 w 9528"/>
              <a:gd name="connsiteY147" fmla="*/ 1446 h 10000"/>
              <a:gd name="connsiteX148" fmla="*/ 7353 w 9528"/>
              <a:gd name="connsiteY148" fmla="*/ 1406 h 10000"/>
              <a:gd name="connsiteX149" fmla="*/ 7776 w 9528"/>
              <a:gd name="connsiteY149" fmla="*/ 1713 h 10000"/>
              <a:gd name="connsiteX150" fmla="*/ 7713 w 9528"/>
              <a:gd name="connsiteY150" fmla="*/ 2169 h 10000"/>
              <a:gd name="connsiteX151" fmla="*/ 7915 w 9528"/>
              <a:gd name="connsiteY151" fmla="*/ 2490 h 10000"/>
              <a:gd name="connsiteX152" fmla="*/ 8021 w 9528"/>
              <a:gd name="connsiteY152" fmla="*/ 2048 h 10000"/>
              <a:gd name="connsiteX153" fmla="*/ 8091 w 9528"/>
              <a:gd name="connsiteY153" fmla="*/ 2236 h 10000"/>
              <a:gd name="connsiteX154" fmla="*/ 8231 w 9528"/>
              <a:gd name="connsiteY154" fmla="*/ 2169 h 10000"/>
              <a:gd name="connsiteX155" fmla="*/ 8422 w 9528"/>
              <a:gd name="connsiteY155" fmla="*/ 2329 h 10000"/>
              <a:gd name="connsiteX156" fmla="*/ 8569 w 9528"/>
              <a:gd name="connsiteY156" fmla="*/ 2236 h 10000"/>
              <a:gd name="connsiteX157" fmla="*/ 8552 w 9528"/>
              <a:gd name="connsiteY157" fmla="*/ 2048 h 10000"/>
              <a:gd name="connsiteX158" fmla="*/ 8656 w 9528"/>
              <a:gd name="connsiteY158" fmla="*/ 1767 h 10000"/>
              <a:gd name="connsiteX159" fmla="*/ 9292 w 9528"/>
              <a:gd name="connsiteY159" fmla="*/ 1968 h 10000"/>
              <a:gd name="connsiteX160" fmla="*/ 9328 w 9528"/>
              <a:gd name="connsiteY160" fmla="*/ 2102 h 10000"/>
              <a:gd name="connsiteX161" fmla="*/ 9251 w 9528"/>
              <a:gd name="connsiteY161" fmla="*/ 2169 h 10000"/>
              <a:gd name="connsiteX162" fmla="*/ 9453 w 9528"/>
              <a:gd name="connsiteY162" fmla="*/ 2236 h 10000"/>
              <a:gd name="connsiteX163" fmla="*/ 9528 w 9528"/>
              <a:gd name="connsiteY163" fmla="*/ 2450 h 10000"/>
              <a:gd name="connsiteX164" fmla="*/ 2852 w 9528"/>
              <a:gd name="connsiteY164" fmla="*/ 7121 h 10000"/>
              <a:gd name="connsiteX165" fmla="*/ 2674 w 9528"/>
              <a:gd name="connsiteY165" fmla="*/ 6907 h 10000"/>
              <a:gd name="connsiteX166" fmla="*/ 2505 w 9528"/>
              <a:gd name="connsiteY166" fmla="*/ 7068 h 10000"/>
              <a:gd name="connsiteX167" fmla="*/ 2462 w 9528"/>
              <a:gd name="connsiteY167" fmla="*/ 7014 h 10000"/>
              <a:gd name="connsiteX168" fmla="*/ 2298 w 9528"/>
              <a:gd name="connsiteY168" fmla="*/ 4912 h 10000"/>
              <a:gd name="connsiteX169" fmla="*/ 2377 w 9528"/>
              <a:gd name="connsiteY169" fmla="*/ 7148 h 10000"/>
              <a:gd name="connsiteX170" fmla="*/ 2217 w 9528"/>
              <a:gd name="connsiteY170" fmla="*/ 7202 h 10000"/>
              <a:gd name="connsiteX171" fmla="*/ 2159 w 9528"/>
              <a:gd name="connsiteY171" fmla="*/ 7148 h 10000"/>
              <a:gd name="connsiteX172" fmla="*/ 2143 w 9528"/>
              <a:gd name="connsiteY172" fmla="*/ 7202 h 10000"/>
              <a:gd name="connsiteX173" fmla="*/ 2228 w 9528"/>
              <a:gd name="connsiteY173" fmla="*/ 7403 h 10000"/>
              <a:gd name="connsiteX174" fmla="*/ 2169 w 9528"/>
              <a:gd name="connsiteY174" fmla="*/ 7523 h 10000"/>
              <a:gd name="connsiteX175" fmla="*/ 2173 w 9528"/>
              <a:gd name="connsiteY175" fmla="*/ 7697 h 10000"/>
              <a:gd name="connsiteX176" fmla="*/ 2265 w 9528"/>
              <a:gd name="connsiteY176" fmla="*/ 7711 h 10000"/>
              <a:gd name="connsiteX177" fmla="*/ 2301 w 9528"/>
              <a:gd name="connsiteY177" fmla="*/ 7871 h 10000"/>
              <a:gd name="connsiteX178" fmla="*/ 2280 w 9528"/>
              <a:gd name="connsiteY178" fmla="*/ 7991 h 10000"/>
              <a:gd name="connsiteX179" fmla="*/ 2217 w 9528"/>
              <a:gd name="connsiteY179" fmla="*/ 7911 h 10000"/>
              <a:gd name="connsiteX180" fmla="*/ 2159 w 9528"/>
              <a:gd name="connsiteY180" fmla="*/ 7978 h 10000"/>
              <a:gd name="connsiteX181" fmla="*/ 2111 w 9528"/>
              <a:gd name="connsiteY181" fmla="*/ 7911 h 10000"/>
              <a:gd name="connsiteX182" fmla="*/ 2087 w 9528"/>
              <a:gd name="connsiteY182" fmla="*/ 7804 h 10000"/>
              <a:gd name="connsiteX183" fmla="*/ 2027 w 9528"/>
              <a:gd name="connsiteY183" fmla="*/ 7871 h 10000"/>
              <a:gd name="connsiteX184" fmla="*/ 1974 w 9528"/>
              <a:gd name="connsiteY184" fmla="*/ 7804 h 10000"/>
              <a:gd name="connsiteX185" fmla="*/ 1927 w 9528"/>
              <a:gd name="connsiteY185" fmla="*/ 7911 h 10000"/>
              <a:gd name="connsiteX186" fmla="*/ 1860 w 9528"/>
              <a:gd name="connsiteY186" fmla="*/ 7924 h 10000"/>
              <a:gd name="connsiteX187" fmla="*/ 1815 w 9528"/>
              <a:gd name="connsiteY187" fmla="*/ 7804 h 10000"/>
              <a:gd name="connsiteX188" fmla="*/ 1572 w 9528"/>
              <a:gd name="connsiteY188" fmla="*/ 7764 h 10000"/>
              <a:gd name="connsiteX189" fmla="*/ 1543 w 9528"/>
              <a:gd name="connsiteY189" fmla="*/ 7831 h 10000"/>
              <a:gd name="connsiteX190" fmla="*/ 1520 w 9528"/>
              <a:gd name="connsiteY190" fmla="*/ 7831 h 10000"/>
              <a:gd name="connsiteX191" fmla="*/ 1479 w 9528"/>
              <a:gd name="connsiteY191" fmla="*/ 7965 h 10000"/>
              <a:gd name="connsiteX192" fmla="*/ 1484 w 9528"/>
              <a:gd name="connsiteY192" fmla="*/ 8099 h 10000"/>
              <a:gd name="connsiteX193" fmla="*/ 1460 w 9528"/>
              <a:gd name="connsiteY193" fmla="*/ 8099 h 10000"/>
              <a:gd name="connsiteX194" fmla="*/ 1436 w 9528"/>
              <a:gd name="connsiteY194" fmla="*/ 7991 h 10000"/>
              <a:gd name="connsiteX195" fmla="*/ 1403 w 9528"/>
              <a:gd name="connsiteY195" fmla="*/ 8005 h 10000"/>
              <a:gd name="connsiteX196" fmla="*/ 1393 w 9528"/>
              <a:gd name="connsiteY196" fmla="*/ 8393 h 10000"/>
              <a:gd name="connsiteX197" fmla="*/ 1432 w 9528"/>
              <a:gd name="connsiteY197" fmla="*/ 8514 h 10000"/>
              <a:gd name="connsiteX198" fmla="*/ 1432 w 9528"/>
              <a:gd name="connsiteY198" fmla="*/ 8621 h 10000"/>
              <a:gd name="connsiteX199" fmla="*/ 1470 w 9528"/>
              <a:gd name="connsiteY199" fmla="*/ 8607 h 10000"/>
              <a:gd name="connsiteX200" fmla="*/ 1520 w 9528"/>
              <a:gd name="connsiteY200" fmla="*/ 8554 h 10000"/>
              <a:gd name="connsiteX201" fmla="*/ 1566 w 9528"/>
              <a:gd name="connsiteY201" fmla="*/ 8728 h 10000"/>
              <a:gd name="connsiteX202" fmla="*/ 1598 w 9528"/>
              <a:gd name="connsiteY202" fmla="*/ 8835 h 10000"/>
              <a:gd name="connsiteX203" fmla="*/ 1632 w 9528"/>
              <a:gd name="connsiteY203" fmla="*/ 8983 h 10000"/>
              <a:gd name="connsiteX204" fmla="*/ 1688 w 9528"/>
              <a:gd name="connsiteY204" fmla="*/ 9009 h 10000"/>
              <a:gd name="connsiteX205" fmla="*/ 1614 w 9528"/>
              <a:gd name="connsiteY205" fmla="*/ 9130 h 10000"/>
              <a:gd name="connsiteX206" fmla="*/ 1566 w 9528"/>
              <a:gd name="connsiteY206" fmla="*/ 9023 h 10000"/>
              <a:gd name="connsiteX207" fmla="*/ 1514 w 9528"/>
              <a:gd name="connsiteY207" fmla="*/ 9464 h 10000"/>
              <a:gd name="connsiteX208" fmla="*/ 1576 w 9528"/>
              <a:gd name="connsiteY208" fmla="*/ 9571 h 10000"/>
              <a:gd name="connsiteX209" fmla="*/ 1632 w 9528"/>
              <a:gd name="connsiteY209" fmla="*/ 10000 h 10000"/>
              <a:gd name="connsiteX210" fmla="*/ 1582 w 9528"/>
              <a:gd name="connsiteY210" fmla="*/ 9919 h 10000"/>
              <a:gd name="connsiteX211" fmla="*/ 1532 w 9528"/>
              <a:gd name="connsiteY211" fmla="*/ 9879 h 10000"/>
              <a:gd name="connsiteX212" fmla="*/ 1470 w 9528"/>
              <a:gd name="connsiteY212" fmla="*/ 9853 h 10000"/>
              <a:gd name="connsiteX213" fmla="*/ 1432 w 9528"/>
              <a:gd name="connsiteY213" fmla="*/ 9812 h 10000"/>
              <a:gd name="connsiteX214" fmla="*/ 1387 w 9528"/>
              <a:gd name="connsiteY214" fmla="*/ 9786 h 10000"/>
              <a:gd name="connsiteX215" fmla="*/ 1353 w 9528"/>
              <a:gd name="connsiteY215" fmla="*/ 9639 h 10000"/>
              <a:gd name="connsiteX216" fmla="*/ 1275 w 9528"/>
              <a:gd name="connsiteY216" fmla="*/ 9732 h 10000"/>
              <a:gd name="connsiteX217" fmla="*/ 1205 w 9528"/>
              <a:gd name="connsiteY217" fmla="*/ 9719 h 10000"/>
              <a:gd name="connsiteX218" fmla="*/ 1158 w 9528"/>
              <a:gd name="connsiteY218" fmla="*/ 9598 h 10000"/>
              <a:gd name="connsiteX219" fmla="*/ 1038 w 9528"/>
              <a:gd name="connsiteY219" fmla="*/ 9477 h 10000"/>
              <a:gd name="connsiteX220" fmla="*/ 914 w 9528"/>
              <a:gd name="connsiteY220" fmla="*/ 9491 h 10000"/>
              <a:gd name="connsiteX221" fmla="*/ 786 w 9528"/>
              <a:gd name="connsiteY221" fmla="*/ 9290 h 10000"/>
              <a:gd name="connsiteX222" fmla="*/ 887 w 9528"/>
              <a:gd name="connsiteY222" fmla="*/ 9090 h 10000"/>
              <a:gd name="connsiteX223" fmla="*/ 900 w 9528"/>
              <a:gd name="connsiteY223" fmla="*/ 8929 h 10000"/>
              <a:gd name="connsiteX224" fmla="*/ 900 w 9528"/>
              <a:gd name="connsiteY224" fmla="*/ 8754 h 10000"/>
              <a:gd name="connsiteX225" fmla="*/ 904 w 9528"/>
              <a:gd name="connsiteY225" fmla="*/ 8634 h 10000"/>
              <a:gd name="connsiteX226" fmla="*/ 972 w 9528"/>
              <a:gd name="connsiteY226" fmla="*/ 8581 h 10000"/>
              <a:gd name="connsiteX227" fmla="*/ 938 w 9528"/>
              <a:gd name="connsiteY227" fmla="*/ 8327 h 10000"/>
              <a:gd name="connsiteX228" fmla="*/ 860 w 9528"/>
              <a:gd name="connsiteY228" fmla="*/ 8260 h 10000"/>
              <a:gd name="connsiteX229" fmla="*/ 821 w 9528"/>
              <a:gd name="connsiteY229" fmla="*/ 8220 h 10000"/>
              <a:gd name="connsiteX230" fmla="*/ 771 w 9528"/>
              <a:gd name="connsiteY230" fmla="*/ 8260 h 10000"/>
              <a:gd name="connsiteX231" fmla="*/ 656 w 9528"/>
              <a:gd name="connsiteY231" fmla="*/ 8193 h 10000"/>
              <a:gd name="connsiteX232" fmla="*/ 565 w 9528"/>
              <a:gd name="connsiteY232" fmla="*/ 7938 h 10000"/>
              <a:gd name="connsiteX233" fmla="*/ 493 w 9528"/>
              <a:gd name="connsiteY233" fmla="*/ 7858 h 10000"/>
              <a:gd name="connsiteX234" fmla="*/ 461 w 9528"/>
              <a:gd name="connsiteY234" fmla="*/ 7630 h 10000"/>
              <a:gd name="connsiteX235" fmla="*/ 394 w 9528"/>
              <a:gd name="connsiteY235" fmla="*/ 7604 h 10000"/>
              <a:gd name="connsiteX236" fmla="*/ 333 w 9528"/>
              <a:gd name="connsiteY236" fmla="*/ 7684 h 10000"/>
              <a:gd name="connsiteX237" fmla="*/ 293 w 9528"/>
              <a:gd name="connsiteY237" fmla="*/ 7724 h 10000"/>
              <a:gd name="connsiteX238" fmla="*/ 277 w 9528"/>
              <a:gd name="connsiteY238" fmla="*/ 7617 h 10000"/>
              <a:gd name="connsiteX239" fmla="*/ 243 w 9528"/>
              <a:gd name="connsiteY239" fmla="*/ 7523 h 10000"/>
              <a:gd name="connsiteX240" fmla="*/ 333 w 9528"/>
              <a:gd name="connsiteY240" fmla="*/ 7497 h 10000"/>
              <a:gd name="connsiteX241" fmla="*/ 326 w 9528"/>
              <a:gd name="connsiteY241" fmla="*/ 7430 h 10000"/>
              <a:gd name="connsiteX242" fmla="*/ 305 w 9528"/>
              <a:gd name="connsiteY242" fmla="*/ 7390 h 10000"/>
              <a:gd name="connsiteX243" fmla="*/ 277 w 9528"/>
              <a:gd name="connsiteY243" fmla="*/ 7336 h 10000"/>
              <a:gd name="connsiteX244" fmla="*/ 228 w 9528"/>
              <a:gd name="connsiteY244" fmla="*/ 7068 h 10000"/>
              <a:gd name="connsiteX245" fmla="*/ 162 w 9528"/>
              <a:gd name="connsiteY245" fmla="*/ 6921 h 10000"/>
              <a:gd name="connsiteX246" fmla="*/ 95 w 9528"/>
              <a:gd name="connsiteY246" fmla="*/ 6921 h 10000"/>
              <a:gd name="connsiteX247" fmla="*/ 22 w 9528"/>
              <a:gd name="connsiteY247" fmla="*/ 6921 h 10000"/>
              <a:gd name="connsiteX248" fmla="*/ 0 w 9528"/>
              <a:gd name="connsiteY248" fmla="*/ 6720 h 10000"/>
              <a:gd name="connsiteX249" fmla="*/ 42 w 9528"/>
              <a:gd name="connsiteY249" fmla="*/ 6587 h 10000"/>
              <a:gd name="connsiteX0" fmla="*/ 44 w 10000"/>
              <a:gd name="connsiteY0" fmla="*/ 6587 h 10000"/>
              <a:gd name="connsiteX1" fmla="*/ 77 w 10000"/>
              <a:gd name="connsiteY1" fmla="*/ 6345 h 10000"/>
              <a:gd name="connsiteX2" fmla="*/ 128 w 10000"/>
              <a:gd name="connsiteY2" fmla="*/ 6131 h 10000"/>
              <a:gd name="connsiteX3" fmla="*/ 88 w 10000"/>
              <a:gd name="connsiteY3" fmla="*/ 5877 h 10000"/>
              <a:gd name="connsiteX4" fmla="*/ 88 w 10000"/>
              <a:gd name="connsiteY4" fmla="*/ 5729 h 10000"/>
              <a:gd name="connsiteX5" fmla="*/ 268 w 10000"/>
              <a:gd name="connsiteY5" fmla="*/ 5662 h 10000"/>
              <a:gd name="connsiteX6" fmla="*/ 140 w 10000"/>
              <a:gd name="connsiteY6" fmla="*/ 5582 h 10000"/>
              <a:gd name="connsiteX7" fmla="*/ 144 w 10000"/>
              <a:gd name="connsiteY7" fmla="*/ 5475 h 10000"/>
              <a:gd name="connsiteX8" fmla="*/ 64 w 10000"/>
              <a:gd name="connsiteY8" fmla="*/ 5502 h 10000"/>
              <a:gd name="connsiteX9" fmla="*/ 368 w 10000"/>
              <a:gd name="connsiteY9" fmla="*/ 4912 h 10000"/>
              <a:gd name="connsiteX10" fmla="*/ 232 w 10000"/>
              <a:gd name="connsiteY10" fmla="*/ 4297 h 10000"/>
              <a:gd name="connsiteX11" fmla="*/ 268 w 10000"/>
              <a:gd name="connsiteY11" fmla="*/ 4002 h 10000"/>
              <a:gd name="connsiteX12" fmla="*/ 186 w 10000"/>
              <a:gd name="connsiteY12" fmla="*/ 3668 h 10000"/>
              <a:gd name="connsiteX13" fmla="*/ 251 w 10000"/>
              <a:gd name="connsiteY13" fmla="*/ 3481 h 10000"/>
              <a:gd name="connsiteX14" fmla="*/ 140 w 10000"/>
              <a:gd name="connsiteY14" fmla="*/ 3226 h 10000"/>
              <a:gd name="connsiteX15" fmla="*/ 170 w 10000"/>
              <a:gd name="connsiteY15" fmla="*/ 3012 h 10000"/>
              <a:gd name="connsiteX16" fmla="*/ 320 w 10000"/>
              <a:gd name="connsiteY16" fmla="*/ 2771 h 10000"/>
              <a:gd name="connsiteX17" fmla="*/ 401 w 10000"/>
              <a:gd name="connsiteY17" fmla="*/ 2745 h 10000"/>
              <a:gd name="connsiteX18" fmla="*/ 501 w 10000"/>
              <a:gd name="connsiteY18" fmla="*/ 2798 h 10000"/>
              <a:gd name="connsiteX19" fmla="*/ 414 w 10000"/>
              <a:gd name="connsiteY19" fmla="*/ 2852 h 10000"/>
              <a:gd name="connsiteX20" fmla="*/ 484 w 10000"/>
              <a:gd name="connsiteY20" fmla="*/ 2945 h 10000"/>
              <a:gd name="connsiteX21" fmla="*/ 716 w 10000"/>
              <a:gd name="connsiteY21" fmla="*/ 2972 h 10000"/>
              <a:gd name="connsiteX22" fmla="*/ 1137 w 10000"/>
              <a:gd name="connsiteY22" fmla="*/ 3468 h 10000"/>
              <a:gd name="connsiteX23" fmla="*/ 1143 w 10000"/>
              <a:gd name="connsiteY23" fmla="*/ 3708 h 10000"/>
              <a:gd name="connsiteX24" fmla="*/ 967 w 10000"/>
              <a:gd name="connsiteY24" fmla="*/ 3935 h 10000"/>
              <a:gd name="connsiteX25" fmla="*/ 401 w 10000"/>
              <a:gd name="connsiteY25" fmla="*/ 3628 h 10000"/>
              <a:gd name="connsiteX26" fmla="*/ 632 w 10000"/>
              <a:gd name="connsiteY26" fmla="*/ 3989 h 10000"/>
              <a:gd name="connsiteX27" fmla="*/ 628 w 10000"/>
              <a:gd name="connsiteY27" fmla="*/ 4404 h 10000"/>
              <a:gd name="connsiteX28" fmla="*/ 851 w 10000"/>
              <a:gd name="connsiteY28" fmla="*/ 4605 h 10000"/>
              <a:gd name="connsiteX29" fmla="*/ 914 w 10000"/>
              <a:gd name="connsiteY29" fmla="*/ 4578 h 10000"/>
              <a:gd name="connsiteX30" fmla="*/ 881 w 10000"/>
              <a:gd name="connsiteY30" fmla="*/ 4404 h 10000"/>
              <a:gd name="connsiteX31" fmla="*/ 775 w 10000"/>
              <a:gd name="connsiteY31" fmla="*/ 4338 h 10000"/>
              <a:gd name="connsiteX32" fmla="*/ 803 w 10000"/>
              <a:gd name="connsiteY32" fmla="*/ 4189 h 10000"/>
              <a:gd name="connsiteX33" fmla="*/ 903 w 10000"/>
              <a:gd name="connsiteY33" fmla="*/ 4351 h 10000"/>
              <a:gd name="connsiteX34" fmla="*/ 1124 w 10000"/>
              <a:gd name="connsiteY34" fmla="*/ 4404 h 10000"/>
              <a:gd name="connsiteX35" fmla="*/ 1031 w 10000"/>
              <a:gd name="connsiteY35" fmla="*/ 4069 h 10000"/>
              <a:gd name="connsiteX36" fmla="*/ 1236 w 10000"/>
              <a:gd name="connsiteY36" fmla="*/ 3802 h 10000"/>
              <a:gd name="connsiteX37" fmla="*/ 1381 w 10000"/>
              <a:gd name="connsiteY37" fmla="*/ 3989 h 10000"/>
              <a:gd name="connsiteX38" fmla="*/ 1371 w 10000"/>
              <a:gd name="connsiteY38" fmla="*/ 3253 h 10000"/>
              <a:gd name="connsiteX39" fmla="*/ 1316 w 10000"/>
              <a:gd name="connsiteY39" fmla="*/ 3132 h 10000"/>
              <a:gd name="connsiteX40" fmla="*/ 1558 w 10000"/>
              <a:gd name="connsiteY40" fmla="*/ 3306 h 10000"/>
              <a:gd name="connsiteX41" fmla="*/ 1579 w 10000"/>
              <a:gd name="connsiteY41" fmla="*/ 3386 h 10000"/>
              <a:gd name="connsiteX42" fmla="*/ 1444 w 10000"/>
              <a:gd name="connsiteY42" fmla="*/ 3521 h 10000"/>
              <a:gd name="connsiteX43" fmla="*/ 1579 w 10000"/>
              <a:gd name="connsiteY43" fmla="*/ 3762 h 10000"/>
              <a:gd name="connsiteX44" fmla="*/ 1688 w 10000"/>
              <a:gd name="connsiteY44" fmla="*/ 3481 h 10000"/>
              <a:gd name="connsiteX45" fmla="*/ 2143 w 10000"/>
              <a:gd name="connsiteY45" fmla="*/ 3039 h 10000"/>
              <a:gd name="connsiteX46" fmla="*/ 2216 w 10000"/>
              <a:gd name="connsiteY46" fmla="*/ 3025 h 10000"/>
              <a:gd name="connsiteX47" fmla="*/ 2143 w 10000"/>
              <a:gd name="connsiteY47" fmla="*/ 3092 h 10000"/>
              <a:gd name="connsiteX48" fmla="*/ 2365 w 10000"/>
              <a:gd name="connsiteY48" fmla="*/ 4899 h 10000"/>
              <a:gd name="connsiteX49" fmla="*/ 2550 w 10000"/>
              <a:gd name="connsiteY49" fmla="*/ 3025 h 10000"/>
              <a:gd name="connsiteX50" fmla="*/ 2629 w 10000"/>
              <a:gd name="connsiteY50" fmla="*/ 3226 h 10000"/>
              <a:gd name="connsiteX51" fmla="*/ 2704 w 10000"/>
              <a:gd name="connsiteY51" fmla="*/ 3079 h 10000"/>
              <a:gd name="connsiteX52" fmla="*/ 2661 w 10000"/>
              <a:gd name="connsiteY52" fmla="*/ 2838 h 10000"/>
              <a:gd name="connsiteX53" fmla="*/ 2708 w 10000"/>
              <a:gd name="connsiteY53" fmla="*/ 2758 h 10000"/>
              <a:gd name="connsiteX54" fmla="*/ 2964 w 10000"/>
              <a:gd name="connsiteY54" fmla="*/ 2878 h 10000"/>
              <a:gd name="connsiteX55" fmla="*/ 3297 w 10000"/>
              <a:gd name="connsiteY55" fmla="*/ 3293 h 10000"/>
              <a:gd name="connsiteX56" fmla="*/ 3362 w 10000"/>
              <a:gd name="connsiteY56" fmla="*/ 3092 h 10000"/>
              <a:gd name="connsiteX57" fmla="*/ 3291 w 10000"/>
              <a:gd name="connsiteY57" fmla="*/ 2878 h 10000"/>
              <a:gd name="connsiteX58" fmla="*/ 3185 w 10000"/>
              <a:gd name="connsiteY58" fmla="*/ 2825 h 10000"/>
              <a:gd name="connsiteX59" fmla="*/ 3227 w 10000"/>
              <a:gd name="connsiteY59" fmla="*/ 2490 h 10000"/>
              <a:gd name="connsiteX60" fmla="*/ 3156 w 10000"/>
              <a:gd name="connsiteY60" fmla="*/ 2450 h 10000"/>
              <a:gd name="connsiteX61" fmla="*/ 3180 w 10000"/>
              <a:gd name="connsiteY61" fmla="*/ 2289 h 10000"/>
              <a:gd name="connsiteX62" fmla="*/ 3301 w 10000"/>
              <a:gd name="connsiteY62" fmla="*/ 2129 h 10000"/>
              <a:gd name="connsiteX63" fmla="*/ 3384 w 10000"/>
              <a:gd name="connsiteY63" fmla="*/ 1727 h 10000"/>
              <a:gd name="connsiteX64" fmla="*/ 3554 w 10000"/>
              <a:gd name="connsiteY64" fmla="*/ 1740 h 10000"/>
              <a:gd name="connsiteX65" fmla="*/ 3640 w 10000"/>
              <a:gd name="connsiteY65" fmla="*/ 1793 h 10000"/>
              <a:gd name="connsiteX66" fmla="*/ 3576 w 10000"/>
              <a:gd name="connsiteY66" fmla="*/ 2222 h 10000"/>
              <a:gd name="connsiteX67" fmla="*/ 3646 w 10000"/>
              <a:gd name="connsiteY67" fmla="*/ 2423 h 10000"/>
              <a:gd name="connsiteX68" fmla="*/ 3624 w 10000"/>
              <a:gd name="connsiteY68" fmla="*/ 3012 h 10000"/>
              <a:gd name="connsiteX69" fmla="*/ 3711 w 10000"/>
              <a:gd name="connsiteY69" fmla="*/ 3213 h 10000"/>
              <a:gd name="connsiteX70" fmla="*/ 3675 w 10000"/>
              <a:gd name="connsiteY70" fmla="*/ 3426 h 10000"/>
              <a:gd name="connsiteX71" fmla="*/ 3546 w 10000"/>
              <a:gd name="connsiteY71" fmla="*/ 3588 h 10000"/>
              <a:gd name="connsiteX72" fmla="*/ 3589 w 10000"/>
              <a:gd name="connsiteY72" fmla="*/ 3668 h 10000"/>
              <a:gd name="connsiteX73" fmla="*/ 3414 w 10000"/>
              <a:gd name="connsiteY73" fmla="*/ 3748 h 10000"/>
              <a:gd name="connsiteX74" fmla="*/ 3599 w 10000"/>
              <a:gd name="connsiteY74" fmla="*/ 3895 h 10000"/>
              <a:gd name="connsiteX75" fmla="*/ 3807 w 10000"/>
              <a:gd name="connsiteY75" fmla="*/ 3426 h 10000"/>
              <a:gd name="connsiteX76" fmla="*/ 3780 w 10000"/>
              <a:gd name="connsiteY76" fmla="*/ 3132 h 10000"/>
              <a:gd name="connsiteX77" fmla="*/ 3850 w 10000"/>
              <a:gd name="connsiteY77" fmla="*/ 3092 h 10000"/>
              <a:gd name="connsiteX78" fmla="*/ 3962 w 10000"/>
              <a:gd name="connsiteY78" fmla="*/ 3039 h 10000"/>
              <a:gd name="connsiteX79" fmla="*/ 4014 w 10000"/>
              <a:gd name="connsiteY79" fmla="*/ 3199 h 10000"/>
              <a:gd name="connsiteX80" fmla="*/ 4008 w 10000"/>
              <a:gd name="connsiteY80" fmla="*/ 3426 h 10000"/>
              <a:gd name="connsiteX81" fmla="*/ 4143 w 10000"/>
              <a:gd name="connsiteY81" fmla="*/ 3494 h 10000"/>
              <a:gd name="connsiteX82" fmla="*/ 4037 w 10000"/>
              <a:gd name="connsiteY82" fmla="*/ 3413 h 10000"/>
              <a:gd name="connsiteX83" fmla="*/ 4081 w 10000"/>
              <a:gd name="connsiteY83" fmla="*/ 3279 h 10000"/>
              <a:gd name="connsiteX84" fmla="*/ 4042 w 10000"/>
              <a:gd name="connsiteY84" fmla="*/ 3092 h 10000"/>
              <a:gd name="connsiteX85" fmla="*/ 3733 w 10000"/>
              <a:gd name="connsiteY85" fmla="*/ 2959 h 10000"/>
              <a:gd name="connsiteX86" fmla="*/ 3780 w 10000"/>
              <a:gd name="connsiteY86" fmla="*/ 2503 h 10000"/>
              <a:gd name="connsiteX87" fmla="*/ 3675 w 10000"/>
              <a:gd name="connsiteY87" fmla="*/ 2222 h 10000"/>
              <a:gd name="connsiteX88" fmla="*/ 3828 w 10000"/>
              <a:gd name="connsiteY88" fmla="*/ 1955 h 10000"/>
              <a:gd name="connsiteX89" fmla="*/ 3811 w 10000"/>
              <a:gd name="connsiteY89" fmla="*/ 1767 h 10000"/>
              <a:gd name="connsiteX90" fmla="*/ 3880 w 10000"/>
              <a:gd name="connsiteY90" fmla="*/ 1874 h 10000"/>
              <a:gd name="connsiteX91" fmla="*/ 3843 w 10000"/>
              <a:gd name="connsiteY91" fmla="*/ 2236 h 10000"/>
              <a:gd name="connsiteX92" fmla="*/ 3890 w 10000"/>
              <a:gd name="connsiteY92" fmla="*/ 2289 h 10000"/>
              <a:gd name="connsiteX93" fmla="*/ 4101 w 10000"/>
              <a:gd name="connsiteY93" fmla="*/ 2409 h 10000"/>
              <a:gd name="connsiteX94" fmla="*/ 3914 w 10000"/>
              <a:gd name="connsiteY94" fmla="*/ 2102 h 10000"/>
              <a:gd name="connsiteX95" fmla="*/ 4052 w 10000"/>
              <a:gd name="connsiteY95" fmla="*/ 2115 h 10000"/>
              <a:gd name="connsiteX96" fmla="*/ 4025 w 10000"/>
              <a:gd name="connsiteY96" fmla="*/ 1995 h 10000"/>
              <a:gd name="connsiteX97" fmla="*/ 4101 w 10000"/>
              <a:gd name="connsiteY97" fmla="*/ 1942 h 10000"/>
              <a:gd name="connsiteX98" fmla="*/ 4486 w 10000"/>
              <a:gd name="connsiteY98" fmla="*/ 2169 h 10000"/>
              <a:gd name="connsiteX99" fmla="*/ 4409 w 10000"/>
              <a:gd name="connsiteY99" fmla="*/ 2329 h 10000"/>
              <a:gd name="connsiteX100" fmla="*/ 4404 w 10000"/>
              <a:gd name="connsiteY100" fmla="*/ 2570 h 10000"/>
              <a:gd name="connsiteX101" fmla="*/ 4478 w 10000"/>
              <a:gd name="connsiteY101" fmla="*/ 2705 h 10000"/>
              <a:gd name="connsiteX102" fmla="*/ 4520 w 10000"/>
              <a:gd name="connsiteY102" fmla="*/ 2169 h 10000"/>
              <a:gd name="connsiteX103" fmla="*/ 4309 w 10000"/>
              <a:gd name="connsiteY103" fmla="*/ 1900 h 10000"/>
              <a:gd name="connsiteX104" fmla="*/ 4268 w 10000"/>
              <a:gd name="connsiteY104" fmla="*/ 1539 h 10000"/>
              <a:gd name="connsiteX105" fmla="*/ 4751 w 10000"/>
              <a:gd name="connsiteY105" fmla="*/ 1406 h 10000"/>
              <a:gd name="connsiteX106" fmla="*/ 4697 w 10000"/>
              <a:gd name="connsiteY106" fmla="*/ 1057 h 10000"/>
              <a:gd name="connsiteX107" fmla="*/ 4751 w 10000"/>
              <a:gd name="connsiteY107" fmla="*/ 1137 h 10000"/>
              <a:gd name="connsiteX108" fmla="*/ 4835 w 10000"/>
              <a:gd name="connsiteY108" fmla="*/ 1004 h 10000"/>
              <a:gd name="connsiteX109" fmla="*/ 4775 w 10000"/>
              <a:gd name="connsiteY109" fmla="*/ 964 h 10000"/>
              <a:gd name="connsiteX110" fmla="*/ 5290 w 10000"/>
              <a:gd name="connsiteY110" fmla="*/ 683 h 10000"/>
              <a:gd name="connsiteX111" fmla="*/ 5250 w 10000"/>
              <a:gd name="connsiteY111" fmla="*/ 616 h 10000"/>
              <a:gd name="connsiteX112" fmla="*/ 5482 w 10000"/>
              <a:gd name="connsiteY112" fmla="*/ 576 h 10000"/>
              <a:gd name="connsiteX113" fmla="*/ 5482 w 10000"/>
              <a:gd name="connsiteY113" fmla="*/ 669 h 10000"/>
              <a:gd name="connsiteX114" fmla="*/ 5538 w 10000"/>
              <a:gd name="connsiteY114" fmla="*/ 669 h 10000"/>
              <a:gd name="connsiteX115" fmla="*/ 5708 w 10000"/>
              <a:gd name="connsiteY115" fmla="*/ 549 h 10000"/>
              <a:gd name="connsiteX116" fmla="*/ 5791 w 10000"/>
              <a:gd name="connsiteY116" fmla="*/ 616 h 10000"/>
              <a:gd name="connsiteX117" fmla="*/ 5716 w 10000"/>
              <a:gd name="connsiteY117" fmla="*/ 469 h 10000"/>
              <a:gd name="connsiteX118" fmla="*/ 5907 w 10000"/>
              <a:gd name="connsiteY118" fmla="*/ 442 h 10000"/>
              <a:gd name="connsiteX119" fmla="*/ 5911 w 10000"/>
              <a:gd name="connsiteY119" fmla="*/ 254 h 10000"/>
              <a:gd name="connsiteX120" fmla="*/ 6138 w 10000"/>
              <a:gd name="connsiteY120" fmla="*/ 0 h 10000"/>
              <a:gd name="connsiteX121" fmla="*/ 6295 w 10000"/>
              <a:gd name="connsiteY121" fmla="*/ 147 h 10000"/>
              <a:gd name="connsiteX122" fmla="*/ 6163 w 10000"/>
              <a:gd name="connsiteY122" fmla="*/ 281 h 10000"/>
              <a:gd name="connsiteX123" fmla="*/ 6395 w 10000"/>
              <a:gd name="connsiteY123" fmla="*/ 267 h 10000"/>
              <a:gd name="connsiteX124" fmla="*/ 6302 w 10000"/>
              <a:gd name="connsiteY124" fmla="*/ 469 h 10000"/>
              <a:gd name="connsiteX125" fmla="*/ 6691 w 10000"/>
              <a:gd name="connsiteY125" fmla="*/ 374 h 10000"/>
              <a:gd name="connsiteX126" fmla="*/ 6908 w 10000"/>
              <a:gd name="connsiteY126" fmla="*/ 669 h 10000"/>
              <a:gd name="connsiteX127" fmla="*/ 6878 w 10000"/>
              <a:gd name="connsiteY127" fmla="*/ 790 h 10000"/>
              <a:gd name="connsiteX128" fmla="*/ 6803 w 10000"/>
              <a:gd name="connsiteY128" fmla="*/ 723 h 10000"/>
              <a:gd name="connsiteX129" fmla="*/ 6902 w 10000"/>
              <a:gd name="connsiteY129" fmla="*/ 817 h 10000"/>
              <a:gd name="connsiteX130" fmla="*/ 6855 w 10000"/>
              <a:gd name="connsiteY130" fmla="*/ 990 h 10000"/>
              <a:gd name="connsiteX131" fmla="*/ 6138 w 10000"/>
              <a:gd name="connsiteY131" fmla="*/ 1860 h 10000"/>
              <a:gd name="connsiteX132" fmla="*/ 6369 w 10000"/>
              <a:gd name="connsiteY132" fmla="*/ 1753 h 10000"/>
              <a:gd name="connsiteX133" fmla="*/ 6320 w 10000"/>
              <a:gd name="connsiteY133" fmla="*/ 1646 h 10000"/>
              <a:gd name="connsiteX134" fmla="*/ 6681 w 10000"/>
              <a:gd name="connsiteY134" fmla="*/ 1473 h 10000"/>
              <a:gd name="connsiteX135" fmla="*/ 6583 w 10000"/>
              <a:gd name="connsiteY135" fmla="*/ 1513 h 10000"/>
              <a:gd name="connsiteX136" fmla="*/ 6605 w 10000"/>
              <a:gd name="connsiteY136" fmla="*/ 1352 h 10000"/>
              <a:gd name="connsiteX137" fmla="*/ 6803 w 10000"/>
              <a:gd name="connsiteY137" fmla="*/ 1473 h 10000"/>
              <a:gd name="connsiteX138" fmla="*/ 6838 w 10000"/>
              <a:gd name="connsiteY138" fmla="*/ 1352 h 10000"/>
              <a:gd name="connsiteX139" fmla="*/ 6878 w 10000"/>
              <a:gd name="connsiteY139" fmla="*/ 1646 h 10000"/>
              <a:gd name="connsiteX140" fmla="*/ 6978 w 10000"/>
              <a:gd name="connsiteY140" fmla="*/ 1660 h 10000"/>
              <a:gd name="connsiteX141" fmla="*/ 6891 w 10000"/>
              <a:gd name="connsiteY141" fmla="*/ 1539 h 10000"/>
              <a:gd name="connsiteX142" fmla="*/ 7078 w 10000"/>
              <a:gd name="connsiteY142" fmla="*/ 1473 h 10000"/>
              <a:gd name="connsiteX143" fmla="*/ 7310 w 10000"/>
              <a:gd name="connsiteY143" fmla="*/ 1539 h 10000"/>
              <a:gd name="connsiteX144" fmla="*/ 7287 w 10000"/>
              <a:gd name="connsiteY144" fmla="*/ 1646 h 10000"/>
              <a:gd name="connsiteX145" fmla="*/ 7485 w 10000"/>
              <a:gd name="connsiteY145" fmla="*/ 1727 h 10000"/>
              <a:gd name="connsiteX146" fmla="*/ 7662 w 10000"/>
              <a:gd name="connsiteY146" fmla="*/ 1713 h 10000"/>
              <a:gd name="connsiteX147" fmla="*/ 7666 w 10000"/>
              <a:gd name="connsiteY147" fmla="*/ 1446 h 10000"/>
              <a:gd name="connsiteX148" fmla="*/ 7717 w 10000"/>
              <a:gd name="connsiteY148" fmla="*/ 1406 h 10000"/>
              <a:gd name="connsiteX149" fmla="*/ 8161 w 10000"/>
              <a:gd name="connsiteY149" fmla="*/ 1713 h 10000"/>
              <a:gd name="connsiteX150" fmla="*/ 8095 w 10000"/>
              <a:gd name="connsiteY150" fmla="*/ 2169 h 10000"/>
              <a:gd name="connsiteX151" fmla="*/ 8307 w 10000"/>
              <a:gd name="connsiteY151" fmla="*/ 2490 h 10000"/>
              <a:gd name="connsiteX152" fmla="*/ 8418 w 10000"/>
              <a:gd name="connsiteY152" fmla="*/ 2048 h 10000"/>
              <a:gd name="connsiteX153" fmla="*/ 8492 w 10000"/>
              <a:gd name="connsiteY153" fmla="*/ 2236 h 10000"/>
              <a:gd name="connsiteX154" fmla="*/ 8639 w 10000"/>
              <a:gd name="connsiteY154" fmla="*/ 2169 h 10000"/>
              <a:gd name="connsiteX155" fmla="*/ 8839 w 10000"/>
              <a:gd name="connsiteY155" fmla="*/ 2329 h 10000"/>
              <a:gd name="connsiteX156" fmla="*/ 8993 w 10000"/>
              <a:gd name="connsiteY156" fmla="*/ 2236 h 10000"/>
              <a:gd name="connsiteX157" fmla="*/ 8976 w 10000"/>
              <a:gd name="connsiteY157" fmla="*/ 2048 h 10000"/>
              <a:gd name="connsiteX158" fmla="*/ 9085 w 10000"/>
              <a:gd name="connsiteY158" fmla="*/ 1767 h 10000"/>
              <a:gd name="connsiteX159" fmla="*/ 9752 w 10000"/>
              <a:gd name="connsiteY159" fmla="*/ 1968 h 10000"/>
              <a:gd name="connsiteX160" fmla="*/ 9790 w 10000"/>
              <a:gd name="connsiteY160" fmla="*/ 2102 h 10000"/>
              <a:gd name="connsiteX161" fmla="*/ 9921 w 10000"/>
              <a:gd name="connsiteY161" fmla="*/ 2236 h 10000"/>
              <a:gd name="connsiteX162" fmla="*/ 10000 w 10000"/>
              <a:gd name="connsiteY162" fmla="*/ 2450 h 10000"/>
              <a:gd name="connsiteX163" fmla="*/ 2993 w 10000"/>
              <a:gd name="connsiteY163" fmla="*/ 7121 h 10000"/>
              <a:gd name="connsiteX164" fmla="*/ 2806 w 10000"/>
              <a:gd name="connsiteY164" fmla="*/ 6907 h 10000"/>
              <a:gd name="connsiteX165" fmla="*/ 2629 w 10000"/>
              <a:gd name="connsiteY165" fmla="*/ 7068 h 10000"/>
              <a:gd name="connsiteX166" fmla="*/ 2584 w 10000"/>
              <a:gd name="connsiteY166" fmla="*/ 7014 h 10000"/>
              <a:gd name="connsiteX167" fmla="*/ 2412 w 10000"/>
              <a:gd name="connsiteY167" fmla="*/ 4912 h 10000"/>
              <a:gd name="connsiteX168" fmla="*/ 2495 w 10000"/>
              <a:gd name="connsiteY168" fmla="*/ 7148 h 10000"/>
              <a:gd name="connsiteX169" fmla="*/ 2327 w 10000"/>
              <a:gd name="connsiteY169" fmla="*/ 7202 h 10000"/>
              <a:gd name="connsiteX170" fmla="*/ 2266 w 10000"/>
              <a:gd name="connsiteY170" fmla="*/ 7148 h 10000"/>
              <a:gd name="connsiteX171" fmla="*/ 2249 w 10000"/>
              <a:gd name="connsiteY171" fmla="*/ 7202 h 10000"/>
              <a:gd name="connsiteX172" fmla="*/ 2338 w 10000"/>
              <a:gd name="connsiteY172" fmla="*/ 7403 h 10000"/>
              <a:gd name="connsiteX173" fmla="*/ 2276 w 10000"/>
              <a:gd name="connsiteY173" fmla="*/ 7523 h 10000"/>
              <a:gd name="connsiteX174" fmla="*/ 2281 w 10000"/>
              <a:gd name="connsiteY174" fmla="*/ 7697 h 10000"/>
              <a:gd name="connsiteX175" fmla="*/ 2377 w 10000"/>
              <a:gd name="connsiteY175" fmla="*/ 7711 h 10000"/>
              <a:gd name="connsiteX176" fmla="*/ 2415 w 10000"/>
              <a:gd name="connsiteY176" fmla="*/ 7871 h 10000"/>
              <a:gd name="connsiteX177" fmla="*/ 2393 w 10000"/>
              <a:gd name="connsiteY177" fmla="*/ 7991 h 10000"/>
              <a:gd name="connsiteX178" fmla="*/ 2327 w 10000"/>
              <a:gd name="connsiteY178" fmla="*/ 7911 h 10000"/>
              <a:gd name="connsiteX179" fmla="*/ 2266 w 10000"/>
              <a:gd name="connsiteY179" fmla="*/ 7978 h 10000"/>
              <a:gd name="connsiteX180" fmla="*/ 2216 w 10000"/>
              <a:gd name="connsiteY180" fmla="*/ 7911 h 10000"/>
              <a:gd name="connsiteX181" fmla="*/ 2190 w 10000"/>
              <a:gd name="connsiteY181" fmla="*/ 7804 h 10000"/>
              <a:gd name="connsiteX182" fmla="*/ 2127 w 10000"/>
              <a:gd name="connsiteY182" fmla="*/ 7871 h 10000"/>
              <a:gd name="connsiteX183" fmla="*/ 2072 w 10000"/>
              <a:gd name="connsiteY183" fmla="*/ 7804 h 10000"/>
              <a:gd name="connsiteX184" fmla="*/ 2022 w 10000"/>
              <a:gd name="connsiteY184" fmla="*/ 7911 h 10000"/>
              <a:gd name="connsiteX185" fmla="*/ 1952 w 10000"/>
              <a:gd name="connsiteY185" fmla="*/ 7924 h 10000"/>
              <a:gd name="connsiteX186" fmla="*/ 1905 w 10000"/>
              <a:gd name="connsiteY186" fmla="*/ 7804 h 10000"/>
              <a:gd name="connsiteX187" fmla="*/ 1650 w 10000"/>
              <a:gd name="connsiteY187" fmla="*/ 7764 h 10000"/>
              <a:gd name="connsiteX188" fmla="*/ 1619 w 10000"/>
              <a:gd name="connsiteY188" fmla="*/ 7831 h 10000"/>
              <a:gd name="connsiteX189" fmla="*/ 1595 w 10000"/>
              <a:gd name="connsiteY189" fmla="*/ 7831 h 10000"/>
              <a:gd name="connsiteX190" fmla="*/ 1552 w 10000"/>
              <a:gd name="connsiteY190" fmla="*/ 7965 h 10000"/>
              <a:gd name="connsiteX191" fmla="*/ 1558 w 10000"/>
              <a:gd name="connsiteY191" fmla="*/ 8099 h 10000"/>
              <a:gd name="connsiteX192" fmla="*/ 1532 w 10000"/>
              <a:gd name="connsiteY192" fmla="*/ 8099 h 10000"/>
              <a:gd name="connsiteX193" fmla="*/ 1507 w 10000"/>
              <a:gd name="connsiteY193" fmla="*/ 7991 h 10000"/>
              <a:gd name="connsiteX194" fmla="*/ 1473 w 10000"/>
              <a:gd name="connsiteY194" fmla="*/ 8005 h 10000"/>
              <a:gd name="connsiteX195" fmla="*/ 1462 w 10000"/>
              <a:gd name="connsiteY195" fmla="*/ 8393 h 10000"/>
              <a:gd name="connsiteX196" fmla="*/ 1503 w 10000"/>
              <a:gd name="connsiteY196" fmla="*/ 8514 h 10000"/>
              <a:gd name="connsiteX197" fmla="*/ 1503 w 10000"/>
              <a:gd name="connsiteY197" fmla="*/ 8621 h 10000"/>
              <a:gd name="connsiteX198" fmla="*/ 1543 w 10000"/>
              <a:gd name="connsiteY198" fmla="*/ 8607 h 10000"/>
              <a:gd name="connsiteX199" fmla="*/ 1595 w 10000"/>
              <a:gd name="connsiteY199" fmla="*/ 8554 h 10000"/>
              <a:gd name="connsiteX200" fmla="*/ 1644 w 10000"/>
              <a:gd name="connsiteY200" fmla="*/ 8728 h 10000"/>
              <a:gd name="connsiteX201" fmla="*/ 1677 w 10000"/>
              <a:gd name="connsiteY201" fmla="*/ 8835 h 10000"/>
              <a:gd name="connsiteX202" fmla="*/ 1713 w 10000"/>
              <a:gd name="connsiteY202" fmla="*/ 8983 h 10000"/>
              <a:gd name="connsiteX203" fmla="*/ 1772 w 10000"/>
              <a:gd name="connsiteY203" fmla="*/ 9009 h 10000"/>
              <a:gd name="connsiteX204" fmla="*/ 1694 w 10000"/>
              <a:gd name="connsiteY204" fmla="*/ 9130 h 10000"/>
              <a:gd name="connsiteX205" fmla="*/ 1644 w 10000"/>
              <a:gd name="connsiteY205" fmla="*/ 9023 h 10000"/>
              <a:gd name="connsiteX206" fmla="*/ 1589 w 10000"/>
              <a:gd name="connsiteY206" fmla="*/ 9464 h 10000"/>
              <a:gd name="connsiteX207" fmla="*/ 1654 w 10000"/>
              <a:gd name="connsiteY207" fmla="*/ 9571 h 10000"/>
              <a:gd name="connsiteX208" fmla="*/ 1713 w 10000"/>
              <a:gd name="connsiteY208" fmla="*/ 10000 h 10000"/>
              <a:gd name="connsiteX209" fmla="*/ 1660 w 10000"/>
              <a:gd name="connsiteY209" fmla="*/ 9919 h 10000"/>
              <a:gd name="connsiteX210" fmla="*/ 1608 w 10000"/>
              <a:gd name="connsiteY210" fmla="*/ 9879 h 10000"/>
              <a:gd name="connsiteX211" fmla="*/ 1543 w 10000"/>
              <a:gd name="connsiteY211" fmla="*/ 9853 h 10000"/>
              <a:gd name="connsiteX212" fmla="*/ 1503 w 10000"/>
              <a:gd name="connsiteY212" fmla="*/ 9812 h 10000"/>
              <a:gd name="connsiteX213" fmla="*/ 1456 w 10000"/>
              <a:gd name="connsiteY213" fmla="*/ 9786 h 10000"/>
              <a:gd name="connsiteX214" fmla="*/ 1420 w 10000"/>
              <a:gd name="connsiteY214" fmla="*/ 9639 h 10000"/>
              <a:gd name="connsiteX215" fmla="*/ 1338 w 10000"/>
              <a:gd name="connsiteY215" fmla="*/ 9732 h 10000"/>
              <a:gd name="connsiteX216" fmla="*/ 1265 w 10000"/>
              <a:gd name="connsiteY216" fmla="*/ 9719 h 10000"/>
              <a:gd name="connsiteX217" fmla="*/ 1215 w 10000"/>
              <a:gd name="connsiteY217" fmla="*/ 9598 h 10000"/>
              <a:gd name="connsiteX218" fmla="*/ 1089 w 10000"/>
              <a:gd name="connsiteY218" fmla="*/ 9477 h 10000"/>
              <a:gd name="connsiteX219" fmla="*/ 959 w 10000"/>
              <a:gd name="connsiteY219" fmla="*/ 9491 h 10000"/>
              <a:gd name="connsiteX220" fmla="*/ 825 w 10000"/>
              <a:gd name="connsiteY220" fmla="*/ 9290 h 10000"/>
              <a:gd name="connsiteX221" fmla="*/ 931 w 10000"/>
              <a:gd name="connsiteY221" fmla="*/ 9090 h 10000"/>
              <a:gd name="connsiteX222" fmla="*/ 945 w 10000"/>
              <a:gd name="connsiteY222" fmla="*/ 8929 h 10000"/>
              <a:gd name="connsiteX223" fmla="*/ 945 w 10000"/>
              <a:gd name="connsiteY223" fmla="*/ 8754 h 10000"/>
              <a:gd name="connsiteX224" fmla="*/ 949 w 10000"/>
              <a:gd name="connsiteY224" fmla="*/ 8634 h 10000"/>
              <a:gd name="connsiteX225" fmla="*/ 1020 w 10000"/>
              <a:gd name="connsiteY225" fmla="*/ 8581 h 10000"/>
              <a:gd name="connsiteX226" fmla="*/ 984 w 10000"/>
              <a:gd name="connsiteY226" fmla="*/ 8327 h 10000"/>
              <a:gd name="connsiteX227" fmla="*/ 903 w 10000"/>
              <a:gd name="connsiteY227" fmla="*/ 8260 h 10000"/>
              <a:gd name="connsiteX228" fmla="*/ 862 w 10000"/>
              <a:gd name="connsiteY228" fmla="*/ 8220 h 10000"/>
              <a:gd name="connsiteX229" fmla="*/ 809 w 10000"/>
              <a:gd name="connsiteY229" fmla="*/ 8260 h 10000"/>
              <a:gd name="connsiteX230" fmla="*/ 688 w 10000"/>
              <a:gd name="connsiteY230" fmla="*/ 8193 h 10000"/>
              <a:gd name="connsiteX231" fmla="*/ 593 w 10000"/>
              <a:gd name="connsiteY231" fmla="*/ 7938 h 10000"/>
              <a:gd name="connsiteX232" fmla="*/ 517 w 10000"/>
              <a:gd name="connsiteY232" fmla="*/ 7858 h 10000"/>
              <a:gd name="connsiteX233" fmla="*/ 484 w 10000"/>
              <a:gd name="connsiteY233" fmla="*/ 7630 h 10000"/>
              <a:gd name="connsiteX234" fmla="*/ 414 w 10000"/>
              <a:gd name="connsiteY234" fmla="*/ 7604 h 10000"/>
              <a:gd name="connsiteX235" fmla="*/ 349 w 10000"/>
              <a:gd name="connsiteY235" fmla="*/ 7684 h 10000"/>
              <a:gd name="connsiteX236" fmla="*/ 308 w 10000"/>
              <a:gd name="connsiteY236" fmla="*/ 7724 h 10000"/>
              <a:gd name="connsiteX237" fmla="*/ 291 w 10000"/>
              <a:gd name="connsiteY237" fmla="*/ 7617 h 10000"/>
              <a:gd name="connsiteX238" fmla="*/ 255 w 10000"/>
              <a:gd name="connsiteY238" fmla="*/ 7523 h 10000"/>
              <a:gd name="connsiteX239" fmla="*/ 349 w 10000"/>
              <a:gd name="connsiteY239" fmla="*/ 7497 h 10000"/>
              <a:gd name="connsiteX240" fmla="*/ 342 w 10000"/>
              <a:gd name="connsiteY240" fmla="*/ 7430 h 10000"/>
              <a:gd name="connsiteX241" fmla="*/ 320 w 10000"/>
              <a:gd name="connsiteY241" fmla="*/ 7390 h 10000"/>
              <a:gd name="connsiteX242" fmla="*/ 291 w 10000"/>
              <a:gd name="connsiteY242" fmla="*/ 7336 h 10000"/>
              <a:gd name="connsiteX243" fmla="*/ 239 w 10000"/>
              <a:gd name="connsiteY243" fmla="*/ 7068 h 10000"/>
              <a:gd name="connsiteX244" fmla="*/ 170 w 10000"/>
              <a:gd name="connsiteY244" fmla="*/ 6921 h 10000"/>
              <a:gd name="connsiteX245" fmla="*/ 100 w 10000"/>
              <a:gd name="connsiteY245" fmla="*/ 6921 h 10000"/>
              <a:gd name="connsiteX246" fmla="*/ 23 w 10000"/>
              <a:gd name="connsiteY246" fmla="*/ 6921 h 10000"/>
              <a:gd name="connsiteX247" fmla="*/ 0 w 10000"/>
              <a:gd name="connsiteY247" fmla="*/ 6720 h 10000"/>
              <a:gd name="connsiteX248" fmla="*/ 44 w 10000"/>
              <a:gd name="connsiteY248" fmla="*/ 6587 h 10000"/>
              <a:gd name="connsiteX0" fmla="*/ 44 w 10000"/>
              <a:gd name="connsiteY0" fmla="*/ 6587 h 10000"/>
              <a:gd name="connsiteX1" fmla="*/ 77 w 10000"/>
              <a:gd name="connsiteY1" fmla="*/ 6345 h 10000"/>
              <a:gd name="connsiteX2" fmla="*/ 128 w 10000"/>
              <a:gd name="connsiteY2" fmla="*/ 6131 h 10000"/>
              <a:gd name="connsiteX3" fmla="*/ 88 w 10000"/>
              <a:gd name="connsiteY3" fmla="*/ 5877 h 10000"/>
              <a:gd name="connsiteX4" fmla="*/ 88 w 10000"/>
              <a:gd name="connsiteY4" fmla="*/ 5729 h 10000"/>
              <a:gd name="connsiteX5" fmla="*/ 268 w 10000"/>
              <a:gd name="connsiteY5" fmla="*/ 5662 h 10000"/>
              <a:gd name="connsiteX6" fmla="*/ 140 w 10000"/>
              <a:gd name="connsiteY6" fmla="*/ 5582 h 10000"/>
              <a:gd name="connsiteX7" fmla="*/ 144 w 10000"/>
              <a:gd name="connsiteY7" fmla="*/ 5475 h 10000"/>
              <a:gd name="connsiteX8" fmla="*/ 64 w 10000"/>
              <a:gd name="connsiteY8" fmla="*/ 5502 h 10000"/>
              <a:gd name="connsiteX9" fmla="*/ 368 w 10000"/>
              <a:gd name="connsiteY9" fmla="*/ 4912 h 10000"/>
              <a:gd name="connsiteX10" fmla="*/ 232 w 10000"/>
              <a:gd name="connsiteY10" fmla="*/ 4297 h 10000"/>
              <a:gd name="connsiteX11" fmla="*/ 268 w 10000"/>
              <a:gd name="connsiteY11" fmla="*/ 4002 h 10000"/>
              <a:gd name="connsiteX12" fmla="*/ 186 w 10000"/>
              <a:gd name="connsiteY12" fmla="*/ 3668 h 10000"/>
              <a:gd name="connsiteX13" fmla="*/ 251 w 10000"/>
              <a:gd name="connsiteY13" fmla="*/ 3481 h 10000"/>
              <a:gd name="connsiteX14" fmla="*/ 140 w 10000"/>
              <a:gd name="connsiteY14" fmla="*/ 3226 h 10000"/>
              <a:gd name="connsiteX15" fmla="*/ 170 w 10000"/>
              <a:gd name="connsiteY15" fmla="*/ 3012 h 10000"/>
              <a:gd name="connsiteX16" fmla="*/ 320 w 10000"/>
              <a:gd name="connsiteY16" fmla="*/ 2771 h 10000"/>
              <a:gd name="connsiteX17" fmla="*/ 401 w 10000"/>
              <a:gd name="connsiteY17" fmla="*/ 2745 h 10000"/>
              <a:gd name="connsiteX18" fmla="*/ 501 w 10000"/>
              <a:gd name="connsiteY18" fmla="*/ 2798 h 10000"/>
              <a:gd name="connsiteX19" fmla="*/ 414 w 10000"/>
              <a:gd name="connsiteY19" fmla="*/ 2852 h 10000"/>
              <a:gd name="connsiteX20" fmla="*/ 484 w 10000"/>
              <a:gd name="connsiteY20" fmla="*/ 2945 h 10000"/>
              <a:gd name="connsiteX21" fmla="*/ 716 w 10000"/>
              <a:gd name="connsiteY21" fmla="*/ 2972 h 10000"/>
              <a:gd name="connsiteX22" fmla="*/ 1137 w 10000"/>
              <a:gd name="connsiteY22" fmla="*/ 3468 h 10000"/>
              <a:gd name="connsiteX23" fmla="*/ 1143 w 10000"/>
              <a:gd name="connsiteY23" fmla="*/ 3708 h 10000"/>
              <a:gd name="connsiteX24" fmla="*/ 967 w 10000"/>
              <a:gd name="connsiteY24" fmla="*/ 3935 h 10000"/>
              <a:gd name="connsiteX25" fmla="*/ 401 w 10000"/>
              <a:gd name="connsiteY25" fmla="*/ 3628 h 10000"/>
              <a:gd name="connsiteX26" fmla="*/ 632 w 10000"/>
              <a:gd name="connsiteY26" fmla="*/ 3989 h 10000"/>
              <a:gd name="connsiteX27" fmla="*/ 628 w 10000"/>
              <a:gd name="connsiteY27" fmla="*/ 4404 h 10000"/>
              <a:gd name="connsiteX28" fmla="*/ 851 w 10000"/>
              <a:gd name="connsiteY28" fmla="*/ 4605 h 10000"/>
              <a:gd name="connsiteX29" fmla="*/ 914 w 10000"/>
              <a:gd name="connsiteY29" fmla="*/ 4578 h 10000"/>
              <a:gd name="connsiteX30" fmla="*/ 881 w 10000"/>
              <a:gd name="connsiteY30" fmla="*/ 4404 h 10000"/>
              <a:gd name="connsiteX31" fmla="*/ 775 w 10000"/>
              <a:gd name="connsiteY31" fmla="*/ 4338 h 10000"/>
              <a:gd name="connsiteX32" fmla="*/ 803 w 10000"/>
              <a:gd name="connsiteY32" fmla="*/ 4189 h 10000"/>
              <a:gd name="connsiteX33" fmla="*/ 903 w 10000"/>
              <a:gd name="connsiteY33" fmla="*/ 4351 h 10000"/>
              <a:gd name="connsiteX34" fmla="*/ 1124 w 10000"/>
              <a:gd name="connsiteY34" fmla="*/ 4404 h 10000"/>
              <a:gd name="connsiteX35" fmla="*/ 1031 w 10000"/>
              <a:gd name="connsiteY35" fmla="*/ 4069 h 10000"/>
              <a:gd name="connsiteX36" fmla="*/ 1236 w 10000"/>
              <a:gd name="connsiteY36" fmla="*/ 3802 h 10000"/>
              <a:gd name="connsiteX37" fmla="*/ 1381 w 10000"/>
              <a:gd name="connsiteY37" fmla="*/ 3989 h 10000"/>
              <a:gd name="connsiteX38" fmla="*/ 1371 w 10000"/>
              <a:gd name="connsiteY38" fmla="*/ 3253 h 10000"/>
              <a:gd name="connsiteX39" fmla="*/ 1316 w 10000"/>
              <a:gd name="connsiteY39" fmla="*/ 3132 h 10000"/>
              <a:gd name="connsiteX40" fmla="*/ 1558 w 10000"/>
              <a:gd name="connsiteY40" fmla="*/ 3306 h 10000"/>
              <a:gd name="connsiteX41" fmla="*/ 1579 w 10000"/>
              <a:gd name="connsiteY41" fmla="*/ 3386 h 10000"/>
              <a:gd name="connsiteX42" fmla="*/ 1444 w 10000"/>
              <a:gd name="connsiteY42" fmla="*/ 3521 h 10000"/>
              <a:gd name="connsiteX43" fmla="*/ 1579 w 10000"/>
              <a:gd name="connsiteY43" fmla="*/ 3762 h 10000"/>
              <a:gd name="connsiteX44" fmla="*/ 1688 w 10000"/>
              <a:gd name="connsiteY44" fmla="*/ 3481 h 10000"/>
              <a:gd name="connsiteX45" fmla="*/ 2143 w 10000"/>
              <a:gd name="connsiteY45" fmla="*/ 3039 h 10000"/>
              <a:gd name="connsiteX46" fmla="*/ 2216 w 10000"/>
              <a:gd name="connsiteY46" fmla="*/ 3025 h 10000"/>
              <a:gd name="connsiteX47" fmla="*/ 2143 w 10000"/>
              <a:gd name="connsiteY47" fmla="*/ 3092 h 10000"/>
              <a:gd name="connsiteX48" fmla="*/ 2365 w 10000"/>
              <a:gd name="connsiteY48" fmla="*/ 4899 h 10000"/>
              <a:gd name="connsiteX49" fmla="*/ 2550 w 10000"/>
              <a:gd name="connsiteY49" fmla="*/ 3025 h 10000"/>
              <a:gd name="connsiteX50" fmla="*/ 2629 w 10000"/>
              <a:gd name="connsiteY50" fmla="*/ 3226 h 10000"/>
              <a:gd name="connsiteX51" fmla="*/ 2704 w 10000"/>
              <a:gd name="connsiteY51" fmla="*/ 3079 h 10000"/>
              <a:gd name="connsiteX52" fmla="*/ 2661 w 10000"/>
              <a:gd name="connsiteY52" fmla="*/ 2838 h 10000"/>
              <a:gd name="connsiteX53" fmla="*/ 2708 w 10000"/>
              <a:gd name="connsiteY53" fmla="*/ 2758 h 10000"/>
              <a:gd name="connsiteX54" fmla="*/ 2964 w 10000"/>
              <a:gd name="connsiteY54" fmla="*/ 2878 h 10000"/>
              <a:gd name="connsiteX55" fmla="*/ 3297 w 10000"/>
              <a:gd name="connsiteY55" fmla="*/ 3293 h 10000"/>
              <a:gd name="connsiteX56" fmla="*/ 3362 w 10000"/>
              <a:gd name="connsiteY56" fmla="*/ 3092 h 10000"/>
              <a:gd name="connsiteX57" fmla="*/ 3291 w 10000"/>
              <a:gd name="connsiteY57" fmla="*/ 2878 h 10000"/>
              <a:gd name="connsiteX58" fmla="*/ 3185 w 10000"/>
              <a:gd name="connsiteY58" fmla="*/ 2825 h 10000"/>
              <a:gd name="connsiteX59" fmla="*/ 3227 w 10000"/>
              <a:gd name="connsiteY59" fmla="*/ 2490 h 10000"/>
              <a:gd name="connsiteX60" fmla="*/ 3156 w 10000"/>
              <a:gd name="connsiteY60" fmla="*/ 2450 h 10000"/>
              <a:gd name="connsiteX61" fmla="*/ 3180 w 10000"/>
              <a:gd name="connsiteY61" fmla="*/ 2289 h 10000"/>
              <a:gd name="connsiteX62" fmla="*/ 3301 w 10000"/>
              <a:gd name="connsiteY62" fmla="*/ 2129 h 10000"/>
              <a:gd name="connsiteX63" fmla="*/ 3384 w 10000"/>
              <a:gd name="connsiteY63" fmla="*/ 1727 h 10000"/>
              <a:gd name="connsiteX64" fmla="*/ 3554 w 10000"/>
              <a:gd name="connsiteY64" fmla="*/ 1740 h 10000"/>
              <a:gd name="connsiteX65" fmla="*/ 3640 w 10000"/>
              <a:gd name="connsiteY65" fmla="*/ 1793 h 10000"/>
              <a:gd name="connsiteX66" fmla="*/ 3576 w 10000"/>
              <a:gd name="connsiteY66" fmla="*/ 2222 h 10000"/>
              <a:gd name="connsiteX67" fmla="*/ 3646 w 10000"/>
              <a:gd name="connsiteY67" fmla="*/ 2423 h 10000"/>
              <a:gd name="connsiteX68" fmla="*/ 3624 w 10000"/>
              <a:gd name="connsiteY68" fmla="*/ 3012 h 10000"/>
              <a:gd name="connsiteX69" fmla="*/ 3711 w 10000"/>
              <a:gd name="connsiteY69" fmla="*/ 3213 h 10000"/>
              <a:gd name="connsiteX70" fmla="*/ 3675 w 10000"/>
              <a:gd name="connsiteY70" fmla="*/ 3426 h 10000"/>
              <a:gd name="connsiteX71" fmla="*/ 3546 w 10000"/>
              <a:gd name="connsiteY71" fmla="*/ 3588 h 10000"/>
              <a:gd name="connsiteX72" fmla="*/ 3589 w 10000"/>
              <a:gd name="connsiteY72" fmla="*/ 3668 h 10000"/>
              <a:gd name="connsiteX73" fmla="*/ 3414 w 10000"/>
              <a:gd name="connsiteY73" fmla="*/ 3748 h 10000"/>
              <a:gd name="connsiteX74" fmla="*/ 3599 w 10000"/>
              <a:gd name="connsiteY74" fmla="*/ 3895 h 10000"/>
              <a:gd name="connsiteX75" fmla="*/ 3807 w 10000"/>
              <a:gd name="connsiteY75" fmla="*/ 3426 h 10000"/>
              <a:gd name="connsiteX76" fmla="*/ 3780 w 10000"/>
              <a:gd name="connsiteY76" fmla="*/ 3132 h 10000"/>
              <a:gd name="connsiteX77" fmla="*/ 3850 w 10000"/>
              <a:gd name="connsiteY77" fmla="*/ 3092 h 10000"/>
              <a:gd name="connsiteX78" fmla="*/ 3962 w 10000"/>
              <a:gd name="connsiteY78" fmla="*/ 3039 h 10000"/>
              <a:gd name="connsiteX79" fmla="*/ 4014 w 10000"/>
              <a:gd name="connsiteY79" fmla="*/ 3199 h 10000"/>
              <a:gd name="connsiteX80" fmla="*/ 4008 w 10000"/>
              <a:gd name="connsiteY80" fmla="*/ 3426 h 10000"/>
              <a:gd name="connsiteX81" fmla="*/ 4143 w 10000"/>
              <a:gd name="connsiteY81" fmla="*/ 3494 h 10000"/>
              <a:gd name="connsiteX82" fmla="*/ 4037 w 10000"/>
              <a:gd name="connsiteY82" fmla="*/ 3413 h 10000"/>
              <a:gd name="connsiteX83" fmla="*/ 4081 w 10000"/>
              <a:gd name="connsiteY83" fmla="*/ 3279 h 10000"/>
              <a:gd name="connsiteX84" fmla="*/ 4042 w 10000"/>
              <a:gd name="connsiteY84" fmla="*/ 3092 h 10000"/>
              <a:gd name="connsiteX85" fmla="*/ 3733 w 10000"/>
              <a:gd name="connsiteY85" fmla="*/ 2959 h 10000"/>
              <a:gd name="connsiteX86" fmla="*/ 3780 w 10000"/>
              <a:gd name="connsiteY86" fmla="*/ 2503 h 10000"/>
              <a:gd name="connsiteX87" fmla="*/ 3675 w 10000"/>
              <a:gd name="connsiteY87" fmla="*/ 2222 h 10000"/>
              <a:gd name="connsiteX88" fmla="*/ 3828 w 10000"/>
              <a:gd name="connsiteY88" fmla="*/ 1955 h 10000"/>
              <a:gd name="connsiteX89" fmla="*/ 3811 w 10000"/>
              <a:gd name="connsiteY89" fmla="*/ 1767 h 10000"/>
              <a:gd name="connsiteX90" fmla="*/ 3880 w 10000"/>
              <a:gd name="connsiteY90" fmla="*/ 1874 h 10000"/>
              <a:gd name="connsiteX91" fmla="*/ 3843 w 10000"/>
              <a:gd name="connsiteY91" fmla="*/ 2236 h 10000"/>
              <a:gd name="connsiteX92" fmla="*/ 3890 w 10000"/>
              <a:gd name="connsiteY92" fmla="*/ 2289 h 10000"/>
              <a:gd name="connsiteX93" fmla="*/ 4101 w 10000"/>
              <a:gd name="connsiteY93" fmla="*/ 2409 h 10000"/>
              <a:gd name="connsiteX94" fmla="*/ 3914 w 10000"/>
              <a:gd name="connsiteY94" fmla="*/ 2102 h 10000"/>
              <a:gd name="connsiteX95" fmla="*/ 4052 w 10000"/>
              <a:gd name="connsiteY95" fmla="*/ 2115 h 10000"/>
              <a:gd name="connsiteX96" fmla="*/ 4025 w 10000"/>
              <a:gd name="connsiteY96" fmla="*/ 1995 h 10000"/>
              <a:gd name="connsiteX97" fmla="*/ 4101 w 10000"/>
              <a:gd name="connsiteY97" fmla="*/ 1942 h 10000"/>
              <a:gd name="connsiteX98" fmla="*/ 4486 w 10000"/>
              <a:gd name="connsiteY98" fmla="*/ 2169 h 10000"/>
              <a:gd name="connsiteX99" fmla="*/ 4409 w 10000"/>
              <a:gd name="connsiteY99" fmla="*/ 2329 h 10000"/>
              <a:gd name="connsiteX100" fmla="*/ 4404 w 10000"/>
              <a:gd name="connsiteY100" fmla="*/ 2570 h 10000"/>
              <a:gd name="connsiteX101" fmla="*/ 4478 w 10000"/>
              <a:gd name="connsiteY101" fmla="*/ 2705 h 10000"/>
              <a:gd name="connsiteX102" fmla="*/ 4520 w 10000"/>
              <a:gd name="connsiteY102" fmla="*/ 2169 h 10000"/>
              <a:gd name="connsiteX103" fmla="*/ 4309 w 10000"/>
              <a:gd name="connsiteY103" fmla="*/ 1900 h 10000"/>
              <a:gd name="connsiteX104" fmla="*/ 4268 w 10000"/>
              <a:gd name="connsiteY104" fmla="*/ 1539 h 10000"/>
              <a:gd name="connsiteX105" fmla="*/ 4751 w 10000"/>
              <a:gd name="connsiteY105" fmla="*/ 1406 h 10000"/>
              <a:gd name="connsiteX106" fmla="*/ 4697 w 10000"/>
              <a:gd name="connsiteY106" fmla="*/ 1057 h 10000"/>
              <a:gd name="connsiteX107" fmla="*/ 4751 w 10000"/>
              <a:gd name="connsiteY107" fmla="*/ 1137 h 10000"/>
              <a:gd name="connsiteX108" fmla="*/ 4835 w 10000"/>
              <a:gd name="connsiteY108" fmla="*/ 1004 h 10000"/>
              <a:gd name="connsiteX109" fmla="*/ 4775 w 10000"/>
              <a:gd name="connsiteY109" fmla="*/ 964 h 10000"/>
              <a:gd name="connsiteX110" fmla="*/ 5290 w 10000"/>
              <a:gd name="connsiteY110" fmla="*/ 683 h 10000"/>
              <a:gd name="connsiteX111" fmla="*/ 5250 w 10000"/>
              <a:gd name="connsiteY111" fmla="*/ 616 h 10000"/>
              <a:gd name="connsiteX112" fmla="*/ 5482 w 10000"/>
              <a:gd name="connsiteY112" fmla="*/ 576 h 10000"/>
              <a:gd name="connsiteX113" fmla="*/ 5482 w 10000"/>
              <a:gd name="connsiteY113" fmla="*/ 669 h 10000"/>
              <a:gd name="connsiteX114" fmla="*/ 5538 w 10000"/>
              <a:gd name="connsiteY114" fmla="*/ 669 h 10000"/>
              <a:gd name="connsiteX115" fmla="*/ 5708 w 10000"/>
              <a:gd name="connsiteY115" fmla="*/ 549 h 10000"/>
              <a:gd name="connsiteX116" fmla="*/ 5791 w 10000"/>
              <a:gd name="connsiteY116" fmla="*/ 616 h 10000"/>
              <a:gd name="connsiteX117" fmla="*/ 5716 w 10000"/>
              <a:gd name="connsiteY117" fmla="*/ 469 h 10000"/>
              <a:gd name="connsiteX118" fmla="*/ 5907 w 10000"/>
              <a:gd name="connsiteY118" fmla="*/ 442 h 10000"/>
              <a:gd name="connsiteX119" fmla="*/ 5911 w 10000"/>
              <a:gd name="connsiteY119" fmla="*/ 254 h 10000"/>
              <a:gd name="connsiteX120" fmla="*/ 6138 w 10000"/>
              <a:gd name="connsiteY120" fmla="*/ 0 h 10000"/>
              <a:gd name="connsiteX121" fmla="*/ 6295 w 10000"/>
              <a:gd name="connsiteY121" fmla="*/ 147 h 10000"/>
              <a:gd name="connsiteX122" fmla="*/ 6163 w 10000"/>
              <a:gd name="connsiteY122" fmla="*/ 281 h 10000"/>
              <a:gd name="connsiteX123" fmla="*/ 6395 w 10000"/>
              <a:gd name="connsiteY123" fmla="*/ 267 h 10000"/>
              <a:gd name="connsiteX124" fmla="*/ 6302 w 10000"/>
              <a:gd name="connsiteY124" fmla="*/ 469 h 10000"/>
              <a:gd name="connsiteX125" fmla="*/ 6691 w 10000"/>
              <a:gd name="connsiteY125" fmla="*/ 374 h 10000"/>
              <a:gd name="connsiteX126" fmla="*/ 6908 w 10000"/>
              <a:gd name="connsiteY126" fmla="*/ 669 h 10000"/>
              <a:gd name="connsiteX127" fmla="*/ 6878 w 10000"/>
              <a:gd name="connsiteY127" fmla="*/ 790 h 10000"/>
              <a:gd name="connsiteX128" fmla="*/ 6803 w 10000"/>
              <a:gd name="connsiteY128" fmla="*/ 723 h 10000"/>
              <a:gd name="connsiteX129" fmla="*/ 6902 w 10000"/>
              <a:gd name="connsiteY129" fmla="*/ 817 h 10000"/>
              <a:gd name="connsiteX130" fmla="*/ 6855 w 10000"/>
              <a:gd name="connsiteY130" fmla="*/ 990 h 10000"/>
              <a:gd name="connsiteX131" fmla="*/ 6138 w 10000"/>
              <a:gd name="connsiteY131" fmla="*/ 1860 h 10000"/>
              <a:gd name="connsiteX132" fmla="*/ 6369 w 10000"/>
              <a:gd name="connsiteY132" fmla="*/ 1753 h 10000"/>
              <a:gd name="connsiteX133" fmla="*/ 6320 w 10000"/>
              <a:gd name="connsiteY133" fmla="*/ 1646 h 10000"/>
              <a:gd name="connsiteX134" fmla="*/ 6681 w 10000"/>
              <a:gd name="connsiteY134" fmla="*/ 1473 h 10000"/>
              <a:gd name="connsiteX135" fmla="*/ 6583 w 10000"/>
              <a:gd name="connsiteY135" fmla="*/ 1513 h 10000"/>
              <a:gd name="connsiteX136" fmla="*/ 6605 w 10000"/>
              <a:gd name="connsiteY136" fmla="*/ 1352 h 10000"/>
              <a:gd name="connsiteX137" fmla="*/ 6803 w 10000"/>
              <a:gd name="connsiteY137" fmla="*/ 1473 h 10000"/>
              <a:gd name="connsiteX138" fmla="*/ 6838 w 10000"/>
              <a:gd name="connsiteY138" fmla="*/ 1352 h 10000"/>
              <a:gd name="connsiteX139" fmla="*/ 6878 w 10000"/>
              <a:gd name="connsiteY139" fmla="*/ 1646 h 10000"/>
              <a:gd name="connsiteX140" fmla="*/ 6978 w 10000"/>
              <a:gd name="connsiteY140" fmla="*/ 1660 h 10000"/>
              <a:gd name="connsiteX141" fmla="*/ 6891 w 10000"/>
              <a:gd name="connsiteY141" fmla="*/ 1539 h 10000"/>
              <a:gd name="connsiteX142" fmla="*/ 7078 w 10000"/>
              <a:gd name="connsiteY142" fmla="*/ 1473 h 10000"/>
              <a:gd name="connsiteX143" fmla="*/ 7310 w 10000"/>
              <a:gd name="connsiteY143" fmla="*/ 1539 h 10000"/>
              <a:gd name="connsiteX144" fmla="*/ 7287 w 10000"/>
              <a:gd name="connsiteY144" fmla="*/ 1646 h 10000"/>
              <a:gd name="connsiteX145" fmla="*/ 7485 w 10000"/>
              <a:gd name="connsiteY145" fmla="*/ 1727 h 10000"/>
              <a:gd name="connsiteX146" fmla="*/ 7662 w 10000"/>
              <a:gd name="connsiteY146" fmla="*/ 1713 h 10000"/>
              <a:gd name="connsiteX147" fmla="*/ 7666 w 10000"/>
              <a:gd name="connsiteY147" fmla="*/ 1446 h 10000"/>
              <a:gd name="connsiteX148" fmla="*/ 7717 w 10000"/>
              <a:gd name="connsiteY148" fmla="*/ 1406 h 10000"/>
              <a:gd name="connsiteX149" fmla="*/ 8161 w 10000"/>
              <a:gd name="connsiteY149" fmla="*/ 1713 h 10000"/>
              <a:gd name="connsiteX150" fmla="*/ 8095 w 10000"/>
              <a:gd name="connsiteY150" fmla="*/ 2169 h 10000"/>
              <a:gd name="connsiteX151" fmla="*/ 8307 w 10000"/>
              <a:gd name="connsiteY151" fmla="*/ 2490 h 10000"/>
              <a:gd name="connsiteX152" fmla="*/ 8418 w 10000"/>
              <a:gd name="connsiteY152" fmla="*/ 2048 h 10000"/>
              <a:gd name="connsiteX153" fmla="*/ 8492 w 10000"/>
              <a:gd name="connsiteY153" fmla="*/ 2236 h 10000"/>
              <a:gd name="connsiteX154" fmla="*/ 8639 w 10000"/>
              <a:gd name="connsiteY154" fmla="*/ 2169 h 10000"/>
              <a:gd name="connsiteX155" fmla="*/ 8839 w 10000"/>
              <a:gd name="connsiteY155" fmla="*/ 2329 h 10000"/>
              <a:gd name="connsiteX156" fmla="*/ 8993 w 10000"/>
              <a:gd name="connsiteY156" fmla="*/ 2236 h 10000"/>
              <a:gd name="connsiteX157" fmla="*/ 8976 w 10000"/>
              <a:gd name="connsiteY157" fmla="*/ 2048 h 10000"/>
              <a:gd name="connsiteX158" fmla="*/ 9085 w 10000"/>
              <a:gd name="connsiteY158" fmla="*/ 1767 h 10000"/>
              <a:gd name="connsiteX159" fmla="*/ 9752 w 10000"/>
              <a:gd name="connsiteY159" fmla="*/ 1968 h 10000"/>
              <a:gd name="connsiteX160" fmla="*/ 9843 w 10000"/>
              <a:gd name="connsiteY160" fmla="*/ 2102 h 10000"/>
              <a:gd name="connsiteX161" fmla="*/ 9921 w 10000"/>
              <a:gd name="connsiteY161" fmla="*/ 2236 h 10000"/>
              <a:gd name="connsiteX162" fmla="*/ 10000 w 10000"/>
              <a:gd name="connsiteY162" fmla="*/ 2450 h 10000"/>
              <a:gd name="connsiteX163" fmla="*/ 2993 w 10000"/>
              <a:gd name="connsiteY163" fmla="*/ 7121 h 10000"/>
              <a:gd name="connsiteX164" fmla="*/ 2806 w 10000"/>
              <a:gd name="connsiteY164" fmla="*/ 6907 h 10000"/>
              <a:gd name="connsiteX165" fmla="*/ 2629 w 10000"/>
              <a:gd name="connsiteY165" fmla="*/ 7068 h 10000"/>
              <a:gd name="connsiteX166" fmla="*/ 2584 w 10000"/>
              <a:gd name="connsiteY166" fmla="*/ 7014 h 10000"/>
              <a:gd name="connsiteX167" fmla="*/ 2412 w 10000"/>
              <a:gd name="connsiteY167" fmla="*/ 4912 h 10000"/>
              <a:gd name="connsiteX168" fmla="*/ 2495 w 10000"/>
              <a:gd name="connsiteY168" fmla="*/ 7148 h 10000"/>
              <a:gd name="connsiteX169" fmla="*/ 2327 w 10000"/>
              <a:gd name="connsiteY169" fmla="*/ 7202 h 10000"/>
              <a:gd name="connsiteX170" fmla="*/ 2266 w 10000"/>
              <a:gd name="connsiteY170" fmla="*/ 7148 h 10000"/>
              <a:gd name="connsiteX171" fmla="*/ 2249 w 10000"/>
              <a:gd name="connsiteY171" fmla="*/ 7202 h 10000"/>
              <a:gd name="connsiteX172" fmla="*/ 2338 w 10000"/>
              <a:gd name="connsiteY172" fmla="*/ 7403 h 10000"/>
              <a:gd name="connsiteX173" fmla="*/ 2276 w 10000"/>
              <a:gd name="connsiteY173" fmla="*/ 7523 h 10000"/>
              <a:gd name="connsiteX174" fmla="*/ 2281 w 10000"/>
              <a:gd name="connsiteY174" fmla="*/ 7697 h 10000"/>
              <a:gd name="connsiteX175" fmla="*/ 2377 w 10000"/>
              <a:gd name="connsiteY175" fmla="*/ 7711 h 10000"/>
              <a:gd name="connsiteX176" fmla="*/ 2415 w 10000"/>
              <a:gd name="connsiteY176" fmla="*/ 7871 h 10000"/>
              <a:gd name="connsiteX177" fmla="*/ 2393 w 10000"/>
              <a:gd name="connsiteY177" fmla="*/ 7991 h 10000"/>
              <a:gd name="connsiteX178" fmla="*/ 2327 w 10000"/>
              <a:gd name="connsiteY178" fmla="*/ 7911 h 10000"/>
              <a:gd name="connsiteX179" fmla="*/ 2266 w 10000"/>
              <a:gd name="connsiteY179" fmla="*/ 7978 h 10000"/>
              <a:gd name="connsiteX180" fmla="*/ 2216 w 10000"/>
              <a:gd name="connsiteY180" fmla="*/ 7911 h 10000"/>
              <a:gd name="connsiteX181" fmla="*/ 2190 w 10000"/>
              <a:gd name="connsiteY181" fmla="*/ 7804 h 10000"/>
              <a:gd name="connsiteX182" fmla="*/ 2127 w 10000"/>
              <a:gd name="connsiteY182" fmla="*/ 7871 h 10000"/>
              <a:gd name="connsiteX183" fmla="*/ 2072 w 10000"/>
              <a:gd name="connsiteY183" fmla="*/ 7804 h 10000"/>
              <a:gd name="connsiteX184" fmla="*/ 2022 w 10000"/>
              <a:gd name="connsiteY184" fmla="*/ 7911 h 10000"/>
              <a:gd name="connsiteX185" fmla="*/ 1952 w 10000"/>
              <a:gd name="connsiteY185" fmla="*/ 7924 h 10000"/>
              <a:gd name="connsiteX186" fmla="*/ 1905 w 10000"/>
              <a:gd name="connsiteY186" fmla="*/ 7804 h 10000"/>
              <a:gd name="connsiteX187" fmla="*/ 1650 w 10000"/>
              <a:gd name="connsiteY187" fmla="*/ 7764 h 10000"/>
              <a:gd name="connsiteX188" fmla="*/ 1619 w 10000"/>
              <a:gd name="connsiteY188" fmla="*/ 7831 h 10000"/>
              <a:gd name="connsiteX189" fmla="*/ 1595 w 10000"/>
              <a:gd name="connsiteY189" fmla="*/ 7831 h 10000"/>
              <a:gd name="connsiteX190" fmla="*/ 1552 w 10000"/>
              <a:gd name="connsiteY190" fmla="*/ 7965 h 10000"/>
              <a:gd name="connsiteX191" fmla="*/ 1558 w 10000"/>
              <a:gd name="connsiteY191" fmla="*/ 8099 h 10000"/>
              <a:gd name="connsiteX192" fmla="*/ 1532 w 10000"/>
              <a:gd name="connsiteY192" fmla="*/ 8099 h 10000"/>
              <a:gd name="connsiteX193" fmla="*/ 1507 w 10000"/>
              <a:gd name="connsiteY193" fmla="*/ 7991 h 10000"/>
              <a:gd name="connsiteX194" fmla="*/ 1473 w 10000"/>
              <a:gd name="connsiteY194" fmla="*/ 8005 h 10000"/>
              <a:gd name="connsiteX195" fmla="*/ 1462 w 10000"/>
              <a:gd name="connsiteY195" fmla="*/ 8393 h 10000"/>
              <a:gd name="connsiteX196" fmla="*/ 1503 w 10000"/>
              <a:gd name="connsiteY196" fmla="*/ 8514 h 10000"/>
              <a:gd name="connsiteX197" fmla="*/ 1503 w 10000"/>
              <a:gd name="connsiteY197" fmla="*/ 8621 h 10000"/>
              <a:gd name="connsiteX198" fmla="*/ 1543 w 10000"/>
              <a:gd name="connsiteY198" fmla="*/ 8607 h 10000"/>
              <a:gd name="connsiteX199" fmla="*/ 1595 w 10000"/>
              <a:gd name="connsiteY199" fmla="*/ 8554 h 10000"/>
              <a:gd name="connsiteX200" fmla="*/ 1644 w 10000"/>
              <a:gd name="connsiteY200" fmla="*/ 8728 h 10000"/>
              <a:gd name="connsiteX201" fmla="*/ 1677 w 10000"/>
              <a:gd name="connsiteY201" fmla="*/ 8835 h 10000"/>
              <a:gd name="connsiteX202" fmla="*/ 1713 w 10000"/>
              <a:gd name="connsiteY202" fmla="*/ 8983 h 10000"/>
              <a:gd name="connsiteX203" fmla="*/ 1772 w 10000"/>
              <a:gd name="connsiteY203" fmla="*/ 9009 h 10000"/>
              <a:gd name="connsiteX204" fmla="*/ 1694 w 10000"/>
              <a:gd name="connsiteY204" fmla="*/ 9130 h 10000"/>
              <a:gd name="connsiteX205" fmla="*/ 1644 w 10000"/>
              <a:gd name="connsiteY205" fmla="*/ 9023 h 10000"/>
              <a:gd name="connsiteX206" fmla="*/ 1589 w 10000"/>
              <a:gd name="connsiteY206" fmla="*/ 9464 h 10000"/>
              <a:gd name="connsiteX207" fmla="*/ 1654 w 10000"/>
              <a:gd name="connsiteY207" fmla="*/ 9571 h 10000"/>
              <a:gd name="connsiteX208" fmla="*/ 1713 w 10000"/>
              <a:gd name="connsiteY208" fmla="*/ 10000 h 10000"/>
              <a:gd name="connsiteX209" fmla="*/ 1660 w 10000"/>
              <a:gd name="connsiteY209" fmla="*/ 9919 h 10000"/>
              <a:gd name="connsiteX210" fmla="*/ 1608 w 10000"/>
              <a:gd name="connsiteY210" fmla="*/ 9879 h 10000"/>
              <a:gd name="connsiteX211" fmla="*/ 1543 w 10000"/>
              <a:gd name="connsiteY211" fmla="*/ 9853 h 10000"/>
              <a:gd name="connsiteX212" fmla="*/ 1503 w 10000"/>
              <a:gd name="connsiteY212" fmla="*/ 9812 h 10000"/>
              <a:gd name="connsiteX213" fmla="*/ 1456 w 10000"/>
              <a:gd name="connsiteY213" fmla="*/ 9786 h 10000"/>
              <a:gd name="connsiteX214" fmla="*/ 1420 w 10000"/>
              <a:gd name="connsiteY214" fmla="*/ 9639 h 10000"/>
              <a:gd name="connsiteX215" fmla="*/ 1338 w 10000"/>
              <a:gd name="connsiteY215" fmla="*/ 9732 h 10000"/>
              <a:gd name="connsiteX216" fmla="*/ 1265 w 10000"/>
              <a:gd name="connsiteY216" fmla="*/ 9719 h 10000"/>
              <a:gd name="connsiteX217" fmla="*/ 1215 w 10000"/>
              <a:gd name="connsiteY217" fmla="*/ 9598 h 10000"/>
              <a:gd name="connsiteX218" fmla="*/ 1089 w 10000"/>
              <a:gd name="connsiteY218" fmla="*/ 9477 h 10000"/>
              <a:gd name="connsiteX219" fmla="*/ 959 w 10000"/>
              <a:gd name="connsiteY219" fmla="*/ 9491 h 10000"/>
              <a:gd name="connsiteX220" fmla="*/ 825 w 10000"/>
              <a:gd name="connsiteY220" fmla="*/ 9290 h 10000"/>
              <a:gd name="connsiteX221" fmla="*/ 931 w 10000"/>
              <a:gd name="connsiteY221" fmla="*/ 9090 h 10000"/>
              <a:gd name="connsiteX222" fmla="*/ 945 w 10000"/>
              <a:gd name="connsiteY222" fmla="*/ 8929 h 10000"/>
              <a:gd name="connsiteX223" fmla="*/ 945 w 10000"/>
              <a:gd name="connsiteY223" fmla="*/ 8754 h 10000"/>
              <a:gd name="connsiteX224" fmla="*/ 949 w 10000"/>
              <a:gd name="connsiteY224" fmla="*/ 8634 h 10000"/>
              <a:gd name="connsiteX225" fmla="*/ 1020 w 10000"/>
              <a:gd name="connsiteY225" fmla="*/ 8581 h 10000"/>
              <a:gd name="connsiteX226" fmla="*/ 984 w 10000"/>
              <a:gd name="connsiteY226" fmla="*/ 8327 h 10000"/>
              <a:gd name="connsiteX227" fmla="*/ 903 w 10000"/>
              <a:gd name="connsiteY227" fmla="*/ 8260 h 10000"/>
              <a:gd name="connsiteX228" fmla="*/ 862 w 10000"/>
              <a:gd name="connsiteY228" fmla="*/ 8220 h 10000"/>
              <a:gd name="connsiteX229" fmla="*/ 809 w 10000"/>
              <a:gd name="connsiteY229" fmla="*/ 8260 h 10000"/>
              <a:gd name="connsiteX230" fmla="*/ 688 w 10000"/>
              <a:gd name="connsiteY230" fmla="*/ 8193 h 10000"/>
              <a:gd name="connsiteX231" fmla="*/ 593 w 10000"/>
              <a:gd name="connsiteY231" fmla="*/ 7938 h 10000"/>
              <a:gd name="connsiteX232" fmla="*/ 517 w 10000"/>
              <a:gd name="connsiteY232" fmla="*/ 7858 h 10000"/>
              <a:gd name="connsiteX233" fmla="*/ 484 w 10000"/>
              <a:gd name="connsiteY233" fmla="*/ 7630 h 10000"/>
              <a:gd name="connsiteX234" fmla="*/ 414 w 10000"/>
              <a:gd name="connsiteY234" fmla="*/ 7604 h 10000"/>
              <a:gd name="connsiteX235" fmla="*/ 349 w 10000"/>
              <a:gd name="connsiteY235" fmla="*/ 7684 h 10000"/>
              <a:gd name="connsiteX236" fmla="*/ 308 w 10000"/>
              <a:gd name="connsiteY236" fmla="*/ 7724 h 10000"/>
              <a:gd name="connsiteX237" fmla="*/ 291 w 10000"/>
              <a:gd name="connsiteY237" fmla="*/ 7617 h 10000"/>
              <a:gd name="connsiteX238" fmla="*/ 255 w 10000"/>
              <a:gd name="connsiteY238" fmla="*/ 7523 h 10000"/>
              <a:gd name="connsiteX239" fmla="*/ 349 w 10000"/>
              <a:gd name="connsiteY239" fmla="*/ 7497 h 10000"/>
              <a:gd name="connsiteX240" fmla="*/ 342 w 10000"/>
              <a:gd name="connsiteY240" fmla="*/ 7430 h 10000"/>
              <a:gd name="connsiteX241" fmla="*/ 320 w 10000"/>
              <a:gd name="connsiteY241" fmla="*/ 7390 h 10000"/>
              <a:gd name="connsiteX242" fmla="*/ 291 w 10000"/>
              <a:gd name="connsiteY242" fmla="*/ 7336 h 10000"/>
              <a:gd name="connsiteX243" fmla="*/ 239 w 10000"/>
              <a:gd name="connsiteY243" fmla="*/ 7068 h 10000"/>
              <a:gd name="connsiteX244" fmla="*/ 170 w 10000"/>
              <a:gd name="connsiteY244" fmla="*/ 6921 h 10000"/>
              <a:gd name="connsiteX245" fmla="*/ 100 w 10000"/>
              <a:gd name="connsiteY245" fmla="*/ 6921 h 10000"/>
              <a:gd name="connsiteX246" fmla="*/ 23 w 10000"/>
              <a:gd name="connsiteY246" fmla="*/ 6921 h 10000"/>
              <a:gd name="connsiteX247" fmla="*/ 0 w 10000"/>
              <a:gd name="connsiteY247" fmla="*/ 6720 h 10000"/>
              <a:gd name="connsiteX248" fmla="*/ 44 w 10000"/>
              <a:gd name="connsiteY248" fmla="*/ 6587 h 10000"/>
              <a:gd name="connsiteX0" fmla="*/ 44 w 10000"/>
              <a:gd name="connsiteY0" fmla="*/ 6587 h 10000"/>
              <a:gd name="connsiteX1" fmla="*/ 77 w 10000"/>
              <a:gd name="connsiteY1" fmla="*/ 6345 h 10000"/>
              <a:gd name="connsiteX2" fmla="*/ 128 w 10000"/>
              <a:gd name="connsiteY2" fmla="*/ 6131 h 10000"/>
              <a:gd name="connsiteX3" fmla="*/ 88 w 10000"/>
              <a:gd name="connsiteY3" fmla="*/ 5877 h 10000"/>
              <a:gd name="connsiteX4" fmla="*/ 88 w 10000"/>
              <a:gd name="connsiteY4" fmla="*/ 5729 h 10000"/>
              <a:gd name="connsiteX5" fmla="*/ 268 w 10000"/>
              <a:gd name="connsiteY5" fmla="*/ 5662 h 10000"/>
              <a:gd name="connsiteX6" fmla="*/ 140 w 10000"/>
              <a:gd name="connsiteY6" fmla="*/ 5582 h 10000"/>
              <a:gd name="connsiteX7" fmla="*/ 144 w 10000"/>
              <a:gd name="connsiteY7" fmla="*/ 5475 h 10000"/>
              <a:gd name="connsiteX8" fmla="*/ 64 w 10000"/>
              <a:gd name="connsiteY8" fmla="*/ 5502 h 10000"/>
              <a:gd name="connsiteX9" fmla="*/ 368 w 10000"/>
              <a:gd name="connsiteY9" fmla="*/ 4912 h 10000"/>
              <a:gd name="connsiteX10" fmla="*/ 232 w 10000"/>
              <a:gd name="connsiteY10" fmla="*/ 4297 h 10000"/>
              <a:gd name="connsiteX11" fmla="*/ 268 w 10000"/>
              <a:gd name="connsiteY11" fmla="*/ 4002 h 10000"/>
              <a:gd name="connsiteX12" fmla="*/ 186 w 10000"/>
              <a:gd name="connsiteY12" fmla="*/ 3668 h 10000"/>
              <a:gd name="connsiteX13" fmla="*/ 251 w 10000"/>
              <a:gd name="connsiteY13" fmla="*/ 3481 h 10000"/>
              <a:gd name="connsiteX14" fmla="*/ 140 w 10000"/>
              <a:gd name="connsiteY14" fmla="*/ 3226 h 10000"/>
              <a:gd name="connsiteX15" fmla="*/ 170 w 10000"/>
              <a:gd name="connsiteY15" fmla="*/ 3012 h 10000"/>
              <a:gd name="connsiteX16" fmla="*/ 320 w 10000"/>
              <a:gd name="connsiteY16" fmla="*/ 2771 h 10000"/>
              <a:gd name="connsiteX17" fmla="*/ 401 w 10000"/>
              <a:gd name="connsiteY17" fmla="*/ 2745 h 10000"/>
              <a:gd name="connsiteX18" fmla="*/ 501 w 10000"/>
              <a:gd name="connsiteY18" fmla="*/ 2798 h 10000"/>
              <a:gd name="connsiteX19" fmla="*/ 414 w 10000"/>
              <a:gd name="connsiteY19" fmla="*/ 2852 h 10000"/>
              <a:gd name="connsiteX20" fmla="*/ 484 w 10000"/>
              <a:gd name="connsiteY20" fmla="*/ 2945 h 10000"/>
              <a:gd name="connsiteX21" fmla="*/ 716 w 10000"/>
              <a:gd name="connsiteY21" fmla="*/ 2972 h 10000"/>
              <a:gd name="connsiteX22" fmla="*/ 1137 w 10000"/>
              <a:gd name="connsiteY22" fmla="*/ 3468 h 10000"/>
              <a:gd name="connsiteX23" fmla="*/ 1143 w 10000"/>
              <a:gd name="connsiteY23" fmla="*/ 3708 h 10000"/>
              <a:gd name="connsiteX24" fmla="*/ 967 w 10000"/>
              <a:gd name="connsiteY24" fmla="*/ 3935 h 10000"/>
              <a:gd name="connsiteX25" fmla="*/ 401 w 10000"/>
              <a:gd name="connsiteY25" fmla="*/ 3628 h 10000"/>
              <a:gd name="connsiteX26" fmla="*/ 632 w 10000"/>
              <a:gd name="connsiteY26" fmla="*/ 3989 h 10000"/>
              <a:gd name="connsiteX27" fmla="*/ 628 w 10000"/>
              <a:gd name="connsiteY27" fmla="*/ 4404 h 10000"/>
              <a:gd name="connsiteX28" fmla="*/ 851 w 10000"/>
              <a:gd name="connsiteY28" fmla="*/ 4605 h 10000"/>
              <a:gd name="connsiteX29" fmla="*/ 914 w 10000"/>
              <a:gd name="connsiteY29" fmla="*/ 4578 h 10000"/>
              <a:gd name="connsiteX30" fmla="*/ 881 w 10000"/>
              <a:gd name="connsiteY30" fmla="*/ 4404 h 10000"/>
              <a:gd name="connsiteX31" fmla="*/ 775 w 10000"/>
              <a:gd name="connsiteY31" fmla="*/ 4338 h 10000"/>
              <a:gd name="connsiteX32" fmla="*/ 803 w 10000"/>
              <a:gd name="connsiteY32" fmla="*/ 4189 h 10000"/>
              <a:gd name="connsiteX33" fmla="*/ 903 w 10000"/>
              <a:gd name="connsiteY33" fmla="*/ 4351 h 10000"/>
              <a:gd name="connsiteX34" fmla="*/ 1124 w 10000"/>
              <a:gd name="connsiteY34" fmla="*/ 4404 h 10000"/>
              <a:gd name="connsiteX35" fmla="*/ 1031 w 10000"/>
              <a:gd name="connsiteY35" fmla="*/ 4069 h 10000"/>
              <a:gd name="connsiteX36" fmla="*/ 1236 w 10000"/>
              <a:gd name="connsiteY36" fmla="*/ 3802 h 10000"/>
              <a:gd name="connsiteX37" fmla="*/ 1381 w 10000"/>
              <a:gd name="connsiteY37" fmla="*/ 3989 h 10000"/>
              <a:gd name="connsiteX38" fmla="*/ 1371 w 10000"/>
              <a:gd name="connsiteY38" fmla="*/ 3253 h 10000"/>
              <a:gd name="connsiteX39" fmla="*/ 1316 w 10000"/>
              <a:gd name="connsiteY39" fmla="*/ 3132 h 10000"/>
              <a:gd name="connsiteX40" fmla="*/ 1558 w 10000"/>
              <a:gd name="connsiteY40" fmla="*/ 3306 h 10000"/>
              <a:gd name="connsiteX41" fmla="*/ 1579 w 10000"/>
              <a:gd name="connsiteY41" fmla="*/ 3386 h 10000"/>
              <a:gd name="connsiteX42" fmla="*/ 1444 w 10000"/>
              <a:gd name="connsiteY42" fmla="*/ 3521 h 10000"/>
              <a:gd name="connsiteX43" fmla="*/ 1579 w 10000"/>
              <a:gd name="connsiteY43" fmla="*/ 3762 h 10000"/>
              <a:gd name="connsiteX44" fmla="*/ 1688 w 10000"/>
              <a:gd name="connsiteY44" fmla="*/ 3481 h 10000"/>
              <a:gd name="connsiteX45" fmla="*/ 2143 w 10000"/>
              <a:gd name="connsiteY45" fmla="*/ 3039 h 10000"/>
              <a:gd name="connsiteX46" fmla="*/ 2216 w 10000"/>
              <a:gd name="connsiteY46" fmla="*/ 3025 h 10000"/>
              <a:gd name="connsiteX47" fmla="*/ 2143 w 10000"/>
              <a:gd name="connsiteY47" fmla="*/ 3092 h 10000"/>
              <a:gd name="connsiteX48" fmla="*/ 2365 w 10000"/>
              <a:gd name="connsiteY48" fmla="*/ 4899 h 10000"/>
              <a:gd name="connsiteX49" fmla="*/ 2550 w 10000"/>
              <a:gd name="connsiteY49" fmla="*/ 3025 h 10000"/>
              <a:gd name="connsiteX50" fmla="*/ 2629 w 10000"/>
              <a:gd name="connsiteY50" fmla="*/ 3226 h 10000"/>
              <a:gd name="connsiteX51" fmla="*/ 2704 w 10000"/>
              <a:gd name="connsiteY51" fmla="*/ 3079 h 10000"/>
              <a:gd name="connsiteX52" fmla="*/ 2661 w 10000"/>
              <a:gd name="connsiteY52" fmla="*/ 2838 h 10000"/>
              <a:gd name="connsiteX53" fmla="*/ 2708 w 10000"/>
              <a:gd name="connsiteY53" fmla="*/ 2758 h 10000"/>
              <a:gd name="connsiteX54" fmla="*/ 2964 w 10000"/>
              <a:gd name="connsiteY54" fmla="*/ 2878 h 10000"/>
              <a:gd name="connsiteX55" fmla="*/ 3297 w 10000"/>
              <a:gd name="connsiteY55" fmla="*/ 3293 h 10000"/>
              <a:gd name="connsiteX56" fmla="*/ 3362 w 10000"/>
              <a:gd name="connsiteY56" fmla="*/ 3092 h 10000"/>
              <a:gd name="connsiteX57" fmla="*/ 3291 w 10000"/>
              <a:gd name="connsiteY57" fmla="*/ 2878 h 10000"/>
              <a:gd name="connsiteX58" fmla="*/ 3185 w 10000"/>
              <a:gd name="connsiteY58" fmla="*/ 2825 h 10000"/>
              <a:gd name="connsiteX59" fmla="*/ 3227 w 10000"/>
              <a:gd name="connsiteY59" fmla="*/ 2490 h 10000"/>
              <a:gd name="connsiteX60" fmla="*/ 3156 w 10000"/>
              <a:gd name="connsiteY60" fmla="*/ 2450 h 10000"/>
              <a:gd name="connsiteX61" fmla="*/ 3180 w 10000"/>
              <a:gd name="connsiteY61" fmla="*/ 2289 h 10000"/>
              <a:gd name="connsiteX62" fmla="*/ 3301 w 10000"/>
              <a:gd name="connsiteY62" fmla="*/ 2129 h 10000"/>
              <a:gd name="connsiteX63" fmla="*/ 3384 w 10000"/>
              <a:gd name="connsiteY63" fmla="*/ 1727 h 10000"/>
              <a:gd name="connsiteX64" fmla="*/ 3554 w 10000"/>
              <a:gd name="connsiteY64" fmla="*/ 1740 h 10000"/>
              <a:gd name="connsiteX65" fmla="*/ 3640 w 10000"/>
              <a:gd name="connsiteY65" fmla="*/ 1793 h 10000"/>
              <a:gd name="connsiteX66" fmla="*/ 3576 w 10000"/>
              <a:gd name="connsiteY66" fmla="*/ 2222 h 10000"/>
              <a:gd name="connsiteX67" fmla="*/ 3646 w 10000"/>
              <a:gd name="connsiteY67" fmla="*/ 2423 h 10000"/>
              <a:gd name="connsiteX68" fmla="*/ 3624 w 10000"/>
              <a:gd name="connsiteY68" fmla="*/ 3012 h 10000"/>
              <a:gd name="connsiteX69" fmla="*/ 3711 w 10000"/>
              <a:gd name="connsiteY69" fmla="*/ 3213 h 10000"/>
              <a:gd name="connsiteX70" fmla="*/ 3675 w 10000"/>
              <a:gd name="connsiteY70" fmla="*/ 3426 h 10000"/>
              <a:gd name="connsiteX71" fmla="*/ 3546 w 10000"/>
              <a:gd name="connsiteY71" fmla="*/ 3588 h 10000"/>
              <a:gd name="connsiteX72" fmla="*/ 3589 w 10000"/>
              <a:gd name="connsiteY72" fmla="*/ 3668 h 10000"/>
              <a:gd name="connsiteX73" fmla="*/ 3414 w 10000"/>
              <a:gd name="connsiteY73" fmla="*/ 3748 h 10000"/>
              <a:gd name="connsiteX74" fmla="*/ 3599 w 10000"/>
              <a:gd name="connsiteY74" fmla="*/ 3895 h 10000"/>
              <a:gd name="connsiteX75" fmla="*/ 3807 w 10000"/>
              <a:gd name="connsiteY75" fmla="*/ 3426 h 10000"/>
              <a:gd name="connsiteX76" fmla="*/ 3780 w 10000"/>
              <a:gd name="connsiteY76" fmla="*/ 3132 h 10000"/>
              <a:gd name="connsiteX77" fmla="*/ 3850 w 10000"/>
              <a:gd name="connsiteY77" fmla="*/ 3092 h 10000"/>
              <a:gd name="connsiteX78" fmla="*/ 3962 w 10000"/>
              <a:gd name="connsiteY78" fmla="*/ 3039 h 10000"/>
              <a:gd name="connsiteX79" fmla="*/ 4014 w 10000"/>
              <a:gd name="connsiteY79" fmla="*/ 3199 h 10000"/>
              <a:gd name="connsiteX80" fmla="*/ 4008 w 10000"/>
              <a:gd name="connsiteY80" fmla="*/ 3426 h 10000"/>
              <a:gd name="connsiteX81" fmla="*/ 4143 w 10000"/>
              <a:gd name="connsiteY81" fmla="*/ 3494 h 10000"/>
              <a:gd name="connsiteX82" fmla="*/ 4037 w 10000"/>
              <a:gd name="connsiteY82" fmla="*/ 3413 h 10000"/>
              <a:gd name="connsiteX83" fmla="*/ 4081 w 10000"/>
              <a:gd name="connsiteY83" fmla="*/ 3279 h 10000"/>
              <a:gd name="connsiteX84" fmla="*/ 4042 w 10000"/>
              <a:gd name="connsiteY84" fmla="*/ 3092 h 10000"/>
              <a:gd name="connsiteX85" fmla="*/ 3733 w 10000"/>
              <a:gd name="connsiteY85" fmla="*/ 2959 h 10000"/>
              <a:gd name="connsiteX86" fmla="*/ 3780 w 10000"/>
              <a:gd name="connsiteY86" fmla="*/ 2503 h 10000"/>
              <a:gd name="connsiteX87" fmla="*/ 3675 w 10000"/>
              <a:gd name="connsiteY87" fmla="*/ 2222 h 10000"/>
              <a:gd name="connsiteX88" fmla="*/ 3828 w 10000"/>
              <a:gd name="connsiteY88" fmla="*/ 1955 h 10000"/>
              <a:gd name="connsiteX89" fmla="*/ 3811 w 10000"/>
              <a:gd name="connsiteY89" fmla="*/ 1767 h 10000"/>
              <a:gd name="connsiteX90" fmla="*/ 3880 w 10000"/>
              <a:gd name="connsiteY90" fmla="*/ 1874 h 10000"/>
              <a:gd name="connsiteX91" fmla="*/ 3843 w 10000"/>
              <a:gd name="connsiteY91" fmla="*/ 2236 h 10000"/>
              <a:gd name="connsiteX92" fmla="*/ 3890 w 10000"/>
              <a:gd name="connsiteY92" fmla="*/ 2289 h 10000"/>
              <a:gd name="connsiteX93" fmla="*/ 4101 w 10000"/>
              <a:gd name="connsiteY93" fmla="*/ 2409 h 10000"/>
              <a:gd name="connsiteX94" fmla="*/ 3914 w 10000"/>
              <a:gd name="connsiteY94" fmla="*/ 2102 h 10000"/>
              <a:gd name="connsiteX95" fmla="*/ 4052 w 10000"/>
              <a:gd name="connsiteY95" fmla="*/ 2115 h 10000"/>
              <a:gd name="connsiteX96" fmla="*/ 4025 w 10000"/>
              <a:gd name="connsiteY96" fmla="*/ 1995 h 10000"/>
              <a:gd name="connsiteX97" fmla="*/ 4101 w 10000"/>
              <a:gd name="connsiteY97" fmla="*/ 1942 h 10000"/>
              <a:gd name="connsiteX98" fmla="*/ 4486 w 10000"/>
              <a:gd name="connsiteY98" fmla="*/ 2169 h 10000"/>
              <a:gd name="connsiteX99" fmla="*/ 4409 w 10000"/>
              <a:gd name="connsiteY99" fmla="*/ 2329 h 10000"/>
              <a:gd name="connsiteX100" fmla="*/ 4404 w 10000"/>
              <a:gd name="connsiteY100" fmla="*/ 2570 h 10000"/>
              <a:gd name="connsiteX101" fmla="*/ 4478 w 10000"/>
              <a:gd name="connsiteY101" fmla="*/ 2705 h 10000"/>
              <a:gd name="connsiteX102" fmla="*/ 4520 w 10000"/>
              <a:gd name="connsiteY102" fmla="*/ 2169 h 10000"/>
              <a:gd name="connsiteX103" fmla="*/ 4309 w 10000"/>
              <a:gd name="connsiteY103" fmla="*/ 1900 h 10000"/>
              <a:gd name="connsiteX104" fmla="*/ 4268 w 10000"/>
              <a:gd name="connsiteY104" fmla="*/ 1539 h 10000"/>
              <a:gd name="connsiteX105" fmla="*/ 4751 w 10000"/>
              <a:gd name="connsiteY105" fmla="*/ 1406 h 10000"/>
              <a:gd name="connsiteX106" fmla="*/ 4697 w 10000"/>
              <a:gd name="connsiteY106" fmla="*/ 1057 h 10000"/>
              <a:gd name="connsiteX107" fmla="*/ 4751 w 10000"/>
              <a:gd name="connsiteY107" fmla="*/ 1137 h 10000"/>
              <a:gd name="connsiteX108" fmla="*/ 4835 w 10000"/>
              <a:gd name="connsiteY108" fmla="*/ 1004 h 10000"/>
              <a:gd name="connsiteX109" fmla="*/ 4775 w 10000"/>
              <a:gd name="connsiteY109" fmla="*/ 964 h 10000"/>
              <a:gd name="connsiteX110" fmla="*/ 5290 w 10000"/>
              <a:gd name="connsiteY110" fmla="*/ 683 h 10000"/>
              <a:gd name="connsiteX111" fmla="*/ 5250 w 10000"/>
              <a:gd name="connsiteY111" fmla="*/ 616 h 10000"/>
              <a:gd name="connsiteX112" fmla="*/ 5482 w 10000"/>
              <a:gd name="connsiteY112" fmla="*/ 576 h 10000"/>
              <a:gd name="connsiteX113" fmla="*/ 5482 w 10000"/>
              <a:gd name="connsiteY113" fmla="*/ 669 h 10000"/>
              <a:gd name="connsiteX114" fmla="*/ 5538 w 10000"/>
              <a:gd name="connsiteY114" fmla="*/ 669 h 10000"/>
              <a:gd name="connsiteX115" fmla="*/ 5708 w 10000"/>
              <a:gd name="connsiteY115" fmla="*/ 549 h 10000"/>
              <a:gd name="connsiteX116" fmla="*/ 5791 w 10000"/>
              <a:gd name="connsiteY116" fmla="*/ 616 h 10000"/>
              <a:gd name="connsiteX117" fmla="*/ 5716 w 10000"/>
              <a:gd name="connsiteY117" fmla="*/ 469 h 10000"/>
              <a:gd name="connsiteX118" fmla="*/ 5907 w 10000"/>
              <a:gd name="connsiteY118" fmla="*/ 442 h 10000"/>
              <a:gd name="connsiteX119" fmla="*/ 5911 w 10000"/>
              <a:gd name="connsiteY119" fmla="*/ 254 h 10000"/>
              <a:gd name="connsiteX120" fmla="*/ 6138 w 10000"/>
              <a:gd name="connsiteY120" fmla="*/ 0 h 10000"/>
              <a:gd name="connsiteX121" fmla="*/ 6295 w 10000"/>
              <a:gd name="connsiteY121" fmla="*/ 147 h 10000"/>
              <a:gd name="connsiteX122" fmla="*/ 6163 w 10000"/>
              <a:gd name="connsiteY122" fmla="*/ 281 h 10000"/>
              <a:gd name="connsiteX123" fmla="*/ 6395 w 10000"/>
              <a:gd name="connsiteY123" fmla="*/ 267 h 10000"/>
              <a:gd name="connsiteX124" fmla="*/ 6302 w 10000"/>
              <a:gd name="connsiteY124" fmla="*/ 469 h 10000"/>
              <a:gd name="connsiteX125" fmla="*/ 6691 w 10000"/>
              <a:gd name="connsiteY125" fmla="*/ 374 h 10000"/>
              <a:gd name="connsiteX126" fmla="*/ 6908 w 10000"/>
              <a:gd name="connsiteY126" fmla="*/ 669 h 10000"/>
              <a:gd name="connsiteX127" fmla="*/ 6878 w 10000"/>
              <a:gd name="connsiteY127" fmla="*/ 790 h 10000"/>
              <a:gd name="connsiteX128" fmla="*/ 6803 w 10000"/>
              <a:gd name="connsiteY128" fmla="*/ 723 h 10000"/>
              <a:gd name="connsiteX129" fmla="*/ 6902 w 10000"/>
              <a:gd name="connsiteY129" fmla="*/ 817 h 10000"/>
              <a:gd name="connsiteX130" fmla="*/ 6855 w 10000"/>
              <a:gd name="connsiteY130" fmla="*/ 990 h 10000"/>
              <a:gd name="connsiteX131" fmla="*/ 6138 w 10000"/>
              <a:gd name="connsiteY131" fmla="*/ 1860 h 10000"/>
              <a:gd name="connsiteX132" fmla="*/ 6369 w 10000"/>
              <a:gd name="connsiteY132" fmla="*/ 1753 h 10000"/>
              <a:gd name="connsiteX133" fmla="*/ 6320 w 10000"/>
              <a:gd name="connsiteY133" fmla="*/ 1646 h 10000"/>
              <a:gd name="connsiteX134" fmla="*/ 6681 w 10000"/>
              <a:gd name="connsiteY134" fmla="*/ 1473 h 10000"/>
              <a:gd name="connsiteX135" fmla="*/ 6583 w 10000"/>
              <a:gd name="connsiteY135" fmla="*/ 1513 h 10000"/>
              <a:gd name="connsiteX136" fmla="*/ 6605 w 10000"/>
              <a:gd name="connsiteY136" fmla="*/ 1352 h 10000"/>
              <a:gd name="connsiteX137" fmla="*/ 6803 w 10000"/>
              <a:gd name="connsiteY137" fmla="*/ 1473 h 10000"/>
              <a:gd name="connsiteX138" fmla="*/ 6838 w 10000"/>
              <a:gd name="connsiteY138" fmla="*/ 1352 h 10000"/>
              <a:gd name="connsiteX139" fmla="*/ 6878 w 10000"/>
              <a:gd name="connsiteY139" fmla="*/ 1646 h 10000"/>
              <a:gd name="connsiteX140" fmla="*/ 6978 w 10000"/>
              <a:gd name="connsiteY140" fmla="*/ 1660 h 10000"/>
              <a:gd name="connsiteX141" fmla="*/ 6891 w 10000"/>
              <a:gd name="connsiteY141" fmla="*/ 1539 h 10000"/>
              <a:gd name="connsiteX142" fmla="*/ 7078 w 10000"/>
              <a:gd name="connsiteY142" fmla="*/ 1473 h 10000"/>
              <a:gd name="connsiteX143" fmla="*/ 7310 w 10000"/>
              <a:gd name="connsiteY143" fmla="*/ 1539 h 10000"/>
              <a:gd name="connsiteX144" fmla="*/ 7287 w 10000"/>
              <a:gd name="connsiteY144" fmla="*/ 1646 h 10000"/>
              <a:gd name="connsiteX145" fmla="*/ 7485 w 10000"/>
              <a:gd name="connsiteY145" fmla="*/ 1727 h 10000"/>
              <a:gd name="connsiteX146" fmla="*/ 7662 w 10000"/>
              <a:gd name="connsiteY146" fmla="*/ 1713 h 10000"/>
              <a:gd name="connsiteX147" fmla="*/ 7666 w 10000"/>
              <a:gd name="connsiteY147" fmla="*/ 1446 h 10000"/>
              <a:gd name="connsiteX148" fmla="*/ 7717 w 10000"/>
              <a:gd name="connsiteY148" fmla="*/ 1406 h 10000"/>
              <a:gd name="connsiteX149" fmla="*/ 8161 w 10000"/>
              <a:gd name="connsiteY149" fmla="*/ 1713 h 10000"/>
              <a:gd name="connsiteX150" fmla="*/ 8095 w 10000"/>
              <a:gd name="connsiteY150" fmla="*/ 2169 h 10000"/>
              <a:gd name="connsiteX151" fmla="*/ 8307 w 10000"/>
              <a:gd name="connsiteY151" fmla="*/ 2490 h 10000"/>
              <a:gd name="connsiteX152" fmla="*/ 8418 w 10000"/>
              <a:gd name="connsiteY152" fmla="*/ 2048 h 10000"/>
              <a:gd name="connsiteX153" fmla="*/ 8492 w 10000"/>
              <a:gd name="connsiteY153" fmla="*/ 2236 h 10000"/>
              <a:gd name="connsiteX154" fmla="*/ 8639 w 10000"/>
              <a:gd name="connsiteY154" fmla="*/ 2169 h 10000"/>
              <a:gd name="connsiteX155" fmla="*/ 8839 w 10000"/>
              <a:gd name="connsiteY155" fmla="*/ 2329 h 10000"/>
              <a:gd name="connsiteX156" fmla="*/ 8993 w 10000"/>
              <a:gd name="connsiteY156" fmla="*/ 2236 h 10000"/>
              <a:gd name="connsiteX157" fmla="*/ 8976 w 10000"/>
              <a:gd name="connsiteY157" fmla="*/ 2048 h 10000"/>
              <a:gd name="connsiteX158" fmla="*/ 9085 w 10000"/>
              <a:gd name="connsiteY158" fmla="*/ 1767 h 10000"/>
              <a:gd name="connsiteX159" fmla="*/ 9752 w 10000"/>
              <a:gd name="connsiteY159" fmla="*/ 1968 h 10000"/>
              <a:gd name="connsiteX160" fmla="*/ 9921 w 10000"/>
              <a:gd name="connsiteY160" fmla="*/ 2236 h 10000"/>
              <a:gd name="connsiteX161" fmla="*/ 10000 w 10000"/>
              <a:gd name="connsiteY161" fmla="*/ 2450 h 10000"/>
              <a:gd name="connsiteX162" fmla="*/ 2993 w 10000"/>
              <a:gd name="connsiteY162" fmla="*/ 7121 h 10000"/>
              <a:gd name="connsiteX163" fmla="*/ 2806 w 10000"/>
              <a:gd name="connsiteY163" fmla="*/ 6907 h 10000"/>
              <a:gd name="connsiteX164" fmla="*/ 2629 w 10000"/>
              <a:gd name="connsiteY164" fmla="*/ 7068 h 10000"/>
              <a:gd name="connsiteX165" fmla="*/ 2584 w 10000"/>
              <a:gd name="connsiteY165" fmla="*/ 7014 h 10000"/>
              <a:gd name="connsiteX166" fmla="*/ 2412 w 10000"/>
              <a:gd name="connsiteY166" fmla="*/ 4912 h 10000"/>
              <a:gd name="connsiteX167" fmla="*/ 2495 w 10000"/>
              <a:gd name="connsiteY167" fmla="*/ 7148 h 10000"/>
              <a:gd name="connsiteX168" fmla="*/ 2327 w 10000"/>
              <a:gd name="connsiteY168" fmla="*/ 7202 h 10000"/>
              <a:gd name="connsiteX169" fmla="*/ 2266 w 10000"/>
              <a:gd name="connsiteY169" fmla="*/ 7148 h 10000"/>
              <a:gd name="connsiteX170" fmla="*/ 2249 w 10000"/>
              <a:gd name="connsiteY170" fmla="*/ 7202 h 10000"/>
              <a:gd name="connsiteX171" fmla="*/ 2338 w 10000"/>
              <a:gd name="connsiteY171" fmla="*/ 7403 h 10000"/>
              <a:gd name="connsiteX172" fmla="*/ 2276 w 10000"/>
              <a:gd name="connsiteY172" fmla="*/ 7523 h 10000"/>
              <a:gd name="connsiteX173" fmla="*/ 2281 w 10000"/>
              <a:gd name="connsiteY173" fmla="*/ 7697 h 10000"/>
              <a:gd name="connsiteX174" fmla="*/ 2377 w 10000"/>
              <a:gd name="connsiteY174" fmla="*/ 7711 h 10000"/>
              <a:gd name="connsiteX175" fmla="*/ 2415 w 10000"/>
              <a:gd name="connsiteY175" fmla="*/ 7871 h 10000"/>
              <a:gd name="connsiteX176" fmla="*/ 2393 w 10000"/>
              <a:gd name="connsiteY176" fmla="*/ 7991 h 10000"/>
              <a:gd name="connsiteX177" fmla="*/ 2327 w 10000"/>
              <a:gd name="connsiteY177" fmla="*/ 7911 h 10000"/>
              <a:gd name="connsiteX178" fmla="*/ 2266 w 10000"/>
              <a:gd name="connsiteY178" fmla="*/ 7978 h 10000"/>
              <a:gd name="connsiteX179" fmla="*/ 2216 w 10000"/>
              <a:gd name="connsiteY179" fmla="*/ 7911 h 10000"/>
              <a:gd name="connsiteX180" fmla="*/ 2190 w 10000"/>
              <a:gd name="connsiteY180" fmla="*/ 7804 h 10000"/>
              <a:gd name="connsiteX181" fmla="*/ 2127 w 10000"/>
              <a:gd name="connsiteY181" fmla="*/ 7871 h 10000"/>
              <a:gd name="connsiteX182" fmla="*/ 2072 w 10000"/>
              <a:gd name="connsiteY182" fmla="*/ 7804 h 10000"/>
              <a:gd name="connsiteX183" fmla="*/ 2022 w 10000"/>
              <a:gd name="connsiteY183" fmla="*/ 7911 h 10000"/>
              <a:gd name="connsiteX184" fmla="*/ 1952 w 10000"/>
              <a:gd name="connsiteY184" fmla="*/ 7924 h 10000"/>
              <a:gd name="connsiteX185" fmla="*/ 1905 w 10000"/>
              <a:gd name="connsiteY185" fmla="*/ 7804 h 10000"/>
              <a:gd name="connsiteX186" fmla="*/ 1650 w 10000"/>
              <a:gd name="connsiteY186" fmla="*/ 7764 h 10000"/>
              <a:gd name="connsiteX187" fmla="*/ 1619 w 10000"/>
              <a:gd name="connsiteY187" fmla="*/ 7831 h 10000"/>
              <a:gd name="connsiteX188" fmla="*/ 1595 w 10000"/>
              <a:gd name="connsiteY188" fmla="*/ 7831 h 10000"/>
              <a:gd name="connsiteX189" fmla="*/ 1552 w 10000"/>
              <a:gd name="connsiteY189" fmla="*/ 7965 h 10000"/>
              <a:gd name="connsiteX190" fmla="*/ 1558 w 10000"/>
              <a:gd name="connsiteY190" fmla="*/ 8099 h 10000"/>
              <a:gd name="connsiteX191" fmla="*/ 1532 w 10000"/>
              <a:gd name="connsiteY191" fmla="*/ 8099 h 10000"/>
              <a:gd name="connsiteX192" fmla="*/ 1507 w 10000"/>
              <a:gd name="connsiteY192" fmla="*/ 7991 h 10000"/>
              <a:gd name="connsiteX193" fmla="*/ 1473 w 10000"/>
              <a:gd name="connsiteY193" fmla="*/ 8005 h 10000"/>
              <a:gd name="connsiteX194" fmla="*/ 1462 w 10000"/>
              <a:gd name="connsiteY194" fmla="*/ 8393 h 10000"/>
              <a:gd name="connsiteX195" fmla="*/ 1503 w 10000"/>
              <a:gd name="connsiteY195" fmla="*/ 8514 h 10000"/>
              <a:gd name="connsiteX196" fmla="*/ 1503 w 10000"/>
              <a:gd name="connsiteY196" fmla="*/ 8621 h 10000"/>
              <a:gd name="connsiteX197" fmla="*/ 1543 w 10000"/>
              <a:gd name="connsiteY197" fmla="*/ 8607 h 10000"/>
              <a:gd name="connsiteX198" fmla="*/ 1595 w 10000"/>
              <a:gd name="connsiteY198" fmla="*/ 8554 h 10000"/>
              <a:gd name="connsiteX199" fmla="*/ 1644 w 10000"/>
              <a:gd name="connsiteY199" fmla="*/ 8728 h 10000"/>
              <a:gd name="connsiteX200" fmla="*/ 1677 w 10000"/>
              <a:gd name="connsiteY200" fmla="*/ 8835 h 10000"/>
              <a:gd name="connsiteX201" fmla="*/ 1713 w 10000"/>
              <a:gd name="connsiteY201" fmla="*/ 8983 h 10000"/>
              <a:gd name="connsiteX202" fmla="*/ 1772 w 10000"/>
              <a:gd name="connsiteY202" fmla="*/ 9009 h 10000"/>
              <a:gd name="connsiteX203" fmla="*/ 1694 w 10000"/>
              <a:gd name="connsiteY203" fmla="*/ 9130 h 10000"/>
              <a:gd name="connsiteX204" fmla="*/ 1644 w 10000"/>
              <a:gd name="connsiteY204" fmla="*/ 9023 h 10000"/>
              <a:gd name="connsiteX205" fmla="*/ 1589 w 10000"/>
              <a:gd name="connsiteY205" fmla="*/ 9464 h 10000"/>
              <a:gd name="connsiteX206" fmla="*/ 1654 w 10000"/>
              <a:gd name="connsiteY206" fmla="*/ 9571 h 10000"/>
              <a:gd name="connsiteX207" fmla="*/ 1713 w 10000"/>
              <a:gd name="connsiteY207" fmla="*/ 10000 h 10000"/>
              <a:gd name="connsiteX208" fmla="*/ 1660 w 10000"/>
              <a:gd name="connsiteY208" fmla="*/ 9919 h 10000"/>
              <a:gd name="connsiteX209" fmla="*/ 1608 w 10000"/>
              <a:gd name="connsiteY209" fmla="*/ 9879 h 10000"/>
              <a:gd name="connsiteX210" fmla="*/ 1543 w 10000"/>
              <a:gd name="connsiteY210" fmla="*/ 9853 h 10000"/>
              <a:gd name="connsiteX211" fmla="*/ 1503 w 10000"/>
              <a:gd name="connsiteY211" fmla="*/ 9812 h 10000"/>
              <a:gd name="connsiteX212" fmla="*/ 1456 w 10000"/>
              <a:gd name="connsiteY212" fmla="*/ 9786 h 10000"/>
              <a:gd name="connsiteX213" fmla="*/ 1420 w 10000"/>
              <a:gd name="connsiteY213" fmla="*/ 9639 h 10000"/>
              <a:gd name="connsiteX214" fmla="*/ 1338 w 10000"/>
              <a:gd name="connsiteY214" fmla="*/ 9732 h 10000"/>
              <a:gd name="connsiteX215" fmla="*/ 1265 w 10000"/>
              <a:gd name="connsiteY215" fmla="*/ 9719 h 10000"/>
              <a:gd name="connsiteX216" fmla="*/ 1215 w 10000"/>
              <a:gd name="connsiteY216" fmla="*/ 9598 h 10000"/>
              <a:gd name="connsiteX217" fmla="*/ 1089 w 10000"/>
              <a:gd name="connsiteY217" fmla="*/ 9477 h 10000"/>
              <a:gd name="connsiteX218" fmla="*/ 959 w 10000"/>
              <a:gd name="connsiteY218" fmla="*/ 9491 h 10000"/>
              <a:gd name="connsiteX219" fmla="*/ 825 w 10000"/>
              <a:gd name="connsiteY219" fmla="*/ 9290 h 10000"/>
              <a:gd name="connsiteX220" fmla="*/ 931 w 10000"/>
              <a:gd name="connsiteY220" fmla="*/ 9090 h 10000"/>
              <a:gd name="connsiteX221" fmla="*/ 945 w 10000"/>
              <a:gd name="connsiteY221" fmla="*/ 8929 h 10000"/>
              <a:gd name="connsiteX222" fmla="*/ 945 w 10000"/>
              <a:gd name="connsiteY222" fmla="*/ 8754 h 10000"/>
              <a:gd name="connsiteX223" fmla="*/ 949 w 10000"/>
              <a:gd name="connsiteY223" fmla="*/ 8634 h 10000"/>
              <a:gd name="connsiteX224" fmla="*/ 1020 w 10000"/>
              <a:gd name="connsiteY224" fmla="*/ 8581 h 10000"/>
              <a:gd name="connsiteX225" fmla="*/ 984 w 10000"/>
              <a:gd name="connsiteY225" fmla="*/ 8327 h 10000"/>
              <a:gd name="connsiteX226" fmla="*/ 903 w 10000"/>
              <a:gd name="connsiteY226" fmla="*/ 8260 h 10000"/>
              <a:gd name="connsiteX227" fmla="*/ 862 w 10000"/>
              <a:gd name="connsiteY227" fmla="*/ 8220 h 10000"/>
              <a:gd name="connsiteX228" fmla="*/ 809 w 10000"/>
              <a:gd name="connsiteY228" fmla="*/ 8260 h 10000"/>
              <a:gd name="connsiteX229" fmla="*/ 688 w 10000"/>
              <a:gd name="connsiteY229" fmla="*/ 8193 h 10000"/>
              <a:gd name="connsiteX230" fmla="*/ 593 w 10000"/>
              <a:gd name="connsiteY230" fmla="*/ 7938 h 10000"/>
              <a:gd name="connsiteX231" fmla="*/ 517 w 10000"/>
              <a:gd name="connsiteY231" fmla="*/ 7858 h 10000"/>
              <a:gd name="connsiteX232" fmla="*/ 484 w 10000"/>
              <a:gd name="connsiteY232" fmla="*/ 7630 h 10000"/>
              <a:gd name="connsiteX233" fmla="*/ 414 w 10000"/>
              <a:gd name="connsiteY233" fmla="*/ 7604 h 10000"/>
              <a:gd name="connsiteX234" fmla="*/ 349 w 10000"/>
              <a:gd name="connsiteY234" fmla="*/ 7684 h 10000"/>
              <a:gd name="connsiteX235" fmla="*/ 308 w 10000"/>
              <a:gd name="connsiteY235" fmla="*/ 7724 h 10000"/>
              <a:gd name="connsiteX236" fmla="*/ 291 w 10000"/>
              <a:gd name="connsiteY236" fmla="*/ 7617 h 10000"/>
              <a:gd name="connsiteX237" fmla="*/ 255 w 10000"/>
              <a:gd name="connsiteY237" fmla="*/ 7523 h 10000"/>
              <a:gd name="connsiteX238" fmla="*/ 349 w 10000"/>
              <a:gd name="connsiteY238" fmla="*/ 7497 h 10000"/>
              <a:gd name="connsiteX239" fmla="*/ 342 w 10000"/>
              <a:gd name="connsiteY239" fmla="*/ 7430 h 10000"/>
              <a:gd name="connsiteX240" fmla="*/ 320 w 10000"/>
              <a:gd name="connsiteY240" fmla="*/ 7390 h 10000"/>
              <a:gd name="connsiteX241" fmla="*/ 291 w 10000"/>
              <a:gd name="connsiteY241" fmla="*/ 7336 h 10000"/>
              <a:gd name="connsiteX242" fmla="*/ 239 w 10000"/>
              <a:gd name="connsiteY242" fmla="*/ 7068 h 10000"/>
              <a:gd name="connsiteX243" fmla="*/ 170 w 10000"/>
              <a:gd name="connsiteY243" fmla="*/ 6921 h 10000"/>
              <a:gd name="connsiteX244" fmla="*/ 100 w 10000"/>
              <a:gd name="connsiteY244" fmla="*/ 6921 h 10000"/>
              <a:gd name="connsiteX245" fmla="*/ 23 w 10000"/>
              <a:gd name="connsiteY245" fmla="*/ 6921 h 10000"/>
              <a:gd name="connsiteX246" fmla="*/ 0 w 10000"/>
              <a:gd name="connsiteY246" fmla="*/ 6720 h 10000"/>
              <a:gd name="connsiteX247" fmla="*/ 44 w 10000"/>
              <a:gd name="connsiteY247" fmla="*/ 6587 h 10000"/>
              <a:gd name="connsiteX0" fmla="*/ 44 w 10472"/>
              <a:gd name="connsiteY0" fmla="*/ 6587 h 10000"/>
              <a:gd name="connsiteX1" fmla="*/ 77 w 10472"/>
              <a:gd name="connsiteY1" fmla="*/ 6345 h 10000"/>
              <a:gd name="connsiteX2" fmla="*/ 128 w 10472"/>
              <a:gd name="connsiteY2" fmla="*/ 6131 h 10000"/>
              <a:gd name="connsiteX3" fmla="*/ 88 w 10472"/>
              <a:gd name="connsiteY3" fmla="*/ 5877 h 10000"/>
              <a:gd name="connsiteX4" fmla="*/ 88 w 10472"/>
              <a:gd name="connsiteY4" fmla="*/ 5729 h 10000"/>
              <a:gd name="connsiteX5" fmla="*/ 268 w 10472"/>
              <a:gd name="connsiteY5" fmla="*/ 5662 h 10000"/>
              <a:gd name="connsiteX6" fmla="*/ 140 w 10472"/>
              <a:gd name="connsiteY6" fmla="*/ 5582 h 10000"/>
              <a:gd name="connsiteX7" fmla="*/ 144 w 10472"/>
              <a:gd name="connsiteY7" fmla="*/ 5475 h 10000"/>
              <a:gd name="connsiteX8" fmla="*/ 64 w 10472"/>
              <a:gd name="connsiteY8" fmla="*/ 5502 h 10000"/>
              <a:gd name="connsiteX9" fmla="*/ 368 w 10472"/>
              <a:gd name="connsiteY9" fmla="*/ 4912 h 10000"/>
              <a:gd name="connsiteX10" fmla="*/ 232 w 10472"/>
              <a:gd name="connsiteY10" fmla="*/ 4297 h 10000"/>
              <a:gd name="connsiteX11" fmla="*/ 268 w 10472"/>
              <a:gd name="connsiteY11" fmla="*/ 4002 h 10000"/>
              <a:gd name="connsiteX12" fmla="*/ 186 w 10472"/>
              <a:gd name="connsiteY12" fmla="*/ 3668 h 10000"/>
              <a:gd name="connsiteX13" fmla="*/ 251 w 10472"/>
              <a:gd name="connsiteY13" fmla="*/ 3481 h 10000"/>
              <a:gd name="connsiteX14" fmla="*/ 140 w 10472"/>
              <a:gd name="connsiteY14" fmla="*/ 3226 h 10000"/>
              <a:gd name="connsiteX15" fmla="*/ 170 w 10472"/>
              <a:gd name="connsiteY15" fmla="*/ 3012 h 10000"/>
              <a:gd name="connsiteX16" fmla="*/ 320 w 10472"/>
              <a:gd name="connsiteY16" fmla="*/ 2771 h 10000"/>
              <a:gd name="connsiteX17" fmla="*/ 401 w 10472"/>
              <a:gd name="connsiteY17" fmla="*/ 2745 h 10000"/>
              <a:gd name="connsiteX18" fmla="*/ 501 w 10472"/>
              <a:gd name="connsiteY18" fmla="*/ 2798 h 10000"/>
              <a:gd name="connsiteX19" fmla="*/ 414 w 10472"/>
              <a:gd name="connsiteY19" fmla="*/ 2852 h 10000"/>
              <a:gd name="connsiteX20" fmla="*/ 484 w 10472"/>
              <a:gd name="connsiteY20" fmla="*/ 2945 h 10000"/>
              <a:gd name="connsiteX21" fmla="*/ 716 w 10472"/>
              <a:gd name="connsiteY21" fmla="*/ 2972 h 10000"/>
              <a:gd name="connsiteX22" fmla="*/ 1137 w 10472"/>
              <a:gd name="connsiteY22" fmla="*/ 3468 h 10000"/>
              <a:gd name="connsiteX23" fmla="*/ 1143 w 10472"/>
              <a:gd name="connsiteY23" fmla="*/ 3708 h 10000"/>
              <a:gd name="connsiteX24" fmla="*/ 967 w 10472"/>
              <a:gd name="connsiteY24" fmla="*/ 3935 h 10000"/>
              <a:gd name="connsiteX25" fmla="*/ 401 w 10472"/>
              <a:gd name="connsiteY25" fmla="*/ 3628 h 10000"/>
              <a:gd name="connsiteX26" fmla="*/ 632 w 10472"/>
              <a:gd name="connsiteY26" fmla="*/ 3989 h 10000"/>
              <a:gd name="connsiteX27" fmla="*/ 628 w 10472"/>
              <a:gd name="connsiteY27" fmla="*/ 4404 h 10000"/>
              <a:gd name="connsiteX28" fmla="*/ 851 w 10472"/>
              <a:gd name="connsiteY28" fmla="*/ 4605 h 10000"/>
              <a:gd name="connsiteX29" fmla="*/ 914 w 10472"/>
              <a:gd name="connsiteY29" fmla="*/ 4578 h 10000"/>
              <a:gd name="connsiteX30" fmla="*/ 881 w 10472"/>
              <a:gd name="connsiteY30" fmla="*/ 4404 h 10000"/>
              <a:gd name="connsiteX31" fmla="*/ 775 w 10472"/>
              <a:gd name="connsiteY31" fmla="*/ 4338 h 10000"/>
              <a:gd name="connsiteX32" fmla="*/ 803 w 10472"/>
              <a:gd name="connsiteY32" fmla="*/ 4189 h 10000"/>
              <a:gd name="connsiteX33" fmla="*/ 903 w 10472"/>
              <a:gd name="connsiteY33" fmla="*/ 4351 h 10000"/>
              <a:gd name="connsiteX34" fmla="*/ 1124 w 10472"/>
              <a:gd name="connsiteY34" fmla="*/ 4404 h 10000"/>
              <a:gd name="connsiteX35" fmla="*/ 1031 w 10472"/>
              <a:gd name="connsiteY35" fmla="*/ 4069 h 10000"/>
              <a:gd name="connsiteX36" fmla="*/ 1236 w 10472"/>
              <a:gd name="connsiteY36" fmla="*/ 3802 h 10000"/>
              <a:gd name="connsiteX37" fmla="*/ 1381 w 10472"/>
              <a:gd name="connsiteY37" fmla="*/ 3989 h 10000"/>
              <a:gd name="connsiteX38" fmla="*/ 1371 w 10472"/>
              <a:gd name="connsiteY38" fmla="*/ 3253 h 10000"/>
              <a:gd name="connsiteX39" fmla="*/ 1316 w 10472"/>
              <a:gd name="connsiteY39" fmla="*/ 3132 h 10000"/>
              <a:gd name="connsiteX40" fmla="*/ 1558 w 10472"/>
              <a:gd name="connsiteY40" fmla="*/ 3306 h 10000"/>
              <a:gd name="connsiteX41" fmla="*/ 1579 w 10472"/>
              <a:gd name="connsiteY41" fmla="*/ 3386 h 10000"/>
              <a:gd name="connsiteX42" fmla="*/ 1444 w 10472"/>
              <a:gd name="connsiteY42" fmla="*/ 3521 h 10000"/>
              <a:gd name="connsiteX43" fmla="*/ 1579 w 10472"/>
              <a:gd name="connsiteY43" fmla="*/ 3762 h 10000"/>
              <a:gd name="connsiteX44" fmla="*/ 1688 w 10472"/>
              <a:gd name="connsiteY44" fmla="*/ 3481 h 10000"/>
              <a:gd name="connsiteX45" fmla="*/ 2143 w 10472"/>
              <a:gd name="connsiteY45" fmla="*/ 3039 h 10000"/>
              <a:gd name="connsiteX46" fmla="*/ 2216 w 10472"/>
              <a:gd name="connsiteY46" fmla="*/ 3025 h 10000"/>
              <a:gd name="connsiteX47" fmla="*/ 2143 w 10472"/>
              <a:gd name="connsiteY47" fmla="*/ 3092 h 10000"/>
              <a:gd name="connsiteX48" fmla="*/ 2365 w 10472"/>
              <a:gd name="connsiteY48" fmla="*/ 4899 h 10000"/>
              <a:gd name="connsiteX49" fmla="*/ 2550 w 10472"/>
              <a:gd name="connsiteY49" fmla="*/ 3025 h 10000"/>
              <a:gd name="connsiteX50" fmla="*/ 2629 w 10472"/>
              <a:gd name="connsiteY50" fmla="*/ 3226 h 10000"/>
              <a:gd name="connsiteX51" fmla="*/ 2704 w 10472"/>
              <a:gd name="connsiteY51" fmla="*/ 3079 h 10000"/>
              <a:gd name="connsiteX52" fmla="*/ 2661 w 10472"/>
              <a:gd name="connsiteY52" fmla="*/ 2838 h 10000"/>
              <a:gd name="connsiteX53" fmla="*/ 2708 w 10472"/>
              <a:gd name="connsiteY53" fmla="*/ 2758 h 10000"/>
              <a:gd name="connsiteX54" fmla="*/ 2964 w 10472"/>
              <a:gd name="connsiteY54" fmla="*/ 2878 h 10000"/>
              <a:gd name="connsiteX55" fmla="*/ 3297 w 10472"/>
              <a:gd name="connsiteY55" fmla="*/ 3293 h 10000"/>
              <a:gd name="connsiteX56" fmla="*/ 3362 w 10472"/>
              <a:gd name="connsiteY56" fmla="*/ 3092 h 10000"/>
              <a:gd name="connsiteX57" fmla="*/ 3291 w 10472"/>
              <a:gd name="connsiteY57" fmla="*/ 2878 h 10000"/>
              <a:gd name="connsiteX58" fmla="*/ 3185 w 10472"/>
              <a:gd name="connsiteY58" fmla="*/ 2825 h 10000"/>
              <a:gd name="connsiteX59" fmla="*/ 3227 w 10472"/>
              <a:gd name="connsiteY59" fmla="*/ 2490 h 10000"/>
              <a:gd name="connsiteX60" fmla="*/ 3156 w 10472"/>
              <a:gd name="connsiteY60" fmla="*/ 2450 h 10000"/>
              <a:gd name="connsiteX61" fmla="*/ 3180 w 10472"/>
              <a:gd name="connsiteY61" fmla="*/ 2289 h 10000"/>
              <a:gd name="connsiteX62" fmla="*/ 3301 w 10472"/>
              <a:gd name="connsiteY62" fmla="*/ 2129 h 10000"/>
              <a:gd name="connsiteX63" fmla="*/ 3384 w 10472"/>
              <a:gd name="connsiteY63" fmla="*/ 1727 h 10000"/>
              <a:gd name="connsiteX64" fmla="*/ 3554 w 10472"/>
              <a:gd name="connsiteY64" fmla="*/ 1740 h 10000"/>
              <a:gd name="connsiteX65" fmla="*/ 3640 w 10472"/>
              <a:gd name="connsiteY65" fmla="*/ 1793 h 10000"/>
              <a:gd name="connsiteX66" fmla="*/ 3576 w 10472"/>
              <a:gd name="connsiteY66" fmla="*/ 2222 h 10000"/>
              <a:gd name="connsiteX67" fmla="*/ 3646 w 10472"/>
              <a:gd name="connsiteY67" fmla="*/ 2423 h 10000"/>
              <a:gd name="connsiteX68" fmla="*/ 3624 w 10472"/>
              <a:gd name="connsiteY68" fmla="*/ 3012 h 10000"/>
              <a:gd name="connsiteX69" fmla="*/ 3711 w 10472"/>
              <a:gd name="connsiteY69" fmla="*/ 3213 h 10000"/>
              <a:gd name="connsiteX70" fmla="*/ 3675 w 10472"/>
              <a:gd name="connsiteY70" fmla="*/ 3426 h 10000"/>
              <a:gd name="connsiteX71" fmla="*/ 3546 w 10472"/>
              <a:gd name="connsiteY71" fmla="*/ 3588 h 10000"/>
              <a:gd name="connsiteX72" fmla="*/ 3589 w 10472"/>
              <a:gd name="connsiteY72" fmla="*/ 3668 h 10000"/>
              <a:gd name="connsiteX73" fmla="*/ 3414 w 10472"/>
              <a:gd name="connsiteY73" fmla="*/ 3748 h 10000"/>
              <a:gd name="connsiteX74" fmla="*/ 3599 w 10472"/>
              <a:gd name="connsiteY74" fmla="*/ 3895 h 10000"/>
              <a:gd name="connsiteX75" fmla="*/ 3807 w 10472"/>
              <a:gd name="connsiteY75" fmla="*/ 3426 h 10000"/>
              <a:gd name="connsiteX76" fmla="*/ 3780 w 10472"/>
              <a:gd name="connsiteY76" fmla="*/ 3132 h 10000"/>
              <a:gd name="connsiteX77" fmla="*/ 3850 w 10472"/>
              <a:gd name="connsiteY77" fmla="*/ 3092 h 10000"/>
              <a:gd name="connsiteX78" fmla="*/ 3962 w 10472"/>
              <a:gd name="connsiteY78" fmla="*/ 3039 h 10000"/>
              <a:gd name="connsiteX79" fmla="*/ 4014 w 10472"/>
              <a:gd name="connsiteY79" fmla="*/ 3199 h 10000"/>
              <a:gd name="connsiteX80" fmla="*/ 4008 w 10472"/>
              <a:gd name="connsiteY80" fmla="*/ 3426 h 10000"/>
              <a:gd name="connsiteX81" fmla="*/ 4143 w 10472"/>
              <a:gd name="connsiteY81" fmla="*/ 3494 h 10000"/>
              <a:gd name="connsiteX82" fmla="*/ 4037 w 10472"/>
              <a:gd name="connsiteY82" fmla="*/ 3413 h 10000"/>
              <a:gd name="connsiteX83" fmla="*/ 4081 w 10472"/>
              <a:gd name="connsiteY83" fmla="*/ 3279 h 10000"/>
              <a:gd name="connsiteX84" fmla="*/ 4042 w 10472"/>
              <a:gd name="connsiteY84" fmla="*/ 3092 h 10000"/>
              <a:gd name="connsiteX85" fmla="*/ 3733 w 10472"/>
              <a:gd name="connsiteY85" fmla="*/ 2959 h 10000"/>
              <a:gd name="connsiteX86" fmla="*/ 3780 w 10472"/>
              <a:gd name="connsiteY86" fmla="*/ 2503 h 10000"/>
              <a:gd name="connsiteX87" fmla="*/ 3675 w 10472"/>
              <a:gd name="connsiteY87" fmla="*/ 2222 h 10000"/>
              <a:gd name="connsiteX88" fmla="*/ 3828 w 10472"/>
              <a:gd name="connsiteY88" fmla="*/ 1955 h 10000"/>
              <a:gd name="connsiteX89" fmla="*/ 3811 w 10472"/>
              <a:gd name="connsiteY89" fmla="*/ 1767 h 10000"/>
              <a:gd name="connsiteX90" fmla="*/ 3880 w 10472"/>
              <a:gd name="connsiteY90" fmla="*/ 1874 h 10000"/>
              <a:gd name="connsiteX91" fmla="*/ 3843 w 10472"/>
              <a:gd name="connsiteY91" fmla="*/ 2236 h 10000"/>
              <a:gd name="connsiteX92" fmla="*/ 3890 w 10472"/>
              <a:gd name="connsiteY92" fmla="*/ 2289 h 10000"/>
              <a:gd name="connsiteX93" fmla="*/ 4101 w 10472"/>
              <a:gd name="connsiteY93" fmla="*/ 2409 h 10000"/>
              <a:gd name="connsiteX94" fmla="*/ 3914 w 10472"/>
              <a:gd name="connsiteY94" fmla="*/ 2102 h 10000"/>
              <a:gd name="connsiteX95" fmla="*/ 4052 w 10472"/>
              <a:gd name="connsiteY95" fmla="*/ 2115 h 10000"/>
              <a:gd name="connsiteX96" fmla="*/ 4025 w 10472"/>
              <a:gd name="connsiteY96" fmla="*/ 1995 h 10000"/>
              <a:gd name="connsiteX97" fmla="*/ 4101 w 10472"/>
              <a:gd name="connsiteY97" fmla="*/ 1942 h 10000"/>
              <a:gd name="connsiteX98" fmla="*/ 4486 w 10472"/>
              <a:gd name="connsiteY98" fmla="*/ 2169 h 10000"/>
              <a:gd name="connsiteX99" fmla="*/ 4409 w 10472"/>
              <a:gd name="connsiteY99" fmla="*/ 2329 h 10000"/>
              <a:gd name="connsiteX100" fmla="*/ 4404 w 10472"/>
              <a:gd name="connsiteY100" fmla="*/ 2570 h 10000"/>
              <a:gd name="connsiteX101" fmla="*/ 4478 w 10472"/>
              <a:gd name="connsiteY101" fmla="*/ 2705 h 10000"/>
              <a:gd name="connsiteX102" fmla="*/ 4520 w 10472"/>
              <a:gd name="connsiteY102" fmla="*/ 2169 h 10000"/>
              <a:gd name="connsiteX103" fmla="*/ 4309 w 10472"/>
              <a:gd name="connsiteY103" fmla="*/ 1900 h 10000"/>
              <a:gd name="connsiteX104" fmla="*/ 4268 w 10472"/>
              <a:gd name="connsiteY104" fmla="*/ 1539 h 10000"/>
              <a:gd name="connsiteX105" fmla="*/ 4751 w 10472"/>
              <a:gd name="connsiteY105" fmla="*/ 1406 h 10000"/>
              <a:gd name="connsiteX106" fmla="*/ 4697 w 10472"/>
              <a:gd name="connsiteY106" fmla="*/ 1057 h 10000"/>
              <a:gd name="connsiteX107" fmla="*/ 4751 w 10472"/>
              <a:gd name="connsiteY107" fmla="*/ 1137 h 10000"/>
              <a:gd name="connsiteX108" fmla="*/ 4835 w 10472"/>
              <a:gd name="connsiteY108" fmla="*/ 1004 h 10000"/>
              <a:gd name="connsiteX109" fmla="*/ 4775 w 10472"/>
              <a:gd name="connsiteY109" fmla="*/ 964 h 10000"/>
              <a:gd name="connsiteX110" fmla="*/ 5290 w 10472"/>
              <a:gd name="connsiteY110" fmla="*/ 683 h 10000"/>
              <a:gd name="connsiteX111" fmla="*/ 5250 w 10472"/>
              <a:gd name="connsiteY111" fmla="*/ 616 h 10000"/>
              <a:gd name="connsiteX112" fmla="*/ 5482 w 10472"/>
              <a:gd name="connsiteY112" fmla="*/ 576 h 10000"/>
              <a:gd name="connsiteX113" fmla="*/ 5482 w 10472"/>
              <a:gd name="connsiteY113" fmla="*/ 669 h 10000"/>
              <a:gd name="connsiteX114" fmla="*/ 5538 w 10472"/>
              <a:gd name="connsiteY114" fmla="*/ 669 h 10000"/>
              <a:gd name="connsiteX115" fmla="*/ 5708 w 10472"/>
              <a:gd name="connsiteY115" fmla="*/ 549 h 10000"/>
              <a:gd name="connsiteX116" fmla="*/ 5791 w 10472"/>
              <a:gd name="connsiteY116" fmla="*/ 616 h 10000"/>
              <a:gd name="connsiteX117" fmla="*/ 5716 w 10472"/>
              <a:gd name="connsiteY117" fmla="*/ 469 h 10000"/>
              <a:gd name="connsiteX118" fmla="*/ 5907 w 10472"/>
              <a:gd name="connsiteY118" fmla="*/ 442 h 10000"/>
              <a:gd name="connsiteX119" fmla="*/ 5911 w 10472"/>
              <a:gd name="connsiteY119" fmla="*/ 254 h 10000"/>
              <a:gd name="connsiteX120" fmla="*/ 6138 w 10472"/>
              <a:gd name="connsiteY120" fmla="*/ 0 h 10000"/>
              <a:gd name="connsiteX121" fmla="*/ 6295 w 10472"/>
              <a:gd name="connsiteY121" fmla="*/ 147 h 10000"/>
              <a:gd name="connsiteX122" fmla="*/ 6163 w 10472"/>
              <a:gd name="connsiteY122" fmla="*/ 281 h 10000"/>
              <a:gd name="connsiteX123" fmla="*/ 6395 w 10472"/>
              <a:gd name="connsiteY123" fmla="*/ 267 h 10000"/>
              <a:gd name="connsiteX124" fmla="*/ 6302 w 10472"/>
              <a:gd name="connsiteY124" fmla="*/ 469 h 10000"/>
              <a:gd name="connsiteX125" fmla="*/ 6691 w 10472"/>
              <a:gd name="connsiteY125" fmla="*/ 374 h 10000"/>
              <a:gd name="connsiteX126" fmla="*/ 6908 w 10472"/>
              <a:gd name="connsiteY126" fmla="*/ 669 h 10000"/>
              <a:gd name="connsiteX127" fmla="*/ 6878 w 10472"/>
              <a:gd name="connsiteY127" fmla="*/ 790 h 10000"/>
              <a:gd name="connsiteX128" fmla="*/ 6803 w 10472"/>
              <a:gd name="connsiteY128" fmla="*/ 723 h 10000"/>
              <a:gd name="connsiteX129" fmla="*/ 6902 w 10472"/>
              <a:gd name="connsiteY129" fmla="*/ 817 h 10000"/>
              <a:gd name="connsiteX130" fmla="*/ 6855 w 10472"/>
              <a:gd name="connsiteY130" fmla="*/ 990 h 10000"/>
              <a:gd name="connsiteX131" fmla="*/ 6138 w 10472"/>
              <a:gd name="connsiteY131" fmla="*/ 1860 h 10000"/>
              <a:gd name="connsiteX132" fmla="*/ 6369 w 10472"/>
              <a:gd name="connsiteY132" fmla="*/ 1753 h 10000"/>
              <a:gd name="connsiteX133" fmla="*/ 6320 w 10472"/>
              <a:gd name="connsiteY133" fmla="*/ 1646 h 10000"/>
              <a:gd name="connsiteX134" fmla="*/ 6681 w 10472"/>
              <a:gd name="connsiteY134" fmla="*/ 1473 h 10000"/>
              <a:gd name="connsiteX135" fmla="*/ 6583 w 10472"/>
              <a:gd name="connsiteY135" fmla="*/ 1513 h 10000"/>
              <a:gd name="connsiteX136" fmla="*/ 6605 w 10472"/>
              <a:gd name="connsiteY136" fmla="*/ 1352 h 10000"/>
              <a:gd name="connsiteX137" fmla="*/ 6803 w 10472"/>
              <a:gd name="connsiteY137" fmla="*/ 1473 h 10000"/>
              <a:gd name="connsiteX138" fmla="*/ 6838 w 10472"/>
              <a:gd name="connsiteY138" fmla="*/ 1352 h 10000"/>
              <a:gd name="connsiteX139" fmla="*/ 6878 w 10472"/>
              <a:gd name="connsiteY139" fmla="*/ 1646 h 10000"/>
              <a:gd name="connsiteX140" fmla="*/ 6978 w 10472"/>
              <a:gd name="connsiteY140" fmla="*/ 1660 h 10000"/>
              <a:gd name="connsiteX141" fmla="*/ 6891 w 10472"/>
              <a:gd name="connsiteY141" fmla="*/ 1539 h 10000"/>
              <a:gd name="connsiteX142" fmla="*/ 7078 w 10472"/>
              <a:gd name="connsiteY142" fmla="*/ 1473 h 10000"/>
              <a:gd name="connsiteX143" fmla="*/ 7310 w 10472"/>
              <a:gd name="connsiteY143" fmla="*/ 1539 h 10000"/>
              <a:gd name="connsiteX144" fmla="*/ 7287 w 10472"/>
              <a:gd name="connsiteY144" fmla="*/ 1646 h 10000"/>
              <a:gd name="connsiteX145" fmla="*/ 7485 w 10472"/>
              <a:gd name="connsiteY145" fmla="*/ 1727 h 10000"/>
              <a:gd name="connsiteX146" fmla="*/ 7662 w 10472"/>
              <a:gd name="connsiteY146" fmla="*/ 1713 h 10000"/>
              <a:gd name="connsiteX147" fmla="*/ 7666 w 10472"/>
              <a:gd name="connsiteY147" fmla="*/ 1446 h 10000"/>
              <a:gd name="connsiteX148" fmla="*/ 7717 w 10472"/>
              <a:gd name="connsiteY148" fmla="*/ 1406 h 10000"/>
              <a:gd name="connsiteX149" fmla="*/ 8161 w 10472"/>
              <a:gd name="connsiteY149" fmla="*/ 1713 h 10000"/>
              <a:gd name="connsiteX150" fmla="*/ 8095 w 10472"/>
              <a:gd name="connsiteY150" fmla="*/ 2169 h 10000"/>
              <a:gd name="connsiteX151" fmla="*/ 8307 w 10472"/>
              <a:gd name="connsiteY151" fmla="*/ 2490 h 10000"/>
              <a:gd name="connsiteX152" fmla="*/ 8418 w 10472"/>
              <a:gd name="connsiteY152" fmla="*/ 2048 h 10000"/>
              <a:gd name="connsiteX153" fmla="*/ 8492 w 10472"/>
              <a:gd name="connsiteY153" fmla="*/ 2236 h 10000"/>
              <a:gd name="connsiteX154" fmla="*/ 8639 w 10472"/>
              <a:gd name="connsiteY154" fmla="*/ 2169 h 10000"/>
              <a:gd name="connsiteX155" fmla="*/ 8839 w 10472"/>
              <a:gd name="connsiteY155" fmla="*/ 2329 h 10000"/>
              <a:gd name="connsiteX156" fmla="*/ 8993 w 10472"/>
              <a:gd name="connsiteY156" fmla="*/ 2236 h 10000"/>
              <a:gd name="connsiteX157" fmla="*/ 8976 w 10472"/>
              <a:gd name="connsiteY157" fmla="*/ 2048 h 10000"/>
              <a:gd name="connsiteX158" fmla="*/ 9085 w 10472"/>
              <a:gd name="connsiteY158" fmla="*/ 1767 h 10000"/>
              <a:gd name="connsiteX159" fmla="*/ 9752 w 10472"/>
              <a:gd name="connsiteY159" fmla="*/ 1968 h 10000"/>
              <a:gd name="connsiteX160" fmla="*/ 10000 w 10472"/>
              <a:gd name="connsiteY160" fmla="*/ 2450 h 10000"/>
              <a:gd name="connsiteX161" fmla="*/ 2993 w 10472"/>
              <a:gd name="connsiteY161" fmla="*/ 7121 h 10000"/>
              <a:gd name="connsiteX162" fmla="*/ 2806 w 10472"/>
              <a:gd name="connsiteY162" fmla="*/ 6907 h 10000"/>
              <a:gd name="connsiteX163" fmla="*/ 2629 w 10472"/>
              <a:gd name="connsiteY163" fmla="*/ 7068 h 10000"/>
              <a:gd name="connsiteX164" fmla="*/ 2584 w 10472"/>
              <a:gd name="connsiteY164" fmla="*/ 7014 h 10000"/>
              <a:gd name="connsiteX165" fmla="*/ 2412 w 10472"/>
              <a:gd name="connsiteY165" fmla="*/ 4912 h 10000"/>
              <a:gd name="connsiteX166" fmla="*/ 2495 w 10472"/>
              <a:gd name="connsiteY166" fmla="*/ 7148 h 10000"/>
              <a:gd name="connsiteX167" fmla="*/ 2327 w 10472"/>
              <a:gd name="connsiteY167" fmla="*/ 7202 h 10000"/>
              <a:gd name="connsiteX168" fmla="*/ 2266 w 10472"/>
              <a:gd name="connsiteY168" fmla="*/ 7148 h 10000"/>
              <a:gd name="connsiteX169" fmla="*/ 2249 w 10472"/>
              <a:gd name="connsiteY169" fmla="*/ 7202 h 10000"/>
              <a:gd name="connsiteX170" fmla="*/ 2338 w 10472"/>
              <a:gd name="connsiteY170" fmla="*/ 7403 h 10000"/>
              <a:gd name="connsiteX171" fmla="*/ 2276 w 10472"/>
              <a:gd name="connsiteY171" fmla="*/ 7523 h 10000"/>
              <a:gd name="connsiteX172" fmla="*/ 2281 w 10472"/>
              <a:gd name="connsiteY172" fmla="*/ 7697 h 10000"/>
              <a:gd name="connsiteX173" fmla="*/ 2377 w 10472"/>
              <a:gd name="connsiteY173" fmla="*/ 7711 h 10000"/>
              <a:gd name="connsiteX174" fmla="*/ 2415 w 10472"/>
              <a:gd name="connsiteY174" fmla="*/ 7871 h 10000"/>
              <a:gd name="connsiteX175" fmla="*/ 2393 w 10472"/>
              <a:gd name="connsiteY175" fmla="*/ 7991 h 10000"/>
              <a:gd name="connsiteX176" fmla="*/ 2327 w 10472"/>
              <a:gd name="connsiteY176" fmla="*/ 7911 h 10000"/>
              <a:gd name="connsiteX177" fmla="*/ 2266 w 10472"/>
              <a:gd name="connsiteY177" fmla="*/ 7978 h 10000"/>
              <a:gd name="connsiteX178" fmla="*/ 2216 w 10472"/>
              <a:gd name="connsiteY178" fmla="*/ 7911 h 10000"/>
              <a:gd name="connsiteX179" fmla="*/ 2190 w 10472"/>
              <a:gd name="connsiteY179" fmla="*/ 7804 h 10000"/>
              <a:gd name="connsiteX180" fmla="*/ 2127 w 10472"/>
              <a:gd name="connsiteY180" fmla="*/ 7871 h 10000"/>
              <a:gd name="connsiteX181" fmla="*/ 2072 w 10472"/>
              <a:gd name="connsiteY181" fmla="*/ 7804 h 10000"/>
              <a:gd name="connsiteX182" fmla="*/ 2022 w 10472"/>
              <a:gd name="connsiteY182" fmla="*/ 7911 h 10000"/>
              <a:gd name="connsiteX183" fmla="*/ 1952 w 10472"/>
              <a:gd name="connsiteY183" fmla="*/ 7924 h 10000"/>
              <a:gd name="connsiteX184" fmla="*/ 1905 w 10472"/>
              <a:gd name="connsiteY184" fmla="*/ 7804 h 10000"/>
              <a:gd name="connsiteX185" fmla="*/ 1650 w 10472"/>
              <a:gd name="connsiteY185" fmla="*/ 7764 h 10000"/>
              <a:gd name="connsiteX186" fmla="*/ 1619 w 10472"/>
              <a:gd name="connsiteY186" fmla="*/ 7831 h 10000"/>
              <a:gd name="connsiteX187" fmla="*/ 1595 w 10472"/>
              <a:gd name="connsiteY187" fmla="*/ 7831 h 10000"/>
              <a:gd name="connsiteX188" fmla="*/ 1552 w 10472"/>
              <a:gd name="connsiteY188" fmla="*/ 7965 h 10000"/>
              <a:gd name="connsiteX189" fmla="*/ 1558 w 10472"/>
              <a:gd name="connsiteY189" fmla="*/ 8099 h 10000"/>
              <a:gd name="connsiteX190" fmla="*/ 1532 w 10472"/>
              <a:gd name="connsiteY190" fmla="*/ 8099 h 10000"/>
              <a:gd name="connsiteX191" fmla="*/ 1507 w 10472"/>
              <a:gd name="connsiteY191" fmla="*/ 7991 h 10000"/>
              <a:gd name="connsiteX192" fmla="*/ 1473 w 10472"/>
              <a:gd name="connsiteY192" fmla="*/ 8005 h 10000"/>
              <a:gd name="connsiteX193" fmla="*/ 1462 w 10472"/>
              <a:gd name="connsiteY193" fmla="*/ 8393 h 10000"/>
              <a:gd name="connsiteX194" fmla="*/ 1503 w 10472"/>
              <a:gd name="connsiteY194" fmla="*/ 8514 h 10000"/>
              <a:gd name="connsiteX195" fmla="*/ 1503 w 10472"/>
              <a:gd name="connsiteY195" fmla="*/ 8621 h 10000"/>
              <a:gd name="connsiteX196" fmla="*/ 1543 w 10472"/>
              <a:gd name="connsiteY196" fmla="*/ 8607 h 10000"/>
              <a:gd name="connsiteX197" fmla="*/ 1595 w 10472"/>
              <a:gd name="connsiteY197" fmla="*/ 8554 h 10000"/>
              <a:gd name="connsiteX198" fmla="*/ 1644 w 10472"/>
              <a:gd name="connsiteY198" fmla="*/ 8728 h 10000"/>
              <a:gd name="connsiteX199" fmla="*/ 1677 w 10472"/>
              <a:gd name="connsiteY199" fmla="*/ 8835 h 10000"/>
              <a:gd name="connsiteX200" fmla="*/ 1713 w 10472"/>
              <a:gd name="connsiteY200" fmla="*/ 8983 h 10000"/>
              <a:gd name="connsiteX201" fmla="*/ 1772 w 10472"/>
              <a:gd name="connsiteY201" fmla="*/ 9009 h 10000"/>
              <a:gd name="connsiteX202" fmla="*/ 1694 w 10472"/>
              <a:gd name="connsiteY202" fmla="*/ 9130 h 10000"/>
              <a:gd name="connsiteX203" fmla="*/ 1644 w 10472"/>
              <a:gd name="connsiteY203" fmla="*/ 9023 h 10000"/>
              <a:gd name="connsiteX204" fmla="*/ 1589 w 10472"/>
              <a:gd name="connsiteY204" fmla="*/ 9464 h 10000"/>
              <a:gd name="connsiteX205" fmla="*/ 1654 w 10472"/>
              <a:gd name="connsiteY205" fmla="*/ 9571 h 10000"/>
              <a:gd name="connsiteX206" fmla="*/ 1713 w 10472"/>
              <a:gd name="connsiteY206" fmla="*/ 10000 h 10000"/>
              <a:gd name="connsiteX207" fmla="*/ 1660 w 10472"/>
              <a:gd name="connsiteY207" fmla="*/ 9919 h 10000"/>
              <a:gd name="connsiteX208" fmla="*/ 1608 w 10472"/>
              <a:gd name="connsiteY208" fmla="*/ 9879 h 10000"/>
              <a:gd name="connsiteX209" fmla="*/ 1543 w 10472"/>
              <a:gd name="connsiteY209" fmla="*/ 9853 h 10000"/>
              <a:gd name="connsiteX210" fmla="*/ 1503 w 10472"/>
              <a:gd name="connsiteY210" fmla="*/ 9812 h 10000"/>
              <a:gd name="connsiteX211" fmla="*/ 1456 w 10472"/>
              <a:gd name="connsiteY211" fmla="*/ 9786 h 10000"/>
              <a:gd name="connsiteX212" fmla="*/ 1420 w 10472"/>
              <a:gd name="connsiteY212" fmla="*/ 9639 h 10000"/>
              <a:gd name="connsiteX213" fmla="*/ 1338 w 10472"/>
              <a:gd name="connsiteY213" fmla="*/ 9732 h 10000"/>
              <a:gd name="connsiteX214" fmla="*/ 1265 w 10472"/>
              <a:gd name="connsiteY214" fmla="*/ 9719 h 10000"/>
              <a:gd name="connsiteX215" fmla="*/ 1215 w 10472"/>
              <a:gd name="connsiteY215" fmla="*/ 9598 h 10000"/>
              <a:gd name="connsiteX216" fmla="*/ 1089 w 10472"/>
              <a:gd name="connsiteY216" fmla="*/ 9477 h 10000"/>
              <a:gd name="connsiteX217" fmla="*/ 959 w 10472"/>
              <a:gd name="connsiteY217" fmla="*/ 9491 h 10000"/>
              <a:gd name="connsiteX218" fmla="*/ 825 w 10472"/>
              <a:gd name="connsiteY218" fmla="*/ 9290 h 10000"/>
              <a:gd name="connsiteX219" fmla="*/ 931 w 10472"/>
              <a:gd name="connsiteY219" fmla="*/ 9090 h 10000"/>
              <a:gd name="connsiteX220" fmla="*/ 945 w 10472"/>
              <a:gd name="connsiteY220" fmla="*/ 8929 h 10000"/>
              <a:gd name="connsiteX221" fmla="*/ 945 w 10472"/>
              <a:gd name="connsiteY221" fmla="*/ 8754 h 10000"/>
              <a:gd name="connsiteX222" fmla="*/ 949 w 10472"/>
              <a:gd name="connsiteY222" fmla="*/ 8634 h 10000"/>
              <a:gd name="connsiteX223" fmla="*/ 1020 w 10472"/>
              <a:gd name="connsiteY223" fmla="*/ 8581 h 10000"/>
              <a:gd name="connsiteX224" fmla="*/ 984 w 10472"/>
              <a:gd name="connsiteY224" fmla="*/ 8327 h 10000"/>
              <a:gd name="connsiteX225" fmla="*/ 903 w 10472"/>
              <a:gd name="connsiteY225" fmla="*/ 8260 h 10000"/>
              <a:gd name="connsiteX226" fmla="*/ 862 w 10472"/>
              <a:gd name="connsiteY226" fmla="*/ 8220 h 10000"/>
              <a:gd name="connsiteX227" fmla="*/ 809 w 10472"/>
              <a:gd name="connsiteY227" fmla="*/ 8260 h 10000"/>
              <a:gd name="connsiteX228" fmla="*/ 688 w 10472"/>
              <a:gd name="connsiteY228" fmla="*/ 8193 h 10000"/>
              <a:gd name="connsiteX229" fmla="*/ 593 w 10472"/>
              <a:gd name="connsiteY229" fmla="*/ 7938 h 10000"/>
              <a:gd name="connsiteX230" fmla="*/ 517 w 10472"/>
              <a:gd name="connsiteY230" fmla="*/ 7858 h 10000"/>
              <a:gd name="connsiteX231" fmla="*/ 484 w 10472"/>
              <a:gd name="connsiteY231" fmla="*/ 7630 h 10000"/>
              <a:gd name="connsiteX232" fmla="*/ 414 w 10472"/>
              <a:gd name="connsiteY232" fmla="*/ 7604 h 10000"/>
              <a:gd name="connsiteX233" fmla="*/ 349 w 10472"/>
              <a:gd name="connsiteY233" fmla="*/ 7684 h 10000"/>
              <a:gd name="connsiteX234" fmla="*/ 308 w 10472"/>
              <a:gd name="connsiteY234" fmla="*/ 7724 h 10000"/>
              <a:gd name="connsiteX235" fmla="*/ 291 w 10472"/>
              <a:gd name="connsiteY235" fmla="*/ 7617 h 10000"/>
              <a:gd name="connsiteX236" fmla="*/ 255 w 10472"/>
              <a:gd name="connsiteY236" fmla="*/ 7523 h 10000"/>
              <a:gd name="connsiteX237" fmla="*/ 349 w 10472"/>
              <a:gd name="connsiteY237" fmla="*/ 7497 h 10000"/>
              <a:gd name="connsiteX238" fmla="*/ 342 w 10472"/>
              <a:gd name="connsiteY238" fmla="*/ 7430 h 10000"/>
              <a:gd name="connsiteX239" fmla="*/ 320 w 10472"/>
              <a:gd name="connsiteY239" fmla="*/ 7390 h 10000"/>
              <a:gd name="connsiteX240" fmla="*/ 291 w 10472"/>
              <a:gd name="connsiteY240" fmla="*/ 7336 h 10000"/>
              <a:gd name="connsiteX241" fmla="*/ 239 w 10472"/>
              <a:gd name="connsiteY241" fmla="*/ 7068 h 10000"/>
              <a:gd name="connsiteX242" fmla="*/ 170 w 10472"/>
              <a:gd name="connsiteY242" fmla="*/ 6921 h 10000"/>
              <a:gd name="connsiteX243" fmla="*/ 100 w 10472"/>
              <a:gd name="connsiteY243" fmla="*/ 6921 h 10000"/>
              <a:gd name="connsiteX244" fmla="*/ 23 w 10472"/>
              <a:gd name="connsiteY244" fmla="*/ 6921 h 10000"/>
              <a:gd name="connsiteX245" fmla="*/ 0 w 10472"/>
              <a:gd name="connsiteY245" fmla="*/ 6720 h 10000"/>
              <a:gd name="connsiteX246" fmla="*/ 44 w 10472"/>
              <a:gd name="connsiteY246" fmla="*/ 6587 h 10000"/>
              <a:gd name="connsiteX0" fmla="*/ 44 w 10000"/>
              <a:gd name="connsiteY0" fmla="*/ 6587 h 10000"/>
              <a:gd name="connsiteX1" fmla="*/ 77 w 10000"/>
              <a:gd name="connsiteY1" fmla="*/ 6345 h 10000"/>
              <a:gd name="connsiteX2" fmla="*/ 128 w 10000"/>
              <a:gd name="connsiteY2" fmla="*/ 6131 h 10000"/>
              <a:gd name="connsiteX3" fmla="*/ 88 w 10000"/>
              <a:gd name="connsiteY3" fmla="*/ 5877 h 10000"/>
              <a:gd name="connsiteX4" fmla="*/ 88 w 10000"/>
              <a:gd name="connsiteY4" fmla="*/ 5729 h 10000"/>
              <a:gd name="connsiteX5" fmla="*/ 268 w 10000"/>
              <a:gd name="connsiteY5" fmla="*/ 5662 h 10000"/>
              <a:gd name="connsiteX6" fmla="*/ 140 w 10000"/>
              <a:gd name="connsiteY6" fmla="*/ 5582 h 10000"/>
              <a:gd name="connsiteX7" fmla="*/ 144 w 10000"/>
              <a:gd name="connsiteY7" fmla="*/ 5475 h 10000"/>
              <a:gd name="connsiteX8" fmla="*/ 64 w 10000"/>
              <a:gd name="connsiteY8" fmla="*/ 5502 h 10000"/>
              <a:gd name="connsiteX9" fmla="*/ 368 w 10000"/>
              <a:gd name="connsiteY9" fmla="*/ 4912 h 10000"/>
              <a:gd name="connsiteX10" fmla="*/ 232 w 10000"/>
              <a:gd name="connsiteY10" fmla="*/ 4297 h 10000"/>
              <a:gd name="connsiteX11" fmla="*/ 268 w 10000"/>
              <a:gd name="connsiteY11" fmla="*/ 4002 h 10000"/>
              <a:gd name="connsiteX12" fmla="*/ 186 w 10000"/>
              <a:gd name="connsiteY12" fmla="*/ 3668 h 10000"/>
              <a:gd name="connsiteX13" fmla="*/ 251 w 10000"/>
              <a:gd name="connsiteY13" fmla="*/ 3481 h 10000"/>
              <a:gd name="connsiteX14" fmla="*/ 140 w 10000"/>
              <a:gd name="connsiteY14" fmla="*/ 3226 h 10000"/>
              <a:gd name="connsiteX15" fmla="*/ 170 w 10000"/>
              <a:gd name="connsiteY15" fmla="*/ 3012 h 10000"/>
              <a:gd name="connsiteX16" fmla="*/ 320 w 10000"/>
              <a:gd name="connsiteY16" fmla="*/ 2771 h 10000"/>
              <a:gd name="connsiteX17" fmla="*/ 401 w 10000"/>
              <a:gd name="connsiteY17" fmla="*/ 2745 h 10000"/>
              <a:gd name="connsiteX18" fmla="*/ 501 w 10000"/>
              <a:gd name="connsiteY18" fmla="*/ 2798 h 10000"/>
              <a:gd name="connsiteX19" fmla="*/ 414 w 10000"/>
              <a:gd name="connsiteY19" fmla="*/ 2852 h 10000"/>
              <a:gd name="connsiteX20" fmla="*/ 484 w 10000"/>
              <a:gd name="connsiteY20" fmla="*/ 2945 h 10000"/>
              <a:gd name="connsiteX21" fmla="*/ 716 w 10000"/>
              <a:gd name="connsiteY21" fmla="*/ 2972 h 10000"/>
              <a:gd name="connsiteX22" fmla="*/ 1137 w 10000"/>
              <a:gd name="connsiteY22" fmla="*/ 3468 h 10000"/>
              <a:gd name="connsiteX23" fmla="*/ 1143 w 10000"/>
              <a:gd name="connsiteY23" fmla="*/ 3708 h 10000"/>
              <a:gd name="connsiteX24" fmla="*/ 967 w 10000"/>
              <a:gd name="connsiteY24" fmla="*/ 3935 h 10000"/>
              <a:gd name="connsiteX25" fmla="*/ 401 w 10000"/>
              <a:gd name="connsiteY25" fmla="*/ 3628 h 10000"/>
              <a:gd name="connsiteX26" fmla="*/ 632 w 10000"/>
              <a:gd name="connsiteY26" fmla="*/ 3989 h 10000"/>
              <a:gd name="connsiteX27" fmla="*/ 628 w 10000"/>
              <a:gd name="connsiteY27" fmla="*/ 4404 h 10000"/>
              <a:gd name="connsiteX28" fmla="*/ 851 w 10000"/>
              <a:gd name="connsiteY28" fmla="*/ 4605 h 10000"/>
              <a:gd name="connsiteX29" fmla="*/ 914 w 10000"/>
              <a:gd name="connsiteY29" fmla="*/ 4578 h 10000"/>
              <a:gd name="connsiteX30" fmla="*/ 881 w 10000"/>
              <a:gd name="connsiteY30" fmla="*/ 4404 h 10000"/>
              <a:gd name="connsiteX31" fmla="*/ 775 w 10000"/>
              <a:gd name="connsiteY31" fmla="*/ 4338 h 10000"/>
              <a:gd name="connsiteX32" fmla="*/ 803 w 10000"/>
              <a:gd name="connsiteY32" fmla="*/ 4189 h 10000"/>
              <a:gd name="connsiteX33" fmla="*/ 903 w 10000"/>
              <a:gd name="connsiteY33" fmla="*/ 4351 h 10000"/>
              <a:gd name="connsiteX34" fmla="*/ 1124 w 10000"/>
              <a:gd name="connsiteY34" fmla="*/ 4404 h 10000"/>
              <a:gd name="connsiteX35" fmla="*/ 1031 w 10000"/>
              <a:gd name="connsiteY35" fmla="*/ 4069 h 10000"/>
              <a:gd name="connsiteX36" fmla="*/ 1236 w 10000"/>
              <a:gd name="connsiteY36" fmla="*/ 3802 h 10000"/>
              <a:gd name="connsiteX37" fmla="*/ 1381 w 10000"/>
              <a:gd name="connsiteY37" fmla="*/ 3989 h 10000"/>
              <a:gd name="connsiteX38" fmla="*/ 1371 w 10000"/>
              <a:gd name="connsiteY38" fmla="*/ 3253 h 10000"/>
              <a:gd name="connsiteX39" fmla="*/ 1316 w 10000"/>
              <a:gd name="connsiteY39" fmla="*/ 3132 h 10000"/>
              <a:gd name="connsiteX40" fmla="*/ 1558 w 10000"/>
              <a:gd name="connsiteY40" fmla="*/ 3306 h 10000"/>
              <a:gd name="connsiteX41" fmla="*/ 1579 w 10000"/>
              <a:gd name="connsiteY41" fmla="*/ 3386 h 10000"/>
              <a:gd name="connsiteX42" fmla="*/ 1444 w 10000"/>
              <a:gd name="connsiteY42" fmla="*/ 3521 h 10000"/>
              <a:gd name="connsiteX43" fmla="*/ 1579 w 10000"/>
              <a:gd name="connsiteY43" fmla="*/ 3762 h 10000"/>
              <a:gd name="connsiteX44" fmla="*/ 1688 w 10000"/>
              <a:gd name="connsiteY44" fmla="*/ 3481 h 10000"/>
              <a:gd name="connsiteX45" fmla="*/ 2143 w 10000"/>
              <a:gd name="connsiteY45" fmla="*/ 3039 h 10000"/>
              <a:gd name="connsiteX46" fmla="*/ 2216 w 10000"/>
              <a:gd name="connsiteY46" fmla="*/ 3025 h 10000"/>
              <a:gd name="connsiteX47" fmla="*/ 2143 w 10000"/>
              <a:gd name="connsiteY47" fmla="*/ 3092 h 10000"/>
              <a:gd name="connsiteX48" fmla="*/ 2365 w 10000"/>
              <a:gd name="connsiteY48" fmla="*/ 4899 h 10000"/>
              <a:gd name="connsiteX49" fmla="*/ 2550 w 10000"/>
              <a:gd name="connsiteY49" fmla="*/ 3025 h 10000"/>
              <a:gd name="connsiteX50" fmla="*/ 2629 w 10000"/>
              <a:gd name="connsiteY50" fmla="*/ 3226 h 10000"/>
              <a:gd name="connsiteX51" fmla="*/ 2704 w 10000"/>
              <a:gd name="connsiteY51" fmla="*/ 3079 h 10000"/>
              <a:gd name="connsiteX52" fmla="*/ 2661 w 10000"/>
              <a:gd name="connsiteY52" fmla="*/ 2838 h 10000"/>
              <a:gd name="connsiteX53" fmla="*/ 2708 w 10000"/>
              <a:gd name="connsiteY53" fmla="*/ 2758 h 10000"/>
              <a:gd name="connsiteX54" fmla="*/ 2964 w 10000"/>
              <a:gd name="connsiteY54" fmla="*/ 2878 h 10000"/>
              <a:gd name="connsiteX55" fmla="*/ 3297 w 10000"/>
              <a:gd name="connsiteY55" fmla="*/ 3293 h 10000"/>
              <a:gd name="connsiteX56" fmla="*/ 3362 w 10000"/>
              <a:gd name="connsiteY56" fmla="*/ 3092 h 10000"/>
              <a:gd name="connsiteX57" fmla="*/ 3291 w 10000"/>
              <a:gd name="connsiteY57" fmla="*/ 2878 h 10000"/>
              <a:gd name="connsiteX58" fmla="*/ 3185 w 10000"/>
              <a:gd name="connsiteY58" fmla="*/ 2825 h 10000"/>
              <a:gd name="connsiteX59" fmla="*/ 3227 w 10000"/>
              <a:gd name="connsiteY59" fmla="*/ 2490 h 10000"/>
              <a:gd name="connsiteX60" fmla="*/ 3156 w 10000"/>
              <a:gd name="connsiteY60" fmla="*/ 2450 h 10000"/>
              <a:gd name="connsiteX61" fmla="*/ 3180 w 10000"/>
              <a:gd name="connsiteY61" fmla="*/ 2289 h 10000"/>
              <a:gd name="connsiteX62" fmla="*/ 3301 w 10000"/>
              <a:gd name="connsiteY62" fmla="*/ 2129 h 10000"/>
              <a:gd name="connsiteX63" fmla="*/ 3384 w 10000"/>
              <a:gd name="connsiteY63" fmla="*/ 1727 h 10000"/>
              <a:gd name="connsiteX64" fmla="*/ 3554 w 10000"/>
              <a:gd name="connsiteY64" fmla="*/ 1740 h 10000"/>
              <a:gd name="connsiteX65" fmla="*/ 3640 w 10000"/>
              <a:gd name="connsiteY65" fmla="*/ 1793 h 10000"/>
              <a:gd name="connsiteX66" fmla="*/ 3576 w 10000"/>
              <a:gd name="connsiteY66" fmla="*/ 2222 h 10000"/>
              <a:gd name="connsiteX67" fmla="*/ 3646 w 10000"/>
              <a:gd name="connsiteY67" fmla="*/ 2423 h 10000"/>
              <a:gd name="connsiteX68" fmla="*/ 3624 w 10000"/>
              <a:gd name="connsiteY68" fmla="*/ 3012 h 10000"/>
              <a:gd name="connsiteX69" fmla="*/ 3711 w 10000"/>
              <a:gd name="connsiteY69" fmla="*/ 3213 h 10000"/>
              <a:gd name="connsiteX70" fmla="*/ 3675 w 10000"/>
              <a:gd name="connsiteY70" fmla="*/ 3426 h 10000"/>
              <a:gd name="connsiteX71" fmla="*/ 3546 w 10000"/>
              <a:gd name="connsiteY71" fmla="*/ 3588 h 10000"/>
              <a:gd name="connsiteX72" fmla="*/ 3589 w 10000"/>
              <a:gd name="connsiteY72" fmla="*/ 3668 h 10000"/>
              <a:gd name="connsiteX73" fmla="*/ 3414 w 10000"/>
              <a:gd name="connsiteY73" fmla="*/ 3748 h 10000"/>
              <a:gd name="connsiteX74" fmla="*/ 3599 w 10000"/>
              <a:gd name="connsiteY74" fmla="*/ 3895 h 10000"/>
              <a:gd name="connsiteX75" fmla="*/ 3807 w 10000"/>
              <a:gd name="connsiteY75" fmla="*/ 3426 h 10000"/>
              <a:gd name="connsiteX76" fmla="*/ 3780 w 10000"/>
              <a:gd name="connsiteY76" fmla="*/ 3132 h 10000"/>
              <a:gd name="connsiteX77" fmla="*/ 3850 w 10000"/>
              <a:gd name="connsiteY77" fmla="*/ 3092 h 10000"/>
              <a:gd name="connsiteX78" fmla="*/ 3962 w 10000"/>
              <a:gd name="connsiteY78" fmla="*/ 3039 h 10000"/>
              <a:gd name="connsiteX79" fmla="*/ 4014 w 10000"/>
              <a:gd name="connsiteY79" fmla="*/ 3199 h 10000"/>
              <a:gd name="connsiteX80" fmla="*/ 4008 w 10000"/>
              <a:gd name="connsiteY80" fmla="*/ 3426 h 10000"/>
              <a:gd name="connsiteX81" fmla="*/ 4143 w 10000"/>
              <a:gd name="connsiteY81" fmla="*/ 3494 h 10000"/>
              <a:gd name="connsiteX82" fmla="*/ 4037 w 10000"/>
              <a:gd name="connsiteY82" fmla="*/ 3413 h 10000"/>
              <a:gd name="connsiteX83" fmla="*/ 4081 w 10000"/>
              <a:gd name="connsiteY83" fmla="*/ 3279 h 10000"/>
              <a:gd name="connsiteX84" fmla="*/ 4042 w 10000"/>
              <a:gd name="connsiteY84" fmla="*/ 3092 h 10000"/>
              <a:gd name="connsiteX85" fmla="*/ 3733 w 10000"/>
              <a:gd name="connsiteY85" fmla="*/ 2959 h 10000"/>
              <a:gd name="connsiteX86" fmla="*/ 3780 w 10000"/>
              <a:gd name="connsiteY86" fmla="*/ 2503 h 10000"/>
              <a:gd name="connsiteX87" fmla="*/ 3675 w 10000"/>
              <a:gd name="connsiteY87" fmla="*/ 2222 h 10000"/>
              <a:gd name="connsiteX88" fmla="*/ 3828 w 10000"/>
              <a:gd name="connsiteY88" fmla="*/ 1955 h 10000"/>
              <a:gd name="connsiteX89" fmla="*/ 3811 w 10000"/>
              <a:gd name="connsiteY89" fmla="*/ 1767 h 10000"/>
              <a:gd name="connsiteX90" fmla="*/ 3880 w 10000"/>
              <a:gd name="connsiteY90" fmla="*/ 1874 h 10000"/>
              <a:gd name="connsiteX91" fmla="*/ 3843 w 10000"/>
              <a:gd name="connsiteY91" fmla="*/ 2236 h 10000"/>
              <a:gd name="connsiteX92" fmla="*/ 3890 w 10000"/>
              <a:gd name="connsiteY92" fmla="*/ 2289 h 10000"/>
              <a:gd name="connsiteX93" fmla="*/ 4101 w 10000"/>
              <a:gd name="connsiteY93" fmla="*/ 2409 h 10000"/>
              <a:gd name="connsiteX94" fmla="*/ 3914 w 10000"/>
              <a:gd name="connsiteY94" fmla="*/ 2102 h 10000"/>
              <a:gd name="connsiteX95" fmla="*/ 4052 w 10000"/>
              <a:gd name="connsiteY95" fmla="*/ 2115 h 10000"/>
              <a:gd name="connsiteX96" fmla="*/ 4025 w 10000"/>
              <a:gd name="connsiteY96" fmla="*/ 1995 h 10000"/>
              <a:gd name="connsiteX97" fmla="*/ 4101 w 10000"/>
              <a:gd name="connsiteY97" fmla="*/ 1942 h 10000"/>
              <a:gd name="connsiteX98" fmla="*/ 4486 w 10000"/>
              <a:gd name="connsiteY98" fmla="*/ 2169 h 10000"/>
              <a:gd name="connsiteX99" fmla="*/ 4409 w 10000"/>
              <a:gd name="connsiteY99" fmla="*/ 2329 h 10000"/>
              <a:gd name="connsiteX100" fmla="*/ 4404 w 10000"/>
              <a:gd name="connsiteY100" fmla="*/ 2570 h 10000"/>
              <a:gd name="connsiteX101" fmla="*/ 4478 w 10000"/>
              <a:gd name="connsiteY101" fmla="*/ 2705 h 10000"/>
              <a:gd name="connsiteX102" fmla="*/ 4520 w 10000"/>
              <a:gd name="connsiteY102" fmla="*/ 2169 h 10000"/>
              <a:gd name="connsiteX103" fmla="*/ 4309 w 10000"/>
              <a:gd name="connsiteY103" fmla="*/ 1900 h 10000"/>
              <a:gd name="connsiteX104" fmla="*/ 4268 w 10000"/>
              <a:gd name="connsiteY104" fmla="*/ 1539 h 10000"/>
              <a:gd name="connsiteX105" fmla="*/ 4751 w 10000"/>
              <a:gd name="connsiteY105" fmla="*/ 1406 h 10000"/>
              <a:gd name="connsiteX106" fmla="*/ 4697 w 10000"/>
              <a:gd name="connsiteY106" fmla="*/ 1057 h 10000"/>
              <a:gd name="connsiteX107" fmla="*/ 4751 w 10000"/>
              <a:gd name="connsiteY107" fmla="*/ 1137 h 10000"/>
              <a:gd name="connsiteX108" fmla="*/ 4835 w 10000"/>
              <a:gd name="connsiteY108" fmla="*/ 1004 h 10000"/>
              <a:gd name="connsiteX109" fmla="*/ 4775 w 10000"/>
              <a:gd name="connsiteY109" fmla="*/ 964 h 10000"/>
              <a:gd name="connsiteX110" fmla="*/ 5290 w 10000"/>
              <a:gd name="connsiteY110" fmla="*/ 683 h 10000"/>
              <a:gd name="connsiteX111" fmla="*/ 5250 w 10000"/>
              <a:gd name="connsiteY111" fmla="*/ 616 h 10000"/>
              <a:gd name="connsiteX112" fmla="*/ 5482 w 10000"/>
              <a:gd name="connsiteY112" fmla="*/ 576 h 10000"/>
              <a:gd name="connsiteX113" fmla="*/ 5482 w 10000"/>
              <a:gd name="connsiteY113" fmla="*/ 669 h 10000"/>
              <a:gd name="connsiteX114" fmla="*/ 5538 w 10000"/>
              <a:gd name="connsiteY114" fmla="*/ 669 h 10000"/>
              <a:gd name="connsiteX115" fmla="*/ 5708 w 10000"/>
              <a:gd name="connsiteY115" fmla="*/ 549 h 10000"/>
              <a:gd name="connsiteX116" fmla="*/ 5791 w 10000"/>
              <a:gd name="connsiteY116" fmla="*/ 616 h 10000"/>
              <a:gd name="connsiteX117" fmla="*/ 5716 w 10000"/>
              <a:gd name="connsiteY117" fmla="*/ 469 h 10000"/>
              <a:gd name="connsiteX118" fmla="*/ 5907 w 10000"/>
              <a:gd name="connsiteY118" fmla="*/ 442 h 10000"/>
              <a:gd name="connsiteX119" fmla="*/ 5911 w 10000"/>
              <a:gd name="connsiteY119" fmla="*/ 254 h 10000"/>
              <a:gd name="connsiteX120" fmla="*/ 6138 w 10000"/>
              <a:gd name="connsiteY120" fmla="*/ 0 h 10000"/>
              <a:gd name="connsiteX121" fmla="*/ 6295 w 10000"/>
              <a:gd name="connsiteY121" fmla="*/ 147 h 10000"/>
              <a:gd name="connsiteX122" fmla="*/ 6163 w 10000"/>
              <a:gd name="connsiteY122" fmla="*/ 281 h 10000"/>
              <a:gd name="connsiteX123" fmla="*/ 6395 w 10000"/>
              <a:gd name="connsiteY123" fmla="*/ 267 h 10000"/>
              <a:gd name="connsiteX124" fmla="*/ 6302 w 10000"/>
              <a:gd name="connsiteY124" fmla="*/ 469 h 10000"/>
              <a:gd name="connsiteX125" fmla="*/ 6691 w 10000"/>
              <a:gd name="connsiteY125" fmla="*/ 374 h 10000"/>
              <a:gd name="connsiteX126" fmla="*/ 6908 w 10000"/>
              <a:gd name="connsiteY126" fmla="*/ 669 h 10000"/>
              <a:gd name="connsiteX127" fmla="*/ 6878 w 10000"/>
              <a:gd name="connsiteY127" fmla="*/ 790 h 10000"/>
              <a:gd name="connsiteX128" fmla="*/ 6803 w 10000"/>
              <a:gd name="connsiteY128" fmla="*/ 723 h 10000"/>
              <a:gd name="connsiteX129" fmla="*/ 6902 w 10000"/>
              <a:gd name="connsiteY129" fmla="*/ 817 h 10000"/>
              <a:gd name="connsiteX130" fmla="*/ 6855 w 10000"/>
              <a:gd name="connsiteY130" fmla="*/ 990 h 10000"/>
              <a:gd name="connsiteX131" fmla="*/ 6138 w 10000"/>
              <a:gd name="connsiteY131" fmla="*/ 1860 h 10000"/>
              <a:gd name="connsiteX132" fmla="*/ 6369 w 10000"/>
              <a:gd name="connsiteY132" fmla="*/ 1753 h 10000"/>
              <a:gd name="connsiteX133" fmla="*/ 6320 w 10000"/>
              <a:gd name="connsiteY133" fmla="*/ 1646 h 10000"/>
              <a:gd name="connsiteX134" fmla="*/ 6681 w 10000"/>
              <a:gd name="connsiteY134" fmla="*/ 1473 h 10000"/>
              <a:gd name="connsiteX135" fmla="*/ 6583 w 10000"/>
              <a:gd name="connsiteY135" fmla="*/ 1513 h 10000"/>
              <a:gd name="connsiteX136" fmla="*/ 6605 w 10000"/>
              <a:gd name="connsiteY136" fmla="*/ 1352 h 10000"/>
              <a:gd name="connsiteX137" fmla="*/ 6803 w 10000"/>
              <a:gd name="connsiteY137" fmla="*/ 1473 h 10000"/>
              <a:gd name="connsiteX138" fmla="*/ 6838 w 10000"/>
              <a:gd name="connsiteY138" fmla="*/ 1352 h 10000"/>
              <a:gd name="connsiteX139" fmla="*/ 6878 w 10000"/>
              <a:gd name="connsiteY139" fmla="*/ 1646 h 10000"/>
              <a:gd name="connsiteX140" fmla="*/ 6978 w 10000"/>
              <a:gd name="connsiteY140" fmla="*/ 1660 h 10000"/>
              <a:gd name="connsiteX141" fmla="*/ 6891 w 10000"/>
              <a:gd name="connsiteY141" fmla="*/ 1539 h 10000"/>
              <a:gd name="connsiteX142" fmla="*/ 7078 w 10000"/>
              <a:gd name="connsiteY142" fmla="*/ 1473 h 10000"/>
              <a:gd name="connsiteX143" fmla="*/ 7310 w 10000"/>
              <a:gd name="connsiteY143" fmla="*/ 1539 h 10000"/>
              <a:gd name="connsiteX144" fmla="*/ 7287 w 10000"/>
              <a:gd name="connsiteY144" fmla="*/ 1646 h 10000"/>
              <a:gd name="connsiteX145" fmla="*/ 7485 w 10000"/>
              <a:gd name="connsiteY145" fmla="*/ 1727 h 10000"/>
              <a:gd name="connsiteX146" fmla="*/ 7662 w 10000"/>
              <a:gd name="connsiteY146" fmla="*/ 1713 h 10000"/>
              <a:gd name="connsiteX147" fmla="*/ 7666 w 10000"/>
              <a:gd name="connsiteY147" fmla="*/ 1446 h 10000"/>
              <a:gd name="connsiteX148" fmla="*/ 7717 w 10000"/>
              <a:gd name="connsiteY148" fmla="*/ 1406 h 10000"/>
              <a:gd name="connsiteX149" fmla="*/ 8161 w 10000"/>
              <a:gd name="connsiteY149" fmla="*/ 1713 h 10000"/>
              <a:gd name="connsiteX150" fmla="*/ 8095 w 10000"/>
              <a:gd name="connsiteY150" fmla="*/ 2169 h 10000"/>
              <a:gd name="connsiteX151" fmla="*/ 8307 w 10000"/>
              <a:gd name="connsiteY151" fmla="*/ 2490 h 10000"/>
              <a:gd name="connsiteX152" fmla="*/ 8418 w 10000"/>
              <a:gd name="connsiteY152" fmla="*/ 2048 h 10000"/>
              <a:gd name="connsiteX153" fmla="*/ 8492 w 10000"/>
              <a:gd name="connsiteY153" fmla="*/ 2236 h 10000"/>
              <a:gd name="connsiteX154" fmla="*/ 8639 w 10000"/>
              <a:gd name="connsiteY154" fmla="*/ 2169 h 10000"/>
              <a:gd name="connsiteX155" fmla="*/ 8839 w 10000"/>
              <a:gd name="connsiteY155" fmla="*/ 2329 h 10000"/>
              <a:gd name="connsiteX156" fmla="*/ 8993 w 10000"/>
              <a:gd name="connsiteY156" fmla="*/ 2236 h 10000"/>
              <a:gd name="connsiteX157" fmla="*/ 8976 w 10000"/>
              <a:gd name="connsiteY157" fmla="*/ 2048 h 10000"/>
              <a:gd name="connsiteX158" fmla="*/ 9085 w 10000"/>
              <a:gd name="connsiteY158" fmla="*/ 1767 h 10000"/>
              <a:gd name="connsiteX159" fmla="*/ 10000 w 10000"/>
              <a:gd name="connsiteY159" fmla="*/ 2450 h 10000"/>
              <a:gd name="connsiteX160" fmla="*/ 2993 w 10000"/>
              <a:gd name="connsiteY160" fmla="*/ 7121 h 10000"/>
              <a:gd name="connsiteX161" fmla="*/ 2806 w 10000"/>
              <a:gd name="connsiteY161" fmla="*/ 6907 h 10000"/>
              <a:gd name="connsiteX162" fmla="*/ 2629 w 10000"/>
              <a:gd name="connsiteY162" fmla="*/ 7068 h 10000"/>
              <a:gd name="connsiteX163" fmla="*/ 2584 w 10000"/>
              <a:gd name="connsiteY163" fmla="*/ 7014 h 10000"/>
              <a:gd name="connsiteX164" fmla="*/ 2412 w 10000"/>
              <a:gd name="connsiteY164" fmla="*/ 4912 h 10000"/>
              <a:gd name="connsiteX165" fmla="*/ 2495 w 10000"/>
              <a:gd name="connsiteY165" fmla="*/ 7148 h 10000"/>
              <a:gd name="connsiteX166" fmla="*/ 2327 w 10000"/>
              <a:gd name="connsiteY166" fmla="*/ 7202 h 10000"/>
              <a:gd name="connsiteX167" fmla="*/ 2266 w 10000"/>
              <a:gd name="connsiteY167" fmla="*/ 7148 h 10000"/>
              <a:gd name="connsiteX168" fmla="*/ 2249 w 10000"/>
              <a:gd name="connsiteY168" fmla="*/ 7202 h 10000"/>
              <a:gd name="connsiteX169" fmla="*/ 2338 w 10000"/>
              <a:gd name="connsiteY169" fmla="*/ 7403 h 10000"/>
              <a:gd name="connsiteX170" fmla="*/ 2276 w 10000"/>
              <a:gd name="connsiteY170" fmla="*/ 7523 h 10000"/>
              <a:gd name="connsiteX171" fmla="*/ 2281 w 10000"/>
              <a:gd name="connsiteY171" fmla="*/ 7697 h 10000"/>
              <a:gd name="connsiteX172" fmla="*/ 2377 w 10000"/>
              <a:gd name="connsiteY172" fmla="*/ 7711 h 10000"/>
              <a:gd name="connsiteX173" fmla="*/ 2415 w 10000"/>
              <a:gd name="connsiteY173" fmla="*/ 7871 h 10000"/>
              <a:gd name="connsiteX174" fmla="*/ 2393 w 10000"/>
              <a:gd name="connsiteY174" fmla="*/ 7991 h 10000"/>
              <a:gd name="connsiteX175" fmla="*/ 2327 w 10000"/>
              <a:gd name="connsiteY175" fmla="*/ 7911 h 10000"/>
              <a:gd name="connsiteX176" fmla="*/ 2266 w 10000"/>
              <a:gd name="connsiteY176" fmla="*/ 7978 h 10000"/>
              <a:gd name="connsiteX177" fmla="*/ 2216 w 10000"/>
              <a:gd name="connsiteY177" fmla="*/ 7911 h 10000"/>
              <a:gd name="connsiteX178" fmla="*/ 2190 w 10000"/>
              <a:gd name="connsiteY178" fmla="*/ 7804 h 10000"/>
              <a:gd name="connsiteX179" fmla="*/ 2127 w 10000"/>
              <a:gd name="connsiteY179" fmla="*/ 7871 h 10000"/>
              <a:gd name="connsiteX180" fmla="*/ 2072 w 10000"/>
              <a:gd name="connsiteY180" fmla="*/ 7804 h 10000"/>
              <a:gd name="connsiteX181" fmla="*/ 2022 w 10000"/>
              <a:gd name="connsiteY181" fmla="*/ 7911 h 10000"/>
              <a:gd name="connsiteX182" fmla="*/ 1952 w 10000"/>
              <a:gd name="connsiteY182" fmla="*/ 7924 h 10000"/>
              <a:gd name="connsiteX183" fmla="*/ 1905 w 10000"/>
              <a:gd name="connsiteY183" fmla="*/ 7804 h 10000"/>
              <a:gd name="connsiteX184" fmla="*/ 1650 w 10000"/>
              <a:gd name="connsiteY184" fmla="*/ 7764 h 10000"/>
              <a:gd name="connsiteX185" fmla="*/ 1619 w 10000"/>
              <a:gd name="connsiteY185" fmla="*/ 7831 h 10000"/>
              <a:gd name="connsiteX186" fmla="*/ 1595 w 10000"/>
              <a:gd name="connsiteY186" fmla="*/ 7831 h 10000"/>
              <a:gd name="connsiteX187" fmla="*/ 1552 w 10000"/>
              <a:gd name="connsiteY187" fmla="*/ 7965 h 10000"/>
              <a:gd name="connsiteX188" fmla="*/ 1558 w 10000"/>
              <a:gd name="connsiteY188" fmla="*/ 8099 h 10000"/>
              <a:gd name="connsiteX189" fmla="*/ 1532 w 10000"/>
              <a:gd name="connsiteY189" fmla="*/ 8099 h 10000"/>
              <a:gd name="connsiteX190" fmla="*/ 1507 w 10000"/>
              <a:gd name="connsiteY190" fmla="*/ 7991 h 10000"/>
              <a:gd name="connsiteX191" fmla="*/ 1473 w 10000"/>
              <a:gd name="connsiteY191" fmla="*/ 8005 h 10000"/>
              <a:gd name="connsiteX192" fmla="*/ 1462 w 10000"/>
              <a:gd name="connsiteY192" fmla="*/ 8393 h 10000"/>
              <a:gd name="connsiteX193" fmla="*/ 1503 w 10000"/>
              <a:gd name="connsiteY193" fmla="*/ 8514 h 10000"/>
              <a:gd name="connsiteX194" fmla="*/ 1503 w 10000"/>
              <a:gd name="connsiteY194" fmla="*/ 8621 h 10000"/>
              <a:gd name="connsiteX195" fmla="*/ 1543 w 10000"/>
              <a:gd name="connsiteY195" fmla="*/ 8607 h 10000"/>
              <a:gd name="connsiteX196" fmla="*/ 1595 w 10000"/>
              <a:gd name="connsiteY196" fmla="*/ 8554 h 10000"/>
              <a:gd name="connsiteX197" fmla="*/ 1644 w 10000"/>
              <a:gd name="connsiteY197" fmla="*/ 8728 h 10000"/>
              <a:gd name="connsiteX198" fmla="*/ 1677 w 10000"/>
              <a:gd name="connsiteY198" fmla="*/ 8835 h 10000"/>
              <a:gd name="connsiteX199" fmla="*/ 1713 w 10000"/>
              <a:gd name="connsiteY199" fmla="*/ 8983 h 10000"/>
              <a:gd name="connsiteX200" fmla="*/ 1772 w 10000"/>
              <a:gd name="connsiteY200" fmla="*/ 9009 h 10000"/>
              <a:gd name="connsiteX201" fmla="*/ 1694 w 10000"/>
              <a:gd name="connsiteY201" fmla="*/ 9130 h 10000"/>
              <a:gd name="connsiteX202" fmla="*/ 1644 w 10000"/>
              <a:gd name="connsiteY202" fmla="*/ 9023 h 10000"/>
              <a:gd name="connsiteX203" fmla="*/ 1589 w 10000"/>
              <a:gd name="connsiteY203" fmla="*/ 9464 h 10000"/>
              <a:gd name="connsiteX204" fmla="*/ 1654 w 10000"/>
              <a:gd name="connsiteY204" fmla="*/ 9571 h 10000"/>
              <a:gd name="connsiteX205" fmla="*/ 1713 w 10000"/>
              <a:gd name="connsiteY205" fmla="*/ 10000 h 10000"/>
              <a:gd name="connsiteX206" fmla="*/ 1660 w 10000"/>
              <a:gd name="connsiteY206" fmla="*/ 9919 h 10000"/>
              <a:gd name="connsiteX207" fmla="*/ 1608 w 10000"/>
              <a:gd name="connsiteY207" fmla="*/ 9879 h 10000"/>
              <a:gd name="connsiteX208" fmla="*/ 1543 w 10000"/>
              <a:gd name="connsiteY208" fmla="*/ 9853 h 10000"/>
              <a:gd name="connsiteX209" fmla="*/ 1503 w 10000"/>
              <a:gd name="connsiteY209" fmla="*/ 9812 h 10000"/>
              <a:gd name="connsiteX210" fmla="*/ 1456 w 10000"/>
              <a:gd name="connsiteY210" fmla="*/ 9786 h 10000"/>
              <a:gd name="connsiteX211" fmla="*/ 1420 w 10000"/>
              <a:gd name="connsiteY211" fmla="*/ 9639 h 10000"/>
              <a:gd name="connsiteX212" fmla="*/ 1338 w 10000"/>
              <a:gd name="connsiteY212" fmla="*/ 9732 h 10000"/>
              <a:gd name="connsiteX213" fmla="*/ 1265 w 10000"/>
              <a:gd name="connsiteY213" fmla="*/ 9719 h 10000"/>
              <a:gd name="connsiteX214" fmla="*/ 1215 w 10000"/>
              <a:gd name="connsiteY214" fmla="*/ 9598 h 10000"/>
              <a:gd name="connsiteX215" fmla="*/ 1089 w 10000"/>
              <a:gd name="connsiteY215" fmla="*/ 9477 h 10000"/>
              <a:gd name="connsiteX216" fmla="*/ 959 w 10000"/>
              <a:gd name="connsiteY216" fmla="*/ 9491 h 10000"/>
              <a:gd name="connsiteX217" fmla="*/ 825 w 10000"/>
              <a:gd name="connsiteY217" fmla="*/ 9290 h 10000"/>
              <a:gd name="connsiteX218" fmla="*/ 931 w 10000"/>
              <a:gd name="connsiteY218" fmla="*/ 9090 h 10000"/>
              <a:gd name="connsiteX219" fmla="*/ 945 w 10000"/>
              <a:gd name="connsiteY219" fmla="*/ 8929 h 10000"/>
              <a:gd name="connsiteX220" fmla="*/ 945 w 10000"/>
              <a:gd name="connsiteY220" fmla="*/ 8754 h 10000"/>
              <a:gd name="connsiteX221" fmla="*/ 949 w 10000"/>
              <a:gd name="connsiteY221" fmla="*/ 8634 h 10000"/>
              <a:gd name="connsiteX222" fmla="*/ 1020 w 10000"/>
              <a:gd name="connsiteY222" fmla="*/ 8581 h 10000"/>
              <a:gd name="connsiteX223" fmla="*/ 984 w 10000"/>
              <a:gd name="connsiteY223" fmla="*/ 8327 h 10000"/>
              <a:gd name="connsiteX224" fmla="*/ 903 w 10000"/>
              <a:gd name="connsiteY224" fmla="*/ 8260 h 10000"/>
              <a:gd name="connsiteX225" fmla="*/ 862 w 10000"/>
              <a:gd name="connsiteY225" fmla="*/ 8220 h 10000"/>
              <a:gd name="connsiteX226" fmla="*/ 809 w 10000"/>
              <a:gd name="connsiteY226" fmla="*/ 8260 h 10000"/>
              <a:gd name="connsiteX227" fmla="*/ 688 w 10000"/>
              <a:gd name="connsiteY227" fmla="*/ 8193 h 10000"/>
              <a:gd name="connsiteX228" fmla="*/ 593 w 10000"/>
              <a:gd name="connsiteY228" fmla="*/ 7938 h 10000"/>
              <a:gd name="connsiteX229" fmla="*/ 517 w 10000"/>
              <a:gd name="connsiteY229" fmla="*/ 7858 h 10000"/>
              <a:gd name="connsiteX230" fmla="*/ 484 w 10000"/>
              <a:gd name="connsiteY230" fmla="*/ 7630 h 10000"/>
              <a:gd name="connsiteX231" fmla="*/ 414 w 10000"/>
              <a:gd name="connsiteY231" fmla="*/ 7604 h 10000"/>
              <a:gd name="connsiteX232" fmla="*/ 349 w 10000"/>
              <a:gd name="connsiteY232" fmla="*/ 7684 h 10000"/>
              <a:gd name="connsiteX233" fmla="*/ 308 w 10000"/>
              <a:gd name="connsiteY233" fmla="*/ 7724 h 10000"/>
              <a:gd name="connsiteX234" fmla="*/ 291 w 10000"/>
              <a:gd name="connsiteY234" fmla="*/ 7617 h 10000"/>
              <a:gd name="connsiteX235" fmla="*/ 255 w 10000"/>
              <a:gd name="connsiteY235" fmla="*/ 7523 h 10000"/>
              <a:gd name="connsiteX236" fmla="*/ 349 w 10000"/>
              <a:gd name="connsiteY236" fmla="*/ 7497 h 10000"/>
              <a:gd name="connsiteX237" fmla="*/ 342 w 10000"/>
              <a:gd name="connsiteY237" fmla="*/ 7430 h 10000"/>
              <a:gd name="connsiteX238" fmla="*/ 320 w 10000"/>
              <a:gd name="connsiteY238" fmla="*/ 7390 h 10000"/>
              <a:gd name="connsiteX239" fmla="*/ 291 w 10000"/>
              <a:gd name="connsiteY239" fmla="*/ 7336 h 10000"/>
              <a:gd name="connsiteX240" fmla="*/ 239 w 10000"/>
              <a:gd name="connsiteY240" fmla="*/ 7068 h 10000"/>
              <a:gd name="connsiteX241" fmla="*/ 170 w 10000"/>
              <a:gd name="connsiteY241" fmla="*/ 6921 h 10000"/>
              <a:gd name="connsiteX242" fmla="*/ 100 w 10000"/>
              <a:gd name="connsiteY242" fmla="*/ 6921 h 10000"/>
              <a:gd name="connsiteX243" fmla="*/ 23 w 10000"/>
              <a:gd name="connsiteY243" fmla="*/ 6921 h 10000"/>
              <a:gd name="connsiteX244" fmla="*/ 0 w 10000"/>
              <a:gd name="connsiteY244" fmla="*/ 6720 h 10000"/>
              <a:gd name="connsiteX245" fmla="*/ 44 w 10000"/>
              <a:gd name="connsiteY245" fmla="*/ 6587 h 10000"/>
              <a:gd name="connsiteX0" fmla="*/ 44 w 9085"/>
              <a:gd name="connsiteY0" fmla="*/ 6587 h 10000"/>
              <a:gd name="connsiteX1" fmla="*/ 77 w 9085"/>
              <a:gd name="connsiteY1" fmla="*/ 6345 h 10000"/>
              <a:gd name="connsiteX2" fmla="*/ 128 w 9085"/>
              <a:gd name="connsiteY2" fmla="*/ 6131 h 10000"/>
              <a:gd name="connsiteX3" fmla="*/ 88 w 9085"/>
              <a:gd name="connsiteY3" fmla="*/ 5877 h 10000"/>
              <a:gd name="connsiteX4" fmla="*/ 88 w 9085"/>
              <a:gd name="connsiteY4" fmla="*/ 5729 h 10000"/>
              <a:gd name="connsiteX5" fmla="*/ 268 w 9085"/>
              <a:gd name="connsiteY5" fmla="*/ 5662 h 10000"/>
              <a:gd name="connsiteX6" fmla="*/ 140 w 9085"/>
              <a:gd name="connsiteY6" fmla="*/ 5582 h 10000"/>
              <a:gd name="connsiteX7" fmla="*/ 144 w 9085"/>
              <a:gd name="connsiteY7" fmla="*/ 5475 h 10000"/>
              <a:gd name="connsiteX8" fmla="*/ 64 w 9085"/>
              <a:gd name="connsiteY8" fmla="*/ 5502 h 10000"/>
              <a:gd name="connsiteX9" fmla="*/ 368 w 9085"/>
              <a:gd name="connsiteY9" fmla="*/ 4912 h 10000"/>
              <a:gd name="connsiteX10" fmla="*/ 232 w 9085"/>
              <a:gd name="connsiteY10" fmla="*/ 4297 h 10000"/>
              <a:gd name="connsiteX11" fmla="*/ 268 w 9085"/>
              <a:gd name="connsiteY11" fmla="*/ 4002 h 10000"/>
              <a:gd name="connsiteX12" fmla="*/ 186 w 9085"/>
              <a:gd name="connsiteY12" fmla="*/ 3668 h 10000"/>
              <a:gd name="connsiteX13" fmla="*/ 251 w 9085"/>
              <a:gd name="connsiteY13" fmla="*/ 3481 h 10000"/>
              <a:gd name="connsiteX14" fmla="*/ 140 w 9085"/>
              <a:gd name="connsiteY14" fmla="*/ 3226 h 10000"/>
              <a:gd name="connsiteX15" fmla="*/ 170 w 9085"/>
              <a:gd name="connsiteY15" fmla="*/ 3012 h 10000"/>
              <a:gd name="connsiteX16" fmla="*/ 320 w 9085"/>
              <a:gd name="connsiteY16" fmla="*/ 2771 h 10000"/>
              <a:gd name="connsiteX17" fmla="*/ 401 w 9085"/>
              <a:gd name="connsiteY17" fmla="*/ 2745 h 10000"/>
              <a:gd name="connsiteX18" fmla="*/ 501 w 9085"/>
              <a:gd name="connsiteY18" fmla="*/ 2798 h 10000"/>
              <a:gd name="connsiteX19" fmla="*/ 414 w 9085"/>
              <a:gd name="connsiteY19" fmla="*/ 2852 h 10000"/>
              <a:gd name="connsiteX20" fmla="*/ 484 w 9085"/>
              <a:gd name="connsiteY20" fmla="*/ 2945 h 10000"/>
              <a:gd name="connsiteX21" fmla="*/ 716 w 9085"/>
              <a:gd name="connsiteY21" fmla="*/ 2972 h 10000"/>
              <a:gd name="connsiteX22" fmla="*/ 1137 w 9085"/>
              <a:gd name="connsiteY22" fmla="*/ 3468 h 10000"/>
              <a:gd name="connsiteX23" fmla="*/ 1143 w 9085"/>
              <a:gd name="connsiteY23" fmla="*/ 3708 h 10000"/>
              <a:gd name="connsiteX24" fmla="*/ 967 w 9085"/>
              <a:gd name="connsiteY24" fmla="*/ 3935 h 10000"/>
              <a:gd name="connsiteX25" fmla="*/ 401 w 9085"/>
              <a:gd name="connsiteY25" fmla="*/ 3628 h 10000"/>
              <a:gd name="connsiteX26" fmla="*/ 632 w 9085"/>
              <a:gd name="connsiteY26" fmla="*/ 3989 h 10000"/>
              <a:gd name="connsiteX27" fmla="*/ 628 w 9085"/>
              <a:gd name="connsiteY27" fmla="*/ 4404 h 10000"/>
              <a:gd name="connsiteX28" fmla="*/ 851 w 9085"/>
              <a:gd name="connsiteY28" fmla="*/ 4605 h 10000"/>
              <a:gd name="connsiteX29" fmla="*/ 914 w 9085"/>
              <a:gd name="connsiteY29" fmla="*/ 4578 h 10000"/>
              <a:gd name="connsiteX30" fmla="*/ 881 w 9085"/>
              <a:gd name="connsiteY30" fmla="*/ 4404 h 10000"/>
              <a:gd name="connsiteX31" fmla="*/ 775 w 9085"/>
              <a:gd name="connsiteY31" fmla="*/ 4338 h 10000"/>
              <a:gd name="connsiteX32" fmla="*/ 803 w 9085"/>
              <a:gd name="connsiteY32" fmla="*/ 4189 h 10000"/>
              <a:gd name="connsiteX33" fmla="*/ 903 w 9085"/>
              <a:gd name="connsiteY33" fmla="*/ 4351 h 10000"/>
              <a:gd name="connsiteX34" fmla="*/ 1124 w 9085"/>
              <a:gd name="connsiteY34" fmla="*/ 4404 h 10000"/>
              <a:gd name="connsiteX35" fmla="*/ 1031 w 9085"/>
              <a:gd name="connsiteY35" fmla="*/ 4069 h 10000"/>
              <a:gd name="connsiteX36" fmla="*/ 1236 w 9085"/>
              <a:gd name="connsiteY36" fmla="*/ 3802 h 10000"/>
              <a:gd name="connsiteX37" fmla="*/ 1381 w 9085"/>
              <a:gd name="connsiteY37" fmla="*/ 3989 h 10000"/>
              <a:gd name="connsiteX38" fmla="*/ 1371 w 9085"/>
              <a:gd name="connsiteY38" fmla="*/ 3253 h 10000"/>
              <a:gd name="connsiteX39" fmla="*/ 1316 w 9085"/>
              <a:gd name="connsiteY39" fmla="*/ 3132 h 10000"/>
              <a:gd name="connsiteX40" fmla="*/ 1558 w 9085"/>
              <a:gd name="connsiteY40" fmla="*/ 3306 h 10000"/>
              <a:gd name="connsiteX41" fmla="*/ 1579 w 9085"/>
              <a:gd name="connsiteY41" fmla="*/ 3386 h 10000"/>
              <a:gd name="connsiteX42" fmla="*/ 1444 w 9085"/>
              <a:gd name="connsiteY42" fmla="*/ 3521 h 10000"/>
              <a:gd name="connsiteX43" fmla="*/ 1579 w 9085"/>
              <a:gd name="connsiteY43" fmla="*/ 3762 h 10000"/>
              <a:gd name="connsiteX44" fmla="*/ 1688 w 9085"/>
              <a:gd name="connsiteY44" fmla="*/ 3481 h 10000"/>
              <a:gd name="connsiteX45" fmla="*/ 2143 w 9085"/>
              <a:gd name="connsiteY45" fmla="*/ 3039 h 10000"/>
              <a:gd name="connsiteX46" fmla="*/ 2216 w 9085"/>
              <a:gd name="connsiteY46" fmla="*/ 3025 h 10000"/>
              <a:gd name="connsiteX47" fmla="*/ 2143 w 9085"/>
              <a:gd name="connsiteY47" fmla="*/ 3092 h 10000"/>
              <a:gd name="connsiteX48" fmla="*/ 2365 w 9085"/>
              <a:gd name="connsiteY48" fmla="*/ 4899 h 10000"/>
              <a:gd name="connsiteX49" fmla="*/ 2550 w 9085"/>
              <a:gd name="connsiteY49" fmla="*/ 3025 h 10000"/>
              <a:gd name="connsiteX50" fmla="*/ 2629 w 9085"/>
              <a:gd name="connsiteY50" fmla="*/ 3226 h 10000"/>
              <a:gd name="connsiteX51" fmla="*/ 2704 w 9085"/>
              <a:gd name="connsiteY51" fmla="*/ 3079 h 10000"/>
              <a:gd name="connsiteX52" fmla="*/ 2661 w 9085"/>
              <a:gd name="connsiteY52" fmla="*/ 2838 h 10000"/>
              <a:gd name="connsiteX53" fmla="*/ 2708 w 9085"/>
              <a:gd name="connsiteY53" fmla="*/ 2758 h 10000"/>
              <a:gd name="connsiteX54" fmla="*/ 2964 w 9085"/>
              <a:gd name="connsiteY54" fmla="*/ 2878 h 10000"/>
              <a:gd name="connsiteX55" fmla="*/ 3297 w 9085"/>
              <a:gd name="connsiteY55" fmla="*/ 3293 h 10000"/>
              <a:gd name="connsiteX56" fmla="*/ 3362 w 9085"/>
              <a:gd name="connsiteY56" fmla="*/ 3092 h 10000"/>
              <a:gd name="connsiteX57" fmla="*/ 3291 w 9085"/>
              <a:gd name="connsiteY57" fmla="*/ 2878 h 10000"/>
              <a:gd name="connsiteX58" fmla="*/ 3185 w 9085"/>
              <a:gd name="connsiteY58" fmla="*/ 2825 h 10000"/>
              <a:gd name="connsiteX59" fmla="*/ 3227 w 9085"/>
              <a:gd name="connsiteY59" fmla="*/ 2490 h 10000"/>
              <a:gd name="connsiteX60" fmla="*/ 3156 w 9085"/>
              <a:gd name="connsiteY60" fmla="*/ 2450 h 10000"/>
              <a:gd name="connsiteX61" fmla="*/ 3180 w 9085"/>
              <a:gd name="connsiteY61" fmla="*/ 2289 h 10000"/>
              <a:gd name="connsiteX62" fmla="*/ 3301 w 9085"/>
              <a:gd name="connsiteY62" fmla="*/ 2129 h 10000"/>
              <a:gd name="connsiteX63" fmla="*/ 3384 w 9085"/>
              <a:gd name="connsiteY63" fmla="*/ 1727 h 10000"/>
              <a:gd name="connsiteX64" fmla="*/ 3554 w 9085"/>
              <a:gd name="connsiteY64" fmla="*/ 1740 h 10000"/>
              <a:gd name="connsiteX65" fmla="*/ 3640 w 9085"/>
              <a:gd name="connsiteY65" fmla="*/ 1793 h 10000"/>
              <a:gd name="connsiteX66" fmla="*/ 3576 w 9085"/>
              <a:gd name="connsiteY66" fmla="*/ 2222 h 10000"/>
              <a:gd name="connsiteX67" fmla="*/ 3646 w 9085"/>
              <a:gd name="connsiteY67" fmla="*/ 2423 h 10000"/>
              <a:gd name="connsiteX68" fmla="*/ 3624 w 9085"/>
              <a:gd name="connsiteY68" fmla="*/ 3012 h 10000"/>
              <a:gd name="connsiteX69" fmla="*/ 3711 w 9085"/>
              <a:gd name="connsiteY69" fmla="*/ 3213 h 10000"/>
              <a:gd name="connsiteX70" fmla="*/ 3675 w 9085"/>
              <a:gd name="connsiteY70" fmla="*/ 3426 h 10000"/>
              <a:gd name="connsiteX71" fmla="*/ 3546 w 9085"/>
              <a:gd name="connsiteY71" fmla="*/ 3588 h 10000"/>
              <a:gd name="connsiteX72" fmla="*/ 3589 w 9085"/>
              <a:gd name="connsiteY72" fmla="*/ 3668 h 10000"/>
              <a:gd name="connsiteX73" fmla="*/ 3414 w 9085"/>
              <a:gd name="connsiteY73" fmla="*/ 3748 h 10000"/>
              <a:gd name="connsiteX74" fmla="*/ 3599 w 9085"/>
              <a:gd name="connsiteY74" fmla="*/ 3895 h 10000"/>
              <a:gd name="connsiteX75" fmla="*/ 3807 w 9085"/>
              <a:gd name="connsiteY75" fmla="*/ 3426 h 10000"/>
              <a:gd name="connsiteX76" fmla="*/ 3780 w 9085"/>
              <a:gd name="connsiteY76" fmla="*/ 3132 h 10000"/>
              <a:gd name="connsiteX77" fmla="*/ 3850 w 9085"/>
              <a:gd name="connsiteY77" fmla="*/ 3092 h 10000"/>
              <a:gd name="connsiteX78" fmla="*/ 3962 w 9085"/>
              <a:gd name="connsiteY78" fmla="*/ 3039 h 10000"/>
              <a:gd name="connsiteX79" fmla="*/ 4014 w 9085"/>
              <a:gd name="connsiteY79" fmla="*/ 3199 h 10000"/>
              <a:gd name="connsiteX80" fmla="*/ 4008 w 9085"/>
              <a:gd name="connsiteY80" fmla="*/ 3426 h 10000"/>
              <a:gd name="connsiteX81" fmla="*/ 4143 w 9085"/>
              <a:gd name="connsiteY81" fmla="*/ 3494 h 10000"/>
              <a:gd name="connsiteX82" fmla="*/ 4037 w 9085"/>
              <a:gd name="connsiteY82" fmla="*/ 3413 h 10000"/>
              <a:gd name="connsiteX83" fmla="*/ 4081 w 9085"/>
              <a:gd name="connsiteY83" fmla="*/ 3279 h 10000"/>
              <a:gd name="connsiteX84" fmla="*/ 4042 w 9085"/>
              <a:gd name="connsiteY84" fmla="*/ 3092 h 10000"/>
              <a:gd name="connsiteX85" fmla="*/ 3733 w 9085"/>
              <a:gd name="connsiteY85" fmla="*/ 2959 h 10000"/>
              <a:gd name="connsiteX86" fmla="*/ 3780 w 9085"/>
              <a:gd name="connsiteY86" fmla="*/ 2503 h 10000"/>
              <a:gd name="connsiteX87" fmla="*/ 3675 w 9085"/>
              <a:gd name="connsiteY87" fmla="*/ 2222 h 10000"/>
              <a:gd name="connsiteX88" fmla="*/ 3828 w 9085"/>
              <a:gd name="connsiteY88" fmla="*/ 1955 h 10000"/>
              <a:gd name="connsiteX89" fmla="*/ 3811 w 9085"/>
              <a:gd name="connsiteY89" fmla="*/ 1767 h 10000"/>
              <a:gd name="connsiteX90" fmla="*/ 3880 w 9085"/>
              <a:gd name="connsiteY90" fmla="*/ 1874 h 10000"/>
              <a:gd name="connsiteX91" fmla="*/ 3843 w 9085"/>
              <a:gd name="connsiteY91" fmla="*/ 2236 h 10000"/>
              <a:gd name="connsiteX92" fmla="*/ 3890 w 9085"/>
              <a:gd name="connsiteY92" fmla="*/ 2289 h 10000"/>
              <a:gd name="connsiteX93" fmla="*/ 4101 w 9085"/>
              <a:gd name="connsiteY93" fmla="*/ 2409 h 10000"/>
              <a:gd name="connsiteX94" fmla="*/ 3914 w 9085"/>
              <a:gd name="connsiteY94" fmla="*/ 2102 h 10000"/>
              <a:gd name="connsiteX95" fmla="*/ 4052 w 9085"/>
              <a:gd name="connsiteY95" fmla="*/ 2115 h 10000"/>
              <a:gd name="connsiteX96" fmla="*/ 4025 w 9085"/>
              <a:gd name="connsiteY96" fmla="*/ 1995 h 10000"/>
              <a:gd name="connsiteX97" fmla="*/ 4101 w 9085"/>
              <a:gd name="connsiteY97" fmla="*/ 1942 h 10000"/>
              <a:gd name="connsiteX98" fmla="*/ 4486 w 9085"/>
              <a:gd name="connsiteY98" fmla="*/ 2169 h 10000"/>
              <a:gd name="connsiteX99" fmla="*/ 4409 w 9085"/>
              <a:gd name="connsiteY99" fmla="*/ 2329 h 10000"/>
              <a:gd name="connsiteX100" fmla="*/ 4404 w 9085"/>
              <a:gd name="connsiteY100" fmla="*/ 2570 h 10000"/>
              <a:gd name="connsiteX101" fmla="*/ 4478 w 9085"/>
              <a:gd name="connsiteY101" fmla="*/ 2705 h 10000"/>
              <a:gd name="connsiteX102" fmla="*/ 4520 w 9085"/>
              <a:gd name="connsiteY102" fmla="*/ 2169 h 10000"/>
              <a:gd name="connsiteX103" fmla="*/ 4309 w 9085"/>
              <a:gd name="connsiteY103" fmla="*/ 1900 h 10000"/>
              <a:gd name="connsiteX104" fmla="*/ 4268 w 9085"/>
              <a:gd name="connsiteY104" fmla="*/ 1539 h 10000"/>
              <a:gd name="connsiteX105" fmla="*/ 4751 w 9085"/>
              <a:gd name="connsiteY105" fmla="*/ 1406 h 10000"/>
              <a:gd name="connsiteX106" fmla="*/ 4697 w 9085"/>
              <a:gd name="connsiteY106" fmla="*/ 1057 h 10000"/>
              <a:gd name="connsiteX107" fmla="*/ 4751 w 9085"/>
              <a:gd name="connsiteY107" fmla="*/ 1137 h 10000"/>
              <a:gd name="connsiteX108" fmla="*/ 4835 w 9085"/>
              <a:gd name="connsiteY108" fmla="*/ 1004 h 10000"/>
              <a:gd name="connsiteX109" fmla="*/ 4775 w 9085"/>
              <a:gd name="connsiteY109" fmla="*/ 964 h 10000"/>
              <a:gd name="connsiteX110" fmla="*/ 5290 w 9085"/>
              <a:gd name="connsiteY110" fmla="*/ 683 h 10000"/>
              <a:gd name="connsiteX111" fmla="*/ 5250 w 9085"/>
              <a:gd name="connsiteY111" fmla="*/ 616 h 10000"/>
              <a:gd name="connsiteX112" fmla="*/ 5482 w 9085"/>
              <a:gd name="connsiteY112" fmla="*/ 576 h 10000"/>
              <a:gd name="connsiteX113" fmla="*/ 5482 w 9085"/>
              <a:gd name="connsiteY113" fmla="*/ 669 h 10000"/>
              <a:gd name="connsiteX114" fmla="*/ 5538 w 9085"/>
              <a:gd name="connsiteY114" fmla="*/ 669 h 10000"/>
              <a:gd name="connsiteX115" fmla="*/ 5708 w 9085"/>
              <a:gd name="connsiteY115" fmla="*/ 549 h 10000"/>
              <a:gd name="connsiteX116" fmla="*/ 5791 w 9085"/>
              <a:gd name="connsiteY116" fmla="*/ 616 h 10000"/>
              <a:gd name="connsiteX117" fmla="*/ 5716 w 9085"/>
              <a:gd name="connsiteY117" fmla="*/ 469 h 10000"/>
              <a:gd name="connsiteX118" fmla="*/ 5907 w 9085"/>
              <a:gd name="connsiteY118" fmla="*/ 442 h 10000"/>
              <a:gd name="connsiteX119" fmla="*/ 5911 w 9085"/>
              <a:gd name="connsiteY119" fmla="*/ 254 h 10000"/>
              <a:gd name="connsiteX120" fmla="*/ 6138 w 9085"/>
              <a:gd name="connsiteY120" fmla="*/ 0 h 10000"/>
              <a:gd name="connsiteX121" fmla="*/ 6295 w 9085"/>
              <a:gd name="connsiteY121" fmla="*/ 147 h 10000"/>
              <a:gd name="connsiteX122" fmla="*/ 6163 w 9085"/>
              <a:gd name="connsiteY122" fmla="*/ 281 h 10000"/>
              <a:gd name="connsiteX123" fmla="*/ 6395 w 9085"/>
              <a:gd name="connsiteY123" fmla="*/ 267 h 10000"/>
              <a:gd name="connsiteX124" fmla="*/ 6302 w 9085"/>
              <a:gd name="connsiteY124" fmla="*/ 469 h 10000"/>
              <a:gd name="connsiteX125" fmla="*/ 6691 w 9085"/>
              <a:gd name="connsiteY125" fmla="*/ 374 h 10000"/>
              <a:gd name="connsiteX126" fmla="*/ 6908 w 9085"/>
              <a:gd name="connsiteY126" fmla="*/ 669 h 10000"/>
              <a:gd name="connsiteX127" fmla="*/ 6878 w 9085"/>
              <a:gd name="connsiteY127" fmla="*/ 790 h 10000"/>
              <a:gd name="connsiteX128" fmla="*/ 6803 w 9085"/>
              <a:gd name="connsiteY128" fmla="*/ 723 h 10000"/>
              <a:gd name="connsiteX129" fmla="*/ 6902 w 9085"/>
              <a:gd name="connsiteY129" fmla="*/ 817 h 10000"/>
              <a:gd name="connsiteX130" fmla="*/ 6855 w 9085"/>
              <a:gd name="connsiteY130" fmla="*/ 990 h 10000"/>
              <a:gd name="connsiteX131" fmla="*/ 6138 w 9085"/>
              <a:gd name="connsiteY131" fmla="*/ 1860 h 10000"/>
              <a:gd name="connsiteX132" fmla="*/ 6369 w 9085"/>
              <a:gd name="connsiteY132" fmla="*/ 1753 h 10000"/>
              <a:gd name="connsiteX133" fmla="*/ 6320 w 9085"/>
              <a:gd name="connsiteY133" fmla="*/ 1646 h 10000"/>
              <a:gd name="connsiteX134" fmla="*/ 6681 w 9085"/>
              <a:gd name="connsiteY134" fmla="*/ 1473 h 10000"/>
              <a:gd name="connsiteX135" fmla="*/ 6583 w 9085"/>
              <a:gd name="connsiteY135" fmla="*/ 1513 h 10000"/>
              <a:gd name="connsiteX136" fmla="*/ 6605 w 9085"/>
              <a:gd name="connsiteY136" fmla="*/ 1352 h 10000"/>
              <a:gd name="connsiteX137" fmla="*/ 6803 w 9085"/>
              <a:gd name="connsiteY137" fmla="*/ 1473 h 10000"/>
              <a:gd name="connsiteX138" fmla="*/ 6838 w 9085"/>
              <a:gd name="connsiteY138" fmla="*/ 1352 h 10000"/>
              <a:gd name="connsiteX139" fmla="*/ 6878 w 9085"/>
              <a:gd name="connsiteY139" fmla="*/ 1646 h 10000"/>
              <a:gd name="connsiteX140" fmla="*/ 6978 w 9085"/>
              <a:gd name="connsiteY140" fmla="*/ 1660 h 10000"/>
              <a:gd name="connsiteX141" fmla="*/ 6891 w 9085"/>
              <a:gd name="connsiteY141" fmla="*/ 1539 h 10000"/>
              <a:gd name="connsiteX142" fmla="*/ 7078 w 9085"/>
              <a:gd name="connsiteY142" fmla="*/ 1473 h 10000"/>
              <a:gd name="connsiteX143" fmla="*/ 7310 w 9085"/>
              <a:gd name="connsiteY143" fmla="*/ 1539 h 10000"/>
              <a:gd name="connsiteX144" fmla="*/ 7287 w 9085"/>
              <a:gd name="connsiteY144" fmla="*/ 1646 h 10000"/>
              <a:gd name="connsiteX145" fmla="*/ 7485 w 9085"/>
              <a:gd name="connsiteY145" fmla="*/ 1727 h 10000"/>
              <a:gd name="connsiteX146" fmla="*/ 7662 w 9085"/>
              <a:gd name="connsiteY146" fmla="*/ 1713 h 10000"/>
              <a:gd name="connsiteX147" fmla="*/ 7666 w 9085"/>
              <a:gd name="connsiteY147" fmla="*/ 1446 h 10000"/>
              <a:gd name="connsiteX148" fmla="*/ 7717 w 9085"/>
              <a:gd name="connsiteY148" fmla="*/ 1406 h 10000"/>
              <a:gd name="connsiteX149" fmla="*/ 8161 w 9085"/>
              <a:gd name="connsiteY149" fmla="*/ 1713 h 10000"/>
              <a:gd name="connsiteX150" fmla="*/ 8095 w 9085"/>
              <a:gd name="connsiteY150" fmla="*/ 2169 h 10000"/>
              <a:gd name="connsiteX151" fmla="*/ 8307 w 9085"/>
              <a:gd name="connsiteY151" fmla="*/ 2490 h 10000"/>
              <a:gd name="connsiteX152" fmla="*/ 8418 w 9085"/>
              <a:gd name="connsiteY152" fmla="*/ 2048 h 10000"/>
              <a:gd name="connsiteX153" fmla="*/ 8492 w 9085"/>
              <a:gd name="connsiteY153" fmla="*/ 2236 h 10000"/>
              <a:gd name="connsiteX154" fmla="*/ 8639 w 9085"/>
              <a:gd name="connsiteY154" fmla="*/ 2169 h 10000"/>
              <a:gd name="connsiteX155" fmla="*/ 8839 w 9085"/>
              <a:gd name="connsiteY155" fmla="*/ 2329 h 10000"/>
              <a:gd name="connsiteX156" fmla="*/ 8993 w 9085"/>
              <a:gd name="connsiteY156" fmla="*/ 2236 h 10000"/>
              <a:gd name="connsiteX157" fmla="*/ 8976 w 9085"/>
              <a:gd name="connsiteY157" fmla="*/ 2048 h 10000"/>
              <a:gd name="connsiteX158" fmla="*/ 9085 w 9085"/>
              <a:gd name="connsiteY158" fmla="*/ 1767 h 10000"/>
              <a:gd name="connsiteX159" fmla="*/ 2993 w 9085"/>
              <a:gd name="connsiteY159" fmla="*/ 7121 h 10000"/>
              <a:gd name="connsiteX160" fmla="*/ 2806 w 9085"/>
              <a:gd name="connsiteY160" fmla="*/ 6907 h 10000"/>
              <a:gd name="connsiteX161" fmla="*/ 2629 w 9085"/>
              <a:gd name="connsiteY161" fmla="*/ 7068 h 10000"/>
              <a:gd name="connsiteX162" fmla="*/ 2584 w 9085"/>
              <a:gd name="connsiteY162" fmla="*/ 7014 h 10000"/>
              <a:gd name="connsiteX163" fmla="*/ 2412 w 9085"/>
              <a:gd name="connsiteY163" fmla="*/ 4912 h 10000"/>
              <a:gd name="connsiteX164" fmla="*/ 2495 w 9085"/>
              <a:gd name="connsiteY164" fmla="*/ 7148 h 10000"/>
              <a:gd name="connsiteX165" fmla="*/ 2327 w 9085"/>
              <a:gd name="connsiteY165" fmla="*/ 7202 h 10000"/>
              <a:gd name="connsiteX166" fmla="*/ 2266 w 9085"/>
              <a:gd name="connsiteY166" fmla="*/ 7148 h 10000"/>
              <a:gd name="connsiteX167" fmla="*/ 2249 w 9085"/>
              <a:gd name="connsiteY167" fmla="*/ 7202 h 10000"/>
              <a:gd name="connsiteX168" fmla="*/ 2338 w 9085"/>
              <a:gd name="connsiteY168" fmla="*/ 7403 h 10000"/>
              <a:gd name="connsiteX169" fmla="*/ 2276 w 9085"/>
              <a:gd name="connsiteY169" fmla="*/ 7523 h 10000"/>
              <a:gd name="connsiteX170" fmla="*/ 2281 w 9085"/>
              <a:gd name="connsiteY170" fmla="*/ 7697 h 10000"/>
              <a:gd name="connsiteX171" fmla="*/ 2377 w 9085"/>
              <a:gd name="connsiteY171" fmla="*/ 7711 h 10000"/>
              <a:gd name="connsiteX172" fmla="*/ 2415 w 9085"/>
              <a:gd name="connsiteY172" fmla="*/ 7871 h 10000"/>
              <a:gd name="connsiteX173" fmla="*/ 2393 w 9085"/>
              <a:gd name="connsiteY173" fmla="*/ 7991 h 10000"/>
              <a:gd name="connsiteX174" fmla="*/ 2327 w 9085"/>
              <a:gd name="connsiteY174" fmla="*/ 7911 h 10000"/>
              <a:gd name="connsiteX175" fmla="*/ 2266 w 9085"/>
              <a:gd name="connsiteY175" fmla="*/ 7978 h 10000"/>
              <a:gd name="connsiteX176" fmla="*/ 2216 w 9085"/>
              <a:gd name="connsiteY176" fmla="*/ 7911 h 10000"/>
              <a:gd name="connsiteX177" fmla="*/ 2190 w 9085"/>
              <a:gd name="connsiteY177" fmla="*/ 7804 h 10000"/>
              <a:gd name="connsiteX178" fmla="*/ 2127 w 9085"/>
              <a:gd name="connsiteY178" fmla="*/ 7871 h 10000"/>
              <a:gd name="connsiteX179" fmla="*/ 2072 w 9085"/>
              <a:gd name="connsiteY179" fmla="*/ 7804 h 10000"/>
              <a:gd name="connsiteX180" fmla="*/ 2022 w 9085"/>
              <a:gd name="connsiteY180" fmla="*/ 7911 h 10000"/>
              <a:gd name="connsiteX181" fmla="*/ 1952 w 9085"/>
              <a:gd name="connsiteY181" fmla="*/ 7924 h 10000"/>
              <a:gd name="connsiteX182" fmla="*/ 1905 w 9085"/>
              <a:gd name="connsiteY182" fmla="*/ 7804 h 10000"/>
              <a:gd name="connsiteX183" fmla="*/ 1650 w 9085"/>
              <a:gd name="connsiteY183" fmla="*/ 7764 h 10000"/>
              <a:gd name="connsiteX184" fmla="*/ 1619 w 9085"/>
              <a:gd name="connsiteY184" fmla="*/ 7831 h 10000"/>
              <a:gd name="connsiteX185" fmla="*/ 1595 w 9085"/>
              <a:gd name="connsiteY185" fmla="*/ 7831 h 10000"/>
              <a:gd name="connsiteX186" fmla="*/ 1552 w 9085"/>
              <a:gd name="connsiteY186" fmla="*/ 7965 h 10000"/>
              <a:gd name="connsiteX187" fmla="*/ 1558 w 9085"/>
              <a:gd name="connsiteY187" fmla="*/ 8099 h 10000"/>
              <a:gd name="connsiteX188" fmla="*/ 1532 w 9085"/>
              <a:gd name="connsiteY188" fmla="*/ 8099 h 10000"/>
              <a:gd name="connsiteX189" fmla="*/ 1507 w 9085"/>
              <a:gd name="connsiteY189" fmla="*/ 7991 h 10000"/>
              <a:gd name="connsiteX190" fmla="*/ 1473 w 9085"/>
              <a:gd name="connsiteY190" fmla="*/ 8005 h 10000"/>
              <a:gd name="connsiteX191" fmla="*/ 1462 w 9085"/>
              <a:gd name="connsiteY191" fmla="*/ 8393 h 10000"/>
              <a:gd name="connsiteX192" fmla="*/ 1503 w 9085"/>
              <a:gd name="connsiteY192" fmla="*/ 8514 h 10000"/>
              <a:gd name="connsiteX193" fmla="*/ 1503 w 9085"/>
              <a:gd name="connsiteY193" fmla="*/ 8621 h 10000"/>
              <a:gd name="connsiteX194" fmla="*/ 1543 w 9085"/>
              <a:gd name="connsiteY194" fmla="*/ 8607 h 10000"/>
              <a:gd name="connsiteX195" fmla="*/ 1595 w 9085"/>
              <a:gd name="connsiteY195" fmla="*/ 8554 h 10000"/>
              <a:gd name="connsiteX196" fmla="*/ 1644 w 9085"/>
              <a:gd name="connsiteY196" fmla="*/ 8728 h 10000"/>
              <a:gd name="connsiteX197" fmla="*/ 1677 w 9085"/>
              <a:gd name="connsiteY197" fmla="*/ 8835 h 10000"/>
              <a:gd name="connsiteX198" fmla="*/ 1713 w 9085"/>
              <a:gd name="connsiteY198" fmla="*/ 8983 h 10000"/>
              <a:gd name="connsiteX199" fmla="*/ 1772 w 9085"/>
              <a:gd name="connsiteY199" fmla="*/ 9009 h 10000"/>
              <a:gd name="connsiteX200" fmla="*/ 1694 w 9085"/>
              <a:gd name="connsiteY200" fmla="*/ 9130 h 10000"/>
              <a:gd name="connsiteX201" fmla="*/ 1644 w 9085"/>
              <a:gd name="connsiteY201" fmla="*/ 9023 h 10000"/>
              <a:gd name="connsiteX202" fmla="*/ 1589 w 9085"/>
              <a:gd name="connsiteY202" fmla="*/ 9464 h 10000"/>
              <a:gd name="connsiteX203" fmla="*/ 1654 w 9085"/>
              <a:gd name="connsiteY203" fmla="*/ 9571 h 10000"/>
              <a:gd name="connsiteX204" fmla="*/ 1713 w 9085"/>
              <a:gd name="connsiteY204" fmla="*/ 10000 h 10000"/>
              <a:gd name="connsiteX205" fmla="*/ 1660 w 9085"/>
              <a:gd name="connsiteY205" fmla="*/ 9919 h 10000"/>
              <a:gd name="connsiteX206" fmla="*/ 1608 w 9085"/>
              <a:gd name="connsiteY206" fmla="*/ 9879 h 10000"/>
              <a:gd name="connsiteX207" fmla="*/ 1543 w 9085"/>
              <a:gd name="connsiteY207" fmla="*/ 9853 h 10000"/>
              <a:gd name="connsiteX208" fmla="*/ 1503 w 9085"/>
              <a:gd name="connsiteY208" fmla="*/ 9812 h 10000"/>
              <a:gd name="connsiteX209" fmla="*/ 1456 w 9085"/>
              <a:gd name="connsiteY209" fmla="*/ 9786 h 10000"/>
              <a:gd name="connsiteX210" fmla="*/ 1420 w 9085"/>
              <a:gd name="connsiteY210" fmla="*/ 9639 h 10000"/>
              <a:gd name="connsiteX211" fmla="*/ 1338 w 9085"/>
              <a:gd name="connsiteY211" fmla="*/ 9732 h 10000"/>
              <a:gd name="connsiteX212" fmla="*/ 1265 w 9085"/>
              <a:gd name="connsiteY212" fmla="*/ 9719 h 10000"/>
              <a:gd name="connsiteX213" fmla="*/ 1215 w 9085"/>
              <a:gd name="connsiteY213" fmla="*/ 9598 h 10000"/>
              <a:gd name="connsiteX214" fmla="*/ 1089 w 9085"/>
              <a:gd name="connsiteY214" fmla="*/ 9477 h 10000"/>
              <a:gd name="connsiteX215" fmla="*/ 959 w 9085"/>
              <a:gd name="connsiteY215" fmla="*/ 9491 h 10000"/>
              <a:gd name="connsiteX216" fmla="*/ 825 w 9085"/>
              <a:gd name="connsiteY216" fmla="*/ 9290 h 10000"/>
              <a:gd name="connsiteX217" fmla="*/ 931 w 9085"/>
              <a:gd name="connsiteY217" fmla="*/ 9090 h 10000"/>
              <a:gd name="connsiteX218" fmla="*/ 945 w 9085"/>
              <a:gd name="connsiteY218" fmla="*/ 8929 h 10000"/>
              <a:gd name="connsiteX219" fmla="*/ 945 w 9085"/>
              <a:gd name="connsiteY219" fmla="*/ 8754 h 10000"/>
              <a:gd name="connsiteX220" fmla="*/ 949 w 9085"/>
              <a:gd name="connsiteY220" fmla="*/ 8634 h 10000"/>
              <a:gd name="connsiteX221" fmla="*/ 1020 w 9085"/>
              <a:gd name="connsiteY221" fmla="*/ 8581 h 10000"/>
              <a:gd name="connsiteX222" fmla="*/ 984 w 9085"/>
              <a:gd name="connsiteY222" fmla="*/ 8327 h 10000"/>
              <a:gd name="connsiteX223" fmla="*/ 903 w 9085"/>
              <a:gd name="connsiteY223" fmla="*/ 8260 h 10000"/>
              <a:gd name="connsiteX224" fmla="*/ 862 w 9085"/>
              <a:gd name="connsiteY224" fmla="*/ 8220 h 10000"/>
              <a:gd name="connsiteX225" fmla="*/ 809 w 9085"/>
              <a:gd name="connsiteY225" fmla="*/ 8260 h 10000"/>
              <a:gd name="connsiteX226" fmla="*/ 688 w 9085"/>
              <a:gd name="connsiteY226" fmla="*/ 8193 h 10000"/>
              <a:gd name="connsiteX227" fmla="*/ 593 w 9085"/>
              <a:gd name="connsiteY227" fmla="*/ 7938 h 10000"/>
              <a:gd name="connsiteX228" fmla="*/ 517 w 9085"/>
              <a:gd name="connsiteY228" fmla="*/ 7858 h 10000"/>
              <a:gd name="connsiteX229" fmla="*/ 484 w 9085"/>
              <a:gd name="connsiteY229" fmla="*/ 7630 h 10000"/>
              <a:gd name="connsiteX230" fmla="*/ 414 w 9085"/>
              <a:gd name="connsiteY230" fmla="*/ 7604 h 10000"/>
              <a:gd name="connsiteX231" fmla="*/ 349 w 9085"/>
              <a:gd name="connsiteY231" fmla="*/ 7684 h 10000"/>
              <a:gd name="connsiteX232" fmla="*/ 308 w 9085"/>
              <a:gd name="connsiteY232" fmla="*/ 7724 h 10000"/>
              <a:gd name="connsiteX233" fmla="*/ 291 w 9085"/>
              <a:gd name="connsiteY233" fmla="*/ 7617 h 10000"/>
              <a:gd name="connsiteX234" fmla="*/ 255 w 9085"/>
              <a:gd name="connsiteY234" fmla="*/ 7523 h 10000"/>
              <a:gd name="connsiteX235" fmla="*/ 349 w 9085"/>
              <a:gd name="connsiteY235" fmla="*/ 7497 h 10000"/>
              <a:gd name="connsiteX236" fmla="*/ 342 w 9085"/>
              <a:gd name="connsiteY236" fmla="*/ 7430 h 10000"/>
              <a:gd name="connsiteX237" fmla="*/ 320 w 9085"/>
              <a:gd name="connsiteY237" fmla="*/ 7390 h 10000"/>
              <a:gd name="connsiteX238" fmla="*/ 291 w 9085"/>
              <a:gd name="connsiteY238" fmla="*/ 7336 h 10000"/>
              <a:gd name="connsiteX239" fmla="*/ 239 w 9085"/>
              <a:gd name="connsiteY239" fmla="*/ 7068 h 10000"/>
              <a:gd name="connsiteX240" fmla="*/ 170 w 9085"/>
              <a:gd name="connsiteY240" fmla="*/ 6921 h 10000"/>
              <a:gd name="connsiteX241" fmla="*/ 100 w 9085"/>
              <a:gd name="connsiteY241" fmla="*/ 6921 h 10000"/>
              <a:gd name="connsiteX242" fmla="*/ 23 w 9085"/>
              <a:gd name="connsiteY242" fmla="*/ 6921 h 10000"/>
              <a:gd name="connsiteX243" fmla="*/ 0 w 9085"/>
              <a:gd name="connsiteY243" fmla="*/ 6720 h 10000"/>
              <a:gd name="connsiteX244" fmla="*/ 44 w 9085"/>
              <a:gd name="connsiteY244" fmla="*/ 6587 h 10000"/>
              <a:gd name="connsiteX0" fmla="*/ 48 w 10473"/>
              <a:gd name="connsiteY0" fmla="*/ 6587 h 10000"/>
              <a:gd name="connsiteX1" fmla="*/ 85 w 10473"/>
              <a:gd name="connsiteY1" fmla="*/ 6345 h 10000"/>
              <a:gd name="connsiteX2" fmla="*/ 141 w 10473"/>
              <a:gd name="connsiteY2" fmla="*/ 6131 h 10000"/>
              <a:gd name="connsiteX3" fmla="*/ 97 w 10473"/>
              <a:gd name="connsiteY3" fmla="*/ 5877 h 10000"/>
              <a:gd name="connsiteX4" fmla="*/ 97 w 10473"/>
              <a:gd name="connsiteY4" fmla="*/ 5729 h 10000"/>
              <a:gd name="connsiteX5" fmla="*/ 295 w 10473"/>
              <a:gd name="connsiteY5" fmla="*/ 5662 h 10000"/>
              <a:gd name="connsiteX6" fmla="*/ 154 w 10473"/>
              <a:gd name="connsiteY6" fmla="*/ 5582 h 10000"/>
              <a:gd name="connsiteX7" fmla="*/ 159 w 10473"/>
              <a:gd name="connsiteY7" fmla="*/ 5475 h 10000"/>
              <a:gd name="connsiteX8" fmla="*/ 70 w 10473"/>
              <a:gd name="connsiteY8" fmla="*/ 5502 h 10000"/>
              <a:gd name="connsiteX9" fmla="*/ 405 w 10473"/>
              <a:gd name="connsiteY9" fmla="*/ 4912 h 10000"/>
              <a:gd name="connsiteX10" fmla="*/ 255 w 10473"/>
              <a:gd name="connsiteY10" fmla="*/ 4297 h 10000"/>
              <a:gd name="connsiteX11" fmla="*/ 295 w 10473"/>
              <a:gd name="connsiteY11" fmla="*/ 4002 h 10000"/>
              <a:gd name="connsiteX12" fmla="*/ 205 w 10473"/>
              <a:gd name="connsiteY12" fmla="*/ 3668 h 10000"/>
              <a:gd name="connsiteX13" fmla="*/ 276 w 10473"/>
              <a:gd name="connsiteY13" fmla="*/ 3481 h 10000"/>
              <a:gd name="connsiteX14" fmla="*/ 154 w 10473"/>
              <a:gd name="connsiteY14" fmla="*/ 3226 h 10000"/>
              <a:gd name="connsiteX15" fmla="*/ 187 w 10473"/>
              <a:gd name="connsiteY15" fmla="*/ 3012 h 10000"/>
              <a:gd name="connsiteX16" fmla="*/ 352 w 10473"/>
              <a:gd name="connsiteY16" fmla="*/ 2771 h 10000"/>
              <a:gd name="connsiteX17" fmla="*/ 441 w 10473"/>
              <a:gd name="connsiteY17" fmla="*/ 2745 h 10000"/>
              <a:gd name="connsiteX18" fmla="*/ 551 w 10473"/>
              <a:gd name="connsiteY18" fmla="*/ 2798 h 10000"/>
              <a:gd name="connsiteX19" fmla="*/ 456 w 10473"/>
              <a:gd name="connsiteY19" fmla="*/ 2852 h 10000"/>
              <a:gd name="connsiteX20" fmla="*/ 533 w 10473"/>
              <a:gd name="connsiteY20" fmla="*/ 2945 h 10000"/>
              <a:gd name="connsiteX21" fmla="*/ 788 w 10473"/>
              <a:gd name="connsiteY21" fmla="*/ 2972 h 10000"/>
              <a:gd name="connsiteX22" fmla="*/ 1252 w 10473"/>
              <a:gd name="connsiteY22" fmla="*/ 3468 h 10000"/>
              <a:gd name="connsiteX23" fmla="*/ 1258 w 10473"/>
              <a:gd name="connsiteY23" fmla="*/ 3708 h 10000"/>
              <a:gd name="connsiteX24" fmla="*/ 1064 w 10473"/>
              <a:gd name="connsiteY24" fmla="*/ 3935 h 10000"/>
              <a:gd name="connsiteX25" fmla="*/ 441 w 10473"/>
              <a:gd name="connsiteY25" fmla="*/ 3628 h 10000"/>
              <a:gd name="connsiteX26" fmla="*/ 696 w 10473"/>
              <a:gd name="connsiteY26" fmla="*/ 3989 h 10000"/>
              <a:gd name="connsiteX27" fmla="*/ 691 w 10473"/>
              <a:gd name="connsiteY27" fmla="*/ 4404 h 10000"/>
              <a:gd name="connsiteX28" fmla="*/ 937 w 10473"/>
              <a:gd name="connsiteY28" fmla="*/ 4605 h 10000"/>
              <a:gd name="connsiteX29" fmla="*/ 1006 w 10473"/>
              <a:gd name="connsiteY29" fmla="*/ 4578 h 10000"/>
              <a:gd name="connsiteX30" fmla="*/ 970 w 10473"/>
              <a:gd name="connsiteY30" fmla="*/ 4404 h 10000"/>
              <a:gd name="connsiteX31" fmla="*/ 853 w 10473"/>
              <a:gd name="connsiteY31" fmla="*/ 4338 h 10000"/>
              <a:gd name="connsiteX32" fmla="*/ 884 w 10473"/>
              <a:gd name="connsiteY32" fmla="*/ 4189 h 10000"/>
              <a:gd name="connsiteX33" fmla="*/ 994 w 10473"/>
              <a:gd name="connsiteY33" fmla="*/ 4351 h 10000"/>
              <a:gd name="connsiteX34" fmla="*/ 1237 w 10473"/>
              <a:gd name="connsiteY34" fmla="*/ 4404 h 10000"/>
              <a:gd name="connsiteX35" fmla="*/ 1135 w 10473"/>
              <a:gd name="connsiteY35" fmla="*/ 4069 h 10000"/>
              <a:gd name="connsiteX36" fmla="*/ 1360 w 10473"/>
              <a:gd name="connsiteY36" fmla="*/ 3802 h 10000"/>
              <a:gd name="connsiteX37" fmla="*/ 1520 w 10473"/>
              <a:gd name="connsiteY37" fmla="*/ 3989 h 10000"/>
              <a:gd name="connsiteX38" fmla="*/ 1509 w 10473"/>
              <a:gd name="connsiteY38" fmla="*/ 3253 h 10000"/>
              <a:gd name="connsiteX39" fmla="*/ 1449 w 10473"/>
              <a:gd name="connsiteY39" fmla="*/ 3132 h 10000"/>
              <a:gd name="connsiteX40" fmla="*/ 1715 w 10473"/>
              <a:gd name="connsiteY40" fmla="*/ 3306 h 10000"/>
              <a:gd name="connsiteX41" fmla="*/ 1738 w 10473"/>
              <a:gd name="connsiteY41" fmla="*/ 3386 h 10000"/>
              <a:gd name="connsiteX42" fmla="*/ 1589 w 10473"/>
              <a:gd name="connsiteY42" fmla="*/ 3521 h 10000"/>
              <a:gd name="connsiteX43" fmla="*/ 1738 w 10473"/>
              <a:gd name="connsiteY43" fmla="*/ 3762 h 10000"/>
              <a:gd name="connsiteX44" fmla="*/ 1858 w 10473"/>
              <a:gd name="connsiteY44" fmla="*/ 3481 h 10000"/>
              <a:gd name="connsiteX45" fmla="*/ 2359 w 10473"/>
              <a:gd name="connsiteY45" fmla="*/ 3039 h 10000"/>
              <a:gd name="connsiteX46" fmla="*/ 2439 w 10473"/>
              <a:gd name="connsiteY46" fmla="*/ 3025 h 10000"/>
              <a:gd name="connsiteX47" fmla="*/ 2359 w 10473"/>
              <a:gd name="connsiteY47" fmla="*/ 3092 h 10000"/>
              <a:gd name="connsiteX48" fmla="*/ 2603 w 10473"/>
              <a:gd name="connsiteY48" fmla="*/ 4899 h 10000"/>
              <a:gd name="connsiteX49" fmla="*/ 2807 w 10473"/>
              <a:gd name="connsiteY49" fmla="*/ 3025 h 10000"/>
              <a:gd name="connsiteX50" fmla="*/ 2894 w 10473"/>
              <a:gd name="connsiteY50" fmla="*/ 3226 h 10000"/>
              <a:gd name="connsiteX51" fmla="*/ 2976 w 10473"/>
              <a:gd name="connsiteY51" fmla="*/ 3079 h 10000"/>
              <a:gd name="connsiteX52" fmla="*/ 2929 w 10473"/>
              <a:gd name="connsiteY52" fmla="*/ 2838 h 10000"/>
              <a:gd name="connsiteX53" fmla="*/ 2981 w 10473"/>
              <a:gd name="connsiteY53" fmla="*/ 2758 h 10000"/>
              <a:gd name="connsiteX54" fmla="*/ 3263 w 10473"/>
              <a:gd name="connsiteY54" fmla="*/ 2878 h 10000"/>
              <a:gd name="connsiteX55" fmla="*/ 3629 w 10473"/>
              <a:gd name="connsiteY55" fmla="*/ 3293 h 10000"/>
              <a:gd name="connsiteX56" fmla="*/ 3701 w 10473"/>
              <a:gd name="connsiteY56" fmla="*/ 3092 h 10000"/>
              <a:gd name="connsiteX57" fmla="*/ 3622 w 10473"/>
              <a:gd name="connsiteY57" fmla="*/ 2878 h 10000"/>
              <a:gd name="connsiteX58" fmla="*/ 3506 w 10473"/>
              <a:gd name="connsiteY58" fmla="*/ 2825 h 10000"/>
              <a:gd name="connsiteX59" fmla="*/ 3552 w 10473"/>
              <a:gd name="connsiteY59" fmla="*/ 2490 h 10000"/>
              <a:gd name="connsiteX60" fmla="*/ 3474 w 10473"/>
              <a:gd name="connsiteY60" fmla="*/ 2450 h 10000"/>
              <a:gd name="connsiteX61" fmla="*/ 3500 w 10473"/>
              <a:gd name="connsiteY61" fmla="*/ 2289 h 10000"/>
              <a:gd name="connsiteX62" fmla="*/ 3633 w 10473"/>
              <a:gd name="connsiteY62" fmla="*/ 2129 h 10000"/>
              <a:gd name="connsiteX63" fmla="*/ 3725 w 10473"/>
              <a:gd name="connsiteY63" fmla="*/ 1727 h 10000"/>
              <a:gd name="connsiteX64" fmla="*/ 3912 w 10473"/>
              <a:gd name="connsiteY64" fmla="*/ 1740 h 10000"/>
              <a:gd name="connsiteX65" fmla="*/ 4007 w 10473"/>
              <a:gd name="connsiteY65" fmla="*/ 1793 h 10000"/>
              <a:gd name="connsiteX66" fmla="*/ 3936 w 10473"/>
              <a:gd name="connsiteY66" fmla="*/ 2222 h 10000"/>
              <a:gd name="connsiteX67" fmla="*/ 4013 w 10473"/>
              <a:gd name="connsiteY67" fmla="*/ 2423 h 10000"/>
              <a:gd name="connsiteX68" fmla="*/ 3989 w 10473"/>
              <a:gd name="connsiteY68" fmla="*/ 3012 h 10000"/>
              <a:gd name="connsiteX69" fmla="*/ 4085 w 10473"/>
              <a:gd name="connsiteY69" fmla="*/ 3213 h 10000"/>
              <a:gd name="connsiteX70" fmla="*/ 4045 w 10473"/>
              <a:gd name="connsiteY70" fmla="*/ 3426 h 10000"/>
              <a:gd name="connsiteX71" fmla="*/ 3903 w 10473"/>
              <a:gd name="connsiteY71" fmla="*/ 3588 h 10000"/>
              <a:gd name="connsiteX72" fmla="*/ 3950 w 10473"/>
              <a:gd name="connsiteY72" fmla="*/ 3668 h 10000"/>
              <a:gd name="connsiteX73" fmla="*/ 3758 w 10473"/>
              <a:gd name="connsiteY73" fmla="*/ 3748 h 10000"/>
              <a:gd name="connsiteX74" fmla="*/ 3961 w 10473"/>
              <a:gd name="connsiteY74" fmla="*/ 3895 h 10000"/>
              <a:gd name="connsiteX75" fmla="*/ 4190 w 10473"/>
              <a:gd name="connsiteY75" fmla="*/ 3426 h 10000"/>
              <a:gd name="connsiteX76" fmla="*/ 4161 w 10473"/>
              <a:gd name="connsiteY76" fmla="*/ 3132 h 10000"/>
              <a:gd name="connsiteX77" fmla="*/ 4238 w 10473"/>
              <a:gd name="connsiteY77" fmla="*/ 3092 h 10000"/>
              <a:gd name="connsiteX78" fmla="*/ 4361 w 10473"/>
              <a:gd name="connsiteY78" fmla="*/ 3039 h 10000"/>
              <a:gd name="connsiteX79" fmla="*/ 4418 w 10473"/>
              <a:gd name="connsiteY79" fmla="*/ 3199 h 10000"/>
              <a:gd name="connsiteX80" fmla="*/ 4412 w 10473"/>
              <a:gd name="connsiteY80" fmla="*/ 3426 h 10000"/>
              <a:gd name="connsiteX81" fmla="*/ 4560 w 10473"/>
              <a:gd name="connsiteY81" fmla="*/ 3494 h 10000"/>
              <a:gd name="connsiteX82" fmla="*/ 4444 w 10473"/>
              <a:gd name="connsiteY82" fmla="*/ 3413 h 10000"/>
              <a:gd name="connsiteX83" fmla="*/ 4492 w 10473"/>
              <a:gd name="connsiteY83" fmla="*/ 3279 h 10000"/>
              <a:gd name="connsiteX84" fmla="*/ 4449 w 10473"/>
              <a:gd name="connsiteY84" fmla="*/ 3092 h 10000"/>
              <a:gd name="connsiteX85" fmla="*/ 4109 w 10473"/>
              <a:gd name="connsiteY85" fmla="*/ 2959 h 10000"/>
              <a:gd name="connsiteX86" fmla="*/ 4161 w 10473"/>
              <a:gd name="connsiteY86" fmla="*/ 2503 h 10000"/>
              <a:gd name="connsiteX87" fmla="*/ 4045 w 10473"/>
              <a:gd name="connsiteY87" fmla="*/ 2222 h 10000"/>
              <a:gd name="connsiteX88" fmla="*/ 4214 w 10473"/>
              <a:gd name="connsiteY88" fmla="*/ 1955 h 10000"/>
              <a:gd name="connsiteX89" fmla="*/ 4195 w 10473"/>
              <a:gd name="connsiteY89" fmla="*/ 1767 h 10000"/>
              <a:gd name="connsiteX90" fmla="*/ 4271 w 10473"/>
              <a:gd name="connsiteY90" fmla="*/ 1874 h 10000"/>
              <a:gd name="connsiteX91" fmla="*/ 4230 w 10473"/>
              <a:gd name="connsiteY91" fmla="*/ 2236 h 10000"/>
              <a:gd name="connsiteX92" fmla="*/ 4282 w 10473"/>
              <a:gd name="connsiteY92" fmla="*/ 2289 h 10000"/>
              <a:gd name="connsiteX93" fmla="*/ 4514 w 10473"/>
              <a:gd name="connsiteY93" fmla="*/ 2409 h 10000"/>
              <a:gd name="connsiteX94" fmla="*/ 4308 w 10473"/>
              <a:gd name="connsiteY94" fmla="*/ 2102 h 10000"/>
              <a:gd name="connsiteX95" fmla="*/ 4460 w 10473"/>
              <a:gd name="connsiteY95" fmla="*/ 2115 h 10000"/>
              <a:gd name="connsiteX96" fmla="*/ 4430 w 10473"/>
              <a:gd name="connsiteY96" fmla="*/ 1995 h 10000"/>
              <a:gd name="connsiteX97" fmla="*/ 4514 w 10473"/>
              <a:gd name="connsiteY97" fmla="*/ 1942 h 10000"/>
              <a:gd name="connsiteX98" fmla="*/ 4938 w 10473"/>
              <a:gd name="connsiteY98" fmla="*/ 2169 h 10000"/>
              <a:gd name="connsiteX99" fmla="*/ 4853 w 10473"/>
              <a:gd name="connsiteY99" fmla="*/ 2329 h 10000"/>
              <a:gd name="connsiteX100" fmla="*/ 4848 w 10473"/>
              <a:gd name="connsiteY100" fmla="*/ 2570 h 10000"/>
              <a:gd name="connsiteX101" fmla="*/ 4929 w 10473"/>
              <a:gd name="connsiteY101" fmla="*/ 2705 h 10000"/>
              <a:gd name="connsiteX102" fmla="*/ 4975 w 10473"/>
              <a:gd name="connsiteY102" fmla="*/ 2169 h 10000"/>
              <a:gd name="connsiteX103" fmla="*/ 4743 w 10473"/>
              <a:gd name="connsiteY103" fmla="*/ 1900 h 10000"/>
              <a:gd name="connsiteX104" fmla="*/ 4698 w 10473"/>
              <a:gd name="connsiteY104" fmla="*/ 1539 h 10000"/>
              <a:gd name="connsiteX105" fmla="*/ 5229 w 10473"/>
              <a:gd name="connsiteY105" fmla="*/ 1406 h 10000"/>
              <a:gd name="connsiteX106" fmla="*/ 5170 w 10473"/>
              <a:gd name="connsiteY106" fmla="*/ 1057 h 10000"/>
              <a:gd name="connsiteX107" fmla="*/ 5229 w 10473"/>
              <a:gd name="connsiteY107" fmla="*/ 1137 h 10000"/>
              <a:gd name="connsiteX108" fmla="*/ 5322 w 10473"/>
              <a:gd name="connsiteY108" fmla="*/ 1004 h 10000"/>
              <a:gd name="connsiteX109" fmla="*/ 5256 w 10473"/>
              <a:gd name="connsiteY109" fmla="*/ 964 h 10000"/>
              <a:gd name="connsiteX110" fmla="*/ 5823 w 10473"/>
              <a:gd name="connsiteY110" fmla="*/ 683 h 10000"/>
              <a:gd name="connsiteX111" fmla="*/ 5779 w 10473"/>
              <a:gd name="connsiteY111" fmla="*/ 616 h 10000"/>
              <a:gd name="connsiteX112" fmla="*/ 6034 w 10473"/>
              <a:gd name="connsiteY112" fmla="*/ 576 h 10000"/>
              <a:gd name="connsiteX113" fmla="*/ 6034 w 10473"/>
              <a:gd name="connsiteY113" fmla="*/ 669 h 10000"/>
              <a:gd name="connsiteX114" fmla="*/ 6096 w 10473"/>
              <a:gd name="connsiteY114" fmla="*/ 669 h 10000"/>
              <a:gd name="connsiteX115" fmla="*/ 6283 w 10473"/>
              <a:gd name="connsiteY115" fmla="*/ 549 h 10000"/>
              <a:gd name="connsiteX116" fmla="*/ 6374 w 10473"/>
              <a:gd name="connsiteY116" fmla="*/ 616 h 10000"/>
              <a:gd name="connsiteX117" fmla="*/ 6292 w 10473"/>
              <a:gd name="connsiteY117" fmla="*/ 469 h 10000"/>
              <a:gd name="connsiteX118" fmla="*/ 6502 w 10473"/>
              <a:gd name="connsiteY118" fmla="*/ 442 h 10000"/>
              <a:gd name="connsiteX119" fmla="*/ 6506 w 10473"/>
              <a:gd name="connsiteY119" fmla="*/ 254 h 10000"/>
              <a:gd name="connsiteX120" fmla="*/ 6756 w 10473"/>
              <a:gd name="connsiteY120" fmla="*/ 0 h 10000"/>
              <a:gd name="connsiteX121" fmla="*/ 6929 w 10473"/>
              <a:gd name="connsiteY121" fmla="*/ 147 h 10000"/>
              <a:gd name="connsiteX122" fmla="*/ 6784 w 10473"/>
              <a:gd name="connsiteY122" fmla="*/ 281 h 10000"/>
              <a:gd name="connsiteX123" fmla="*/ 7039 w 10473"/>
              <a:gd name="connsiteY123" fmla="*/ 267 h 10000"/>
              <a:gd name="connsiteX124" fmla="*/ 6937 w 10473"/>
              <a:gd name="connsiteY124" fmla="*/ 469 h 10000"/>
              <a:gd name="connsiteX125" fmla="*/ 7365 w 10473"/>
              <a:gd name="connsiteY125" fmla="*/ 374 h 10000"/>
              <a:gd name="connsiteX126" fmla="*/ 7604 w 10473"/>
              <a:gd name="connsiteY126" fmla="*/ 669 h 10000"/>
              <a:gd name="connsiteX127" fmla="*/ 7571 w 10473"/>
              <a:gd name="connsiteY127" fmla="*/ 790 h 10000"/>
              <a:gd name="connsiteX128" fmla="*/ 7488 w 10473"/>
              <a:gd name="connsiteY128" fmla="*/ 723 h 10000"/>
              <a:gd name="connsiteX129" fmla="*/ 7597 w 10473"/>
              <a:gd name="connsiteY129" fmla="*/ 817 h 10000"/>
              <a:gd name="connsiteX130" fmla="*/ 7545 w 10473"/>
              <a:gd name="connsiteY130" fmla="*/ 990 h 10000"/>
              <a:gd name="connsiteX131" fmla="*/ 6756 w 10473"/>
              <a:gd name="connsiteY131" fmla="*/ 1860 h 10000"/>
              <a:gd name="connsiteX132" fmla="*/ 7010 w 10473"/>
              <a:gd name="connsiteY132" fmla="*/ 1753 h 10000"/>
              <a:gd name="connsiteX133" fmla="*/ 6957 w 10473"/>
              <a:gd name="connsiteY133" fmla="*/ 1646 h 10000"/>
              <a:gd name="connsiteX134" fmla="*/ 7354 w 10473"/>
              <a:gd name="connsiteY134" fmla="*/ 1473 h 10000"/>
              <a:gd name="connsiteX135" fmla="*/ 7246 w 10473"/>
              <a:gd name="connsiteY135" fmla="*/ 1513 h 10000"/>
              <a:gd name="connsiteX136" fmla="*/ 7270 w 10473"/>
              <a:gd name="connsiteY136" fmla="*/ 1352 h 10000"/>
              <a:gd name="connsiteX137" fmla="*/ 7488 w 10473"/>
              <a:gd name="connsiteY137" fmla="*/ 1473 h 10000"/>
              <a:gd name="connsiteX138" fmla="*/ 7527 w 10473"/>
              <a:gd name="connsiteY138" fmla="*/ 1352 h 10000"/>
              <a:gd name="connsiteX139" fmla="*/ 7571 w 10473"/>
              <a:gd name="connsiteY139" fmla="*/ 1646 h 10000"/>
              <a:gd name="connsiteX140" fmla="*/ 7681 w 10473"/>
              <a:gd name="connsiteY140" fmla="*/ 1660 h 10000"/>
              <a:gd name="connsiteX141" fmla="*/ 7585 w 10473"/>
              <a:gd name="connsiteY141" fmla="*/ 1539 h 10000"/>
              <a:gd name="connsiteX142" fmla="*/ 7791 w 10473"/>
              <a:gd name="connsiteY142" fmla="*/ 1473 h 10000"/>
              <a:gd name="connsiteX143" fmla="*/ 8046 w 10473"/>
              <a:gd name="connsiteY143" fmla="*/ 1539 h 10000"/>
              <a:gd name="connsiteX144" fmla="*/ 8021 w 10473"/>
              <a:gd name="connsiteY144" fmla="*/ 1646 h 10000"/>
              <a:gd name="connsiteX145" fmla="*/ 8239 w 10473"/>
              <a:gd name="connsiteY145" fmla="*/ 1727 h 10000"/>
              <a:gd name="connsiteX146" fmla="*/ 8434 w 10473"/>
              <a:gd name="connsiteY146" fmla="*/ 1713 h 10000"/>
              <a:gd name="connsiteX147" fmla="*/ 8438 w 10473"/>
              <a:gd name="connsiteY147" fmla="*/ 1446 h 10000"/>
              <a:gd name="connsiteX148" fmla="*/ 8494 w 10473"/>
              <a:gd name="connsiteY148" fmla="*/ 1406 h 10000"/>
              <a:gd name="connsiteX149" fmla="*/ 8983 w 10473"/>
              <a:gd name="connsiteY149" fmla="*/ 1713 h 10000"/>
              <a:gd name="connsiteX150" fmla="*/ 8910 w 10473"/>
              <a:gd name="connsiteY150" fmla="*/ 2169 h 10000"/>
              <a:gd name="connsiteX151" fmla="*/ 9144 w 10473"/>
              <a:gd name="connsiteY151" fmla="*/ 2490 h 10000"/>
              <a:gd name="connsiteX152" fmla="*/ 9266 w 10473"/>
              <a:gd name="connsiteY152" fmla="*/ 2048 h 10000"/>
              <a:gd name="connsiteX153" fmla="*/ 9347 w 10473"/>
              <a:gd name="connsiteY153" fmla="*/ 2236 h 10000"/>
              <a:gd name="connsiteX154" fmla="*/ 9509 w 10473"/>
              <a:gd name="connsiteY154" fmla="*/ 2169 h 10000"/>
              <a:gd name="connsiteX155" fmla="*/ 9729 w 10473"/>
              <a:gd name="connsiteY155" fmla="*/ 2329 h 10000"/>
              <a:gd name="connsiteX156" fmla="*/ 9899 w 10473"/>
              <a:gd name="connsiteY156" fmla="*/ 2236 h 10000"/>
              <a:gd name="connsiteX157" fmla="*/ 10000 w 10473"/>
              <a:gd name="connsiteY157" fmla="*/ 1767 h 10000"/>
              <a:gd name="connsiteX158" fmla="*/ 3294 w 10473"/>
              <a:gd name="connsiteY158" fmla="*/ 7121 h 10000"/>
              <a:gd name="connsiteX159" fmla="*/ 3089 w 10473"/>
              <a:gd name="connsiteY159" fmla="*/ 6907 h 10000"/>
              <a:gd name="connsiteX160" fmla="*/ 2894 w 10473"/>
              <a:gd name="connsiteY160" fmla="*/ 7068 h 10000"/>
              <a:gd name="connsiteX161" fmla="*/ 2844 w 10473"/>
              <a:gd name="connsiteY161" fmla="*/ 7014 h 10000"/>
              <a:gd name="connsiteX162" fmla="*/ 2655 w 10473"/>
              <a:gd name="connsiteY162" fmla="*/ 4912 h 10000"/>
              <a:gd name="connsiteX163" fmla="*/ 2746 w 10473"/>
              <a:gd name="connsiteY163" fmla="*/ 7148 h 10000"/>
              <a:gd name="connsiteX164" fmla="*/ 2561 w 10473"/>
              <a:gd name="connsiteY164" fmla="*/ 7202 h 10000"/>
              <a:gd name="connsiteX165" fmla="*/ 2494 w 10473"/>
              <a:gd name="connsiteY165" fmla="*/ 7148 h 10000"/>
              <a:gd name="connsiteX166" fmla="*/ 2476 w 10473"/>
              <a:gd name="connsiteY166" fmla="*/ 7202 h 10000"/>
              <a:gd name="connsiteX167" fmla="*/ 2573 w 10473"/>
              <a:gd name="connsiteY167" fmla="*/ 7403 h 10000"/>
              <a:gd name="connsiteX168" fmla="*/ 2505 w 10473"/>
              <a:gd name="connsiteY168" fmla="*/ 7523 h 10000"/>
              <a:gd name="connsiteX169" fmla="*/ 2511 w 10473"/>
              <a:gd name="connsiteY169" fmla="*/ 7697 h 10000"/>
              <a:gd name="connsiteX170" fmla="*/ 2616 w 10473"/>
              <a:gd name="connsiteY170" fmla="*/ 7711 h 10000"/>
              <a:gd name="connsiteX171" fmla="*/ 2658 w 10473"/>
              <a:gd name="connsiteY171" fmla="*/ 7871 h 10000"/>
              <a:gd name="connsiteX172" fmla="*/ 2634 w 10473"/>
              <a:gd name="connsiteY172" fmla="*/ 7991 h 10000"/>
              <a:gd name="connsiteX173" fmla="*/ 2561 w 10473"/>
              <a:gd name="connsiteY173" fmla="*/ 7911 h 10000"/>
              <a:gd name="connsiteX174" fmla="*/ 2494 w 10473"/>
              <a:gd name="connsiteY174" fmla="*/ 7978 h 10000"/>
              <a:gd name="connsiteX175" fmla="*/ 2439 w 10473"/>
              <a:gd name="connsiteY175" fmla="*/ 7911 h 10000"/>
              <a:gd name="connsiteX176" fmla="*/ 2411 w 10473"/>
              <a:gd name="connsiteY176" fmla="*/ 7804 h 10000"/>
              <a:gd name="connsiteX177" fmla="*/ 2341 w 10473"/>
              <a:gd name="connsiteY177" fmla="*/ 7871 h 10000"/>
              <a:gd name="connsiteX178" fmla="*/ 2281 w 10473"/>
              <a:gd name="connsiteY178" fmla="*/ 7804 h 10000"/>
              <a:gd name="connsiteX179" fmla="*/ 2226 w 10473"/>
              <a:gd name="connsiteY179" fmla="*/ 7911 h 10000"/>
              <a:gd name="connsiteX180" fmla="*/ 2149 w 10473"/>
              <a:gd name="connsiteY180" fmla="*/ 7924 h 10000"/>
              <a:gd name="connsiteX181" fmla="*/ 2097 w 10473"/>
              <a:gd name="connsiteY181" fmla="*/ 7804 h 10000"/>
              <a:gd name="connsiteX182" fmla="*/ 1816 w 10473"/>
              <a:gd name="connsiteY182" fmla="*/ 7764 h 10000"/>
              <a:gd name="connsiteX183" fmla="*/ 1782 w 10473"/>
              <a:gd name="connsiteY183" fmla="*/ 7831 h 10000"/>
              <a:gd name="connsiteX184" fmla="*/ 1756 w 10473"/>
              <a:gd name="connsiteY184" fmla="*/ 7831 h 10000"/>
              <a:gd name="connsiteX185" fmla="*/ 1708 w 10473"/>
              <a:gd name="connsiteY185" fmla="*/ 7965 h 10000"/>
              <a:gd name="connsiteX186" fmla="*/ 1715 w 10473"/>
              <a:gd name="connsiteY186" fmla="*/ 8099 h 10000"/>
              <a:gd name="connsiteX187" fmla="*/ 1686 w 10473"/>
              <a:gd name="connsiteY187" fmla="*/ 8099 h 10000"/>
              <a:gd name="connsiteX188" fmla="*/ 1659 w 10473"/>
              <a:gd name="connsiteY188" fmla="*/ 7991 h 10000"/>
              <a:gd name="connsiteX189" fmla="*/ 1621 w 10473"/>
              <a:gd name="connsiteY189" fmla="*/ 8005 h 10000"/>
              <a:gd name="connsiteX190" fmla="*/ 1609 w 10473"/>
              <a:gd name="connsiteY190" fmla="*/ 8393 h 10000"/>
              <a:gd name="connsiteX191" fmla="*/ 1654 w 10473"/>
              <a:gd name="connsiteY191" fmla="*/ 8514 h 10000"/>
              <a:gd name="connsiteX192" fmla="*/ 1654 w 10473"/>
              <a:gd name="connsiteY192" fmla="*/ 8621 h 10000"/>
              <a:gd name="connsiteX193" fmla="*/ 1698 w 10473"/>
              <a:gd name="connsiteY193" fmla="*/ 8607 h 10000"/>
              <a:gd name="connsiteX194" fmla="*/ 1756 w 10473"/>
              <a:gd name="connsiteY194" fmla="*/ 8554 h 10000"/>
              <a:gd name="connsiteX195" fmla="*/ 1810 w 10473"/>
              <a:gd name="connsiteY195" fmla="*/ 8728 h 10000"/>
              <a:gd name="connsiteX196" fmla="*/ 1846 w 10473"/>
              <a:gd name="connsiteY196" fmla="*/ 8835 h 10000"/>
              <a:gd name="connsiteX197" fmla="*/ 1886 w 10473"/>
              <a:gd name="connsiteY197" fmla="*/ 8983 h 10000"/>
              <a:gd name="connsiteX198" fmla="*/ 1950 w 10473"/>
              <a:gd name="connsiteY198" fmla="*/ 9009 h 10000"/>
              <a:gd name="connsiteX199" fmla="*/ 1865 w 10473"/>
              <a:gd name="connsiteY199" fmla="*/ 9130 h 10000"/>
              <a:gd name="connsiteX200" fmla="*/ 1810 w 10473"/>
              <a:gd name="connsiteY200" fmla="*/ 9023 h 10000"/>
              <a:gd name="connsiteX201" fmla="*/ 1749 w 10473"/>
              <a:gd name="connsiteY201" fmla="*/ 9464 h 10000"/>
              <a:gd name="connsiteX202" fmla="*/ 1821 w 10473"/>
              <a:gd name="connsiteY202" fmla="*/ 9571 h 10000"/>
              <a:gd name="connsiteX203" fmla="*/ 1886 w 10473"/>
              <a:gd name="connsiteY203" fmla="*/ 10000 h 10000"/>
              <a:gd name="connsiteX204" fmla="*/ 1827 w 10473"/>
              <a:gd name="connsiteY204" fmla="*/ 9919 h 10000"/>
              <a:gd name="connsiteX205" fmla="*/ 1770 w 10473"/>
              <a:gd name="connsiteY205" fmla="*/ 9879 h 10000"/>
              <a:gd name="connsiteX206" fmla="*/ 1698 w 10473"/>
              <a:gd name="connsiteY206" fmla="*/ 9853 h 10000"/>
              <a:gd name="connsiteX207" fmla="*/ 1654 w 10473"/>
              <a:gd name="connsiteY207" fmla="*/ 9812 h 10000"/>
              <a:gd name="connsiteX208" fmla="*/ 1603 w 10473"/>
              <a:gd name="connsiteY208" fmla="*/ 9786 h 10000"/>
              <a:gd name="connsiteX209" fmla="*/ 1563 w 10473"/>
              <a:gd name="connsiteY209" fmla="*/ 9639 h 10000"/>
              <a:gd name="connsiteX210" fmla="*/ 1473 w 10473"/>
              <a:gd name="connsiteY210" fmla="*/ 9732 h 10000"/>
              <a:gd name="connsiteX211" fmla="*/ 1392 w 10473"/>
              <a:gd name="connsiteY211" fmla="*/ 9719 h 10000"/>
              <a:gd name="connsiteX212" fmla="*/ 1337 w 10473"/>
              <a:gd name="connsiteY212" fmla="*/ 9598 h 10000"/>
              <a:gd name="connsiteX213" fmla="*/ 1199 w 10473"/>
              <a:gd name="connsiteY213" fmla="*/ 9477 h 10000"/>
              <a:gd name="connsiteX214" fmla="*/ 1056 w 10473"/>
              <a:gd name="connsiteY214" fmla="*/ 9491 h 10000"/>
              <a:gd name="connsiteX215" fmla="*/ 908 w 10473"/>
              <a:gd name="connsiteY215" fmla="*/ 9290 h 10000"/>
              <a:gd name="connsiteX216" fmla="*/ 1025 w 10473"/>
              <a:gd name="connsiteY216" fmla="*/ 9090 h 10000"/>
              <a:gd name="connsiteX217" fmla="*/ 1040 w 10473"/>
              <a:gd name="connsiteY217" fmla="*/ 8929 h 10000"/>
              <a:gd name="connsiteX218" fmla="*/ 1040 w 10473"/>
              <a:gd name="connsiteY218" fmla="*/ 8754 h 10000"/>
              <a:gd name="connsiteX219" fmla="*/ 1045 w 10473"/>
              <a:gd name="connsiteY219" fmla="*/ 8634 h 10000"/>
              <a:gd name="connsiteX220" fmla="*/ 1123 w 10473"/>
              <a:gd name="connsiteY220" fmla="*/ 8581 h 10000"/>
              <a:gd name="connsiteX221" fmla="*/ 1083 w 10473"/>
              <a:gd name="connsiteY221" fmla="*/ 8327 h 10000"/>
              <a:gd name="connsiteX222" fmla="*/ 994 w 10473"/>
              <a:gd name="connsiteY222" fmla="*/ 8260 h 10000"/>
              <a:gd name="connsiteX223" fmla="*/ 949 w 10473"/>
              <a:gd name="connsiteY223" fmla="*/ 8220 h 10000"/>
              <a:gd name="connsiteX224" fmla="*/ 890 w 10473"/>
              <a:gd name="connsiteY224" fmla="*/ 8260 h 10000"/>
              <a:gd name="connsiteX225" fmla="*/ 757 w 10473"/>
              <a:gd name="connsiteY225" fmla="*/ 8193 h 10000"/>
              <a:gd name="connsiteX226" fmla="*/ 653 w 10473"/>
              <a:gd name="connsiteY226" fmla="*/ 7938 h 10000"/>
              <a:gd name="connsiteX227" fmla="*/ 569 w 10473"/>
              <a:gd name="connsiteY227" fmla="*/ 7858 h 10000"/>
              <a:gd name="connsiteX228" fmla="*/ 533 w 10473"/>
              <a:gd name="connsiteY228" fmla="*/ 7630 h 10000"/>
              <a:gd name="connsiteX229" fmla="*/ 456 w 10473"/>
              <a:gd name="connsiteY229" fmla="*/ 7604 h 10000"/>
              <a:gd name="connsiteX230" fmla="*/ 384 w 10473"/>
              <a:gd name="connsiteY230" fmla="*/ 7684 h 10000"/>
              <a:gd name="connsiteX231" fmla="*/ 339 w 10473"/>
              <a:gd name="connsiteY231" fmla="*/ 7724 h 10000"/>
              <a:gd name="connsiteX232" fmla="*/ 320 w 10473"/>
              <a:gd name="connsiteY232" fmla="*/ 7617 h 10000"/>
              <a:gd name="connsiteX233" fmla="*/ 281 w 10473"/>
              <a:gd name="connsiteY233" fmla="*/ 7523 h 10000"/>
              <a:gd name="connsiteX234" fmla="*/ 384 w 10473"/>
              <a:gd name="connsiteY234" fmla="*/ 7497 h 10000"/>
              <a:gd name="connsiteX235" fmla="*/ 376 w 10473"/>
              <a:gd name="connsiteY235" fmla="*/ 7430 h 10000"/>
              <a:gd name="connsiteX236" fmla="*/ 352 w 10473"/>
              <a:gd name="connsiteY236" fmla="*/ 7390 h 10000"/>
              <a:gd name="connsiteX237" fmla="*/ 320 w 10473"/>
              <a:gd name="connsiteY237" fmla="*/ 7336 h 10000"/>
              <a:gd name="connsiteX238" fmla="*/ 263 w 10473"/>
              <a:gd name="connsiteY238" fmla="*/ 7068 h 10000"/>
              <a:gd name="connsiteX239" fmla="*/ 187 w 10473"/>
              <a:gd name="connsiteY239" fmla="*/ 6921 h 10000"/>
              <a:gd name="connsiteX240" fmla="*/ 110 w 10473"/>
              <a:gd name="connsiteY240" fmla="*/ 6921 h 10000"/>
              <a:gd name="connsiteX241" fmla="*/ 25 w 10473"/>
              <a:gd name="connsiteY241" fmla="*/ 6921 h 10000"/>
              <a:gd name="connsiteX242" fmla="*/ 0 w 10473"/>
              <a:gd name="connsiteY242" fmla="*/ 6720 h 10000"/>
              <a:gd name="connsiteX243" fmla="*/ 48 w 10473"/>
              <a:gd name="connsiteY243" fmla="*/ 6587 h 10000"/>
              <a:gd name="connsiteX0" fmla="*/ 48 w 10000"/>
              <a:gd name="connsiteY0" fmla="*/ 6587 h 10000"/>
              <a:gd name="connsiteX1" fmla="*/ 85 w 10000"/>
              <a:gd name="connsiteY1" fmla="*/ 6345 h 10000"/>
              <a:gd name="connsiteX2" fmla="*/ 141 w 10000"/>
              <a:gd name="connsiteY2" fmla="*/ 6131 h 10000"/>
              <a:gd name="connsiteX3" fmla="*/ 97 w 10000"/>
              <a:gd name="connsiteY3" fmla="*/ 5877 h 10000"/>
              <a:gd name="connsiteX4" fmla="*/ 97 w 10000"/>
              <a:gd name="connsiteY4" fmla="*/ 5729 h 10000"/>
              <a:gd name="connsiteX5" fmla="*/ 295 w 10000"/>
              <a:gd name="connsiteY5" fmla="*/ 5662 h 10000"/>
              <a:gd name="connsiteX6" fmla="*/ 154 w 10000"/>
              <a:gd name="connsiteY6" fmla="*/ 5582 h 10000"/>
              <a:gd name="connsiteX7" fmla="*/ 159 w 10000"/>
              <a:gd name="connsiteY7" fmla="*/ 5475 h 10000"/>
              <a:gd name="connsiteX8" fmla="*/ 70 w 10000"/>
              <a:gd name="connsiteY8" fmla="*/ 5502 h 10000"/>
              <a:gd name="connsiteX9" fmla="*/ 405 w 10000"/>
              <a:gd name="connsiteY9" fmla="*/ 4912 h 10000"/>
              <a:gd name="connsiteX10" fmla="*/ 255 w 10000"/>
              <a:gd name="connsiteY10" fmla="*/ 4297 h 10000"/>
              <a:gd name="connsiteX11" fmla="*/ 295 w 10000"/>
              <a:gd name="connsiteY11" fmla="*/ 4002 h 10000"/>
              <a:gd name="connsiteX12" fmla="*/ 205 w 10000"/>
              <a:gd name="connsiteY12" fmla="*/ 3668 h 10000"/>
              <a:gd name="connsiteX13" fmla="*/ 276 w 10000"/>
              <a:gd name="connsiteY13" fmla="*/ 3481 h 10000"/>
              <a:gd name="connsiteX14" fmla="*/ 154 w 10000"/>
              <a:gd name="connsiteY14" fmla="*/ 3226 h 10000"/>
              <a:gd name="connsiteX15" fmla="*/ 187 w 10000"/>
              <a:gd name="connsiteY15" fmla="*/ 3012 h 10000"/>
              <a:gd name="connsiteX16" fmla="*/ 352 w 10000"/>
              <a:gd name="connsiteY16" fmla="*/ 2771 h 10000"/>
              <a:gd name="connsiteX17" fmla="*/ 441 w 10000"/>
              <a:gd name="connsiteY17" fmla="*/ 2745 h 10000"/>
              <a:gd name="connsiteX18" fmla="*/ 551 w 10000"/>
              <a:gd name="connsiteY18" fmla="*/ 2798 h 10000"/>
              <a:gd name="connsiteX19" fmla="*/ 456 w 10000"/>
              <a:gd name="connsiteY19" fmla="*/ 2852 h 10000"/>
              <a:gd name="connsiteX20" fmla="*/ 533 w 10000"/>
              <a:gd name="connsiteY20" fmla="*/ 2945 h 10000"/>
              <a:gd name="connsiteX21" fmla="*/ 788 w 10000"/>
              <a:gd name="connsiteY21" fmla="*/ 2972 h 10000"/>
              <a:gd name="connsiteX22" fmla="*/ 1252 w 10000"/>
              <a:gd name="connsiteY22" fmla="*/ 3468 h 10000"/>
              <a:gd name="connsiteX23" fmla="*/ 1258 w 10000"/>
              <a:gd name="connsiteY23" fmla="*/ 3708 h 10000"/>
              <a:gd name="connsiteX24" fmla="*/ 1064 w 10000"/>
              <a:gd name="connsiteY24" fmla="*/ 3935 h 10000"/>
              <a:gd name="connsiteX25" fmla="*/ 441 w 10000"/>
              <a:gd name="connsiteY25" fmla="*/ 3628 h 10000"/>
              <a:gd name="connsiteX26" fmla="*/ 696 w 10000"/>
              <a:gd name="connsiteY26" fmla="*/ 3989 h 10000"/>
              <a:gd name="connsiteX27" fmla="*/ 691 w 10000"/>
              <a:gd name="connsiteY27" fmla="*/ 4404 h 10000"/>
              <a:gd name="connsiteX28" fmla="*/ 937 w 10000"/>
              <a:gd name="connsiteY28" fmla="*/ 4605 h 10000"/>
              <a:gd name="connsiteX29" fmla="*/ 1006 w 10000"/>
              <a:gd name="connsiteY29" fmla="*/ 4578 h 10000"/>
              <a:gd name="connsiteX30" fmla="*/ 970 w 10000"/>
              <a:gd name="connsiteY30" fmla="*/ 4404 h 10000"/>
              <a:gd name="connsiteX31" fmla="*/ 853 w 10000"/>
              <a:gd name="connsiteY31" fmla="*/ 4338 h 10000"/>
              <a:gd name="connsiteX32" fmla="*/ 884 w 10000"/>
              <a:gd name="connsiteY32" fmla="*/ 4189 h 10000"/>
              <a:gd name="connsiteX33" fmla="*/ 994 w 10000"/>
              <a:gd name="connsiteY33" fmla="*/ 4351 h 10000"/>
              <a:gd name="connsiteX34" fmla="*/ 1237 w 10000"/>
              <a:gd name="connsiteY34" fmla="*/ 4404 h 10000"/>
              <a:gd name="connsiteX35" fmla="*/ 1135 w 10000"/>
              <a:gd name="connsiteY35" fmla="*/ 4069 h 10000"/>
              <a:gd name="connsiteX36" fmla="*/ 1360 w 10000"/>
              <a:gd name="connsiteY36" fmla="*/ 3802 h 10000"/>
              <a:gd name="connsiteX37" fmla="*/ 1520 w 10000"/>
              <a:gd name="connsiteY37" fmla="*/ 3989 h 10000"/>
              <a:gd name="connsiteX38" fmla="*/ 1509 w 10000"/>
              <a:gd name="connsiteY38" fmla="*/ 3253 h 10000"/>
              <a:gd name="connsiteX39" fmla="*/ 1449 w 10000"/>
              <a:gd name="connsiteY39" fmla="*/ 3132 h 10000"/>
              <a:gd name="connsiteX40" fmla="*/ 1715 w 10000"/>
              <a:gd name="connsiteY40" fmla="*/ 3306 h 10000"/>
              <a:gd name="connsiteX41" fmla="*/ 1738 w 10000"/>
              <a:gd name="connsiteY41" fmla="*/ 3386 h 10000"/>
              <a:gd name="connsiteX42" fmla="*/ 1589 w 10000"/>
              <a:gd name="connsiteY42" fmla="*/ 3521 h 10000"/>
              <a:gd name="connsiteX43" fmla="*/ 1738 w 10000"/>
              <a:gd name="connsiteY43" fmla="*/ 3762 h 10000"/>
              <a:gd name="connsiteX44" fmla="*/ 1858 w 10000"/>
              <a:gd name="connsiteY44" fmla="*/ 3481 h 10000"/>
              <a:gd name="connsiteX45" fmla="*/ 2359 w 10000"/>
              <a:gd name="connsiteY45" fmla="*/ 3039 h 10000"/>
              <a:gd name="connsiteX46" fmla="*/ 2439 w 10000"/>
              <a:gd name="connsiteY46" fmla="*/ 3025 h 10000"/>
              <a:gd name="connsiteX47" fmla="*/ 2359 w 10000"/>
              <a:gd name="connsiteY47" fmla="*/ 3092 h 10000"/>
              <a:gd name="connsiteX48" fmla="*/ 2603 w 10000"/>
              <a:gd name="connsiteY48" fmla="*/ 4899 h 10000"/>
              <a:gd name="connsiteX49" fmla="*/ 2807 w 10000"/>
              <a:gd name="connsiteY49" fmla="*/ 3025 h 10000"/>
              <a:gd name="connsiteX50" fmla="*/ 2894 w 10000"/>
              <a:gd name="connsiteY50" fmla="*/ 3226 h 10000"/>
              <a:gd name="connsiteX51" fmla="*/ 2976 w 10000"/>
              <a:gd name="connsiteY51" fmla="*/ 3079 h 10000"/>
              <a:gd name="connsiteX52" fmla="*/ 2929 w 10000"/>
              <a:gd name="connsiteY52" fmla="*/ 2838 h 10000"/>
              <a:gd name="connsiteX53" fmla="*/ 2981 w 10000"/>
              <a:gd name="connsiteY53" fmla="*/ 2758 h 10000"/>
              <a:gd name="connsiteX54" fmla="*/ 3263 w 10000"/>
              <a:gd name="connsiteY54" fmla="*/ 2878 h 10000"/>
              <a:gd name="connsiteX55" fmla="*/ 3629 w 10000"/>
              <a:gd name="connsiteY55" fmla="*/ 3293 h 10000"/>
              <a:gd name="connsiteX56" fmla="*/ 3701 w 10000"/>
              <a:gd name="connsiteY56" fmla="*/ 3092 h 10000"/>
              <a:gd name="connsiteX57" fmla="*/ 3622 w 10000"/>
              <a:gd name="connsiteY57" fmla="*/ 2878 h 10000"/>
              <a:gd name="connsiteX58" fmla="*/ 3506 w 10000"/>
              <a:gd name="connsiteY58" fmla="*/ 2825 h 10000"/>
              <a:gd name="connsiteX59" fmla="*/ 3552 w 10000"/>
              <a:gd name="connsiteY59" fmla="*/ 2490 h 10000"/>
              <a:gd name="connsiteX60" fmla="*/ 3474 w 10000"/>
              <a:gd name="connsiteY60" fmla="*/ 2450 h 10000"/>
              <a:gd name="connsiteX61" fmla="*/ 3500 w 10000"/>
              <a:gd name="connsiteY61" fmla="*/ 2289 h 10000"/>
              <a:gd name="connsiteX62" fmla="*/ 3633 w 10000"/>
              <a:gd name="connsiteY62" fmla="*/ 2129 h 10000"/>
              <a:gd name="connsiteX63" fmla="*/ 3725 w 10000"/>
              <a:gd name="connsiteY63" fmla="*/ 1727 h 10000"/>
              <a:gd name="connsiteX64" fmla="*/ 3912 w 10000"/>
              <a:gd name="connsiteY64" fmla="*/ 1740 h 10000"/>
              <a:gd name="connsiteX65" fmla="*/ 4007 w 10000"/>
              <a:gd name="connsiteY65" fmla="*/ 1793 h 10000"/>
              <a:gd name="connsiteX66" fmla="*/ 3936 w 10000"/>
              <a:gd name="connsiteY66" fmla="*/ 2222 h 10000"/>
              <a:gd name="connsiteX67" fmla="*/ 4013 w 10000"/>
              <a:gd name="connsiteY67" fmla="*/ 2423 h 10000"/>
              <a:gd name="connsiteX68" fmla="*/ 3989 w 10000"/>
              <a:gd name="connsiteY68" fmla="*/ 3012 h 10000"/>
              <a:gd name="connsiteX69" fmla="*/ 4085 w 10000"/>
              <a:gd name="connsiteY69" fmla="*/ 3213 h 10000"/>
              <a:gd name="connsiteX70" fmla="*/ 4045 w 10000"/>
              <a:gd name="connsiteY70" fmla="*/ 3426 h 10000"/>
              <a:gd name="connsiteX71" fmla="*/ 3903 w 10000"/>
              <a:gd name="connsiteY71" fmla="*/ 3588 h 10000"/>
              <a:gd name="connsiteX72" fmla="*/ 3950 w 10000"/>
              <a:gd name="connsiteY72" fmla="*/ 3668 h 10000"/>
              <a:gd name="connsiteX73" fmla="*/ 3758 w 10000"/>
              <a:gd name="connsiteY73" fmla="*/ 3748 h 10000"/>
              <a:gd name="connsiteX74" fmla="*/ 3961 w 10000"/>
              <a:gd name="connsiteY74" fmla="*/ 3895 h 10000"/>
              <a:gd name="connsiteX75" fmla="*/ 4190 w 10000"/>
              <a:gd name="connsiteY75" fmla="*/ 3426 h 10000"/>
              <a:gd name="connsiteX76" fmla="*/ 4161 w 10000"/>
              <a:gd name="connsiteY76" fmla="*/ 3132 h 10000"/>
              <a:gd name="connsiteX77" fmla="*/ 4238 w 10000"/>
              <a:gd name="connsiteY77" fmla="*/ 3092 h 10000"/>
              <a:gd name="connsiteX78" fmla="*/ 4361 w 10000"/>
              <a:gd name="connsiteY78" fmla="*/ 3039 h 10000"/>
              <a:gd name="connsiteX79" fmla="*/ 4418 w 10000"/>
              <a:gd name="connsiteY79" fmla="*/ 3199 h 10000"/>
              <a:gd name="connsiteX80" fmla="*/ 4412 w 10000"/>
              <a:gd name="connsiteY80" fmla="*/ 3426 h 10000"/>
              <a:gd name="connsiteX81" fmla="*/ 4560 w 10000"/>
              <a:gd name="connsiteY81" fmla="*/ 3494 h 10000"/>
              <a:gd name="connsiteX82" fmla="*/ 4444 w 10000"/>
              <a:gd name="connsiteY82" fmla="*/ 3413 h 10000"/>
              <a:gd name="connsiteX83" fmla="*/ 4492 w 10000"/>
              <a:gd name="connsiteY83" fmla="*/ 3279 h 10000"/>
              <a:gd name="connsiteX84" fmla="*/ 4449 w 10000"/>
              <a:gd name="connsiteY84" fmla="*/ 3092 h 10000"/>
              <a:gd name="connsiteX85" fmla="*/ 4109 w 10000"/>
              <a:gd name="connsiteY85" fmla="*/ 2959 h 10000"/>
              <a:gd name="connsiteX86" fmla="*/ 4161 w 10000"/>
              <a:gd name="connsiteY86" fmla="*/ 2503 h 10000"/>
              <a:gd name="connsiteX87" fmla="*/ 4045 w 10000"/>
              <a:gd name="connsiteY87" fmla="*/ 2222 h 10000"/>
              <a:gd name="connsiteX88" fmla="*/ 4214 w 10000"/>
              <a:gd name="connsiteY88" fmla="*/ 1955 h 10000"/>
              <a:gd name="connsiteX89" fmla="*/ 4195 w 10000"/>
              <a:gd name="connsiteY89" fmla="*/ 1767 h 10000"/>
              <a:gd name="connsiteX90" fmla="*/ 4271 w 10000"/>
              <a:gd name="connsiteY90" fmla="*/ 1874 h 10000"/>
              <a:gd name="connsiteX91" fmla="*/ 4230 w 10000"/>
              <a:gd name="connsiteY91" fmla="*/ 2236 h 10000"/>
              <a:gd name="connsiteX92" fmla="*/ 4282 w 10000"/>
              <a:gd name="connsiteY92" fmla="*/ 2289 h 10000"/>
              <a:gd name="connsiteX93" fmla="*/ 4514 w 10000"/>
              <a:gd name="connsiteY93" fmla="*/ 2409 h 10000"/>
              <a:gd name="connsiteX94" fmla="*/ 4308 w 10000"/>
              <a:gd name="connsiteY94" fmla="*/ 2102 h 10000"/>
              <a:gd name="connsiteX95" fmla="*/ 4460 w 10000"/>
              <a:gd name="connsiteY95" fmla="*/ 2115 h 10000"/>
              <a:gd name="connsiteX96" fmla="*/ 4430 w 10000"/>
              <a:gd name="connsiteY96" fmla="*/ 1995 h 10000"/>
              <a:gd name="connsiteX97" fmla="*/ 4514 w 10000"/>
              <a:gd name="connsiteY97" fmla="*/ 1942 h 10000"/>
              <a:gd name="connsiteX98" fmla="*/ 4938 w 10000"/>
              <a:gd name="connsiteY98" fmla="*/ 2169 h 10000"/>
              <a:gd name="connsiteX99" fmla="*/ 4853 w 10000"/>
              <a:gd name="connsiteY99" fmla="*/ 2329 h 10000"/>
              <a:gd name="connsiteX100" fmla="*/ 4848 w 10000"/>
              <a:gd name="connsiteY100" fmla="*/ 2570 h 10000"/>
              <a:gd name="connsiteX101" fmla="*/ 4929 w 10000"/>
              <a:gd name="connsiteY101" fmla="*/ 2705 h 10000"/>
              <a:gd name="connsiteX102" fmla="*/ 4975 w 10000"/>
              <a:gd name="connsiteY102" fmla="*/ 2169 h 10000"/>
              <a:gd name="connsiteX103" fmla="*/ 4743 w 10000"/>
              <a:gd name="connsiteY103" fmla="*/ 1900 h 10000"/>
              <a:gd name="connsiteX104" fmla="*/ 4698 w 10000"/>
              <a:gd name="connsiteY104" fmla="*/ 1539 h 10000"/>
              <a:gd name="connsiteX105" fmla="*/ 5229 w 10000"/>
              <a:gd name="connsiteY105" fmla="*/ 1406 h 10000"/>
              <a:gd name="connsiteX106" fmla="*/ 5170 w 10000"/>
              <a:gd name="connsiteY106" fmla="*/ 1057 h 10000"/>
              <a:gd name="connsiteX107" fmla="*/ 5229 w 10000"/>
              <a:gd name="connsiteY107" fmla="*/ 1137 h 10000"/>
              <a:gd name="connsiteX108" fmla="*/ 5322 w 10000"/>
              <a:gd name="connsiteY108" fmla="*/ 1004 h 10000"/>
              <a:gd name="connsiteX109" fmla="*/ 5256 w 10000"/>
              <a:gd name="connsiteY109" fmla="*/ 964 h 10000"/>
              <a:gd name="connsiteX110" fmla="*/ 5823 w 10000"/>
              <a:gd name="connsiteY110" fmla="*/ 683 h 10000"/>
              <a:gd name="connsiteX111" fmla="*/ 5779 w 10000"/>
              <a:gd name="connsiteY111" fmla="*/ 616 h 10000"/>
              <a:gd name="connsiteX112" fmla="*/ 6034 w 10000"/>
              <a:gd name="connsiteY112" fmla="*/ 576 h 10000"/>
              <a:gd name="connsiteX113" fmla="*/ 6034 w 10000"/>
              <a:gd name="connsiteY113" fmla="*/ 669 h 10000"/>
              <a:gd name="connsiteX114" fmla="*/ 6096 w 10000"/>
              <a:gd name="connsiteY114" fmla="*/ 669 h 10000"/>
              <a:gd name="connsiteX115" fmla="*/ 6283 w 10000"/>
              <a:gd name="connsiteY115" fmla="*/ 549 h 10000"/>
              <a:gd name="connsiteX116" fmla="*/ 6374 w 10000"/>
              <a:gd name="connsiteY116" fmla="*/ 616 h 10000"/>
              <a:gd name="connsiteX117" fmla="*/ 6292 w 10000"/>
              <a:gd name="connsiteY117" fmla="*/ 469 h 10000"/>
              <a:gd name="connsiteX118" fmla="*/ 6502 w 10000"/>
              <a:gd name="connsiteY118" fmla="*/ 442 h 10000"/>
              <a:gd name="connsiteX119" fmla="*/ 6506 w 10000"/>
              <a:gd name="connsiteY119" fmla="*/ 254 h 10000"/>
              <a:gd name="connsiteX120" fmla="*/ 6756 w 10000"/>
              <a:gd name="connsiteY120" fmla="*/ 0 h 10000"/>
              <a:gd name="connsiteX121" fmla="*/ 6929 w 10000"/>
              <a:gd name="connsiteY121" fmla="*/ 147 h 10000"/>
              <a:gd name="connsiteX122" fmla="*/ 6784 w 10000"/>
              <a:gd name="connsiteY122" fmla="*/ 281 h 10000"/>
              <a:gd name="connsiteX123" fmla="*/ 7039 w 10000"/>
              <a:gd name="connsiteY123" fmla="*/ 267 h 10000"/>
              <a:gd name="connsiteX124" fmla="*/ 6937 w 10000"/>
              <a:gd name="connsiteY124" fmla="*/ 469 h 10000"/>
              <a:gd name="connsiteX125" fmla="*/ 7365 w 10000"/>
              <a:gd name="connsiteY125" fmla="*/ 374 h 10000"/>
              <a:gd name="connsiteX126" fmla="*/ 7604 w 10000"/>
              <a:gd name="connsiteY126" fmla="*/ 669 h 10000"/>
              <a:gd name="connsiteX127" fmla="*/ 7571 w 10000"/>
              <a:gd name="connsiteY127" fmla="*/ 790 h 10000"/>
              <a:gd name="connsiteX128" fmla="*/ 7488 w 10000"/>
              <a:gd name="connsiteY128" fmla="*/ 723 h 10000"/>
              <a:gd name="connsiteX129" fmla="*/ 7597 w 10000"/>
              <a:gd name="connsiteY129" fmla="*/ 817 h 10000"/>
              <a:gd name="connsiteX130" fmla="*/ 7545 w 10000"/>
              <a:gd name="connsiteY130" fmla="*/ 990 h 10000"/>
              <a:gd name="connsiteX131" fmla="*/ 6756 w 10000"/>
              <a:gd name="connsiteY131" fmla="*/ 1860 h 10000"/>
              <a:gd name="connsiteX132" fmla="*/ 7010 w 10000"/>
              <a:gd name="connsiteY132" fmla="*/ 1753 h 10000"/>
              <a:gd name="connsiteX133" fmla="*/ 6957 w 10000"/>
              <a:gd name="connsiteY133" fmla="*/ 1646 h 10000"/>
              <a:gd name="connsiteX134" fmla="*/ 7354 w 10000"/>
              <a:gd name="connsiteY134" fmla="*/ 1473 h 10000"/>
              <a:gd name="connsiteX135" fmla="*/ 7246 w 10000"/>
              <a:gd name="connsiteY135" fmla="*/ 1513 h 10000"/>
              <a:gd name="connsiteX136" fmla="*/ 7270 w 10000"/>
              <a:gd name="connsiteY136" fmla="*/ 1352 h 10000"/>
              <a:gd name="connsiteX137" fmla="*/ 7488 w 10000"/>
              <a:gd name="connsiteY137" fmla="*/ 1473 h 10000"/>
              <a:gd name="connsiteX138" fmla="*/ 7527 w 10000"/>
              <a:gd name="connsiteY138" fmla="*/ 1352 h 10000"/>
              <a:gd name="connsiteX139" fmla="*/ 7571 w 10000"/>
              <a:gd name="connsiteY139" fmla="*/ 1646 h 10000"/>
              <a:gd name="connsiteX140" fmla="*/ 7681 w 10000"/>
              <a:gd name="connsiteY140" fmla="*/ 1660 h 10000"/>
              <a:gd name="connsiteX141" fmla="*/ 7585 w 10000"/>
              <a:gd name="connsiteY141" fmla="*/ 1539 h 10000"/>
              <a:gd name="connsiteX142" fmla="*/ 7791 w 10000"/>
              <a:gd name="connsiteY142" fmla="*/ 1473 h 10000"/>
              <a:gd name="connsiteX143" fmla="*/ 8046 w 10000"/>
              <a:gd name="connsiteY143" fmla="*/ 1539 h 10000"/>
              <a:gd name="connsiteX144" fmla="*/ 8021 w 10000"/>
              <a:gd name="connsiteY144" fmla="*/ 1646 h 10000"/>
              <a:gd name="connsiteX145" fmla="*/ 8239 w 10000"/>
              <a:gd name="connsiteY145" fmla="*/ 1727 h 10000"/>
              <a:gd name="connsiteX146" fmla="*/ 8434 w 10000"/>
              <a:gd name="connsiteY146" fmla="*/ 1713 h 10000"/>
              <a:gd name="connsiteX147" fmla="*/ 8438 w 10000"/>
              <a:gd name="connsiteY147" fmla="*/ 1446 h 10000"/>
              <a:gd name="connsiteX148" fmla="*/ 8494 w 10000"/>
              <a:gd name="connsiteY148" fmla="*/ 1406 h 10000"/>
              <a:gd name="connsiteX149" fmla="*/ 8983 w 10000"/>
              <a:gd name="connsiteY149" fmla="*/ 1713 h 10000"/>
              <a:gd name="connsiteX150" fmla="*/ 8910 w 10000"/>
              <a:gd name="connsiteY150" fmla="*/ 2169 h 10000"/>
              <a:gd name="connsiteX151" fmla="*/ 9144 w 10000"/>
              <a:gd name="connsiteY151" fmla="*/ 2490 h 10000"/>
              <a:gd name="connsiteX152" fmla="*/ 9266 w 10000"/>
              <a:gd name="connsiteY152" fmla="*/ 2048 h 10000"/>
              <a:gd name="connsiteX153" fmla="*/ 9347 w 10000"/>
              <a:gd name="connsiteY153" fmla="*/ 2236 h 10000"/>
              <a:gd name="connsiteX154" fmla="*/ 9509 w 10000"/>
              <a:gd name="connsiteY154" fmla="*/ 2169 h 10000"/>
              <a:gd name="connsiteX155" fmla="*/ 9729 w 10000"/>
              <a:gd name="connsiteY155" fmla="*/ 2329 h 10000"/>
              <a:gd name="connsiteX156" fmla="*/ 10000 w 10000"/>
              <a:gd name="connsiteY156" fmla="*/ 1767 h 10000"/>
              <a:gd name="connsiteX157" fmla="*/ 3294 w 10000"/>
              <a:gd name="connsiteY157" fmla="*/ 7121 h 10000"/>
              <a:gd name="connsiteX158" fmla="*/ 3089 w 10000"/>
              <a:gd name="connsiteY158" fmla="*/ 6907 h 10000"/>
              <a:gd name="connsiteX159" fmla="*/ 2894 w 10000"/>
              <a:gd name="connsiteY159" fmla="*/ 7068 h 10000"/>
              <a:gd name="connsiteX160" fmla="*/ 2844 w 10000"/>
              <a:gd name="connsiteY160" fmla="*/ 7014 h 10000"/>
              <a:gd name="connsiteX161" fmla="*/ 2655 w 10000"/>
              <a:gd name="connsiteY161" fmla="*/ 4912 h 10000"/>
              <a:gd name="connsiteX162" fmla="*/ 2746 w 10000"/>
              <a:gd name="connsiteY162" fmla="*/ 7148 h 10000"/>
              <a:gd name="connsiteX163" fmla="*/ 2561 w 10000"/>
              <a:gd name="connsiteY163" fmla="*/ 7202 h 10000"/>
              <a:gd name="connsiteX164" fmla="*/ 2494 w 10000"/>
              <a:gd name="connsiteY164" fmla="*/ 7148 h 10000"/>
              <a:gd name="connsiteX165" fmla="*/ 2476 w 10000"/>
              <a:gd name="connsiteY165" fmla="*/ 7202 h 10000"/>
              <a:gd name="connsiteX166" fmla="*/ 2573 w 10000"/>
              <a:gd name="connsiteY166" fmla="*/ 7403 h 10000"/>
              <a:gd name="connsiteX167" fmla="*/ 2505 w 10000"/>
              <a:gd name="connsiteY167" fmla="*/ 7523 h 10000"/>
              <a:gd name="connsiteX168" fmla="*/ 2511 w 10000"/>
              <a:gd name="connsiteY168" fmla="*/ 7697 h 10000"/>
              <a:gd name="connsiteX169" fmla="*/ 2616 w 10000"/>
              <a:gd name="connsiteY169" fmla="*/ 7711 h 10000"/>
              <a:gd name="connsiteX170" fmla="*/ 2658 w 10000"/>
              <a:gd name="connsiteY170" fmla="*/ 7871 h 10000"/>
              <a:gd name="connsiteX171" fmla="*/ 2634 w 10000"/>
              <a:gd name="connsiteY171" fmla="*/ 7991 h 10000"/>
              <a:gd name="connsiteX172" fmla="*/ 2561 w 10000"/>
              <a:gd name="connsiteY172" fmla="*/ 7911 h 10000"/>
              <a:gd name="connsiteX173" fmla="*/ 2494 w 10000"/>
              <a:gd name="connsiteY173" fmla="*/ 7978 h 10000"/>
              <a:gd name="connsiteX174" fmla="*/ 2439 w 10000"/>
              <a:gd name="connsiteY174" fmla="*/ 7911 h 10000"/>
              <a:gd name="connsiteX175" fmla="*/ 2411 w 10000"/>
              <a:gd name="connsiteY175" fmla="*/ 7804 h 10000"/>
              <a:gd name="connsiteX176" fmla="*/ 2341 w 10000"/>
              <a:gd name="connsiteY176" fmla="*/ 7871 h 10000"/>
              <a:gd name="connsiteX177" fmla="*/ 2281 w 10000"/>
              <a:gd name="connsiteY177" fmla="*/ 7804 h 10000"/>
              <a:gd name="connsiteX178" fmla="*/ 2226 w 10000"/>
              <a:gd name="connsiteY178" fmla="*/ 7911 h 10000"/>
              <a:gd name="connsiteX179" fmla="*/ 2149 w 10000"/>
              <a:gd name="connsiteY179" fmla="*/ 7924 h 10000"/>
              <a:gd name="connsiteX180" fmla="*/ 2097 w 10000"/>
              <a:gd name="connsiteY180" fmla="*/ 7804 h 10000"/>
              <a:gd name="connsiteX181" fmla="*/ 1816 w 10000"/>
              <a:gd name="connsiteY181" fmla="*/ 7764 h 10000"/>
              <a:gd name="connsiteX182" fmla="*/ 1782 w 10000"/>
              <a:gd name="connsiteY182" fmla="*/ 7831 h 10000"/>
              <a:gd name="connsiteX183" fmla="*/ 1756 w 10000"/>
              <a:gd name="connsiteY183" fmla="*/ 7831 h 10000"/>
              <a:gd name="connsiteX184" fmla="*/ 1708 w 10000"/>
              <a:gd name="connsiteY184" fmla="*/ 7965 h 10000"/>
              <a:gd name="connsiteX185" fmla="*/ 1715 w 10000"/>
              <a:gd name="connsiteY185" fmla="*/ 8099 h 10000"/>
              <a:gd name="connsiteX186" fmla="*/ 1686 w 10000"/>
              <a:gd name="connsiteY186" fmla="*/ 8099 h 10000"/>
              <a:gd name="connsiteX187" fmla="*/ 1659 w 10000"/>
              <a:gd name="connsiteY187" fmla="*/ 7991 h 10000"/>
              <a:gd name="connsiteX188" fmla="*/ 1621 w 10000"/>
              <a:gd name="connsiteY188" fmla="*/ 8005 h 10000"/>
              <a:gd name="connsiteX189" fmla="*/ 1609 w 10000"/>
              <a:gd name="connsiteY189" fmla="*/ 8393 h 10000"/>
              <a:gd name="connsiteX190" fmla="*/ 1654 w 10000"/>
              <a:gd name="connsiteY190" fmla="*/ 8514 h 10000"/>
              <a:gd name="connsiteX191" fmla="*/ 1654 w 10000"/>
              <a:gd name="connsiteY191" fmla="*/ 8621 h 10000"/>
              <a:gd name="connsiteX192" fmla="*/ 1698 w 10000"/>
              <a:gd name="connsiteY192" fmla="*/ 8607 h 10000"/>
              <a:gd name="connsiteX193" fmla="*/ 1756 w 10000"/>
              <a:gd name="connsiteY193" fmla="*/ 8554 h 10000"/>
              <a:gd name="connsiteX194" fmla="*/ 1810 w 10000"/>
              <a:gd name="connsiteY194" fmla="*/ 8728 h 10000"/>
              <a:gd name="connsiteX195" fmla="*/ 1846 w 10000"/>
              <a:gd name="connsiteY195" fmla="*/ 8835 h 10000"/>
              <a:gd name="connsiteX196" fmla="*/ 1886 w 10000"/>
              <a:gd name="connsiteY196" fmla="*/ 8983 h 10000"/>
              <a:gd name="connsiteX197" fmla="*/ 1950 w 10000"/>
              <a:gd name="connsiteY197" fmla="*/ 9009 h 10000"/>
              <a:gd name="connsiteX198" fmla="*/ 1865 w 10000"/>
              <a:gd name="connsiteY198" fmla="*/ 9130 h 10000"/>
              <a:gd name="connsiteX199" fmla="*/ 1810 w 10000"/>
              <a:gd name="connsiteY199" fmla="*/ 9023 h 10000"/>
              <a:gd name="connsiteX200" fmla="*/ 1749 w 10000"/>
              <a:gd name="connsiteY200" fmla="*/ 9464 h 10000"/>
              <a:gd name="connsiteX201" fmla="*/ 1821 w 10000"/>
              <a:gd name="connsiteY201" fmla="*/ 9571 h 10000"/>
              <a:gd name="connsiteX202" fmla="*/ 1886 w 10000"/>
              <a:gd name="connsiteY202" fmla="*/ 10000 h 10000"/>
              <a:gd name="connsiteX203" fmla="*/ 1827 w 10000"/>
              <a:gd name="connsiteY203" fmla="*/ 9919 h 10000"/>
              <a:gd name="connsiteX204" fmla="*/ 1770 w 10000"/>
              <a:gd name="connsiteY204" fmla="*/ 9879 h 10000"/>
              <a:gd name="connsiteX205" fmla="*/ 1698 w 10000"/>
              <a:gd name="connsiteY205" fmla="*/ 9853 h 10000"/>
              <a:gd name="connsiteX206" fmla="*/ 1654 w 10000"/>
              <a:gd name="connsiteY206" fmla="*/ 9812 h 10000"/>
              <a:gd name="connsiteX207" fmla="*/ 1603 w 10000"/>
              <a:gd name="connsiteY207" fmla="*/ 9786 h 10000"/>
              <a:gd name="connsiteX208" fmla="*/ 1563 w 10000"/>
              <a:gd name="connsiteY208" fmla="*/ 9639 h 10000"/>
              <a:gd name="connsiteX209" fmla="*/ 1473 w 10000"/>
              <a:gd name="connsiteY209" fmla="*/ 9732 h 10000"/>
              <a:gd name="connsiteX210" fmla="*/ 1392 w 10000"/>
              <a:gd name="connsiteY210" fmla="*/ 9719 h 10000"/>
              <a:gd name="connsiteX211" fmla="*/ 1337 w 10000"/>
              <a:gd name="connsiteY211" fmla="*/ 9598 h 10000"/>
              <a:gd name="connsiteX212" fmla="*/ 1199 w 10000"/>
              <a:gd name="connsiteY212" fmla="*/ 9477 h 10000"/>
              <a:gd name="connsiteX213" fmla="*/ 1056 w 10000"/>
              <a:gd name="connsiteY213" fmla="*/ 9491 h 10000"/>
              <a:gd name="connsiteX214" fmla="*/ 908 w 10000"/>
              <a:gd name="connsiteY214" fmla="*/ 9290 h 10000"/>
              <a:gd name="connsiteX215" fmla="*/ 1025 w 10000"/>
              <a:gd name="connsiteY215" fmla="*/ 9090 h 10000"/>
              <a:gd name="connsiteX216" fmla="*/ 1040 w 10000"/>
              <a:gd name="connsiteY216" fmla="*/ 8929 h 10000"/>
              <a:gd name="connsiteX217" fmla="*/ 1040 w 10000"/>
              <a:gd name="connsiteY217" fmla="*/ 8754 h 10000"/>
              <a:gd name="connsiteX218" fmla="*/ 1045 w 10000"/>
              <a:gd name="connsiteY218" fmla="*/ 8634 h 10000"/>
              <a:gd name="connsiteX219" fmla="*/ 1123 w 10000"/>
              <a:gd name="connsiteY219" fmla="*/ 8581 h 10000"/>
              <a:gd name="connsiteX220" fmla="*/ 1083 w 10000"/>
              <a:gd name="connsiteY220" fmla="*/ 8327 h 10000"/>
              <a:gd name="connsiteX221" fmla="*/ 994 w 10000"/>
              <a:gd name="connsiteY221" fmla="*/ 8260 h 10000"/>
              <a:gd name="connsiteX222" fmla="*/ 949 w 10000"/>
              <a:gd name="connsiteY222" fmla="*/ 8220 h 10000"/>
              <a:gd name="connsiteX223" fmla="*/ 890 w 10000"/>
              <a:gd name="connsiteY223" fmla="*/ 8260 h 10000"/>
              <a:gd name="connsiteX224" fmla="*/ 757 w 10000"/>
              <a:gd name="connsiteY224" fmla="*/ 8193 h 10000"/>
              <a:gd name="connsiteX225" fmla="*/ 653 w 10000"/>
              <a:gd name="connsiteY225" fmla="*/ 7938 h 10000"/>
              <a:gd name="connsiteX226" fmla="*/ 569 w 10000"/>
              <a:gd name="connsiteY226" fmla="*/ 7858 h 10000"/>
              <a:gd name="connsiteX227" fmla="*/ 533 w 10000"/>
              <a:gd name="connsiteY227" fmla="*/ 7630 h 10000"/>
              <a:gd name="connsiteX228" fmla="*/ 456 w 10000"/>
              <a:gd name="connsiteY228" fmla="*/ 7604 h 10000"/>
              <a:gd name="connsiteX229" fmla="*/ 384 w 10000"/>
              <a:gd name="connsiteY229" fmla="*/ 7684 h 10000"/>
              <a:gd name="connsiteX230" fmla="*/ 339 w 10000"/>
              <a:gd name="connsiteY230" fmla="*/ 7724 h 10000"/>
              <a:gd name="connsiteX231" fmla="*/ 320 w 10000"/>
              <a:gd name="connsiteY231" fmla="*/ 7617 h 10000"/>
              <a:gd name="connsiteX232" fmla="*/ 281 w 10000"/>
              <a:gd name="connsiteY232" fmla="*/ 7523 h 10000"/>
              <a:gd name="connsiteX233" fmla="*/ 384 w 10000"/>
              <a:gd name="connsiteY233" fmla="*/ 7497 h 10000"/>
              <a:gd name="connsiteX234" fmla="*/ 376 w 10000"/>
              <a:gd name="connsiteY234" fmla="*/ 7430 h 10000"/>
              <a:gd name="connsiteX235" fmla="*/ 352 w 10000"/>
              <a:gd name="connsiteY235" fmla="*/ 7390 h 10000"/>
              <a:gd name="connsiteX236" fmla="*/ 320 w 10000"/>
              <a:gd name="connsiteY236" fmla="*/ 7336 h 10000"/>
              <a:gd name="connsiteX237" fmla="*/ 263 w 10000"/>
              <a:gd name="connsiteY237" fmla="*/ 7068 h 10000"/>
              <a:gd name="connsiteX238" fmla="*/ 187 w 10000"/>
              <a:gd name="connsiteY238" fmla="*/ 6921 h 10000"/>
              <a:gd name="connsiteX239" fmla="*/ 110 w 10000"/>
              <a:gd name="connsiteY239" fmla="*/ 6921 h 10000"/>
              <a:gd name="connsiteX240" fmla="*/ 25 w 10000"/>
              <a:gd name="connsiteY240" fmla="*/ 6921 h 10000"/>
              <a:gd name="connsiteX241" fmla="*/ 0 w 10000"/>
              <a:gd name="connsiteY241" fmla="*/ 6720 h 10000"/>
              <a:gd name="connsiteX242" fmla="*/ 48 w 10000"/>
              <a:gd name="connsiteY242" fmla="*/ 6587 h 10000"/>
              <a:gd name="connsiteX0" fmla="*/ 48 w 10000"/>
              <a:gd name="connsiteY0" fmla="*/ 6587 h 10000"/>
              <a:gd name="connsiteX1" fmla="*/ 85 w 10000"/>
              <a:gd name="connsiteY1" fmla="*/ 6345 h 10000"/>
              <a:gd name="connsiteX2" fmla="*/ 141 w 10000"/>
              <a:gd name="connsiteY2" fmla="*/ 6131 h 10000"/>
              <a:gd name="connsiteX3" fmla="*/ 97 w 10000"/>
              <a:gd name="connsiteY3" fmla="*/ 5877 h 10000"/>
              <a:gd name="connsiteX4" fmla="*/ 97 w 10000"/>
              <a:gd name="connsiteY4" fmla="*/ 5729 h 10000"/>
              <a:gd name="connsiteX5" fmla="*/ 295 w 10000"/>
              <a:gd name="connsiteY5" fmla="*/ 5662 h 10000"/>
              <a:gd name="connsiteX6" fmla="*/ 154 w 10000"/>
              <a:gd name="connsiteY6" fmla="*/ 5582 h 10000"/>
              <a:gd name="connsiteX7" fmla="*/ 159 w 10000"/>
              <a:gd name="connsiteY7" fmla="*/ 5475 h 10000"/>
              <a:gd name="connsiteX8" fmla="*/ 70 w 10000"/>
              <a:gd name="connsiteY8" fmla="*/ 5502 h 10000"/>
              <a:gd name="connsiteX9" fmla="*/ 405 w 10000"/>
              <a:gd name="connsiteY9" fmla="*/ 4912 h 10000"/>
              <a:gd name="connsiteX10" fmla="*/ 255 w 10000"/>
              <a:gd name="connsiteY10" fmla="*/ 4297 h 10000"/>
              <a:gd name="connsiteX11" fmla="*/ 295 w 10000"/>
              <a:gd name="connsiteY11" fmla="*/ 4002 h 10000"/>
              <a:gd name="connsiteX12" fmla="*/ 205 w 10000"/>
              <a:gd name="connsiteY12" fmla="*/ 3668 h 10000"/>
              <a:gd name="connsiteX13" fmla="*/ 276 w 10000"/>
              <a:gd name="connsiteY13" fmla="*/ 3481 h 10000"/>
              <a:gd name="connsiteX14" fmla="*/ 154 w 10000"/>
              <a:gd name="connsiteY14" fmla="*/ 3226 h 10000"/>
              <a:gd name="connsiteX15" fmla="*/ 187 w 10000"/>
              <a:gd name="connsiteY15" fmla="*/ 3012 h 10000"/>
              <a:gd name="connsiteX16" fmla="*/ 352 w 10000"/>
              <a:gd name="connsiteY16" fmla="*/ 2771 h 10000"/>
              <a:gd name="connsiteX17" fmla="*/ 441 w 10000"/>
              <a:gd name="connsiteY17" fmla="*/ 2745 h 10000"/>
              <a:gd name="connsiteX18" fmla="*/ 551 w 10000"/>
              <a:gd name="connsiteY18" fmla="*/ 2798 h 10000"/>
              <a:gd name="connsiteX19" fmla="*/ 456 w 10000"/>
              <a:gd name="connsiteY19" fmla="*/ 2852 h 10000"/>
              <a:gd name="connsiteX20" fmla="*/ 533 w 10000"/>
              <a:gd name="connsiteY20" fmla="*/ 2945 h 10000"/>
              <a:gd name="connsiteX21" fmla="*/ 788 w 10000"/>
              <a:gd name="connsiteY21" fmla="*/ 2972 h 10000"/>
              <a:gd name="connsiteX22" fmla="*/ 1252 w 10000"/>
              <a:gd name="connsiteY22" fmla="*/ 3468 h 10000"/>
              <a:gd name="connsiteX23" fmla="*/ 1258 w 10000"/>
              <a:gd name="connsiteY23" fmla="*/ 3708 h 10000"/>
              <a:gd name="connsiteX24" fmla="*/ 1064 w 10000"/>
              <a:gd name="connsiteY24" fmla="*/ 3935 h 10000"/>
              <a:gd name="connsiteX25" fmla="*/ 441 w 10000"/>
              <a:gd name="connsiteY25" fmla="*/ 3628 h 10000"/>
              <a:gd name="connsiteX26" fmla="*/ 696 w 10000"/>
              <a:gd name="connsiteY26" fmla="*/ 3989 h 10000"/>
              <a:gd name="connsiteX27" fmla="*/ 691 w 10000"/>
              <a:gd name="connsiteY27" fmla="*/ 4404 h 10000"/>
              <a:gd name="connsiteX28" fmla="*/ 937 w 10000"/>
              <a:gd name="connsiteY28" fmla="*/ 4605 h 10000"/>
              <a:gd name="connsiteX29" fmla="*/ 1006 w 10000"/>
              <a:gd name="connsiteY29" fmla="*/ 4578 h 10000"/>
              <a:gd name="connsiteX30" fmla="*/ 970 w 10000"/>
              <a:gd name="connsiteY30" fmla="*/ 4404 h 10000"/>
              <a:gd name="connsiteX31" fmla="*/ 853 w 10000"/>
              <a:gd name="connsiteY31" fmla="*/ 4338 h 10000"/>
              <a:gd name="connsiteX32" fmla="*/ 884 w 10000"/>
              <a:gd name="connsiteY32" fmla="*/ 4189 h 10000"/>
              <a:gd name="connsiteX33" fmla="*/ 994 w 10000"/>
              <a:gd name="connsiteY33" fmla="*/ 4351 h 10000"/>
              <a:gd name="connsiteX34" fmla="*/ 1237 w 10000"/>
              <a:gd name="connsiteY34" fmla="*/ 4404 h 10000"/>
              <a:gd name="connsiteX35" fmla="*/ 1135 w 10000"/>
              <a:gd name="connsiteY35" fmla="*/ 4069 h 10000"/>
              <a:gd name="connsiteX36" fmla="*/ 1360 w 10000"/>
              <a:gd name="connsiteY36" fmla="*/ 3802 h 10000"/>
              <a:gd name="connsiteX37" fmla="*/ 1520 w 10000"/>
              <a:gd name="connsiteY37" fmla="*/ 3989 h 10000"/>
              <a:gd name="connsiteX38" fmla="*/ 1509 w 10000"/>
              <a:gd name="connsiteY38" fmla="*/ 3253 h 10000"/>
              <a:gd name="connsiteX39" fmla="*/ 1449 w 10000"/>
              <a:gd name="connsiteY39" fmla="*/ 3132 h 10000"/>
              <a:gd name="connsiteX40" fmla="*/ 1715 w 10000"/>
              <a:gd name="connsiteY40" fmla="*/ 3306 h 10000"/>
              <a:gd name="connsiteX41" fmla="*/ 1738 w 10000"/>
              <a:gd name="connsiteY41" fmla="*/ 3386 h 10000"/>
              <a:gd name="connsiteX42" fmla="*/ 1589 w 10000"/>
              <a:gd name="connsiteY42" fmla="*/ 3521 h 10000"/>
              <a:gd name="connsiteX43" fmla="*/ 1738 w 10000"/>
              <a:gd name="connsiteY43" fmla="*/ 3762 h 10000"/>
              <a:gd name="connsiteX44" fmla="*/ 1858 w 10000"/>
              <a:gd name="connsiteY44" fmla="*/ 3481 h 10000"/>
              <a:gd name="connsiteX45" fmla="*/ 2359 w 10000"/>
              <a:gd name="connsiteY45" fmla="*/ 3039 h 10000"/>
              <a:gd name="connsiteX46" fmla="*/ 2439 w 10000"/>
              <a:gd name="connsiteY46" fmla="*/ 3025 h 10000"/>
              <a:gd name="connsiteX47" fmla="*/ 2359 w 10000"/>
              <a:gd name="connsiteY47" fmla="*/ 3092 h 10000"/>
              <a:gd name="connsiteX48" fmla="*/ 2603 w 10000"/>
              <a:gd name="connsiteY48" fmla="*/ 4899 h 10000"/>
              <a:gd name="connsiteX49" fmla="*/ 2807 w 10000"/>
              <a:gd name="connsiteY49" fmla="*/ 3025 h 10000"/>
              <a:gd name="connsiteX50" fmla="*/ 2894 w 10000"/>
              <a:gd name="connsiteY50" fmla="*/ 3226 h 10000"/>
              <a:gd name="connsiteX51" fmla="*/ 2976 w 10000"/>
              <a:gd name="connsiteY51" fmla="*/ 3079 h 10000"/>
              <a:gd name="connsiteX52" fmla="*/ 2929 w 10000"/>
              <a:gd name="connsiteY52" fmla="*/ 2838 h 10000"/>
              <a:gd name="connsiteX53" fmla="*/ 2981 w 10000"/>
              <a:gd name="connsiteY53" fmla="*/ 2758 h 10000"/>
              <a:gd name="connsiteX54" fmla="*/ 3263 w 10000"/>
              <a:gd name="connsiteY54" fmla="*/ 2878 h 10000"/>
              <a:gd name="connsiteX55" fmla="*/ 3629 w 10000"/>
              <a:gd name="connsiteY55" fmla="*/ 3293 h 10000"/>
              <a:gd name="connsiteX56" fmla="*/ 3701 w 10000"/>
              <a:gd name="connsiteY56" fmla="*/ 3092 h 10000"/>
              <a:gd name="connsiteX57" fmla="*/ 3622 w 10000"/>
              <a:gd name="connsiteY57" fmla="*/ 2878 h 10000"/>
              <a:gd name="connsiteX58" fmla="*/ 3506 w 10000"/>
              <a:gd name="connsiteY58" fmla="*/ 2825 h 10000"/>
              <a:gd name="connsiteX59" fmla="*/ 3552 w 10000"/>
              <a:gd name="connsiteY59" fmla="*/ 2490 h 10000"/>
              <a:gd name="connsiteX60" fmla="*/ 3474 w 10000"/>
              <a:gd name="connsiteY60" fmla="*/ 2450 h 10000"/>
              <a:gd name="connsiteX61" fmla="*/ 3500 w 10000"/>
              <a:gd name="connsiteY61" fmla="*/ 2289 h 10000"/>
              <a:gd name="connsiteX62" fmla="*/ 3633 w 10000"/>
              <a:gd name="connsiteY62" fmla="*/ 2129 h 10000"/>
              <a:gd name="connsiteX63" fmla="*/ 3725 w 10000"/>
              <a:gd name="connsiteY63" fmla="*/ 1727 h 10000"/>
              <a:gd name="connsiteX64" fmla="*/ 3912 w 10000"/>
              <a:gd name="connsiteY64" fmla="*/ 1740 h 10000"/>
              <a:gd name="connsiteX65" fmla="*/ 4007 w 10000"/>
              <a:gd name="connsiteY65" fmla="*/ 1793 h 10000"/>
              <a:gd name="connsiteX66" fmla="*/ 3936 w 10000"/>
              <a:gd name="connsiteY66" fmla="*/ 2222 h 10000"/>
              <a:gd name="connsiteX67" fmla="*/ 4013 w 10000"/>
              <a:gd name="connsiteY67" fmla="*/ 2423 h 10000"/>
              <a:gd name="connsiteX68" fmla="*/ 3989 w 10000"/>
              <a:gd name="connsiteY68" fmla="*/ 3012 h 10000"/>
              <a:gd name="connsiteX69" fmla="*/ 4085 w 10000"/>
              <a:gd name="connsiteY69" fmla="*/ 3213 h 10000"/>
              <a:gd name="connsiteX70" fmla="*/ 4045 w 10000"/>
              <a:gd name="connsiteY70" fmla="*/ 3426 h 10000"/>
              <a:gd name="connsiteX71" fmla="*/ 3903 w 10000"/>
              <a:gd name="connsiteY71" fmla="*/ 3588 h 10000"/>
              <a:gd name="connsiteX72" fmla="*/ 3950 w 10000"/>
              <a:gd name="connsiteY72" fmla="*/ 3668 h 10000"/>
              <a:gd name="connsiteX73" fmla="*/ 3758 w 10000"/>
              <a:gd name="connsiteY73" fmla="*/ 3748 h 10000"/>
              <a:gd name="connsiteX74" fmla="*/ 3961 w 10000"/>
              <a:gd name="connsiteY74" fmla="*/ 3895 h 10000"/>
              <a:gd name="connsiteX75" fmla="*/ 4190 w 10000"/>
              <a:gd name="connsiteY75" fmla="*/ 3426 h 10000"/>
              <a:gd name="connsiteX76" fmla="*/ 4161 w 10000"/>
              <a:gd name="connsiteY76" fmla="*/ 3132 h 10000"/>
              <a:gd name="connsiteX77" fmla="*/ 4238 w 10000"/>
              <a:gd name="connsiteY77" fmla="*/ 3092 h 10000"/>
              <a:gd name="connsiteX78" fmla="*/ 4361 w 10000"/>
              <a:gd name="connsiteY78" fmla="*/ 3039 h 10000"/>
              <a:gd name="connsiteX79" fmla="*/ 4418 w 10000"/>
              <a:gd name="connsiteY79" fmla="*/ 3199 h 10000"/>
              <a:gd name="connsiteX80" fmla="*/ 4412 w 10000"/>
              <a:gd name="connsiteY80" fmla="*/ 3426 h 10000"/>
              <a:gd name="connsiteX81" fmla="*/ 4560 w 10000"/>
              <a:gd name="connsiteY81" fmla="*/ 3494 h 10000"/>
              <a:gd name="connsiteX82" fmla="*/ 4444 w 10000"/>
              <a:gd name="connsiteY82" fmla="*/ 3413 h 10000"/>
              <a:gd name="connsiteX83" fmla="*/ 4492 w 10000"/>
              <a:gd name="connsiteY83" fmla="*/ 3279 h 10000"/>
              <a:gd name="connsiteX84" fmla="*/ 4449 w 10000"/>
              <a:gd name="connsiteY84" fmla="*/ 3092 h 10000"/>
              <a:gd name="connsiteX85" fmla="*/ 4109 w 10000"/>
              <a:gd name="connsiteY85" fmla="*/ 2959 h 10000"/>
              <a:gd name="connsiteX86" fmla="*/ 4161 w 10000"/>
              <a:gd name="connsiteY86" fmla="*/ 2503 h 10000"/>
              <a:gd name="connsiteX87" fmla="*/ 4045 w 10000"/>
              <a:gd name="connsiteY87" fmla="*/ 2222 h 10000"/>
              <a:gd name="connsiteX88" fmla="*/ 4214 w 10000"/>
              <a:gd name="connsiteY88" fmla="*/ 1955 h 10000"/>
              <a:gd name="connsiteX89" fmla="*/ 4195 w 10000"/>
              <a:gd name="connsiteY89" fmla="*/ 1767 h 10000"/>
              <a:gd name="connsiteX90" fmla="*/ 4271 w 10000"/>
              <a:gd name="connsiteY90" fmla="*/ 1874 h 10000"/>
              <a:gd name="connsiteX91" fmla="*/ 4230 w 10000"/>
              <a:gd name="connsiteY91" fmla="*/ 2236 h 10000"/>
              <a:gd name="connsiteX92" fmla="*/ 4282 w 10000"/>
              <a:gd name="connsiteY92" fmla="*/ 2289 h 10000"/>
              <a:gd name="connsiteX93" fmla="*/ 4514 w 10000"/>
              <a:gd name="connsiteY93" fmla="*/ 2409 h 10000"/>
              <a:gd name="connsiteX94" fmla="*/ 4308 w 10000"/>
              <a:gd name="connsiteY94" fmla="*/ 2102 h 10000"/>
              <a:gd name="connsiteX95" fmla="*/ 4460 w 10000"/>
              <a:gd name="connsiteY95" fmla="*/ 2115 h 10000"/>
              <a:gd name="connsiteX96" fmla="*/ 4430 w 10000"/>
              <a:gd name="connsiteY96" fmla="*/ 1995 h 10000"/>
              <a:gd name="connsiteX97" fmla="*/ 4514 w 10000"/>
              <a:gd name="connsiteY97" fmla="*/ 1942 h 10000"/>
              <a:gd name="connsiteX98" fmla="*/ 4938 w 10000"/>
              <a:gd name="connsiteY98" fmla="*/ 2169 h 10000"/>
              <a:gd name="connsiteX99" fmla="*/ 4853 w 10000"/>
              <a:gd name="connsiteY99" fmla="*/ 2329 h 10000"/>
              <a:gd name="connsiteX100" fmla="*/ 4848 w 10000"/>
              <a:gd name="connsiteY100" fmla="*/ 2570 h 10000"/>
              <a:gd name="connsiteX101" fmla="*/ 4929 w 10000"/>
              <a:gd name="connsiteY101" fmla="*/ 2705 h 10000"/>
              <a:gd name="connsiteX102" fmla="*/ 4975 w 10000"/>
              <a:gd name="connsiteY102" fmla="*/ 2169 h 10000"/>
              <a:gd name="connsiteX103" fmla="*/ 4743 w 10000"/>
              <a:gd name="connsiteY103" fmla="*/ 1900 h 10000"/>
              <a:gd name="connsiteX104" fmla="*/ 4698 w 10000"/>
              <a:gd name="connsiteY104" fmla="*/ 1539 h 10000"/>
              <a:gd name="connsiteX105" fmla="*/ 5229 w 10000"/>
              <a:gd name="connsiteY105" fmla="*/ 1406 h 10000"/>
              <a:gd name="connsiteX106" fmla="*/ 5170 w 10000"/>
              <a:gd name="connsiteY106" fmla="*/ 1057 h 10000"/>
              <a:gd name="connsiteX107" fmla="*/ 5229 w 10000"/>
              <a:gd name="connsiteY107" fmla="*/ 1137 h 10000"/>
              <a:gd name="connsiteX108" fmla="*/ 5322 w 10000"/>
              <a:gd name="connsiteY108" fmla="*/ 1004 h 10000"/>
              <a:gd name="connsiteX109" fmla="*/ 5256 w 10000"/>
              <a:gd name="connsiteY109" fmla="*/ 964 h 10000"/>
              <a:gd name="connsiteX110" fmla="*/ 5823 w 10000"/>
              <a:gd name="connsiteY110" fmla="*/ 683 h 10000"/>
              <a:gd name="connsiteX111" fmla="*/ 5779 w 10000"/>
              <a:gd name="connsiteY111" fmla="*/ 616 h 10000"/>
              <a:gd name="connsiteX112" fmla="*/ 6034 w 10000"/>
              <a:gd name="connsiteY112" fmla="*/ 576 h 10000"/>
              <a:gd name="connsiteX113" fmla="*/ 6034 w 10000"/>
              <a:gd name="connsiteY113" fmla="*/ 669 h 10000"/>
              <a:gd name="connsiteX114" fmla="*/ 6096 w 10000"/>
              <a:gd name="connsiteY114" fmla="*/ 669 h 10000"/>
              <a:gd name="connsiteX115" fmla="*/ 6283 w 10000"/>
              <a:gd name="connsiteY115" fmla="*/ 549 h 10000"/>
              <a:gd name="connsiteX116" fmla="*/ 6374 w 10000"/>
              <a:gd name="connsiteY116" fmla="*/ 616 h 10000"/>
              <a:gd name="connsiteX117" fmla="*/ 6292 w 10000"/>
              <a:gd name="connsiteY117" fmla="*/ 469 h 10000"/>
              <a:gd name="connsiteX118" fmla="*/ 6502 w 10000"/>
              <a:gd name="connsiteY118" fmla="*/ 442 h 10000"/>
              <a:gd name="connsiteX119" fmla="*/ 6506 w 10000"/>
              <a:gd name="connsiteY119" fmla="*/ 254 h 10000"/>
              <a:gd name="connsiteX120" fmla="*/ 6756 w 10000"/>
              <a:gd name="connsiteY120" fmla="*/ 0 h 10000"/>
              <a:gd name="connsiteX121" fmla="*/ 6929 w 10000"/>
              <a:gd name="connsiteY121" fmla="*/ 147 h 10000"/>
              <a:gd name="connsiteX122" fmla="*/ 6784 w 10000"/>
              <a:gd name="connsiteY122" fmla="*/ 281 h 10000"/>
              <a:gd name="connsiteX123" fmla="*/ 7039 w 10000"/>
              <a:gd name="connsiteY123" fmla="*/ 267 h 10000"/>
              <a:gd name="connsiteX124" fmla="*/ 6937 w 10000"/>
              <a:gd name="connsiteY124" fmla="*/ 469 h 10000"/>
              <a:gd name="connsiteX125" fmla="*/ 7365 w 10000"/>
              <a:gd name="connsiteY125" fmla="*/ 374 h 10000"/>
              <a:gd name="connsiteX126" fmla="*/ 7604 w 10000"/>
              <a:gd name="connsiteY126" fmla="*/ 669 h 10000"/>
              <a:gd name="connsiteX127" fmla="*/ 7571 w 10000"/>
              <a:gd name="connsiteY127" fmla="*/ 790 h 10000"/>
              <a:gd name="connsiteX128" fmla="*/ 7488 w 10000"/>
              <a:gd name="connsiteY128" fmla="*/ 723 h 10000"/>
              <a:gd name="connsiteX129" fmla="*/ 7597 w 10000"/>
              <a:gd name="connsiteY129" fmla="*/ 817 h 10000"/>
              <a:gd name="connsiteX130" fmla="*/ 7545 w 10000"/>
              <a:gd name="connsiteY130" fmla="*/ 990 h 10000"/>
              <a:gd name="connsiteX131" fmla="*/ 6756 w 10000"/>
              <a:gd name="connsiteY131" fmla="*/ 1860 h 10000"/>
              <a:gd name="connsiteX132" fmla="*/ 7010 w 10000"/>
              <a:gd name="connsiteY132" fmla="*/ 1753 h 10000"/>
              <a:gd name="connsiteX133" fmla="*/ 6957 w 10000"/>
              <a:gd name="connsiteY133" fmla="*/ 1646 h 10000"/>
              <a:gd name="connsiteX134" fmla="*/ 7354 w 10000"/>
              <a:gd name="connsiteY134" fmla="*/ 1473 h 10000"/>
              <a:gd name="connsiteX135" fmla="*/ 7246 w 10000"/>
              <a:gd name="connsiteY135" fmla="*/ 1513 h 10000"/>
              <a:gd name="connsiteX136" fmla="*/ 7270 w 10000"/>
              <a:gd name="connsiteY136" fmla="*/ 1352 h 10000"/>
              <a:gd name="connsiteX137" fmla="*/ 7488 w 10000"/>
              <a:gd name="connsiteY137" fmla="*/ 1473 h 10000"/>
              <a:gd name="connsiteX138" fmla="*/ 7527 w 10000"/>
              <a:gd name="connsiteY138" fmla="*/ 1352 h 10000"/>
              <a:gd name="connsiteX139" fmla="*/ 7571 w 10000"/>
              <a:gd name="connsiteY139" fmla="*/ 1646 h 10000"/>
              <a:gd name="connsiteX140" fmla="*/ 7681 w 10000"/>
              <a:gd name="connsiteY140" fmla="*/ 1660 h 10000"/>
              <a:gd name="connsiteX141" fmla="*/ 7585 w 10000"/>
              <a:gd name="connsiteY141" fmla="*/ 1539 h 10000"/>
              <a:gd name="connsiteX142" fmla="*/ 7791 w 10000"/>
              <a:gd name="connsiteY142" fmla="*/ 1473 h 10000"/>
              <a:gd name="connsiteX143" fmla="*/ 8046 w 10000"/>
              <a:gd name="connsiteY143" fmla="*/ 1539 h 10000"/>
              <a:gd name="connsiteX144" fmla="*/ 8021 w 10000"/>
              <a:gd name="connsiteY144" fmla="*/ 1646 h 10000"/>
              <a:gd name="connsiteX145" fmla="*/ 8239 w 10000"/>
              <a:gd name="connsiteY145" fmla="*/ 1727 h 10000"/>
              <a:gd name="connsiteX146" fmla="*/ 8434 w 10000"/>
              <a:gd name="connsiteY146" fmla="*/ 1713 h 10000"/>
              <a:gd name="connsiteX147" fmla="*/ 8438 w 10000"/>
              <a:gd name="connsiteY147" fmla="*/ 1446 h 10000"/>
              <a:gd name="connsiteX148" fmla="*/ 8494 w 10000"/>
              <a:gd name="connsiteY148" fmla="*/ 1406 h 10000"/>
              <a:gd name="connsiteX149" fmla="*/ 8983 w 10000"/>
              <a:gd name="connsiteY149" fmla="*/ 1713 h 10000"/>
              <a:gd name="connsiteX150" fmla="*/ 8910 w 10000"/>
              <a:gd name="connsiteY150" fmla="*/ 2169 h 10000"/>
              <a:gd name="connsiteX151" fmla="*/ 9144 w 10000"/>
              <a:gd name="connsiteY151" fmla="*/ 2490 h 10000"/>
              <a:gd name="connsiteX152" fmla="*/ 9266 w 10000"/>
              <a:gd name="connsiteY152" fmla="*/ 2048 h 10000"/>
              <a:gd name="connsiteX153" fmla="*/ 9347 w 10000"/>
              <a:gd name="connsiteY153" fmla="*/ 2236 h 10000"/>
              <a:gd name="connsiteX154" fmla="*/ 9509 w 10000"/>
              <a:gd name="connsiteY154" fmla="*/ 2169 h 10000"/>
              <a:gd name="connsiteX155" fmla="*/ 10000 w 10000"/>
              <a:gd name="connsiteY155" fmla="*/ 1767 h 10000"/>
              <a:gd name="connsiteX156" fmla="*/ 3294 w 10000"/>
              <a:gd name="connsiteY156" fmla="*/ 7121 h 10000"/>
              <a:gd name="connsiteX157" fmla="*/ 3089 w 10000"/>
              <a:gd name="connsiteY157" fmla="*/ 6907 h 10000"/>
              <a:gd name="connsiteX158" fmla="*/ 2894 w 10000"/>
              <a:gd name="connsiteY158" fmla="*/ 7068 h 10000"/>
              <a:gd name="connsiteX159" fmla="*/ 2844 w 10000"/>
              <a:gd name="connsiteY159" fmla="*/ 7014 h 10000"/>
              <a:gd name="connsiteX160" fmla="*/ 2655 w 10000"/>
              <a:gd name="connsiteY160" fmla="*/ 4912 h 10000"/>
              <a:gd name="connsiteX161" fmla="*/ 2746 w 10000"/>
              <a:gd name="connsiteY161" fmla="*/ 7148 h 10000"/>
              <a:gd name="connsiteX162" fmla="*/ 2561 w 10000"/>
              <a:gd name="connsiteY162" fmla="*/ 7202 h 10000"/>
              <a:gd name="connsiteX163" fmla="*/ 2494 w 10000"/>
              <a:gd name="connsiteY163" fmla="*/ 7148 h 10000"/>
              <a:gd name="connsiteX164" fmla="*/ 2476 w 10000"/>
              <a:gd name="connsiteY164" fmla="*/ 7202 h 10000"/>
              <a:gd name="connsiteX165" fmla="*/ 2573 w 10000"/>
              <a:gd name="connsiteY165" fmla="*/ 7403 h 10000"/>
              <a:gd name="connsiteX166" fmla="*/ 2505 w 10000"/>
              <a:gd name="connsiteY166" fmla="*/ 7523 h 10000"/>
              <a:gd name="connsiteX167" fmla="*/ 2511 w 10000"/>
              <a:gd name="connsiteY167" fmla="*/ 7697 h 10000"/>
              <a:gd name="connsiteX168" fmla="*/ 2616 w 10000"/>
              <a:gd name="connsiteY168" fmla="*/ 7711 h 10000"/>
              <a:gd name="connsiteX169" fmla="*/ 2658 w 10000"/>
              <a:gd name="connsiteY169" fmla="*/ 7871 h 10000"/>
              <a:gd name="connsiteX170" fmla="*/ 2634 w 10000"/>
              <a:gd name="connsiteY170" fmla="*/ 7991 h 10000"/>
              <a:gd name="connsiteX171" fmla="*/ 2561 w 10000"/>
              <a:gd name="connsiteY171" fmla="*/ 7911 h 10000"/>
              <a:gd name="connsiteX172" fmla="*/ 2494 w 10000"/>
              <a:gd name="connsiteY172" fmla="*/ 7978 h 10000"/>
              <a:gd name="connsiteX173" fmla="*/ 2439 w 10000"/>
              <a:gd name="connsiteY173" fmla="*/ 7911 h 10000"/>
              <a:gd name="connsiteX174" fmla="*/ 2411 w 10000"/>
              <a:gd name="connsiteY174" fmla="*/ 7804 h 10000"/>
              <a:gd name="connsiteX175" fmla="*/ 2341 w 10000"/>
              <a:gd name="connsiteY175" fmla="*/ 7871 h 10000"/>
              <a:gd name="connsiteX176" fmla="*/ 2281 w 10000"/>
              <a:gd name="connsiteY176" fmla="*/ 7804 h 10000"/>
              <a:gd name="connsiteX177" fmla="*/ 2226 w 10000"/>
              <a:gd name="connsiteY177" fmla="*/ 7911 h 10000"/>
              <a:gd name="connsiteX178" fmla="*/ 2149 w 10000"/>
              <a:gd name="connsiteY178" fmla="*/ 7924 h 10000"/>
              <a:gd name="connsiteX179" fmla="*/ 2097 w 10000"/>
              <a:gd name="connsiteY179" fmla="*/ 7804 h 10000"/>
              <a:gd name="connsiteX180" fmla="*/ 1816 w 10000"/>
              <a:gd name="connsiteY180" fmla="*/ 7764 h 10000"/>
              <a:gd name="connsiteX181" fmla="*/ 1782 w 10000"/>
              <a:gd name="connsiteY181" fmla="*/ 7831 h 10000"/>
              <a:gd name="connsiteX182" fmla="*/ 1756 w 10000"/>
              <a:gd name="connsiteY182" fmla="*/ 7831 h 10000"/>
              <a:gd name="connsiteX183" fmla="*/ 1708 w 10000"/>
              <a:gd name="connsiteY183" fmla="*/ 7965 h 10000"/>
              <a:gd name="connsiteX184" fmla="*/ 1715 w 10000"/>
              <a:gd name="connsiteY184" fmla="*/ 8099 h 10000"/>
              <a:gd name="connsiteX185" fmla="*/ 1686 w 10000"/>
              <a:gd name="connsiteY185" fmla="*/ 8099 h 10000"/>
              <a:gd name="connsiteX186" fmla="*/ 1659 w 10000"/>
              <a:gd name="connsiteY186" fmla="*/ 7991 h 10000"/>
              <a:gd name="connsiteX187" fmla="*/ 1621 w 10000"/>
              <a:gd name="connsiteY187" fmla="*/ 8005 h 10000"/>
              <a:gd name="connsiteX188" fmla="*/ 1609 w 10000"/>
              <a:gd name="connsiteY188" fmla="*/ 8393 h 10000"/>
              <a:gd name="connsiteX189" fmla="*/ 1654 w 10000"/>
              <a:gd name="connsiteY189" fmla="*/ 8514 h 10000"/>
              <a:gd name="connsiteX190" fmla="*/ 1654 w 10000"/>
              <a:gd name="connsiteY190" fmla="*/ 8621 h 10000"/>
              <a:gd name="connsiteX191" fmla="*/ 1698 w 10000"/>
              <a:gd name="connsiteY191" fmla="*/ 8607 h 10000"/>
              <a:gd name="connsiteX192" fmla="*/ 1756 w 10000"/>
              <a:gd name="connsiteY192" fmla="*/ 8554 h 10000"/>
              <a:gd name="connsiteX193" fmla="*/ 1810 w 10000"/>
              <a:gd name="connsiteY193" fmla="*/ 8728 h 10000"/>
              <a:gd name="connsiteX194" fmla="*/ 1846 w 10000"/>
              <a:gd name="connsiteY194" fmla="*/ 8835 h 10000"/>
              <a:gd name="connsiteX195" fmla="*/ 1886 w 10000"/>
              <a:gd name="connsiteY195" fmla="*/ 8983 h 10000"/>
              <a:gd name="connsiteX196" fmla="*/ 1950 w 10000"/>
              <a:gd name="connsiteY196" fmla="*/ 9009 h 10000"/>
              <a:gd name="connsiteX197" fmla="*/ 1865 w 10000"/>
              <a:gd name="connsiteY197" fmla="*/ 9130 h 10000"/>
              <a:gd name="connsiteX198" fmla="*/ 1810 w 10000"/>
              <a:gd name="connsiteY198" fmla="*/ 9023 h 10000"/>
              <a:gd name="connsiteX199" fmla="*/ 1749 w 10000"/>
              <a:gd name="connsiteY199" fmla="*/ 9464 h 10000"/>
              <a:gd name="connsiteX200" fmla="*/ 1821 w 10000"/>
              <a:gd name="connsiteY200" fmla="*/ 9571 h 10000"/>
              <a:gd name="connsiteX201" fmla="*/ 1886 w 10000"/>
              <a:gd name="connsiteY201" fmla="*/ 10000 h 10000"/>
              <a:gd name="connsiteX202" fmla="*/ 1827 w 10000"/>
              <a:gd name="connsiteY202" fmla="*/ 9919 h 10000"/>
              <a:gd name="connsiteX203" fmla="*/ 1770 w 10000"/>
              <a:gd name="connsiteY203" fmla="*/ 9879 h 10000"/>
              <a:gd name="connsiteX204" fmla="*/ 1698 w 10000"/>
              <a:gd name="connsiteY204" fmla="*/ 9853 h 10000"/>
              <a:gd name="connsiteX205" fmla="*/ 1654 w 10000"/>
              <a:gd name="connsiteY205" fmla="*/ 9812 h 10000"/>
              <a:gd name="connsiteX206" fmla="*/ 1603 w 10000"/>
              <a:gd name="connsiteY206" fmla="*/ 9786 h 10000"/>
              <a:gd name="connsiteX207" fmla="*/ 1563 w 10000"/>
              <a:gd name="connsiteY207" fmla="*/ 9639 h 10000"/>
              <a:gd name="connsiteX208" fmla="*/ 1473 w 10000"/>
              <a:gd name="connsiteY208" fmla="*/ 9732 h 10000"/>
              <a:gd name="connsiteX209" fmla="*/ 1392 w 10000"/>
              <a:gd name="connsiteY209" fmla="*/ 9719 h 10000"/>
              <a:gd name="connsiteX210" fmla="*/ 1337 w 10000"/>
              <a:gd name="connsiteY210" fmla="*/ 9598 h 10000"/>
              <a:gd name="connsiteX211" fmla="*/ 1199 w 10000"/>
              <a:gd name="connsiteY211" fmla="*/ 9477 h 10000"/>
              <a:gd name="connsiteX212" fmla="*/ 1056 w 10000"/>
              <a:gd name="connsiteY212" fmla="*/ 9491 h 10000"/>
              <a:gd name="connsiteX213" fmla="*/ 908 w 10000"/>
              <a:gd name="connsiteY213" fmla="*/ 9290 h 10000"/>
              <a:gd name="connsiteX214" fmla="*/ 1025 w 10000"/>
              <a:gd name="connsiteY214" fmla="*/ 9090 h 10000"/>
              <a:gd name="connsiteX215" fmla="*/ 1040 w 10000"/>
              <a:gd name="connsiteY215" fmla="*/ 8929 h 10000"/>
              <a:gd name="connsiteX216" fmla="*/ 1040 w 10000"/>
              <a:gd name="connsiteY216" fmla="*/ 8754 h 10000"/>
              <a:gd name="connsiteX217" fmla="*/ 1045 w 10000"/>
              <a:gd name="connsiteY217" fmla="*/ 8634 h 10000"/>
              <a:gd name="connsiteX218" fmla="*/ 1123 w 10000"/>
              <a:gd name="connsiteY218" fmla="*/ 8581 h 10000"/>
              <a:gd name="connsiteX219" fmla="*/ 1083 w 10000"/>
              <a:gd name="connsiteY219" fmla="*/ 8327 h 10000"/>
              <a:gd name="connsiteX220" fmla="*/ 994 w 10000"/>
              <a:gd name="connsiteY220" fmla="*/ 8260 h 10000"/>
              <a:gd name="connsiteX221" fmla="*/ 949 w 10000"/>
              <a:gd name="connsiteY221" fmla="*/ 8220 h 10000"/>
              <a:gd name="connsiteX222" fmla="*/ 890 w 10000"/>
              <a:gd name="connsiteY222" fmla="*/ 8260 h 10000"/>
              <a:gd name="connsiteX223" fmla="*/ 757 w 10000"/>
              <a:gd name="connsiteY223" fmla="*/ 8193 h 10000"/>
              <a:gd name="connsiteX224" fmla="*/ 653 w 10000"/>
              <a:gd name="connsiteY224" fmla="*/ 7938 h 10000"/>
              <a:gd name="connsiteX225" fmla="*/ 569 w 10000"/>
              <a:gd name="connsiteY225" fmla="*/ 7858 h 10000"/>
              <a:gd name="connsiteX226" fmla="*/ 533 w 10000"/>
              <a:gd name="connsiteY226" fmla="*/ 7630 h 10000"/>
              <a:gd name="connsiteX227" fmla="*/ 456 w 10000"/>
              <a:gd name="connsiteY227" fmla="*/ 7604 h 10000"/>
              <a:gd name="connsiteX228" fmla="*/ 384 w 10000"/>
              <a:gd name="connsiteY228" fmla="*/ 7684 h 10000"/>
              <a:gd name="connsiteX229" fmla="*/ 339 w 10000"/>
              <a:gd name="connsiteY229" fmla="*/ 7724 h 10000"/>
              <a:gd name="connsiteX230" fmla="*/ 320 w 10000"/>
              <a:gd name="connsiteY230" fmla="*/ 7617 h 10000"/>
              <a:gd name="connsiteX231" fmla="*/ 281 w 10000"/>
              <a:gd name="connsiteY231" fmla="*/ 7523 h 10000"/>
              <a:gd name="connsiteX232" fmla="*/ 384 w 10000"/>
              <a:gd name="connsiteY232" fmla="*/ 7497 h 10000"/>
              <a:gd name="connsiteX233" fmla="*/ 376 w 10000"/>
              <a:gd name="connsiteY233" fmla="*/ 7430 h 10000"/>
              <a:gd name="connsiteX234" fmla="*/ 352 w 10000"/>
              <a:gd name="connsiteY234" fmla="*/ 7390 h 10000"/>
              <a:gd name="connsiteX235" fmla="*/ 320 w 10000"/>
              <a:gd name="connsiteY235" fmla="*/ 7336 h 10000"/>
              <a:gd name="connsiteX236" fmla="*/ 263 w 10000"/>
              <a:gd name="connsiteY236" fmla="*/ 7068 h 10000"/>
              <a:gd name="connsiteX237" fmla="*/ 187 w 10000"/>
              <a:gd name="connsiteY237" fmla="*/ 6921 h 10000"/>
              <a:gd name="connsiteX238" fmla="*/ 110 w 10000"/>
              <a:gd name="connsiteY238" fmla="*/ 6921 h 10000"/>
              <a:gd name="connsiteX239" fmla="*/ 25 w 10000"/>
              <a:gd name="connsiteY239" fmla="*/ 6921 h 10000"/>
              <a:gd name="connsiteX240" fmla="*/ 0 w 10000"/>
              <a:gd name="connsiteY240" fmla="*/ 6720 h 10000"/>
              <a:gd name="connsiteX241" fmla="*/ 48 w 10000"/>
              <a:gd name="connsiteY241" fmla="*/ 6587 h 10000"/>
              <a:gd name="connsiteX0" fmla="*/ 48 w 9509"/>
              <a:gd name="connsiteY0" fmla="*/ 6587 h 10000"/>
              <a:gd name="connsiteX1" fmla="*/ 85 w 9509"/>
              <a:gd name="connsiteY1" fmla="*/ 6345 h 10000"/>
              <a:gd name="connsiteX2" fmla="*/ 141 w 9509"/>
              <a:gd name="connsiteY2" fmla="*/ 6131 h 10000"/>
              <a:gd name="connsiteX3" fmla="*/ 97 w 9509"/>
              <a:gd name="connsiteY3" fmla="*/ 5877 h 10000"/>
              <a:gd name="connsiteX4" fmla="*/ 97 w 9509"/>
              <a:gd name="connsiteY4" fmla="*/ 5729 h 10000"/>
              <a:gd name="connsiteX5" fmla="*/ 295 w 9509"/>
              <a:gd name="connsiteY5" fmla="*/ 5662 h 10000"/>
              <a:gd name="connsiteX6" fmla="*/ 154 w 9509"/>
              <a:gd name="connsiteY6" fmla="*/ 5582 h 10000"/>
              <a:gd name="connsiteX7" fmla="*/ 159 w 9509"/>
              <a:gd name="connsiteY7" fmla="*/ 5475 h 10000"/>
              <a:gd name="connsiteX8" fmla="*/ 70 w 9509"/>
              <a:gd name="connsiteY8" fmla="*/ 5502 h 10000"/>
              <a:gd name="connsiteX9" fmla="*/ 405 w 9509"/>
              <a:gd name="connsiteY9" fmla="*/ 4912 h 10000"/>
              <a:gd name="connsiteX10" fmla="*/ 255 w 9509"/>
              <a:gd name="connsiteY10" fmla="*/ 4297 h 10000"/>
              <a:gd name="connsiteX11" fmla="*/ 295 w 9509"/>
              <a:gd name="connsiteY11" fmla="*/ 4002 h 10000"/>
              <a:gd name="connsiteX12" fmla="*/ 205 w 9509"/>
              <a:gd name="connsiteY12" fmla="*/ 3668 h 10000"/>
              <a:gd name="connsiteX13" fmla="*/ 276 w 9509"/>
              <a:gd name="connsiteY13" fmla="*/ 3481 h 10000"/>
              <a:gd name="connsiteX14" fmla="*/ 154 w 9509"/>
              <a:gd name="connsiteY14" fmla="*/ 3226 h 10000"/>
              <a:gd name="connsiteX15" fmla="*/ 187 w 9509"/>
              <a:gd name="connsiteY15" fmla="*/ 3012 h 10000"/>
              <a:gd name="connsiteX16" fmla="*/ 352 w 9509"/>
              <a:gd name="connsiteY16" fmla="*/ 2771 h 10000"/>
              <a:gd name="connsiteX17" fmla="*/ 441 w 9509"/>
              <a:gd name="connsiteY17" fmla="*/ 2745 h 10000"/>
              <a:gd name="connsiteX18" fmla="*/ 551 w 9509"/>
              <a:gd name="connsiteY18" fmla="*/ 2798 h 10000"/>
              <a:gd name="connsiteX19" fmla="*/ 456 w 9509"/>
              <a:gd name="connsiteY19" fmla="*/ 2852 h 10000"/>
              <a:gd name="connsiteX20" fmla="*/ 533 w 9509"/>
              <a:gd name="connsiteY20" fmla="*/ 2945 h 10000"/>
              <a:gd name="connsiteX21" fmla="*/ 788 w 9509"/>
              <a:gd name="connsiteY21" fmla="*/ 2972 h 10000"/>
              <a:gd name="connsiteX22" fmla="*/ 1252 w 9509"/>
              <a:gd name="connsiteY22" fmla="*/ 3468 h 10000"/>
              <a:gd name="connsiteX23" fmla="*/ 1258 w 9509"/>
              <a:gd name="connsiteY23" fmla="*/ 3708 h 10000"/>
              <a:gd name="connsiteX24" fmla="*/ 1064 w 9509"/>
              <a:gd name="connsiteY24" fmla="*/ 3935 h 10000"/>
              <a:gd name="connsiteX25" fmla="*/ 441 w 9509"/>
              <a:gd name="connsiteY25" fmla="*/ 3628 h 10000"/>
              <a:gd name="connsiteX26" fmla="*/ 696 w 9509"/>
              <a:gd name="connsiteY26" fmla="*/ 3989 h 10000"/>
              <a:gd name="connsiteX27" fmla="*/ 691 w 9509"/>
              <a:gd name="connsiteY27" fmla="*/ 4404 h 10000"/>
              <a:gd name="connsiteX28" fmla="*/ 937 w 9509"/>
              <a:gd name="connsiteY28" fmla="*/ 4605 h 10000"/>
              <a:gd name="connsiteX29" fmla="*/ 1006 w 9509"/>
              <a:gd name="connsiteY29" fmla="*/ 4578 h 10000"/>
              <a:gd name="connsiteX30" fmla="*/ 970 w 9509"/>
              <a:gd name="connsiteY30" fmla="*/ 4404 h 10000"/>
              <a:gd name="connsiteX31" fmla="*/ 853 w 9509"/>
              <a:gd name="connsiteY31" fmla="*/ 4338 h 10000"/>
              <a:gd name="connsiteX32" fmla="*/ 884 w 9509"/>
              <a:gd name="connsiteY32" fmla="*/ 4189 h 10000"/>
              <a:gd name="connsiteX33" fmla="*/ 994 w 9509"/>
              <a:gd name="connsiteY33" fmla="*/ 4351 h 10000"/>
              <a:gd name="connsiteX34" fmla="*/ 1237 w 9509"/>
              <a:gd name="connsiteY34" fmla="*/ 4404 h 10000"/>
              <a:gd name="connsiteX35" fmla="*/ 1135 w 9509"/>
              <a:gd name="connsiteY35" fmla="*/ 4069 h 10000"/>
              <a:gd name="connsiteX36" fmla="*/ 1360 w 9509"/>
              <a:gd name="connsiteY36" fmla="*/ 3802 h 10000"/>
              <a:gd name="connsiteX37" fmla="*/ 1520 w 9509"/>
              <a:gd name="connsiteY37" fmla="*/ 3989 h 10000"/>
              <a:gd name="connsiteX38" fmla="*/ 1509 w 9509"/>
              <a:gd name="connsiteY38" fmla="*/ 3253 h 10000"/>
              <a:gd name="connsiteX39" fmla="*/ 1449 w 9509"/>
              <a:gd name="connsiteY39" fmla="*/ 3132 h 10000"/>
              <a:gd name="connsiteX40" fmla="*/ 1715 w 9509"/>
              <a:gd name="connsiteY40" fmla="*/ 3306 h 10000"/>
              <a:gd name="connsiteX41" fmla="*/ 1738 w 9509"/>
              <a:gd name="connsiteY41" fmla="*/ 3386 h 10000"/>
              <a:gd name="connsiteX42" fmla="*/ 1589 w 9509"/>
              <a:gd name="connsiteY42" fmla="*/ 3521 h 10000"/>
              <a:gd name="connsiteX43" fmla="*/ 1738 w 9509"/>
              <a:gd name="connsiteY43" fmla="*/ 3762 h 10000"/>
              <a:gd name="connsiteX44" fmla="*/ 1858 w 9509"/>
              <a:gd name="connsiteY44" fmla="*/ 3481 h 10000"/>
              <a:gd name="connsiteX45" fmla="*/ 2359 w 9509"/>
              <a:gd name="connsiteY45" fmla="*/ 3039 h 10000"/>
              <a:gd name="connsiteX46" fmla="*/ 2439 w 9509"/>
              <a:gd name="connsiteY46" fmla="*/ 3025 h 10000"/>
              <a:gd name="connsiteX47" fmla="*/ 2359 w 9509"/>
              <a:gd name="connsiteY47" fmla="*/ 3092 h 10000"/>
              <a:gd name="connsiteX48" fmla="*/ 2603 w 9509"/>
              <a:gd name="connsiteY48" fmla="*/ 4899 h 10000"/>
              <a:gd name="connsiteX49" fmla="*/ 2807 w 9509"/>
              <a:gd name="connsiteY49" fmla="*/ 3025 h 10000"/>
              <a:gd name="connsiteX50" fmla="*/ 2894 w 9509"/>
              <a:gd name="connsiteY50" fmla="*/ 3226 h 10000"/>
              <a:gd name="connsiteX51" fmla="*/ 2976 w 9509"/>
              <a:gd name="connsiteY51" fmla="*/ 3079 h 10000"/>
              <a:gd name="connsiteX52" fmla="*/ 2929 w 9509"/>
              <a:gd name="connsiteY52" fmla="*/ 2838 h 10000"/>
              <a:gd name="connsiteX53" fmla="*/ 2981 w 9509"/>
              <a:gd name="connsiteY53" fmla="*/ 2758 h 10000"/>
              <a:gd name="connsiteX54" fmla="*/ 3263 w 9509"/>
              <a:gd name="connsiteY54" fmla="*/ 2878 h 10000"/>
              <a:gd name="connsiteX55" fmla="*/ 3629 w 9509"/>
              <a:gd name="connsiteY55" fmla="*/ 3293 h 10000"/>
              <a:gd name="connsiteX56" fmla="*/ 3701 w 9509"/>
              <a:gd name="connsiteY56" fmla="*/ 3092 h 10000"/>
              <a:gd name="connsiteX57" fmla="*/ 3622 w 9509"/>
              <a:gd name="connsiteY57" fmla="*/ 2878 h 10000"/>
              <a:gd name="connsiteX58" fmla="*/ 3506 w 9509"/>
              <a:gd name="connsiteY58" fmla="*/ 2825 h 10000"/>
              <a:gd name="connsiteX59" fmla="*/ 3552 w 9509"/>
              <a:gd name="connsiteY59" fmla="*/ 2490 h 10000"/>
              <a:gd name="connsiteX60" fmla="*/ 3474 w 9509"/>
              <a:gd name="connsiteY60" fmla="*/ 2450 h 10000"/>
              <a:gd name="connsiteX61" fmla="*/ 3500 w 9509"/>
              <a:gd name="connsiteY61" fmla="*/ 2289 h 10000"/>
              <a:gd name="connsiteX62" fmla="*/ 3633 w 9509"/>
              <a:gd name="connsiteY62" fmla="*/ 2129 h 10000"/>
              <a:gd name="connsiteX63" fmla="*/ 3725 w 9509"/>
              <a:gd name="connsiteY63" fmla="*/ 1727 h 10000"/>
              <a:gd name="connsiteX64" fmla="*/ 3912 w 9509"/>
              <a:gd name="connsiteY64" fmla="*/ 1740 h 10000"/>
              <a:gd name="connsiteX65" fmla="*/ 4007 w 9509"/>
              <a:gd name="connsiteY65" fmla="*/ 1793 h 10000"/>
              <a:gd name="connsiteX66" fmla="*/ 3936 w 9509"/>
              <a:gd name="connsiteY66" fmla="*/ 2222 h 10000"/>
              <a:gd name="connsiteX67" fmla="*/ 4013 w 9509"/>
              <a:gd name="connsiteY67" fmla="*/ 2423 h 10000"/>
              <a:gd name="connsiteX68" fmla="*/ 3989 w 9509"/>
              <a:gd name="connsiteY68" fmla="*/ 3012 h 10000"/>
              <a:gd name="connsiteX69" fmla="*/ 4085 w 9509"/>
              <a:gd name="connsiteY69" fmla="*/ 3213 h 10000"/>
              <a:gd name="connsiteX70" fmla="*/ 4045 w 9509"/>
              <a:gd name="connsiteY70" fmla="*/ 3426 h 10000"/>
              <a:gd name="connsiteX71" fmla="*/ 3903 w 9509"/>
              <a:gd name="connsiteY71" fmla="*/ 3588 h 10000"/>
              <a:gd name="connsiteX72" fmla="*/ 3950 w 9509"/>
              <a:gd name="connsiteY72" fmla="*/ 3668 h 10000"/>
              <a:gd name="connsiteX73" fmla="*/ 3758 w 9509"/>
              <a:gd name="connsiteY73" fmla="*/ 3748 h 10000"/>
              <a:gd name="connsiteX74" fmla="*/ 3961 w 9509"/>
              <a:gd name="connsiteY74" fmla="*/ 3895 h 10000"/>
              <a:gd name="connsiteX75" fmla="*/ 4190 w 9509"/>
              <a:gd name="connsiteY75" fmla="*/ 3426 h 10000"/>
              <a:gd name="connsiteX76" fmla="*/ 4161 w 9509"/>
              <a:gd name="connsiteY76" fmla="*/ 3132 h 10000"/>
              <a:gd name="connsiteX77" fmla="*/ 4238 w 9509"/>
              <a:gd name="connsiteY77" fmla="*/ 3092 h 10000"/>
              <a:gd name="connsiteX78" fmla="*/ 4361 w 9509"/>
              <a:gd name="connsiteY78" fmla="*/ 3039 h 10000"/>
              <a:gd name="connsiteX79" fmla="*/ 4418 w 9509"/>
              <a:gd name="connsiteY79" fmla="*/ 3199 h 10000"/>
              <a:gd name="connsiteX80" fmla="*/ 4412 w 9509"/>
              <a:gd name="connsiteY80" fmla="*/ 3426 h 10000"/>
              <a:gd name="connsiteX81" fmla="*/ 4560 w 9509"/>
              <a:gd name="connsiteY81" fmla="*/ 3494 h 10000"/>
              <a:gd name="connsiteX82" fmla="*/ 4444 w 9509"/>
              <a:gd name="connsiteY82" fmla="*/ 3413 h 10000"/>
              <a:gd name="connsiteX83" fmla="*/ 4492 w 9509"/>
              <a:gd name="connsiteY83" fmla="*/ 3279 h 10000"/>
              <a:gd name="connsiteX84" fmla="*/ 4449 w 9509"/>
              <a:gd name="connsiteY84" fmla="*/ 3092 h 10000"/>
              <a:gd name="connsiteX85" fmla="*/ 4109 w 9509"/>
              <a:gd name="connsiteY85" fmla="*/ 2959 h 10000"/>
              <a:gd name="connsiteX86" fmla="*/ 4161 w 9509"/>
              <a:gd name="connsiteY86" fmla="*/ 2503 h 10000"/>
              <a:gd name="connsiteX87" fmla="*/ 4045 w 9509"/>
              <a:gd name="connsiteY87" fmla="*/ 2222 h 10000"/>
              <a:gd name="connsiteX88" fmla="*/ 4214 w 9509"/>
              <a:gd name="connsiteY88" fmla="*/ 1955 h 10000"/>
              <a:gd name="connsiteX89" fmla="*/ 4195 w 9509"/>
              <a:gd name="connsiteY89" fmla="*/ 1767 h 10000"/>
              <a:gd name="connsiteX90" fmla="*/ 4271 w 9509"/>
              <a:gd name="connsiteY90" fmla="*/ 1874 h 10000"/>
              <a:gd name="connsiteX91" fmla="*/ 4230 w 9509"/>
              <a:gd name="connsiteY91" fmla="*/ 2236 h 10000"/>
              <a:gd name="connsiteX92" fmla="*/ 4282 w 9509"/>
              <a:gd name="connsiteY92" fmla="*/ 2289 h 10000"/>
              <a:gd name="connsiteX93" fmla="*/ 4514 w 9509"/>
              <a:gd name="connsiteY93" fmla="*/ 2409 h 10000"/>
              <a:gd name="connsiteX94" fmla="*/ 4308 w 9509"/>
              <a:gd name="connsiteY94" fmla="*/ 2102 h 10000"/>
              <a:gd name="connsiteX95" fmla="*/ 4460 w 9509"/>
              <a:gd name="connsiteY95" fmla="*/ 2115 h 10000"/>
              <a:gd name="connsiteX96" fmla="*/ 4430 w 9509"/>
              <a:gd name="connsiteY96" fmla="*/ 1995 h 10000"/>
              <a:gd name="connsiteX97" fmla="*/ 4514 w 9509"/>
              <a:gd name="connsiteY97" fmla="*/ 1942 h 10000"/>
              <a:gd name="connsiteX98" fmla="*/ 4938 w 9509"/>
              <a:gd name="connsiteY98" fmla="*/ 2169 h 10000"/>
              <a:gd name="connsiteX99" fmla="*/ 4853 w 9509"/>
              <a:gd name="connsiteY99" fmla="*/ 2329 h 10000"/>
              <a:gd name="connsiteX100" fmla="*/ 4848 w 9509"/>
              <a:gd name="connsiteY100" fmla="*/ 2570 h 10000"/>
              <a:gd name="connsiteX101" fmla="*/ 4929 w 9509"/>
              <a:gd name="connsiteY101" fmla="*/ 2705 h 10000"/>
              <a:gd name="connsiteX102" fmla="*/ 4975 w 9509"/>
              <a:gd name="connsiteY102" fmla="*/ 2169 h 10000"/>
              <a:gd name="connsiteX103" fmla="*/ 4743 w 9509"/>
              <a:gd name="connsiteY103" fmla="*/ 1900 h 10000"/>
              <a:gd name="connsiteX104" fmla="*/ 4698 w 9509"/>
              <a:gd name="connsiteY104" fmla="*/ 1539 h 10000"/>
              <a:gd name="connsiteX105" fmla="*/ 5229 w 9509"/>
              <a:gd name="connsiteY105" fmla="*/ 1406 h 10000"/>
              <a:gd name="connsiteX106" fmla="*/ 5170 w 9509"/>
              <a:gd name="connsiteY106" fmla="*/ 1057 h 10000"/>
              <a:gd name="connsiteX107" fmla="*/ 5229 w 9509"/>
              <a:gd name="connsiteY107" fmla="*/ 1137 h 10000"/>
              <a:gd name="connsiteX108" fmla="*/ 5322 w 9509"/>
              <a:gd name="connsiteY108" fmla="*/ 1004 h 10000"/>
              <a:gd name="connsiteX109" fmla="*/ 5256 w 9509"/>
              <a:gd name="connsiteY109" fmla="*/ 964 h 10000"/>
              <a:gd name="connsiteX110" fmla="*/ 5823 w 9509"/>
              <a:gd name="connsiteY110" fmla="*/ 683 h 10000"/>
              <a:gd name="connsiteX111" fmla="*/ 5779 w 9509"/>
              <a:gd name="connsiteY111" fmla="*/ 616 h 10000"/>
              <a:gd name="connsiteX112" fmla="*/ 6034 w 9509"/>
              <a:gd name="connsiteY112" fmla="*/ 576 h 10000"/>
              <a:gd name="connsiteX113" fmla="*/ 6034 w 9509"/>
              <a:gd name="connsiteY113" fmla="*/ 669 h 10000"/>
              <a:gd name="connsiteX114" fmla="*/ 6096 w 9509"/>
              <a:gd name="connsiteY114" fmla="*/ 669 h 10000"/>
              <a:gd name="connsiteX115" fmla="*/ 6283 w 9509"/>
              <a:gd name="connsiteY115" fmla="*/ 549 h 10000"/>
              <a:gd name="connsiteX116" fmla="*/ 6374 w 9509"/>
              <a:gd name="connsiteY116" fmla="*/ 616 h 10000"/>
              <a:gd name="connsiteX117" fmla="*/ 6292 w 9509"/>
              <a:gd name="connsiteY117" fmla="*/ 469 h 10000"/>
              <a:gd name="connsiteX118" fmla="*/ 6502 w 9509"/>
              <a:gd name="connsiteY118" fmla="*/ 442 h 10000"/>
              <a:gd name="connsiteX119" fmla="*/ 6506 w 9509"/>
              <a:gd name="connsiteY119" fmla="*/ 254 h 10000"/>
              <a:gd name="connsiteX120" fmla="*/ 6756 w 9509"/>
              <a:gd name="connsiteY120" fmla="*/ 0 h 10000"/>
              <a:gd name="connsiteX121" fmla="*/ 6929 w 9509"/>
              <a:gd name="connsiteY121" fmla="*/ 147 h 10000"/>
              <a:gd name="connsiteX122" fmla="*/ 6784 w 9509"/>
              <a:gd name="connsiteY122" fmla="*/ 281 h 10000"/>
              <a:gd name="connsiteX123" fmla="*/ 7039 w 9509"/>
              <a:gd name="connsiteY123" fmla="*/ 267 h 10000"/>
              <a:gd name="connsiteX124" fmla="*/ 6937 w 9509"/>
              <a:gd name="connsiteY124" fmla="*/ 469 h 10000"/>
              <a:gd name="connsiteX125" fmla="*/ 7365 w 9509"/>
              <a:gd name="connsiteY125" fmla="*/ 374 h 10000"/>
              <a:gd name="connsiteX126" fmla="*/ 7604 w 9509"/>
              <a:gd name="connsiteY126" fmla="*/ 669 h 10000"/>
              <a:gd name="connsiteX127" fmla="*/ 7571 w 9509"/>
              <a:gd name="connsiteY127" fmla="*/ 790 h 10000"/>
              <a:gd name="connsiteX128" fmla="*/ 7488 w 9509"/>
              <a:gd name="connsiteY128" fmla="*/ 723 h 10000"/>
              <a:gd name="connsiteX129" fmla="*/ 7597 w 9509"/>
              <a:gd name="connsiteY129" fmla="*/ 817 h 10000"/>
              <a:gd name="connsiteX130" fmla="*/ 7545 w 9509"/>
              <a:gd name="connsiteY130" fmla="*/ 990 h 10000"/>
              <a:gd name="connsiteX131" fmla="*/ 6756 w 9509"/>
              <a:gd name="connsiteY131" fmla="*/ 1860 h 10000"/>
              <a:gd name="connsiteX132" fmla="*/ 7010 w 9509"/>
              <a:gd name="connsiteY132" fmla="*/ 1753 h 10000"/>
              <a:gd name="connsiteX133" fmla="*/ 6957 w 9509"/>
              <a:gd name="connsiteY133" fmla="*/ 1646 h 10000"/>
              <a:gd name="connsiteX134" fmla="*/ 7354 w 9509"/>
              <a:gd name="connsiteY134" fmla="*/ 1473 h 10000"/>
              <a:gd name="connsiteX135" fmla="*/ 7246 w 9509"/>
              <a:gd name="connsiteY135" fmla="*/ 1513 h 10000"/>
              <a:gd name="connsiteX136" fmla="*/ 7270 w 9509"/>
              <a:gd name="connsiteY136" fmla="*/ 1352 h 10000"/>
              <a:gd name="connsiteX137" fmla="*/ 7488 w 9509"/>
              <a:gd name="connsiteY137" fmla="*/ 1473 h 10000"/>
              <a:gd name="connsiteX138" fmla="*/ 7527 w 9509"/>
              <a:gd name="connsiteY138" fmla="*/ 1352 h 10000"/>
              <a:gd name="connsiteX139" fmla="*/ 7571 w 9509"/>
              <a:gd name="connsiteY139" fmla="*/ 1646 h 10000"/>
              <a:gd name="connsiteX140" fmla="*/ 7681 w 9509"/>
              <a:gd name="connsiteY140" fmla="*/ 1660 h 10000"/>
              <a:gd name="connsiteX141" fmla="*/ 7585 w 9509"/>
              <a:gd name="connsiteY141" fmla="*/ 1539 h 10000"/>
              <a:gd name="connsiteX142" fmla="*/ 7791 w 9509"/>
              <a:gd name="connsiteY142" fmla="*/ 1473 h 10000"/>
              <a:gd name="connsiteX143" fmla="*/ 8046 w 9509"/>
              <a:gd name="connsiteY143" fmla="*/ 1539 h 10000"/>
              <a:gd name="connsiteX144" fmla="*/ 8021 w 9509"/>
              <a:gd name="connsiteY144" fmla="*/ 1646 h 10000"/>
              <a:gd name="connsiteX145" fmla="*/ 8239 w 9509"/>
              <a:gd name="connsiteY145" fmla="*/ 1727 h 10000"/>
              <a:gd name="connsiteX146" fmla="*/ 8434 w 9509"/>
              <a:gd name="connsiteY146" fmla="*/ 1713 h 10000"/>
              <a:gd name="connsiteX147" fmla="*/ 8438 w 9509"/>
              <a:gd name="connsiteY147" fmla="*/ 1446 h 10000"/>
              <a:gd name="connsiteX148" fmla="*/ 8494 w 9509"/>
              <a:gd name="connsiteY148" fmla="*/ 1406 h 10000"/>
              <a:gd name="connsiteX149" fmla="*/ 8983 w 9509"/>
              <a:gd name="connsiteY149" fmla="*/ 1713 h 10000"/>
              <a:gd name="connsiteX150" fmla="*/ 8910 w 9509"/>
              <a:gd name="connsiteY150" fmla="*/ 2169 h 10000"/>
              <a:gd name="connsiteX151" fmla="*/ 9144 w 9509"/>
              <a:gd name="connsiteY151" fmla="*/ 2490 h 10000"/>
              <a:gd name="connsiteX152" fmla="*/ 9266 w 9509"/>
              <a:gd name="connsiteY152" fmla="*/ 2048 h 10000"/>
              <a:gd name="connsiteX153" fmla="*/ 9347 w 9509"/>
              <a:gd name="connsiteY153" fmla="*/ 2236 h 10000"/>
              <a:gd name="connsiteX154" fmla="*/ 9509 w 9509"/>
              <a:gd name="connsiteY154" fmla="*/ 2169 h 10000"/>
              <a:gd name="connsiteX155" fmla="*/ 3294 w 9509"/>
              <a:gd name="connsiteY155" fmla="*/ 7121 h 10000"/>
              <a:gd name="connsiteX156" fmla="*/ 3089 w 9509"/>
              <a:gd name="connsiteY156" fmla="*/ 6907 h 10000"/>
              <a:gd name="connsiteX157" fmla="*/ 2894 w 9509"/>
              <a:gd name="connsiteY157" fmla="*/ 7068 h 10000"/>
              <a:gd name="connsiteX158" fmla="*/ 2844 w 9509"/>
              <a:gd name="connsiteY158" fmla="*/ 7014 h 10000"/>
              <a:gd name="connsiteX159" fmla="*/ 2655 w 9509"/>
              <a:gd name="connsiteY159" fmla="*/ 4912 h 10000"/>
              <a:gd name="connsiteX160" fmla="*/ 2746 w 9509"/>
              <a:gd name="connsiteY160" fmla="*/ 7148 h 10000"/>
              <a:gd name="connsiteX161" fmla="*/ 2561 w 9509"/>
              <a:gd name="connsiteY161" fmla="*/ 7202 h 10000"/>
              <a:gd name="connsiteX162" fmla="*/ 2494 w 9509"/>
              <a:gd name="connsiteY162" fmla="*/ 7148 h 10000"/>
              <a:gd name="connsiteX163" fmla="*/ 2476 w 9509"/>
              <a:gd name="connsiteY163" fmla="*/ 7202 h 10000"/>
              <a:gd name="connsiteX164" fmla="*/ 2573 w 9509"/>
              <a:gd name="connsiteY164" fmla="*/ 7403 h 10000"/>
              <a:gd name="connsiteX165" fmla="*/ 2505 w 9509"/>
              <a:gd name="connsiteY165" fmla="*/ 7523 h 10000"/>
              <a:gd name="connsiteX166" fmla="*/ 2511 w 9509"/>
              <a:gd name="connsiteY166" fmla="*/ 7697 h 10000"/>
              <a:gd name="connsiteX167" fmla="*/ 2616 w 9509"/>
              <a:gd name="connsiteY167" fmla="*/ 7711 h 10000"/>
              <a:gd name="connsiteX168" fmla="*/ 2658 w 9509"/>
              <a:gd name="connsiteY168" fmla="*/ 7871 h 10000"/>
              <a:gd name="connsiteX169" fmla="*/ 2634 w 9509"/>
              <a:gd name="connsiteY169" fmla="*/ 7991 h 10000"/>
              <a:gd name="connsiteX170" fmla="*/ 2561 w 9509"/>
              <a:gd name="connsiteY170" fmla="*/ 7911 h 10000"/>
              <a:gd name="connsiteX171" fmla="*/ 2494 w 9509"/>
              <a:gd name="connsiteY171" fmla="*/ 7978 h 10000"/>
              <a:gd name="connsiteX172" fmla="*/ 2439 w 9509"/>
              <a:gd name="connsiteY172" fmla="*/ 7911 h 10000"/>
              <a:gd name="connsiteX173" fmla="*/ 2411 w 9509"/>
              <a:gd name="connsiteY173" fmla="*/ 7804 h 10000"/>
              <a:gd name="connsiteX174" fmla="*/ 2341 w 9509"/>
              <a:gd name="connsiteY174" fmla="*/ 7871 h 10000"/>
              <a:gd name="connsiteX175" fmla="*/ 2281 w 9509"/>
              <a:gd name="connsiteY175" fmla="*/ 7804 h 10000"/>
              <a:gd name="connsiteX176" fmla="*/ 2226 w 9509"/>
              <a:gd name="connsiteY176" fmla="*/ 7911 h 10000"/>
              <a:gd name="connsiteX177" fmla="*/ 2149 w 9509"/>
              <a:gd name="connsiteY177" fmla="*/ 7924 h 10000"/>
              <a:gd name="connsiteX178" fmla="*/ 2097 w 9509"/>
              <a:gd name="connsiteY178" fmla="*/ 7804 h 10000"/>
              <a:gd name="connsiteX179" fmla="*/ 1816 w 9509"/>
              <a:gd name="connsiteY179" fmla="*/ 7764 h 10000"/>
              <a:gd name="connsiteX180" fmla="*/ 1782 w 9509"/>
              <a:gd name="connsiteY180" fmla="*/ 7831 h 10000"/>
              <a:gd name="connsiteX181" fmla="*/ 1756 w 9509"/>
              <a:gd name="connsiteY181" fmla="*/ 7831 h 10000"/>
              <a:gd name="connsiteX182" fmla="*/ 1708 w 9509"/>
              <a:gd name="connsiteY182" fmla="*/ 7965 h 10000"/>
              <a:gd name="connsiteX183" fmla="*/ 1715 w 9509"/>
              <a:gd name="connsiteY183" fmla="*/ 8099 h 10000"/>
              <a:gd name="connsiteX184" fmla="*/ 1686 w 9509"/>
              <a:gd name="connsiteY184" fmla="*/ 8099 h 10000"/>
              <a:gd name="connsiteX185" fmla="*/ 1659 w 9509"/>
              <a:gd name="connsiteY185" fmla="*/ 7991 h 10000"/>
              <a:gd name="connsiteX186" fmla="*/ 1621 w 9509"/>
              <a:gd name="connsiteY186" fmla="*/ 8005 h 10000"/>
              <a:gd name="connsiteX187" fmla="*/ 1609 w 9509"/>
              <a:gd name="connsiteY187" fmla="*/ 8393 h 10000"/>
              <a:gd name="connsiteX188" fmla="*/ 1654 w 9509"/>
              <a:gd name="connsiteY188" fmla="*/ 8514 h 10000"/>
              <a:gd name="connsiteX189" fmla="*/ 1654 w 9509"/>
              <a:gd name="connsiteY189" fmla="*/ 8621 h 10000"/>
              <a:gd name="connsiteX190" fmla="*/ 1698 w 9509"/>
              <a:gd name="connsiteY190" fmla="*/ 8607 h 10000"/>
              <a:gd name="connsiteX191" fmla="*/ 1756 w 9509"/>
              <a:gd name="connsiteY191" fmla="*/ 8554 h 10000"/>
              <a:gd name="connsiteX192" fmla="*/ 1810 w 9509"/>
              <a:gd name="connsiteY192" fmla="*/ 8728 h 10000"/>
              <a:gd name="connsiteX193" fmla="*/ 1846 w 9509"/>
              <a:gd name="connsiteY193" fmla="*/ 8835 h 10000"/>
              <a:gd name="connsiteX194" fmla="*/ 1886 w 9509"/>
              <a:gd name="connsiteY194" fmla="*/ 8983 h 10000"/>
              <a:gd name="connsiteX195" fmla="*/ 1950 w 9509"/>
              <a:gd name="connsiteY195" fmla="*/ 9009 h 10000"/>
              <a:gd name="connsiteX196" fmla="*/ 1865 w 9509"/>
              <a:gd name="connsiteY196" fmla="*/ 9130 h 10000"/>
              <a:gd name="connsiteX197" fmla="*/ 1810 w 9509"/>
              <a:gd name="connsiteY197" fmla="*/ 9023 h 10000"/>
              <a:gd name="connsiteX198" fmla="*/ 1749 w 9509"/>
              <a:gd name="connsiteY198" fmla="*/ 9464 h 10000"/>
              <a:gd name="connsiteX199" fmla="*/ 1821 w 9509"/>
              <a:gd name="connsiteY199" fmla="*/ 9571 h 10000"/>
              <a:gd name="connsiteX200" fmla="*/ 1886 w 9509"/>
              <a:gd name="connsiteY200" fmla="*/ 10000 h 10000"/>
              <a:gd name="connsiteX201" fmla="*/ 1827 w 9509"/>
              <a:gd name="connsiteY201" fmla="*/ 9919 h 10000"/>
              <a:gd name="connsiteX202" fmla="*/ 1770 w 9509"/>
              <a:gd name="connsiteY202" fmla="*/ 9879 h 10000"/>
              <a:gd name="connsiteX203" fmla="*/ 1698 w 9509"/>
              <a:gd name="connsiteY203" fmla="*/ 9853 h 10000"/>
              <a:gd name="connsiteX204" fmla="*/ 1654 w 9509"/>
              <a:gd name="connsiteY204" fmla="*/ 9812 h 10000"/>
              <a:gd name="connsiteX205" fmla="*/ 1603 w 9509"/>
              <a:gd name="connsiteY205" fmla="*/ 9786 h 10000"/>
              <a:gd name="connsiteX206" fmla="*/ 1563 w 9509"/>
              <a:gd name="connsiteY206" fmla="*/ 9639 h 10000"/>
              <a:gd name="connsiteX207" fmla="*/ 1473 w 9509"/>
              <a:gd name="connsiteY207" fmla="*/ 9732 h 10000"/>
              <a:gd name="connsiteX208" fmla="*/ 1392 w 9509"/>
              <a:gd name="connsiteY208" fmla="*/ 9719 h 10000"/>
              <a:gd name="connsiteX209" fmla="*/ 1337 w 9509"/>
              <a:gd name="connsiteY209" fmla="*/ 9598 h 10000"/>
              <a:gd name="connsiteX210" fmla="*/ 1199 w 9509"/>
              <a:gd name="connsiteY210" fmla="*/ 9477 h 10000"/>
              <a:gd name="connsiteX211" fmla="*/ 1056 w 9509"/>
              <a:gd name="connsiteY211" fmla="*/ 9491 h 10000"/>
              <a:gd name="connsiteX212" fmla="*/ 908 w 9509"/>
              <a:gd name="connsiteY212" fmla="*/ 9290 h 10000"/>
              <a:gd name="connsiteX213" fmla="*/ 1025 w 9509"/>
              <a:gd name="connsiteY213" fmla="*/ 9090 h 10000"/>
              <a:gd name="connsiteX214" fmla="*/ 1040 w 9509"/>
              <a:gd name="connsiteY214" fmla="*/ 8929 h 10000"/>
              <a:gd name="connsiteX215" fmla="*/ 1040 w 9509"/>
              <a:gd name="connsiteY215" fmla="*/ 8754 h 10000"/>
              <a:gd name="connsiteX216" fmla="*/ 1045 w 9509"/>
              <a:gd name="connsiteY216" fmla="*/ 8634 h 10000"/>
              <a:gd name="connsiteX217" fmla="*/ 1123 w 9509"/>
              <a:gd name="connsiteY217" fmla="*/ 8581 h 10000"/>
              <a:gd name="connsiteX218" fmla="*/ 1083 w 9509"/>
              <a:gd name="connsiteY218" fmla="*/ 8327 h 10000"/>
              <a:gd name="connsiteX219" fmla="*/ 994 w 9509"/>
              <a:gd name="connsiteY219" fmla="*/ 8260 h 10000"/>
              <a:gd name="connsiteX220" fmla="*/ 949 w 9509"/>
              <a:gd name="connsiteY220" fmla="*/ 8220 h 10000"/>
              <a:gd name="connsiteX221" fmla="*/ 890 w 9509"/>
              <a:gd name="connsiteY221" fmla="*/ 8260 h 10000"/>
              <a:gd name="connsiteX222" fmla="*/ 757 w 9509"/>
              <a:gd name="connsiteY222" fmla="*/ 8193 h 10000"/>
              <a:gd name="connsiteX223" fmla="*/ 653 w 9509"/>
              <a:gd name="connsiteY223" fmla="*/ 7938 h 10000"/>
              <a:gd name="connsiteX224" fmla="*/ 569 w 9509"/>
              <a:gd name="connsiteY224" fmla="*/ 7858 h 10000"/>
              <a:gd name="connsiteX225" fmla="*/ 533 w 9509"/>
              <a:gd name="connsiteY225" fmla="*/ 7630 h 10000"/>
              <a:gd name="connsiteX226" fmla="*/ 456 w 9509"/>
              <a:gd name="connsiteY226" fmla="*/ 7604 h 10000"/>
              <a:gd name="connsiteX227" fmla="*/ 384 w 9509"/>
              <a:gd name="connsiteY227" fmla="*/ 7684 h 10000"/>
              <a:gd name="connsiteX228" fmla="*/ 339 w 9509"/>
              <a:gd name="connsiteY228" fmla="*/ 7724 h 10000"/>
              <a:gd name="connsiteX229" fmla="*/ 320 w 9509"/>
              <a:gd name="connsiteY229" fmla="*/ 7617 h 10000"/>
              <a:gd name="connsiteX230" fmla="*/ 281 w 9509"/>
              <a:gd name="connsiteY230" fmla="*/ 7523 h 10000"/>
              <a:gd name="connsiteX231" fmla="*/ 384 w 9509"/>
              <a:gd name="connsiteY231" fmla="*/ 7497 h 10000"/>
              <a:gd name="connsiteX232" fmla="*/ 376 w 9509"/>
              <a:gd name="connsiteY232" fmla="*/ 7430 h 10000"/>
              <a:gd name="connsiteX233" fmla="*/ 352 w 9509"/>
              <a:gd name="connsiteY233" fmla="*/ 7390 h 10000"/>
              <a:gd name="connsiteX234" fmla="*/ 320 w 9509"/>
              <a:gd name="connsiteY234" fmla="*/ 7336 h 10000"/>
              <a:gd name="connsiteX235" fmla="*/ 263 w 9509"/>
              <a:gd name="connsiteY235" fmla="*/ 7068 h 10000"/>
              <a:gd name="connsiteX236" fmla="*/ 187 w 9509"/>
              <a:gd name="connsiteY236" fmla="*/ 6921 h 10000"/>
              <a:gd name="connsiteX237" fmla="*/ 110 w 9509"/>
              <a:gd name="connsiteY237" fmla="*/ 6921 h 10000"/>
              <a:gd name="connsiteX238" fmla="*/ 25 w 9509"/>
              <a:gd name="connsiteY238" fmla="*/ 6921 h 10000"/>
              <a:gd name="connsiteX239" fmla="*/ 0 w 9509"/>
              <a:gd name="connsiteY239" fmla="*/ 6720 h 10000"/>
              <a:gd name="connsiteX240" fmla="*/ 48 w 9509"/>
              <a:gd name="connsiteY240" fmla="*/ 6587 h 10000"/>
              <a:gd name="connsiteX0" fmla="*/ 50 w 10418"/>
              <a:gd name="connsiteY0" fmla="*/ 6587 h 10000"/>
              <a:gd name="connsiteX1" fmla="*/ 89 w 10418"/>
              <a:gd name="connsiteY1" fmla="*/ 6345 h 10000"/>
              <a:gd name="connsiteX2" fmla="*/ 148 w 10418"/>
              <a:gd name="connsiteY2" fmla="*/ 6131 h 10000"/>
              <a:gd name="connsiteX3" fmla="*/ 102 w 10418"/>
              <a:gd name="connsiteY3" fmla="*/ 5877 h 10000"/>
              <a:gd name="connsiteX4" fmla="*/ 102 w 10418"/>
              <a:gd name="connsiteY4" fmla="*/ 5729 h 10000"/>
              <a:gd name="connsiteX5" fmla="*/ 310 w 10418"/>
              <a:gd name="connsiteY5" fmla="*/ 5662 h 10000"/>
              <a:gd name="connsiteX6" fmla="*/ 162 w 10418"/>
              <a:gd name="connsiteY6" fmla="*/ 5582 h 10000"/>
              <a:gd name="connsiteX7" fmla="*/ 167 w 10418"/>
              <a:gd name="connsiteY7" fmla="*/ 5475 h 10000"/>
              <a:gd name="connsiteX8" fmla="*/ 74 w 10418"/>
              <a:gd name="connsiteY8" fmla="*/ 5502 h 10000"/>
              <a:gd name="connsiteX9" fmla="*/ 426 w 10418"/>
              <a:gd name="connsiteY9" fmla="*/ 4912 h 10000"/>
              <a:gd name="connsiteX10" fmla="*/ 268 w 10418"/>
              <a:gd name="connsiteY10" fmla="*/ 4297 h 10000"/>
              <a:gd name="connsiteX11" fmla="*/ 310 w 10418"/>
              <a:gd name="connsiteY11" fmla="*/ 4002 h 10000"/>
              <a:gd name="connsiteX12" fmla="*/ 216 w 10418"/>
              <a:gd name="connsiteY12" fmla="*/ 3668 h 10000"/>
              <a:gd name="connsiteX13" fmla="*/ 290 w 10418"/>
              <a:gd name="connsiteY13" fmla="*/ 3481 h 10000"/>
              <a:gd name="connsiteX14" fmla="*/ 162 w 10418"/>
              <a:gd name="connsiteY14" fmla="*/ 3226 h 10000"/>
              <a:gd name="connsiteX15" fmla="*/ 197 w 10418"/>
              <a:gd name="connsiteY15" fmla="*/ 3012 h 10000"/>
              <a:gd name="connsiteX16" fmla="*/ 370 w 10418"/>
              <a:gd name="connsiteY16" fmla="*/ 2771 h 10000"/>
              <a:gd name="connsiteX17" fmla="*/ 464 w 10418"/>
              <a:gd name="connsiteY17" fmla="*/ 2745 h 10000"/>
              <a:gd name="connsiteX18" fmla="*/ 579 w 10418"/>
              <a:gd name="connsiteY18" fmla="*/ 2798 h 10000"/>
              <a:gd name="connsiteX19" fmla="*/ 480 w 10418"/>
              <a:gd name="connsiteY19" fmla="*/ 2852 h 10000"/>
              <a:gd name="connsiteX20" fmla="*/ 561 w 10418"/>
              <a:gd name="connsiteY20" fmla="*/ 2945 h 10000"/>
              <a:gd name="connsiteX21" fmla="*/ 829 w 10418"/>
              <a:gd name="connsiteY21" fmla="*/ 2972 h 10000"/>
              <a:gd name="connsiteX22" fmla="*/ 1317 w 10418"/>
              <a:gd name="connsiteY22" fmla="*/ 3468 h 10000"/>
              <a:gd name="connsiteX23" fmla="*/ 1323 w 10418"/>
              <a:gd name="connsiteY23" fmla="*/ 3708 h 10000"/>
              <a:gd name="connsiteX24" fmla="*/ 1119 w 10418"/>
              <a:gd name="connsiteY24" fmla="*/ 3935 h 10000"/>
              <a:gd name="connsiteX25" fmla="*/ 464 w 10418"/>
              <a:gd name="connsiteY25" fmla="*/ 3628 h 10000"/>
              <a:gd name="connsiteX26" fmla="*/ 732 w 10418"/>
              <a:gd name="connsiteY26" fmla="*/ 3989 h 10000"/>
              <a:gd name="connsiteX27" fmla="*/ 727 w 10418"/>
              <a:gd name="connsiteY27" fmla="*/ 4404 h 10000"/>
              <a:gd name="connsiteX28" fmla="*/ 985 w 10418"/>
              <a:gd name="connsiteY28" fmla="*/ 4605 h 10000"/>
              <a:gd name="connsiteX29" fmla="*/ 1058 w 10418"/>
              <a:gd name="connsiteY29" fmla="*/ 4578 h 10000"/>
              <a:gd name="connsiteX30" fmla="*/ 1020 w 10418"/>
              <a:gd name="connsiteY30" fmla="*/ 4404 h 10000"/>
              <a:gd name="connsiteX31" fmla="*/ 897 w 10418"/>
              <a:gd name="connsiteY31" fmla="*/ 4338 h 10000"/>
              <a:gd name="connsiteX32" fmla="*/ 930 w 10418"/>
              <a:gd name="connsiteY32" fmla="*/ 4189 h 10000"/>
              <a:gd name="connsiteX33" fmla="*/ 1045 w 10418"/>
              <a:gd name="connsiteY33" fmla="*/ 4351 h 10000"/>
              <a:gd name="connsiteX34" fmla="*/ 1301 w 10418"/>
              <a:gd name="connsiteY34" fmla="*/ 4404 h 10000"/>
              <a:gd name="connsiteX35" fmla="*/ 1194 w 10418"/>
              <a:gd name="connsiteY35" fmla="*/ 4069 h 10000"/>
              <a:gd name="connsiteX36" fmla="*/ 1430 w 10418"/>
              <a:gd name="connsiteY36" fmla="*/ 3802 h 10000"/>
              <a:gd name="connsiteX37" fmla="*/ 1598 w 10418"/>
              <a:gd name="connsiteY37" fmla="*/ 3989 h 10000"/>
              <a:gd name="connsiteX38" fmla="*/ 1587 w 10418"/>
              <a:gd name="connsiteY38" fmla="*/ 3253 h 10000"/>
              <a:gd name="connsiteX39" fmla="*/ 1524 w 10418"/>
              <a:gd name="connsiteY39" fmla="*/ 3132 h 10000"/>
              <a:gd name="connsiteX40" fmla="*/ 1804 w 10418"/>
              <a:gd name="connsiteY40" fmla="*/ 3306 h 10000"/>
              <a:gd name="connsiteX41" fmla="*/ 1828 w 10418"/>
              <a:gd name="connsiteY41" fmla="*/ 3386 h 10000"/>
              <a:gd name="connsiteX42" fmla="*/ 1671 w 10418"/>
              <a:gd name="connsiteY42" fmla="*/ 3521 h 10000"/>
              <a:gd name="connsiteX43" fmla="*/ 1828 w 10418"/>
              <a:gd name="connsiteY43" fmla="*/ 3762 h 10000"/>
              <a:gd name="connsiteX44" fmla="*/ 1954 w 10418"/>
              <a:gd name="connsiteY44" fmla="*/ 3481 h 10000"/>
              <a:gd name="connsiteX45" fmla="*/ 2481 w 10418"/>
              <a:gd name="connsiteY45" fmla="*/ 3039 h 10000"/>
              <a:gd name="connsiteX46" fmla="*/ 2565 w 10418"/>
              <a:gd name="connsiteY46" fmla="*/ 3025 h 10000"/>
              <a:gd name="connsiteX47" fmla="*/ 2481 w 10418"/>
              <a:gd name="connsiteY47" fmla="*/ 3092 h 10000"/>
              <a:gd name="connsiteX48" fmla="*/ 2737 w 10418"/>
              <a:gd name="connsiteY48" fmla="*/ 4899 h 10000"/>
              <a:gd name="connsiteX49" fmla="*/ 2952 w 10418"/>
              <a:gd name="connsiteY49" fmla="*/ 3025 h 10000"/>
              <a:gd name="connsiteX50" fmla="*/ 3043 w 10418"/>
              <a:gd name="connsiteY50" fmla="*/ 3226 h 10000"/>
              <a:gd name="connsiteX51" fmla="*/ 3130 w 10418"/>
              <a:gd name="connsiteY51" fmla="*/ 3079 h 10000"/>
              <a:gd name="connsiteX52" fmla="*/ 3080 w 10418"/>
              <a:gd name="connsiteY52" fmla="*/ 2838 h 10000"/>
              <a:gd name="connsiteX53" fmla="*/ 3135 w 10418"/>
              <a:gd name="connsiteY53" fmla="*/ 2758 h 10000"/>
              <a:gd name="connsiteX54" fmla="*/ 3431 w 10418"/>
              <a:gd name="connsiteY54" fmla="*/ 2878 h 10000"/>
              <a:gd name="connsiteX55" fmla="*/ 3816 w 10418"/>
              <a:gd name="connsiteY55" fmla="*/ 3293 h 10000"/>
              <a:gd name="connsiteX56" fmla="*/ 3892 w 10418"/>
              <a:gd name="connsiteY56" fmla="*/ 3092 h 10000"/>
              <a:gd name="connsiteX57" fmla="*/ 3809 w 10418"/>
              <a:gd name="connsiteY57" fmla="*/ 2878 h 10000"/>
              <a:gd name="connsiteX58" fmla="*/ 3687 w 10418"/>
              <a:gd name="connsiteY58" fmla="*/ 2825 h 10000"/>
              <a:gd name="connsiteX59" fmla="*/ 3735 w 10418"/>
              <a:gd name="connsiteY59" fmla="*/ 2490 h 10000"/>
              <a:gd name="connsiteX60" fmla="*/ 3653 w 10418"/>
              <a:gd name="connsiteY60" fmla="*/ 2450 h 10000"/>
              <a:gd name="connsiteX61" fmla="*/ 3681 w 10418"/>
              <a:gd name="connsiteY61" fmla="*/ 2289 h 10000"/>
              <a:gd name="connsiteX62" fmla="*/ 3821 w 10418"/>
              <a:gd name="connsiteY62" fmla="*/ 2129 h 10000"/>
              <a:gd name="connsiteX63" fmla="*/ 3917 w 10418"/>
              <a:gd name="connsiteY63" fmla="*/ 1727 h 10000"/>
              <a:gd name="connsiteX64" fmla="*/ 4114 w 10418"/>
              <a:gd name="connsiteY64" fmla="*/ 1740 h 10000"/>
              <a:gd name="connsiteX65" fmla="*/ 4214 w 10418"/>
              <a:gd name="connsiteY65" fmla="*/ 1793 h 10000"/>
              <a:gd name="connsiteX66" fmla="*/ 4139 w 10418"/>
              <a:gd name="connsiteY66" fmla="*/ 2222 h 10000"/>
              <a:gd name="connsiteX67" fmla="*/ 4220 w 10418"/>
              <a:gd name="connsiteY67" fmla="*/ 2423 h 10000"/>
              <a:gd name="connsiteX68" fmla="*/ 4195 w 10418"/>
              <a:gd name="connsiteY68" fmla="*/ 3012 h 10000"/>
              <a:gd name="connsiteX69" fmla="*/ 4296 w 10418"/>
              <a:gd name="connsiteY69" fmla="*/ 3213 h 10000"/>
              <a:gd name="connsiteX70" fmla="*/ 4254 w 10418"/>
              <a:gd name="connsiteY70" fmla="*/ 3426 h 10000"/>
              <a:gd name="connsiteX71" fmla="*/ 4105 w 10418"/>
              <a:gd name="connsiteY71" fmla="*/ 3588 h 10000"/>
              <a:gd name="connsiteX72" fmla="*/ 4154 w 10418"/>
              <a:gd name="connsiteY72" fmla="*/ 3668 h 10000"/>
              <a:gd name="connsiteX73" fmla="*/ 3952 w 10418"/>
              <a:gd name="connsiteY73" fmla="*/ 3748 h 10000"/>
              <a:gd name="connsiteX74" fmla="*/ 4166 w 10418"/>
              <a:gd name="connsiteY74" fmla="*/ 3895 h 10000"/>
              <a:gd name="connsiteX75" fmla="*/ 4406 w 10418"/>
              <a:gd name="connsiteY75" fmla="*/ 3426 h 10000"/>
              <a:gd name="connsiteX76" fmla="*/ 4376 w 10418"/>
              <a:gd name="connsiteY76" fmla="*/ 3132 h 10000"/>
              <a:gd name="connsiteX77" fmla="*/ 4457 w 10418"/>
              <a:gd name="connsiteY77" fmla="*/ 3092 h 10000"/>
              <a:gd name="connsiteX78" fmla="*/ 4586 w 10418"/>
              <a:gd name="connsiteY78" fmla="*/ 3039 h 10000"/>
              <a:gd name="connsiteX79" fmla="*/ 4646 w 10418"/>
              <a:gd name="connsiteY79" fmla="*/ 3199 h 10000"/>
              <a:gd name="connsiteX80" fmla="*/ 4640 w 10418"/>
              <a:gd name="connsiteY80" fmla="*/ 3426 h 10000"/>
              <a:gd name="connsiteX81" fmla="*/ 4795 w 10418"/>
              <a:gd name="connsiteY81" fmla="*/ 3494 h 10000"/>
              <a:gd name="connsiteX82" fmla="*/ 4673 w 10418"/>
              <a:gd name="connsiteY82" fmla="*/ 3413 h 10000"/>
              <a:gd name="connsiteX83" fmla="*/ 4724 w 10418"/>
              <a:gd name="connsiteY83" fmla="*/ 3279 h 10000"/>
              <a:gd name="connsiteX84" fmla="*/ 4679 w 10418"/>
              <a:gd name="connsiteY84" fmla="*/ 3092 h 10000"/>
              <a:gd name="connsiteX85" fmla="*/ 4321 w 10418"/>
              <a:gd name="connsiteY85" fmla="*/ 2959 h 10000"/>
              <a:gd name="connsiteX86" fmla="*/ 4376 w 10418"/>
              <a:gd name="connsiteY86" fmla="*/ 2503 h 10000"/>
              <a:gd name="connsiteX87" fmla="*/ 4254 w 10418"/>
              <a:gd name="connsiteY87" fmla="*/ 2222 h 10000"/>
              <a:gd name="connsiteX88" fmla="*/ 4432 w 10418"/>
              <a:gd name="connsiteY88" fmla="*/ 1955 h 10000"/>
              <a:gd name="connsiteX89" fmla="*/ 4412 w 10418"/>
              <a:gd name="connsiteY89" fmla="*/ 1767 h 10000"/>
              <a:gd name="connsiteX90" fmla="*/ 4492 w 10418"/>
              <a:gd name="connsiteY90" fmla="*/ 1874 h 10000"/>
              <a:gd name="connsiteX91" fmla="*/ 4448 w 10418"/>
              <a:gd name="connsiteY91" fmla="*/ 2236 h 10000"/>
              <a:gd name="connsiteX92" fmla="*/ 4503 w 10418"/>
              <a:gd name="connsiteY92" fmla="*/ 2289 h 10000"/>
              <a:gd name="connsiteX93" fmla="*/ 4747 w 10418"/>
              <a:gd name="connsiteY93" fmla="*/ 2409 h 10000"/>
              <a:gd name="connsiteX94" fmla="*/ 4530 w 10418"/>
              <a:gd name="connsiteY94" fmla="*/ 2102 h 10000"/>
              <a:gd name="connsiteX95" fmla="*/ 4690 w 10418"/>
              <a:gd name="connsiteY95" fmla="*/ 2115 h 10000"/>
              <a:gd name="connsiteX96" fmla="*/ 4659 w 10418"/>
              <a:gd name="connsiteY96" fmla="*/ 1995 h 10000"/>
              <a:gd name="connsiteX97" fmla="*/ 4747 w 10418"/>
              <a:gd name="connsiteY97" fmla="*/ 1942 h 10000"/>
              <a:gd name="connsiteX98" fmla="*/ 5193 w 10418"/>
              <a:gd name="connsiteY98" fmla="*/ 2169 h 10000"/>
              <a:gd name="connsiteX99" fmla="*/ 5104 w 10418"/>
              <a:gd name="connsiteY99" fmla="*/ 2329 h 10000"/>
              <a:gd name="connsiteX100" fmla="*/ 5098 w 10418"/>
              <a:gd name="connsiteY100" fmla="*/ 2570 h 10000"/>
              <a:gd name="connsiteX101" fmla="*/ 5184 w 10418"/>
              <a:gd name="connsiteY101" fmla="*/ 2705 h 10000"/>
              <a:gd name="connsiteX102" fmla="*/ 5232 w 10418"/>
              <a:gd name="connsiteY102" fmla="*/ 2169 h 10000"/>
              <a:gd name="connsiteX103" fmla="*/ 4988 w 10418"/>
              <a:gd name="connsiteY103" fmla="*/ 1900 h 10000"/>
              <a:gd name="connsiteX104" fmla="*/ 4941 w 10418"/>
              <a:gd name="connsiteY104" fmla="*/ 1539 h 10000"/>
              <a:gd name="connsiteX105" fmla="*/ 5499 w 10418"/>
              <a:gd name="connsiteY105" fmla="*/ 1406 h 10000"/>
              <a:gd name="connsiteX106" fmla="*/ 5437 w 10418"/>
              <a:gd name="connsiteY106" fmla="*/ 1057 h 10000"/>
              <a:gd name="connsiteX107" fmla="*/ 5499 w 10418"/>
              <a:gd name="connsiteY107" fmla="*/ 1137 h 10000"/>
              <a:gd name="connsiteX108" fmla="*/ 5597 w 10418"/>
              <a:gd name="connsiteY108" fmla="*/ 1004 h 10000"/>
              <a:gd name="connsiteX109" fmla="*/ 5527 w 10418"/>
              <a:gd name="connsiteY109" fmla="*/ 964 h 10000"/>
              <a:gd name="connsiteX110" fmla="*/ 6124 w 10418"/>
              <a:gd name="connsiteY110" fmla="*/ 683 h 10000"/>
              <a:gd name="connsiteX111" fmla="*/ 6077 w 10418"/>
              <a:gd name="connsiteY111" fmla="*/ 616 h 10000"/>
              <a:gd name="connsiteX112" fmla="*/ 6346 w 10418"/>
              <a:gd name="connsiteY112" fmla="*/ 576 h 10000"/>
              <a:gd name="connsiteX113" fmla="*/ 6346 w 10418"/>
              <a:gd name="connsiteY113" fmla="*/ 669 h 10000"/>
              <a:gd name="connsiteX114" fmla="*/ 6411 w 10418"/>
              <a:gd name="connsiteY114" fmla="*/ 669 h 10000"/>
              <a:gd name="connsiteX115" fmla="*/ 6607 w 10418"/>
              <a:gd name="connsiteY115" fmla="*/ 549 h 10000"/>
              <a:gd name="connsiteX116" fmla="*/ 6703 w 10418"/>
              <a:gd name="connsiteY116" fmla="*/ 616 h 10000"/>
              <a:gd name="connsiteX117" fmla="*/ 6617 w 10418"/>
              <a:gd name="connsiteY117" fmla="*/ 469 h 10000"/>
              <a:gd name="connsiteX118" fmla="*/ 6838 w 10418"/>
              <a:gd name="connsiteY118" fmla="*/ 442 h 10000"/>
              <a:gd name="connsiteX119" fmla="*/ 6842 w 10418"/>
              <a:gd name="connsiteY119" fmla="*/ 254 h 10000"/>
              <a:gd name="connsiteX120" fmla="*/ 7105 w 10418"/>
              <a:gd name="connsiteY120" fmla="*/ 0 h 10000"/>
              <a:gd name="connsiteX121" fmla="*/ 7287 w 10418"/>
              <a:gd name="connsiteY121" fmla="*/ 147 h 10000"/>
              <a:gd name="connsiteX122" fmla="*/ 7134 w 10418"/>
              <a:gd name="connsiteY122" fmla="*/ 281 h 10000"/>
              <a:gd name="connsiteX123" fmla="*/ 7402 w 10418"/>
              <a:gd name="connsiteY123" fmla="*/ 267 h 10000"/>
              <a:gd name="connsiteX124" fmla="*/ 7295 w 10418"/>
              <a:gd name="connsiteY124" fmla="*/ 469 h 10000"/>
              <a:gd name="connsiteX125" fmla="*/ 7745 w 10418"/>
              <a:gd name="connsiteY125" fmla="*/ 374 h 10000"/>
              <a:gd name="connsiteX126" fmla="*/ 7997 w 10418"/>
              <a:gd name="connsiteY126" fmla="*/ 669 h 10000"/>
              <a:gd name="connsiteX127" fmla="*/ 7962 w 10418"/>
              <a:gd name="connsiteY127" fmla="*/ 790 h 10000"/>
              <a:gd name="connsiteX128" fmla="*/ 7875 w 10418"/>
              <a:gd name="connsiteY128" fmla="*/ 723 h 10000"/>
              <a:gd name="connsiteX129" fmla="*/ 7989 w 10418"/>
              <a:gd name="connsiteY129" fmla="*/ 817 h 10000"/>
              <a:gd name="connsiteX130" fmla="*/ 7935 w 10418"/>
              <a:gd name="connsiteY130" fmla="*/ 990 h 10000"/>
              <a:gd name="connsiteX131" fmla="*/ 7105 w 10418"/>
              <a:gd name="connsiteY131" fmla="*/ 1860 h 10000"/>
              <a:gd name="connsiteX132" fmla="*/ 7372 w 10418"/>
              <a:gd name="connsiteY132" fmla="*/ 1753 h 10000"/>
              <a:gd name="connsiteX133" fmla="*/ 7316 w 10418"/>
              <a:gd name="connsiteY133" fmla="*/ 1646 h 10000"/>
              <a:gd name="connsiteX134" fmla="*/ 7734 w 10418"/>
              <a:gd name="connsiteY134" fmla="*/ 1473 h 10000"/>
              <a:gd name="connsiteX135" fmla="*/ 7620 w 10418"/>
              <a:gd name="connsiteY135" fmla="*/ 1513 h 10000"/>
              <a:gd name="connsiteX136" fmla="*/ 7645 w 10418"/>
              <a:gd name="connsiteY136" fmla="*/ 1352 h 10000"/>
              <a:gd name="connsiteX137" fmla="*/ 7875 w 10418"/>
              <a:gd name="connsiteY137" fmla="*/ 1473 h 10000"/>
              <a:gd name="connsiteX138" fmla="*/ 7916 w 10418"/>
              <a:gd name="connsiteY138" fmla="*/ 1352 h 10000"/>
              <a:gd name="connsiteX139" fmla="*/ 7962 w 10418"/>
              <a:gd name="connsiteY139" fmla="*/ 1646 h 10000"/>
              <a:gd name="connsiteX140" fmla="*/ 8078 w 10418"/>
              <a:gd name="connsiteY140" fmla="*/ 1660 h 10000"/>
              <a:gd name="connsiteX141" fmla="*/ 7977 w 10418"/>
              <a:gd name="connsiteY141" fmla="*/ 1539 h 10000"/>
              <a:gd name="connsiteX142" fmla="*/ 8193 w 10418"/>
              <a:gd name="connsiteY142" fmla="*/ 1473 h 10000"/>
              <a:gd name="connsiteX143" fmla="*/ 8461 w 10418"/>
              <a:gd name="connsiteY143" fmla="*/ 1539 h 10000"/>
              <a:gd name="connsiteX144" fmla="*/ 8435 w 10418"/>
              <a:gd name="connsiteY144" fmla="*/ 1646 h 10000"/>
              <a:gd name="connsiteX145" fmla="*/ 8664 w 10418"/>
              <a:gd name="connsiteY145" fmla="*/ 1727 h 10000"/>
              <a:gd name="connsiteX146" fmla="*/ 8869 w 10418"/>
              <a:gd name="connsiteY146" fmla="*/ 1713 h 10000"/>
              <a:gd name="connsiteX147" fmla="*/ 8874 w 10418"/>
              <a:gd name="connsiteY147" fmla="*/ 1446 h 10000"/>
              <a:gd name="connsiteX148" fmla="*/ 8933 w 10418"/>
              <a:gd name="connsiteY148" fmla="*/ 1406 h 10000"/>
              <a:gd name="connsiteX149" fmla="*/ 9447 w 10418"/>
              <a:gd name="connsiteY149" fmla="*/ 1713 h 10000"/>
              <a:gd name="connsiteX150" fmla="*/ 9370 w 10418"/>
              <a:gd name="connsiteY150" fmla="*/ 2169 h 10000"/>
              <a:gd name="connsiteX151" fmla="*/ 9616 w 10418"/>
              <a:gd name="connsiteY151" fmla="*/ 2490 h 10000"/>
              <a:gd name="connsiteX152" fmla="*/ 9744 w 10418"/>
              <a:gd name="connsiteY152" fmla="*/ 2048 h 10000"/>
              <a:gd name="connsiteX153" fmla="*/ 10000 w 10418"/>
              <a:gd name="connsiteY153" fmla="*/ 2169 h 10000"/>
              <a:gd name="connsiteX154" fmla="*/ 3464 w 10418"/>
              <a:gd name="connsiteY154" fmla="*/ 7121 h 10000"/>
              <a:gd name="connsiteX155" fmla="*/ 3249 w 10418"/>
              <a:gd name="connsiteY155" fmla="*/ 6907 h 10000"/>
              <a:gd name="connsiteX156" fmla="*/ 3043 w 10418"/>
              <a:gd name="connsiteY156" fmla="*/ 7068 h 10000"/>
              <a:gd name="connsiteX157" fmla="*/ 2991 w 10418"/>
              <a:gd name="connsiteY157" fmla="*/ 7014 h 10000"/>
              <a:gd name="connsiteX158" fmla="*/ 2792 w 10418"/>
              <a:gd name="connsiteY158" fmla="*/ 4912 h 10000"/>
              <a:gd name="connsiteX159" fmla="*/ 2888 w 10418"/>
              <a:gd name="connsiteY159" fmla="*/ 7148 h 10000"/>
              <a:gd name="connsiteX160" fmla="*/ 2693 w 10418"/>
              <a:gd name="connsiteY160" fmla="*/ 7202 h 10000"/>
              <a:gd name="connsiteX161" fmla="*/ 2623 w 10418"/>
              <a:gd name="connsiteY161" fmla="*/ 7148 h 10000"/>
              <a:gd name="connsiteX162" fmla="*/ 2604 w 10418"/>
              <a:gd name="connsiteY162" fmla="*/ 7202 h 10000"/>
              <a:gd name="connsiteX163" fmla="*/ 2706 w 10418"/>
              <a:gd name="connsiteY163" fmla="*/ 7403 h 10000"/>
              <a:gd name="connsiteX164" fmla="*/ 2634 w 10418"/>
              <a:gd name="connsiteY164" fmla="*/ 7523 h 10000"/>
              <a:gd name="connsiteX165" fmla="*/ 2641 w 10418"/>
              <a:gd name="connsiteY165" fmla="*/ 7697 h 10000"/>
              <a:gd name="connsiteX166" fmla="*/ 2751 w 10418"/>
              <a:gd name="connsiteY166" fmla="*/ 7711 h 10000"/>
              <a:gd name="connsiteX167" fmla="*/ 2795 w 10418"/>
              <a:gd name="connsiteY167" fmla="*/ 7871 h 10000"/>
              <a:gd name="connsiteX168" fmla="*/ 2770 w 10418"/>
              <a:gd name="connsiteY168" fmla="*/ 7991 h 10000"/>
              <a:gd name="connsiteX169" fmla="*/ 2693 w 10418"/>
              <a:gd name="connsiteY169" fmla="*/ 7911 h 10000"/>
              <a:gd name="connsiteX170" fmla="*/ 2623 w 10418"/>
              <a:gd name="connsiteY170" fmla="*/ 7978 h 10000"/>
              <a:gd name="connsiteX171" fmla="*/ 2565 w 10418"/>
              <a:gd name="connsiteY171" fmla="*/ 7911 h 10000"/>
              <a:gd name="connsiteX172" fmla="*/ 2535 w 10418"/>
              <a:gd name="connsiteY172" fmla="*/ 7804 h 10000"/>
              <a:gd name="connsiteX173" fmla="*/ 2462 w 10418"/>
              <a:gd name="connsiteY173" fmla="*/ 7871 h 10000"/>
              <a:gd name="connsiteX174" fmla="*/ 2399 w 10418"/>
              <a:gd name="connsiteY174" fmla="*/ 7804 h 10000"/>
              <a:gd name="connsiteX175" fmla="*/ 2341 w 10418"/>
              <a:gd name="connsiteY175" fmla="*/ 7911 h 10000"/>
              <a:gd name="connsiteX176" fmla="*/ 2260 w 10418"/>
              <a:gd name="connsiteY176" fmla="*/ 7924 h 10000"/>
              <a:gd name="connsiteX177" fmla="*/ 2205 w 10418"/>
              <a:gd name="connsiteY177" fmla="*/ 7804 h 10000"/>
              <a:gd name="connsiteX178" fmla="*/ 1910 w 10418"/>
              <a:gd name="connsiteY178" fmla="*/ 7764 h 10000"/>
              <a:gd name="connsiteX179" fmla="*/ 1874 w 10418"/>
              <a:gd name="connsiteY179" fmla="*/ 7831 h 10000"/>
              <a:gd name="connsiteX180" fmla="*/ 1847 w 10418"/>
              <a:gd name="connsiteY180" fmla="*/ 7831 h 10000"/>
              <a:gd name="connsiteX181" fmla="*/ 1796 w 10418"/>
              <a:gd name="connsiteY181" fmla="*/ 7965 h 10000"/>
              <a:gd name="connsiteX182" fmla="*/ 1804 w 10418"/>
              <a:gd name="connsiteY182" fmla="*/ 8099 h 10000"/>
              <a:gd name="connsiteX183" fmla="*/ 1773 w 10418"/>
              <a:gd name="connsiteY183" fmla="*/ 8099 h 10000"/>
              <a:gd name="connsiteX184" fmla="*/ 1745 w 10418"/>
              <a:gd name="connsiteY184" fmla="*/ 7991 h 10000"/>
              <a:gd name="connsiteX185" fmla="*/ 1705 w 10418"/>
              <a:gd name="connsiteY185" fmla="*/ 8005 h 10000"/>
              <a:gd name="connsiteX186" fmla="*/ 1692 w 10418"/>
              <a:gd name="connsiteY186" fmla="*/ 8393 h 10000"/>
              <a:gd name="connsiteX187" fmla="*/ 1739 w 10418"/>
              <a:gd name="connsiteY187" fmla="*/ 8514 h 10000"/>
              <a:gd name="connsiteX188" fmla="*/ 1739 w 10418"/>
              <a:gd name="connsiteY188" fmla="*/ 8621 h 10000"/>
              <a:gd name="connsiteX189" fmla="*/ 1786 w 10418"/>
              <a:gd name="connsiteY189" fmla="*/ 8607 h 10000"/>
              <a:gd name="connsiteX190" fmla="*/ 1847 w 10418"/>
              <a:gd name="connsiteY190" fmla="*/ 8554 h 10000"/>
              <a:gd name="connsiteX191" fmla="*/ 1903 w 10418"/>
              <a:gd name="connsiteY191" fmla="*/ 8728 h 10000"/>
              <a:gd name="connsiteX192" fmla="*/ 1941 w 10418"/>
              <a:gd name="connsiteY192" fmla="*/ 8835 h 10000"/>
              <a:gd name="connsiteX193" fmla="*/ 1983 w 10418"/>
              <a:gd name="connsiteY193" fmla="*/ 8983 h 10000"/>
              <a:gd name="connsiteX194" fmla="*/ 2051 w 10418"/>
              <a:gd name="connsiteY194" fmla="*/ 9009 h 10000"/>
              <a:gd name="connsiteX195" fmla="*/ 1961 w 10418"/>
              <a:gd name="connsiteY195" fmla="*/ 9130 h 10000"/>
              <a:gd name="connsiteX196" fmla="*/ 1903 w 10418"/>
              <a:gd name="connsiteY196" fmla="*/ 9023 h 10000"/>
              <a:gd name="connsiteX197" fmla="*/ 1839 w 10418"/>
              <a:gd name="connsiteY197" fmla="*/ 9464 h 10000"/>
              <a:gd name="connsiteX198" fmla="*/ 1915 w 10418"/>
              <a:gd name="connsiteY198" fmla="*/ 9571 h 10000"/>
              <a:gd name="connsiteX199" fmla="*/ 1983 w 10418"/>
              <a:gd name="connsiteY199" fmla="*/ 10000 h 10000"/>
              <a:gd name="connsiteX200" fmla="*/ 1921 w 10418"/>
              <a:gd name="connsiteY200" fmla="*/ 9919 h 10000"/>
              <a:gd name="connsiteX201" fmla="*/ 1861 w 10418"/>
              <a:gd name="connsiteY201" fmla="*/ 9879 h 10000"/>
              <a:gd name="connsiteX202" fmla="*/ 1786 w 10418"/>
              <a:gd name="connsiteY202" fmla="*/ 9853 h 10000"/>
              <a:gd name="connsiteX203" fmla="*/ 1739 w 10418"/>
              <a:gd name="connsiteY203" fmla="*/ 9812 h 10000"/>
              <a:gd name="connsiteX204" fmla="*/ 1686 w 10418"/>
              <a:gd name="connsiteY204" fmla="*/ 9786 h 10000"/>
              <a:gd name="connsiteX205" fmla="*/ 1644 w 10418"/>
              <a:gd name="connsiteY205" fmla="*/ 9639 h 10000"/>
              <a:gd name="connsiteX206" fmla="*/ 1549 w 10418"/>
              <a:gd name="connsiteY206" fmla="*/ 9732 h 10000"/>
              <a:gd name="connsiteX207" fmla="*/ 1464 w 10418"/>
              <a:gd name="connsiteY207" fmla="*/ 9719 h 10000"/>
              <a:gd name="connsiteX208" fmla="*/ 1406 w 10418"/>
              <a:gd name="connsiteY208" fmla="*/ 9598 h 10000"/>
              <a:gd name="connsiteX209" fmla="*/ 1261 w 10418"/>
              <a:gd name="connsiteY209" fmla="*/ 9477 h 10000"/>
              <a:gd name="connsiteX210" fmla="*/ 1111 w 10418"/>
              <a:gd name="connsiteY210" fmla="*/ 9491 h 10000"/>
              <a:gd name="connsiteX211" fmla="*/ 955 w 10418"/>
              <a:gd name="connsiteY211" fmla="*/ 9290 h 10000"/>
              <a:gd name="connsiteX212" fmla="*/ 1078 w 10418"/>
              <a:gd name="connsiteY212" fmla="*/ 9090 h 10000"/>
              <a:gd name="connsiteX213" fmla="*/ 1094 w 10418"/>
              <a:gd name="connsiteY213" fmla="*/ 8929 h 10000"/>
              <a:gd name="connsiteX214" fmla="*/ 1094 w 10418"/>
              <a:gd name="connsiteY214" fmla="*/ 8754 h 10000"/>
              <a:gd name="connsiteX215" fmla="*/ 1099 w 10418"/>
              <a:gd name="connsiteY215" fmla="*/ 8634 h 10000"/>
              <a:gd name="connsiteX216" fmla="*/ 1181 w 10418"/>
              <a:gd name="connsiteY216" fmla="*/ 8581 h 10000"/>
              <a:gd name="connsiteX217" fmla="*/ 1139 w 10418"/>
              <a:gd name="connsiteY217" fmla="*/ 8327 h 10000"/>
              <a:gd name="connsiteX218" fmla="*/ 1045 w 10418"/>
              <a:gd name="connsiteY218" fmla="*/ 8260 h 10000"/>
              <a:gd name="connsiteX219" fmla="*/ 998 w 10418"/>
              <a:gd name="connsiteY219" fmla="*/ 8220 h 10000"/>
              <a:gd name="connsiteX220" fmla="*/ 936 w 10418"/>
              <a:gd name="connsiteY220" fmla="*/ 8260 h 10000"/>
              <a:gd name="connsiteX221" fmla="*/ 796 w 10418"/>
              <a:gd name="connsiteY221" fmla="*/ 8193 h 10000"/>
              <a:gd name="connsiteX222" fmla="*/ 687 w 10418"/>
              <a:gd name="connsiteY222" fmla="*/ 7938 h 10000"/>
              <a:gd name="connsiteX223" fmla="*/ 598 w 10418"/>
              <a:gd name="connsiteY223" fmla="*/ 7858 h 10000"/>
              <a:gd name="connsiteX224" fmla="*/ 561 w 10418"/>
              <a:gd name="connsiteY224" fmla="*/ 7630 h 10000"/>
              <a:gd name="connsiteX225" fmla="*/ 480 w 10418"/>
              <a:gd name="connsiteY225" fmla="*/ 7604 h 10000"/>
              <a:gd name="connsiteX226" fmla="*/ 404 w 10418"/>
              <a:gd name="connsiteY226" fmla="*/ 7684 h 10000"/>
              <a:gd name="connsiteX227" fmla="*/ 357 w 10418"/>
              <a:gd name="connsiteY227" fmla="*/ 7724 h 10000"/>
              <a:gd name="connsiteX228" fmla="*/ 337 w 10418"/>
              <a:gd name="connsiteY228" fmla="*/ 7617 h 10000"/>
              <a:gd name="connsiteX229" fmla="*/ 296 w 10418"/>
              <a:gd name="connsiteY229" fmla="*/ 7523 h 10000"/>
              <a:gd name="connsiteX230" fmla="*/ 404 w 10418"/>
              <a:gd name="connsiteY230" fmla="*/ 7497 h 10000"/>
              <a:gd name="connsiteX231" fmla="*/ 395 w 10418"/>
              <a:gd name="connsiteY231" fmla="*/ 7430 h 10000"/>
              <a:gd name="connsiteX232" fmla="*/ 370 w 10418"/>
              <a:gd name="connsiteY232" fmla="*/ 7390 h 10000"/>
              <a:gd name="connsiteX233" fmla="*/ 337 w 10418"/>
              <a:gd name="connsiteY233" fmla="*/ 7336 h 10000"/>
              <a:gd name="connsiteX234" fmla="*/ 277 w 10418"/>
              <a:gd name="connsiteY234" fmla="*/ 7068 h 10000"/>
              <a:gd name="connsiteX235" fmla="*/ 197 w 10418"/>
              <a:gd name="connsiteY235" fmla="*/ 6921 h 10000"/>
              <a:gd name="connsiteX236" fmla="*/ 116 w 10418"/>
              <a:gd name="connsiteY236" fmla="*/ 6921 h 10000"/>
              <a:gd name="connsiteX237" fmla="*/ 26 w 10418"/>
              <a:gd name="connsiteY237" fmla="*/ 6921 h 10000"/>
              <a:gd name="connsiteX238" fmla="*/ 0 w 10418"/>
              <a:gd name="connsiteY238" fmla="*/ 6720 h 10000"/>
              <a:gd name="connsiteX239" fmla="*/ 50 w 10418"/>
              <a:gd name="connsiteY239" fmla="*/ 6587 h 10000"/>
              <a:gd name="connsiteX0" fmla="*/ 50 w 9744"/>
              <a:gd name="connsiteY0" fmla="*/ 6587 h 10000"/>
              <a:gd name="connsiteX1" fmla="*/ 89 w 9744"/>
              <a:gd name="connsiteY1" fmla="*/ 6345 h 10000"/>
              <a:gd name="connsiteX2" fmla="*/ 148 w 9744"/>
              <a:gd name="connsiteY2" fmla="*/ 6131 h 10000"/>
              <a:gd name="connsiteX3" fmla="*/ 102 w 9744"/>
              <a:gd name="connsiteY3" fmla="*/ 5877 h 10000"/>
              <a:gd name="connsiteX4" fmla="*/ 102 w 9744"/>
              <a:gd name="connsiteY4" fmla="*/ 5729 h 10000"/>
              <a:gd name="connsiteX5" fmla="*/ 310 w 9744"/>
              <a:gd name="connsiteY5" fmla="*/ 5662 h 10000"/>
              <a:gd name="connsiteX6" fmla="*/ 162 w 9744"/>
              <a:gd name="connsiteY6" fmla="*/ 5582 h 10000"/>
              <a:gd name="connsiteX7" fmla="*/ 167 w 9744"/>
              <a:gd name="connsiteY7" fmla="*/ 5475 h 10000"/>
              <a:gd name="connsiteX8" fmla="*/ 74 w 9744"/>
              <a:gd name="connsiteY8" fmla="*/ 5502 h 10000"/>
              <a:gd name="connsiteX9" fmla="*/ 426 w 9744"/>
              <a:gd name="connsiteY9" fmla="*/ 4912 h 10000"/>
              <a:gd name="connsiteX10" fmla="*/ 268 w 9744"/>
              <a:gd name="connsiteY10" fmla="*/ 4297 h 10000"/>
              <a:gd name="connsiteX11" fmla="*/ 310 w 9744"/>
              <a:gd name="connsiteY11" fmla="*/ 4002 h 10000"/>
              <a:gd name="connsiteX12" fmla="*/ 216 w 9744"/>
              <a:gd name="connsiteY12" fmla="*/ 3668 h 10000"/>
              <a:gd name="connsiteX13" fmla="*/ 290 w 9744"/>
              <a:gd name="connsiteY13" fmla="*/ 3481 h 10000"/>
              <a:gd name="connsiteX14" fmla="*/ 162 w 9744"/>
              <a:gd name="connsiteY14" fmla="*/ 3226 h 10000"/>
              <a:gd name="connsiteX15" fmla="*/ 197 w 9744"/>
              <a:gd name="connsiteY15" fmla="*/ 3012 h 10000"/>
              <a:gd name="connsiteX16" fmla="*/ 370 w 9744"/>
              <a:gd name="connsiteY16" fmla="*/ 2771 h 10000"/>
              <a:gd name="connsiteX17" fmla="*/ 464 w 9744"/>
              <a:gd name="connsiteY17" fmla="*/ 2745 h 10000"/>
              <a:gd name="connsiteX18" fmla="*/ 579 w 9744"/>
              <a:gd name="connsiteY18" fmla="*/ 2798 h 10000"/>
              <a:gd name="connsiteX19" fmla="*/ 480 w 9744"/>
              <a:gd name="connsiteY19" fmla="*/ 2852 h 10000"/>
              <a:gd name="connsiteX20" fmla="*/ 561 w 9744"/>
              <a:gd name="connsiteY20" fmla="*/ 2945 h 10000"/>
              <a:gd name="connsiteX21" fmla="*/ 829 w 9744"/>
              <a:gd name="connsiteY21" fmla="*/ 2972 h 10000"/>
              <a:gd name="connsiteX22" fmla="*/ 1317 w 9744"/>
              <a:gd name="connsiteY22" fmla="*/ 3468 h 10000"/>
              <a:gd name="connsiteX23" fmla="*/ 1323 w 9744"/>
              <a:gd name="connsiteY23" fmla="*/ 3708 h 10000"/>
              <a:gd name="connsiteX24" fmla="*/ 1119 w 9744"/>
              <a:gd name="connsiteY24" fmla="*/ 3935 h 10000"/>
              <a:gd name="connsiteX25" fmla="*/ 464 w 9744"/>
              <a:gd name="connsiteY25" fmla="*/ 3628 h 10000"/>
              <a:gd name="connsiteX26" fmla="*/ 732 w 9744"/>
              <a:gd name="connsiteY26" fmla="*/ 3989 h 10000"/>
              <a:gd name="connsiteX27" fmla="*/ 727 w 9744"/>
              <a:gd name="connsiteY27" fmla="*/ 4404 h 10000"/>
              <a:gd name="connsiteX28" fmla="*/ 985 w 9744"/>
              <a:gd name="connsiteY28" fmla="*/ 4605 h 10000"/>
              <a:gd name="connsiteX29" fmla="*/ 1058 w 9744"/>
              <a:gd name="connsiteY29" fmla="*/ 4578 h 10000"/>
              <a:gd name="connsiteX30" fmla="*/ 1020 w 9744"/>
              <a:gd name="connsiteY30" fmla="*/ 4404 h 10000"/>
              <a:gd name="connsiteX31" fmla="*/ 897 w 9744"/>
              <a:gd name="connsiteY31" fmla="*/ 4338 h 10000"/>
              <a:gd name="connsiteX32" fmla="*/ 930 w 9744"/>
              <a:gd name="connsiteY32" fmla="*/ 4189 h 10000"/>
              <a:gd name="connsiteX33" fmla="*/ 1045 w 9744"/>
              <a:gd name="connsiteY33" fmla="*/ 4351 h 10000"/>
              <a:gd name="connsiteX34" fmla="*/ 1301 w 9744"/>
              <a:gd name="connsiteY34" fmla="*/ 4404 h 10000"/>
              <a:gd name="connsiteX35" fmla="*/ 1194 w 9744"/>
              <a:gd name="connsiteY35" fmla="*/ 4069 h 10000"/>
              <a:gd name="connsiteX36" fmla="*/ 1430 w 9744"/>
              <a:gd name="connsiteY36" fmla="*/ 3802 h 10000"/>
              <a:gd name="connsiteX37" fmla="*/ 1598 w 9744"/>
              <a:gd name="connsiteY37" fmla="*/ 3989 h 10000"/>
              <a:gd name="connsiteX38" fmla="*/ 1587 w 9744"/>
              <a:gd name="connsiteY38" fmla="*/ 3253 h 10000"/>
              <a:gd name="connsiteX39" fmla="*/ 1524 w 9744"/>
              <a:gd name="connsiteY39" fmla="*/ 3132 h 10000"/>
              <a:gd name="connsiteX40" fmla="*/ 1804 w 9744"/>
              <a:gd name="connsiteY40" fmla="*/ 3306 h 10000"/>
              <a:gd name="connsiteX41" fmla="*/ 1828 w 9744"/>
              <a:gd name="connsiteY41" fmla="*/ 3386 h 10000"/>
              <a:gd name="connsiteX42" fmla="*/ 1671 w 9744"/>
              <a:gd name="connsiteY42" fmla="*/ 3521 h 10000"/>
              <a:gd name="connsiteX43" fmla="*/ 1828 w 9744"/>
              <a:gd name="connsiteY43" fmla="*/ 3762 h 10000"/>
              <a:gd name="connsiteX44" fmla="*/ 1954 w 9744"/>
              <a:gd name="connsiteY44" fmla="*/ 3481 h 10000"/>
              <a:gd name="connsiteX45" fmla="*/ 2481 w 9744"/>
              <a:gd name="connsiteY45" fmla="*/ 3039 h 10000"/>
              <a:gd name="connsiteX46" fmla="*/ 2565 w 9744"/>
              <a:gd name="connsiteY46" fmla="*/ 3025 h 10000"/>
              <a:gd name="connsiteX47" fmla="*/ 2481 w 9744"/>
              <a:gd name="connsiteY47" fmla="*/ 3092 h 10000"/>
              <a:gd name="connsiteX48" fmla="*/ 2737 w 9744"/>
              <a:gd name="connsiteY48" fmla="*/ 4899 h 10000"/>
              <a:gd name="connsiteX49" fmla="*/ 2952 w 9744"/>
              <a:gd name="connsiteY49" fmla="*/ 3025 h 10000"/>
              <a:gd name="connsiteX50" fmla="*/ 3043 w 9744"/>
              <a:gd name="connsiteY50" fmla="*/ 3226 h 10000"/>
              <a:gd name="connsiteX51" fmla="*/ 3130 w 9744"/>
              <a:gd name="connsiteY51" fmla="*/ 3079 h 10000"/>
              <a:gd name="connsiteX52" fmla="*/ 3080 w 9744"/>
              <a:gd name="connsiteY52" fmla="*/ 2838 h 10000"/>
              <a:gd name="connsiteX53" fmla="*/ 3135 w 9744"/>
              <a:gd name="connsiteY53" fmla="*/ 2758 h 10000"/>
              <a:gd name="connsiteX54" fmla="*/ 3431 w 9744"/>
              <a:gd name="connsiteY54" fmla="*/ 2878 h 10000"/>
              <a:gd name="connsiteX55" fmla="*/ 3816 w 9744"/>
              <a:gd name="connsiteY55" fmla="*/ 3293 h 10000"/>
              <a:gd name="connsiteX56" fmla="*/ 3892 w 9744"/>
              <a:gd name="connsiteY56" fmla="*/ 3092 h 10000"/>
              <a:gd name="connsiteX57" fmla="*/ 3809 w 9744"/>
              <a:gd name="connsiteY57" fmla="*/ 2878 h 10000"/>
              <a:gd name="connsiteX58" fmla="*/ 3687 w 9744"/>
              <a:gd name="connsiteY58" fmla="*/ 2825 h 10000"/>
              <a:gd name="connsiteX59" fmla="*/ 3735 w 9744"/>
              <a:gd name="connsiteY59" fmla="*/ 2490 h 10000"/>
              <a:gd name="connsiteX60" fmla="*/ 3653 w 9744"/>
              <a:gd name="connsiteY60" fmla="*/ 2450 h 10000"/>
              <a:gd name="connsiteX61" fmla="*/ 3681 w 9744"/>
              <a:gd name="connsiteY61" fmla="*/ 2289 h 10000"/>
              <a:gd name="connsiteX62" fmla="*/ 3821 w 9744"/>
              <a:gd name="connsiteY62" fmla="*/ 2129 h 10000"/>
              <a:gd name="connsiteX63" fmla="*/ 3917 w 9744"/>
              <a:gd name="connsiteY63" fmla="*/ 1727 h 10000"/>
              <a:gd name="connsiteX64" fmla="*/ 4114 w 9744"/>
              <a:gd name="connsiteY64" fmla="*/ 1740 h 10000"/>
              <a:gd name="connsiteX65" fmla="*/ 4214 w 9744"/>
              <a:gd name="connsiteY65" fmla="*/ 1793 h 10000"/>
              <a:gd name="connsiteX66" fmla="*/ 4139 w 9744"/>
              <a:gd name="connsiteY66" fmla="*/ 2222 h 10000"/>
              <a:gd name="connsiteX67" fmla="*/ 4220 w 9744"/>
              <a:gd name="connsiteY67" fmla="*/ 2423 h 10000"/>
              <a:gd name="connsiteX68" fmla="*/ 4195 w 9744"/>
              <a:gd name="connsiteY68" fmla="*/ 3012 h 10000"/>
              <a:gd name="connsiteX69" fmla="*/ 4296 w 9744"/>
              <a:gd name="connsiteY69" fmla="*/ 3213 h 10000"/>
              <a:gd name="connsiteX70" fmla="*/ 4254 w 9744"/>
              <a:gd name="connsiteY70" fmla="*/ 3426 h 10000"/>
              <a:gd name="connsiteX71" fmla="*/ 4105 w 9744"/>
              <a:gd name="connsiteY71" fmla="*/ 3588 h 10000"/>
              <a:gd name="connsiteX72" fmla="*/ 4154 w 9744"/>
              <a:gd name="connsiteY72" fmla="*/ 3668 h 10000"/>
              <a:gd name="connsiteX73" fmla="*/ 3952 w 9744"/>
              <a:gd name="connsiteY73" fmla="*/ 3748 h 10000"/>
              <a:gd name="connsiteX74" fmla="*/ 4166 w 9744"/>
              <a:gd name="connsiteY74" fmla="*/ 3895 h 10000"/>
              <a:gd name="connsiteX75" fmla="*/ 4406 w 9744"/>
              <a:gd name="connsiteY75" fmla="*/ 3426 h 10000"/>
              <a:gd name="connsiteX76" fmla="*/ 4376 w 9744"/>
              <a:gd name="connsiteY76" fmla="*/ 3132 h 10000"/>
              <a:gd name="connsiteX77" fmla="*/ 4457 w 9744"/>
              <a:gd name="connsiteY77" fmla="*/ 3092 h 10000"/>
              <a:gd name="connsiteX78" fmla="*/ 4586 w 9744"/>
              <a:gd name="connsiteY78" fmla="*/ 3039 h 10000"/>
              <a:gd name="connsiteX79" fmla="*/ 4646 w 9744"/>
              <a:gd name="connsiteY79" fmla="*/ 3199 h 10000"/>
              <a:gd name="connsiteX80" fmla="*/ 4640 w 9744"/>
              <a:gd name="connsiteY80" fmla="*/ 3426 h 10000"/>
              <a:gd name="connsiteX81" fmla="*/ 4795 w 9744"/>
              <a:gd name="connsiteY81" fmla="*/ 3494 h 10000"/>
              <a:gd name="connsiteX82" fmla="*/ 4673 w 9744"/>
              <a:gd name="connsiteY82" fmla="*/ 3413 h 10000"/>
              <a:gd name="connsiteX83" fmla="*/ 4724 w 9744"/>
              <a:gd name="connsiteY83" fmla="*/ 3279 h 10000"/>
              <a:gd name="connsiteX84" fmla="*/ 4679 w 9744"/>
              <a:gd name="connsiteY84" fmla="*/ 3092 h 10000"/>
              <a:gd name="connsiteX85" fmla="*/ 4321 w 9744"/>
              <a:gd name="connsiteY85" fmla="*/ 2959 h 10000"/>
              <a:gd name="connsiteX86" fmla="*/ 4376 w 9744"/>
              <a:gd name="connsiteY86" fmla="*/ 2503 h 10000"/>
              <a:gd name="connsiteX87" fmla="*/ 4254 w 9744"/>
              <a:gd name="connsiteY87" fmla="*/ 2222 h 10000"/>
              <a:gd name="connsiteX88" fmla="*/ 4432 w 9744"/>
              <a:gd name="connsiteY88" fmla="*/ 1955 h 10000"/>
              <a:gd name="connsiteX89" fmla="*/ 4412 w 9744"/>
              <a:gd name="connsiteY89" fmla="*/ 1767 h 10000"/>
              <a:gd name="connsiteX90" fmla="*/ 4492 w 9744"/>
              <a:gd name="connsiteY90" fmla="*/ 1874 h 10000"/>
              <a:gd name="connsiteX91" fmla="*/ 4448 w 9744"/>
              <a:gd name="connsiteY91" fmla="*/ 2236 h 10000"/>
              <a:gd name="connsiteX92" fmla="*/ 4503 w 9744"/>
              <a:gd name="connsiteY92" fmla="*/ 2289 h 10000"/>
              <a:gd name="connsiteX93" fmla="*/ 4747 w 9744"/>
              <a:gd name="connsiteY93" fmla="*/ 2409 h 10000"/>
              <a:gd name="connsiteX94" fmla="*/ 4530 w 9744"/>
              <a:gd name="connsiteY94" fmla="*/ 2102 h 10000"/>
              <a:gd name="connsiteX95" fmla="*/ 4690 w 9744"/>
              <a:gd name="connsiteY95" fmla="*/ 2115 h 10000"/>
              <a:gd name="connsiteX96" fmla="*/ 4659 w 9744"/>
              <a:gd name="connsiteY96" fmla="*/ 1995 h 10000"/>
              <a:gd name="connsiteX97" fmla="*/ 4747 w 9744"/>
              <a:gd name="connsiteY97" fmla="*/ 1942 h 10000"/>
              <a:gd name="connsiteX98" fmla="*/ 5193 w 9744"/>
              <a:gd name="connsiteY98" fmla="*/ 2169 h 10000"/>
              <a:gd name="connsiteX99" fmla="*/ 5104 w 9744"/>
              <a:gd name="connsiteY99" fmla="*/ 2329 h 10000"/>
              <a:gd name="connsiteX100" fmla="*/ 5098 w 9744"/>
              <a:gd name="connsiteY100" fmla="*/ 2570 h 10000"/>
              <a:gd name="connsiteX101" fmla="*/ 5184 w 9744"/>
              <a:gd name="connsiteY101" fmla="*/ 2705 h 10000"/>
              <a:gd name="connsiteX102" fmla="*/ 5232 w 9744"/>
              <a:gd name="connsiteY102" fmla="*/ 2169 h 10000"/>
              <a:gd name="connsiteX103" fmla="*/ 4988 w 9744"/>
              <a:gd name="connsiteY103" fmla="*/ 1900 h 10000"/>
              <a:gd name="connsiteX104" fmla="*/ 4941 w 9744"/>
              <a:gd name="connsiteY104" fmla="*/ 1539 h 10000"/>
              <a:gd name="connsiteX105" fmla="*/ 5499 w 9744"/>
              <a:gd name="connsiteY105" fmla="*/ 1406 h 10000"/>
              <a:gd name="connsiteX106" fmla="*/ 5437 w 9744"/>
              <a:gd name="connsiteY106" fmla="*/ 1057 h 10000"/>
              <a:gd name="connsiteX107" fmla="*/ 5499 w 9744"/>
              <a:gd name="connsiteY107" fmla="*/ 1137 h 10000"/>
              <a:gd name="connsiteX108" fmla="*/ 5597 w 9744"/>
              <a:gd name="connsiteY108" fmla="*/ 1004 h 10000"/>
              <a:gd name="connsiteX109" fmla="*/ 5527 w 9744"/>
              <a:gd name="connsiteY109" fmla="*/ 964 h 10000"/>
              <a:gd name="connsiteX110" fmla="*/ 6124 w 9744"/>
              <a:gd name="connsiteY110" fmla="*/ 683 h 10000"/>
              <a:gd name="connsiteX111" fmla="*/ 6077 w 9744"/>
              <a:gd name="connsiteY111" fmla="*/ 616 h 10000"/>
              <a:gd name="connsiteX112" fmla="*/ 6346 w 9744"/>
              <a:gd name="connsiteY112" fmla="*/ 576 h 10000"/>
              <a:gd name="connsiteX113" fmla="*/ 6346 w 9744"/>
              <a:gd name="connsiteY113" fmla="*/ 669 h 10000"/>
              <a:gd name="connsiteX114" fmla="*/ 6411 w 9744"/>
              <a:gd name="connsiteY114" fmla="*/ 669 h 10000"/>
              <a:gd name="connsiteX115" fmla="*/ 6607 w 9744"/>
              <a:gd name="connsiteY115" fmla="*/ 549 h 10000"/>
              <a:gd name="connsiteX116" fmla="*/ 6703 w 9744"/>
              <a:gd name="connsiteY116" fmla="*/ 616 h 10000"/>
              <a:gd name="connsiteX117" fmla="*/ 6617 w 9744"/>
              <a:gd name="connsiteY117" fmla="*/ 469 h 10000"/>
              <a:gd name="connsiteX118" fmla="*/ 6838 w 9744"/>
              <a:gd name="connsiteY118" fmla="*/ 442 h 10000"/>
              <a:gd name="connsiteX119" fmla="*/ 6842 w 9744"/>
              <a:gd name="connsiteY119" fmla="*/ 254 h 10000"/>
              <a:gd name="connsiteX120" fmla="*/ 7105 w 9744"/>
              <a:gd name="connsiteY120" fmla="*/ 0 h 10000"/>
              <a:gd name="connsiteX121" fmla="*/ 7287 w 9744"/>
              <a:gd name="connsiteY121" fmla="*/ 147 h 10000"/>
              <a:gd name="connsiteX122" fmla="*/ 7134 w 9744"/>
              <a:gd name="connsiteY122" fmla="*/ 281 h 10000"/>
              <a:gd name="connsiteX123" fmla="*/ 7402 w 9744"/>
              <a:gd name="connsiteY123" fmla="*/ 267 h 10000"/>
              <a:gd name="connsiteX124" fmla="*/ 7295 w 9744"/>
              <a:gd name="connsiteY124" fmla="*/ 469 h 10000"/>
              <a:gd name="connsiteX125" fmla="*/ 7745 w 9744"/>
              <a:gd name="connsiteY125" fmla="*/ 374 h 10000"/>
              <a:gd name="connsiteX126" fmla="*/ 7997 w 9744"/>
              <a:gd name="connsiteY126" fmla="*/ 669 h 10000"/>
              <a:gd name="connsiteX127" fmla="*/ 7962 w 9744"/>
              <a:gd name="connsiteY127" fmla="*/ 790 h 10000"/>
              <a:gd name="connsiteX128" fmla="*/ 7875 w 9744"/>
              <a:gd name="connsiteY128" fmla="*/ 723 h 10000"/>
              <a:gd name="connsiteX129" fmla="*/ 7989 w 9744"/>
              <a:gd name="connsiteY129" fmla="*/ 817 h 10000"/>
              <a:gd name="connsiteX130" fmla="*/ 7935 w 9744"/>
              <a:gd name="connsiteY130" fmla="*/ 990 h 10000"/>
              <a:gd name="connsiteX131" fmla="*/ 7105 w 9744"/>
              <a:gd name="connsiteY131" fmla="*/ 1860 h 10000"/>
              <a:gd name="connsiteX132" fmla="*/ 7372 w 9744"/>
              <a:gd name="connsiteY132" fmla="*/ 1753 h 10000"/>
              <a:gd name="connsiteX133" fmla="*/ 7316 w 9744"/>
              <a:gd name="connsiteY133" fmla="*/ 1646 h 10000"/>
              <a:gd name="connsiteX134" fmla="*/ 7734 w 9744"/>
              <a:gd name="connsiteY134" fmla="*/ 1473 h 10000"/>
              <a:gd name="connsiteX135" fmla="*/ 7620 w 9744"/>
              <a:gd name="connsiteY135" fmla="*/ 1513 h 10000"/>
              <a:gd name="connsiteX136" fmla="*/ 7645 w 9744"/>
              <a:gd name="connsiteY136" fmla="*/ 1352 h 10000"/>
              <a:gd name="connsiteX137" fmla="*/ 7875 w 9744"/>
              <a:gd name="connsiteY137" fmla="*/ 1473 h 10000"/>
              <a:gd name="connsiteX138" fmla="*/ 7916 w 9744"/>
              <a:gd name="connsiteY138" fmla="*/ 1352 h 10000"/>
              <a:gd name="connsiteX139" fmla="*/ 7962 w 9744"/>
              <a:gd name="connsiteY139" fmla="*/ 1646 h 10000"/>
              <a:gd name="connsiteX140" fmla="*/ 8078 w 9744"/>
              <a:gd name="connsiteY140" fmla="*/ 1660 h 10000"/>
              <a:gd name="connsiteX141" fmla="*/ 7977 w 9744"/>
              <a:gd name="connsiteY141" fmla="*/ 1539 h 10000"/>
              <a:gd name="connsiteX142" fmla="*/ 8193 w 9744"/>
              <a:gd name="connsiteY142" fmla="*/ 1473 h 10000"/>
              <a:gd name="connsiteX143" fmla="*/ 8461 w 9744"/>
              <a:gd name="connsiteY143" fmla="*/ 1539 h 10000"/>
              <a:gd name="connsiteX144" fmla="*/ 8435 w 9744"/>
              <a:gd name="connsiteY144" fmla="*/ 1646 h 10000"/>
              <a:gd name="connsiteX145" fmla="*/ 8664 w 9744"/>
              <a:gd name="connsiteY145" fmla="*/ 1727 h 10000"/>
              <a:gd name="connsiteX146" fmla="*/ 8869 w 9744"/>
              <a:gd name="connsiteY146" fmla="*/ 1713 h 10000"/>
              <a:gd name="connsiteX147" fmla="*/ 8874 w 9744"/>
              <a:gd name="connsiteY147" fmla="*/ 1446 h 10000"/>
              <a:gd name="connsiteX148" fmla="*/ 8933 w 9744"/>
              <a:gd name="connsiteY148" fmla="*/ 1406 h 10000"/>
              <a:gd name="connsiteX149" fmla="*/ 9447 w 9744"/>
              <a:gd name="connsiteY149" fmla="*/ 1713 h 10000"/>
              <a:gd name="connsiteX150" fmla="*/ 9370 w 9744"/>
              <a:gd name="connsiteY150" fmla="*/ 2169 h 10000"/>
              <a:gd name="connsiteX151" fmla="*/ 9616 w 9744"/>
              <a:gd name="connsiteY151" fmla="*/ 2490 h 10000"/>
              <a:gd name="connsiteX152" fmla="*/ 9744 w 9744"/>
              <a:gd name="connsiteY152" fmla="*/ 2048 h 10000"/>
              <a:gd name="connsiteX153" fmla="*/ 3464 w 9744"/>
              <a:gd name="connsiteY153" fmla="*/ 7121 h 10000"/>
              <a:gd name="connsiteX154" fmla="*/ 3249 w 9744"/>
              <a:gd name="connsiteY154" fmla="*/ 6907 h 10000"/>
              <a:gd name="connsiteX155" fmla="*/ 3043 w 9744"/>
              <a:gd name="connsiteY155" fmla="*/ 7068 h 10000"/>
              <a:gd name="connsiteX156" fmla="*/ 2991 w 9744"/>
              <a:gd name="connsiteY156" fmla="*/ 7014 h 10000"/>
              <a:gd name="connsiteX157" fmla="*/ 2792 w 9744"/>
              <a:gd name="connsiteY157" fmla="*/ 4912 h 10000"/>
              <a:gd name="connsiteX158" fmla="*/ 2888 w 9744"/>
              <a:gd name="connsiteY158" fmla="*/ 7148 h 10000"/>
              <a:gd name="connsiteX159" fmla="*/ 2693 w 9744"/>
              <a:gd name="connsiteY159" fmla="*/ 7202 h 10000"/>
              <a:gd name="connsiteX160" fmla="*/ 2623 w 9744"/>
              <a:gd name="connsiteY160" fmla="*/ 7148 h 10000"/>
              <a:gd name="connsiteX161" fmla="*/ 2604 w 9744"/>
              <a:gd name="connsiteY161" fmla="*/ 7202 h 10000"/>
              <a:gd name="connsiteX162" fmla="*/ 2706 w 9744"/>
              <a:gd name="connsiteY162" fmla="*/ 7403 h 10000"/>
              <a:gd name="connsiteX163" fmla="*/ 2634 w 9744"/>
              <a:gd name="connsiteY163" fmla="*/ 7523 h 10000"/>
              <a:gd name="connsiteX164" fmla="*/ 2641 w 9744"/>
              <a:gd name="connsiteY164" fmla="*/ 7697 h 10000"/>
              <a:gd name="connsiteX165" fmla="*/ 2751 w 9744"/>
              <a:gd name="connsiteY165" fmla="*/ 7711 h 10000"/>
              <a:gd name="connsiteX166" fmla="*/ 2795 w 9744"/>
              <a:gd name="connsiteY166" fmla="*/ 7871 h 10000"/>
              <a:gd name="connsiteX167" fmla="*/ 2770 w 9744"/>
              <a:gd name="connsiteY167" fmla="*/ 7991 h 10000"/>
              <a:gd name="connsiteX168" fmla="*/ 2693 w 9744"/>
              <a:gd name="connsiteY168" fmla="*/ 7911 h 10000"/>
              <a:gd name="connsiteX169" fmla="*/ 2623 w 9744"/>
              <a:gd name="connsiteY169" fmla="*/ 7978 h 10000"/>
              <a:gd name="connsiteX170" fmla="*/ 2565 w 9744"/>
              <a:gd name="connsiteY170" fmla="*/ 7911 h 10000"/>
              <a:gd name="connsiteX171" fmla="*/ 2535 w 9744"/>
              <a:gd name="connsiteY171" fmla="*/ 7804 h 10000"/>
              <a:gd name="connsiteX172" fmla="*/ 2462 w 9744"/>
              <a:gd name="connsiteY172" fmla="*/ 7871 h 10000"/>
              <a:gd name="connsiteX173" fmla="*/ 2399 w 9744"/>
              <a:gd name="connsiteY173" fmla="*/ 7804 h 10000"/>
              <a:gd name="connsiteX174" fmla="*/ 2341 w 9744"/>
              <a:gd name="connsiteY174" fmla="*/ 7911 h 10000"/>
              <a:gd name="connsiteX175" fmla="*/ 2260 w 9744"/>
              <a:gd name="connsiteY175" fmla="*/ 7924 h 10000"/>
              <a:gd name="connsiteX176" fmla="*/ 2205 w 9744"/>
              <a:gd name="connsiteY176" fmla="*/ 7804 h 10000"/>
              <a:gd name="connsiteX177" fmla="*/ 1910 w 9744"/>
              <a:gd name="connsiteY177" fmla="*/ 7764 h 10000"/>
              <a:gd name="connsiteX178" fmla="*/ 1874 w 9744"/>
              <a:gd name="connsiteY178" fmla="*/ 7831 h 10000"/>
              <a:gd name="connsiteX179" fmla="*/ 1847 w 9744"/>
              <a:gd name="connsiteY179" fmla="*/ 7831 h 10000"/>
              <a:gd name="connsiteX180" fmla="*/ 1796 w 9744"/>
              <a:gd name="connsiteY180" fmla="*/ 7965 h 10000"/>
              <a:gd name="connsiteX181" fmla="*/ 1804 w 9744"/>
              <a:gd name="connsiteY181" fmla="*/ 8099 h 10000"/>
              <a:gd name="connsiteX182" fmla="*/ 1773 w 9744"/>
              <a:gd name="connsiteY182" fmla="*/ 8099 h 10000"/>
              <a:gd name="connsiteX183" fmla="*/ 1745 w 9744"/>
              <a:gd name="connsiteY183" fmla="*/ 7991 h 10000"/>
              <a:gd name="connsiteX184" fmla="*/ 1705 w 9744"/>
              <a:gd name="connsiteY184" fmla="*/ 8005 h 10000"/>
              <a:gd name="connsiteX185" fmla="*/ 1692 w 9744"/>
              <a:gd name="connsiteY185" fmla="*/ 8393 h 10000"/>
              <a:gd name="connsiteX186" fmla="*/ 1739 w 9744"/>
              <a:gd name="connsiteY186" fmla="*/ 8514 h 10000"/>
              <a:gd name="connsiteX187" fmla="*/ 1739 w 9744"/>
              <a:gd name="connsiteY187" fmla="*/ 8621 h 10000"/>
              <a:gd name="connsiteX188" fmla="*/ 1786 w 9744"/>
              <a:gd name="connsiteY188" fmla="*/ 8607 h 10000"/>
              <a:gd name="connsiteX189" fmla="*/ 1847 w 9744"/>
              <a:gd name="connsiteY189" fmla="*/ 8554 h 10000"/>
              <a:gd name="connsiteX190" fmla="*/ 1903 w 9744"/>
              <a:gd name="connsiteY190" fmla="*/ 8728 h 10000"/>
              <a:gd name="connsiteX191" fmla="*/ 1941 w 9744"/>
              <a:gd name="connsiteY191" fmla="*/ 8835 h 10000"/>
              <a:gd name="connsiteX192" fmla="*/ 1983 w 9744"/>
              <a:gd name="connsiteY192" fmla="*/ 8983 h 10000"/>
              <a:gd name="connsiteX193" fmla="*/ 2051 w 9744"/>
              <a:gd name="connsiteY193" fmla="*/ 9009 h 10000"/>
              <a:gd name="connsiteX194" fmla="*/ 1961 w 9744"/>
              <a:gd name="connsiteY194" fmla="*/ 9130 h 10000"/>
              <a:gd name="connsiteX195" fmla="*/ 1903 w 9744"/>
              <a:gd name="connsiteY195" fmla="*/ 9023 h 10000"/>
              <a:gd name="connsiteX196" fmla="*/ 1839 w 9744"/>
              <a:gd name="connsiteY196" fmla="*/ 9464 h 10000"/>
              <a:gd name="connsiteX197" fmla="*/ 1915 w 9744"/>
              <a:gd name="connsiteY197" fmla="*/ 9571 h 10000"/>
              <a:gd name="connsiteX198" fmla="*/ 1983 w 9744"/>
              <a:gd name="connsiteY198" fmla="*/ 10000 h 10000"/>
              <a:gd name="connsiteX199" fmla="*/ 1921 w 9744"/>
              <a:gd name="connsiteY199" fmla="*/ 9919 h 10000"/>
              <a:gd name="connsiteX200" fmla="*/ 1861 w 9744"/>
              <a:gd name="connsiteY200" fmla="*/ 9879 h 10000"/>
              <a:gd name="connsiteX201" fmla="*/ 1786 w 9744"/>
              <a:gd name="connsiteY201" fmla="*/ 9853 h 10000"/>
              <a:gd name="connsiteX202" fmla="*/ 1739 w 9744"/>
              <a:gd name="connsiteY202" fmla="*/ 9812 h 10000"/>
              <a:gd name="connsiteX203" fmla="*/ 1686 w 9744"/>
              <a:gd name="connsiteY203" fmla="*/ 9786 h 10000"/>
              <a:gd name="connsiteX204" fmla="*/ 1644 w 9744"/>
              <a:gd name="connsiteY204" fmla="*/ 9639 h 10000"/>
              <a:gd name="connsiteX205" fmla="*/ 1549 w 9744"/>
              <a:gd name="connsiteY205" fmla="*/ 9732 h 10000"/>
              <a:gd name="connsiteX206" fmla="*/ 1464 w 9744"/>
              <a:gd name="connsiteY206" fmla="*/ 9719 h 10000"/>
              <a:gd name="connsiteX207" fmla="*/ 1406 w 9744"/>
              <a:gd name="connsiteY207" fmla="*/ 9598 h 10000"/>
              <a:gd name="connsiteX208" fmla="*/ 1261 w 9744"/>
              <a:gd name="connsiteY208" fmla="*/ 9477 h 10000"/>
              <a:gd name="connsiteX209" fmla="*/ 1111 w 9744"/>
              <a:gd name="connsiteY209" fmla="*/ 9491 h 10000"/>
              <a:gd name="connsiteX210" fmla="*/ 955 w 9744"/>
              <a:gd name="connsiteY210" fmla="*/ 9290 h 10000"/>
              <a:gd name="connsiteX211" fmla="*/ 1078 w 9744"/>
              <a:gd name="connsiteY211" fmla="*/ 9090 h 10000"/>
              <a:gd name="connsiteX212" fmla="*/ 1094 w 9744"/>
              <a:gd name="connsiteY212" fmla="*/ 8929 h 10000"/>
              <a:gd name="connsiteX213" fmla="*/ 1094 w 9744"/>
              <a:gd name="connsiteY213" fmla="*/ 8754 h 10000"/>
              <a:gd name="connsiteX214" fmla="*/ 1099 w 9744"/>
              <a:gd name="connsiteY214" fmla="*/ 8634 h 10000"/>
              <a:gd name="connsiteX215" fmla="*/ 1181 w 9744"/>
              <a:gd name="connsiteY215" fmla="*/ 8581 h 10000"/>
              <a:gd name="connsiteX216" fmla="*/ 1139 w 9744"/>
              <a:gd name="connsiteY216" fmla="*/ 8327 h 10000"/>
              <a:gd name="connsiteX217" fmla="*/ 1045 w 9744"/>
              <a:gd name="connsiteY217" fmla="*/ 8260 h 10000"/>
              <a:gd name="connsiteX218" fmla="*/ 998 w 9744"/>
              <a:gd name="connsiteY218" fmla="*/ 8220 h 10000"/>
              <a:gd name="connsiteX219" fmla="*/ 936 w 9744"/>
              <a:gd name="connsiteY219" fmla="*/ 8260 h 10000"/>
              <a:gd name="connsiteX220" fmla="*/ 796 w 9744"/>
              <a:gd name="connsiteY220" fmla="*/ 8193 h 10000"/>
              <a:gd name="connsiteX221" fmla="*/ 687 w 9744"/>
              <a:gd name="connsiteY221" fmla="*/ 7938 h 10000"/>
              <a:gd name="connsiteX222" fmla="*/ 598 w 9744"/>
              <a:gd name="connsiteY222" fmla="*/ 7858 h 10000"/>
              <a:gd name="connsiteX223" fmla="*/ 561 w 9744"/>
              <a:gd name="connsiteY223" fmla="*/ 7630 h 10000"/>
              <a:gd name="connsiteX224" fmla="*/ 480 w 9744"/>
              <a:gd name="connsiteY224" fmla="*/ 7604 h 10000"/>
              <a:gd name="connsiteX225" fmla="*/ 404 w 9744"/>
              <a:gd name="connsiteY225" fmla="*/ 7684 h 10000"/>
              <a:gd name="connsiteX226" fmla="*/ 357 w 9744"/>
              <a:gd name="connsiteY226" fmla="*/ 7724 h 10000"/>
              <a:gd name="connsiteX227" fmla="*/ 337 w 9744"/>
              <a:gd name="connsiteY227" fmla="*/ 7617 h 10000"/>
              <a:gd name="connsiteX228" fmla="*/ 296 w 9744"/>
              <a:gd name="connsiteY228" fmla="*/ 7523 h 10000"/>
              <a:gd name="connsiteX229" fmla="*/ 404 w 9744"/>
              <a:gd name="connsiteY229" fmla="*/ 7497 h 10000"/>
              <a:gd name="connsiteX230" fmla="*/ 395 w 9744"/>
              <a:gd name="connsiteY230" fmla="*/ 7430 h 10000"/>
              <a:gd name="connsiteX231" fmla="*/ 370 w 9744"/>
              <a:gd name="connsiteY231" fmla="*/ 7390 h 10000"/>
              <a:gd name="connsiteX232" fmla="*/ 337 w 9744"/>
              <a:gd name="connsiteY232" fmla="*/ 7336 h 10000"/>
              <a:gd name="connsiteX233" fmla="*/ 277 w 9744"/>
              <a:gd name="connsiteY233" fmla="*/ 7068 h 10000"/>
              <a:gd name="connsiteX234" fmla="*/ 197 w 9744"/>
              <a:gd name="connsiteY234" fmla="*/ 6921 h 10000"/>
              <a:gd name="connsiteX235" fmla="*/ 116 w 9744"/>
              <a:gd name="connsiteY235" fmla="*/ 6921 h 10000"/>
              <a:gd name="connsiteX236" fmla="*/ 26 w 9744"/>
              <a:gd name="connsiteY236" fmla="*/ 6921 h 10000"/>
              <a:gd name="connsiteX237" fmla="*/ 0 w 9744"/>
              <a:gd name="connsiteY237" fmla="*/ 6720 h 10000"/>
              <a:gd name="connsiteX238" fmla="*/ 50 w 9744"/>
              <a:gd name="connsiteY238" fmla="*/ 6587 h 10000"/>
              <a:gd name="connsiteX0" fmla="*/ 51 w 9869"/>
              <a:gd name="connsiteY0" fmla="*/ 6587 h 10000"/>
              <a:gd name="connsiteX1" fmla="*/ 91 w 9869"/>
              <a:gd name="connsiteY1" fmla="*/ 6345 h 10000"/>
              <a:gd name="connsiteX2" fmla="*/ 152 w 9869"/>
              <a:gd name="connsiteY2" fmla="*/ 6131 h 10000"/>
              <a:gd name="connsiteX3" fmla="*/ 105 w 9869"/>
              <a:gd name="connsiteY3" fmla="*/ 5877 h 10000"/>
              <a:gd name="connsiteX4" fmla="*/ 105 w 9869"/>
              <a:gd name="connsiteY4" fmla="*/ 5729 h 10000"/>
              <a:gd name="connsiteX5" fmla="*/ 318 w 9869"/>
              <a:gd name="connsiteY5" fmla="*/ 5662 h 10000"/>
              <a:gd name="connsiteX6" fmla="*/ 166 w 9869"/>
              <a:gd name="connsiteY6" fmla="*/ 5582 h 10000"/>
              <a:gd name="connsiteX7" fmla="*/ 171 w 9869"/>
              <a:gd name="connsiteY7" fmla="*/ 5475 h 10000"/>
              <a:gd name="connsiteX8" fmla="*/ 76 w 9869"/>
              <a:gd name="connsiteY8" fmla="*/ 5502 h 10000"/>
              <a:gd name="connsiteX9" fmla="*/ 437 w 9869"/>
              <a:gd name="connsiteY9" fmla="*/ 4912 h 10000"/>
              <a:gd name="connsiteX10" fmla="*/ 275 w 9869"/>
              <a:gd name="connsiteY10" fmla="*/ 4297 h 10000"/>
              <a:gd name="connsiteX11" fmla="*/ 318 w 9869"/>
              <a:gd name="connsiteY11" fmla="*/ 4002 h 10000"/>
              <a:gd name="connsiteX12" fmla="*/ 222 w 9869"/>
              <a:gd name="connsiteY12" fmla="*/ 3668 h 10000"/>
              <a:gd name="connsiteX13" fmla="*/ 298 w 9869"/>
              <a:gd name="connsiteY13" fmla="*/ 3481 h 10000"/>
              <a:gd name="connsiteX14" fmla="*/ 166 w 9869"/>
              <a:gd name="connsiteY14" fmla="*/ 3226 h 10000"/>
              <a:gd name="connsiteX15" fmla="*/ 202 w 9869"/>
              <a:gd name="connsiteY15" fmla="*/ 3012 h 10000"/>
              <a:gd name="connsiteX16" fmla="*/ 380 w 9869"/>
              <a:gd name="connsiteY16" fmla="*/ 2771 h 10000"/>
              <a:gd name="connsiteX17" fmla="*/ 476 w 9869"/>
              <a:gd name="connsiteY17" fmla="*/ 2745 h 10000"/>
              <a:gd name="connsiteX18" fmla="*/ 594 w 9869"/>
              <a:gd name="connsiteY18" fmla="*/ 2798 h 10000"/>
              <a:gd name="connsiteX19" fmla="*/ 493 w 9869"/>
              <a:gd name="connsiteY19" fmla="*/ 2852 h 10000"/>
              <a:gd name="connsiteX20" fmla="*/ 576 w 9869"/>
              <a:gd name="connsiteY20" fmla="*/ 2945 h 10000"/>
              <a:gd name="connsiteX21" fmla="*/ 851 w 9869"/>
              <a:gd name="connsiteY21" fmla="*/ 2972 h 10000"/>
              <a:gd name="connsiteX22" fmla="*/ 1352 w 9869"/>
              <a:gd name="connsiteY22" fmla="*/ 3468 h 10000"/>
              <a:gd name="connsiteX23" fmla="*/ 1358 w 9869"/>
              <a:gd name="connsiteY23" fmla="*/ 3708 h 10000"/>
              <a:gd name="connsiteX24" fmla="*/ 1148 w 9869"/>
              <a:gd name="connsiteY24" fmla="*/ 3935 h 10000"/>
              <a:gd name="connsiteX25" fmla="*/ 476 w 9869"/>
              <a:gd name="connsiteY25" fmla="*/ 3628 h 10000"/>
              <a:gd name="connsiteX26" fmla="*/ 751 w 9869"/>
              <a:gd name="connsiteY26" fmla="*/ 3989 h 10000"/>
              <a:gd name="connsiteX27" fmla="*/ 746 w 9869"/>
              <a:gd name="connsiteY27" fmla="*/ 4404 h 10000"/>
              <a:gd name="connsiteX28" fmla="*/ 1011 w 9869"/>
              <a:gd name="connsiteY28" fmla="*/ 4605 h 10000"/>
              <a:gd name="connsiteX29" fmla="*/ 1086 w 9869"/>
              <a:gd name="connsiteY29" fmla="*/ 4578 h 10000"/>
              <a:gd name="connsiteX30" fmla="*/ 1047 w 9869"/>
              <a:gd name="connsiteY30" fmla="*/ 4404 h 10000"/>
              <a:gd name="connsiteX31" fmla="*/ 921 w 9869"/>
              <a:gd name="connsiteY31" fmla="*/ 4338 h 10000"/>
              <a:gd name="connsiteX32" fmla="*/ 954 w 9869"/>
              <a:gd name="connsiteY32" fmla="*/ 4189 h 10000"/>
              <a:gd name="connsiteX33" fmla="*/ 1072 w 9869"/>
              <a:gd name="connsiteY33" fmla="*/ 4351 h 10000"/>
              <a:gd name="connsiteX34" fmla="*/ 1335 w 9869"/>
              <a:gd name="connsiteY34" fmla="*/ 4404 h 10000"/>
              <a:gd name="connsiteX35" fmla="*/ 1225 w 9869"/>
              <a:gd name="connsiteY35" fmla="*/ 4069 h 10000"/>
              <a:gd name="connsiteX36" fmla="*/ 1468 w 9869"/>
              <a:gd name="connsiteY36" fmla="*/ 3802 h 10000"/>
              <a:gd name="connsiteX37" fmla="*/ 1640 w 9869"/>
              <a:gd name="connsiteY37" fmla="*/ 3989 h 10000"/>
              <a:gd name="connsiteX38" fmla="*/ 1629 w 9869"/>
              <a:gd name="connsiteY38" fmla="*/ 3253 h 10000"/>
              <a:gd name="connsiteX39" fmla="*/ 1564 w 9869"/>
              <a:gd name="connsiteY39" fmla="*/ 3132 h 10000"/>
              <a:gd name="connsiteX40" fmla="*/ 1851 w 9869"/>
              <a:gd name="connsiteY40" fmla="*/ 3306 h 10000"/>
              <a:gd name="connsiteX41" fmla="*/ 1876 w 9869"/>
              <a:gd name="connsiteY41" fmla="*/ 3386 h 10000"/>
              <a:gd name="connsiteX42" fmla="*/ 1715 w 9869"/>
              <a:gd name="connsiteY42" fmla="*/ 3521 h 10000"/>
              <a:gd name="connsiteX43" fmla="*/ 1876 w 9869"/>
              <a:gd name="connsiteY43" fmla="*/ 3762 h 10000"/>
              <a:gd name="connsiteX44" fmla="*/ 2005 w 9869"/>
              <a:gd name="connsiteY44" fmla="*/ 3481 h 10000"/>
              <a:gd name="connsiteX45" fmla="*/ 2546 w 9869"/>
              <a:gd name="connsiteY45" fmla="*/ 3039 h 10000"/>
              <a:gd name="connsiteX46" fmla="*/ 2632 w 9869"/>
              <a:gd name="connsiteY46" fmla="*/ 3025 h 10000"/>
              <a:gd name="connsiteX47" fmla="*/ 2546 w 9869"/>
              <a:gd name="connsiteY47" fmla="*/ 3092 h 10000"/>
              <a:gd name="connsiteX48" fmla="*/ 2809 w 9869"/>
              <a:gd name="connsiteY48" fmla="*/ 4899 h 10000"/>
              <a:gd name="connsiteX49" fmla="*/ 3030 w 9869"/>
              <a:gd name="connsiteY49" fmla="*/ 3025 h 10000"/>
              <a:gd name="connsiteX50" fmla="*/ 3123 w 9869"/>
              <a:gd name="connsiteY50" fmla="*/ 3226 h 10000"/>
              <a:gd name="connsiteX51" fmla="*/ 3212 w 9869"/>
              <a:gd name="connsiteY51" fmla="*/ 3079 h 10000"/>
              <a:gd name="connsiteX52" fmla="*/ 3161 w 9869"/>
              <a:gd name="connsiteY52" fmla="*/ 2838 h 10000"/>
              <a:gd name="connsiteX53" fmla="*/ 3217 w 9869"/>
              <a:gd name="connsiteY53" fmla="*/ 2758 h 10000"/>
              <a:gd name="connsiteX54" fmla="*/ 3521 w 9869"/>
              <a:gd name="connsiteY54" fmla="*/ 2878 h 10000"/>
              <a:gd name="connsiteX55" fmla="*/ 3916 w 9869"/>
              <a:gd name="connsiteY55" fmla="*/ 3293 h 10000"/>
              <a:gd name="connsiteX56" fmla="*/ 3994 w 9869"/>
              <a:gd name="connsiteY56" fmla="*/ 3092 h 10000"/>
              <a:gd name="connsiteX57" fmla="*/ 3909 w 9869"/>
              <a:gd name="connsiteY57" fmla="*/ 2878 h 10000"/>
              <a:gd name="connsiteX58" fmla="*/ 3784 w 9869"/>
              <a:gd name="connsiteY58" fmla="*/ 2825 h 10000"/>
              <a:gd name="connsiteX59" fmla="*/ 3833 w 9869"/>
              <a:gd name="connsiteY59" fmla="*/ 2490 h 10000"/>
              <a:gd name="connsiteX60" fmla="*/ 3749 w 9869"/>
              <a:gd name="connsiteY60" fmla="*/ 2450 h 10000"/>
              <a:gd name="connsiteX61" fmla="*/ 3778 w 9869"/>
              <a:gd name="connsiteY61" fmla="*/ 2289 h 10000"/>
              <a:gd name="connsiteX62" fmla="*/ 3921 w 9869"/>
              <a:gd name="connsiteY62" fmla="*/ 2129 h 10000"/>
              <a:gd name="connsiteX63" fmla="*/ 4020 w 9869"/>
              <a:gd name="connsiteY63" fmla="*/ 1727 h 10000"/>
              <a:gd name="connsiteX64" fmla="*/ 4222 w 9869"/>
              <a:gd name="connsiteY64" fmla="*/ 1740 h 10000"/>
              <a:gd name="connsiteX65" fmla="*/ 4325 w 9869"/>
              <a:gd name="connsiteY65" fmla="*/ 1793 h 10000"/>
              <a:gd name="connsiteX66" fmla="*/ 4248 w 9869"/>
              <a:gd name="connsiteY66" fmla="*/ 2222 h 10000"/>
              <a:gd name="connsiteX67" fmla="*/ 4331 w 9869"/>
              <a:gd name="connsiteY67" fmla="*/ 2423 h 10000"/>
              <a:gd name="connsiteX68" fmla="*/ 4305 w 9869"/>
              <a:gd name="connsiteY68" fmla="*/ 3012 h 10000"/>
              <a:gd name="connsiteX69" fmla="*/ 4409 w 9869"/>
              <a:gd name="connsiteY69" fmla="*/ 3213 h 10000"/>
              <a:gd name="connsiteX70" fmla="*/ 4366 w 9869"/>
              <a:gd name="connsiteY70" fmla="*/ 3426 h 10000"/>
              <a:gd name="connsiteX71" fmla="*/ 4213 w 9869"/>
              <a:gd name="connsiteY71" fmla="*/ 3588 h 10000"/>
              <a:gd name="connsiteX72" fmla="*/ 4263 w 9869"/>
              <a:gd name="connsiteY72" fmla="*/ 3668 h 10000"/>
              <a:gd name="connsiteX73" fmla="*/ 4056 w 9869"/>
              <a:gd name="connsiteY73" fmla="*/ 3748 h 10000"/>
              <a:gd name="connsiteX74" fmla="*/ 4275 w 9869"/>
              <a:gd name="connsiteY74" fmla="*/ 3895 h 10000"/>
              <a:gd name="connsiteX75" fmla="*/ 4522 w 9869"/>
              <a:gd name="connsiteY75" fmla="*/ 3426 h 10000"/>
              <a:gd name="connsiteX76" fmla="*/ 4491 w 9869"/>
              <a:gd name="connsiteY76" fmla="*/ 3132 h 10000"/>
              <a:gd name="connsiteX77" fmla="*/ 4574 w 9869"/>
              <a:gd name="connsiteY77" fmla="*/ 3092 h 10000"/>
              <a:gd name="connsiteX78" fmla="*/ 4706 w 9869"/>
              <a:gd name="connsiteY78" fmla="*/ 3039 h 10000"/>
              <a:gd name="connsiteX79" fmla="*/ 4768 w 9869"/>
              <a:gd name="connsiteY79" fmla="*/ 3199 h 10000"/>
              <a:gd name="connsiteX80" fmla="*/ 4762 w 9869"/>
              <a:gd name="connsiteY80" fmla="*/ 3426 h 10000"/>
              <a:gd name="connsiteX81" fmla="*/ 4921 w 9869"/>
              <a:gd name="connsiteY81" fmla="*/ 3494 h 10000"/>
              <a:gd name="connsiteX82" fmla="*/ 4796 w 9869"/>
              <a:gd name="connsiteY82" fmla="*/ 3413 h 10000"/>
              <a:gd name="connsiteX83" fmla="*/ 4848 w 9869"/>
              <a:gd name="connsiteY83" fmla="*/ 3279 h 10000"/>
              <a:gd name="connsiteX84" fmla="*/ 4802 w 9869"/>
              <a:gd name="connsiteY84" fmla="*/ 3092 h 10000"/>
              <a:gd name="connsiteX85" fmla="*/ 4435 w 9869"/>
              <a:gd name="connsiteY85" fmla="*/ 2959 h 10000"/>
              <a:gd name="connsiteX86" fmla="*/ 4491 w 9869"/>
              <a:gd name="connsiteY86" fmla="*/ 2503 h 10000"/>
              <a:gd name="connsiteX87" fmla="*/ 4366 w 9869"/>
              <a:gd name="connsiteY87" fmla="*/ 2222 h 10000"/>
              <a:gd name="connsiteX88" fmla="*/ 4548 w 9869"/>
              <a:gd name="connsiteY88" fmla="*/ 1955 h 10000"/>
              <a:gd name="connsiteX89" fmla="*/ 4528 w 9869"/>
              <a:gd name="connsiteY89" fmla="*/ 1767 h 10000"/>
              <a:gd name="connsiteX90" fmla="*/ 4610 w 9869"/>
              <a:gd name="connsiteY90" fmla="*/ 1874 h 10000"/>
              <a:gd name="connsiteX91" fmla="*/ 4565 w 9869"/>
              <a:gd name="connsiteY91" fmla="*/ 2236 h 10000"/>
              <a:gd name="connsiteX92" fmla="*/ 4621 w 9869"/>
              <a:gd name="connsiteY92" fmla="*/ 2289 h 10000"/>
              <a:gd name="connsiteX93" fmla="*/ 4872 w 9869"/>
              <a:gd name="connsiteY93" fmla="*/ 2409 h 10000"/>
              <a:gd name="connsiteX94" fmla="*/ 4649 w 9869"/>
              <a:gd name="connsiteY94" fmla="*/ 2102 h 10000"/>
              <a:gd name="connsiteX95" fmla="*/ 4813 w 9869"/>
              <a:gd name="connsiteY95" fmla="*/ 2115 h 10000"/>
              <a:gd name="connsiteX96" fmla="*/ 4781 w 9869"/>
              <a:gd name="connsiteY96" fmla="*/ 1995 h 10000"/>
              <a:gd name="connsiteX97" fmla="*/ 4872 w 9869"/>
              <a:gd name="connsiteY97" fmla="*/ 1942 h 10000"/>
              <a:gd name="connsiteX98" fmla="*/ 5329 w 9869"/>
              <a:gd name="connsiteY98" fmla="*/ 2169 h 10000"/>
              <a:gd name="connsiteX99" fmla="*/ 5238 w 9869"/>
              <a:gd name="connsiteY99" fmla="*/ 2329 h 10000"/>
              <a:gd name="connsiteX100" fmla="*/ 5232 w 9869"/>
              <a:gd name="connsiteY100" fmla="*/ 2570 h 10000"/>
              <a:gd name="connsiteX101" fmla="*/ 5320 w 9869"/>
              <a:gd name="connsiteY101" fmla="*/ 2705 h 10000"/>
              <a:gd name="connsiteX102" fmla="*/ 5369 w 9869"/>
              <a:gd name="connsiteY102" fmla="*/ 2169 h 10000"/>
              <a:gd name="connsiteX103" fmla="*/ 5119 w 9869"/>
              <a:gd name="connsiteY103" fmla="*/ 1900 h 10000"/>
              <a:gd name="connsiteX104" fmla="*/ 5071 w 9869"/>
              <a:gd name="connsiteY104" fmla="*/ 1539 h 10000"/>
              <a:gd name="connsiteX105" fmla="*/ 5643 w 9869"/>
              <a:gd name="connsiteY105" fmla="*/ 1406 h 10000"/>
              <a:gd name="connsiteX106" fmla="*/ 5580 w 9869"/>
              <a:gd name="connsiteY106" fmla="*/ 1057 h 10000"/>
              <a:gd name="connsiteX107" fmla="*/ 5643 w 9869"/>
              <a:gd name="connsiteY107" fmla="*/ 1137 h 10000"/>
              <a:gd name="connsiteX108" fmla="*/ 5744 w 9869"/>
              <a:gd name="connsiteY108" fmla="*/ 1004 h 10000"/>
              <a:gd name="connsiteX109" fmla="*/ 5672 w 9869"/>
              <a:gd name="connsiteY109" fmla="*/ 964 h 10000"/>
              <a:gd name="connsiteX110" fmla="*/ 6285 w 9869"/>
              <a:gd name="connsiteY110" fmla="*/ 683 h 10000"/>
              <a:gd name="connsiteX111" fmla="*/ 6237 w 9869"/>
              <a:gd name="connsiteY111" fmla="*/ 616 h 10000"/>
              <a:gd name="connsiteX112" fmla="*/ 6513 w 9869"/>
              <a:gd name="connsiteY112" fmla="*/ 576 h 10000"/>
              <a:gd name="connsiteX113" fmla="*/ 6513 w 9869"/>
              <a:gd name="connsiteY113" fmla="*/ 669 h 10000"/>
              <a:gd name="connsiteX114" fmla="*/ 6579 w 9869"/>
              <a:gd name="connsiteY114" fmla="*/ 669 h 10000"/>
              <a:gd name="connsiteX115" fmla="*/ 6781 w 9869"/>
              <a:gd name="connsiteY115" fmla="*/ 549 h 10000"/>
              <a:gd name="connsiteX116" fmla="*/ 6879 w 9869"/>
              <a:gd name="connsiteY116" fmla="*/ 616 h 10000"/>
              <a:gd name="connsiteX117" fmla="*/ 6791 w 9869"/>
              <a:gd name="connsiteY117" fmla="*/ 469 h 10000"/>
              <a:gd name="connsiteX118" fmla="*/ 7018 w 9869"/>
              <a:gd name="connsiteY118" fmla="*/ 442 h 10000"/>
              <a:gd name="connsiteX119" fmla="*/ 7022 w 9869"/>
              <a:gd name="connsiteY119" fmla="*/ 254 h 10000"/>
              <a:gd name="connsiteX120" fmla="*/ 7292 w 9869"/>
              <a:gd name="connsiteY120" fmla="*/ 0 h 10000"/>
              <a:gd name="connsiteX121" fmla="*/ 7478 w 9869"/>
              <a:gd name="connsiteY121" fmla="*/ 147 h 10000"/>
              <a:gd name="connsiteX122" fmla="*/ 7321 w 9869"/>
              <a:gd name="connsiteY122" fmla="*/ 281 h 10000"/>
              <a:gd name="connsiteX123" fmla="*/ 7596 w 9869"/>
              <a:gd name="connsiteY123" fmla="*/ 267 h 10000"/>
              <a:gd name="connsiteX124" fmla="*/ 7487 w 9869"/>
              <a:gd name="connsiteY124" fmla="*/ 469 h 10000"/>
              <a:gd name="connsiteX125" fmla="*/ 7948 w 9869"/>
              <a:gd name="connsiteY125" fmla="*/ 374 h 10000"/>
              <a:gd name="connsiteX126" fmla="*/ 8207 w 9869"/>
              <a:gd name="connsiteY126" fmla="*/ 669 h 10000"/>
              <a:gd name="connsiteX127" fmla="*/ 8171 w 9869"/>
              <a:gd name="connsiteY127" fmla="*/ 790 h 10000"/>
              <a:gd name="connsiteX128" fmla="*/ 8082 w 9869"/>
              <a:gd name="connsiteY128" fmla="*/ 723 h 10000"/>
              <a:gd name="connsiteX129" fmla="*/ 8199 w 9869"/>
              <a:gd name="connsiteY129" fmla="*/ 817 h 10000"/>
              <a:gd name="connsiteX130" fmla="*/ 8143 w 9869"/>
              <a:gd name="connsiteY130" fmla="*/ 990 h 10000"/>
              <a:gd name="connsiteX131" fmla="*/ 7292 w 9869"/>
              <a:gd name="connsiteY131" fmla="*/ 1860 h 10000"/>
              <a:gd name="connsiteX132" fmla="*/ 7566 w 9869"/>
              <a:gd name="connsiteY132" fmla="*/ 1753 h 10000"/>
              <a:gd name="connsiteX133" fmla="*/ 7508 w 9869"/>
              <a:gd name="connsiteY133" fmla="*/ 1646 h 10000"/>
              <a:gd name="connsiteX134" fmla="*/ 7937 w 9869"/>
              <a:gd name="connsiteY134" fmla="*/ 1473 h 10000"/>
              <a:gd name="connsiteX135" fmla="*/ 7820 w 9869"/>
              <a:gd name="connsiteY135" fmla="*/ 1513 h 10000"/>
              <a:gd name="connsiteX136" fmla="*/ 7846 w 9869"/>
              <a:gd name="connsiteY136" fmla="*/ 1352 h 10000"/>
              <a:gd name="connsiteX137" fmla="*/ 8082 w 9869"/>
              <a:gd name="connsiteY137" fmla="*/ 1473 h 10000"/>
              <a:gd name="connsiteX138" fmla="*/ 8124 w 9869"/>
              <a:gd name="connsiteY138" fmla="*/ 1352 h 10000"/>
              <a:gd name="connsiteX139" fmla="*/ 8171 w 9869"/>
              <a:gd name="connsiteY139" fmla="*/ 1646 h 10000"/>
              <a:gd name="connsiteX140" fmla="*/ 8290 w 9869"/>
              <a:gd name="connsiteY140" fmla="*/ 1660 h 10000"/>
              <a:gd name="connsiteX141" fmla="*/ 8187 w 9869"/>
              <a:gd name="connsiteY141" fmla="*/ 1539 h 10000"/>
              <a:gd name="connsiteX142" fmla="*/ 8408 w 9869"/>
              <a:gd name="connsiteY142" fmla="*/ 1473 h 10000"/>
              <a:gd name="connsiteX143" fmla="*/ 8683 w 9869"/>
              <a:gd name="connsiteY143" fmla="*/ 1539 h 10000"/>
              <a:gd name="connsiteX144" fmla="*/ 8657 w 9869"/>
              <a:gd name="connsiteY144" fmla="*/ 1646 h 10000"/>
              <a:gd name="connsiteX145" fmla="*/ 8892 w 9869"/>
              <a:gd name="connsiteY145" fmla="*/ 1727 h 10000"/>
              <a:gd name="connsiteX146" fmla="*/ 9102 w 9869"/>
              <a:gd name="connsiteY146" fmla="*/ 1713 h 10000"/>
              <a:gd name="connsiteX147" fmla="*/ 9107 w 9869"/>
              <a:gd name="connsiteY147" fmla="*/ 1446 h 10000"/>
              <a:gd name="connsiteX148" fmla="*/ 9168 w 9869"/>
              <a:gd name="connsiteY148" fmla="*/ 1406 h 10000"/>
              <a:gd name="connsiteX149" fmla="*/ 9695 w 9869"/>
              <a:gd name="connsiteY149" fmla="*/ 1713 h 10000"/>
              <a:gd name="connsiteX150" fmla="*/ 9616 w 9869"/>
              <a:gd name="connsiteY150" fmla="*/ 2169 h 10000"/>
              <a:gd name="connsiteX151" fmla="*/ 9869 w 9869"/>
              <a:gd name="connsiteY151" fmla="*/ 2490 h 10000"/>
              <a:gd name="connsiteX152" fmla="*/ 3555 w 9869"/>
              <a:gd name="connsiteY152" fmla="*/ 7121 h 10000"/>
              <a:gd name="connsiteX153" fmla="*/ 3334 w 9869"/>
              <a:gd name="connsiteY153" fmla="*/ 6907 h 10000"/>
              <a:gd name="connsiteX154" fmla="*/ 3123 w 9869"/>
              <a:gd name="connsiteY154" fmla="*/ 7068 h 10000"/>
              <a:gd name="connsiteX155" fmla="*/ 3070 w 9869"/>
              <a:gd name="connsiteY155" fmla="*/ 7014 h 10000"/>
              <a:gd name="connsiteX156" fmla="*/ 2865 w 9869"/>
              <a:gd name="connsiteY156" fmla="*/ 4912 h 10000"/>
              <a:gd name="connsiteX157" fmla="*/ 2964 w 9869"/>
              <a:gd name="connsiteY157" fmla="*/ 7148 h 10000"/>
              <a:gd name="connsiteX158" fmla="*/ 2764 w 9869"/>
              <a:gd name="connsiteY158" fmla="*/ 7202 h 10000"/>
              <a:gd name="connsiteX159" fmla="*/ 2692 w 9869"/>
              <a:gd name="connsiteY159" fmla="*/ 7148 h 10000"/>
              <a:gd name="connsiteX160" fmla="*/ 2672 w 9869"/>
              <a:gd name="connsiteY160" fmla="*/ 7202 h 10000"/>
              <a:gd name="connsiteX161" fmla="*/ 2777 w 9869"/>
              <a:gd name="connsiteY161" fmla="*/ 7403 h 10000"/>
              <a:gd name="connsiteX162" fmla="*/ 2703 w 9869"/>
              <a:gd name="connsiteY162" fmla="*/ 7523 h 10000"/>
              <a:gd name="connsiteX163" fmla="*/ 2710 w 9869"/>
              <a:gd name="connsiteY163" fmla="*/ 7697 h 10000"/>
              <a:gd name="connsiteX164" fmla="*/ 2823 w 9869"/>
              <a:gd name="connsiteY164" fmla="*/ 7711 h 10000"/>
              <a:gd name="connsiteX165" fmla="*/ 2868 w 9869"/>
              <a:gd name="connsiteY165" fmla="*/ 7871 h 10000"/>
              <a:gd name="connsiteX166" fmla="*/ 2843 w 9869"/>
              <a:gd name="connsiteY166" fmla="*/ 7991 h 10000"/>
              <a:gd name="connsiteX167" fmla="*/ 2764 w 9869"/>
              <a:gd name="connsiteY167" fmla="*/ 7911 h 10000"/>
              <a:gd name="connsiteX168" fmla="*/ 2692 w 9869"/>
              <a:gd name="connsiteY168" fmla="*/ 7978 h 10000"/>
              <a:gd name="connsiteX169" fmla="*/ 2632 w 9869"/>
              <a:gd name="connsiteY169" fmla="*/ 7911 h 10000"/>
              <a:gd name="connsiteX170" fmla="*/ 2602 w 9869"/>
              <a:gd name="connsiteY170" fmla="*/ 7804 h 10000"/>
              <a:gd name="connsiteX171" fmla="*/ 2527 w 9869"/>
              <a:gd name="connsiteY171" fmla="*/ 7871 h 10000"/>
              <a:gd name="connsiteX172" fmla="*/ 2462 w 9869"/>
              <a:gd name="connsiteY172" fmla="*/ 7804 h 10000"/>
              <a:gd name="connsiteX173" fmla="*/ 2403 w 9869"/>
              <a:gd name="connsiteY173" fmla="*/ 7911 h 10000"/>
              <a:gd name="connsiteX174" fmla="*/ 2319 w 9869"/>
              <a:gd name="connsiteY174" fmla="*/ 7924 h 10000"/>
              <a:gd name="connsiteX175" fmla="*/ 2263 w 9869"/>
              <a:gd name="connsiteY175" fmla="*/ 7804 h 10000"/>
              <a:gd name="connsiteX176" fmla="*/ 1960 w 9869"/>
              <a:gd name="connsiteY176" fmla="*/ 7764 h 10000"/>
              <a:gd name="connsiteX177" fmla="*/ 1923 w 9869"/>
              <a:gd name="connsiteY177" fmla="*/ 7831 h 10000"/>
              <a:gd name="connsiteX178" fmla="*/ 1896 w 9869"/>
              <a:gd name="connsiteY178" fmla="*/ 7831 h 10000"/>
              <a:gd name="connsiteX179" fmla="*/ 1843 w 9869"/>
              <a:gd name="connsiteY179" fmla="*/ 7965 h 10000"/>
              <a:gd name="connsiteX180" fmla="*/ 1851 w 9869"/>
              <a:gd name="connsiteY180" fmla="*/ 8099 h 10000"/>
              <a:gd name="connsiteX181" fmla="*/ 1820 w 9869"/>
              <a:gd name="connsiteY181" fmla="*/ 8099 h 10000"/>
              <a:gd name="connsiteX182" fmla="*/ 1791 w 9869"/>
              <a:gd name="connsiteY182" fmla="*/ 7991 h 10000"/>
              <a:gd name="connsiteX183" fmla="*/ 1750 w 9869"/>
              <a:gd name="connsiteY183" fmla="*/ 8005 h 10000"/>
              <a:gd name="connsiteX184" fmla="*/ 1736 w 9869"/>
              <a:gd name="connsiteY184" fmla="*/ 8393 h 10000"/>
              <a:gd name="connsiteX185" fmla="*/ 1785 w 9869"/>
              <a:gd name="connsiteY185" fmla="*/ 8514 h 10000"/>
              <a:gd name="connsiteX186" fmla="*/ 1785 w 9869"/>
              <a:gd name="connsiteY186" fmla="*/ 8621 h 10000"/>
              <a:gd name="connsiteX187" fmla="*/ 1833 w 9869"/>
              <a:gd name="connsiteY187" fmla="*/ 8607 h 10000"/>
              <a:gd name="connsiteX188" fmla="*/ 1896 w 9869"/>
              <a:gd name="connsiteY188" fmla="*/ 8554 h 10000"/>
              <a:gd name="connsiteX189" fmla="*/ 1953 w 9869"/>
              <a:gd name="connsiteY189" fmla="*/ 8728 h 10000"/>
              <a:gd name="connsiteX190" fmla="*/ 1992 w 9869"/>
              <a:gd name="connsiteY190" fmla="*/ 8835 h 10000"/>
              <a:gd name="connsiteX191" fmla="*/ 2035 w 9869"/>
              <a:gd name="connsiteY191" fmla="*/ 8983 h 10000"/>
              <a:gd name="connsiteX192" fmla="*/ 2105 w 9869"/>
              <a:gd name="connsiteY192" fmla="*/ 9009 h 10000"/>
              <a:gd name="connsiteX193" fmla="*/ 2013 w 9869"/>
              <a:gd name="connsiteY193" fmla="*/ 9130 h 10000"/>
              <a:gd name="connsiteX194" fmla="*/ 1953 w 9869"/>
              <a:gd name="connsiteY194" fmla="*/ 9023 h 10000"/>
              <a:gd name="connsiteX195" fmla="*/ 1887 w 9869"/>
              <a:gd name="connsiteY195" fmla="*/ 9464 h 10000"/>
              <a:gd name="connsiteX196" fmla="*/ 1965 w 9869"/>
              <a:gd name="connsiteY196" fmla="*/ 9571 h 10000"/>
              <a:gd name="connsiteX197" fmla="*/ 2035 w 9869"/>
              <a:gd name="connsiteY197" fmla="*/ 10000 h 10000"/>
              <a:gd name="connsiteX198" fmla="*/ 1971 w 9869"/>
              <a:gd name="connsiteY198" fmla="*/ 9919 h 10000"/>
              <a:gd name="connsiteX199" fmla="*/ 1910 w 9869"/>
              <a:gd name="connsiteY199" fmla="*/ 9879 h 10000"/>
              <a:gd name="connsiteX200" fmla="*/ 1833 w 9869"/>
              <a:gd name="connsiteY200" fmla="*/ 9853 h 10000"/>
              <a:gd name="connsiteX201" fmla="*/ 1785 w 9869"/>
              <a:gd name="connsiteY201" fmla="*/ 9812 h 10000"/>
              <a:gd name="connsiteX202" fmla="*/ 1730 w 9869"/>
              <a:gd name="connsiteY202" fmla="*/ 9786 h 10000"/>
              <a:gd name="connsiteX203" fmla="*/ 1687 w 9869"/>
              <a:gd name="connsiteY203" fmla="*/ 9639 h 10000"/>
              <a:gd name="connsiteX204" fmla="*/ 1590 w 9869"/>
              <a:gd name="connsiteY204" fmla="*/ 9732 h 10000"/>
              <a:gd name="connsiteX205" fmla="*/ 1502 w 9869"/>
              <a:gd name="connsiteY205" fmla="*/ 9719 h 10000"/>
              <a:gd name="connsiteX206" fmla="*/ 1443 w 9869"/>
              <a:gd name="connsiteY206" fmla="*/ 9598 h 10000"/>
              <a:gd name="connsiteX207" fmla="*/ 1294 w 9869"/>
              <a:gd name="connsiteY207" fmla="*/ 9477 h 10000"/>
              <a:gd name="connsiteX208" fmla="*/ 1140 w 9869"/>
              <a:gd name="connsiteY208" fmla="*/ 9491 h 10000"/>
              <a:gd name="connsiteX209" fmla="*/ 980 w 9869"/>
              <a:gd name="connsiteY209" fmla="*/ 9290 h 10000"/>
              <a:gd name="connsiteX210" fmla="*/ 1106 w 9869"/>
              <a:gd name="connsiteY210" fmla="*/ 9090 h 10000"/>
              <a:gd name="connsiteX211" fmla="*/ 1123 w 9869"/>
              <a:gd name="connsiteY211" fmla="*/ 8929 h 10000"/>
              <a:gd name="connsiteX212" fmla="*/ 1123 w 9869"/>
              <a:gd name="connsiteY212" fmla="*/ 8754 h 10000"/>
              <a:gd name="connsiteX213" fmla="*/ 1128 w 9869"/>
              <a:gd name="connsiteY213" fmla="*/ 8634 h 10000"/>
              <a:gd name="connsiteX214" fmla="*/ 1212 w 9869"/>
              <a:gd name="connsiteY214" fmla="*/ 8581 h 10000"/>
              <a:gd name="connsiteX215" fmla="*/ 1169 w 9869"/>
              <a:gd name="connsiteY215" fmla="*/ 8327 h 10000"/>
              <a:gd name="connsiteX216" fmla="*/ 1072 w 9869"/>
              <a:gd name="connsiteY216" fmla="*/ 8260 h 10000"/>
              <a:gd name="connsiteX217" fmla="*/ 1024 w 9869"/>
              <a:gd name="connsiteY217" fmla="*/ 8220 h 10000"/>
              <a:gd name="connsiteX218" fmla="*/ 961 w 9869"/>
              <a:gd name="connsiteY218" fmla="*/ 8260 h 10000"/>
              <a:gd name="connsiteX219" fmla="*/ 817 w 9869"/>
              <a:gd name="connsiteY219" fmla="*/ 8193 h 10000"/>
              <a:gd name="connsiteX220" fmla="*/ 705 w 9869"/>
              <a:gd name="connsiteY220" fmla="*/ 7938 h 10000"/>
              <a:gd name="connsiteX221" fmla="*/ 614 w 9869"/>
              <a:gd name="connsiteY221" fmla="*/ 7858 h 10000"/>
              <a:gd name="connsiteX222" fmla="*/ 576 w 9869"/>
              <a:gd name="connsiteY222" fmla="*/ 7630 h 10000"/>
              <a:gd name="connsiteX223" fmla="*/ 493 w 9869"/>
              <a:gd name="connsiteY223" fmla="*/ 7604 h 10000"/>
              <a:gd name="connsiteX224" fmla="*/ 415 w 9869"/>
              <a:gd name="connsiteY224" fmla="*/ 7684 h 10000"/>
              <a:gd name="connsiteX225" fmla="*/ 366 w 9869"/>
              <a:gd name="connsiteY225" fmla="*/ 7724 h 10000"/>
              <a:gd name="connsiteX226" fmla="*/ 346 w 9869"/>
              <a:gd name="connsiteY226" fmla="*/ 7617 h 10000"/>
              <a:gd name="connsiteX227" fmla="*/ 304 w 9869"/>
              <a:gd name="connsiteY227" fmla="*/ 7523 h 10000"/>
              <a:gd name="connsiteX228" fmla="*/ 415 w 9869"/>
              <a:gd name="connsiteY228" fmla="*/ 7497 h 10000"/>
              <a:gd name="connsiteX229" fmla="*/ 405 w 9869"/>
              <a:gd name="connsiteY229" fmla="*/ 7430 h 10000"/>
              <a:gd name="connsiteX230" fmla="*/ 380 w 9869"/>
              <a:gd name="connsiteY230" fmla="*/ 7390 h 10000"/>
              <a:gd name="connsiteX231" fmla="*/ 346 w 9869"/>
              <a:gd name="connsiteY231" fmla="*/ 7336 h 10000"/>
              <a:gd name="connsiteX232" fmla="*/ 284 w 9869"/>
              <a:gd name="connsiteY232" fmla="*/ 7068 h 10000"/>
              <a:gd name="connsiteX233" fmla="*/ 202 w 9869"/>
              <a:gd name="connsiteY233" fmla="*/ 6921 h 10000"/>
              <a:gd name="connsiteX234" fmla="*/ 119 w 9869"/>
              <a:gd name="connsiteY234" fmla="*/ 6921 h 10000"/>
              <a:gd name="connsiteX235" fmla="*/ 27 w 9869"/>
              <a:gd name="connsiteY235" fmla="*/ 6921 h 10000"/>
              <a:gd name="connsiteX236" fmla="*/ 0 w 9869"/>
              <a:gd name="connsiteY236" fmla="*/ 6720 h 10000"/>
              <a:gd name="connsiteX237" fmla="*/ 51 w 9869"/>
              <a:gd name="connsiteY237" fmla="*/ 6587 h 10000"/>
              <a:gd name="connsiteX0" fmla="*/ 52 w 9824"/>
              <a:gd name="connsiteY0" fmla="*/ 6587 h 10000"/>
              <a:gd name="connsiteX1" fmla="*/ 92 w 9824"/>
              <a:gd name="connsiteY1" fmla="*/ 6345 h 10000"/>
              <a:gd name="connsiteX2" fmla="*/ 154 w 9824"/>
              <a:gd name="connsiteY2" fmla="*/ 6131 h 10000"/>
              <a:gd name="connsiteX3" fmla="*/ 106 w 9824"/>
              <a:gd name="connsiteY3" fmla="*/ 5877 h 10000"/>
              <a:gd name="connsiteX4" fmla="*/ 106 w 9824"/>
              <a:gd name="connsiteY4" fmla="*/ 5729 h 10000"/>
              <a:gd name="connsiteX5" fmla="*/ 322 w 9824"/>
              <a:gd name="connsiteY5" fmla="*/ 5662 h 10000"/>
              <a:gd name="connsiteX6" fmla="*/ 168 w 9824"/>
              <a:gd name="connsiteY6" fmla="*/ 5582 h 10000"/>
              <a:gd name="connsiteX7" fmla="*/ 173 w 9824"/>
              <a:gd name="connsiteY7" fmla="*/ 5475 h 10000"/>
              <a:gd name="connsiteX8" fmla="*/ 77 w 9824"/>
              <a:gd name="connsiteY8" fmla="*/ 5502 h 10000"/>
              <a:gd name="connsiteX9" fmla="*/ 443 w 9824"/>
              <a:gd name="connsiteY9" fmla="*/ 4912 h 10000"/>
              <a:gd name="connsiteX10" fmla="*/ 279 w 9824"/>
              <a:gd name="connsiteY10" fmla="*/ 4297 h 10000"/>
              <a:gd name="connsiteX11" fmla="*/ 322 w 9824"/>
              <a:gd name="connsiteY11" fmla="*/ 4002 h 10000"/>
              <a:gd name="connsiteX12" fmla="*/ 225 w 9824"/>
              <a:gd name="connsiteY12" fmla="*/ 3668 h 10000"/>
              <a:gd name="connsiteX13" fmla="*/ 302 w 9824"/>
              <a:gd name="connsiteY13" fmla="*/ 3481 h 10000"/>
              <a:gd name="connsiteX14" fmla="*/ 168 w 9824"/>
              <a:gd name="connsiteY14" fmla="*/ 3226 h 10000"/>
              <a:gd name="connsiteX15" fmla="*/ 205 w 9824"/>
              <a:gd name="connsiteY15" fmla="*/ 3012 h 10000"/>
              <a:gd name="connsiteX16" fmla="*/ 385 w 9824"/>
              <a:gd name="connsiteY16" fmla="*/ 2771 h 10000"/>
              <a:gd name="connsiteX17" fmla="*/ 482 w 9824"/>
              <a:gd name="connsiteY17" fmla="*/ 2745 h 10000"/>
              <a:gd name="connsiteX18" fmla="*/ 602 w 9824"/>
              <a:gd name="connsiteY18" fmla="*/ 2798 h 10000"/>
              <a:gd name="connsiteX19" fmla="*/ 500 w 9824"/>
              <a:gd name="connsiteY19" fmla="*/ 2852 h 10000"/>
              <a:gd name="connsiteX20" fmla="*/ 584 w 9824"/>
              <a:gd name="connsiteY20" fmla="*/ 2945 h 10000"/>
              <a:gd name="connsiteX21" fmla="*/ 862 w 9824"/>
              <a:gd name="connsiteY21" fmla="*/ 2972 h 10000"/>
              <a:gd name="connsiteX22" fmla="*/ 1370 w 9824"/>
              <a:gd name="connsiteY22" fmla="*/ 3468 h 10000"/>
              <a:gd name="connsiteX23" fmla="*/ 1376 w 9824"/>
              <a:gd name="connsiteY23" fmla="*/ 3708 h 10000"/>
              <a:gd name="connsiteX24" fmla="*/ 1163 w 9824"/>
              <a:gd name="connsiteY24" fmla="*/ 3935 h 10000"/>
              <a:gd name="connsiteX25" fmla="*/ 482 w 9824"/>
              <a:gd name="connsiteY25" fmla="*/ 3628 h 10000"/>
              <a:gd name="connsiteX26" fmla="*/ 761 w 9824"/>
              <a:gd name="connsiteY26" fmla="*/ 3989 h 10000"/>
              <a:gd name="connsiteX27" fmla="*/ 756 w 9824"/>
              <a:gd name="connsiteY27" fmla="*/ 4404 h 10000"/>
              <a:gd name="connsiteX28" fmla="*/ 1024 w 9824"/>
              <a:gd name="connsiteY28" fmla="*/ 4605 h 10000"/>
              <a:gd name="connsiteX29" fmla="*/ 1100 w 9824"/>
              <a:gd name="connsiteY29" fmla="*/ 4578 h 10000"/>
              <a:gd name="connsiteX30" fmla="*/ 1061 w 9824"/>
              <a:gd name="connsiteY30" fmla="*/ 4404 h 10000"/>
              <a:gd name="connsiteX31" fmla="*/ 933 w 9824"/>
              <a:gd name="connsiteY31" fmla="*/ 4338 h 10000"/>
              <a:gd name="connsiteX32" fmla="*/ 967 w 9824"/>
              <a:gd name="connsiteY32" fmla="*/ 4189 h 10000"/>
              <a:gd name="connsiteX33" fmla="*/ 1086 w 9824"/>
              <a:gd name="connsiteY33" fmla="*/ 4351 h 10000"/>
              <a:gd name="connsiteX34" fmla="*/ 1353 w 9824"/>
              <a:gd name="connsiteY34" fmla="*/ 4404 h 10000"/>
              <a:gd name="connsiteX35" fmla="*/ 1241 w 9824"/>
              <a:gd name="connsiteY35" fmla="*/ 4069 h 10000"/>
              <a:gd name="connsiteX36" fmla="*/ 1487 w 9824"/>
              <a:gd name="connsiteY36" fmla="*/ 3802 h 10000"/>
              <a:gd name="connsiteX37" fmla="*/ 1662 w 9824"/>
              <a:gd name="connsiteY37" fmla="*/ 3989 h 10000"/>
              <a:gd name="connsiteX38" fmla="*/ 1651 w 9824"/>
              <a:gd name="connsiteY38" fmla="*/ 3253 h 10000"/>
              <a:gd name="connsiteX39" fmla="*/ 1585 w 9824"/>
              <a:gd name="connsiteY39" fmla="*/ 3132 h 10000"/>
              <a:gd name="connsiteX40" fmla="*/ 1876 w 9824"/>
              <a:gd name="connsiteY40" fmla="*/ 3306 h 10000"/>
              <a:gd name="connsiteX41" fmla="*/ 1901 w 9824"/>
              <a:gd name="connsiteY41" fmla="*/ 3386 h 10000"/>
              <a:gd name="connsiteX42" fmla="*/ 1738 w 9824"/>
              <a:gd name="connsiteY42" fmla="*/ 3521 h 10000"/>
              <a:gd name="connsiteX43" fmla="*/ 1901 w 9824"/>
              <a:gd name="connsiteY43" fmla="*/ 3762 h 10000"/>
              <a:gd name="connsiteX44" fmla="*/ 2032 w 9824"/>
              <a:gd name="connsiteY44" fmla="*/ 3481 h 10000"/>
              <a:gd name="connsiteX45" fmla="*/ 2580 w 9824"/>
              <a:gd name="connsiteY45" fmla="*/ 3039 h 10000"/>
              <a:gd name="connsiteX46" fmla="*/ 2667 w 9824"/>
              <a:gd name="connsiteY46" fmla="*/ 3025 h 10000"/>
              <a:gd name="connsiteX47" fmla="*/ 2580 w 9824"/>
              <a:gd name="connsiteY47" fmla="*/ 3092 h 10000"/>
              <a:gd name="connsiteX48" fmla="*/ 2846 w 9824"/>
              <a:gd name="connsiteY48" fmla="*/ 4899 h 10000"/>
              <a:gd name="connsiteX49" fmla="*/ 3070 w 9824"/>
              <a:gd name="connsiteY49" fmla="*/ 3025 h 10000"/>
              <a:gd name="connsiteX50" fmla="*/ 3164 w 9824"/>
              <a:gd name="connsiteY50" fmla="*/ 3226 h 10000"/>
              <a:gd name="connsiteX51" fmla="*/ 3255 w 9824"/>
              <a:gd name="connsiteY51" fmla="*/ 3079 h 10000"/>
              <a:gd name="connsiteX52" fmla="*/ 3203 w 9824"/>
              <a:gd name="connsiteY52" fmla="*/ 2838 h 10000"/>
              <a:gd name="connsiteX53" fmla="*/ 3260 w 9824"/>
              <a:gd name="connsiteY53" fmla="*/ 2758 h 10000"/>
              <a:gd name="connsiteX54" fmla="*/ 3568 w 9824"/>
              <a:gd name="connsiteY54" fmla="*/ 2878 h 10000"/>
              <a:gd name="connsiteX55" fmla="*/ 3968 w 9824"/>
              <a:gd name="connsiteY55" fmla="*/ 3293 h 10000"/>
              <a:gd name="connsiteX56" fmla="*/ 4047 w 9824"/>
              <a:gd name="connsiteY56" fmla="*/ 3092 h 10000"/>
              <a:gd name="connsiteX57" fmla="*/ 3961 w 9824"/>
              <a:gd name="connsiteY57" fmla="*/ 2878 h 10000"/>
              <a:gd name="connsiteX58" fmla="*/ 3834 w 9824"/>
              <a:gd name="connsiteY58" fmla="*/ 2825 h 10000"/>
              <a:gd name="connsiteX59" fmla="*/ 3884 w 9824"/>
              <a:gd name="connsiteY59" fmla="*/ 2490 h 10000"/>
              <a:gd name="connsiteX60" fmla="*/ 3799 w 9824"/>
              <a:gd name="connsiteY60" fmla="*/ 2450 h 10000"/>
              <a:gd name="connsiteX61" fmla="*/ 3828 w 9824"/>
              <a:gd name="connsiteY61" fmla="*/ 2289 h 10000"/>
              <a:gd name="connsiteX62" fmla="*/ 3973 w 9824"/>
              <a:gd name="connsiteY62" fmla="*/ 2129 h 10000"/>
              <a:gd name="connsiteX63" fmla="*/ 4073 w 9824"/>
              <a:gd name="connsiteY63" fmla="*/ 1727 h 10000"/>
              <a:gd name="connsiteX64" fmla="*/ 4278 w 9824"/>
              <a:gd name="connsiteY64" fmla="*/ 1740 h 10000"/>
              <a:gd name="connsiteX65" fmla="*/ 4382 w 9824"/>
              <a:gd name="connsiteY65" fmla="*/ 1793 h 10000"/>
              <a:gd name="connsiteX66" fmla="*/ 4304 w 9824"/>
              <a:gd name="connsiteY66" fmla="*/ 2222 h 10000"/>
              <a:gd name="connsiteX67" fmla="*/ 4388 w 9824"/>
              <a:gd name="connsiteY67" fmla="*/ 2423 h 10000"/>
              <a:gd name="connsiteX68" fmla="*/ 4362 w 9824"/>
              <a:gd name="connsiteY68" fmla="*/ 3012 h 10000"/>
              <a:gd name="connsiteX69" fmla="*/ 4468 w 9824"/>
              <a:gd name="connsiteY69" fmla="*/ 3213 h 10000"/>
              <a:gd name="connsiteX70" fmla="*/ 4424 w 9824"/>
              <a:gd name="connsiteY70" fmla="*/ 3426 h 10000"/>
              <a:gd name="connsiteX71" fmla="*/ 4269 w 9824"/>
              <a:gd name="connsiteY71" fmla="*/ 3588 h 10000"/>
              <a:gd name="connsiteX72" fmla="*/ 4320 w 9824"/>
              <a:gd name="connsiteY72" fmla="*/ 3668 h 10000"/>
              <a:gd name="connsiteX73" fmla="*/ 4110 w 9824"/>
              <a:gd name="connsiteY73" fmla="*/ 3748 h 10000"/>
              <a:gd name="connsiteX74" fmla="*/ 4332 w 9824"/>
              <a:gd name="connsiteY74" fmla="*/ 3895 h 10000"/>
              <a:gd name="connsiteX75" fmla="*/ 4582 w 9824"/>
              <a:gd name="connsiteY75" fmla="*/ 3426 h 10000"/>
              <a:gd name="connsiteX76" fmla="*/ 4551 w 9824"/>
              <a:gd name="connsiteY76" fmla="*/ 3132 h 10000"/>
              <a:gd name="connsiteX77" fmla="*/ 4635 w 9824"/>
              <a:gd name="connsiteY77" fmla="*/ 3092 h 10000"/>
              <a:gd name="connsiteX78" fmla="*/ 4768 w 9824"/>
              <a:gd name="connsiteY78" fmla="*/ 3039 h 10000"/>
              <a:gd name="connsiteX79" fmla="*/ 4831 w 9824"/>
              <a:gd name="connsiteY79" fmla="*/ 3199 h 10000"/>
              <a:gd name="connsiteX80" fmla="*/ 4825 w 9824"/>
              <a:gd name="connsiteY80" fmla="*/ 3426 h 10000"/>
              <a:gd name="connsiteX81" fmla="*/ 4986 w 9824"/>
              <a:gd name="connsiteY81" fmla="*/ 3494 h 10000"/>
              <a:gd name="connsiteX82" fmla="*/ 4860 w 9824"/>
              <a:gd name="connsiteY82" fmla="*/ 3413 h 10000"/>
              <a:gd name="connsiteX83" fmla="*/ 4912 w 9824"/>
              <a:gd name="connsiteY83" fmla="*/ 3279 h 10000"/>
              <a:gd name="connsiteX84" fmla="*/ 4866 w 9824"/>
              <a:gd name="connsiteY84" fmla="*/ 3092 h 10000"/>
              <a:gd name="connsiteX85" fmla="*/ 4494 w 9824"/>
              <a:gd name="connsiteY85" fmla="*/ 2959 h 10000"/>
              <a:gd name="connsiteX86" fmla="*/ 4551 w 9824"/>
              <a:gd name="connsiteY86" fmla="*/ 2503 h 10000"/>
              <a:gd name="connsiteX87" fmla="*/ 4424 w 9824"/>
              <a:gd name="connsiteY87" fmla="*/ 2222 h 10000"/>
              <a:gd name="connsiteX88" fmla="*/ 4608 w 9824"/>
              <a:gd name="connsiteY88" fmla="*/ 1955 h 10000"/>
              <a:gd name="connsiteX89" fmla="*/ 4588 w 9824"/>
              <a:gd name="connsiteY89" fmla="*/ 1767 h 10000"/>
              <a:gd name="connsiteX90" fmla="*/ 4671 w 9824"/>
              <a:gd name="connsiteY90" fmla="*/ 1874 h 10000"/>
              <a:gd name="connsiteX91" fmla="*/ 4626 w 9824"/>
              <a:gd name="connsiteY91" fmla="*/ 2236 h 10000"/>
              <a:gd name="connsiteX92" fmla="*/ 4682 w 9824"/>
              <a:gd name="connsiteY92" fmla="*/ 2289 h 10000"/>
              <a:gd name="connsiteX93" fmla="*/ 4937 w 9824"/>
              <a:gd name="connsiteY93" fmla="*/ 2409 h 10000"/>
              <a:gd name="connsiteX94" fmla="*/ 4711 w 9824"/>
              <a:gd name="connsiteY94" fmla="*/ 2102 h 10000"/>
              <a:gd name="connsiteX95" fmla="*/ 4877 w 9824"/>
              <a:gd name="connsiteY95" fmla="*/ 2115 h 10000"/>
              <a:gd name="connsiteX96" fmla="*/ 4844 w 9824"/>
              <a:gd name="connsiteY96" fmla="*/ 1995 h 10000"/>
              <a:gd name="connsiteX97" fmla="*/ 4937 w 9824"/>
              <a:gd name="connsiteY97" fmla="*/ 1942 h 10000"/>
              <a:gd name="connsiteX98" fmla="*/ 5400 w 9824"/>
              <a:gd name="connsiteY98" fmla="*/ 2169 h 10000"/>
              <a:gd name="connsiteX99" fmla="*/ 5308 w 9824"/>
              <a:gd name="connsiteY99" fmla="*/ 2329 h 10000"/>
              <a:gd name="connsiteX100" fmla="*/ 5301 w 9824"/>
              <a:gd name="connsiteY100" fmla="*/ 2570 h 10000"/>
              <a:gd name="connsiteX101" fmla="*/ 5391 w 9824"/>
              <a:gd name="connsiteY101" fmla="*/ 2705 h 10000"/>
              <a:gd name="connsiteX102" fmla="*/ 5440 w 9824"/>
              <a:gd name="connsiteY102" fmla="*/ 2169 h 10000"/>
              <a:gd name="connsiteX103" fmla="*/ 5187 w 9824"/>
              <a:gd name="connsiteY103" fmla="*/ 1900 h 10000"/>
              <a:gd name="connsiteX104" fmla="*/ 5138 w 9824"/>
              <a:gd name="connsiteY104" fmla="*/ 1539 h 10000"/>
              <a:gd name="connsiteX105" fmla="*/ 5718 w 9824"/>
              <a:gd name="connsiteY105" fmla="*/ 1406 h 10000"/>
              <a:gd name="connsiteX106" fmla="*/ 5654 w 9824"/>
              <a:gd name="connsiteY106" fmla="*/ 1057 h 10000"/>
              <a:gd name="connsiteX107" fmla="*/ 5718 w 9824"/>
              <a:gd name="connsiteY107" fmla="*/ 1137 h 10000"/>
              <a:gd name="connsiteX108" fmla="*/ 5820 w 9824"/>
              <a:gd name="connsiteY108" fmla="*/ 1004 h 10000"/>
              <a:gd name="connsiteX109" fmla="*/ 5747 w 9824"/>
              <a:gd name="connsiteY109" fmla="*/ 964 h 10000"/>
              <a:gd name="connsiteX110" fmla="*/ 6368 w 9824"/>
              <a:gd name="connsiteY110" fmla="*/ 683 h 10000"/>
              <a:gd name="connsiteX111" fmla="*/ 6320 w 9824"/>
              <a:gd name="connsiteY111" fmla="*/ 616 h 10000"/>
              <a:gd name="connsiteX112" fmla="*/ 6599 w 9824"/>
              <a:gd name="connsiteY112" fmla="*/ 576 h 10000"/>
              <a:gd name="connsiteX113" fmla="*/ 6599 w 9824"/>
              <a:gd name="connsiteY113" fmla="*/ 669 h 10000"/>
              <a:gd name="connsiteX114" fmla="*/ 6666 w 9824"/>
              <a:gd name="connsiteY114" fmla="*/ 669 h 10000"/>
              <a:gd name="connsiteX115" fmla="*/ 6871 w 9824"/>
              <a:gd name="connsiteY115" fmla="*/ 549 h 10000"/>
              <a:gd name="connsiteX116" fmla="*/ 6970 w 9824"/>
              <a:gd name="connsiteY116" fmla="*/ 616 h 10000"/>
              <a:gd name="connsiteX117" fmla="*/ 6881 w 9824"/>
              <a:gd name="connsiteY117" fmla="*/ 469 h 10000"/>
              <a:gd name="connsiteX118" fmla="*/ 7111 w 9824"/>
              <a:gd name="connsiteY118" fmla="*/ 442 h 10000"/>
              <a:gd name="connsiteX119" fmla="*/ 7115 w 9824"/>
              <a:gd name="connsiteY119" fmla="*/ 254 h 10000"/>
              <a:gd name="connsiteX120" fmla="*/ 7389 w 9824"/>
              <a:gd name="connsiteY120" fmla="*/ 0 h 10000"/>
              <a:gd name="connsiteX121" fmla="*/ 7577 w 9824"/>
              <a:gd name="connsiteY121" fmla="*/ 147 h 10000"/>
              <a:gd name="connsiteX122" fmla="*/ 7418 w 9824"/>
              <a:gd name="connsiteY122" fmla="*/ 281 h 10000"/>
              <a:gd name="connsiteX123" fmla="*/ 7697 w 9824"/>
              <a:gd name="connsiteY123" fmla="*/ 267 h 10000"/>
              <a:gd name="connsiteX124" fmla="*/ 7586 w 9824"/>
              <a:gd name="connsiteY124" fmla="*/ 469 h 10000"/>
              <a:gd name="connsiteX125" fmla="*/ 8054 w 9824"/>
              <a:gd name="connsiteY125" fmla="*/ 374 h 10000"/>
              <a:gd name="connsiteX126" fmla="*/ 8316 w 9824"/>
              <a:gd name="connsiteY126" fmla="*/ 669 h 10000"/>
              <a:gd name="connsiteX127" fmla="*/ 8279 w 9824"/>
              <a:gd name="connsiteY127" fmla="*/ 790 h 10000"/>
              <a:gd name="connsiteX128" fmla="*/ 8189 w 9824"/>
              <a:gd name="connsiteY128" fmla="*/ 723 h 10000"/>
              <a:gd name="connsiteX129" fmla="*/ 8308 w 9824"/>
              <a:gd name="connsiteY129" fmla="*/ 817 h 10000"/>
              <a:gd name="connsiteX130" fmla="*/ 8251 w 9824"/>
              <a:gd name="connsiteY130" fmla="*/ 990 h 10000"/>
              <a:gd name="connsiteX131" fmla="*/ 7389 w 9824"/>
              <a:gd name="connsiteY131" fmla="*/ 1860 h 10000"/>
              <a:gd name="connsiteX132" fmla="*/ 7666 w 9824"/>
              <a:gd name="connsiteY132" fmla="*/ 1753 h 10000"/>
              <a:gd name="connsiteX133" fmla="*/ 7608 w 9824"/>
              <a:gd name="connsiteY133" fmla="*/ 1646 h 10000"/>
              <a:gd name="connsiteX134" fmla="*/ 8042 w 9824"/>
              <a:gd name="connsiteY134" fmla="*/ 1473 h 10000"/>
              <a:gd name="connsiteX135" fmla="*/ 7924 w 9824"/>
              <a:gd name="connsiteY135" fmla="*/ 1513 h 10000"/>
              <a:gd name="connsiteX136" fmla="*/ 7950 w 9824"/>
              <a:gd name="connsiteY136" fmla="*/ 1352 h 10000"/>
              <a:gd name="connsiteX137" fmla="*/ 8189 w 9824"/>
              <a:gd name="connsiteY137" fmla="*/ 1473 h 10000"/>
              <a:gd name="connsiteX138" fmla="*/ 8232 w 9824"/>
              <a:gd name="connsiteY138" fmla="*/ 1352 h 10000"/>
              <a:gd name="connsiteX139" fmla="*/ 8279 w 9824"/>
              <a:gd name="connsiteY139" fmla="*/ 1646 h 10000"/>
              <a:gd name="connsiteX140" fmla="*/ 8400 w 9824"/>
              <a:gd name="connsiteY140" fmla="*/ 1660 h 10000"/>
              <a:gd name="connsiteX141" fmla="*/ 8296 w 9824"/>
              <a:gd name="connsiteY141" fmla="*/ 1539 h 10000"/>
              <a:gd name="connsiteX142" fmla="*/ 8520 w 9824"/>
              <a:gd name="connsiteY142" fmla="*/ 1473 h 10000"/>
              <a:gd name="connsiteX143" fmla="*/ 8798 w 9824"/>
              <a:gd name="connsiteY143" fmla="*/ 1539 h 10000"/>
              <a:gd name="connsiteX144" fmla="*/ 8772 w 9824"/>
              <a:gd name="connsiteY144" fmla="*/ 1646 h 10000"/>
              <a:gd name="connsiteX145" fmla="*/ 9010 w 9824"/>
              <a:gd name="connsiteY145" fmla="*/ 1727 h 10000"/>
              <a:gd name="connsiteX146" fmla="*/ 9223 w 9824"/>
              <a:gd name="connsiteY146" fmla="*/ 1713 h 10000"/>
              <a:gd name="connsiteX147" fmla="*/ 9228 w 9824"/>
              <a:gd name="connsiteY147" fmla="*/ 1446 h 10000"/>
              <a:gd name="connsiteX148" fmla="*/ 9290 w 9824"/>
              <a:gd name="connsiteY148" fmla="*/ 1406 h 10000"/>
              <a:gd name="connsiteX149" fmla="*/ 9824 w 9824"/>
              <a:gd name="connsiteY149" fmla="*/ 1713 h 10000"/>
              <a:gd name="connsiteX150" fmla="*/ 9744 w 9824"/>
              <a:gd name="connsiteY150" fmla="*/ 2169 h 10000"/>
              <a:gd name="connsiteX151" fmla="*/ 3602 w 9824"/>
              <a:gd name="connsiteY151" fmla="*/ 7121 h 10000"/>
              <a:gd name="connsiteX152" fmla="*/ 3378 w 9824"/>
              <a:gd name="connsiteY152" fmla="*/ 6907 h 10000"/>
              <a:gd name="connsiteX153" fmla="*/ 3164 w 9824"/>
              <a:gd name="connsiteY153" fmla="*/ 7068 h 10000"/>
              <a:gd name="connsiteX154" fmla="*/ 3111 w 9824"/>
              <a:gd name="connsiteY154" fmla="*/ 7014 h 10000"/>
              <a:gd name="connsiteX155" fmla="*/ 2903 w 9824"/>
              <a:gd name="connsiteY155" fmla="*/ 4912 h 10000"/>
              <a:gd name="connsiteX156" fmla="*/ 3003 w 9824"/>
              <a:gd name="connsiteY156" fmla="*/ 7148 h 10000"/>
              <a:gd name="connsiteX157" fmla="*/ 2801 w 9824"/>
              <a:gd name="connsiteY157" fmla="*/ 7202 h 10000"/>
              <a:gd name="connsiteX158" fmla="*/ 2728 w 9824"/>
              <a:gd name="connsiteY158" fmla="*/ 7148 h 10000"/>
              <a:gd name="connsiteX159" fmla="*/ 2707 w 9824"/>
              <a:gd name="connsiteY159" fmla="*/ 7202 h 10000"/>
              <a:gd name="connsiteX160" fmla="*/ 2814 w 9824"/>
              <a:gd name="connsiteY160" fmla="*/ 7403 h 10000"/>
              <a:gd name="connsiteX161" fmla="*/ 2739 w 9824"/>
              <a:gd name="connsiteY161" fmla="*/ 7523 h 10000"/>
              <a:gd name="connsiteX162" fmla="*/ 2746 w 9824"/>
              <a:gd name="connsiteY162" fmla="*/ 7697 h 10000"/>
              <a:gd name="connsiteX163" fmla="*/ 2860 w 9824"/>
              <a:gd name="connsiteY163" fmla="*/ 7711 h 10000"/>
              <a:gd name="connsiteX164" fmla="*/ 2906 w 9824"/>
              <a:gd name="connsiteY164" fmla="*/ 7871 h 10000"/>
              <a:gd name="connsiteX165" fmla="*/ 2881 w 9824"/>
              <a:gd name="connsiteY165" fmla="*/ 7991 h 10000"/>
              <a:gd name="connsiteX166" fmla="*/ 2801 w 9824"/>
              <a:gd name="connsiteY166" fmla="*/ 7911 h 10000"/>
              <a:gd name="connsiteX167" fmla="*/ 2728 w 9824"/>
              <a:gd name="connsiteY167" fmla="*/ 7978 h 10000"/>
              <a:gd name="connsiteX168" fmla="*/ 2667 w 9824"/>
              <a:gd name="connsiteY168" fmla="*/ 7911 h 10000"/>
              <a:gd name="connsiteX169" fmla="*/ 2637 w 9824"/>
              <a:gd name="connsiteY169" fmla="*/ 7804 h 10000"/>
              <a:gd name="connsiteX170" fmla="*/ 2561 w 9824"/>
              <a:gd name="connsiteY170" fmla="*/ 7871 h 10000"/>
              <a:gd name="connsiteX171" fmla="*/ 2495 w 9824"/>
              <a:gd name="connsiteY171" fmla="*/ 7804 h 10000"/>
              <a:gd name="connsiteX172" fmla="*/ 2435 w 9824"/>
              <a:gd name="connsiteY172" fmla="*/ 7911 h 10000"/>
              <a:gd name="connsiteX173" fmla="*/ 2350 w 9824"/>
              <a:gd name="connsiteY173" fmla="*/ 7924 h 10000"/>
              <a:gd name="connsiteX174" fmla="*/ 2293 w 9824"/>
              <a:gd name="connsiteY174" fmla="*/ 7804 h 10000"/>
              <a:gd name="connsiteX175" fmla="*/ 1986 w 9824"/>
              <a:gd name="connsiteY175" fmla="*/ 7764 h 10000"/>
              <a:gd name="connsiteX176" fmla="*/ 1949 w 9824"/>
              <a:gd name="connsiteY176" fmla="*/ 7831 h 10000"/>
              <a:gd name="connsiteX177" fmla="*/ 1921 w 9824"/>
              <a:gd name="connsiteY177" fmla="*/ 7831 h 10000"/>
              <a:gd name="connsiteX178" fmla="*/ 1867 w 9824"/>
              <a:gd name="connsiteY178" fmla="*/ 7965 h 10000"/>
              <a:gd name="connsiteX179" fmla="*/ 1876 w 9824"/>
              <a:gd name="connsiteY179" fmla="*/ 8099 h 10000"/>
              <a:gd name="connsiteX180" fmla="*/ 1844 w 9824"/>
              <a:gd name="connsiteY180" fmla="*/ 8099 h 10000"/>
              <a:gd name="connsiteX181" fmla="*/ 1815 w 9824"/>
              <a:gd name="connsiteY181" fmla="*/ 7991 h 10000"/>
              <a:gd name="connsiteX182" fmla="*/ 1773 w 9824"/>
              <a:gd name="connsiteY182" fmla="*/ 8005 h 10000"/>
              <a:gd name="connsiteX183" fmla="*/ 1759 w 9824"/>
              <a:gd name="connsiteY183" fmla="*/ 8393 h 10000"/>
              <a:gd name="connsiteX184" fmla="*/ 1809 w 9824"/>
              <a:gd name="connsiteY184" fmla="*/ 8514 h 10000"/>
              <a:gd name="connsiteX185" fmla="*/ 1809 w 9824"/>
              <a:gd name="connsiteY185" fmla="*/ 8621 h 10000"/>
              <a:gd name="connsiteX186" fmla="*/ 1857 w 9824"/>
              <a:gd name="connsiteY186" fmla="*/ 8607 h 10000"/>
              <a:gd name="connsiteX187" fmla="*/ 1921 w 9824"/>
              <a:gd name="connsiteY187" fmla="*/ 8554 h 10000"/>
              <a:gd name="connsiteX188" fmla="*/ 1979 w 9824"/>
              <a:gd name="connsiteY188" fmla="*/ 8728 h 10000"/>
              <a:gd name="connsiteX189" fmla="*/ 2018 w 9824"/>
              <a:gd name="connsiteY189" fmla="*/ 8835 h 10000"/>
              <a:gd name="connsiteX190" fmla="*/ 2062 w 9824"/>
              <a:gd name="connsiteY190" fmla="*/ 8983 h 10000"/>
              <a:gd name="connsiteX191" fmla="*/ 2133 w 9824"/>
              <a:gd name="connsiteY191" fmla="*/ 9009 h 10000"/>
              <a:gd name="connsiteX192" fmla="*/ 2040 w 9824"/>
              <a:gd name="connsiteY192" fmla="*/ 9130 h 10000"/>
              <a:gd name="connsiteX193" fmla="*/ 1979 w 9824"/>
              <a:gd name="connsiteY193" fmla="*/ 9023 h 10000"/>
              <a:gd name="connsiteX194" fmla="*/ 1912 w 9824"/>
              <a:gd name="connsiteY194" fmla="*/ 9464 h 10000"/>
              <a:gd name="connsiteX195" fmla="*/ 1991 w 9824"/>
              <a:gd name="connsiteY195" fmla="*/ 9571 h 10000"/>
              <a:gd name="connsiteX196" fmla="*/ 2062 w 9824"/>
              <a:gd name="connsiteY196" fmla="*/ 10000 h 10000"/>
              <a:gd name="connsiteX197" fmla="*/ 1997 w 9824"/>
              <a:gd name="connsiteY197" fmla="*/ 9919 h 10000"/>
              <a:gd name="connsiteX198" fmla="*/ 1935 w 9824"/>
              <a:gd name="connsiteY198" fmla="*/ 9879 h 10000"/>
              <a:gd name="connsiteX199" fmla="*/ 1857 w 9824"/>
              <a:gd name="connsiteY199" fmla="*/ 9853 h 10000"/>
              <a:gd name="connsiteX200" fmla="*/ 1809 w 9824"/>
              <a:gd name="connsiteY200" fmla="*/ 9812 h 10000"/>
              <a:gd name="connsiteX201" fmla="*/ 1753 w 9824"/>
              <a:gd name="connsiteY201" fmla="*/ 9786 h 10000"/>
              <a:gd name="connsiteX202" fmla="*/ 1709 w 9824"/>
              <a:gd name="connsiteY202" fmla="*/ 9639 h 10000"/>
              <a:gd name="connsiteX203" fmla="*/ 1611 w 9824"/>
              <a:gd name="connsiteY203" fmla="*/ 9732 h 10000"/>
              <a:gd name="connsiteX204" fmla="*/ 1522 w 9824"/>
              <a:gd name="connsiteY204" fmla="*/ 9719 h 10000"/>
              <a:gd name="connsiteX205" fmla="*/ 1462 w 9824"/>
              <a:gd name="connsiteY205" fmla="*/ 9598 h 10000"/>
              <a:gd name="connsiteX206" fmla="*/ 1311 w 9824"/>
              <a:gd name="connsiteY206" fmla="*/ 9477 h 10000"/>
              <a:gd name="connsiteX207" fmla="*/ 1155 w 9824"/>
              <a:gd name="connsiteY207" fmla="*/ 9491 h 10000"/>
              <a:gd name="connsiteX208" fmla="*/ 993 w 9824"/>
              <a:gd name="connsiteY208" fmla="*/ 9290 h 10000"/>
              <a:gd name="connsiteX209" fmla="*/ 1121 w 9824"/>
              <a:gd name="connsiteY209" fmla="*/ 9090 h 10000"/>
              <a:gd name="connsiteX210" fmla="*/ 1138 w 9824"/>
              <a:gd name="connsiteY210" fmla="*/ 8929 h 10000"/>
              <a:gd name="connsiteX211" fmla="*/ 1138 w 9824"/>
              <a:gd name="connsiteY211" fmla="*/ 8754 h 10000"/>
              <a:gd name="connsiteX212" fmla="*/ 1143 w 9824"/>
              <a:gd name="connsiteY212" fmla="*/ 8634 h 10000"/>
              <a:gd name="connsiteX213" fmla="*/ 1228 w 9824"/>
              <a:gd name="connsiteY213" fmla="*/ 8581 h 10000"/>
              <a:gd name="connsiteX214" fmla="*/ 1185 w 9824"/>
              <a:gd name="connsiteY214" fmla="*/ 8327 h 10000"/>
              <a:gd name="connsiteX215" fmla="*/ 1086 w 9824"/>
              <a:gd name="connsiteY215" fmla="*/ 8260 h 10000"/>
              <a:gd name="connsiteX216" fmla="*/ 1038 w 9824"/>
              <a:gd name="connsiteY216" fmla="*/ 8220 h 10000"/>
              <a:gd name="connsiteX217" fmla="*/ 974 w 9824"/>
              <a:gd name="connsiteY217" fmla="*/ 8260 h 10000"/>
              <a:gd name="connsiteX218" fmla="*/ 828 w 9824"/>
              <a:gd name="connsiteY218" fmla="*/ 8193 h 10000"/>
              <a:gd name="connsiteX219" fmla="*/ 714 w 9824"/>
              <a:gd name="connsiteY219" fmla="*/ 7938 h 10000"/>
              <a:gd name="connsiteX220" fmla="*/ 622 w 9824"/>
              <a:gd name="connsiteY220" fmla="*/ 7858 h 10000"/>
              <a:gd name="connsiteX221" fmla="*/ 584 w 9824"/>
              <a:gd name="connsiteY221" fmla="*/ 7630 h 10000"/>
              <a:gd name="connsiteX222" fmla="*/ 500 w 9824"/>
              <a:gd name="connsiteY222" fmla="*/ 7604 h 10000"/>
              <a:gd name="connsiteX223" fmla="*/ 421 w 9824"/>
              <a:gd name="connsiteY223" fmla="*/ 7684 h 10000"/>
              <a:gd name="connsiteX224" fmla="*/ 371 w 9824"/>
              <a:gd name="connsiteY224" fmla="*/ 7724 h 10000"/>
              <a:gd name="connsiteX225" fmla="*/ 351 w 9824"/>
              <a:gd name="connsiteY225" fmla="*/ 7617 h 10000"/>
              <a:gd name="connsiteX226" fmla="*/ 308 w 9824"/>
              <a:gd name="connsiteY226" fmla="*/ 7523 h 10000"/>
              <a:gd name="connsiteX227" fmla="*/ 421 w 9824"/>
              <a:gd name="connsiteY227" fmla="*/ 7497 h 10000"/>
              <a:gd name="connsiteX228" fmla="*/ 410 w 9824"/>
              <a:gd name="connsiteY228" fmla="*/ 7430 h 10000"/>
              <a:gd name="connsiteX229" fmla="*/ 385 w 9824"/>
              <a:gd name="connsiteY229" fmla="*/ 7390 h 10000"/>
              <a:gd name="connsiteX230" fmla="*/ 351 w 9824"/>
              <a:gd name="connsiteY230" fmla="*/ 7336 h 10000"/>
              <a:gd name="connsiteX231" fmla="*/ 288 w 9824"/>
              <a:gd name="connsiteY231" fmla="*/ 7068 h 10000"/>
              <a:gd name="connsiteX232" fmla="*/ 205 w 9824"/>
              <a:gd name="connsiteY232" fmla="*/ 6921 h 10000"/>
              <a:gd name="connsiteX233" fmla="*/ 121 w 9824"/>
              <a:gd name="connsiteY233" fmla="*/ 6921 h 10000"/>
              <a:gd name="connsiteX234" fmla="*/ 27 w 9824"/>
              <a:gd name="connsiteY234" fmla="*/ 6921 h 10000"/>
              <a:gd name="connsiteX235" fmla="*/ 0 w 9824"/>
              <a:gd name="connsiteY235" fmla="*/ 6720 h 10000"/>
              <a:gd name="connsiteX236" fmla="*/ 52 w 9824"/>
              <a:gd name="connsiteY236" fmla="*/ 6587 h 10000"/>
              <a:gd name="connsiteX0" fmla="*/ 53 w 10000"/>
              <a:gd name="connsiteY0" fmla="*/ 6587 h 10000"/>
              <a:gd name="connsiteX1" fmla="*/ 94 w 10000"/>
              <a:gd name="connsiteY1" fmla="*/ 6345 h 10000"/>
              <a:gd name="connsiteX2" fmla="*/ 157 w 10000"/>
              <a:gd name="connsiteY2" fmla="*/ 6131 h 10000"/>
              <a:gd name="connsiteX3" fmla="*/ 108 w 10000"/>
              <a:gd name="connsiteY3" fmla="*/ 5877 h 10000"/>
              <a:gd name="connsiteX4" fmla="*/ 108 w 10000"/>
              <a:gd name="connsiteY4" fmla="*/ 5729 h 10000"/>
              <a:gd name="connsiteX5" fmla="*/ 328 w 10000"/>
              <a:gd name="connsiteY5" fmla="*/ 5662 h 10000"/>
              <a:gd name="connsiteX6" fmla="*/ 171 w 10000"/>
              <a:gd name="connsiteY6" fmla="*/ 5582 h 10000"/>
              <a:gd name="connsiteX7" fmla="*/ 176 w 10000"/>
              <a:gd name="connsiteY7" fmla="*/ 5475 h 10000"/>
              <a:gd name="connsiteX8" fmla="*/ 78 w 10000"/>
              <a:gd name="connsiteY8" fmla="*/ 5502 h 10000"/>
              <a:gd name="connsiteX9" fmla="*/ 451 w 10000"/>
              <a:gd name="connsiteY9" fmla="*/ 4912 h 10000"/>
              <a:gd name="connsiteX10" fmla="*/ 284 w 10000"/>
              <a:gd name="connsiteY10" fmla="*/ 4297 h 10000"/>
              <a:gd name="connsiteX11" fmla="*/ 328 w 10000"/>
              <a:gd name="connsiteY11" fmla="*/ 4002 h 10000"/>
              <a:gd name="connsiteX12" fmla="*/ 229 w 10000"/>
              <a:gd name="connsiteY12" fmla="*/ 3668 h 10000"/>
              <a:gd name="connsiteX13" fmla="*/ 307 w 10000"/>
              <a:gd name="connsiteY13" fmla="*/ 3481 h 10000"/>
              <a:gd name="connsiteX14" fmla="*/ 171 w 10000"/>
              <a:gd name="connsiteY14" fmla="*/ 3226 h 10000"/>
              <a:gd name="connsiteX15" fmla="*/ 209 w 10000"/>
              <a:gd name="connsiteY15" fmla="*/ 3012 h 10000"/>
              <a:gd name="connsiteX16" fmla="*/ 392 w 10000"/>
              <a:gd name="connsiteY16" fmla="*/ 2771 h 10000"/>
              <a:gd name="connsiteX17" fmla="*/ 491 w 10000"/>
              <a:gd name="connsiteY17" fmla="*/ 2745 h 10000"/>
              <a:gd name="connsiteX18" fmla="*/ 613 w 10000"/>
              <a:gd name="connsiteY18" fmla="*/ 2798 h 10000"/>
              <a:gd name="connsiteX19" fmla="*/ 509 w 10000"/>
              <a:gd name="connsiteY19" fmla="*/ 2852 h 10000"/>
              <a:gd name="connsiteX20" fmla="*/ 594 w 10000"/>
              <a:gd name="connsiteY20" fmla="*/ 2945 h 10000"/>
              <a:gd name="connsiteX21" fmla="*/ 877 w 10000"/>
              <a:gd name="connsiteY21" fmla="*/ 2972 h 10000"/>
              <a:gd name="connsiteX22" fmla="*/ 1395 w 10000"/>
              <a:gd name="connsiteY22" fmla="*/ 3468 h 10000"/>
              <a:gd name="connsiteX23" fmla="*/ 1401 w 10000"/>
              <a:gd name="connsiteY23" fmla="*/ 3708 h 10000"/>
              <a:gd name="connsiteX24" fmla="*/ 1184 w 10000"/>
              <a:gd name="connsiteY24" fmla="*/ 3935 h 10000"/>
              <a:gd name="connsiteX25" fmla="*/ 491 w 10000"/>
              <a:gd name="connsiteY25" fmla="*/ 3628 h 10000"/>
              <a:gd name="connsiteX26" fmla="*/ 775 w 10000"/>
              <a:gd name="connsiteY26" fmla="*/ 3989 h 10000"/>
              <a:gd name="connsiteX27" fmla="*/ 770 w 10000"/>
              <a:gd name="connsiteY27" fmla="*/ 4404 h 10000"/>
              <a:gd name="connsiteX28" fmla="*/ 1042 w 10000"/>
              <a:gd name="connsiteY28" fmla="*/ 4605 h 10000"/>
              <a:gd name="connsiteX29" fmla="*/ 1120 w 10000"/>
              <a:gd name="connsiteY29" fmla="*/ 4578 h 10000"/>
              <a:gd name="connsiteX30" fmla="*/ 1080 w 10000"/>
              <a:gd name="connsiteY30" fmla="*/ 4404 h 10000"/>
              <a:gd name="connsiteX31" fmla="*/ 950 w 10000"/>
              <a:gd name="connsiteY31" fmla="*/ 4338 h 10000"/>
              <a:gd name="connsiteX32" fmla="*/ 984 w 10000"/>
              <a:gd name="connsiteY32" fmla="*/ 4189 h 10000"/>
              <a:gd name="connsiteX33" fmla="*/ 1105 w 10000"/>
              <a:gd name="connsiteY33" fmla="*/ 4351 h 10000"/>
              <a:gd name="connsiteX34" fmla="*/ 1377 w 10000"/>
              <a:gd name="connsiteY34" fmla="*/ 4404 h 10000"/>
              <a:gd name="connsiteX35" fmla="*/ 1263 w 10000"/>
              <a:gd name="connsiteY35" fmla="*/ 4069 h 10000"/>
              <a:gd name="connsiteX36" fmla="*/ 1514 w 10000"/>
              <a:gd name="connsiteY36" fmla="*/ 3802 h 10000"/>
              <a:gd name="connsiteX37" fmla="*/ 1692 w 10000"/>
              <a:gd name="connsiteY37" fmla="*/ 3989 h 10000"/>
              <a:gd name="connsiteX38" fmla="*/ 1681 w 10000"/>
              <a:gd name="connsiteY38" fmla="*/ 3253 h 10000"/>
              <a:gd name="connsiteX39" fmla="*/ 1613 w 10000"/>
              <a:gd name="connsiteY39" fmla="*/ 3132 h 10000"/>
              <a:gd name="connsiteX40" fmla="*/ 1910 w 10000"/>
              <a:gd name="connsiteY40" fmla="*/ 3306 h 10000"/>
              <a:gd name="connsiteX41" fmla="*/ 1935 w 10000"/>
              <a:gd name="connsiteY41" fmla="*/ 3386 h 10000"/>
              <a:gd name="connsiteX42" fmla="*/ 1769 w 10000"/>
              <a:gd name="connsiteY42" fmla="*/ 3521 h 10000"/>
              <a:gd name="connsiteX43" fmla="*/ 1935 w 10000"/>
              <a:gd name="connsiteY43" fmla="*/ 3762 h 10000"/>
              <a:gd name="connsiteX44" fmla="*/ 2068 w 10000"/>
              <a:gd name="connsiteY44" fmla="*/ 3481 h 10000"/>
              <a:gd name="connsiteX45" fmla="*/ 2626 w 10000"/>
              <a:gd name="connsiteY45" fmla="*/ 3039 h 10000"/>
              <a:gd name="connsiteX46" fmla="*/ 2715 w 10000"/>
              <a:gd name="connsiteY46" fmla="*/ 3025 h 10000"/>
              <a:gd name="connsiteX47" fmla="*/ 2626 w 10000"/>
              <a:gd name="connsiteY47" fmla="*/ 3092 h 10000"/>
              <a:gd name="connsiteX48" fmla="*/ 2897 w 10000"/>
              <a:gd name="connsiteY48" fmla="*/ 4899 h 10000"/>
              <a:gd name="connsiteX49" fmla="*/ 3125 w 10000"/>
              <a:gd name="connsiteY49" fmla="*/ 3025 h 10000"/>
              <a:gd name="connsiteX50" fmla="*/ 3221 w 10000"/>
              <a:gd name="connsiteY50" fmla="*/ 3226 h 10000"/>
              <a:gd name="connsiteX51" fmla="*/ 3313 w 10000"/>
              <a:gd name="connsiteY51" fmla="*/ 3079 h 10000"/>
              <a:gd name="connsiteX52" fmla="*/ 3260 w 10000"/>
              <a:gd name="connsiteY52" fmla="*/ 2838 h 10000"/>
              <a:gd name="connsiteX53" fmla="*/ 3318 w 10000"/>
              <a:gd name="connsiteY53" fmla="*/ 2758 h 10000"/>
              <a:gd name="connsiteX54" fmla="*/ 3632 w 10000"/>
              <a:gd name="connsiteY54" fmla="*/ 2878 h 10000"/>
              <a:gd name="connsiteX55" fmla="*/ 4039 w 10000"/>
              <a:gd name="connsiteY55" fmla="*/ 3293 h 10000"/>
              <a:gd name="connsiteX56" fmla="*/ 4120 w 10000"/>
              <a:gd name="connsiteY56" fmla="*/ 3092 h 10000"/>
              <a:gd name="connsiteX57" fmla="*/ 4032 w 10000"/>
              <a:gd name="connsiteY57" fmla="*/ 2878 h 10000"/>
              <a:gd name="connsiteX58" fmla="*/ 3903 w 10000"/>
              <a:gd name="connsiteY58" fmla="*/ 2825 h 10000"/>
              <a:gd name="connsiteX59" fmla="*/ 3954 w 10000"/>
              <a:gd name="connsiteY59" fmla="*/ 2490 h 10000"/>
              <a:gd name="connsiteX60" fmla="*/ 3867 w 10000"/>
              <a:gd name="connsiteY60" fmla="*/ 2450 h 10000"/>
              <a:gd name="connsiteX61" fmla="*/ 3897 w 10000"/>
              <a:gd name="connsiteY61" fmla="*/ 2289 h 10000"/>
              <a:gd name="connsiteX62" fmla="*/ 4044 w 10000"/>
              <a:gd name="connsiteY62" fmla="*/ 2129 h 10000"/>
              <a:gd name="connsiteX63" fmla="*/ 4146 w 10000"/>
              <a:gd name="connsiteY63" fmla="*/ 1727 h 10000"/>
              <a:gd name="connsiteX64" fmla="*/ 4355 w 10000"/>
              <a:gd name="connsiteY64" fmla="*/ 1740 h 10000"/>
              <a:gd name="connsiteX65" fmla="*/ 4461 w 10000"/>
              <a:gd name="connsiteY65" fmla="*/ 1793 h 10000"/>
              <a:gd name="connsiteX66" fmla="*/ 4381 w 10000"/>
              <a:gd name="connsiteY66" fmla="*/ 2222 h 10000"/>
              <a:gd name="connsiteX67" fmla="*/ 4467 w 10000"/>
              <a:gd name="connsiteY67" fmla="*/ 2423 h 10000"/>
              <a:gd name="connsiteX68" fmla="*/ 4440 w 10000"/>
              <a:gd name="connsiteY68" fmla="*/ 3012 h 10000"/>
              <a:gd name="connsiteX69" fmla="*/ 4548 w 10000"/>
              <a:gd name="connsiteY69" fmla="*/ 3213 h 10000"/>
              <a:gd name="connsiteX70" fmla="*/ 4503 w 10000"/>
              <a:gd name="connsiteY70" fmla="*/ 3426 h 10000"/>
              <a:gd name="connsiteX71" fmla="*/ 4345 w 10000"/>
              <a:gd name="connsiteY71" fmla="*/ 3588 h 10000"/>
              <a:gd name="connsiteX72" fmla="*/ 4397 w 10000"/>
              <a:gd name="connsiteY72" fmla="*/ 3668 h 10000"/>
              <a:gd name="connsiteX73" fmla="*/ 4184 w 10000"/>
              <a:gd name="connsiteY73" fmla="*/ 3748 h 10000"/>
              <a:gd name="connsiteX74" fmla="*/ 4410 w 10000"/>
              <a:gd name="connsiteY74" fmla="*/ 3895 h 10000"/>
              <a:gd name="connsiteX75" fmla="*/ 4664 w 10000"/>
              <a:gd name="connsiteY75" fmla="*/ 3426 h 10000"/>
              <a:gd name="connsiteX76" fmla="*/ 4633 w 10000"/>
              <a:gd name="connsiteY76" fmla="*/ 3132 h 10000"/>
              <a:gd name="connsiteX77" fmla="*/ 4718 w 10000"/>
              <a:gd name="connsiteY77" fmla="*/ 3092 h 10000"/>
              <a:gd name="connsiteX78" fmla="*/ 4853 w 10000"/>
              <a:gd name="connsiteY78" fmla="*/ 3039 h 10000"/>
              <a:gd name="connsiteX79" fmla="*/ 4918 w 10000"/>
              <a:gd name="connsiteY79" fmla="*/ 3199 h 10000"/>
              <a:gd name="connsiteX80" fmla="*/ 4911 w 10000"/>
              <a:gd name="connsiteY80" fmla="*/ 3426 h 10000"/>
              <a:gd name="connsiteX81" fmla="*/ 5075 w 10000"/>
              <a:gd name="connsiteY81" fmla="*/ 3494 h 10000"/>
              <a:gd name="connsiteX82" fmla="*/ 4947 w 10000"/>
              <a:gd name="connsiteY82" fmla="*/ 3413 h 10000"/>
              <a:gd name="connsiteX83" fmla="*/ 5000 w 10000"/>
              <a:gd name="connsiteY83" fmla="*/ 3279 h 10000"/>
              <a:gd name="connsiteX84" fmla="*/ 4953 w 10000"/>
              <a:gd name="connsiteY84" fmla="*/ 3092 h 10000"/>
              <a:gd name="connsiteX85" fmla="*/ 4575 w 10000"/>
              <a:gd name="connsiteY85" fmla="*/ 2959 h 10000"/>
              <a:gd name="connsiteX86" fmla="*/ 4633 w 10000"/>
              <a:gd name="connsiteY86" fmla="*/ 2503 h 10000"/>
              <a:gd name="connsiteX87" fmla="*/ 4503 w 10000"/>
              <a:gd name="connsiteY87" fmla="*/ 2222 h 10000"/>
              <a:gd name="connsiteX88" fmla="*/ 4691 w 10000"/>
              <a:gd name="connsiteY88" fmla="*/ 1955 h 10000"/>
              <a:gd name="connsiteX89" fmla="*/ 4670 w 10000"/>
              <a:gd name="connsiteY89" fmla="*/ 1767 h 10000"/>
              <a:gd name="connsiteX90" fmla="*/ 4755 w 10000"/>
              <a:gd name="connsiteY90" fmla="*/ 1874 h 10000"/>
              <a:gd name="connsiteX91" fmla="*/ 4709 w 10000"/>
              <a:gd name="connsiteY91" fmla="*/ 2236 h 10000"/>
              <a:gd name="connsiteX92" fmla="*/ 4766 w 10000"/>
              <a:gd name="connsiteY92" fmla="*/ 2289 h 10000"/>
              <a:gd name="connsiteX93" fmla="*/ 5025 w 10000"/>
              <a:gd name="connsiteY93" fmla="*/ 2409 h 10000"/>
              <a:gd name="connsiteX94" fmla="*/ 4795 w 10000"/>
              <a:gd name="connsiteY94" fmla="*/ 2102 h 10000"/>
              <a:gd name="connsiteX95" fmla="*/ 4964 w 10000"/>
              <a:gd name="connsiteY95" fmla="*/ 2115 h 10000"/>
              <a:gd name="connsiteX96" fmla="*/ 4931 w 10000"/>
              <a:gd name="connsiteY96" fmla="*/ 1995 h 10000"/>
              <a:gd name="connsiteX97" fmla="*/ 5025 w 10000"/>
              <a:gd name="connsiteY97" fmla="*/ 1942 h 10000"/>
              <a:gd name="connsiteX98" fmla="*/ 5497 w 10000"/>
              <a:gd name="connsiteY98" fmla="*/ 2169 h 10000"/>
              <a:gd name="connsiteX99" fmla="*/ 5403 w 10000"/>
              <a:gd name="connsiteY99" fmla="*/ 2329 h 10000"/>
              <a:gd name="connsiteX100" fmla="*/ 5396 w 10000"/>
              <a:gd name="connsiteY100" fmla="*/ 2570 h 10000"/>
              <a:gd name="connsiteX101" fmla="*/ 5488 w 10000"/>
              <a:gd name="connsiteY101" fmla="*/ 2705 h 10000"/>
              <a:gd name="connsiteX102" fmla="*/ 5537 w 10000"/>
              <a:gd name="connsiteY102" fmla="*/ 2169 h 10000"/>
              <a:gd name="connsiteX103" fmla="*/ 5280 w 10000"/>
              <a:gd name="connsiteY103" fmla="*/ 1900 h 10000"/>
              <a:gd name="connsiteX104" fmla="*/ 5230 w 10000"/>
              <a:gd name="connsiteY104" fmla="*/ 1539 h 10000"/>
              <a:gd name="connsiteX105" fmla="*/ 5820 w 10000"/>
              <a:gd name="connsiteY105" fmla="*/ 1406 h 10000"/>
              <a:gd name="connsiteX106" fmla="*/ 5755 w 10000"/>
              <a:gd name="connsiteY106" fmla="*/ 1057 h 10000"/>
              <a:gd name="connsiteX107" fmla="*/ 5820 w 10000"/>
              <a:gd name="connsiteY107" fmla="*/ 1137 h 10000"/>
              <a:gd name="connsiteX108" fmla="*/ 5924 w 10000"/>
              <a:gd name="connsiteY108" fmla="*/ 1004 h 10000"/>
              <a:gd name="connsiteX109" fmla="*/ 5850 w 10000"/>
              <a:gd name="connsiteY109" fmla="*/ 964 h 10000"/>
              <a:gd name="connsiteX110" fmla="*/ 6482 w 10000"/>
              <a:gd name="connsiteY110" fmla="*/ 683 h 10000"/>
              <a:gd name="connsiteX111" fmla="*/ 6433 w 10000"/>
              <a:gd name="connsiteY111" fmla="*/ 616 h 10000"/>
              <a:gd name="connsiteX112" fmla="*/ 6717 w 10000"/>
              <a:gd name="connsiteY112" fmla="*/ 576 h 10000"/>
              <a:gd name="connsiteX113" fmla="*/ 6717 w 10000"/>
              <a:gd name="connsiteY113" fmla="*/ 669 h 10000"/>
              <a:gd name="connsiteX114" fmla="*/ 6785 w 10000"/>
              <a:gd name="connsiteY114" fmla="*/ 669 h 10000"/>
              <a:gd name="connsiteX115" fmla="*/ 6994 w 10000"/>
              <a:gd name="connsiteY115" fmla="*/ 549 h 10000"/>
              <a:gd name="connsiteX116" fmla="*/ 7095 w 10000"/>
              <a:gd name="connsiteY116" fmla="*/ 616 h 10000"/>
              <a:gd name="connsiteX117" fmla="*/ 7004 w 10000"/>
              <a:gd name="connsiteY117" fmla="*/ 469 h 10000"/>
              <a:gd name="connsiteX118" fmla="*/ 7238 w 10000"/>
              <a:gd name="connsiteY118" fmla="*/ 442 h 10000"/>
              <a:gd name="connsiteX119" fmla="*/ 7242 w 10000"/>
              <a:gd name="connsiteY119" fmla="*/ 254 h 10000"/>
              <a:gd name="connsiteX120" fmla="*/ 7521 w 10000"/>
              <a:gd name="connsiteY120" fmla="*/ 0 h 10000"/>
              <a:gd name="connsiteX121" fmla="*/ 7713 w 10000"/>
              <a:gd name="connsiteY121" fmla="*/ 147 h 10000"/>
              <a:gd name="connsiteX122" fmla="*/ 7551 w 10000"/>
              <a:gd name="connsiteY122" fmla="*/ 281 h 10000"/>
              <a:gd name="connsiteX123" fmla="*/ 7835 w 10000"/>
              <a:gd name="connsiteY123" fmla="*/ 267 h 10000"/>
              <a:gd name="connsiteX124" fmla="*/ 7722 w 10000"/>
              <a:gd name="connsiteY124" fmla="*/ 469 h 10000"/>
              <a:gd name="connsiteX125" fmla="*/ 8198 w 10000"/>
              <a:gd name="connsiteY125" fmla="*/ 374 h 10000"/>
              <a:gd name="connsiteX126" fmla="*/ 8465 w 10000"/>
              <a:gd name="connsiteY126" fmla="*/ 669 h 10000"/>
              <a:gd name="connsiteX127" fmla="*/ 8427 w 10000"/>
              <a:gd name="connsiteY127" fmla="*/ 790 h 10000"/>
              <a:gd name="connsiteX128" fmla="*/ 8336 w 10000"/>
              <a:gd name="connsiteY128" fmla="*/ 723 h 10000"/>
              <a:gd name="connsiteX129" fmla="*/ 8457 w 10000"/>
              <a:gd name="connsiteY129" fmla="*/ 817 h 10000"/>
              <a:gd name="connsiteX130" fmla="*/ 8399 w 10000"/>
              <a:gd name="connsiteY130" fmla="*/ 990 h 10000"/>
              <a:gd name="connsiteX131" fmla="*/ 7521 w 10000"/>
              <a:gd name="connsiteY131" fmla="*/ 1860 h 10000"/>
              <a:gd name="connsiteX132" fmla="*/ 7803 w 10000"/>
              <a:gd name="connsiteY132" fmla="*/ 1753 h 10000"/>
              <a:gd name="connsiteX133" fmla="*/ 7744 w 10000"/>
              <a:gd name="connsiteY133" fmla="*/ 1646 h 10000"/>
              <a:gd name="connsiteX134" fmla="*/ 8186 w 10000"/>
              <a:gd name="connsiteY134" fmla="*/ 1473 h 10000"/>
              <a:gd name="connsiteX135" fmla="*/ 8066 w 10000"/>
              <a:gd name="connsiteY135" fmla="*/ 1513 h 10000"/>
              <a:gd name="connsiteX136" fmla="*/ 8092 w 10000"/>
              <a:gd name="connsiteY136" fmla="*/ 1352 h 10000"/>
              <a:gd name="connsiteX137" fmla="*/ 8336 w 10000"/>
              <a:gd name="connsiteY137" fmla="*/ 1473 h 10000"/>
              <a:gd name="connsiteX138" fmla="*/ 8379 w 10000"/>
              <a:gd name="connsiteY138" fmla="*/ 1352 h 10000"/>
              <a:gd name="connsiteX139" fmla="*/ 8427 w 10000"/>
              <a:gd name="connsiteY139" fmla="*/ 1646 h 10000"/>
              <a:gd name="connsiteX140" fmla="*/ 8550 w 10000"/>
              <a:gd name="connsiteY140" fmla="*/ 1660 h 10000"/>
              <a:gd name="connsiteX141" fmla="*/ 8445 w 10000"/>
              <a:gd name="connsiteY141" fmla="*/ 1539 h 10000"/>
              <a:gd name="connsiteX142" fmla="*/ 8673 w 10000"/>
              <a:gd name="connsiteY142" fmla="*/ 1473 h 10000"/>
              <a:gd name="connsiteX143" fmla="*/ 8956 w 10000"/>
              <a:gd name="connsiteY143" fmla="*/ 1539 h 10000"/>
              <a:gd name="connsiteX144" fmla="*/ 8929 w 10000"/>
              <a:gd name="connsiteY144" fmla="*/ 1646 h 10000"/>
              <a:gd name="connsiteX145" fmla="*/ 9171 w 10000"/>
              <a:gd name="connsiteY145" fmla="*/ 1727 h 10000"/>
              <a:gd name="connsiteX146" fmla="*/ 9388 w 10000"/>
              <a:gd name="connsiteY146" fmla="*/ 1713 h 10000"/>
              <a:gd name="connsiteX147" fmla="*/ 9393 w 10000"/>
              <a:gd name="connsiteY147" fmla="*/ 1446 h 10000"/>
              <a:gd name="connsiteX148" fmla="*/ 9456 w 10000"/>
              <a:gd name="connsiteY148" fmla="*/ 1406 h 10000"/>
              <a:gd name="connsiteX149" fmla="*/ 10000 w 10000"/>
              <a:gd name="connsiteY149" fmla="*/ 1713 h 10000"/>
              <a:gd name="connsiteX150" fmla="*/ 3667 w 10000"/>
              <a:gd name="connsiteY150" fmla="*/ 7121 h 10000"/>
              <a:gd name="connsiteX151" fmla="*/ 3439 w 10000"/>
              <a:gd name="connsiteY151" fmla="*/ 6907 h 10000"/>
              <a:gd name="connsiteX152" fmla="*/ 3221 w 10000"/>
              <a:gd name="connsiteY152" fmla="*/ 7068 h 10000"/>
              <a:gd name="connsiteX153" fmla="*/ 3167 w 10000"/>
              <a:gd name="connsiteY153" fmla="*/ 7014 h 10000"/>
              <a:gd name="connsiteX154" fmla="*/ 2955 w 10000"/>
              <a:gd name="connsiteY154" fmla="*/ 4912 h 10000"/>
              <a:gd name="connsiteX155" fmla="*/ 3057 w 10000"/>
              <a:gd name="connsiteY155" fmla="*/ 7148 h 10000"/>
              <a:gd name="connsiteX156" fmla="*/ 2851 w 10000"/>
              <a:gd name="connsiteY156" fmla="*/ 7202 h 10000"/>
              <a:gd name="connsiteX157" fmla="*/ 2777 w 10000"/>
              <a:gd name="connsiteY157" fmla="*/ 7148 h 10000"/>
              <a:gd name="connsiteX158" fmla="*/ 2755 w 10000"/>
              <a:gd name="connsiteY158" fmla="*/ 7202 h 10000"/>
              <a:gd name="connsiteX159" fmla="*/ 2864 w 10000"/>
              <a:gd name="connsiteY159" fmla="*/ 7403 h 10000"/>
              <a:gd name="connsiteX160" fmla="*/ 2788 w 10000"/>
              <a:gd name="connsiteY160" fmla="*/ 7523 h 10000"/>
              <a:gd name="connsiteX161" fmla="*/ 2795 w 10000"/>
              <a:gd name="connsiteY161" fmla="*/ 7697 h 10000"/>
              <a:gd name="connsiteX162" fmla="*/ 2911 w 10000"/>
              <a:gd name="connsiteY162" fmla="*/ 7711 h 10000"/>
              <a:gd name="connsiteX163" fmla="*/ 2958 w 10000"/>
              <a:gd name="connsiteY163" fmla="*/ 7871 h 10000"/>
              <a:gd name="connsiteX164" fmla="*/ 2933 w 10000"/>
              <a:gd name="connsiteY164" fmla="*/ 7991 h 10000"/>
              <a:gd name="connsiteX165" fmla="*/ 2851 w 10000"/>
              <a:gd name="connsiteY165" fmla="*/ 7911 h 10000"/>
              <a:gd name="connsiteX166" fmla="*/ 2777 w 10000"/>
              <a:gd name="connsiteY166" fmla="*/ 7978 h 10000"/>
              <a:gd name="connsiteX167" fmla="*/ 2715 w 10000"/>
              <a:gd name="connsiteY167" fmla="*/ 7911 h 10000"/>
              <a:gd name="connsiteX168" fmla="*/ 2684 w 10000"/>
              <a:gd name="connsiteY168" fmla="*/ 7804 h 10000"/>
              <a:gd name="connsiteX169" fmla="*/ 2607 w 10000"/>
              <a:gd name="connsiteY169" fmla="*/ 7871 h 10000"/>
              <a:gd name="connsiteX170" fmla="*/ 2540 w 10000"/>
              <a:gd name="connsiteY170" fmla="*/ 7804 h 10000"/>
              <a:gd name="connsiteX171" fmla="*/ 2479 w 10000"/>
              <a:gd name="connsiteY171" fmla="*/ 7911 h 10000"/>
              <a:gd name="connsiteX172" fmla="*/ 2392 w 10000"/>
              <a:gd name="connsiteY172" fmla="*/ 7924 h 10000"/>
              <a:gd name="connsiteX173" fmla="*/ 2334 w 10000"/>
              <a:gd name="connsiteY173" fmla="*/ 7804 h 10000"/>
              <a:gd name="connsiteX174" fmla="*/ 2022 w 10000"/>
              <a:gd name="connsiteY174" fmla="*/ 7764 h 10000"/>
              <a:gd name="connsiteX175" fmla="*/ 1984 w 10000"/>
              <a:gd name="connsiteY175" fmla="*/ 7831 h 10000"/>
              <a:gd name="connsiteX176" fmla="*/ 1955 w 10000"/>
              <a:gd name="connsiteY176" fmla="*/ 7831 h 10000"/>
              <a:gd name="connsiteX177" fmla="*/ 1900 w 10000"/>
              <a:gd name="connsiteY177" fmla="*/ 7965 h 10000"/>
              <a:gd name="connsiteX178" fmla="*/ 1910 w 10000"/>
              <a:gd name="connsiteY178" fmla="*/ 8099 h 10000"/>
              <a:gd name="connsiteX179" fmla="*/ 1877 w 10000"/>
              <a:gd name="connsiteY179" fmla="*/ 8099 h 10000"/>
              <a:gd name="connsiteX180" fmla="*/ 1848 w 10000"/>
              <a:gd name="connsiteY180" fmla="*/ 7991 h 10000"/>
              <a:gd name="connsiteX181" fmla="*/ 1805 w 10000"/>
              <a:gd name="connsiteY181" fmla="*/ 8005 h 10000"/>
              <a:gd name="connsiteX182" fmla="*/ 1791 w 10000"/>
              <a:gd name="connsiteY182" fmla="*/ 8393 h 10000"/>
              <a:gd name="connsiteX183" fmla="*/ 1841 w 10000"/>
              <a:gd name="connsiteY183" fmla="*/ 8514 h 10000"/>
              <a:gd name="connsiteX184" fmla="*/ 1841 w 10000"/>
              <a:gd name="connsiteY184" fmla="*/ 8621 h 10000"/>
              <a:gd name="connsiteX185" fmla="*/ 1890 w 10000"/>
              <a:gd name="connsiteY185" fmla="*/ 8607 h 10000"/>
              <a:gd name="connsiteX186" fmla="*/ 1955 w 10000"/>
              <a:gd name="connsiteY186" fmla="*/ 8554 h 10000"/>
              <a:gd name="connsiteX187" fmla="*/ 2014 w 10000"/>
              <a:gd name="connsiteY187" fmla="*/ 8728 h 10000"/>
              <a:gd name="connsiteX188" fmla="*/ 2054 w 10000"/>
              <a:gd name="connsiteY188" fmla="*/ 8835 h 10000"/>
              <a:gd name="connsiteX189" fmla="*/ 2099 w 10000"/>
              <a:gd name="connsiteY189" fmla="*/ 8983 h 10000"/>
              <a:gd name="connsiteX190" fmla="*/ 2171 w 10000"/>
              <a:gd name="connsiteY190" fmla="*/ 9009 h 10000"/>
              <a:gd name="connsiteX191" fmla="*/ 2077 w 10000"/>
              <a:gd name="connsiteY191" fmla="*/ 9130 h 10000"/>
              <a:gd name="connsiteX192" fmla="*/ 2014 w 10000"/>
              <a:gd name="connsiteY192" fmla="*/ 9023 h 10000"/>
              <a:gd name="connsiteX193" fmla="*/ 1946 w 10000"/>
              <a:gd name="connsiteY193" fmla="*/ 9464 h 10000"/>
              <a:gd name="connsiteX194" fmla="*/ 2027 w 10000"/>
              <a:gd name="connsiteY194" fmla="*/ 9571 h 10000"/>
              <a:gd name="connsiteX195" fmla="*/ 2099 w 10000"/>
              <a:gd name="connsiteY195" fmla="*/ 10000 h 10000"/>
              <a:gd name="connsiteX196" fmla="*/ 2033 w 10000"/>
              <a:gd name="connsiteY196" fmla="*/ 9919 h 10000"/>
              <a:gd name="connsiteX197" fmla="*/ 1970 w 10000"/>
              <a:gd name="connsiteY197" fmla="*/ 9879 h 10000"/>
              <a:gd name="connsiteX198" fmla="*/ 1890 w 10000"/>
              <a:gd name="connsiteY198" fmla="*/ 9853 h 10000"/>
              <a:gd name="connsiteX199" fmla="*/ 1841 w 10000"/>
              <a:gd name="connsiteY199" fmla="*/ 9812 h 10000"/>
              <a:gd name="connsiteX200" fmla="*/ 1784 w 10000"/>
              <a:gd name="connsiteY200" fmla="*/ 9786 h 10000"/>
              <a:gd name="connsiteX201" fmla="*/ 1740 w 10000"/>
              <a:gd name="connsiteY201" fmla="*/ 9639 h 10000"/>
              <a:gd name="connsiteX202" fmla="*/ 1640 w 10000"/>
              <a:gd name="connsiteY202" fmla="*/ 9732 h 10000"/>
              <a:gd name="connsiteX203" fmla="*/ 1549 w 10000"/>
              <a:gd name="connsiteY203" fmla="*/ 9719 h 10000"/>
              <a:gd name="connsiteX204" fmla="*/ 1488 w 10000"/>
              <a:gd name="connsiteY204" fmla="*/ 9598 h 10000"/>
              <a:gd name="connsiteX205" fmla="*/ 1334 w 10000"/>
              <a:gd name="connsiteY205" fmla="*/ 9477 h 10000"/>
              <a:gd name="connsiteX206" fmla="*/ 1176 w 10000"/>
              <a:gd name="connsiteY206" fmla="*/ 9491 h 10000"/>
              <a:gd name="connsiteX207" fmla="*/ 1011 w 10000"/>
              <a:gd name="connsiteY207" fmla="*/ 9290 h 10000"/>
              <a:gd name="connsiteX208" fmla="*/ 1141 w 10000"/>
              <a:gd name="connsiteY208" fmla="*/ 9090 h 10000"/>
              <a:gd name="connsiteX209" fmla="*/ 1158 w 10000"/>
              <a:gd name="connsiteY209" fmla="*/ 8929 h 10000"/>
              <a:gd name="connsiteX210" fmla="*/ 1158 w 10000"/>
              <a:gd name="connsiteY210" fmla="*/ 8754 h 10000"/>
              <a:gd name="connsiteX211" fmla="*/ 1163 w 10000"/>
              <a:gd name="connsiteY211" fmla="*/ 8634 h 10000"/>
              <a:gd name="connsiteX212" fmla="*/ 1250 w 10000"/>
              <a:gd name="connsiteY212" fmla="*/ 8581 h 10000"/>
              <a:gd name="connsiteX213" fmla="*/ 1206 w 10000"/>
              <a:gd name="connsiteY213" fmla="*/ 8327 h 10000"/>
              <a:gd name="connsiteX214" fmla="*/ 1105 w 10000"/>
              <a:gd name="connsiteY214" fmla="*/ 8260 h 10000"/>
              <a:gd name="connsiteX215" fmla="*/ 1057 w 10000"/>
              <a:gd name="connsiteY215" fmla="*/ 8220 h 10000"/>
              <a:gd name="connsiteX216" fmla="*/ 991 w 10000"/>
              <a:gd name="connsiteY216" fmla="*/ 8260 h 10000"/>
              <a:gd name="connsiteX217" fmla="*/ 843 w 10000"/>
              <a:gd name="connsiteY217" fmla="*/ 8193 h 10000"/>
              <a:gd name="connsiteX218" fmla="*/ 727 w 10000"/>
              <a:gd name="connsiteY218" fmla="*/ 7938 h 10000"/>
              <a:gd name="connsiteX219" fmla="*/ 633 w 10000"/>
              <a:gd name="connsiteY219" fmla="*/ 7858 h 10000"/>
              <a:gd name="connsiteX220" fmla="*/ 594 w 10000"/>
              <a:gd name="connsiteY220" fmla="*/ 7630 h 10000"/>
              <a:gd name="connsiteX221" fmla="*/ 509 w 10000"/>
              <a:gd name="connsiteY221" fmla="*/ 7604 h 10000"/>
              <a:gd name="connsiteX222" fmla="*/ 429 w 10000"/>
              <a:gd name="connsiteY222" fmla="*/ 7684 h 10000"/>
              <a:gd name="connsiteX223" fmla="*/ 378 w 10000"/>
              <a:gd name="connsiteY223" fmla="*/ 7724 h 10000"/>
              <a:gd name="connsiteX224" fmla="*/ 357 w 10000"/>
              <a:gd name="connsiteY224" fmla="*/ 7617 h 10000"/>
              <a:gd name="connsiteX225" fmla="*/ 314 w 10000"/>
              <a:gd name="connsiteY225" fmla="*/ 7523 h 10000"/>
              <a:gd name="connsiteX226" fmla="*/ 429 w 10000"/>
              <a:gd name="connsiteY226" fmla="*/ 7497 h 10000"/>
              <a:gd name="connsiteX227" fmla="*/ 417 w 10000"/>
              <a:gd name="connsiteY227" fmla="*/ 7430 h 10000"/>
              <a:gd name="connsiteX228" fmla="*/ 392 w 10000"/>
              <a:gd name="connsiteY228" fmla="*/ 7390 h 10000"/>
              <a:gd name="connsiteX229" fmla="*/ 357 w 10000"/>
              <a:gd name="connsiteY229" fmla="*/ 7336 h 10000"/>
              <a:gd name="connsiteX230" fmla="*/ 293 w 10000"/>
              <a:gd name="connsiteY230" fmla="*/ 7068 h 10000"/>
              <a:gd name="connsiteX231" fmla="*/ 209 w 10000"/>
              <a:gd name="connsiteY231" fmla="*/ 6921 h 10000"/>
              <a:gd name="connsiteX232" fmla="*/ 123 w 10000"/>
              <a:gd name="connsiteY232" fmla="*/ 6921 h 10000"/>
              <a:gd name="connsiteX233" fmla="*/ 27 w 10000"/>
              <a:gd name="connsiteY233" fmla="*/ 6921 h 10000"/>
              <a:gd name="connsiteX234" fmla="*/ 0 w 10000"/>
              <a:gd name="connsiteY234" fmla="*/ 6720 h 10000"/>
              <a:gd name="connsiteX235" fmla="*/ 53 w 10000"/>
              <a:gd name="connsiteY235" fmla="*/ 6587 h 10000"/>
              <a:gd name="connsiteX0" fmla="*/ 53 w 9456"/>
              <a:gd name="connsiteY0" fmla="*/ 6587 h 10000"/>
              <a:gd name="connsiteX1" fmla="*/ 94 w 9456"/>
              <a:gd name="connsiteY1" fmla="*/ 6345 h 10000"/>
              <a:gd name="connsiteX2" fmla="*/ 157 w 9456"/>
              <a:gd name="connsiteY2" fmla="*/ 6131 h 10000"/>
              <a:gd name="connsiteX3" fmla="*/ 108 w 9456"/>
              <a:gd name="connsiteY3" fmla="*/ 5877 h 10000"/>
              <a:gd name="connsiteX4" fmla="*/ 108 w 9456"/>
              <a:gd name="connsiteY4" fmla="*/ 5729 h 10000"/>
              <a:gd name="connsiteX5" fmla="*/ 328 w 9456"/>
              <a:gd name="connsiteY5" fmla="*/ 5662 h 10000"/>
              <a:gd name="connsiteX6" fmla="*/ 171 w 9456"/>
              <a:gd name="connsiteY6" fmla="*/ 5582 h 10000"/>
              <a:gd name="connsiteX7" fmla="*/ 176 w 9456"/>
              <a:gd name="connsiteY7" fmla="*/ 5475 h 10000"/>
              <a:gd name="connsiteX8" fmla="*/ 78 w 9456"/>
              <a:gd name="connsiteY8" fmla="*/ 5502 h 10000"/>
              <a:gd name="connsiteX9" fmla="*/ 451 w 9456"/>
              <a:gd name="connsiteY9" fmla="*/ 4912 h 10000"/>
              <a:gd name="connsiteX10" fmla="*/ 284 w 9456"/>
              <a:gd name="connsiteY10" fmla="*/ 4297 h 10000"/>
              <a:gd name="connsiteX11" fmla="*/ 328 w 9456"/>
              <a:gd name="connsiteY11" fmla="*/ 4002 h 10000"/>
              <a:gd name="connsiteX12" fmla="*/ 229 w 9456"/>
              <a:gd name="connsiteY12" fmla="*/ 3668 h 10000"/>
              <a:gd name="connsiteX13" fmla="*/ 307 w 9456"/>
              <a:gd name="connsiteY13" fmla="*/ 3481 h 10000"/>
              <a:gd name="connsiteX14" fmla="*/ 171 w 9456"/>
              <a:gd name="connsiteY14" fmla="*/ 3226 h 10000"/>
              <a:gd name="connsiteX15" fmla="*/ 209 w 9456"/>
              <a:gd name="connsiteY15" fmla="*/ 3012 h 10000"/>
              <a:gd name="connsiteX16" fmla="*/ 392 w 9456"/>
              <a:gd name="connsiteY16" fmla="*/ 2771 h 10000"/>
              <a:gd name="connsiteX17" fmla="*/ 491 w 9456"/>
              <a:gd name="connsiteY17" fmla="*/ 2745 h 10000"/>
              <a:gd name="connsiteX18" fmla="*/ 613 w 9456"/>
              <a:gd name="connsiteY18" fmla="*/ 2798 h 10000"/>
              <a:gd name="connsiteX19" fmla="*/ 509 w 9456"/>
              <a:gd name="connsiteY19" fmla="*/ 2852 h 10000"/>
              <a:gd name="connsiteX20" fmla="*/ 594 w 9456"/>
              <a:gd name="connsiteY20" fmla="*/ 2945 h 10000"/>
              <a:gd name="connsiteX21" fmla="*/ 877 w 9456"/>
              <a:gd name="connsiteY21" fmla="*/ 2972 h 10000"/>
              <a:gd name="connsiteX22" fmla="*/ 1395 w 9456"/>
              <a:gd name="connsiteY22" fmla="*/ 3468 h 10000"/>
              <a:gd name="connsiteX23" fmla="*/ 1401 w 9456"/>
              <a:gd name="connsiteY23" fmla="*/ 3708 h 10000"/>
              <a:gd name="connsiteX24" fmla="*/ 1184 w 9456"/>
              <a:gd name="connsiteY24" fmla="*/ 3935 h 10000"/>
              <a:gd name="connsiteX25" fmla="*/ 491 w 9456"/>
              <a:gd name="connsiteY25" fmla="*/ 3628 h 10000"/>
              <a:gd name="connsiteX26" fmla="*/ 775 w 9456"/>
              <a:gd name="connsiteY26" fmla="*/ 3989 h 10000"/>
              <a:gd name="connsiteX27" fmla="*/ 770 w 9456"/>
              <a:gd name="connsiteY27" fmla="*/ 4404 h 10000"/>
              <a:gd name="connsiteX28" fmla="*/ 1042 w 9456"/>
              <a:gd name="connsiteY28" fmla="*/ 4605 h 10000"/>
              <a:gd name="connsiteX29" fmla="*/ 1120 w 9456"/>
              <a:gd name="connsiteY29" fmla="*/ 4578 h 10000"/>
              <a:gd name="connsiteX30" fmla="*/ 1080 w 9456"/>
              <a:gd name="connsiteY30" fmla="*/ 4404 h 10000"/>
              <a:gd name="connsiteX31" fmla="*/ 950 w 9456"/>
              <a:gd name="connsiteY31" fmla="*/ 4338 h 10000"/>
              <a:gd name="connsiteX32" fmla="*/ 984 w 9456"/>
              <a:gd name="connsiteY32" fmla="*/ 4189 h 10000"/>
              <a:gd name="connsiteX33" fmla="*/ 1105 w 9456"/>
              <a:gd name="connsiteY33" fmla="*/ 4351 h 10000"/>
              <a:gd name="connsiteX34" fmla="*/ 1377 w 9456"/>
              <a:gd name="connsiteY34" fmla="*/ 4404 h 10000"/>
              <a:gd name="connsiteX35" fmla="*/ 1263 w 9456"/>
              <a:gd name="connsiteY35" fmla="*/ 4069 h 10000"/>
              <a:gd name="connsiteX36" fmla="*/ 1514 w 9456"/>
              <a:gd name="connsiteY36" fmla="*/ 3802 h 10000"/>
              <a:gd name="connsiteX37" fmla="*/ 1692 w 9456"/>
              <a:gd name="connsiteY37" fmla="*/ 3989 h 10000"/>
              <a:gd name="connsiteX38" fmla="*/ 1681 w 9456"/>
              <a:gd name="connsiteY38" fmla="*/ 3253 h 10000"/>
              <a:gd name="connsiteX39" fmla="*/ 1613 w 9456"/>
              <a:gd name="connsiteY39" fmla="*/ 3132 h 10000"/>
              <a:gd name="connsiteX40" fmla="*/ 1910 w 9456"/>
              <a:gd name="connsiteY40" fmla="*/ 3306 h 10000"/>
              <a:gd name="connsiteX41" fmla="*/ 1935 w 9456"/>
              <a:gd name="connsiteY41" fmla="*/ 3386 h 10000"/>
              <a:gd name="connsiteX42" fmla="*/ 1769 w 9456"/>
              <a:gd name="connsiteY42" fmla="*/ 3521 h 10000"/>
              <a:gd name="connsiteX43" fmla="*/ 1935 w 9456"/>
              <a:gd name="connsiteY43" fmla="*/ 3762 h 10000"/>
              <a:gd name="connsiteX44" fmla="*/ 2068 w 9456"/>
              <a:gd name="connsiteY44" fmla="*/ 3481 h 10000"/>
              <a:gd name="connsiteX45" fmla="*/ 2626 w 9456"/>
              <a:gd name="connsiteY45" fmla="*/ 3039 h 10000"/>
              <a:gd name="connsiteX46" fmla="*/ 2715 w 9456"/>
              <a:gd name="connsiteY46" fmla="*/ 3025 h 10000"/>
              <a:gd name="connsiteX47" fmla="*/ 2626 w 9456"/>
              <a:gd name="connsiteY47" fmla="*/ 3092 h 10000"/>
              <a:gd name="connsiteX48" fmla="*/ 2897 w 9456"/>
              <a:gd name="connsiteY48" fmla="*/ 4899 h 10000"/>
              <a:gd name="connsiteX49" fmla="*/ 3125 w 9456"/>
              <a:gd name="connsiteY49" fmla="*/ 3025 h 10000"/>
              <a:gd name="connsiteX50" fmla="*/ 3221 w 9456"/>
              <a:gd name="connsiteY50" fmla="*/ 3226 h 10000"/>
              <a:gd name="connsiteX51" fmla="*/ 3313 w 9456"/>
              <a:gd name="connsiteY51" fmla="*/ 3079 h 10000"/>
              <a:gd name="connsiteX52" fmla="*/ 3260 w 9456"/>
              <a:gd name="connsiteY52" fmla="*/ 2838 h 10000"/>
              <a:gd name="connsiteX53" fmla="*/ 3318 w 9456"/>
              <a:gd name="connsiteY53" fmla="*/ 2758 h 10000"/>
              <a:gd name="connsiteX54" fmla="*/ 3632 w 9456"/>
              <a:gd name="connsiteY54" fmla="*/ 2878 h 10000"/>
              <a:gd name="connsiteX55" fmla="*/ 4039 w 9456"/>
              <a:gd name="connsiteY55" fmla="*/ 3293 h 10000"/>
              <a:gd name="connsiteX56" fmla="*/ 4120 w 9456"/>
              <a:gd name="connsiteY56" fmla="*/ 3092 h 10000"/>
              <a:gd name="connsiteX57" fmla="*/ 4032 w 9456"/>
              <a:gd name="connsiteY57" fmla="*/ 2878 h 10000"/>
              <a:gd name="connsiteX58" fmla="*/ 3903 w 9456"/>
              <a:gd name="connsiteY58" fmla="*/ 2825 h 10000"/>
              <a:gd name="connsiteX59" fmla="*/ 3954 w 9456"/>
              <a:gd name="connsiteY59" fmla="*/ 2490 h 10000"/>
              <a:gd name="connsiteX60" fmla="*/ 3867 w 9456"/>
              <a:gd name="connsiteY60" fmla="*/ 2450 h 10000"/>
              <a:gd name="connsiteX61" fmla="*/ 3897 w 9456"/>
              <a:gd name="connsiteY61" fmla="*/ 2289 h 10000"/>
              <a:gd name="connsiteX62" fmla="*/ 4044 w 9456"/>
              <a:gd name="connsiteY62" fmla="*/ 2129 h 10000"/>
              <a:gd name="connsiteX63" fmla="*/ 4146 w 9456"/>
              <a:gd name="connsiteY63" fmla="*/ 1727 h 10000"/>
              <a:gd name="connsiteX64" fmla="*/ 4355 w 9456"/>
              <a:gd name="connsiteY64" fmla="*/ 1740 h 10000"/>
              <a:gd name="connsiteX65" fmla="*/ 4461 w 9456"/>
              <a:gd name="connsiteY65" fmla="*/ 1793 h 10000"/>
              <a:gd name="connsiteX66" fmla="*/ 4381 w 9456"/>
              <a:gd name="connsiteY66" fmla="*/ 2222 h 10000"/>
              <a:gd name="connsiteX67" fmla="*/ 4467 w 9456"/>
              <a:gd name="connsiteY67" fmla="*/ 2423 h 10000"/>
              <a:gd name="connsiteX68" fmla="*/ 4440 w 9456"/>
              <a:gd name="connsiteY68" fmla="*/ 3012 h 10000"/>
              <a:gd name="connsiteX69" fmla="*/ 4548 w 9456"/>
              <a:gd name="connsiteY69" fmla="*/ 3213 h 10000"/>
              <a:gd name="connsiteX70" fmla="*/ 4503 w 9456"/>
              <a:gd name="connsiteY70" fmla="*/ 3426 h 10000"/>
              <a:gd name="connsiteX71" fmla="*/ 4345 w 9456"/>
              <a:gd name="connsiteY71" fmla="*/ 3588 h 10000"/>
              <a:gd name="connsiteX72" fmla="*/ 4397 w 9456"/>
              <a:gd name="connsiteY72" fmla="*/ 3668 h 10000"/>
              <a:gd name="connsiteX73" fmla="*/ 4184 w 9456"/>
              <a:gd name="connsiteY73" fmla="*/ 3748 h 10000"/>
              <a:gd name="connsiteX74" fmla="*/ 4410 w 9456"/>
              <a:gd name="connsiteY74" fmla="*/ 3895 h 10000"/>
              <a:gd name="connsiteX75" fmla="*/ 4664 w 9456"/>
              <a:gd name="connsiteY75" fmla="*/ 3426 h 10000"/>
              <a:gd name="connsiteX76" fmla="*/ 4633 w 9456"/>
              <a:gd name="connsiteY76" fmla="*/ 3132 h 10000"/>
              <a:gd name="connsiteX77" fmla="*/ 4718 w 9456"/>
              <a:gd name="connsiteY77" fmla="*/ 3092 h 10000"/>
              <a:gd name="connsiteX78" fmla="*/ 4853 w 9456"/>
              <a:gd name="connsiteY78" fmla="*/ 3039 h 10000"/>
              <a:gd name="connsiteX79" fmla="*/ 4918 w 9456"/>
              <a:gd name="connsiteY79" fmla="*/ 3199 h 10000"/>
              <a:gd name="connsiteX80" fmla="*/ 4911 w 9456"/>
              <a:gd name="connsiteY80" fmla="*/ 3426 h 10000"/>
              <a:gd name="connsiteX81" fmla="*/ 5075 w 9456"/>
              <a:gd name="connsiteY81" fmla="*/ 3494 h 10000"/>
              <a:gd name="connsiteX82" fmla="*/ 4947 w 9456"/>
              <a:gd name="connsiteY82" fmla="*/ 3413 h 10000"/>
              <a:gd name="connsiteX83" fmla="*/ 5000 w 9456"/>
              <a:gd name="connsiteY83" fmla="*/ 3279 h 10000"/>
              <a:gd name="connsiteX84" fmla="*/ 4953 w 9456"/>
              <a:gd name="connsiteY84" fmla="*/ 3092 h 10000"/>
              <a:gd name="connsiteX85" fmla="*/ 4575 w 9456"/>
              <a:gd name="connsiteY85" fmla="*/ 2959 h 10000"/>
              <a:gd name="connsiteX86" fmla="*/ 4633 w 9456"/>
              <a:gd name="connsiteY86" fmla="*/ 2503 h 10000"/>
              <a:gd name="connsiteX87" fmla="*/ 4503 w 9456"/>
              <a:gd name="connsiteY87" fmla="*/ 2222 h 10000"/>
              <a:gd name="connsiteX88" fmla="*/ 4691 w 9456"/>
              <a:gd name="connsiteY88" fmla="*/ 1955 h 10000"/>
              <a:gd name="connsiteX89" fmla="*/ 4670 w 9456"/>
              <a:gd name="connsiteY89" fmla="*/ 1767 h 10000"/>
              <a:gd name="connsiteX90" fmla="*/ 4755 w 9456"/>
              <a:gd name="connsiteY90" fmla="*/ 1874 h 10000"/>
              <a:gd name="connsiteX91" fmla="*/ 4709 w 9456"/>
              <a:gd name="connsiteY91" fmla="*/ 2236 h 10000"/>
              <a:gd name="connsiteX92" fmla="*/ 4766 w 9456"/>
              <a:gd name="connsiteY92" fmla="*/ 2289 h 10000"/>
              <a:gd name="connsiteX93" fmla="*/ 5025 w 9456"/>
              <a:gd name="connsiteY93" fmla="*/ 2409 h 10000"/>
              <a:gd name="connsiteX94" fmla="*/ 4795 w 9456"/>
              <a:gd name="connsiteY94" fmla="*/ 2102 h 10000"/>
              <a:gd name="connsiteX95" fmla="*/ 4964 w 9456"/>
              <a:gd name="connsiteY95" fmla="*/ 2115 h 10000"/>
              <a:gd name="connsiteX96" fmla="*/ 4931 w 9456"/>
              <a:gd name="connsiteY96" fmla="*/ 1995 h 10000"/>
              <a:gd name="connsiteX97" fmla="*/ 5025 w 9456"/>
              <a:gd name="connsiteY97" fmla="*/ 1942 h 10000"/>
              <a:gd name="connsiteX98" fmla="*/ 5497 w 9456"/>
              <a:gd name="connsiteY98" fmla="*/ 2169 h 10000"/>
              <a:gd name="connsiteX99" fmla="*/ 5403 w 9456"/>
              <a:gd name="connsiteY99" fmla="*/ 2329 h 10000"/>
              <a:gd name="connsiteX100" fmla="*/ 5396 w 9456"/>
              <a:gd name="connsiteY100" fmla="*/ 2570 h 10000"/>
              <a:gd name="connsiteX101" fmla="*/ 5488 w 9456"/>
              <a:gd name="connsiteY101" fmla="*/ 2705 h 10000"/>
              <a:gd name="connsiteX102" fmla="*/ 5537 w 9456"/>
              <a:gd name="connsiteY102" fmla="*/ 2169 h 10000"/>
              <a:gd name="connsiteX103" fmla="*/ 5280 w 9456"/>
              <a:gd name="connsiteY103" fmla="*/ 1900 h 10000"/>
              <a:gd name="connsiteX104" fmla="*/ 5230 w 9456"/>
              <a:gd name="connsiteY104" fmla="*/ 1539 h 10000"/>
              <a:gd name="connsiteX105" fmla="*/ 5820 w 9456"/>
              <a:gd name="connsiteY105" fmla="*/ 1406 h 10000"/>
              <a:gd name="connsiteX106" fmla="*/ 5755 w 9456"/>
              <a:gd name="connsiteY106" fmla="*/ 1057 h 10000"/>
              <a:gd name="connsiteX107" fmla="*/ 5820 w 9456"/>
              <a:gd name="connsiteY107" fmla="*/ 1137 h 10000"/>
              <a:gd name="connsiteX108" fmla="*/ 5924 w 9456"/>
              <a:gd name="connsiteY108" fmla="*/ 1004 h 10000"/>
              <a:gd name="connsiteX109" fmla="*/ 5850 w 9456"/>
              <a:gd name="connsiteY109" fmla="*/ 964 h 10000"/>
              <a:gd name="connsiteX110" fmla="*/ 6482 w 9456"/>
              <a:gd name="connsiteY110" fmla="*/ 683 h 10000"/>
              <a:gd name="connsiteX111" fmla="*/ 6433 w 9456"/>
              <a:gd name="connsiteY111" fmla="*/ 616 h 10000"/>
              <a:gd name="connsiteX112" fmla="*/ 6717 w 9456"/>
              <a:gd name="connsiteY112" fmla="*/ 576 h 10000"/>
              <a:gd name="connsiteX113" fmla="*/ 6717 w 9456"/>
              <a:gd name="connsiteY113" fmla="*/ 669 h 10000"/>
              <a:gd name="connsiteX114" fmla="*/ 6785 w 9456"/>
              <a:gd name="connsiteY114" fmla="*/ 669 h 10000"/>
              <a:gd name="connsiteX115" fmla="*/ 6994 w 9456"/>
              <a:gd name="connsiteY115" fmla="*/ 549 h 10000"/>
              <a:gd name="connsiteX116" fmla="*/ 7095 w 9456"/>
              <a:gd name="connsiteY116" fmla="*/ 616 h 10000"/>
              <a:gd name="connsiteX117" fmla="*/ 7004 w 9456"/>
              <a:gd name="connsiteY117" fmla="*/ 469 h 10000"/>
              <a:gd name="connsiteX118" fmla="*/ 7238 w 9456"/>
              <a:gd name="connsiteY118" fmla="*/ 442 h 10000"/>
              <a:gd name="connsiteX119" fmla="*/ 7242 w 9456"/>
              <a:gd name="connsiteY119" fmla="*/ 254 h 10000"/>
              <a:gd name="connsiteX120" fmla="*/ 7521 w 9456"/>
              <a:gd name="connsiteY120" fmla="*/ 0 h 10000"/>
              <a:gd name="connsiteX121" fmla="*/ 7713 w 9456"/>
              <a:gd name="connsiteY121" fmla="*/ 147 h 10000"/>
              <a:gd name="connsiteX122" fmla="*/ 7551 w 9456"/>
              <a:gd name="connsiteY122" fmla="*/ 281 h 10000"/>
              <a:gd name="connsiteX123" fmla="*/ 7835 w 9456"/>
              <a:gd name="connsiteY123" fmla="*/ 267 h 10000"/>
              <a:gd name="connsiteX124" fmla="*/ 7722 w 9456"/>
              <a:gd name="connsiteY124" fmla="*/ 469 h 10000"/>
              <a:gd name="connsiteX125" fmla="*/ 8198 w 9456"/>
              <a:gd name="connsiteY125" fmla="*/ 374 h 10000"/>
              <a:gd name="connsiteX126" fmla="*/ 8465 w 9456"/>
              <a:gd name="connsiteY126" fmla="*/ 669 h 10000"/>
              <a:gd name="connsiteX127" fmla="*/ 8427 w 9456"/>
              <a:gd name="connsiteY127" fmla="*/ 790 h 10000"/>
              <a:gd name="connsiteX128" fmla="*/ 8336 w 9456"/>
              <a:gd name="connsiteY128" fmla="*/ 723 h 10000"/>
              <a:gd name="connsiteX129" fmla="*/ 8457 w 9456"/>
              <a:gd name="connsiteY129" fmla="*/ 817 h 10000"/>
              <a:gd name="connsiteX130" fmla="*/ 8399 w 9456"/>
              <a:gd name="connsiteY130" fmla="*/ 990 h 10000"/>
              <a:gd name="connsiteX131" fmla="*/ 7521 w 9456"/>
              <a:gd name="connsiteY131" fmla="*/ 1860 h 10000"/>
              <a:gd name="connsiteX132" fmla="*/ 7803 w 9456"/>
              <a:gd name="connsiteY132" fmla="*/ 1753 h 10000"/>
              <a:gd name="connsiteX133" fmla="*/ 7744 w 9456"/>
              <a:gd name="connsiteY133" fmla="*/ 1646 h 10000"/>
              <a:gd name="connsiteX134" fmla="*/ 8186 w 9456"/>
              <a:gd name="connsiteY134" fmla="*/ 1473 h 10000"/>
              <a:gd name="connsiteX135" fmla="*/ 8066 w 9456"/>
              <a:gd name="connsiteY135" fmla="*/ 1513 h 10000"/>
              <a:gd name="connsiteX136" fmla="*/ 8092 w 9456"/>
              <a:gd name="connsiteY136" fmla="*/ 1352 h 10000"/>
              <a:gd name="connsiteX137" fmla="*/ 8336 w 9456"/>
              <a:gd name="connsiteY137" fmla="*/ 1473 h 10000"/>
              <a:gd name="connsiteX138" fmla="*/ 8379 w 9456"/>
              <a:gd name="connsiteY138" fmla="*/ 1352 h 10000"/>
              <a:gd name="connsiteX139" fmla="*/ 8427 w 9456"/>
              <a:gd name="connsiteY139" fmla="*/ 1646 h 10000"/>
              <a:gd name="connsiteX140" fmla="*/ 8550 w 9456"/>
              <a:gd name="connsiteY140" fmla="*/ 1660 h 10000"/>
              <a:gd name="connsiteX141" fmla="*/ 8445 w 9456"/>
              <a:gd name="connsiteY141" fmla="*/ 1539 h 10000"/>
              <a:gd name="connsiteX142" fmla="*/ 8673 w 9456"/>
              <a:gd name="connsiteY142" fmla="*/ 1473 h 10000"/>
              <a:gd name="connsiteX143" fmla="*/ 8956 w 9456"/>
              <a:gd name="connsiteY143" fmla="*/ 1539 h 10000"/>
              <a:gd name="connsiteX144" fmla="*/ 8929 w 9456"/>
              <a:gd name="connsiteY144" fmla="*/ 1646 h 10000"/>
              <a:gd name="connsiteX145" fmla="*/ 9171 w 9456"/>
              <a:gd name="connsiteY145" fmla="*/ 1727 h 10000"/>
              <a:gd name="connsiteX146" fmla="*/ 9388 w 9456"/>
              <a:gd name="connsiteY146" fmla="*/ 1713 h 10000"/>
              <a:gd name="connsiteX147" fmla="*/ 9393 w 9456"/>
              <a:gd name="connsiteY147" fmla="*/ 1446 h 10000"/>
              <a:gd name="connsiteX148" fmla="*/ 9456 w 9456"/>
              <a:gd name="connsiteY148" fmla="*/ 1406 h 10000"/>
              <a:gd name="connsiteX149" fmla="*/ 3667 w 9456"/>
              <a:gd name="connsiteY149" fmla="*/ 7121 h 10000"/>
              <a:gd name="connsiteX150" fmla="*/ 3439 w 9456"/>
              <a:gd name="connsiteY150" fmla="*/ 6907 h 10000"/>
              <a:gd name="connsiteX151" fmla="*/ 3221 w 9456"/>
              <a:gd name="connsiteY151" fmla="*/ 7068 h 10000"/>
              <a:gd name="connsiteX152" fmla="*/ 3167 w 9456"/>
              <a:gd name="connsiteY152" fmla="*/ 7014 h 10000"/>
              <a:gd name="connsiteX153" fmla="*/ 2955 w 9456"/>
              <a:gd name="connsiteY153" fmla="*/ 4912 h 10000"/>
              <a:gd name="connsiteX154" fmla="*/ 3057 w 9456"/>
              <a:gd name="connsiteY154" fmla="*/ 7148 h 10000"/>
              <a:gd name="connsiteX155" fmla="*/ 2851 w 9456"/>
              <a:gd name="connsiteY155" fmla="*/ 7202 h 10000"/>
              <a:gd name="connsiteX156" fmla="*/ 2777 w 9456"/>
              <a:gd name="connsiteY156" fmla="*/ 7148 h 10000"/>
              <a:gd name="connsiteX157" fmla="*/ 2755 w 9456"/>
              <a:gd name="connsiteY157" fmla="*/ 7202 h 10000"/>
              <a:gd name="connsiteX158" fmla="*/ 2864 w 9456"/>
              <a:gd name="connsiteY158" fmla="*/ 7403 h 10000"/>
              <a:gd name="connsiteX159" fmla="*/ 2788 w 9456"/>
              <a:gd name="connsiteY159" fmla="*/ 7523 h 10000"/>
              <a:gd name="connsiteX160" fmla="*/ 2795 w 9456"/>
              <a:gd name="connsiteY160" fmla="*/ 7697 h 10000"/>
              <a:gd name="connsiteX161" fmla="*/ 2911 w 9456"/>
              <a:gd name="connsiteY161" fmla="*/ 7711 h 10000"/>
              <a:gd name="connsiteX162" fmla="*/ 2958 w 9456"/>
              <a:gd name="connsiteY162" fmla="*/ 7871 h 10000"/>
              <a:gd name="connsiteX163" fmla="*/ 2933 w 9456"/>
              <a:gd name="connsiteY163" fmla="*/ 7991 h 10000"/>
              <a:gd name="connsiteX164" fmla="*/ 2851 w 9456"/>
              <a:gd name="connsiteY164" fmla="*/ 7911 h 10000"/>
              <a:gd name="connsiteX165" fmla="*/ 2777 w 9456"/>
              <a:gd name="connsiteY165" fmla="*/ 7978 h 10000"/>
              <a:gd name="connsiteX166" fmla="*/ 2715 w 9456"/>
              <a:gd name="connsiteY166" fmla="*/ 7911 h 10000"/>
              <a:gd name="connsiteX167" fmla="*/ 2684 w 9456"/>
              <a:gd name="connsiteY167" fmla="*/ 7804 h 10000"/>
              <a:gd name="connsiteX168" fmla="*/ 2607 w 9456"/>
              <a:gd name="connsiteY168" fmla="*/ 7871 h 10000"/>
              <a:gd name="connsiteX169" fmla="*/ 2540 w 9456"/>
              <a:gd name="connsiteY169" fmla="*/ 7804 h 10000"/>
              <a:gd name="connsiteX170" fmla="*/ 2479 w 9456"/>
              <a:gd name="connsiteY170" fmla="*/ 7911 h 10000"/>
              <a:gd name="connsiteX171" fmla="*/ 2392 w 9456"/>
              <a:gd name="connsiteY171" fmla="*/ 7924 h 10000"/>
              <a:gd name="connsiteX172" fmla="*/ 2334 w 9456"/>
              <a:gd name="connsiteY172" fmla="*/ 7804 h 10000"/>
              <a:gd name="connsiteX173" fmla="*/ 2022 w 9456"/>
              <a:gd name="connsiteY173" fmla="*/ 7764 h 10000"/>
              <a:gd name="connsiteX174" fmla="*/ 1984 w 9456"/>
              <a:gd name="connsiteY174" fmla="*/ 7831 h 10000"/>
              <a:gd name="connsiteX175" fmla="*/ 1955 w 9456"/>
              <a:gd name="connsiteY175" fmla="*/ 7831 h 10000"/>
              <a:gd name="connsiteX176" fmla="*/ 1900 w 9456"/>
              <a:gd name="connsiteY176" fmla="*/ 7965 h 10000"/>
              <a:gd name="connsiteX177" fmla="*/ 1910 w 9456"/>
              <a:gd name="connsiteY177" fmla="*/ 8099 h 10000"/>
              <a:gd name="connsiteX178" fmla="*/ 1877 w 9456"/>
              <a:gd name="connsiteY178" fmla="*/ 8099 h 10000"/>
              <a:gd name="connsiteX179" fmla="*/ 1848 w 9456"/>
              <a:gd name="connsiteY179" fmla="*/ 7991 h 10000"/>
              <a:gd name="connsiteX180" fmla="*/ 1805 w 9456"/>
              <a:gd name="connsiteY180" fmla="*/ 8005 h 10000"/>
              <a:gd name="connsiteX181" fmla="*/ 1791 w 9456"/>
              <a:gd name="connsiteY181" fmla="*/ 8393 h 10000"/>
              <a:gd name="connsiteX182" fmla="*/ 1841 w 9456"/>
              <a:gd name="connsiteY182" fmla="*/ 8514 h 10000"/>
              <a:gd name="connsiteX183" fmla="*/ 1841 w 9456"/>
              <a:gd name="connsiteY183" fmla="*/ 8621 h 10000"/>
              <a:gd name="connsiteX184" fmla="*/ 1890 w 9456"/>
              <a:gd name="connsiteY184" fmla="*/ 8607 h 10000"/>
              <a:gd name="connsiteX185" fmla="*/ 1955 w 9456"/>
              <a:gd name="connsiteY185" fmla="*/ 8554 h 10000"/>
              <a:gd name="connsiteX186" fmla="*/ 2014 w 9456"/>
              <a:gd name="connsiteY186" fmla="*/ 8728 h 10000"/>
              <a:gd name="connsiteX187" fmla="*/ 2054 w 9456"/>
              <a:gd name="connsiteY187" fmla="*/ 8835 h 10000"/>
              <a:gd name="connsiteX188" fmla="*/ 2099 w 9456"/>
              <a:gd name="connsiteY188" fmla="*/ 8983 h 10000"/>
              <a:gd name="connsiteX189" fmla="*/ 2171 w 9456"/>
              <a:gd name="connsiteY189" fmla="*/ 9009 h 10000"/>
              <a:gd name="connsiteX190" fmla="*/ 2077 w 9456"/>
              <a:gd name="connsiteY190" fmla="*/ 9130 h 10000"/>
              <a:gd name="connsiteX191" fmla="*/ 2014 w 9456"/>
              <a:gd name="connsiteY191" fmla="*/ 9023 h 10000"/>
              <a:gd name="connsiteX192" fmla="*/ 1946 w 9456"/>
              <a:gd name="connsiteY192" fmla="*/ 9464 h 10000"/>
              <a:gd name="connsiteX193" fmla="*/ 2027 w 9456"/>
              <a:gd name="connsiteY193" fmla="*/ 9571 h 10000"/>
              <a:gd name="connsiteX194" fmla="*/ 2099 w 9456"/>
              <a:gd name="connsiteY194" fmla="*/ 10000 h 10000"/>
              <a:gd name="connsiteX195" fmla="*/ 2033 w 9456"/>
              <a:gd name="connsiteY195" fmla="*/ 9919 h 10000"/>
              <a:gd name="connsiteX196" fmla="*/ 1970 w 9456"/>
              <a:gd name="connsiteY196" fmla="*/ 9879 h 10000"/>
              <a:gd name="connsiteX197" fmla="*/ 1890 w 9456"/>
              <a:gd name="connsiteY197" fmla="*/ 9853 h 10000"/>
              <a:gd name="connsiteX198" fmla="*/ 1841 w 9456"/>
              <a:gd name="connsiteY198" fmla="*/ 9812 h 10000"/>
              <a:gd name="connsiteX199" fmla="*/ 1784 w 9456"/>
              <a:gd name="connsiteY199" fmla="*/ 9786 h 10000"/>
              <a:gd name="connsiteX200" fmla="*/ 1740 w 9456"/>
              <a:gd name="connsiteY200" fmla="*/ 9639 h 10000"/>
              <a:gd name="connsiteX201" fmla="*/ 1640 w 9456"/>
              <a:gd name="connsiteY201" fmla="*/ 9732 h 10000"/>
              <a:gd name="connsiteX202" fmla="*/ 1549 w 9456"/>
              <a:gd name="connsiteY202" fmla="*/ 9719 h 10000"/>
              <a:gd name="connsiteX203" fmla="*/ 1488 w 9456"/>
              <a:gd name="connsiteY203" fmla="*/ 9598 h 10000"/>
              <a:gd name="connsiteX204" fmla="*/ 1334 w 9456"/>
              <a:gd name="connsiteY204" fmla="*/ 9477 h 10000"/>
              <a:gd name="connsiteX205" fmla="*/ 1176 w 9456"/>
              <a:gd name="connsiteY205" fmla="*/ 9491 h 10000"/>
              <a:gd name="connsiteX206" fmla="*/ 1011 w 9456"/>
              <a:gd name="connsiteY206" fmla="*/ 9290 h 10000"/>
              <a:gd name="connsiteX207" fmla="*/ 1141 w 9456"/>
              <a:gd name="connsiteY207" fmla="*/ 9090 h 10000"/>
              <a:gd name="connsiteX208" fmla="*/ 1158 w 9456"/>
              <a:gd name="connsiteY208" fmla="*/ 8929 h 10000"/>
              <a:gd name="connsiteX209" fmla="*/ 1158 w 9456"/>
              <a:gd name="connsiteY209" fmla="*/ 8754 h 10000"/>
              <a:gd name="connsiteX210" fmla="*/ 1163 w 9456"/>
              <a:gd name="connsiteY210" fmla="*/ 8634 h 10000"/>
              <a:gd name="connsiteX211" fmla="*/ 1250 w 9456"/>
              <a:gd name="connsiteY211" fmla="*/ 8581 h 10000"/>
              <a:gd name="connsiteX212" fmla="*/ 1206 w 9456"/>
              <a:gd name="connsiteY212" fmla="*/ 8327 h 10000"/>
              <a:gd name="connsiteX213" fmla="*/ 1105 w 9456"/>
              <a:gd name="connsiteY213" fmla="*/ 8260 h 10000"/>
              <a:gd name="connsiteX214" fmla="*/ 1057 w 9456"/>
              <a:gd name="connsiteY214" fmla="*/ 8220 h 10000"/>
              <a:gd name="connsiteX215" fmla="*/ 991 w 9456"/>
              <a:gd name="connsiteY215" fmla="*/ 8260 h 10000"/>
              <a:gd name="connsiteX216" fmla="*/ 843 w 9456"/>
              <a:gd name="connsiteY216" fmla="*/ 8193 h 10000"/>
              <a:gd name="connsiteX217" fmla="*/ 727 w 9456"/>
              <a:gd name="connsiteY217" fmla="*/ 7938 h 10000"/>
              <a:gd name="connsiteX218" fmla="*/ 633 w 9456"/>
              <a:gd name="connsiteY218" fmla="*/ 7858 h 10000"/>
              <a:gd name="connsiteX219" fmla="*/ 594 w 9456"/>
              <a:gd name="connsiteY219" fmla="*/ 7630 h 10000"/>
              <a:gd name="connsiteX220" fmla="*/ 509 w 9456"/>
              <a:gd name="connsiteY220" fmla="*/ 7604 h 10000"/>
              <a:gd name="connsiteX221" fmla="*/ 429 w 9456"/>
              <a:gd name="connsiteY221" fmla="*/ 7684 h 10000"/>
              <a:gd name="connsiteX222" fmla="*/ 378 w 9456"/>
              <a:gd name="connsiteY222" fmla="*/ 7724 h 10000"/>
              <a:gd name="connsiteX223" fmla="*/ 357 w 9456"/>
              <a:gd name="connsiteY223" fmla="*/ 7617 h 10000"/>
              <a:gd name="connsiteX224" fmla="*/ 314 w 9456"/>
              <a:gd name="connsiteY224" fmla="*/ 7523 h 10000"/>
              <a:gd name="connsiteX225" fmla="*/ 429 w 9456"/>
              <a:gd name="connsiteY225" fmla="*/ 7497 h 10000"/>
              <a:gd name="connsiteX226" fmla="*/ 417 w 9456"/>
              <a:gd name="connsiteY226" fmla="*/ 7430 h 10000"/>
              <a:gd name="connsiteX227" fmla="*/ 392 w 9456"/>
              <a:gd name="connsiteY227" fmla="*/ 7390 h 10000"/>
              <a:gd name="connsiteX228" fmla="*/ 357 w 9456"/>
              <a:gd name="connsiteY228" fmla="*/ 7336 h 10000"/>
              <a:gd name="connsiteX229" fmla="*/ 293 w 9456"/>
              <a:gd name="connsiteY229" fmla="*/ 7068 h 10000"/>
              <a:gd name="connsiteX230" fmla="*/ 209 w 9456"/>
              <a:gd name="connsiteY230" fmla="*/ 6921 h 10000"/>
              <a:gd name="connsiteX231" fmla="*/ 123 w 9456"/>
              <a:gd name="connsiteY231" fmla="*/ 6921 h 10000"/>
              <a:gd name="connsiteX232" fmla="*/ 27 w 9456"/>
              <a:gd name="connsiteY232" fmla="*/ 6921 h 10000"/>
              <a:gd name="connsiteX233" fmla="*/ 0 w 9456"/>
              <a:gd name="connsiteY233" fmla="*/ 6720 h 10000"/>
              <a:gd name="connsiteX234" fmla="*/ 53 w 9456"/>
              <a:gd name="connsiteY234" fmla="*/ 6587 h 10000"/>
              <a:gd name="connsiteX0" fmla="*/ 56 w 10000"/>
              <a:gd name="connsiteY0" fmla="*/ 6587 h 10000"/>
              <a:gd name="connsiteX1" fmla="*/ 99 w 10000"/>
              <a:gd name="connsiteY1" fmla="*/ 6345 h 10000"/>
              <a:gd name="connsiteX2" fmla="*/ 166 w 10000"/>
              <a:gd name="connsiteY2" fmla="*/ 6131 h 10000"/>
              <a:gd name="connsiteX3" fmla="*/ 114 w 10000"/>
              <a:gd name="connsiteY3" fmla="*/ 5877 h 10000"/>
              <a:gd name="connsiteX4" fmla="*/ 114 w 10000"/>
              <a:gd name="connsiteY4" fmla="*/ 5729 h 10000"/>
              <a:gd name="connsiteX5" fmla="*/ 347 w 10000"/>
              <a:gd name="connsiteY5" fmla="*/ 5662 h 10000"/>
              <a:gd name="connsiteX6" fmla="*/ 181 w 10000"/>
              <a:gd name="connsiteY6" fmla="*/ 5582 h 10000"/>
              <a:gd name="connsiteX7" fmla="*/ 186 w 10000"/>
              <a:gd name="connsiteY7" fmla="*/ 5475 h 10000"/>
              <a:gd name="connsiteX8" fmla="*/ 82 w 10000"/>
              <a:gd name="connsiteY8" fmla="*/ 5502 h 10000"/>
              <a:gd name="connsiteX9" fmla="*/ 477 w 10000"/>
              <a:gd name="connsiteY9" fmla="*/ 4912 h 10000"/>
              <a:gd name="connsiteX10" fmla="*/ 300 w 10000"/>
              <a:gd name="connsiteY10" fmla="*/ 4297 h 10000"/>
              <a:gd name="connsiteX11" fmla="*/ 347 w 10000"/>
              <a:gd name="connsiteY11" fmla="*/ 4002 h 10000"/>
              <a:gd name="connsiteX12" fmla="*/ 242 w 10000"/>
              <a:gd name="connsiteY12" fmla="*/ 3668 h 10000"/>
              <a:gd name="connsiteX13" fmla="*/ 325 w 10000"/>
              <a:gd name="connsiteY13" fmla="*/ 3481 h 10000"/>
              <a:gd name="connsiteX14" fmla="*/ 181 w 10000"/>
              <a:gd name="connsiteY14" fmla="*/ 3226 h 10000"/>
              <a:gd name="connsiteX15" fmla="*/ 221 w 10000"/>
              <a:gd name="connsiteY15" fmla="*/ 3012 h 10000"/>
              <a:gd name="connsiteX16" fmla="*/ 415 w 10000"/>
              <a:gd name="connsiteY16" fmla="*/ 2771 h 10000"/>
              <a:gd name="connsiteX17" fmla="*/ 519 w 10000"/>
              <a:gd name="connsiteY17" fmla="*/ 2745 h 10000"/>
              <a:gd name="connsiteX18" fmla="*/ 648 w 10000"/>
              <a:gd name="connsiteY18" fmla="*/ 2798 h 10000"/>
              <a:gd name="connsiteX19" fmla="*/ 538 w 10000"/>
              <a:gd name="connsiteY19" fmla="*/ 2852 h 10000"/>
              <a:gd name="connsiteX20" fmla="*/ 628 w 10000"/>
              <a:gd name="connsiteY20" fmla="*/ 2945 h 10000"/>
              <a:gd name="connsiteX21" fmla="*/ 927 w 10000"/>
              <a:gd name="connsiteY21" fmla="*/ 2972 h 10000"/>
              <a:gd name="connsiteX22" fmla="*/ 1475 w 10000"/>
              <a:gd name="connsiteY22" fmla="*/ 3468 h 10000"/>
              <a:gd name="connsiteX23" fmla="*/ 1482 w 10000"/>
              <a:gd name="connsiteY23" fmla="*/ 3708 h 10000"/>
              <a:gd name="connsiteX24" fmla="*/ 1252 w 10000"/>
              <a:gd name="connsiteY24" fmla="*/ 3935 h 10000"/>
              <a:gd name="connsiteX25" fmla="*/ 519 w 10000"/>
              <a:gd name="connsiteY25" fmla="*/ 3628 h 10000"/>
              <a:gd name="connsiteX26" fmla="*/ 820 w 10000"/>
              <a:gd name="connsiteY26" fmla="*/ 3989 h 10000"/>
              <a:gd name="connsiteX27" fmla="*/ 814 w 10000"/>
              <a:gd name="connsiteY27" fmla="*/ 4404 h 10000"/>
              <a:gd name="connsiteX28" fmla="*/ 1102 w 10000"/>
              <a:gd name="connsiteY28" fmla="*/ 4605 h 10000"/>
              <a:gd name="connsiteX29" fmla="*/ 1184 w 10000"/>
              <a:gd name="connsiteY29" fmla="*/ 4578 h 10000"/>
              <a:gd name="connsiteX30" fmla="*/ 1142 w 10000"/>
              <a:gd name="connsiteY30" fmla="*/ 4404 h 10000"/>
              <a:gd name="connsiteX31" fmla="*/ 1005 w 10000"/>
              <a:gd name="connsiteY31" fmla="*/ 4338 h 10000"/>
              <a:gd name="connsiteX32" fmla="*/ 1041 w 10000"/>
              <a:gd name="connsiteY32" fmla="*/ 4189 h 10000"/>
              <a:gd name="connsiteX33" fmla="*/ 1169 w 10000"/>
              <a:gd name="connsiteY33" fmla="*/ 4351 h 10000"/>
              <a:gd name="connsiteX34" fmla="*/ 1456 w 10000"/>
              <a:gd name="connsiteY34" fmla="*/ 4404 h 10000"/>
              <a:gd name="connsiteX35" fmla="*/ 1336 w 10000"/>
              <a:gd name="connsiteY35" fmla="*/ 4069 h 10000"/>
              <a:gd name="connsiteX36" fmla="*/ 1601 w 10000"/>
              <a:gd name="connsiteY36" fmla="*/ 3802 h 10000"/>
              <a:gd name="connsiteX37" fmla="*/ 1789 w 10000"/>
              <a:gd name="connsiteY37" fmla="*/ 3989 h 10000"/>
              <a:gd name="connsiteX38" fmla="*/ 1778 w 10000"/>
              <a:gd name="connsiteY38" fmla="*/ 3253 h 10000"/>
              <a:gd name="connsiteX39" fmla="*/ 1706 w 10000"/>
              <a:gd name="connsiteY39" fmla="*/ 3132 h 10000"/>
              <a:gd name="connsiteX40" fmla="*/ 2020 w 10000"/>
              <a:gd name="connsiteY40" fmla="*/ 3306 h 10000"/>
              <a:gd name="connsiteX41" fmla="*/ 2046 w 10000"/>
              <a:gd name="connsiteY41" fmla="*/ 3386 h 10000"/>
              <a:gd name="connsiteX42" fmla="*/ 1871 w 10000"/>
              <a:gd name="connsiteY42" fmla="*/ 3521 h 10000"/>
              <a:gd name="connsiteX43" fmla="*/ 2046 w 10000"/>
              <a:gd name="connsiteY43" fmla="*/ 3762 h 10000"/>
              <a:gd name="connsiteX44" fmla="*/ 2187 w 10000"/>
              <a:gd name="connsiteY44" fmla="*/ 3481 h 10000"/>
              <a:gd name="connsiteX45" fmla="*/ 2777 w 10000"/>
              <a:gd name="connsiteY45" fmla="*/ 3039 h 10000"/>
              <a:gd name="connsiteX46" fmla="*/ 2871 w 10000"/>
              <a:gd name="connsiteY46" fmla="*/ 3025 h 10000"/>
              <a:gd name="connsiteX47" fmla="*/ 2777 w 10000"/>
              <a:gd name="connsiteY47" fmla="*/ 3092 h 10000"/>
              <a:gd name="connsiteX48" fmla="*/ 3064 w 10000"/>
              <a:gd name="connsiteY48" fmla="*/ 4899 h 10000"/>
              <a:gd name="connsiteX49" fmla="*/ 3305 w 10000"/>
              <a:gd name="connsiteY49" fmla="*/ 3025 h 10000"/>
              <a:gd name="connsiteX50" fmla="*/ 3406 w 10000"/>
              <a:gd name="connsiteY50" fmla="*/ 3226 h 10000"/>
              <a:gd name="connsiteX51" fmla="*/ 3504 w 10000"/>
              <a:gd name="connsiteY51" fmla="*/ 3079 h 10000"/>
              <a:gd name="connsiteX52" fmla="*/ 3448 w 10000"/>
              <a:gd name="connsiteY52" fmla="*/ 2838 h 10000"/>
              <a:gd name="connsiteX53" fmla="*/ 3509 w 10000"/>
              <a:gd name="connsiteY53" fmla="*/ 2758 h 10000"/>
              <a:gd name="connsiteX54" fmla="*/ 3841 w 10000"/>
              <a:gd name="connsiteY54" fmla="*/ 2878 h 10000"/>
              <a:gd name="connsiteX55" fmla="*/ 4271 w 10000"/>
              <a:gd name="connsiteY55" fmla="*/ 3293 h 10000"/>
              <a:gd name="connsiteX56" fmla="*/ 4357 w 10000"/>
              <a:gd name="connsiteY56" fmla="*/ 3092 h 10000"/>
              <a:gd name="connsiteX57" fmla="*/ 4264 w 10000"/>
              <a:gd name="connsiteY57" fmla="*/ 2878 h 10000"/>
              <a:gd name="connsiteX58" fmla="*/ 4128 w 10000"/>
              <a:gd name="connsiteY58" fmla="*/ 2825 h 10000"/>
              <a:gd name="connsiteX59" fmla="*/ 4181 w 10000"/>
              <a:gd name="connsiteY59" fmla="*/ 2490 h 10000"/>
              <a:gd name="connsiteX60" fmla="*/ 4089 w 10000"/>
              <a:gd name="connsiteY60" fmla="*/ 2450 h 10000"/>
              <a:gd name="connsiteX61" fmla="*/ 4121 w 10000"/>
              <a:gd name="connsiteY61" fmla="*/ 2289 h 10000"/>
              <a:gd name="connsiteX62" fmla="*/ 4277 w 10000"/>
              <a:gd name="connsiteY62" fmla="*/ 2129 h 10000"/>
              <a:gd name="connsiteX63" fmla="*/ 4385 w 10000"/>
              <a:gd name="connsiteY63" fmla="*/ 1727 h 10000"/>
              <a:gd name="connsiteX64" fmla="*/ 4606 w 10000"/>
              <a:gd name="connsiteY64" fmla="*/ 1740 h 10000"/>
              <a:gd name="connsiteX65" fmla="*/ 4718 w 10000"/>
              <a:gd name="connsiteY65" fmla="*/ 1793 h 10000"/>
              <a:gd name="connsiteX66" fmla="*/ 4633 w 10000"/>
              <a:gd name="connsiteY66" fmla="*/ 2222 h 10000"/>
              <a:gd name="connsiteX67" fmla="*/ 4724 w 10000"/>
              <a:gd name="connsiteY67" fmla="*/ 2423 h 10000"/>
              <a:gd name="connsiteX68" fmla="*/ 4695 w 10000"/>
              <a:gd name="connsiteY68" fmla="*/ 3012 h 10000"/>
              <a:gd name="connsiteX69" fmla="*/ 4810 w 10000"/>
              <a:gd name="connsiteY69" fmla="*/ 3213 h 10000"/>
              <a:gd name="connsiteX70" fmla="*/ 4762 w 10000"/>
              <a:gd name="connsiteY70" fmla="*/ 3426 h 10000"/>
              <a:gd name="connsiteX71" fmla="*/ 4595 w 10000"/>
              <a:gd name="connsiteY71" fmla="*/ 3588 h 10000"/>
              <a:gd name="connsiteX72" fmla="*/ 4650 w 10000"/>
              <a:gd name="connsiteY72" fmla="*/ 3668 h 10000"/>
              <a:gd name="connsiteX73" fmla="*/ 4425 w 10000"/>
              <a:gd name="connsiteY73" fmla="*/ 3748 h 10000"/>
              <a:gd name="connsiteX74" fmla="*/ 4664 w 10000"/>
              <a:gd name="connsiteY74" fmla="*/ 3895 h 10000"/>
              <a:gd name="connsiteX75" fmla="*/ 4932 w 10000"/>
              <a:gd name="connsiteY75" fmla="*/ 3426 h 10000"/>
              <a:gd name="connsiteX76" fmla="*/ 4900 w 10000"/>
              <a:gd name="connsiteY76" fmla="*/ 3132 h 10000"/>
              <a:gd name="connsiteX77" fmla="*/ 4989 w 10000"/>
              <a:gd name="connsiteY77" fmla="*/ 3092 h 10000"/>
              <a:gd name="connsiteX78" fmla="*/ 5132 w 10000"/>
              <a:gd name="connsiteY78" fmla="*/ 3039 h 10000"/>
              <a:gd name="connsiteX79" fmla="*/ 5201 w 10000"/>
              <a:gd name="connsiteY79" fmla="*/ 3199 h 10000"/>
              <a:gd name="connsiteX80" fmla="*/ 5194 w 10000"/>
              <a:gd name="connsiteY80" fmla="*/ 3426 h 10000"/>
              <a:gd name="connsiteX81" fmla="*/ 5367 w 10000"/>
              <a:gd name="connsiteY81" fmla="*/ 3494 h 10000"/>
              <a:gd name="connsiteX82" fmla="*/ 5232 w 10000"/>
              <a:gd name="connsiteY82" fmla="*/ 3413 h 10000"/>
              <a:gd name="connsiteX83" fmla="*/ 5288 w 10000"/>
              <a:gd name="connsiteY83" fmla="*/ 3279 h 10000"/>
              <a:gd name="connsiteX84" fmla="*/ 5238 w 10000"/>
              <a:gd name="connsiteY84" fmla="*/ 3092 h 10000"/>
              <a:gd name="connsiteX85" fmla="*/ 4838 w 10000"/>
              <a:gd name="connsiteY85" fmla="*/ 2959 h 10000"/>
              <a:gd name="connsiteX86" fmla="*/ 4900 w 10000"/>
              <a:gd name="connsiteY86" fmla="*/ 2503 h 10000"/>
              <a:gd name="connsiteX87" fmla="*/ 4762 w 10000"/>
              <a:gd name="connsiteY87" fmla="*/ 2222 h 10000"/>
              <a:gd name="connsiteX88" fmla="*/ 4961 w 10000"/>
              <a:gd name="connsiteY88" fmla="*/ 1955 h 10000"/>
              <a:gd name="connsiteX89" fmla="*/ 4939 w 10000"/>
              <a:gd name="connsiteY89" fmla="*/ 1767 h 10000"/>
              <a:gd name="connsiteX90" fmla="*/ 5029 w 10000"/>
              <a:gd name="connsiteY90" fmla="*/ 1874 h 10000"/>
              <a:gd name="connsiteX91" fmla="*/ 4980 w 10000"/>
              <a:gd name="connsiteY91" fmla="*/ 2236 h 10000"/>
              <a:gd name="connsiteX92" fmla="*/ 5040 w 10000"/>
              <a:gd name="connsiteY92" fmla="*/ 2289 h 10000"/>
              <a:gd name="connsiteX93" fmla="*/ 5314 w 10000"/>
              <a:gd name="connsiteY93" fmla="*/ 2409 h 10000"/>
              <a:gd name="connsiteX94" fmla="*/ 5071 w 10000"/>
              <a:gd name="connsiteY94" fmla="*/ 2102 h 10000"/>
              <a:gd name="connsiteX95" fmla="*/ 5250 w 10000"/>
              <a:gd name="connsiteY95" fmla="*/ 2115 h 10000"/>
              <a:gd name="connsiteX96" fmla="*/ 5215 w 10000"/>
              <a:gd name="connsiteY96" fmla="*/ 1995 h 10000"/>
              <a:gd name="connsiteX97" fmla="*/ 5314 w 10000"/>
              <a:gd name="connsiteY97" fmla="*/ 1942 h 10000"/>
              <a:gd name="connsiteX98" fmla="*/ 5813 w 10000"/>
              <a:gd name="connsiteY98" fmla="*/ 2169 h 10000"/>
              <a:gd name="connsiteX99" fmla="*/ 5714 w 10000"/>
              <a:gd name="connsiteY99" fmla="*/ 2329 h 10000"/>
              <a:gd name="connsiteX100" fmla="*/ 5706 w 10000"/>
              <a:gd name="connsiteY100" fmla="*/ 2570 h 10000"/>
              <a:gd name="connsiteX101" fmla="*/ 5804 w 10000"/>
              <a:gd name="connsiteY101" fmla="*/ 2705 h 10000"/>
              <a:gd name="connsiteX102" fmla="*/ 5856 w 10000"/>
              <a:gd name="connsiteY102" fmla="*/ 2169 h 10000"/>
              <a:gd name="connsiteX103" fmla="*/ 5584 w 10000"/>
              <a:gd name="connsiteY103" fmla="*/ 1900 h 10000"/>
              <a:gd name="connsiteX104" fmla="*/ 5531 w 10000"/>
              <a:gd name="connsiteY104" fmla="*/ 1539 h 10000"/>
              <a:gd name="connsiteX105" fmla="*/ 6155 w 10000"/>
              <a:gd name="connsiteY105" fmla="*/ 1406 h 10000"/>
              <a:gd name="connsiteX106" fmla="*/ 6086 w 10000"/>
              <a:gd name="connsiteY106" fmla="*/ 1057 h 10000"/>
              <a:gd name="connsiteX107" fmla="*/ 6155 w 10000"/>
              <a:gd name="connsiteY107" fmla="*/ 1137 h 10000"/>
              <a:gd name="connsiteX108" fmla="*/ 6265 w 10000"/>
              <a:gd name="connsiteY108" fmla="*/ 1004 h 10000"/>
              <a:gd name="connsiteX109" fmla="*/ 6187 w 10000"/>
              <a:gd name="connsiteY109" fmla="*/ 964 h 10000"/>
              <a:gd name="connsiteX110" fmla="*/ 6855 w 10000"/>
              <a:gd name="connsiteY110" fmla="*/ 683 h 10000"/>
              <a:gd name="connsiteX111" fmla="*/ 6803 w 10000"/>
              <a:gd name="connsiteY111" fmla="*/ 616 h 10000"/>
              <a:gd name="connsiteX112" fmla="*/ 7103 w 10000"/>
              <a:gd name="connsiteY112" fmla="*/ 576 h 10000"/>
              <a:gd name="connsiteX113" fmla="*/ 7103 w 10000"/>
              <a:gd name="connsiteY113" fmla="*/ 669 h 10000"/>
              <a:gd name="connsiteX114" fmla="*/ 7175 w 10000"/>
              <a:gd name="connsiteY114" fmla="*/ 669 h 10000"/>
              <a:gd name="connsiteX115" fmla="*/ 7396 w 10000"/>
              <a:gd name="connsiteY115" fmla="*/ 549 h 10000"/>
              <a:gd name="connsiteX116" fmla="*/ 7503 w 10000"/>
              <a:gd name="connsiteY116" fmla="*/ 616 h 10000"/>
              <a:gd name="connsiteX117" fmla="*/ 7407 w 10000"/>
              <a:gd name="connsiteY117" fmla="*/ 469 h 10000"/>
              <a:gd name="connsiteX118" fmla="*/ 7654 w 10000"/>
              <a:gd name="connsiteY118" fmla="*/ 442 h 10000"/>
              <a:gd name="connsiteX119" fmla="*/ 7659 w 10000"/>
              <a:gd name="connsiteY119" fmla="*/ 254 h 10000"/>
              <a:gd name="connsiteX120" fmla="*/ 7954 w 10000"/>
              <a:gd name="connsiteY120" fmla="*/ 0 h 10000"/>
              <a:gd name="connsiteX121" fmla="*/ 8157 w 10000"/>
              <a:gd name="connsiteY121" fmla="*/ 147 h 10000"/>
              <a:gd name="connsiteX122" fmla="*/ 7985 w 10000"/>
              <a:gd name="connsiteY122" fmla="*/ 281 h 10000"/>
              <a:gd name="connsiteX123" fmla="*/ 8286 w 10000"/>
              <a:gd name="connsiteY123" fmla="*/ 267 h 10000"/>
              <a:gd name="connsiteX124" fmla="*/ 8166 w 10000"/>
              <a:gd name="connsiteY124" fmla="*/ 469 h 10000"/>
              <a:gd name="connsiteX125" fmla="*/ 8670 w 10000"/>
              <a:gd name="connsiteY125" fmla="*/ 374 h 10000"/>
              <a:gd name="connsiteX126" fmla="*/ 8952 w 10000"/>
              <a:gd name="connsiteY126" fmla="*/ 669 h 10000"/>
              <a:gd name="connsiteX127" fmla="*/ 8912 w 10000"/>
              <a:gd name="connsiteY127" fmla="*/ 790 h 10000"/>
              <a:gd name="connsiteX128" fmla="*/ 8816 w 10000"/>
              <a:gd name="connsiteY128" fmla="*/ 723 h 10000"/>
              <a:gd name="connsiteX129" fmla="*/ 8944 w 10000"/>
              <a:gd name="connsiteY129" fmla="*/ 817 h 10000"/>
              <a:gd name="connsiteX130" fmla="*/ 8882 w 10000"/>
              <a:gd name="connsiteY130" fmla="*/ 990 h 10000"/>
              <a:gd name="connsiteX131" fmla="*/ 7954 w 10000"/>
              <a:gd name="connsiteY131" fmla="*/ 1860 h 10000"/>
              <a:gd name="connsiteX132" fmla="*/ 8252 w 10000"/>
              <a:gd name="connsiteY132" fmla="*/ 1753 h 10000"/>
              <a:gd name="connsiteX133" fmla="*/ 8190 w 10000"/>
              <a:gd name="connsiteY133" fmla="*/ 1646 h 10000"/>
              <a:gd name="connsiteX134" fmla="*/ 8657 w 10000"/>
              <a:gd name="connsiteY134" fmla="*/ 1473 h 10000"/>
              <a:gd name="connsiteX135" fmla="*/ 8530 w 10000"/>
              <a:gd name="connsiteY135" fmla="*/ 1513 h 10000"/>
              <a:gd name="connsiteX136" fmla="*/ 8558 w 10000"/>
              <a:gd name="connsiteY136" fmla="*/ 1352 h 10000"/>
              <a:gd name="connsiteX137" fmla="*/ 8816 w 10000"/>
              <a:gd name="connsiteY137" fmla="*/ 1473 h 10000"/>
              <a:gd name="connsiteX138" fmla="*/ 8861 w 10000"/>
              <a:gd name="connsiteY138" fmla="*/ 1352 h 10000"/>
              <a:gd name="connsiteX139" fmla="*/ 8912 w 10000"/>
              <a:gd name="connsiteY139" fmla="*/ 1646 h 10000"/>
              <a:gd name="connsiteX140" fmla="*/ 9042 w 10000"/>
              <a:gd name="connsiteY140" fmla="*/ 1660 h 10000"/>
              <a:gd name="connsiteX141" fmla="*/ 8931 w 10000"/>
              <a:gd name="connsiteY141" fmla="*/ 1539 h 10000"/>
              <a:gd name="connsiteX142" fmla="*/ 9172 w 10000"/>
              <a:gd name="connsiteY142" fmla="*/ 1473 h 10000"/>
              <a:gd name="connsiteX143" fmla="*/ 9471 w 10000"/>
              <a:gd name="connsiteY143" fmla="*/ 1539 h 10000"/>
              <a:gd name="connsiteX144" fmla="*/ 9443 w 10000"/>
              <a:gd name="connsiteY144" fmla="*/ 1646 h 10000"/>
              <a:gd name="connsiteX145" fmla="*/ 9699 w 10000"/>
              <a:gd name="connsiteY145" fmla="*/ 1727 h 10000"/>
              <a:gd name="connsiteX146" fmla="*/ 9933 w 10000"/>
              <a:gd name="connsiteY146" fmla="*/ 1446 h 10000"/>
              <a:gd name="connsiteX147" fmla="*/ 10000 w 10000"/>
              <a:gd name="connsiteY147" fmla="*/ 1406 h 10000"/>
              <a:gd name="connsiteX148" fmla="*/ 3878 w 10000"/>
              <a:gd name="connsiteY148" fmla="*/ 7121 h 10000"/>
              <a:gd name="connsiteX149" fmla="*/ 3637 w 10000"/>
              <a:gd name="connsiteY149" fmla="*/ 6907 h 10000"/>
              <a:gd name="connsiteX150" fmla="*/ 3406 w 10000"/>
              <a:gd name="connsiteY150" fmla="*/ 7068 h 10000"/>
              <a:gd name="connsiteX151" fmla="*/ 3349 w 10000"/>
              <a:gd name="connsiteY151" fmla="*/ 7014 h 10000"/>
              <a:gd name="connsiteX152" fmla="*/ 3125 w 10000"/>
              <a:gd name="connsiteY152" fmla="*/ 4912 h 10000"/>
              <a:gd name="connsiteX153" fmla="*/ 3233 w 10000"/>
              <a:gd name="connsiteY153" fmla="*/ 7148 h 10000"/>
              <a:gd name="connsiteX154" fmla="*/ 3015 w 10000"/>
              <a:gd name="connsiteY154" fmla="*/ 7202 h 10000"/>
              <a:gd name="connsiteX155" fmla="*/ 2937 w 10000"/>
              <a:gd name="connsiteY155" fmla="*/ 7148 h 10000"/>
              <a:gd name="connsiteX156" fmla="*/ 2913 w 10000"/>
              <a:gd name="connsiteY156" fmla="*/ 7202 h 10000"/>
              <a:gd name="connsiteX157" fmla="*/ 3029 w 10000"/>
              <a:gd name="connsiteY157" fmla="*/ 7403 h 10000"/>
              <a:gd name="connsiteX158" fmla="*/ 2948 w 10000"/>
              <a:gd name="connsiteY158" fmla="*/ 7523 h 10000"/>
              <a:gd name="connsiteX159" fmla="*/ 2956 w 10000"/>
              <a:gd name="connsiteY159" fmla="*/ 7697 h 10000"/>
              <a:gd name="connsiteX160" fmla="*/ 3078 w 10000"/>
              <a:gd name="connsiteY160" fmla="*/ 7711 h 10000"/>
              <a:gd name="connsiteX161" fmla="*/ 3128 w 10000"/>
              <a:gd name="connsiteY161" fmla="*/ 7871 h 10000"/>
              <a:gd name="connsiteX162" fmla="*/ 3102 w 10000"/>
              <a:gd name="connsiteY162" fmla="*/ 7991 h 10000"/>
              <a:gd name="connsiteX163" fmla="*/ 3015 w 10000"/>
              <a:gd name="connsiteY163" fmla="*/ 7911 h 10000"/>
              <a:gd name="connsiteX164" fmla="*/ 2937 w 10000"/>
              <a:gd name="connsiteY164" fmla="*/ 7978 h 10000"/>
              <a:gd name="connsiteX165" fmla="*/ 2871 w 10000"/>
              <a:gd name="connsiteY165" fmla="*/ 7911 h 10000"/>
              <a:gd name="connsiteX166" fmla="*/ 2838 w 10000"/>
              <a:gd name="connsiteY166" fmla="*/ 7804 h 10000"/>
              <a:gd name="connsiteX167" fmla="*/ 2757 w 10000"/>
              <a:gd name="connsiteY167" fmla="*/ 7871 h 10000"/>
              <a:gd name="connsiteX168" fmla="*/ 2686 w 10000"/>
              <a:gd name="connsiteY168" fmla="*/ 7804 h 10000"/>
              <a:gd name="connsiteX169" fmla="*/ 2622 w 10000"/>
              <a:gd name="connsiteY169" fmla="*/ 7911 h 10000"/>
              <a:gd name="connsiteX170" fmla="*/ 2530 w 10000"/>
              <a:gd name="connsiteY170" fmla="*/ 7924 h 10000"/>
              <a:gd name="connsiteX171" fmla="*/ 2468 w 10000"/>
              <a:gd name="connsiteY171" fmla="*/ 7804 h 10000"/>
              <a:gd name="connsiteX172" fmla="*/ 2138 w 10000"/>
              <a:gd name="connsiteY172" fmla="*/ 7764 h 10000"/>
              <a:gd name="connsiteX173" fmla="*/ 2098 w 10000"/>
              <a:gd name="connsiteY173" fmla="*/ 7831 h 10000"/>
              <a:gd name="connsiteX174" fmla="*/ 2067 w 10000"/>
              <a:gd name="connsiteY174" fmla="*/ 7831 h 10000"/>
              <a:gd name="connsiteX175" fmla="*/ 2009 w 10000"/>
              <a:gd name="connsiteY175" fmla="*/ 7965 h 10000"/>
              <a:gd name="connsiteX176" fmla="*/ 2020 w 10000"/>
              <a:gd name="connsiteY176" fmla="*/ 8099 h 10000"/>
              <a:gd name="connsiteX177" fmla="*/ 1985 w 10000"/>
              <a:gd name="connsiteY177" fmla="*/ 8099 h 10000"/>
              <a:gd name="connsiteX178" fmla="*/ 1954 w 10000"/>
              <a:gd name="connsiteY178" fmla="*/ 7991 h 10000"/>
              <a:gd name="connsiteX179" fmla="*/ 1909 w 10000"/>
              <a:gd name="connsiteY179" fmla="*/ 8005 h 10000"/>
              <a:gd name="connsiteX180" fmla="*/ 1894 w 10000"/>
              <a:gd name="connsiteY180" fmla="*/ 8393 h 10000"/>
              <a:gd name="connsiteX181" fmla="*/ 1947 w 10000"/>
              <a:gd name="connsiteY181" fmla="*/ 8514 h 10000"/>
              <a:gd name="connsiteX182" fmla="*/ 1947 w 10000"/>
              <a:gd name="connsiteY182" fmla="*/ 8621 h 10000"/>
              <a:gd name="connsiteX183" fmla="*/ 1999 w 10000"/>
              <a:gd name="connsiteY183" fmla="*/ 8607 h 10000"/>
              <a:gd name="connsiteX184" fmla="*/ 2067 w 10000"/>
              <a:gd name="connsiteY184" fmla="*/ 8554 h 10000"/>
              <a:gd name="connsiteX185" fmla="*/ 2130 w 10000"/>
              <a:gd name="connsiteY185" fmla="*/ 8728 h 10000"/>
              <a:gd name="connsiteX186" fmla="*/ 2172 w 10000"/>
              <a:gd name="connsiteY186" fmla="*/ 8835 h 10000"/>
              <a:gd name="connsiteX187" fmla="*/ 2220 w 10000"/>
              <a:gd name="connsiteY187" fmla="*/ 8983 h 10000"/>
              <a:gd name="connsiteX188" fmla="*/ 2296 w 10000"/>
              <a:gd name="connsiteY188" fmla="*/ 9009 h 10000"/>
              <a:gd name="connsiteX189" fmla="*/ 2196 w 10000"/>
              <a:gd name="connsiteY189" fmla="*/ 9130 h 10000"/>
              <a:gd name="connsiteX190" fmla="*/ 2130 w 10000"/>
              <a:gd name="connsiteY190" fmla="*/ 9023 h 10000"/>
              <a:gd name="connsiteX191" fmla="*/ 2058 w 10000"/>
              <a:gd name="connsiteY191" fmla="*/ 9464 h 10000"/>
              <a:gd name="connsiteX192" fmla="*/ 2144 w 10000"/>
              <a:gd name="connsiteY192" fmla="*/ 9571 h 10000"/>
              <a:gd name="connsiteX193" fmla="*/ 2220 w 10000"/>
              <a:gd name="connsiteY193" fmla="*/ 10000 h 10000"/>
              <a:gd name="connsiteX194" fmla="*/ 2150 w 10000"/>
              <a:gd name="connsiteY194" fmla="*/ 9919 h 10000"/>
              <a:gd name="connsiteX195" fmla="*/ 2083 w 10000"/>
              <a:gd name="connsiteY195" fmla="*/ 9879 h 10000"/>
              <a:gd name="connsiteX196" fmla="*/ 1999 w 10000"/>
              <a:gd name="connsiteY196" fmla="*/ 9853 h 10000"/>
              <a:gd name="connsiteX197" fmla="*/ 1947 w 10000"/>
              <a:gd name="connsiteY197" fmla="*/ 9812 h 10000"/>
              <a:gd name="connsiteX198" fmla="*/ 1887 w 10000"/>
              <a:gd name="connsiteY198" fmla="*/ 9786 h 10000"/>
              <a:gd name="connsiteX199" fmla="*/ 1840 w 10000"/>
              <a:gd name="connsiteY199" fmla="*/ 9639 h 10000"/>
              <a:gd name="connsiteX200" fmla="*/ 1734 w 10000"/>
              <a:gd name="connsiteY200" fmla="*/ 9732 h 10000"/>
              <a:gd name="connsiteX201" fmla="*/ 1638 w 10000"/>
              <a:gd name="connsiteY201" fmla="*/ 9719 h 10000"/>
              <a:gd name="connsiteX202" fmla="*/ 1574 w 10000"/>
              <a:gd name="connsiteY202" fmla="*/ 9598 h 10000"/>
              <a:gd name="connsiteX203" fmla="*/ 1411 w 10000"/>
              <a:gd name="connsiteY203" fmla="*/ 9477 h 10000"/>
              <a:gd name="connsiteX204" fmla="*/ 1244 w 10000"/>
              <a:gd name="connsiteY204" fmla="*/ 9491 h 10000"/>
              <a:gd name="connsiteX205" fmla="*/ 1069 w 10000"/>
              <a:gd name="connsiteY205" fmla="*/ 9290 h 10000"/>
              <a:gd name="connsiteX206" fmla="*/ 1207 w 10000"/>
              <a:gd name="connsiteY206" fmla="*/ 9090 h 10000"/>
              <a:gd name="connsiteX207" fmla="*/ 1225 w 10000"/>
              <a:gd name="connsiteY207" fmla="*/ 8929 h 10000"/>
              <a:gd name="connsiteX208" fmla="*/ 1225 w 10000"/>
              <a:gd name="connsiteY208" fmla="*/ 8754 h 10000"/>
              <a:gd name="connsiteX209" fmla="*/ 1230 w 10000"/>
              <a:gd name="connsiteY209" fmla="*/ 8634 h 10000"/>
              <a:gd name="connsiteX210" fmla="*/ 1322 w 10000"/>
              <a:gd name="connsiteY210" fmla="*/ 8581 h 10000"/>
              <a:gd name="connsiteX211" fmla="*/ 1275 w 10000"/>
              <a:gd name="connsiteY211" fmla="*/ 8327 h 10000"/>
              <a:gd name="connsiteX212" fmla="*/ 1169 w 10000"/>
              <a:gd name="connsiteY212" fmla="*/ 8260 h 10000"/>
              <a:gd name="connsiteX213" fmla="*/ 1118 w 10000"/>
              <a:gd name="connsiteY213" fmla="*/ 8220 h 10000"/>
              <a:gd name="connsiteX214" fmla="*/ 1048 w 10000"/>
              <a:gd name="connsiteY214" fmla="*/ 8260 h 10000"/>
              <a:gd name="connsiteX215" fmla="*/ 891 w 10000"/>
              <a:gd name="connsiteY215" fmla="*/ 8193 h 10000"/>
              <a:gd name="connsiteX216" fmla="*/ 769 w 10000"/>
              <a:gd name="connsiteY216" fmla="*/ 7938 h 10000"/>
              <a:gd name="connsiteX217" fmla="*/ 669 w 10000"/>
              <a:gd name="connsiteY217" fmla="*/ 7858 h 10000"/>
              <a:gd name="connsiteX218" fmla="*/ 628 w 10000"/>
              <a:gd name="connsiteY218" fmla="*/ 7630 h 10000"/>
              <a:gd name="connsiteX219" fmla="*/ 538 w 10000"/>
              <a:gd name="connsiteY219" fmla="*/ 7604 h 10000"/>
              <a:gd name="connsiteX220" fmla="*/ 454 w 10000"/>
              <a:gd name="connsiteY220" fmla="*/ 7684 h 10000"/>
              <a:gd name="connsiteX221" fmla="*/ 400 w 10000"/>
              <a:gd name="connsiteY221" fmla="*/ 7724 h 10000"/>
              <a:gd name="connsiteX222" fmla="*/ 378 w 10000"/>
              <a:gd name="connsiteY222" fmla="*/ 7617 h 10000"/>
              <a:gd name="connsiteX223" fmla="*/ 332 w 10000"/>
              <a:gd name="connsiteY223" fmla="*/ 7523 h 10000"/>
              <a:gd name="connsiteX224" fmla="*/ 454 w 10000"/>
              <a:gd name="connsiteY224" fmla="*/ 7497 h 10000"/>
              <a:gd name="connsiteX225" fmla="*/ 441 w 10000"/>
              <a:gd name="connsiteY225" fmla="*/ 7430 h 10000"/>
              <a:gd name="connsiteX226" fmla="*/ 415 w 10000"/>
              <a:gd name="connsiteY226" fmla="*/ 7390 h 10000"/>
              <a:gd name="connsiteX227" fmla="*/ 378 w 10000"/>
              <a:gd name="connsiteY227" fmla="*/ 7336 h 10000"/>
              <a:gd name="connsiteX228" fmla="*/ 310 w 10000"/>
              <a:gd name="connsiteY228" fmla="*/ 7068 h 10000"/>
              <a:gd name="connsiteX229" fmla="*/ 221 w 10000"/>
              <a:gd name="connsiteY229" fmla="*/ 6921 h 10000"/>
              <a:gd name="connsiteX230" fmla="*/ 130 w 10000"/>
              <a:gd name="connsiteY230" fmla="*/ 6921 h 10000"/>
              <a:gd name="connsiteX231" fmla="*/ 29 w 10000"/>
              <a:gd name="connsiteY231" fmla="*/ 6921 h 10000"/>
              <a:gd name="connsiteX232" fmla="*/ 0 w 10000"/>
              <a:gd name="connsiteY232" fmla="*/ 6720 h 10000"/>
              <a:gd name="connsiteX233" fmla="*/ 56 w 10000"/>
              <a:gd name="connsiteY233" fmla="*/ 6587 h 10000"/>
              <a:gd name="connsiteX0" fmla="*/ 56 w 10000"/>
              <a:gd name="connsiteY0" fmla="*/ 6587 h 10000"/>
              <a:gd name="connsiteX1" fmla="*/ 99 w 10000"/>
              <a:gd name="connsiteY1" fmla="*/ 6345 h 10000"/>
              <a:gd name="connsiteX2" fmla="*/ 166 w 10000"/>
              <a:gd name="connsiteY2" fmla="*/ 6131 h 10000"/>
              <a:gd name="connsiteX3" fmla="*/ 114 w 10000"/>
              <a:gd name="connsiteY3" fmla="*/ 5877 h 10000"/>
              <a:gd name="connsiteX4" fmla="*/ 114 w 10000"/>
              <a:gd name="connsiteY4" fmla="*/ 5729 h 10000"/>
              <a:gd name="connsiteX5" fmla="*/ 347 w 10000"/>
              <a:gd name="connsiteY5" fmla="*/ 5662 h 10000"/>
              <a:gd name="connsiteX6" fmla="*/ 181 w 10000"/>
              <a:gd name="connsiteY6" fmla="*/ 5582 h 10000"/>
              <a:gd name="connsiteX7" fmla="*/ 186 w 10000"/>
              <a:gd name="connsiteY7" fmla="*/ 5475 h 10000"/>
              <a:gd name="connsiteX8" fmla="*/ 82 w 10000"/>
              <a:gd name="connsiteY8" fmla="*/ 5502 h 10000"/>
              <a:gd name="connsiteX9" fmla="*/ 477 w 10000"/>
              <a:gd name="connsiteY9" fmla="*/ 4912 h 10000"/>
              <a:gd name="connsiteX10" fmla="*/ 300 w 10000"/>
              <a:gd name="connsiteY10" fmla="*/ 4297 h 10000"/>
              <a:gd name="connsiteX11" fmla="*/ 347 w 10000"/>
              <a:gd name="connsiteY11" fmla="*/ 4002 h 10000"/>
              <a:gd name="connsiteX12" fmla="*/ 242 w 10000"/>
              <a:gd name="connsiteY12" fmla="*/ 3668 h 10000"/>
              <a:gd name="connsiteX13" fmla="*/ 325 w 10000"/>
              <a:gd name="connsiteY13" fmla="*/ 3481 h 10000"/>
              <a:gd name="connsiteX14" fmla="*/ 181 w 10000"/>
              <a:gd name="connsiteY14" fmla="*/ 3226 h 10000"/>
              <a:gd name="connsiteX15" fmla="*/ 221 w 10000"/>
              <a:gd name="connsiteY15" fmla="*/ 3012 h 10000"/>
              <a:gd name="connsiteX16" fmla="*/ 415 w 10000"/>
              <a:gd name="connsiteY16" fmla="*/ 2771 h 10000"/>
              <a:gd name="connsiteX17" fmla="*/ 519 w 10000"/>
              <a:gd name="connsiteY17" fmla="*/ 2745 h 10000"/>
              <a:gd name="connsiteX18" fmla="*/ 648 w 10000"/>
              <a:gd name="connsiteY18" fmla="*/ 2798 h 10000"/>
              <a:gd name="connsiteX19" fmla="*/ 538 w 10000"/>
              <a:gd name="connsiteY19" fmla="*/ 2852 h 10000"/>
              <a:gd name="connsiteX20" fmla="*/ 628 w 10000"/>
              <a:gd name="connsiteY20" fmla="*/ 2945 h 10000"/>
              <a:gd name="connsiteX21" fmla="*/ 927 w 10000"/>
              <a:gd name="connsiteY21" fmla="*/ 2972 h 10000"/>
              <a:gd name="connsiteX22" fmla="*/ 1475 w 10000"/>
              <a:gd name="connsiteY22" fmla="*/ 3468 h 10000"/>
              <a:gd name="connsiteX23" fmla="*/ 1482 w 10000"/>
              <a:gd name="connsiteY23" fmla="*/ 3708 h 10000"/>
              <a:gd name="connsiteX24" fmla="*/ 1252 w 10000"/>
              <a:gd name="connsiteY24" fmla="*/ 3935 h 10000"/>
              <a:gd name="connsiteX25" fmla="*/ 519 w 10000"/>
              <a:gd name="connsiteY25" fmla="*/ 3628 h 10000"/>
              <a:gd name="connsiteX26" fmla="*/ 820 w 10000"/>
              <a:gd name="connsiteY26" fmla="*/ 3989 h 10000"/>
              <a:gd name="connsiteX27" fmla="*/ 814 w 10000"/>
              <a:gd name="connsiteY27" fmla="*/ 4404 h 10000"/>
              <a:gd name="connsiteX28" fmla="*/ 1102 w 10000"/>
              <a:gd name="connsiteY28" fmla="*/ 4605 h 10000"/>
              <a:gd name="connsiteX29" fmla="*/ 1184 w 10000"/>
              <a:gd name="connsiteY29" fmla="*/ 4578 h 10000"/>
              <a:gd name="connsiteX30" fmla="*/ 1142 w 10000"/>
              <a:gd name="connsiteY30" fmla="*/ 4404 h 10000"/>
              <a:gd name="connsiteX31" fmla="*/ 1005 w 10000"/>
              <a:gd name="connsiteY31" fmla="*/ 4338 h 10000"/>
              <a:gd name="connsiteX32" fmla="*/ 1041 w 10000"/>
              <a:gd name="connsiteY32" fmla="*/ 4189 h 10000"/>
              <a:gd name="connsiteX33" fmla="*/ 1169 w 10000"/>
              <a:gd name="connsiteY33" fmla="*/ 4351 h 10000"/>
              <a:gd name="connsiteX34" fmla="*/ 1456 w 10000"/>
              <a:gd name="connsiteY34" fmla="*/ 4404 h 10000"/>
              <a:gd name="connsiteX35" fmla="*/ 1336 w 10000"/>
              <a:gd name="connsiteY35" fmla="*/ 4069 h 10000"/>
              <a:gd name="connsiteX36" fmla="*/ 1601 w 10000"/>
              <a:gd name="connsiteY36" fmla="*/ 3802 h 10000"/>
              <a:gd name="connsiteX37" fmla="*/ 1789 w 10000"/>
              <a:gd name="connsiteY37" fmla="*/ 3989 h 10000"/>
              <a:gd name="connsiteX38" fmla="*/ 1778 w 10000"/>
              <a:gd name="connsiteY38" fmla="*/ 3253 h 10000"/>
              <a:gd name="connsiteX39" fmla="*/ 1706 w 10000"/>
              <a:gd name="connsiteY39" fmla="*/ 3132 h 10000"/>
              <a:gd name="connsiteX40" fmla="*/ 2020 w 10000"/>
              <a:gd name="connsiteY40" fmla="*/ 3306 h 10000"/>
              <a:gd name="connsiteX41" fmla="*/ 2046 w 10000"/>
              <a:gd name="connsiteY41" fmla="*/ 3386 h 10000"/>
              <a:gd name="connsiteX42" fmla="*/ 1871 w 10000"/>
              <a:gd name="connsiteY42" fmla="*/ 3521 h 10000"/>
              <a:gd name="connsiteX43" fmla="*/ 2046 w 10000"/>
              <a:gd name="connsiteY43" fmla="*/ 3762 h 10000"/>
              <a:gd name="connsiteX44" fmla="*/ 2187 w 10000"/>
              <a:gd name="connsiteY44" fmla="*/ 3481 h 10000"/>
              <a:gd name="connsiteX45" fmla="*/ 2777 w 10000"/>
              <a:gd name="connsiteY45" fmla="*/ 3039 h 10000"/>
              <a:gd name="connsiteX46" fmla="*/ 2871 w 10000"/>
              <a:gd name="connsiteY46" fmla="*/ 3025 h 10000"/>
              <a:gd name="connsiteX47" fmla="*/ 2777 w 10000"/>
              <a:gd name="connsiteY47" fmla="*/ 3092 h 10000"/>
              <a:gd name="connsiteX48" fmla="*/ 3064 w 10000"/>
              <a:gd name="connsiteY48" fmla="*/ 4899 h 10000"/>
              <a:gd name="connsiteX49" fmla="*/ 3305 w 10000"/>
              <a:gd name="connsiteY49" fmla="*/ 3025 h 10000"/>
              <a:gd name="connsiteX50" fmla="*/ 3406 w 10000"/>
              <a:gd name="connsiteY50" fmla="*/ 3226 h 10000"/>
              <a:gd name="connsiteX51" fmla="*/ 3504 w 10000"/>
              <a:gd name="connsiteY51" fmla="*/ 3079 h 10000"/>
              <a:gd name="connsiteX52" fmla="*/ 3448 w 10000"/>
              <a:gd name="connsiteY52" fmla="*/ 2838 h 10000"/>
              <a:gd name="connsiteX53" fmla="*/ 3509 w 10000"/>
              <a:gd name="connsiteY53" fmla="*/ 2758 h 10000"/>
              <a:gd name="connsiteX54" fmla="*/ 3841 w 10000"/>
              <a:gd name="connsiteY54" fmla="*/ 2878 h 10000"/>
              <a:gd name="connsiteX55" fmla="*/ 4271 w 10000"/>
              <a:gd name="connsiteY55" fmla="*/ 3293 h 10000"/>
              <a:gd name="connsiteX56" fmla="*/ 4357 w 10000"/>
              <a:gd name="connsiteY56" fmla="*/ 3092 h 10000"/>
              <a:gd name="connsiteX57" fmla="*/ 4264 w 10000"/>
              <a:gd name="connsiteY57" fmla="*/ 2878 h 10000"/>
              <a:gd name="connsiteX58" fmla="*/ 4128 w 10000"/>
              <a:gd name="connsiteY58" fmla="*/ 2825 h 10000"/>
              <a:gd name="connsiteX59" fmla="*/ 4181 w 10000"/>
              <a:gd name="connsiteY59" fmla="*/ 2490 h 10000"/>
              <a:gd name="connsiteX60" fmla="*/ 4089 w 10000"/>
              <a:gd name="connsiteY60" fmla="*/ 2450 h 10000"/>
              <a:gd name="connsiteX61" fmla="*/ 4121 w 10000"/>
              <a:gd name="connsiteY61" fmla="*/ 2289 h 10000"/>
              <a:gd name="connsiteX62" fmla="*/ 4277 w 10000"/>
              <a:gd name="connsiteY62" fmla="*/ 2129 h 10000"/>
              <a:gd name="connsiteX63" fmla="*/ 4385 w 10000"/>
              <a:gd name="connsiteY63" fmla="*/ 1727 h 10000"/>
              <a:gd name="connsiteX64" fmla="*/ 4606 w 10000"/>
              <a:gd name="connsiteY64" fmla="*/ 1740 h 10000"/>
              <a:gd name="connsiteX65" fmla="*/ 4718 w 10000"/>
              <a:gd name="connsiteY65" fmla="*/ 1793 h 10000"/>
              <a:gd name="connsiteX66" fmla="*/ 4633 w 10000"/>
              <a:gd name="connsiteY66" fmla="*/ 2222 h 10000"/>
              <a:gd name="connsiteX67" fmla="*/ 4724 w 10000"/>
              <a:gd name="connsiteY67" fmla="*/ 2423 h 10000"/>
              <a:gd name="connsiteX68" fmla="*/ 4695 w 10000"/>
              <a:gd name="connsiteY68" fmla="*/ 3012 h 10000"/>
              <a:gd name="connsiteX69" fmla="*/ 4810 w 10000"/>
              <a:gd name="connsiteY69" fmla="*/ 3213 h 10000"/>
              <a:gd name="connsiteX70" fmla="*/ 4762 w 10000"/>
              <a:gd name="connsiteY70" fmla="*/ 3426 h 10000"/>
              <a:gd name="connsiteX71" fmla="*/ 4595 w 10000"/>
              <a:gd name="connsiteY71" fmla="*/ 3588 h 10000"/>
              <a:gd name="connsiteX72" fmla="*/ 4650 w 10000"/>
              <a:gd name="connsiteY72" fmla="*/ 3668 h 10000"/>
              <a:gd name="connsiteX73" fmla="*/ 4425 w 10000"/>
              <a:gd name="connsiteY73" fmla="*/ 3748 h 10000"/>
              <a:gd name="connsiteX74" fmla="*/ 4664 w 10000"/>
              <a:gd name="connsiteY74" fmla="*/ 3895 h 10000"/>
              <a:gd name="connsiteX75" fmla="*/ 4932 w 10000"/>
              <a:gd name="connsiteY75" fmla="*/ 3426 h 10000"/>
              <a:gd name="connsiteX76" fmla="*/ 4900 w 10000"/>
              <a:gd name="connsiteY76" fmla="*/ 3132 h 10000"/>
              <a:gd name="connsiteX77" fmla="*/ 4989 w 10000"/>
              <a:gd name="connsiteY77" fmla="*/ 3092 h 10000"/>
              <a:gd name="connsiteX78" fmla="*/ 5132 w 10000"/>
              <a:gd name="connsiteY78" fmla="*/ 3039 h 10000"/>
              <a:gd name="connsiteX79" fmla="*/ 5201 w 10000"/>
              <a:gd name="connsiteY79" fmla="*/ 3199 h 10000"/>
              <a:gd name="connsiteX80" fmla="*/ 5194 w 10000"/>
              <a:gd name="connsiteY80" fmla="*/ 3426 h 10000"/>
              <a:gd name="connsiteX81" fmla="*/ 5367 w 10000"/>
              <a:gd name="connsiteY81" fmla="*/ 3494 h 10000"/>
              <a:gd name="connsiteX82" fmla="*/ 5232 w 10000"/>
              <a:gd name="connsiteY82" fmla="*/ 3413 h 10000"/>
              <a:gd name="connsiteX83" fmla="*/ 5288 w 10000"/>
              <a:gd name="connsiteY83" fmla="*/ 3279 h 10000"/>
              <a:gd name="connsiteX84" fmla="*/ 5238 w 10000"/>
              <a:gd name="connsiteY84" fmla="*/ 3092 h 10000"/>
              <a:gd name="connsiteX85" fmla="*/ 4838 w 10000"/>
              <a:gd name="connsiteY85" fmla="*/ 2959 h 10000"/>
              <a:gd name="connsiteX86" fmla="*/ 4900 w 10000"/>
              <a:gd name="connsiteY86" fmla="*/ 2503 h 10000"/>
              <a:gd name="connsiteX87" fmla="*/ 4762 w 10000"/>
              <a:gd name="connsiteY87" fmla="*/ 2222 h 10000"/>
              <a:gd name="connsiteX88" fmla="*/ 4961 w 10000"/>
              <a:gd name="connsiteY88" fmla="*/ 1955 h 10000"/>
              <a:gd name="connsiteX89" fmla="*/ 4939 w 10000"/>
              <a:gd name="connsiteY89" fmla="*/ 1767 h 10000"/>
              <a:gd name="connsiteX90" fmla="*/ 5029 w 10000"/>
              <a:gd name="connsiteY90" fmla="*/ 1874 h 10000"/>
              <a:gd name="connsiteX91" fmla="*/ 4980 w 10000"/>
              <a:gd name="connsiteY91" fmla="*/ 2236 h 10000"/>
              <a:gd name="connsiteX92" fmla="*/ 5040 w 10000"/>
              <a:gd name="connsiteY92" fmla="*/ 2289 h 10000"/>
              <a:gd name="connsiteX93" fmla="*/ 5314 w 10000"/>
              <a:gd name="connsiteY93" fmla="*/ 2409 h 10000"/>
              <a:gd name="connsiteX94" fmla="*/ 5071 w 10000"/>
              <a:gd name="connsiteY94" fmla="*/ 2102 h 10000"/>
              <a:gd name="connsiteX95" fmla="*/ 5250 w 10000"/>
              <a:gd name="connsiteY95" fmla="*/ 2115 h 10000"/>
              <a:gd name="connsiteX96" fmla="*/ 5215 w 10000"/>
              <a:gd name="connsiteY96" fmla="*/ 1995 h 10000"/>
              <a:gd name="connsiteX97" fmla="*/ 5314 w 10000"/>
              <a:gd name="connsiteY97" fmla="*/ 1942 h 10000"/>
              <a:gd name="connsiteX98" fmla="*/ 5813 w 10000"/>
              <a:gd name="connsiteY98" fmla="*/ 2169 h 10000"/>
              <a:gd name="connsiteX99" fmla="*/ 5714 w 10000"/>
              <a:gd name="connsiteY99" fmla="*/ 2329 h 10000"/>
              <a:gd name="connsiteX100" fmla="*/ 5706 w 10000"/>
              <a:gd name="connsiteY100" fmla="*/ 2570 h 10000"/>
              <a:gd name="connsiteX101" fmla="*/ 5804 w 10000"/>
              <a:gd name="connsiteY101" fmla="*/ 2705 h 10000"/>
              <a:gd name="connsiteX102" fmla="*/ 5856 w 10000"/>
              <a:gd name="connsiteY102" fmla="*/ 2169 h 10000"/>
              <a:gd name="connsiteX103" fmla="*/ 5584 w 10000"/>
              <a:gd name="connsiteY103" fmla="*/ 1900 h 10000"/>
              <a:gd name="connsiteX104" fmla="*/ 5531 w 10000"/>
              <a:gd name="connsiteY104" fmla="*/ 1539 h 10000"/>
              <a:gd name="connsiteX105" fmla="*/ 6155 w 10000"/>
              <a:gd name="connsiteY105" fmla="*/ 1406 h 10000"/>
              <a:gd name="connsiteX106" fmla="*/ 6086 w 10000"/>
              <a:gd name="connsiteY106" fmla="*/ 1057 h 10000"/>
              <a:gd name="connsiteX107" fmla="*/ 6155 w 10000"/>
              <a:gd name="connsiteY107" fmla="*/ 1137 h 10000"/>
              <a:gd name="connsiteX108" fmla="*/ 6265 w 10000"/>
              <a:gd name="connsiteY108" fmla="*/ 1004 h 10000"/>
              <a:gd name="connsiteX109" fmla="*/ 6187 w 10000"/>
              <a:gd name="connsiteY109" fmla="*/ 964 h 10000"/>
              <a:gd name="connsiteX110" fmla="*/ 6855 w 10000"/>
              <a:gd name="connsiteY110" fmla="*/ 683 h 10000"/>
              <a:gd name="connsiteX111" fmla="*/ 6803 w 10000"/>
              <a:gd name="connsiteY111" fmla="*/ 616 h 10000"/>
              <a:gd name="connsiteX112" fmla="*/ 7103 w 10000"/>
              <a:gd name="connsiteY112" fmla="*/ 576 h 10000"/>
              <a:gd name="connsiteX113" fmla="*/ 7103 w 10000"/>
              <a:gd name="connsiteY113" fmla="*/ 669 h 10000"/>
              <a:gd name="connsiteX114" fmla="*/ 7175 w 10000"/>
              <a:gd name="connsiteY114" fmla="*/ 669 h 10000"/>
              <a:gd name="connsiteX115" fmla="*/ 7396 w 10000"/>
              <a:gd name="connsiteY115" fmla="*/ 549 h 10000"/>
              <a:gd name="connsiteX116" fmla="*/ 7503 w 10000"/>
              <a:gd name="connsiteY116" fmla="*/ 616 h 10000"/>
              <a:gd name="connsiteX117" fmla="*/ 7407 w 10000"/>
              <a:gd name="connsiteY117" fmla="*/ 469 h 10000"/>
              <a:gd name="connsiteX118" fmla="*/ 7654 w 10000"/>
              <a:gd name="connsiteY118" fmla="*/ 442 h 10000"/>
              <a:gd name="connsiteX119" fmla="*/ 7659 w 10000"/>
              <a:gd name="connsiteY119" fmla="*/ 254 h 10000"/>
              <a:gd name="connsiteX120" fmla="*/ 7954 w 10000"/>
              <a:gd name="connsiteY120" fmla="*/ 0 h 10000"/>
              <a:gd name="connsiteX121" fmla="*/ 8157 w 10000"/>
              <a:gd name="connsiteY121" fmla="*/ 147 h 10000"/>
              <a:gd name="connsiteX122" fmla="*/ 7985 w 10000"/>
              <a:gd name="connsiteY122" fmla="*/ 281 h 10000"/>
              <a:gd name="connsiteX123" fmla="*/ 8286 w 10000"/>
              <a:gd name="connsiteY123" fmla="*/ 267 h 10000"/>
              <a:gd name="connsiteX124" fmla="*/ 8166 w 10000"/>
              <a:gd name="connsiteY124" fmla="*/ 469 h 10000"/>
              <a:gd name="connsiteX125" fmla="*/ 8670 w 10000"/>
              <a:gd name="connsiteY125" fmla="*/ 374 h 10000"/>
              <a:gd name="connsiteX126" fmla="*/ 8952 w 10000"/>
              <a:gd name="connsiteY126" fmla="*/ 669 h 10000"/>
              <a:gd name="connsiteX127" fmla="*/ 8912 w 10000"/>
              <a:gd name="connsiteY127" fmla="*/ 790 h 10000"/>
              <a:gd name="connsiteX128" fmla="*/ 8816 w 10000"/>
              <a:gd name="connsiteY128" fmla="*/ 723 h 10000"/>
              <a:gd name="connsiteX129" fmla="*/ 8944 w 10000"/>
              <a:gd name="connsiteY129" fmla="*/ 817 h 10000"/>
              <a:gd name="connsiteX130" fmla="*/ 8882 w 10000"/>
              <a:gd name="connsiteY130" fmla="*/ 990 h 10000"/>
              <a:gd name="connsiteX131" fmla="*/ 7954 w 10000"/>
              <a:gd name="connsiteY131" fmla="*/ 1860 h 10000"/>
              <a:gd name="connsiteX132" fmla="*/ 8252 w 10000"/>
              <a:gd name="connsiteY132" fmla="*/ 1753 h 10000"/>
              <a:gd name="connsiteX133" fmla="*/ 8190 w 10000"/>
              <a:gd name="connsiteY133" fmla="*/ 1646 h 10000"/>
              <a:gd name="connsiteX134" fmla="*/ 8657 w 10000"/>
              <a:gd name="connsiteY134" fmla="*/ 1473 h 10000"/>
              <a:gd name="connsiteX135" fmla="*/ 8530 w 10000"/>
              <a:gd name="connsiteY135" fmla="*/ 1513 h 10000"/>
              <a:gd name="connsiteX136" fmla="*/ 8558 w 10000"/>
              <a:gd name="connsiteY136" fmla="*/ 1352 h 10000"/>
              <a:gd name="connsiteX137" fmla="*/ 8816 w 10000"/>
              <a:gd name="connsiteY137" fmla="*/ 1473 h 10000"/>
              <a:gd name="connsiteX138" fmla="*/ 8861 w 10000"/>
              <a:gd name="connsiteY138" fmla="*/ 1352 h 10000"/>
              <a:gd name="connsiteX139" fmla="*/ 8912 w 10000"/>
              <a:gd name="connsiteY139" fmla="*/ 1646 h 10000"/>
              <a:gd name="connsiteX140" fmla="*/ 9042 w 10000"/>
              <a:gd name="connsiteY140" fmla="*/ 1660 h 10000"/>
              <a:gd name="connsiteX141" fmla="*/ 8931 w 10000"/>
              <a:gd name="connsiteY141" fmla="*/ 1539 h 10000"/>
              <a:gd name="connsiteX142" fmla="*/ 9172 w 10000"/>
              <a:gd name="connsiteY142" fmla="*/ 1473 h 10000"/>
              <a:gd name="connsiteX143" fmla="*/ 9471 w 10000"/>
              <a:gd name="connsiteY143" fmla="*/ 1539 h 10000"/>
              <a:gd name="connsiteX144" fmla="*/ 9443 w 10000"/>
              <a:gd name="connsiteY144" fmla="*/ 1646 h 10000"/>
              <a:gd name="connsiteX145" fmla="*/ 9933 w 10000"/>
              <a:gd name="connsiteY145" fmla="*/ 1446 h 10000"/>
              <a:gd name="connsiteX146" fmla="*/ 10000 w 10000"/>
              <a:gd name="connsiteY146" fmla="*/ 1406 h 10000"/>
              <a:gd name="connsiteX147" fmla="*/ 3878 w 10000"/>
              <a:gd name="connsiteY147" fmla="*/ 7121 h 10000"/>
              <a:gd name="connsiteX148" fmla="*/ 3637 w 10000"/>
              <a:gd name="connsiteY148" fmla="*/ 6907 h 10000"/>
              <a:gd name="connsiteX149" fmla="*/ 3406 w 10000"/>
              <a:gd name="connsiteY149" fmla="*/ 7068 h 10000"/>
              <a:gd name="connsiteX150" fmla="*/ 3349 w 10000"/>
              <a:gd name="connsiteY150" fmla="*/ 7014 h 10000"/>
              <a:gd name="connsiteX151" fmla="*/ 3125 w 10000"/>
              <a:gd name="connsiteY151" fmla="*/ 4912 h 10000"/>
              <a:gd name="connsiteX152" fmla="*/ 3233 w 10000"/>
              <a:gd name="connsiteY152" fmla="*/ 7148 h 10000"/>
              <a:gd name="connsiteX153" fmla="*/ 3015 w 10000"/>
              <a:gd name="connsiteY153" fmla="*/ 7202 h 10000"/>
              <a:gd name="connsiteX154" fmla="*/ 2937 w 10000"/>
              <a:gd name="connsiteY154" fmla="*/ 7148 h 10000"/>
              <a:gd name="connsiteX155" fmla="*/ 2913 w 10000"/>
              <a:gd name="connsiteY155" fmla="*/ 7202 h 10000"/>
              <a:gd name="connsiteX156" fmla="*/ 3029 w 10000"/>
              <a:gd name="connsiteY156" fmla="*/ 7403 h 10000"/>
              <a:gd name="connsiteX157" fmla="*/ 2948 w 10000"/>
              <a:gd name="connsiteY157" fmla="*/ 7523 h 10000"/>
              <a:gd name="connsiteX158" fmla="*/ 2956 w 10000"/>
              <a:gd name="connsiteY158" fmla="*/ 7697 h 10000"/>
              <a:gd name="connsiteX159" fmla="*/ 3078 w 10000"/>
              <a:gd name="connsiteY159" fmla="*/ 7711 h 10000"/>
              <a:gd name="connsiteX160" fmla="*/ 3128 w 10000"/>
              <a:gd name="connsiteY160" fmla="*/ 7871 h 10000"/>
              <a:gd name="connsiteX161" fmla="*/ 3102 w 10000"/>
              <a:gd name="connsiteY161" fmla="*/ 7991 h 10000"/>
              <a:gd name="connsiteX162" fmla="*/ 3015 w 10000"/>
              <a:gd name="connsiteY162" fmla="*/ 7911 h 10000"/>
              <a:gd name="connsiteX163" fmla="*/ 2937 w 10000"/>
              <a:gd name="connsiteY163" fmla="*/ 7978 h 10000"/>
              <a:gd name="connsiteX164" fmla="*/ 2871 w 10000"/>
              <a:gd name="connsiteY164" fmla="*/ 7911 h 10000"/>
              <a:gd name="connsiteX165" fmla="*/ 2838 w 10000"/>
              <a:gd name="connsiteY165" fmla="*/ 7804 h 10000"/>
              <a:gd name="connsiteX166" fmla="*/ 2757 w 10000"/>
              <a:gd name="connsiteY166" fmla="*/ 7871 h 10000"/>
              <a:gd name="connsiteX167" fmla="*/ 2686 w 10000"/>
              <a:gd name="connsiteY167" fmla="*/ 7804 h 10000"/>
              <a:gd name="connsiteX168" fmla="*/ 2622 w 10000"/>
              <a:gd name="connsiteY168" fmla="*/ 7911 h 10000"/>
              <a:gd name="connsiteX169" fmla="*/ 2530 w 10000"/>
              <a:gd name="connsiteY169" fmla="*/ 7924 h 10000"/>
              <a:gd name="connsiteX170" fmla="*/ 2468 w 10000"/>
              <a:gd name="connsiteY170" fmla="*/ 7804 h 10000"/>
              <a:gd name="connsiteX171" fmla="*/ 2138 w 10000"/>
              <a:gd name="connsiteY171" fmla="*/ 7764 h 10000"/>
              <a:gd name="connsiteX172" fmla="*/ 2098 w 10000"/>
              <a:gd name="connsiteY172" fmla="*/ 7831 h 10000"/>
              <a:gd name="connsiteX173" fmla="*/ 2067 w 10000"/>
              <a:gd name="connsiteY173" fmla="*/ 7831 h 10000"/>
              <a:gd name="connsiteX174" fmla="*/ 2009 w 10000"/>
              <a:gd name="connsiteY174" fmla="*/ 7965 h 10000"/>
              <a:gd name="connsiteX175" fmla="*/ 2020 w 10000"/>
              <a:gd name="connsiteY175" fmla="*/ 8099 h 10000"/>
              <a:gd name="connsiteX176" fmla="*/ 1985 w 10000"/>
              <a:gd name="connsiteY176" fmla="*/ 8099 h 10000"/>
              <a:gd name="connsiteX177" fmla="*/ 1954 w 10000"/>
              <a:gd name="connsiteY177" fmla="*/ 7991 h 10000"/>
              <a:gd name="connsiteX178" fmla="*/ 1909 w 10000"/>
              <a:gd name="connsiteY178" fmla="*/ 8005 h 10000"/>
              <a:gd name="connsiteX179" fmla="*/ 1894 w 10000"/>
              <a:gd name="connsiteY179" fmla="*/ 8393 h 10000"/>
              <a:gd name="connsiteX180" fmla="*/ 1947 w 10000"/>
              <a:gd name="connsiteY180" fmla="*/ 8514 h 10000"/>
              <a:gd name="connsiteX181" fmla="*/ 1947 w 10000"/>
              <a:gd name="connsiteY181" fmla="*/ 8621 h 10000"/>
              <a:gd name="connsiteX182" fmla="*/ 1999 w 10000"/>
              <a:gd name="connsiteY182" fmla="*/ 8607 h 10000"/>
              <a:gd name="connsiteX183" fmla="*/ 2067 w 10000"/>
              <a:gd name="connsiteY183" fmla="*/ 8554 h 10000"/>
              <a:gd name="connsiteX184" fmla="*/ 2130 w 10000"/>
              <a:gd name="connsiteY184" fmla="*/ 8728 h 10000"/>
              <a:gd name="connsiteX185" fmla="*/ 2172 w 10000"/>
              <a:gd name="connsiteY185" fmla="*/ 8835 h 10000"/>
              <a:gd name="connsiteX186" fmla="*/ 2220 w 10000"/>
              <a:gd name="connsiteY186" fmla="*/ 8983 h 10000"/>
              <a:gd name="connsiteX187" fmla="*/ 2296 w 10000"/>
              <a:gd name="connsiteY187" fmla="*/ 9009 h 10000"/>
              <a:gd name="connsiteX188" fmla="*/ 2196 w 10000"/>
              <a:gd name="connsiteY188" fmla="*/ 9130 h 10000"/>
              <a:gd name="connsiteX189" fmla="*/ 2130 w 10000"/>
              <a:gd name="connsiteY189" fmla="*/ 9023 h 10000"/>
              <a:gd name="connsiteX190" fmla="*/ 2058 w 10000"/>
              <a:gd name="connsiteY190" fmla="*/ 9464 h 10000"/>
              <a:gd name="connsiteX191" fmla="*/ 2144 w 10000"/>
              <a:gd name="connsiteY191" fmla="*/ 9571 h 10000"/>
              <a:gd name="connsiteX192" fmla="*/ 2220 w 10000"/>
              <a:gd name="connsiteY192" fmla="*/ 10000 h 10000"/>
              <a:gd name="connsiteX193" fmla="*/ 2150 w 10000"/>
              <a:gd name="connsiteY193" fmla="*/ 9919 h 10000"/>
              <a:gd name="connsiteX194" fmla="*/ 2083 w 10000"/>
              <a:gd name="connsiteY194" fmla="*/ 9879 h 10000"/>
              <a:gd name="connsiteX195" fmla="*/ 1999 w 10000"/>
              <a:gd name="connsiteY195" fmla="*/ 9853 h 10000"/>
              <a:gd name="connsiteX196" fmla="*/ 1947 w 10000"/>
              <a:gd name="connsiteY196" fmla="*/ 9812 h 10000"/>
              <a:gd name="connsiteX197" fmla="*/ 1887 w 10000"/>
              <a:gd name="connsiteY197" fmla="*/ 9786 h 10000"/>
              <a:gd name="connsiteX198" fmla="*/ 1840 w 10000"/>
              <a:gd name="connsiteY198" fmla="*/ 9639 h 10000"/>
              <a:gd name="connsiteX199" fmla="*/ 1734 w 10000"/>
              <a:gd name="connsiteY199" fmla="*/ 9732 h 10000"/>
              <a:gd name="connsiteX200" fmla="*/ 1638 w 10000"/>
              <a:gd name="connsiteY200" fmla="*/ 9719 h 10000"/>
              <a:gd name="connsiteX201" fmla="*/ 1574 w 10000"/>
              <a:gd name="connsiteY201" fmla="*/ 9598 h 10000"/>
              <a:gd name="connsiteX202" fmla="*/ 1411 w 10000"/>
              <a:gd name="connsiteY202" fmla="*/ 9477 h 10000"/>
              <a:gd name="connsiteX203" fmla="*/ 1244 w 10000"/>
              <a:gd name="connsiteY203" fmla="*/ 9491 h 10000"/>
              <a:gd name="connsiteX204" fmla="*/ 1069 w 10000"/>
              <a:gd name="connsiteY204" fmla="*/ 9290 h 10000"/>
              <a:gd name="connsiteX205" fmla="*/ 1207 w 10000"/>
              <a:gd name="connsiteY205" fmla="*/ 9090 h 10000"/>
              <a:gd name="connsiteX206" fmla="*/ 1225 w 10000"/>
              <a:gd name="connsiteY206" fmla="*/ 8929 h 10000"/>
              <a:gd name="connsiteX207" fmla="*/ 1225 w 10000"/>
              <a:gd name="connsiteY207" fmla="*/ 8754 h 10000"/>
              <a:gd name="connsiteX208" fmla="*/ 1230 w 10000"/>
              <a:gd name="connsiteY208" fmla="*/ 8634 h 10000"/>
              <a:gd name="connsiteX209" fmla="*/ 1322 w 10000"/>
              <a:gd name="connsiteY209" fmla="*/ 8581 h 10000"/>
              <a:gd name="connsiteX210" fmla="*/ 1275 w 10000"/>
              <a:gd name="connsiteY210" fmla="*/ 8327 h 10000"/>
              <a:gd name="connsiteX211" fmla="*/ 1169 w 10000"/>
              <a:gd name="connsiteY211" fmla="*/ 8260 h 10000"/>
              <a:gd name="connsiteX212" fmla="*/ 1118 w 10000"/>
              <a:gd name="connsiteY212" fmla="*/ 8220 h 10000"/>
              <a:gd name="connsiteX213" fmla="*/ 1048 w 10000"/>
              <a:gd name="connsiteY213" fmla="*/ 8260 h 10000"/>
              <a:gd name="connsiteX214" fmla="*/ 891 w 10000"/>
              <a:gd name="connsiteY214" fmla="*/ 8193 h 10000"/>
              <a:gd name="connsiteX215" fmla="*/ 769 w 10000"/>
              <a:gd name="connsiteY215" fmla="*/ 7938 h 10000"/>
              <a:gd name="connsiteX216" fmla="*/ 669 w 10000"/>
              <a:gd name="connsiteY216" fmla="*/ 7858 h 10000"/>
              <a:gd name="connsiteX217" fmla="*/ 628 w 10000"/>
              <a:gd name="connsiteY217" fmla="*/ 7630 h 10000"/>
              <a:gd name="connsiteX218" fmla="*/ 538 w 10000"/>
              <a:gd name="connsiteY218" fmla="*/ 7604 h 10000"/>
              <a:gd name="connsiteX219" fmla="*/ 454 w 10000"/>
              <a:gd name="connsiteY219" fmla="*/ 7684 h 10000"/>
              <a:gd name="connsiteX220" fmla="*/ 400 w 10000"/>
              <a:gd name="connsiteY220" fmla="*/ 7724 h 10000"/>
              <a:gd name="connsiteX221" fmla="*/ 378 w 10000"/>
              <a:gd name="connsiteY221" fmla="*/ 7617 h 10000"/>
              <a:gd name="connsiteX222" fmla="*/ 332 w 10000"/>
              <a:gd name="connsiteY222" fmla="*/ 7523 h 10000"/>
              <a:gd name="connsiteX223" fmla="*/ 454 w 10000"/>
              <a:gd name="connsiteY223" fmla="*/ 7497 h 10000"/>
              <a:gd name="connsiteX224" fmla="*/ 441 w 10000"/>
              <a:gd name="connsiteY224" fmla="*/ 7430 h 10000"/>
              <a:gd name="connsiteX225" fmla="*/ 415 w 10000"/>
              <a:gd name="connsiteY225" fmla="*/ 7390 h 10000"/>
              <a:gd name="connsiteX226" fmla="*/ 378 w 10000"/>
              <a:gd name="connsiteY226" fmla="*/ 7336 h 10000"/>
              <a:gd name="connsiteX227" fmla="*/ 310 w 10000"/>
              <a:gd name="connsiteY227" fmla="*/ 7068 h 10000"/>
              <a:gd name="connsiteX228" fmla="*/ 221 w 10000"/>
              <a:gd name="connsiteY228" fmla="*/ 6921 h 10000"/>
              <a:gd name="connsiteX229" fmla="*/ 130 w 10000"/>
              <a:gd name="connsiteY229" fmla="*/ 6921 h 10000"/>
              <a:gd name="connsiteX230" fmla="*/ 29 w 10000"/>
              <a:gd name="connsiteY230" fmla="*/ 6921 h 10000"/>
              <a:gd name="connsiteX231" fmla="*/ 0 w 10000"/>
              <a:gd name="connsiteY231" fmla="*/ 6720 h 10000"/>
              <a:gd name="connsiteX232" fmla="*/ 56 w 10000"/>
              <a:gd name="connsiteY232" fmla="*/ 6587 h 10000"/>
              <a:gd name="connsiteX0" fmla="*/ 56 w 9933"/>
              <a:gd name="connsiteY0" fmla="*/ 6587 h 10000"/>
              <a:gd name="connsiteX1" fmla="*/ 99 w 9933"/>
              <a:gd name="connsiteY1" fmla="*/ 6345 h 10000"/>
              <a:gd name="connsiteX2" fmla="*/ 166 w 9933"/>
              <a:gd name="connsiteY2" fmla="*/ 6131 h 10000"/>
              <a:gd name="connsiteX3" fmla="*/ 114 w 9933"/>
              <a:gd name="connsiteY3" fmla="*/ 5877 h 10000"/>
              <a:gd name="connsiteX4" fmla="*/ 114 w 9933"/>
              <a:gd name="connsiteY4" fmla="*/ 5729 h 10000"/>
              <a:gd name="connsiteX5" fmla="*/ 347 w 9933"/>
              <a:gd name="connsiteY5" fmla="*/ 5662 h 10000"/>
              <a:gd name="connsiteX6" fmla="*/ 181 w 9933"/>
              <a:gd name="connsiteY6" fmla="*/ 5582 h 10000"/>
              <a:gd name="connsiteX7" fmla="*/ 186 w 9933"/>
              <a:gd name="connsiteY7" fmla="*/ 5475 h 10000"/>
              <a:gd name="connsiteX8" fmla="*/ 82 w 9933"/>
              <a:gd name="connsiteY8" fmla="*/ 5502 h 10000"/>
              <a:gd name="connsiteX9" fmla="*/ 477 w 9933"/>
              <a:gd name="connsiteY9" fmla="*/ 4912 h 10000"/>
              <a:gd name="connsiteX10" fmla="*/ 300 w 9933"/>
              <a:gd name="connsiteY10" fmla="*/ 4297 h 10000"/>
              <a:gd name="connsiteX11" fmla="*/ 347 w 9933"/>
              <a:gd name="connsiteY11" fmla="*/ 4002 h 10000"/>
              <a:gd name="connsiteX12" fmla="*/ 242 w 9933"/>
              <a:gd name="connsiteY12" fmla="*/ 3668 h 10000"/>
              <a:gd name="connsiteX13" fmla="*/ 325 w 9933"/>
              <a:gd name="connsiteY13" fmla="*/ 3481 h 10000"/>
              <a:gd name="connsiteX14" fmla="*/ 181 w 9933"/>
              <a:gd name="connsiteY14" fmla="*/ 3226 h 10000"/>
              <a:gd name="connsiteX15" fmla="*/ 221 w 9933"/>
              <a:gd name="connsiteY15" fmla="*/ 3012 h 10000"/>
              <a:gd name="connsiteX16" fmla="*/ 415 w 9933"/>
              <a:gd name="connsiteY16" fmla="*/ 2771 h 10000"/>
              <a:gd name="connsiteX17" fmla="*/ 519 w 9933"/>
              <a:gd name="connsiteY17" fmla="*/ 2745 h 10000"/>
              <a:gd name="connsiteX18" fmla="*/ 648 w 9933"/>
              <a:gd name="connsiteY18" fmla="*/ 2798 h 10000"/>
              <a:gd name="connsiteX19" fmla="*/ 538 w 9933"/>
              <a:gd name="connsiteY19" fmla="*/ 2852 h 10000"/>
              <a:gd name="connsiteX20" fmla="*/ 628 w 9933"/>
              <a:gd name="connsiteY20" fmla="*/ 2945 h 10000"/>
              <a:gd name="connsiteX21" fmla="*/ 927 w 9933"/>
              <a:gd name="connsiteY21" fmla="*/ 2972 h 10000"/>
              <a:gd name="connsiteX22" fmla="*/ 1475 w 9933"/>
              <a:gd name="connsiteY22" fmla="*/ 3468 h 10000"/>
              <a:gd name="connsiteX23" fmla="*/ 1482 w 9933"/>
              <a:gd name="connsiteY23" fmla="*/ 3708 h 10000"/>
              <a:gd name="connsiteX24" fmla="*/ 1252 w 9933"/>
              <a:gd name="connsiteY24" fmla="*/ 3935 h 10000"/>
              <a:gd name="connsiteX25" fmla="*/ 519 w 9933"/>
              <a:gd name="connsiteY25" fmla="*/ 3628 h 10000"/>
              <a:gd name="connsiteX26" fmla="*/ 820 w 9933"/>
              <a:gd name="connsiteY26" fmla="*/ 3989 h 10000"/>
              <a:gd name="connsiteX27" fmla="*/ 814 w 9933"/>
              <a:gd name="connsiteY27" fmla="*/ 4404 h 10000"/>
              <a:gd name="connsiteX28" fmla="*/ 1102 w 9933"/>
              <a:gd name="connsiteY28" fmla="*/ 4605 h 10000"/>
              <a:gd name="connsiteX29" fmla="*/ 1184 w 9933"/>
              <a:gd name="connsiteY29" fmla="*/ 4578 h 10000"/>
              <a:gd name="connsiteX30" fmla="*/ 1142 w 9933"/>
              <a:gd name="connsiteY30" fmla="*/ 4404 h 10000"/>
              <a:gd name="connsiteX31" fmla="*/ 1005 w 9933"/>
              <a:gd name="connsiteY31" fmla="*/ 4338 h 10000"/>
              <a:gd name="connsiteX32" fmla="*/ 1041 w 9933"/>
              <a:gd name="connsiteY32" fmla="*/ 4189 h 10000"/>
              <a:gd name="connsiteX33" fmla="*/ 1169 w 9933"/>
              <a:gd name="connsiteY33" fmla="*/ 4351 h 10000"/>
              <a:gd name="connsiteX34" fmla="*/ 1456 w 9933"/>
              <a:gd name="connsiteY34" fmla="*/ 4404 h 10000"/>
              <a:gd name="connsiteX35" fmla="*/ 1336 w 9933"/>
              <a:gd name="connsiteY35" fmla="*/ 4069 h 10000"/>
              <a:gd name="connsiteX36" fmla="*/ 1601 w 9933"/>
              <a:gd name="connsiteY36" fmla="*/ 3802 h 10000"/>
              <a:gd name="connsiteX37" fmla="*/ 1789 w 9933"/>
              <a:gd name="connsiteY37" fmla="*/ 3989 h 10000"/>
              <a:gd name="connsiteX38" fmla="*/ 1778 w 9933"/>
              <a:gd name="connsiteY38" fmla="*/ 3253 h 10000"/>
              <a:gd name="connsiteX39" fmla="*/ 1706 w 9933"/>
              <a:gd name="connsiteY39" fmla="*/ 3132 h 10000"/>
              <a:gd name="connsiteX40" fmla="*/ 2020 w 9933"/>
              <a:gd name="connsiteY40" fmla="*/ 3306 h 10000"/>
              <a:gd name="connsiteX41" fmla="*/ 2046 w 9933"/>
              <a:gd name="connsiteY41" fmla="*/ 3386 h 10000"/>
              <a:gd name="connsiteX42" fmla="*/ 1871 w 9933"/>
              <a:gd name="connsiteY42" fmla="*/ 3521 h 10000"/>
              <a:gd name="connsiteX43" fmla="*/ 2046 w 9933"/>
              <a:gd name="connsiteY43" fmla="*/ 3762 h 10000"/>
              <a:gd name="connsiteX44" fmla="*/ 2187 w 9933"/>
              <a:gd name="connsiteY44" fmla="*/ 3481 h 10000"/>
              <a:gd name="connsiteX45" fmla="*/ 2777 w 9933"/>
              <a:gd name="connsiteY45" fmla="*/ 3039 h 10000"/>
              <a:gd name="connsiteX46" fmla="*/ 2871 w 9933"/>
              <a:gd name="connsiteY46" fmla="*/ 3025 h 10000"/>
              <a:gd name="connsiteX47" fmla="*/ 2777 w 9933"/>
              <a:gd name="connsiteY47" fmla="*/ 3092 h 10000"/>
              <a:gd name="connsiteX48" fmla="*/ 3064 w 9933"/>
              <a:gd name="connsiteY48" fmla="*/ 4899 h 10000"/>
              <a:gd name="connsiteX49" fmla="*/ 3305 w 9933"/>
              <a:gd name="connsiteY49" fmla="*/ 3025 h 10000"/>
              <a:gd name="connsiteX50" fmla="*/ 3406 w 9933"/>
              <a:gd name="connsiteY50" fmla="*/ 3226 h 10000"/>
              <a:gd name="connsiteX51" fmla="*/ 3504 w 9933"/>
              <a:gd name="connsiteY51" fmla="*/ 3079 h 10000"/>
              <a:gd name="connsiteX52" fmla="*/ 3448 w 9933"/>
              <a:gd name="connsiteY52" fmla="*/ 2838 h 10000"/>
              <a:gd name="connsiteX53" fmla="*/ 3509 w 9933"/>
              <a:gd name="connsiteY53" fmla="*/ 2758 h 10000"/>
              <a:gd name="connsiteX54" fmla="*/ 3841 w 9933"/>
              <a:gd name="connsiteY54" fmla="*/ 2878 h 10000"/>
              <a:gd name="connsiteX55" fmla="*/ 4271 w 9933"/>
              <a:gd name="connsiteY55" fmla="*/ 3293 h 10000"/>
              <a:gd name="connsiteX56" fmla="*/ 4357 w 9933"/>
              <a:gd name="connsiteY56" fmla="*/ 3092 h 10000"/>
              <a:gd name="connsiteX57" fmla="*/ 4264 w 9933"/>
              <a:gd name="connsiteY57" fmla="*/ 2878 h 10000"/>
              <a:gd name="connsiteX58" fmla="*/ 4128 w 9933"/>
              <a:gd name="connsiteY58" fmla="*/ 2825 h 10000"/>
              <a:gd name="connsiteX59" fmla="*/ 4181 w 9933"/>
              <a:gd name="connsiteY59" fmla="*/ 2490 h 10000"/>
              <a:gd name="connsiteX60" fmla="*/ 4089 w 9933"/>
              <a:gd name="connsiteY60" fmla="*/ 2450 h 10000"/>
              <a:gd name="connsiteX61" fmla="*/ 4121 w 9933"/>
              <a:gd name="connsiteY61" fmla="*/ 2289 h 10000"/>
              <a:gd name="connsiteX62" fmla="*/ 4277 w 9933"/>
              <a:gd name="connsiteY62" fmla="*/ 2129 h 10000"/>
              <a:gd name="connsiteX63" fmla="*/ 4385 w 9933"/>
              <a:gd name="connsiteY63" fmla="*/ 1727 h 10000"/>
              <a:gd name="connsiteX64" fmla="*/ 4606 w 9933"/>
              <a:gd name="connsiteY64" fmla="*/ 1740 h 10000"/>
              <a:gd name="connsiteX65" fmla="*/ 4718 w 9933"/>
              <a:gd name="connsiteY65" fmla="*/ 1793 h 10000"/>
              <a:gd name="connsiteX66" fmla="*/ 4633 w 9933"/>
              <a:gd name="connsiteY66" fmla="*/ 2222 h 10000"/>
              <a:gd name="connsiteX67" fmla="*/ 4724 w 9933"/>
              <a:gd name="connsiteY67" fmla="*/ 2423 h 10000"/>
              <a:gd name="connsiteX68" fmla="*/ 4695 w 9933"/>
              <a:gd name="connsiteY68" fmla="*/ 3012 h 10000"/>
              <a:gd name="connsiteX69" fmla="*/ 4810 w 9933"/>
              <a:gd name="connsiteY69" fmla="*/ 3213 h 10000"/>
              <a:gd name="connsiteX70" fmla="*/ 4762 w 9933"/>
              <a:gd name="connsiteY70" fmla="*/ 3426 h 10000"/>
              <a:gd name="connsiteX71" fmla="*/ 4595 w 9933"/>
              <a:gd name="connsiteY71" fmla="*/ 3588 h 10000"/>
              <a:gd name="connsiteX72" fmla="*/ 4650 w 9933"/>
              <a:gd name="connsiteY72" fmla="*/ 3668 h 10000"/>
              <a:gd name="connsiteX73" fmla="*/ 4425 w 9933"/>
              <a:gd name="connsiteY73" fmla="*/ 3748 h 10000"/>
              <a:gd name="connsiteX74" fmla="*/ 4664 w 9933"/>
              <a:gd name="connsiteY74" fmla="*/ 3895 h 10000"/>
              <a:gd name="connsiteX75" fmla="*/ 4932 w 9933"/>
              <a:gd name="connsiteY75" fmla="*/ 3426 h 10000"/>
              <a:gd name="connsiteX76" fmla="*/ 4900 w 9933"/>
              <a:gd name="connsiteY76" fmla="*/ 3132 h 10000"/>
              <a:gd name="connsiteX77" fmla="*/ 4989 w 9933"/>
              <a:gd name="connsiteY77" fmla="*/ 3092 h 10000"/>
              <a:gd name="connsiteX78" fmla="*/ 5132 w 9933"/>
              <a:gd name="connsiteY78" fmla="*/ 3039 h 10000"/>
              <a:gd name="connsiteX79" fmla="*/ 5201 w 9933"/>
              <a:gd name="connsiteY79" fmla="*/ 3199 h 10000"/>
              <a:gd name="connsiteX80" fmla="*/ 5194 w 9933"/>
              <a:gd name="connsiteY80" fmla="*/ 3426 h 10000"/>
              <a:gd name="connsiteX81" fmla="*/ 5367 w 9933"/>
              <a:gd name="connsiteY81" fmla="*/ 3494 h 10000"/>
              <a:gd name="connsiteX82" fmla="*/ 5232 w 9933"/>
              <a:gd name="connsiteY82" fmla="*/ 3413 h 10000"/>
              <a:gd name="connsiteX83" fmla="*/ 5288 w 9933"/>
              <a:gd name="connsiteY83" fmla="*/ 3279 h 10000"/>
              <a:gd name="connsiteX84" fmla="*/ 5238 w 9933"/>
              <a:gd name="connsiteY84" fmla="*/ 3092 h 10000"/>
              <a:gd name="connsiteX85" fmla="*/ 4838 w 9933"/>
              <a:gd name="connsiteY85" fmla="*/ 2959 h 10000"/>
              <a:gd name="connsiteX86" fmla="*/ 4900 w 9933"/>
              <a:gd name="connsiteY86" fmla="*/ 2503 h 10000"/>
              <a:gd name="connsiteX87" fmla="*/ 4762 w 9933"/>
              <a:gd name="connsiteY87" fmla="*/ 2222 h 10000"/>
              <a:gd name="connsiteX88" fmla="*/ 4961 w 9933"/>
              <a:gd name="connsiteY88" fmla="*/ 1955 h 10000"/>
              <a:gd name="connsiteX89" fmla="*/ 4939 w 9933"/>
              <a:gd name="connsiteY89" fmla="*/ 1767 h 10000"/>
              <a:gd name="connsiteX90" fmla="*/ 5029 w 9933"/>
              <a:gd name="connsiteY90" fmla="*/ 1874 h 10000"/>
              <a:gd name="connsiteX91" fmla="*/ 4980 w 9933"/>
              <a:gd name="connsiteY91" fmla="*/ 2236 h 10000"/>
              <a:gd name="connsiteX92" fmla="*/ 5040 w 9933"/>
              <a:gd name="connsiteY92" fmla="*/ 2289 h 10000"/>
              <a:gd name="connsiteX93" fmla="*/ 5314 w 9933"/>
              <a:gd name="connsiteY93" fmla="*/ 2409 h 10000"/>
              <a:gd name="connsiteX94" fmla="*/ 5071 w 9933"/>
              <a:gd name="connsiteY94" fmla="*/ 2102 h 10000"/>
              <a:gd name="connsiteX95" fmla="*/ 5250 w 9933"/>
              <a:gd name="connsiteY95" fmla="*/ 2115 h 10000"/>
              <a:gd name="connsiteX96" fmla="*/ 5215 w 9933"/>
              <a:gd name="connsiteY96" fmla="*/ 1995 h 10000"/>
              <a:gd name="connsiteX97" fmla="*/ 5314 w 9933"/>
              <a:gd name="connsiteY97" fmla="*/ 1942 h 10000"/>
              <a:gd name="connsiteX98" fmla="*/ 5813 w 9933"/>
              <a:gd name="connsiteY98" fmla="*/ 2169 h 10000"/>
              <a:gd name="connsiteX99" fmla="*/ 5714 w 9933"/>
              <a:gd name="connsiteY99" fmla="*/ 2329 h 10000"/>
              <a:gd name="connsiteX100" fmla="*/ 5706 w 9933"/>
              <a:gd name="connsiteY100" fmla="*/ 2570 h 10000"/>
              <a:gd name="connsiteX101" fmla="*/ 5804 w 9933"/>
              <a:gd name="connsiteY101" fmla="*/ 2705 h 10000"/>
              <a:gd name="connsiteX102" fmla="*/ 5856 w 9933"/>
              <a:gd name="connsiteY102" fmla="*/ 2169 h 10000"/>
              <a:gd name="connsiteX103" fmla="*/ 5584 w 9933"/>
              <a:gd name="connsiteY103" fmla="*/ 1900 h 10000"/>
              <a:gd name="connsiteX104" fmla="*/ 5531 w 9933"/>
              <a:gd name="connsiteY104" fmla="*/ 1539 h 10000"/>
              <a:gd name="connsiteX105" fmla="*/ 6155 w 9933"/>
              <a:gd name="connsiteY105" fmla="*/ 1406 h 10000"/>
              <a:gd name="connsiteX106" fmla="*/ 6086 w 9933"/>
              <a:gd name="connsiteY106" fmla="*/ 1057 h 10000"/>
              <a:gd name="connsiteX107" fmla="*/ 6155 w 9933"/>
              <a:gd name="connsiteY107" fmla="*/ 1137 h 10000"/>
              <a:gd name="connsiteX108" fmla="*/ 6265 w 9933"/>
              <a:gd name="connsiteY108" fmla="*/ 1004 h 10000"/>
              <a:gd name="connsiteX109" fmla="*/ 6187 w 9933"/>
              <a:gd name="connsiteY109" fmla="*/ 964 h 10000"/>
              <a:gd name="connsiteX110" fmla="*/ 6855 w 9933"/>
              <a:gd name="connsiteY110" fmla="*/ 683 h 10000"/>
              <a:gd name="connsiteX111" fmla="*/ 6803 w 9933"/>
              <a:gd name="connsiteY111" fmla="*/ 616 h 10000"/>
              <a:gd name="connsiteX112" fmla="*/ 7103 w 9933"/>
              <a:gd name="connsiteY112" fmla="*/ 576 h 10000"/>
              <a:gd name="connsiteX113" fmla="*/ 7103 w 9933"/>
              <a:gd name="connsiteY113" fmla="*/ 669 h 10000"/>
              <a:gd name="connsiteX114" fmla="*/ 7175 w 9933"/>
              <a:gd name="connsiteY114" fmla="*/ 669 h 10000"/>
              <a:gd name="connsiteX115" fmla="*/ 7396 w 9933"/>
              <a:gd name="connsiteY115" fmla="*/ 549 h 10000"/>
              <a:gd name="connsiteX116" fmla="*/ 7503 w 9933"/>
              <a:gd name="connsiteY116" fmla="*/ 616 h 10000"/>
              <a:gd name="connsiteX117" fmla="*/ 7407 w 9933"/>
              <a:gd name="connsiteY117" fmla="*/ 469 h 10000"/>
              <a:gd name="connsiteX118" fmla="*/ 7654 w 9933"/>
              <a:gd name="connsiteY118" fmla="*/ 442 h 10000"/>
              <a:gd name="connsiteX119" fmla="*/ 7659 w 9933"/>
              <a:gd name="connsiteY119" fmla="*/ 254 h 10000"/>
              <a:gd name="connsiteX120" fmla="*/ 7954 w 9933"/>
              <a:gd name="connsiteY120" fmla="*/ 0 h 10000"/>
              <a:gd name="connsiteX121" fmla="*/ 8157 w 9933"/>
              <a:gd name="connsiteY121" fmla="*/ 147 h 10000"/>
              <a:gd name="connsiteX122" fmla="*/ 7985 w 9933"/>
              <a:gd name="connsiteY122" fmla="*/ 281 h 10000"/>
              <a:gd name="connsiteX123" fmla="*/ 8286 w 9933"/>
              <a:gd name="connsiteY123" fmla="*/ 267 h 10000"/>
              <a:gd name="connsiteX124" fmla="*/ 8166 w 9933"/>
              <a:gd name="connsiteY124" fmla="*/ 469 h 10000"/>
              <a:gd name="connsiteX125" fmla="*/ 8670 w 9933"/>
              <a:gd name="connsiteY125" fmla="*/ 374 h 10000"/>
              <a:gd name="connsiteX126" fmla="*/ 8952 w 9933"/>
              <a:gd name="connsiteY126" fmla="*/ 669 h 10000"/>
              <a:gd name="connsiteX127" fmla="*/ 8912 w 9933"/>
              <a:gd name="connsiteY127" fmla="*/ 790 h 10000"/>
              <a:gd name="connsiteX128" fmla="*/ 8816 w 9933"/>
              <a:gd name="connsiteY128" fmla="*/ 723 h 10000"/>
              <a:gd name="connsiteX129" fmla="*/ 8944 w 9933"/>
              <a:gd name="connsiteY129" fmla="*/ 817 h 10000"/>
              <a:gd name="connsiteX130" fmla="*/ 8882 w 9933"/>
              <a:gd name="connsiteY130" fmla="*/ 990 h 10000"/>
              <a:gd name="connsiteX131" fmla="*/ 7954 w 9933"/>
              <a:gd name="connsiteY131" fmla="*/ 1860 h 10000"/>
              <a:gd name="connsiteX132" fmla="*/ 8252 w 9933"/>
              <a:gd name="connsiteY132" fmla="*/ 1753 h 10000"/>
              <a:gd name="connsiteX133" fmla="*/ 8190 w 9933"/>
              <a:gd name="connsiteY133" fmla="*/ 1646 h 10000"/>
              <a:gd name="connsiteX134" fmla="*/ 8657 w 9933"/>
              <a:gd name="connsiteY134" fmla="*/ 1473 h 10000"/>
              <a:gd name="connsiteX135" fmla="*/ 8530 w 9933"/>
              <a:gd name="connsiteY135" fmla="*/ 1513 h 10000"/>
              <a:gd name="connsiteX136" fmla="*/ 8558 w 9933"/>
              <a:gd name="connsiteY136" fmla="*/ 1352 h 10000"/>
              <a:gd name="connsiteX137" fmla="*/ 8816 w 9933"/>
              <a:gd name="connsiteY137" fmla="*/ 1473 h 10000"/>
              <a:gd name="connsiteX138" fmla="*/ 8861 w 9933"/>
              <a:gd name="connsiteY138" fmla="*/ 1352 h 10000"/>
              <a:gd name="connsiteX139" fmla="*/ 8912 w 9933"/>
              <a:gd name="connsiteY139" fmla="*/ 1646 h 10000"/>
              <a:gd name="connsiteX140" fmla="*/ 9042 w 9933"/>
              <a:gd name="connsiteY140" fmla="*/ 1660 h 10000"/>
              <a:gd name="connsiteX141" fmla="*/ 8931 w 9933"/>
              <a:gd name="connsiteY141" fmla="*/ 1539 h 10000"/>
              <a:gd name="connsiteX142" fmla="*/ 9172 w 9933"/>
              <a:gd name="connsiteY142" fmla="*/ 1473 h 10000"/>
              <a:gd name="connsiteX143" fmla="*/ 9471 w 9933"/>
              <a:gd name="connsiteY143" fmla="*/ 1539 h 10000"/>
              <a:gd name="connsiteX144" fmla="*/ 9443 w 9933"/>
              <a:gd name="connsiteY144" fmla="*/ 1646 h 10000"/>
              <a:gd name="connsiteX145" fmla="*/ 9933 w 9933"/>
              <a:gd name="connsiteY145" fmla="*/ 1446 h 10000"/>
              <a:gd name="connsiteX146" fmla="*/ 3878 w 9933"/>
              <a:gd name="connsiteY146" fmla="*/ 7121 h 10000"/>
              <a:gd name="connsiteX147" fmla="*/ 3637 w 9933"/>
              <a:gd name="connsiteY147" fmla="*/ 6907 h 10000"/>
              <a:gd name="connsiteX148" fmla="*/ 3406 w 9933"/>
              <a:gd name="connsiteY148" fmla="*/ 7068 h 10000"/>
              <a:gd name="connsiteX149" fmla="*/ 3349 w 9933"/>
              <a:gd name="connsiteY149" fmla="*/ 7014 h 10000"/>
              <a:gd name="connsiteX150" fmla="*/ 3125 w 9933"/>
              <a:gd name="connsiteY150" fmla="*/ 4912 h 10000"/>
              <a:gd name="connsiteX151" fmla="*/ 3233 w 9933"/>
              <a:gd name="connsiteY151" fmla="*/ 7148 h 10000"/>
              <a:gd name="connsiteX152" fmla="*/ 3015 w 9933"/>
              <a:gd name="connsiteY152" fmla="*/ 7202 h 10000"/>
              <a:gd name="connsiteX153" fmla="*/ 2937 w 9933"/>
              <a:gd name="connsiteY153" fmla="*/ 7148 h 10000"/>
              <a:gd name="connsiteX154" fmla="*/ 2913 w 9933"/>
              <a:gd name="connsiteY154" fmla="*/ 7202 h 10000"/>
              <a:gd name="connsiteX155" fmla="*/ 3029 w 9933"/>
              <a:gd name="connsiteY155" fmla="*/ 7403 h 10000"/>
              <a:gd name="connsiteX156" fmla="*/ 2948 w 9933"/>
              <a:gd name="connsiteY156" fmla="*/ 7523 h 10000"/>
              <a:gd name="connsiteX157" fmla="*/ 2956 w 9933"/>
              <a:gd name="connsiteY157" fmla="*/ 7697 h 10000"/>
              <a:gd name="connsiteX158" fmla="*/ 3078 w 9933"/>
              <a:gd name="connsiteY158" fmla="*/ 7711 h 10000"/>
              <a:gd name="connsiteX159" fmla="*/ 3128 w 9933"/>
              <a:gd name="connsiteY159" fmla="*/ 7871 h 10000"/>
              <a:gd name="connsiteX160" fmla="*/ 3102 w 9933"/>
              <a:gd name="connsiteY160" fmla="*/ 7991 h 10000"/>
              <a:gd name="connsiteX161" fmla="*/ 3015 w 9933"/>
              <a:gd name="connsiteY161" fmla="*/ 7911 h 10000"/>
              <a:gd name="connsiteX162" fmla="*/ 2937 w 9933"/>
              <a:gd name="connsiteY162" fmla="*/ 7978 h 10000"/>
              <a:gd name="connsiteX163" fmla="*/ 2871 w 9933"/>
              <a:gd name="connsiteY163" fmla="*/ 7911 h 10000"/>
              <a:gd name="connsiteX164" fmla="*/ 2838 w 9933"/>
              <a:gd name="connsiteY164" fmla="*/ 7804 h 10000"/>
              <a:gd name="connsiteX165" fmla="*/ 2757 w 9933"/>
              <a:gd name="connsiteY165" fmla="*/ 7871 h 10000"/>
              <a:gd name="connsiteX166" fmla="*/ 2686 w 9933"/>
              <a:gd name="connsiteY166" fmla="*/ 7804 h 10000"/>
              <a:gd name="connsiteX167" fmla="*/ 2622 w 9933"/>
              <a:gd name="connsiteY167" fmla="*/ 7911 h 10000"/>
              <a:gd name="connsiteX168" fmla="*/ 2530 w 9933"/>
              <a:gd name="connsiteY168" fmla="*/ 7924 h 10000"/>
              <a:gd name="connsiteX169" fmla="*/ 2468 w 9933"/>
              <a:gd name="connsiteY169" fmla="*/ 7804 h 10000"/>
              <a:gd name="connsiteX170" fmla="*/ 2138 w 9933"/>
              <a:gd name="connsiteY170" fmla="*/ 7764 h 10000"/>
              <a:gd name="connsiteX171" fmla="*/ 2098 w 9933"/>
              <a:gd name="connsiteY171" fmla="*/ 7831 h 10000"/>
              <a:gd name="connsiteX172" fmla="*/ 2067 w 9933"/>
              <a:gd name="connsiteY172" fmla="*/ 7831 h 10000"/>
              <a:gd name="connsiteX173" fmla="*/ 2009 w 9933"/>
              <a:gd name="connsiteY173" fmla="*/ 7965 h 10000"/>
              <a:gd name="connsiteX174" fmla="*/ 2020 w 9933"/>
              <a:gd name="connsiteY174" fmla="*/ 8099 h 10000"/>
              <a:gd name="connsiteX175" fmla="*/ 1985 w 9933"/>
              <a:gd name="connsiteY175" fmla="*/ 8099 h 10000"/>
              <a:gd name="connsiteX176" fmla="*/ 1954 w 9933"/>
              <a:gd name="connsiteY176" fmla="*/ 7991 h 10000"/>
              <a:gd name="connsiteX177" fmla="*/ 1909 w 9933"/>
              <a:gd name="connsiteY177" fmla="*/ 8005 h 10000"/>
              <a:gd name="connsiteX178" fmla="*/ 1894 w 9933"/>
              <a:gd name="connsiteY178" fmla="*/ 8393 h 10000"/>
              <a:gd name="connsiteX179" fmla="*/ 1947 w 9933"/>
              <a:gd name="connsiteY179" fmla="*/ 8514 h 10000"/>
              <a:gd name="connsiteX180" fmla="*/ 1947 w 9933"/>
              <a:gd name="connsiteY180" fmla="*/ 8621 h 10000"/>
              <a:gd name="connsiteX181" fmla="*/ 1999 w 9933"/>
              <a:gd name="connsiteY181" fmla="*/ 8607 h 10000"/>
              <a:gd name="connsiteX182" fmla="*/ 2067 w 9933"/>
              <a:gd name="connsiteY182" fmla="*/ 8554 h 10000"/>
              <a:gd name="connsiteX183" fmla="*/ 2130 w 9933"/>
              <a:gd name="connsiteY183" fmla="*/ 8728 h 10000"/>
              <a:gd name="connsiteX184" fmla="*/ 2172 w 9933"/>
              <a:gd name="connsiteY184" fmla="*/ 8835 h 10000"/>
              <a:gd name="connsiteX185" fmla="*/ 2220 w 9933"/>
              <a:gd name="connsiteY185" fmla="*/ 8983 h 10000"/>
              <a:gd name="connsiteX186" fmla="*/ 2296 w 9933"/>
              <a:gd name="connsiteY186" fmla="*/ 9009 h 10000"/>
              <a:gd name="connsiteX187" fmla="*/ 2196 w 9933"/>
              <a:gd name="connsiteY187" fmla="*/ 9130 h 10000"/>
              <a:gd name="connsiteX188" fmla="*/ 2130 w 9933"/>
              <a:gd name="connsiteY188" fmla="*/ 9023 h 10000"/>
              <a:gd name="connsiteX189" fmla="*/ 2058 w 9933"/>
              <a:gd name="connsiteY189" fmla="*/ 9464 h 10000"/>
              <a:gd name="connsiteX190" fmla="*/ 2144 w 9933"/>
              <a:gd name="connsiteY190" fmla="*/ 9571 h 10000"/>
              <a:gd name="connsiteX191" fmla="*/ 2220 w 9933"/>
              <a:gd name="connsiteY191" fmla="*/ 10000 h 10000"/>
              <a:gd name="connsiteX192" fmla="*/ 2150 w 9933"/>
              <a:gd name="connsiteY192" fmla="*/ 9919 h 10000"/>
              <a:gd name="connsiteX193" fmla="*/ 2083 w 9933"/>
              <a:gd name="connsiteY193" fmla="*/ 9879 h 10000"/>
              <a:gd name="connsiteX194" fmla="*/ 1999 w 9933"/>
              <a:gd name="connsiteY194" fmla="*/ 9853 h 10000"/>
              <a:gd name="connsiteX195" fmla="*/ 1947 w 9933"/>
              <a:gd name="connsiteY195" fmla="*/ 9812 h 10000"/>
              <a:gd name="connsiteX196" fmla="*/ 1887 w 9933"/>
              <a:gd name="connsiteY196" fmla="*/ 9786 h 10000"/>
              <a:gd name="connsiteX197" fmla="*/ 1840 w 9933"/>
              <a:gd name="connsiteY197" fmla="*/ 9639 h 10000"/>
              <a:gd name="connsiteX198" fmla="*/ 1734 w 9933"/>
              <a:gd name="connsiteY198" fmla="*/ 9732 h 10000"/>
              <a:gd name="connsiteX199" fmla="*/ 1638 w 9933"/>
              <a:gd name="connsiteY199" fmla="*/ 9719 h 10000"/>
              <a:gd name="connsiteX200" fmla="*/ 1574 w 9933"/>
              <a:gd name="connsiteY200" fmla="*/ 9598 h 10000"/>
              <a:gd name="connsiteX201" fmla="*/ 1411 w 9933"/>
              <a:gd name="connsiteY201" fmla="*/ 9477 h 10000"/>
              <a:gd name="connsiteX202" fmla="*/ 1244 w 9933"/>
              <a:gd name="connsiteY202" fmla="*/ 9491 h 10000"/>
              <a:gd name="connsiteX203" fmla="*/ 1069 w 9933"/>
              <a:gd name="connsiteY203" fmla="*/ 9290 h 10000"/>
              <a:gd name="connsiteX204" fmla="*/ 1207 w 9933"/>
              <a:gd name="connsiteY204" fmla="*/ 9090 h 10000"/>
              <a:gd name="connsiteX205" fmla="*/ 1225 w 9933"/>
              <a:gd name="connsiteY205" fmla="*/ 8929 h 10000"/>
              <a:gd name="connsiteX206" fmla="*/ 1225 w 9933"/>
              <a:gd name="connsiteY206" fmla="*/ 8754 h 10000"/>
              <a:gd name="connsiteX207" fmla="*/ 1230 w 9933"/>
              <a:gd name="connsiteY207" fmla="*/ 8634 h 10000"/>
              <a:gd name="connsiteX208" fmla="*/ 1322 w 9933"/>
              <a:gd name="connsiteY208" fmla="*/ 8581 h 10000"/>
              <a:gd name="connsiteX209" fmla="*/ 1275 w 9933"/>
              <a:gd name="connsiteY209" fmla="*/ 8327 h 10000"/>
              <a:gd name="connsiteX210" fmla="*/ 1169 w 9933"/>
              <a:gd name="connsiteY210" fmla="*/ 8260 h 10000"/>
              <a:gd name="connsiteX211" fmla="*/ 1118 w 9933"/>
              <a:gd name="connsiteY211" fmla="*/ 8220 h 10000"/>
              <a:gd name="connsiteX212" fmla="*/ 1048 w 9933"/>
              <a:gd name="connsiteY212" fmla="*/ 8260 h 10000"/>
              <a:gd name="connsiteX213" fmla="*/ 891 w 9933"/>
              <a:gd name="connsiteY213" fmla="*/ 8193 h 10000"/>
              <a:gd name="connsiteX214" fmla="*/ 769 w 9933"/>
              <a:gd name="connsiteY214" fmla="*/ 7938 h 10000"/>
              <a:gd name="connsiteX215" fmla="*/ 669 w 9933"/>
              <a:gd name="connsiteY215" fmla="*/ 7858 h 10000"/>
              <a:gd name="connsiteX216" fmla="*/ 628 w 9933"/>
              <a:gd name="connsiteY216" fmla="*/ 7630 h 10000"/>
              <a:gd name="connsiteX217" fmla="*/ 538 w 9933"/>
              <a:gd name="connsiteY217" fmla="*/ 7604 h 10000"/>
              <a:gd name="connsiteX218" fmla="*/ 454 w 9933"/>
              <a:gd name="connsiteY218" fmla="*/ 7684 h 10000"/>
              <a:gd name="connsiteX219" fmla="*/ 400 w 9933"/>
              <a:gd name="connsiteY219" fmla="*/ 7724 h 10000"/>
              <a:gd name="connsiteX220" fmla="*/ 378 w 9933"/>
              <a:gd name="connsiteY220" fmla="*/ 7617 h 10000"/>
              <a:gd name="connsiteX221" fmla="*/ 332 w 9933"/>
              <a:gd name="connsiteY221" fmla="*/ 7523 h 10000"/>
              <a:gd name="connsiteX222" fmla="*/ 454 w 9933"/>
              <a:gd name="connsiteY222" fmla="*/ 7497 h 10000"/>
              <a:gd name="connsiteX223" fmla="*/ 441 w 9933"/>
              <a:gd name="connsiteY223" fmla="*/ 7430 h 10000"/>
              <a:gd name="connsiteX224" fmla="*/ 415 w 9933"/>
              <a:gd name="connsiteY224" fmla="*/ 7390 h 10000"/>
              <a:gd name="connsiteX225" fmla="*/ 378 w 9933"/>
              <a:gd name="connsiteY225" fmla="*/ 7336 h 10000"/>
              <a:gd name="connsiteX226" fmla="*/ 310 w 9933"/>
              <a:gd name="connsiteY226" fmla="*/ 7068 h 10000"/>
              <a:gd name="connsiteX227" fmla="*/ 221 w 9933"/>
              <a:gd name="connsiteY227" fmla="*/ 6921 h 10000"/>
              <a:gd name="connsiteX228" fmla="*/ 130 w 9933"/>
              <a:gd name="connsiteY228" fmla="*/ 6921 h 10000"/>
              <a:gd name="connsiteX229" fmla="*/ 29 w 9933"/>
              <a:gd name="connsiteY229" fmla="*/ 6921 h 10000"/>
              <a:gd name="connsiteX230" fmla="*/ 0 w 9933"/>
              <a:gd name="connsiteY230" fmla="*/ 6720 h 10000"/>
              <a:gd name="connsiteX231" fmla="*/ 56 w 9933"/>
              <a:gd name="connsiteY231" fmla="*/ 6587 h 10000"/>
              <a:gd name="connsiteX0" fmla="*/ 56 w 10342"/>
              <a:gd name="connsiteY0" fmla="*/ 6587 h 10000"/>
              <a:gd name="connsiteX1" fmla="*/ 100 w 10342"/>
              <a:gd name="connsiteY1" fmla="*/ 6345 h 10000"/>
              <a:gd name="connsiteX2" fmla="*/ 167 w 10342"/>
              <a:gd name="connsiteY2" fmla="*/ 6131 h 10000"/>
              <a:gd name="connsiteX3" fmla="*/ 115 w 10342"/>
              <a:gd name="connsiteY3" fmla="*/ 5877 h 10000"/>
              <a:gd name="connsiteX4" fmla="*/ 115 w 10342"/>
              <a:gd name="connsiteY4" fmla="*/ 5729 h 10000"/>
              <a:gd name="connsiteX5" fmla="*/ 349 w 10342"/>
              <a:gd name="connsiteY5" fmla="*/ 5662 h 10000"/>
              <a:gd name="connsiteX6" fmla="*/ 182 w 10342"/>
              <a:gd name="connsiteY6" fmla="*/ 5582 h 10000"/>
              <a:gd name="connsiteX7" fmla="*/ 187 w 10342"/>
              <a:gd name="connsiteY7" fmla="*/ 5475 h 10000"/>
              <a:gd name="connsiteX8" fmla="*/ 83 w 10342"/>
              <a:gd name="connsiteY8" fmla="*/ 5502 h 10000"/>
              <a:gd name="connsiteX9" fmla="*/ 480 w 10342"/>
              <a:gd name="connsiteY9" fmla="*/ 4912 h 10000"/>
              <a:gd name="connsiteX10" fmla="*/ 302 w 10342"/>
              <a:gd name="connsiteY10" fmla="*/ 4297 h 10000"/>
              <a:gd name="connsiteX11" fmla="*/ 349 w 10342"/>
              <a:gd name="connsiteY11" fmla="*/ 4002 h 10000"/>
              <a:gd name="connsiteX12" fmla="*/ 244 w 10342"/>
              <a:gd name="connsiteY12" fmla="*/ 3668 h 10000"/>
              <a:gd name="connsiteX13" fmla="*/ 327 w 10342"/>
              <a:gd name="connsiteY13" fmla="*/ 3481 h 10000"/>
              <a:gd name="connsiteX14" fmla="*/ 182 w 10342"/>
              <a:gd name="connsiteY14" fmla="*/ 3226 h 10000"/>
              <a:gd name="connsiteX15" fmla="*/ 222 w 10342"/>
              <a:gd name="connsiteY15" fmla="*/ 3012 h 10000"/>
              <a:gd name="connsiteX16" fmla="*/ 418 w 10342"/>
              <a:gd name="connsiteY16" fmla="*/ 2771 h 10000"/>
              <a:gd name="connsiteX17" fmla="*/ 523 w 10342"/>
              <a:gd name="connsiteY17" fmla="*/ 2745 h 10000"/>
              <a:gd name="connsiteX18" fmla="*/ 652 w 10342"/>
              <a:gd name="connsiteY18" fmla="*/ 2798 h 10000"/>
              <a:gd name="connsiteX19" fmla="*/ 542 w 10342"/>
              <a:gd name="connsiteY19" fmla="*/ 2852 h 10000"/>
              <a:gd name="connsiteX20" fmla="*/ 632 w 10342"/>
              <a:gd name="connsiteY20" fmla="*/ 2945 h 10000"/>
              <a:gd name="connsiteX21" fmla="*/ 933 w 10342"/>
              <a:gd name="connsiteY21" fmla="*/ 2972 h 10000"/>
              <a:gd name="connsiteX22" fmla="*/ 1485 w 10342"/>
              <a:gd name="connsiteY22" fmla="*/ 3468 h 10000"/>
              <a:gd name="connsiteX23" fmla="*/ 1492 w 10342"/>
              <a:gd name="connsiteY23" fmla="*/ 3708 h 10000"/>
              <a:gd name="connsiteX24" fmla="*/ 1260 w 10342"/>
              <a:gd name="connsiteY24" fmla="*/ 3935 h 10000"/>
              <a:gd name="connsiteX25" fmla="*/ 523 w 10342"/>
              <a:gd name="connsiteY25" fmla="*/ 3628 h 10000"/>
              <a:gd name="connsiteX26" fmla="*/ 826 w 10342"/>
              <a:gd name="connsiteY26" fmla="*/ 3989 h 10000"/>
              <a:gd name="connsiteX27" fmla="*/ 819 w 10342"/>
              <a:gd name="connsiteY27" fmla="*/ 4404 h 10000"/>
              <a:gd name="connsiteX28" fmla="*/ 1109 w 10342"/>
              <a:gd name="connsiteY28" fmla="*/ 4605 h 10000"/>
              <a:gd name="connsiteX29" fmla="*/ 1192 w 10342"/>
              <a:gd name="connsiteY29" fmla="*/ 4578 h 10000"/>
              <a:gd name="connsiteX30" fmla="*/ 1150 w 10342"/>
              <a:gd name="connsiteY30" fmla="*/ 4404 h 10000"/>
              <a:gd name="connsiteX31" fmla="*/ 1012 w 10342"/>
              <a:gd name="connsiteY31" fmla="*/ 4338 h 10000"/>
              <a:gd name="connsiteX32" fmla="*/ 1048 w 10342"/>
              <a:gd name="connsiteY32" fmla="*/ 4189 h 10000"/>
              <a:gd name="connsiteX33" fmla="*/ 1177 w 10342"/>
              <a:gd name="connsiteY33" fmla="*/ 4351 h 10000"/>
              <a:gd name="connsiteX34" fmla="*/ 1466 w 10342"/>
              <a:gd name="connsiteY34" fmla="*/ 4404 h 10000"/>
              <a:gd name="connsiteX35" fmla="*/ 1345 w 10342"/>
              <a:gd name="connsiteY35" fmla="*/ 4069 h 10000"/>
              <a:gd name="connsiteX36" fmla="*/ 1612 w 10342"/>
              <a:gd name="connsiteY36" fmla="*/ 3802 h 10000"/>
              <a:gd name="connsiteX37" fmla="*/ 1801 w 10342"/>
              <a:gd name="connsiteY37" fmla="*/ 3989 h 10000"/>
              <a:gd name="connsiteX38" fmla="*/ 1790 w 10342"/>
              <a:gd name="connsiteY38" fmla="*/ 3253 h 10000"/>
              <a:gd name="connsiteX39" fmla="*/ 1718 w 10342"/>
              <a:gd name="connsiteY39" fmla="*/ 3132 h 10000"/>
              <a:gd name="connsiteX40" fmla="*/ 2034 w 10342"/>
              <a:gd name="connsiteY40" fmla="*/ 3306 h 10000"/>
              <a:gd name="connsiteX41" fmla="*/ 2060 w 10342"/>
              <a:gd name="connsiteY41" fmla="*/ 3386 h 10000"/>
              <a:gd name="connsiteX42" fmla="*/ 1884 w 10342"/>
              <a:gd name="connsiteY42" fmla="*/ 3521 h 10000"/>
              <a:gd name="connsiteX43" fmla="*/ 2060 w 10342"/>
              <a:gd name="connsiteY43" fmla="*/ 3762 h 10000"/>
              <a:gd name="connsiteX44" fmla="*/ 2202 w 10342"/>
              <a:gd name="connsiteY44" fmla="*/ 3481 h 10000"/>
              <a:gd name="connsiteX45" fmla="*/ 2796 w 10342"/>
              <a:gd name="connsiteY45" fmla="*/ 3039 h 10000"/>
              <a:gd name="connsiteX46" fmla="*/ 2890 w 10342"/>
              <a:gd name="connsiteY46" fmla="*/ 3025 h 10000"/>
              <a:gd name="connsiteX47" fmla="*/ 2796 w 10342"/>
              <a:gd name="connsiteY47" fmla="*/ 3092 h 10000"/>
              <a:gd name="connsiteX48" fmla="*/ 3085 w 10342"/>
              <a:gd name="connsiteY48" fmla="*/ 4899 h 10000"/>
              <a:gd name="connsiteX49" fmla="*/ 3327 w 10342"/>
              <a:gd name="connsiteY49" fmla="*/ 3025 h 10000"/>
              <a:gd name="connsiteX50" fmla="*/ 3429 w 10342"/>
              <a:gd name="connsiteY50" fmla="*/ 3226 h 10000"/>
              <a:gd name="connsiteX51" fmla="*/ 3528 w 10342"/>
              <a:gd name="connsiteY51" fmla="*/ 3079 h 10000"/>
              <a:gd name="connsiteX52" fmla="*/ 3471 w 10342"/>
              <a:gd name="connsiteY52" fmla="*/ 2838 h 10000"/>
              <a:gd name="connsiteX53" fmla="*/ 3533 w 10342"/>
              <a:gd name="connsiteY53" fmla="*/ 2758 h 10000"/>
              <a:gd name="connsiteX54" fmla="*/ 3867 w 10342"/>
              <a:gd name="connsiteY54" fmla="*/ 2878 h 10000"/>
              <a:gd name="connsiteX55" fmla="*/ 4300 w 10342"/>
              <a:gd name="connsiteY55" fmla="*/ 3293 h 10000"/>
              <a:gd name="connsiteX56" fmla="*/ 4386 w 10342"/>
              <a:gd name="connsiteY56" fmla="*/ 3092 h 10000"/>
              <a:gd name="connsiteX57" fmla="*/ 4293 w 10342"/>
              <a:gd name="connsiteY57" fmla="*/ 2878 h 10000"/>
              <a:gd name="connsiteX58" fmla="*/ 4156 w 10342"/>
              <a:gd name="connsiteY58" fmla="*/ 2825 h 10000"/>
              <a:gd name="connsiteX59" fmla="*/ 4209 w 10342"/>
              <a:gd name="connsiteY59" fmla="*/ 2490 h 10000"/>
              <a:gd name="connsiteX60" fmla="*/ 4117 w 10342"/>
              <a:gd name="connsiteY60" fmla="*/ 2450 h 10000"/>
              <a:gd name="connsiteX61" fmla="*/ 4149 w 10342"/>
              <a:gd name="connsiteY61" fmla="*/ 2289 h 10000"/>
              <a:gd name="connsiteX62" fmla="*/ 4306 w 10342"/>
              <a:gd name="connsiteY62" fmla="*/ 2129 h 10000"/>
              <a:gd name="connsiteX63" fmla="*/ 4415 w 10342"/>
              <a:gd name="connsiteY63" fmla="*/ 1727 h 10000"/>
              <a:gd name="connsiteX64" fmla="*/ 4637 w 10342"/>
              <a:gd name="connsiteY64" fmla="*/ 1740 h 10000"/>
              <a:gd name="connsiteX65" fmla="*/ 4750 w 10342"/>
              <a:gd name="connsiteY65" fmla="*/ 1793 h 10000"/>
              <a:gd name="connsiteX66" fmla="*/ 4664 w 10342"/>
              <a:gd name="connsiteY66" fmla="*/ 2222 h 10000"/>
              <a:gd name="connsiteX67" fmla="*/ 4756 w 10342"/>
              <a:gd name="connsiteY67" fmla="*/ 2423 h 10000"/>
              <a:gd name="connsiteX68" fmla="*/ 4727 w 10342"/>
              <a:gd name="connsiteY68" fmla="*/ 3012 h 10000"/>
              <a:gd name="connsiteX69" fmla="*/ 4842 w 10342"/>
              <a:gd name="connsiteY69" fmla="*/ 3213 h 10000"/>
              <a:gd name="connsiteX70" fmla="*/ 4794 w 10342"/>
              <a:gd name="connsiteY70" fmla="*/ 3426 h 10000"/>
              <a:gd name="connsiteX71" fmla="*/ 4626 w 10342"/>
              <a:gd name="connsiteY71" fmla="*/ 3588 h 10000"/>
              <a:gd name="connsiteX72" fmla="*/ 4681 w 10342"/>
              <a:gd name="connsiteY72" fmla="*/ 3668 h 10000"/>
              <a:gd name="connsiteX73" fmla="*/ 4455 w 10342"/>
              <a:gd name="connsiteY73" fmla="*/ 3748 h 10000"/>
              <a:gd name="connsiteX74" fmla="*/ 4695 w 10342"/>
              <a:gd name="connsiteY74" fmla="*/ 3895 h 10000"/>
              <a:gd name="connsiteX75" fmla="*/ 4965 w 10342"/>
              <a:gd name="connsiteY75" fmla="*/ 3426 h 10000"/>
              <a:gd name="connsiteX76" fmla="*/ 4933 w 10342"/>
              <a:gd name="connsiteY76" fmla="*/ 3132 h 10000"/>
              <a:gd name="connsiteX77" fmla="*/ 5023 w 10342"/>
              <a:gd name="connsiteY77" fmla="*/ 3092 h 10000"/>
              <a:gd name="connsiteX78" fmla="*/ 5167 w 10342"/>
              <a:gd name="connsiteY78" fmla="*/ 3039 h 10000"/>
              <a:gd name="connsiteX79" fmla="*/ 5236 w 10342"/>
              <a:gd name="connsiteY79" fmla="*/ 3199 h 10000"/>
              <a:gd name="connsiteX80" fmla="*/ 5229 w 10342"/>
              <a:gd name="connsiteY80" fmla="*/ 3426 h 10000"/>
              <a:gd name="connsiteX81" fmla="*/ 5403 w 10342"/>
              <a:gd name="connsiteY81" fmla="*/ 3494 h 10000"/>
              <a:gd name="connsiteX82" fmla="*/ 5267 w 10342"/>
              <a:gd name="connsiteY82" fmla="*/ 3413 h 10000"/>
              <a:gd name="connsiteX83" fmla="*/ 5324 w 10342"/>
              <a:gd name="connsiteY83" fmla="*/ 3279 h 10000"/>
              <a:gd name="connsiteX84" fmla="*/ 5273 w 10342"/>
              <a:gd name="connsiteY84" fmla="*/ 3092 h 10000"/>
              <a:gd name="connsiteX85" fmla="*/ 4871 w 10342"/>
              <a:gd name="connsiteY85" fmla="*/ 2959 h 10000"/>
              <a:gd name="connsiteX86" fmla="*/ 4933 w 10342"/>
              <a:gd name="connsiteY86" fmla="*/ 2503 h 10000"/>
              <a:gd name="connsiteX87" fmla="*/ 4794 w 10342"/>
              <a:gd name="connsiteY87" fmla="*/ 2222 h 10000"/>
              <a:gd name="connsiteX88" fmla="*/ 4994 w 10342"/>
              <a:gd name="connsiteY88" fmla="*/ 1955 h 10000"/>
              <a:gd name="connsiteX89" fmla="*/ 4972 w 10342"/>
              <a:gd name="connsiteY89" fmla="*/ 1767 h 10000"/>
              <a:gd name="connsiteX90" fmla="*/ 5063 w 10342"/>
              <a:gd name="connsiteY90" fmla="*/ 1874 h 10000"/>
              <a:gd name="connsiteX91" fmla="*/ 5014 w 10342"/>
              <a:gd name="connsiteY91" fmla="*/ 2236 h 10000"/>
              <a:gd name="connsiteX92" fmla="*/ 5074 w 10342"/>
              <a:gd name="connsiteY92" fmla="*/ 2289 h 10000"/>
              <a:gd name="connsiteX93" fmla="*/ 5350 w 10342"/>
              <a:gd name="connsiteY93" fmla="*/ 2409 h 10000"/>
              <a:gd name="connsiteX94" fmla="*/ 5105 w 10342"/>
              <a:gd name="connsiteY94" fmla="*/ 2102 h 10000"/>
              <a:gd name="connsiteX95" fmla="*/ 5285 w 10342"/>
              <a:gd name="connsiteY95" fmla="*/ 2115 h 10000"/>
              <a:gd name="connsiteX96" fmla="*/ 5250 w 10342"/>
              <a:gd name="connsiteY96" fmla="*/ 1995 h 10000"/>
              <a:gd name="connsiteX97" fmla="*/ 5350 w 10342"/>
              <a:gd name="connsiteY97" fmla="*/ 1942 h 10000"/>
              <a:gd name="connsiteX98" fmla="*/ 5852 w 10342"/>
              <a:gd name="connsiteY98" fmla="*/ 2169 h 10000"/>
              <a:gd name="connsiteX99" fmla="*/ 5753 w 10342"/>
              <a:gd name="connsiteY99" fmla="*/ 2329 h 10000"/>
              <a:gd name="connsiteX100" fmla="*/ 5744 w 10342"/>
              <a:gd name="connsiteY100" fmla="*/ 2570 h 10000"/>
              <a:gd name="connsiteX101" fmla="*/ 5843 w 10342"/>
              <a:gd name="connsiteY101" fmla="*/ 2705 h 10000"/>
              <a:gd name="connsiteX102" fmla="*/ 5895 w 10342"/>
              <a:gd name="connsiteY102" fmla="*/ 2169 h 10000"/>
              <a:gd name="connsiteX103" fmla="*/ 5622 w 10342"/>
              <a:gd name="connsiteY103" fmla="*/ 1900 h 10000"/>
              <a:gd name="connsiteX104" fmla="*/ 5568 w 10342"/>
              <a:gd name="connsiteY104" fmla="*/ 1539 h 10000"/>
              <a:gd name="connsiteX105" fmla="*/ 6197 w 10342"/>
              <a:gd name="connsiteY105" fmla="*/ 1406 h 10000"/>
              <a:gd name="connsiteX106" fmla="*/ 6127 w 10342"/>
              <a:gd name="connsiteY106" fmla="*/ 1057 h 10000"/>
              <a:gd name="connsiteX107" fmla="*/ 6197 w 10342"/>
              <a:gd name="connsiteY107" fmla="*/ 1137 h 10000"/>
              <a:gd name="connsiteX108" fmla="*/ 6307 w 10342"/>
              <a:gd name="connsiteY108" fmla="*/ 1004 h 10000"/>
              <a:gd name="connsiteX109" fmla="*/ 6229 w 10342"/>
              <a:gd name="connsiteY109" fmla="*/ 964 h 10000"/>
              <a:gd name="connsiteX110" fmla="*/ 6901 w 10342"/>
              <a:gd name="connsiteY110" fmla="*/ 683 h 10000"/>
              <a:gd name="connsiteX111" fmla="*/ 6849 w 10342"/>
              <a:gd name="connsiteY111" fmla="*/ 616 h 10000"/>
              <a:gd name="connsiteX112" fmla="*/ 7151 w 10342"/>
              <a:gd name="connsiteY112" fmla="*/ 576 h 10000"/>
              <a:gd name="connsiteX113" fmla="*/ 7151 w 10342"/>
              <a:gd name="connsiteY113" fmla="*/ 669 h 10000"/>
              <a:gd name="connsiteX114" fmla="*/ 7223 w 10342"/>
              <a:gd name="connsiteY114" fmla="*/ 669 h 10000"/>
              <a:gd name="connsiteX115" fmla="*/ 7446 w 10342"/>
              <a:gd name="connsiteY115" fmla="*/ 549 h 10000"/>
              <a:gd name="connsiteX116" fmla="*/ 7554 w 10342"/>
              <a:gd name="connsiteY116" fmla="*/ 616 h 10000"/>
              <a:gd name="connsiteX117" fmla="*/ 7457 w 10342"/>
              <a:gd name="connsiteY117" fmla="*/ 469 h 10000"/>
              <a:gd name="connsiteX118" fmla="*/ 7706 w 10342"/>
              <a:gd name="connsiteY118" fmla="*/ 442 h 10000"/>
              <a:gd name="connsiteX119" fmla="*/ 7711 w 10342"/>
              <a:gd name="connsiteY119" fmla="*/ 254 h 10000"/>
              <a:gd name="connsiteX120" fmla="*/ 8008 w 10342"/>
              <a:gd name="connsiteY120" fmla="*/ 0 h 10000"/>
              <a:gd name="connsiteX121" fmla="*/ 8212 w 10342"/>
              <a:gd name="connsiteY121" fmla="*/ 147 h 10000"/>
              <a:gd name="connsiteX122" fmla="*/ 8039 w 10342"/>
              <a:gd name="connsiteY122" fmla="*/ 281 h 10000"/>
              <a:gd name="connsiteX123" fmla="*/ 8342 w 10342"/>
              <a:gd name="connsiteY123" fmla="*/ 267 h 10000"/>
              <a:gd name="connsiteX124" fmla="*/ 8221 w 10342"/>
              <a:gd name="connsiteY124" fmla="*/ 469 h 10000"/>
              <a:gd name="connsiteX125" fmla="*/ 8728 w 10342"/>
              <a:gd name="connsiteY125" fmla="*/ 374 h 10000"/>
              <a:gd name="connsiteX126" fmla="*/ 9012 w 10342"/>
              <a:gd name="connsiteY126" fmla="*/ 669 h 10000"/>
              <a:gd name="connsiteX127" fmla="*/ 8972 w 10342"/>
              <a:gd name="connsiteY127" fmla="*/ 790 h 10000"/>
              <a:gd name="connsiteX128" fmla="*/ 8875 w 10342"/>
              <a:gd name="connsiteY128" fmla="*/ 723 h 10000"/>
              <a:gd name="connsiteX129" fmla="*/ 9004 w 10342"/>
              <a:gd name="connsiteY129" fmla="*/ 817 h 10000"/>
              <a:gd name="connsiteX130" fmla="*/ 8942 w 10342"/>
              <a:gd name="connsiteY130" fmla="*/ 990 h 10000"/>
              <a:gd name="connsiteX131" fmla="*/ 8008 w 10342"/>
              <a:gd name="connsiteY131" fmla="*/ 1860 h 10000"/>
              <a:gd name="connsiteX132" fmla="*/ 8308 w 10342"/>
              <a:gd name="connsiteY132" fmla="*/ 1753 h 10000"/>
              <a:gd name="connsiteX133" fmla="*/ 8245 w 10342"/>
              <a:gd name="connsiteY133" fmla="*/ 1646 h 10000"/>
              <a:gd name="connsiteX134" fmla="*/ 8715 w 10342"/>
              <a:gd name="connsiteY134" fmla="*/ 1473 h 10000"/>
              <a:gd name="connsiteX135" fmla="*/ 8588 w 10342"/>
              <a:gd name="connsiteY135" fmla="*/ 1513 h 10000"/>
              <a:gd name="connsiteX136" fmla="*/ 8616 w 10342"/>
              <a:gd name="connsiteY136" fmla="*/ 1352 h 10000"/>
              <a:gd name="connsiteX137" fmla="*/ 8875 w 10342"/>
              <a:gd name="connsiteY137" fmla="*/ 1473 h 10000"/>
              <a:gd name="connsiteX138" fmla="*/ 8921 w 10342"/>
              <a:gd name="connsiteY138" fmla="*/ 1352 h 10000"/>
              <a:gd name="connsiteX139" fmla="*/ 8972 w 10342"/>
              <a:gd name="connsiteY139" fmla="*/ 1646 h 10000"/>
              <a:gd name="connsiteX140" fmla="*/ 9103 w 10342"/>
              <a:gd name="connsiteY140" fmla="*/ 1660 h 10000"/>
              <a:gd name="connsiteX141" fmla="*/ 8991 w 10342"/>
              <a:gd name="connsiteY141" fmla="*/ 1539 h 10000"/>
              <a:gd name="connsiteX142" fmla="*/ 9234 w 10342"/>
              <a:gd name="connsiteY142" fmla="*/ 1473 h 10000"/>
              <a:gd name="connsiteX143" fmla="*/ 9535 w 10342"/>
              <a:gd name="connsiteY143" fmla="*/ 1539 h 10000"/>
              <a:gd name="connsiteX144" fmla="*/ 10000 w 10342"/>
              <a:gd name="connsiteY144" fmla="*/ 1446 h 10000"/>
              <a:gd name="connsiteX145" fmla="*/ 3904 w 10342"/>
              <a:gd name="connsiteY145" fmla="*/ 7121 h 10000"/>
              <a:gd name="connsiteX146" fmla="*/ 3662 w 10342"/>
              <a:gd name="connsiteY146" fmla="*/ 6907 h 10000"/>
              <a:gd name="connsiteX147" fmla="*/ 3429 w 10342"/>
              <a:gd name="connsiteY147" fmla="*/ 7068 h 10000"/>
              <a:gd name="connsiteX148" fmla="*/ 3372 w 10342"/>
              <a:gd name="connsiteY148" fmla="*/ 7014 h 10000"/>
              <a:gd name="connsiteX149" fmla="*/ 3146 w 10342"/>
              <a:gd name="connsiteY149" fmla="*/ 4912 h 10000"/>
              <a:gd name="connsiteX150" fmla="*/ 3255 w 10342"/>
              <a:gd name="connsiteY150" fmla="*/ 7148 h 10000"/>
              <a:gd name="connsiteX151" fmla="*/ 3035 w 10342"/>
              <a:gd name="connsiteY151" fmla="*/ 7202 h 10000"/>
              <a:gd name="connsiteX152" fmla="*/ 2957 w 10342"/>
              <a:gd name="connsiteY152" fmla="*/ 7148 h 10000"/>
              <a:gd name="connsiteX153" fmla="*/ 2933 w 10342"/>
              <a:gd name="connsiteY153" fmla="*/ 7202 h 10000"/>
              <a:gd name="connsiteX154" fmla="*/ 3049 w 10342"/>
              <a:gd name="connsiteY154" fmla="*/ 7403 h 10000"/>
              <a:gd name="connsiteX155" fmla="*/ 2968 w 10342"/>
              <a:gd name="connsiteY155" fmla="*/ 7523 h 10000"/>
              <a:gd name="connsiteX156" fmla="*/ 2976 w 10342"/>
              <a:gd name="connsiteY156" fmla="*/ 7697 h 10000"/>
              <a:gd name="connsiteX157" fmla="*/ 3099 w 10342"/>
              <a:gd name="connsiteY157" fmla="*/ 7711 h 10000"/>
              <a:gd name="connsiteX158" fmla="*/ 3149 w 10342"/>
              <a:gd name="connsiteY158" fmla="*/ 7871 h 10000"/>
              <a:gd name="connsiteX159" fmla="*/ 3123 w 10342"/>
              <a:gd name="connsiteY159" fmla="*/ 7991 h 10000"/>
              <a:gd name="connsiteX160" fmla="*/ 3035 w 10342"/>
              <a:gd name="connsiteY160" fmla="*/ 7911 h 10000"/>
              <a:gd name="connsiteX161" fmla="*/ 2957 w 10342"/>
              <a:gd name="connsiteY161" fmla="*/ 7978 h 10000"/>
              <a:gd name="connsiteX162" fmla="*/ 2890 w 10342"/>
              <a:gd name="connsiteY162" fmla="*/ 7911 h 10000"/>
              <a:gd name="connsiteX163" fmla="*/ 2857 w 10342"/>
              <a:gd name="connsiteY163" fmla="*/ 7804 h 10000"/>
              <a:gd name="connsiteX164" fmla="*/ 2776 w 10342"/>
              <a:gd name="connsiteY164" fmla="*/ 7871 h 10000"/>
              <a:gd name="connsiteX165" fmla="*/ 2704 w 10342"/>
              <a:gd name="connsiteY165" fmla="*/ 7804 h 10000"/>
              <a:gd name="connsiteX166" fmla="*/ 2640 w 10342"/>
              <a:gd name="connsiteY166" fmla="*/ 7911 h 10000"/>
              <a:gd name="connsiteX167" fmla="*/ 2547 w 10342"/>
              <a:gd name="connsiteY167" fmla="*/ 7924 h 10000"/>
              <a:gd name="connsiteX168" fmla="*/ 2485 w 10342"/>
              <a:gd name="connsiteY168" fmla="*/ 7804 h 10000"/>
              <a:gd name="connsiteX169" fmla="*/ 2152 w 10342"/>
              <a:gd name="connsiteY169" fmla="*/ 7764 h 10000"/>
              <a:gd name="connsiteX170" fmla="*/ 2112 w 10342"/>
              <a:gd name="connsiteY170" fmla="*/ 7831 h 10000"/>
              <a:gd name="connsiteX171" fmla="*/ 2081 w 10342"/>
              <a:gd name="connsiteY171" fmla="*/ 7831 h 10000"/>
              <a:gd name="connsiteX172" fmla="*/ 2023 w 10342"/>
              <a:gd name="connsiteY172" fmla="*/ 7965 h 10000"/>
              <a:gd name="connsiteX173" fmla="*/ 2034 w 10342"/>
              <a:gd name="connsiteY173" fmla="*/ 8099 h 10000"/>
              <a:gd name="connsiteX174" fmla="*/ 1998 w 10342"/>
              <a:gd name="connsiteY174" fmla="*/ 8099 h 10000"/>
              <a:gd name="connsiteX175" fmla="*/ 1967 w 10342"/>
              <a:gd name="connsiteY175" fmla="*/ 7991 h 10000"/>
              <a:gd name="connsiteX176" fmla="*/ 1922 w 10342"/>
              <a:gd name="connsiteY176" fmla="*/ 8005 h 10000"/>
              <a:gd name="connsiteX177" fmla="*/ 1907 w 10342"/>
              <a:gd name="connsiteY177" fmla="*/ 8393 h 10000"/>
              <a:gd name="connsiteX178" fmla="*/ 1960 w 10342"/>
              <a:gd name="connsiteY178" fmla="*/ 8514 h 10000"/>
              <a:gd name="connsiteX179" fmla="*/ 1960 w 10342"/>
              <a:gd name="connsiteY179" fmla="*/ 8621 h 10000"/>
              <a:gd name="connsiteX180" fmla="*/ 2012 w 10342"/>
              <a:gd name="connsiteY180" fmla="*/ 8607 h 10000"/>
              <a:gd name="connsiteX181" fmla="*/ 2081 w 10342"/>
              <a:gd name="connsiteY181" fmla="*/ 8554 h 10000"/>
              <a:gd name="connsiteX182" fmla="*/ 2144 w 10342"/>
              <a:gd name="connsiteY182" fmla="*/ 8728 h 10000"/>
              <a:gd name="connsiteX183" fmla="*/ 2187 w 10342"/>
              <a:gd name="connsiteY183" fmla="*/ 8835 h 10000"/>
              <a:gd name="connsiteX184" fmla="*/ 2235 w 10342"/>
              <a:gd name="connsiteY184" fmla="*/ 8983 h 10000"/>
              <a:gd name="connsiteX185" fmla="*/ 2311 w 10342"/>
              <a:gd name="connsiteY185" fmla="*/ 9009 h 10000"/>
              <a:gd name="connsiteX186" fmla="*/ 2211 w 10342"/>
              <a:gd name="connsiteY186" fmla="*/ 9130 h 10000"/>
              <a:gd name="connsiteX187" fmla="*/ 2144 w 10342"/>
              <a:gd name="connsiteY187" fmla="*/ 9023 h 10000"/>
              <a:gd name="connsiteX188" fmla="*/ 2072 w 10342"/>
              <a:gd name="connsiteY188" fmla="*/ 9464 h 10000"/>
              <a:gd name="connsiteX189" fmla="*/ 2158 w 10342"/>
              <a:gd name="connsiteY189" fmla="*/ 9571 h 10000"/>
              <a:gd name="connsiteX190" fmla="*/ 2235 w 10342"/>
              <a:gd name="connsiteY190" fmla="*/ 10000 h 10000"/>
              <a:gd name="connsiteX191" fmla="*/ 2165 w 10342"/>
              <a:gd name="connsiteY191" fmla="*/ 9919 h 10000"/>
              <a:gd name="connsiteX192" fmla="*/ 2097 w 10342"/>
              <a:gd name="connsiteY192" fmla="*/ 9879 h 10000"/>
              <a:gd name="connsiteX193" fmla="*/ 2012 w 10342"/>
              <a:gd name="connsiteY193" fmla="*/ 9853 h 10000"/>
              <a:gd name="connsiteX194" fmla="*/ 1960 w 10342"/>
              <a:gd name="connsiteY194" fmla="*/ 9812 h 10000"/>
              <a:gd name="connsiteX195" fmla="*/ 1900 w 10342"/>
              <a:gd name="connsiteY195" fmla="*/ 9786 h 10000"/>
              <a:gd name="connsiteX196" fmla="*/ 1852 w 10342"/>
              <a:gd name="connsiteY196" fmla="*/ 9639 h 10000"/>
              <a:gd name="connsiteX197" fmla="*/ 1746 w 10342"/>
              <a:gd name="connsiteY197" fmla="*/ 9732 h 10000"/>
              <a:gd name="connsiteX198" fmla="*/ 1649 w 10342"/>
              <a:gd name="connsiteY198" fmla="*/ 9719 h 10000"/>
              <a:gd name="connsiteX199" fmla="*/ 1585 w 10342"/>
              <a:gd name="connsiteY199" fmla="*/ 9598 h 10000"/>
              <a:gd name="connsiteX200" fmla="*/ 1421 w 10342"/>
              <a:gd name="connsiteY200" fmla="*/ 9477 h 10000"/>
              <a:gd name="connsiteX201" fmla="*/ 1252 w 10342"/>
              <a:gd name="connsiteY201" fmla="*/ 9491 h 10000"/>
              <a:gd name="connsiteX202" fmla="*/ 1076 w 10342"/>
              <a:gd name="connsiteY202" fmla="*/ 9290 h 10000"/>
              <a:gd name="connsiteX203" fmla="*/ 1215 w 10342"/>
              <a:gd name="connsiteY203" fmla="*/ 9090 h 10000"/>
              <a:gd name="connsiteX204" fmla="*/ 1233 w 10342"/>
              <a:gd name="connsiteY204" fmla="*/ 8929 h 10000"/>
              <a:gd name="connsiteX205" fmla="*/ 1233 w 10342"/>
              <a:gd name="connsiteY205" fmla="*/ 8754 h 10000"/>
              <a:gd name="connsiteX206" fmla="*/ 1238 w 10342"/>
              <a:gd name="connsiteY206" fmla="*/ 8634 h 10000"/>
              <a:gd name="connsiteX207" fmla="*/ 1331 w 10342"/>
              <a:gd name="connsiteY207" fmla="*/ 8581 h 10000"/>
              <a:gd name="connsiteX208" fmla="*/ 1284 w 10342"/>
              <a:gd name="connsiteY208" fmla="*/ 8327 h 10000"/>
              <a:gd name="connsiteX209" fmla="*/ 1177 w 10342"/>
              <a:gd name="connsiteY209" fmla="*/ 8260 h 10000"/>
              <a:gd name="connsiteX210" fmla="*/ 1126 w 10342"/>
              <a:gd name="connsiteY210" fmla="*/ 8220 h 10000"/>
              <a:gd name="connsiteX211" fmla="*/ 1055 w 10342"/>
              <a:gd name="connsiteY211" fmla="*/ 8260 h 10000"/>
              <a:gd name="connsiteX212" fmla="*/ 897 w 10342"/>
              <a:gd name="connsiteY212" fmla="*/ 8193 h 10000"/>
              <a:gd name="connsiteX213" fmla="*/ 774 w 10342"/>
              <a:gd name="connsiteY213" fmla="*/ 7938 h 10000"/>
              <a:gd name="connsiteX214" fmla="*/ 674 w 10342"/>
              <a:gd name="connsiteY214" fmla="*/ 7858 h 10000"/>
              <a:gd name="connsiteX215" fmla="*/ 632 w 10342"/>
              <a:gd name="connsiteY215" fmla="*/ 7630 h 10000"/>
              <a:gd name="connsiteX216" fmla="*/ 542 w 10342"/>
              <a:gd name="connsiteY216" fmla="*/ 7604 h 10000"/>
              <a:gd name="connsiteX217" fmla="*/ 457 w 10342"/>
              <a:gd name="connsiteY217" fmla="*/ 7684 h 10000"/>
              <a:gd name="connsiteX218" fmla="*/ 403 w 10342"/>
              <a:gd name="connsiteY218" fmla="*/ 7724 h 10000"/>
              <a:gd name="connsiteX219" fmla="*/ 381 w 10342"/>
              <a:gd name="connsiteY219" fmla="*/ 7617 h 10000"/>
              <a:gd name="connsiteX220" fmla="*/ 334 w 10342"/>
              <a:gd name="connsiteY220" fmla="*/ 7523 h 10000"/>
              <a:gd name="connsiteX221" fmla="*/ 457 w 10342"/>
              <a:gd name="connsiteY221" fmla="*/ 7497 h 10000"/>
              <a:gd name="connsiteX222" fmla="*/ 444 w 10342"/>
              <a:gd name="connsiteY222" fmla="*/ 7430 h 10000"/>
              <a:gd name="connsiteX223" fmla="*/ 418 w 10342"/>
              <a:gd name="connsiteY223" fmla="*/ 7390 h 10000"/>
              <a:gd name="connsiteX224" fmla="*/ 381 w 10342"/>
              <a:gd name="connsiteY224" fmla="*/ 7336 h 10000"/>
              <a:gd name="connsiteX225" fmla="*/ 312 w 10342"/>
              <a:gd name="connsiteY225" fmla="*/ 7068 h 10000"/>
              <a:gd name="connsiteX226" fmla="*/ 222 w 10342"/>
              <a:gd name="connsiteY226" fmla="*/ 6921 h 10000"/>
              <a:gd name="connsiteX227" fmla="*/ 131 w 10342"/>
              <a:gd name="connsiteY227" fmla="*/ 6921 h 10000"/>
              <a:gd name="connsiteX228" fmla="*/ 29 w 10342"/>
              <a:gd name="connsiteY228" fmla="*/ 6921 h 10000"/>
              <a:gd name="connsiteX229" fmla="*/ 0 w 10342"/>
              <a:gd name="connsiteY229" fmla="*/ 6720 h 10000"/>
              <a:gd name="connsiteX230" fmla="*/ 56 w 10342"/>
              <a:gd name="connsiteY230" fmla="*/ 6587 h 10000"/>
              <a:gd name="connsiteX0" fmla="*/ 56 w 9535"/>
              <a:gd name="connsiteY0" fmla="*/ 6587 h 10000"/>
              <a:gd name="connsiteX1" fmla="*/ 100 w 9535"/>
              <a:gd name="connsiteY1" fmla="*/ 6345 h 10000"/>
              <a:gd name="connsiteX2" fmla="*/ 167 w 9535"/>
              <a:gd name="connsiteY2" fmla="*/ 6131 h 10000"/>
              <a:gd name="connsiteX3" fmla="*/ 115 w 9535"/>
              <a:gd name="connsiteY3" fmla="*/ 5877 h 10000"/>
              <a:gd name="connsiteX4" fmla="*/ 115 w 9535"/>
              <a:gd name="connsiteY4" fmla="*/ 5729 h 10000"/>
              <a:gd name="connsiteX5" fmla="*/ 349 w 9535"/>
              <a:gd name="connsiteY5" fmla="*/ 5662 h 10000"/>
              <a:gd name="connsiteX6" fmla="*/ 182 w 9535"/>
              <a:gd name="connsiteY6" fmla="*/ 5582 h 10000"/>
              <a:gd name="connsiteX7" fmla="*/ 187 w 9535"/>
              <a:gd name="connsiteY7" fmla="*/ 5475 h 10000"/>
              <a:gd name="connsiteX8" fmla="*/ 83 w 9535"/>
              <a:gd name="connsiteY8" fmla="*/ 5502 h 10000"/>
              <a:gd name="connsiteX9" fmla="*/ 480 w 9535"/>
              <a:gd name="connsiteY9" fmla="*/ 4912 h 10000"/>
              <a:gd name="connsiteX10" fmla="*/ 302 w 9535"/>
              <a:gd name="connsiteY10" fmla="*/ 4297 h 10000"/>
              <a:gd name="connsiteX11" fmla="*/ 349 w 9535"/>
              <a:gd name="connsiteY11" fmla="*/ 4002 h 10000"/>
              <a:gd name="connsiteX12" fmla="*/ 244 w 9535"/>
              <a:gd name="connsiteY12" fmla="*/ 3668 h 10000"/>
              <a:gd name="connsiteX13" fmla="*/ 327 w 9535"/>
              <a:gd name="connsiteY13" fmla="*/ 3481 h 10000"/>
              <a:gd name="connsiteX14" fmla="*/ 182 w 9535"/>
              <a:gd name="connsiteY14" fmla="*/ 3226 h 10000"/>
              <a:gd name="connsiteX15" fmla="*/ 222 w 9535"/>
              <a:gd name="connsiteY15" fmla="*/ 3012 h 10000"/>
              <a:gd name="connsiteX16" fmla="*/ 418 w 9535"/>
              <a:gd name="connsiteY16" fmla="*/ 2771 h 10000"/>
              <a:gd name="connsiteX17" fmla="*/ 523 w 9535"/>
              <a:gd name="connsiteY17" fmla="*/ 2745 h 10000"/>
              <a:gd name="connsiteX18" fmla="*/ 652 w 9535"/>
              <a:gd name="connsiteY18" fmla="*/ 2798 h 10000"/>
              <a:gd name="connsiteX19" fmla="*/ 542 w 9535"/>
              <a:gd name="connsiteY19" fmla="*/ 2852 h 10000"/>
              <a:gd name="connsiteX20" fmla="*/ 632 w 9535"/>
              <a:gd name="connsiteY20" fmla="*/ 2945 h 10000"/>
              <a:gd name="connsiteX21" fmla="*/ 933 w 9535"/>
              <a:gd name="connsiteY21" fmla="*/ 2972 h 10000"/>
              <a:gd name="connsiteX22" fmla="*/ 1485 w 9535"/>
              <a:gd name="connsiteY22" fmla="*/ 3468 h 10000"/>
              <a:gd name="connsiteX23" fmla="*/ 1492 w 9535"/>
              <a:gd name="connsiteY23" fmla="*/ 3708 h 10000"/>
              <a:gd name="connsiteX24" fmla="*/ 1260 w 9535"/>
              <a:gd name="connsiteY24" fmla="*/ 3935 h 10000"/>
              <a:gd name="connsiteX25" fmla="*/ 523 w 9535"/>
              <a:gd name="connsiteY25" fmla="*/ 3628 h 10000"/>
              <a:gd name="connsiteX26" fmla="*/ 826 w 9535"/>
              <a:gd name="connsiteY26" fmla="*/ 3989 h 10000"/>
              <a:gd name="connsiteX27" fmla="*/ 819 w 9535"/>
              <a:gd name="connsiteY27" fmla="*/ 4404 h 10000"/>
              <a:gd name="connsiteX28" fmla="*/ 1109 w 9535"/>
              <a:gd name="connsiteY28" fmla="*/ 4605 h 10000"/>
              <a:gd name="connsiteX29" fmla="*/ 1192 w 9535"/>
              <a:gd name="connsiteY29" fmla="*/ 4578 h 10000"/>
              <a:gd name="connsiteX30" fmla="*/ 1150 w 9535"/>
              <a:gd name="connsiteY30" fmla="*/ 4404 h 10000"/>
              <a:gd name="connsiteX31" fmla="*/ 1012 w 9535"/>
              <a:gd name="connsiteY31" fmla="*/ 4338 h 10000"/>
              <a:gd name="connsiteX32" fmla="*/ 1048 w 9535"/>
              <a:gd name="connsiteY32" fmla="*/ 4189 h 10000"/>
              <a:gd name="connsiteX33" fmla="*/ 1177 w 9535"/>
              <a:gd name="connsiteY33" fmla="*/ 4351 h 10000"/>
              <a:gd name="connsiteX34" fmla="*/ 1466 w 9535"/>
              <a:gd name="connsiteY34" fmla="*/ 4404 h 10000"/>
              <a:gd name="connsiteX35" fmla="*/ 1345 w 9535"/>
              <a:gd name="connsiteY35" fmla="*/ 4069 h 10000"/>
              <a:gd name="connsiteX36" fmla="*/ 1612 w 9535"/>
              <a:gd name="connsiteY36" fmla="*/ 3802 h 10000"/>
              <a:gd name="connsiteX37" fmla="*/ 1801 w 9535"/>
              <a:gd name="connsiteY37" fmla="*/ 3989 h 10000"/>
              <a:gd name="connsiteX38" fmla="*/ 1790 w 9535"/>
              <a:gd name="connsiteY38" fmla="*/ 3253 h 10000"/>
              <a:gd name="connsiteX39" fmla="*/ 1718 w 9535"/>
              <a:gd name="connsiteY39" fmla="*/ 3132 h 10000"/>
              <a:gd name="connsiteX40" fmla="*/ 2034 w 9535"/>
              <a:gd name="connsiteY40" fmla="*/ 3306 h 10000"/>
              <a:gd name="connsiteX41" fmla="*/ 2060 w 9535"/>
              <a:gd name="connsiteY41" fmla="*/ 3386 h 10000"/>
              <a:gd name="connsiteX42" fmla="*/ 1884 w 9535"/>
              <a:gd name="connsiteY42" fmla="*/ 3521 h 10000"/>
              <a:gd name="connsiteX43" fmla="*/ 2060 w 9535"/>
              <a:gd name="connsiteY43" fmla="*/ 3762 h 10000"/>
              <a:gd name="connsiteX44" fmla="*/ 2202 w 9535"/>
              <a:gd name="connsiteY44" fmla="*/ 3481 h 10000"/>
              <a:gd name="connsiteX45" fmla="*/ 2796 w 9535"/>
              <a:gd name="connsiteY45" fmla="*/ 3039 h 10000"/>
              <a:gd name="connsiteX46" fmla="*/ 2890 w 9535"/>
              <a:gd name="connsiteY46" fmla="*/ 3025 h 10000"/>
              <a:gd name="connsiteX47" fmla="*/ 2796 w 9535"/>
              <a:gd name="connsiteY47" fmla="*/ 3092 h 10000"/>
              <a:gd name="connsiteX48" fmla="*/ 3085 w 9535"/>
              <a:gd name="connsiteY48" fmla="*/ 4899 h 10000"/>
              <a:gd name="connsiteX49" fmla="*/ 3327 w 9535"/>
              <a:gd name="connsiteY49" fmla="*/ 3025 h 10000"/>
              <a:gd name="connsiteX50" fmla="*/ 3429 w 9535"/>
              <a:gd name="connsiteY50" fmla="*/ 3226 h 10000"/>
              <a:gd name="connsiteX51" fmla="*/ 3528 w 9535"/>
              <a:gd name="connsiteY51" fmla="*/ 3079 h 10000"/>
              <a:gd name="connsiteX52" fmla="*/ 3471 w 9535"/>
              <a:gd name="connsiteY52" fmla="*/ 2838 h 10000"/>
              <a:gd name="connsiteX53" fmla="*/ 3533 w 9535"/>
              <a:gd name="connsiteY53" fmla="*/ 2758 h 10000"/>
              <a:gd name="connsiteX54" fmla="*/ 3867 w 9535"/>
              <a:gd name="connsiteY54" fmla="*/ 2878 h 10000"/>
              <a:gd name="connsiteX55" fmla="*/ 4300 w 9535"/>
              <a:gd name="connsiteY55" fmla="*/ 3293 h 10000"/>
              <a:gd name="connsiteX56" fmla="*/ 4386 w 9535"/>
              <a:gd name="connsiteY56" fmla="*/ 3092 h 10000"/>
              <a:gd name="connsiteX57" fmla="*/ 4293 w 9535"/>
              <a:gd name="connsiteY57" fmla="*/ 2878 h 10000"/>
              <a:gd name="connsiteX58" fmla="*/ 4156 w 9535"/>
              <a:gd name="connsiteY58" fmla="*/ 2825 h 10000"/>
              <a:gd name="connsiteX59" fmla="*/ 4209 w 9535"/>
              <a:gd name="connsiteY59" fmla="*/ 2490 h 10000"/>
              <a:gd name="connsiteX60" fmla="*/ 4117 w 9535"/>
              <a:gd name="connsiteY60" fmla="*/ 2450 h 10000"/>
              <a:gd name="connsiteX61" fmla="*/ 4149 w 9535"/>
              <a:gd name="connsiteY61" fmla="*/ 2289 h 10000"/>
              <a:gd name="connsiteX62" fmla="*/ 4306 w 9535"/>
              <a:gd name="connsiteY62" fmla="*/ 2129 h 10000"/>
              <a:gd name="connsiteX63" fmla="*/ 4415 w 9535"/>
              <a:gd name="connsiteY63" fmla="*/ 1727 h 10000"/>
              <a:gd name="connsiteX64" fmla="*/ 4637 w 9535"/>
              <a:gd name="connsiteY64" fmla="*/ 1740 h 10000"/>
              <a:gd name="connsiteX65" fmla="*/ 4750 w 9535"/>
              <a:gd name="connsiteY65" fmla="*/ 1793 h 10000"/>
              <a:gd name="connsiteX66" fmla="*/ 4664 w 9535"/>
              <a:gd name="connsiteY66" fmla="*/ 2222 h 10000"/>
              <a:gd name="connsiteX67" fmla="*/ 4756 w 9535"/>
              <a:gd name="connsiteY67" fmla="*/ 2423 h 10000"/>
              <a:gd name="connsiteX68" fmla="*/ 4727 w 9535"/>
              <a:gd name="connsiteY68" fmla="*/ 3012 h 10000"/>
              <a:gd name="connsiteX69" fmla="*/ 4842 w 9535"/>
              <a:gd name="connsiteY69" fmla="*/ 3213 h 10000"/>
              <a:gd name="connsiteX70" fmla="*/ 4794 w 9535"/>
              <a:gd name="connsiteY70" fmla="*/ 3426 h 10000"/>
              <a:gd name="connsiteX71" fmla="*/ 4626 w 9535"/>
              <a:gd name="connsiteY71" fmla="*/ 3588 h 10000"/>
              <a:gd name="connsiteX72" fmla="*/ 4681 w 9535"/>
              <a:gd name="connsiteY72" fmla="*/ 3668 h 10000"/>
              <a:gd name="connsiteX73" fmla="*/ 4455 w 9535"/>
              <a:gd name="connsiteY73" fmla="*/ 3748 h 10000"/>
              <a:gd name="connsiteX74" fmla="*/ 4695 w 9535"/>
              <a:gd name="connsiteY74" fmla="*/ 3895 h 10000"/>
              <a:gd name="connsiteX75" fmla="*/ 4965 w 9535"/>
              <a:gd name="connsiteY75" fmla="*/ 3426 h 10000"/>
              <a:gd name="connsiteX76" fmla="*/ 4933 w 9535"/>
              <a:gd name="connsiteY76" fmla="*/ 3132 h 10000"/>
              <a:gd name="connsiteX77" fmla="*/ 5023 w 9535"/>
              <a:gd name="connsiteY77" fmla="*/ 3092 h 10000"/>
              <a:gd name="connsiteX78" fmla="*/ 5167 w 9535"/>
              <a:gd name="connsiteY78" fmla="*/ 3039 h 10000"/>
              <a:gd name="connsiteX79" fmla="*/ 5236 w 9535"/>
              <a:gd name="connsiteY79" fmla="*/ 3199 h 10000"/>
              <a:gd name="connsiteX80" fmla="*/ 5229 w 9535"/>
              <a:gd name="connsiteY80" fmla="*/ 3426 h 10000"/>
              <a:gd name="connsiteX81" fmla="*/ 5403 w 9535"/>
              <a:gd name="connsiteY81" fmla="*/ 3494 h 10000"/>
              <a:gd name="connsiteX82" fmla="*/ 5267 w 9535"/>
              <a:gd name="connsiteY82" fmla="*/ 3413 h 10000"/>
              <a:gd name="connsiteX83" fmla="*/ 5324 w 9535"/>
              <a:gd name="connsiteY83" fmla="*/ 3279 h 10000"/>
              <a:gd name="connsiteX84" fmla="*/ 5273 w 9535"/>
              <a:gd name="connsiteY84" fmla="*/ 3092 h 10000"/>
              <a:gd name="connsiteX85" fmla="*/ 4871 w 9535"/>
              <a:gd name="connsiteY85" fmla="*/ 2959 h 10000"/>
              <a:gd name="connsiteX86" fmla="*/ 4933 w 9535"/>
              <a:gd name="connsiteY86" fmla="*/ 2503 h 10000"/>
              <a:gd name="connsiteX87" fmla="*/ 4794 w 9535"/>
              <a:gd name="connsiteY87" fmla="*/ 2222 h 10000"/>
              <a:gd name="connsiteX88" fmla="*/ 4994 w 9535"/>
              <a:gd name="connsiteY88" fmla="*/ 1955 h 10000"/>
              <a:gd name="connsiteX89" fmla="*/ 4972 w 9535"/>
              <a:gd name="connsiteY89" fmla="*/ 1767 h 10000"/>
              <a:gd name="connsiteX90" fmla="*/ 5063 w 9535"/>
              <a:gd name="connsiteY90" fmla="*/ 1874 h 10000"/>
              <a:gd name="connsiteX91" fmla="*/ 5014 w 9535"/>
              <a:gd name="connsiteY91" fmla="*/ 2236 h 10000"/>
              <a:gd name="connsiteX92" fmla="*/ 5074 w 9535"/>
              <a:gd name="connsiteY92" fmla="*/ 2289 h 10000"/>
              <a:gd name="connsiteX93" fmla="*/ 5350 w 9535"/>
              <a:gd name="connsiteY93" fmla="*/ 2409 h 10000"/>
              <a:gd name="connsiteX94" fmla="*/ 5105 w 9535"/>
              <a:gd name="connsiteY94" fmla="*/ 2102 h 10000"/>
              <a:gd name="connsiteX95" fmla="*/ 5285 w 9535"/>
              <a:gd name="connsiteY95" fmla="*/ 2115 h 10000"/>
              <a:gd name="connsiteX96" fmla="*/ 5250 w 9535"/>
              <a:gd name="connsiteY96" fmla="*/ 1995 h 10000"/>
              <a:gd name="connsiteX97" fmla="*/ 5350 w 9535"/>
              <a:gd name="connsiteY97" fmla="*/ 1942 h 10000"/>
              <a:gd name="connsiteX98" fmla="*/ 5852 w 9535"/>
              <a:gd name="connsiteY98" fmla="*/ 2169 h 10000"/>
              <a:gd name="connsiteX99" fmla="*/ 5753 w 9535"/>
              <a:gd name="connsiteY99" fmla="*/ 2329 h 10000"/>
              <a:gd name="connsiteX100" fmla="*/ 5744 w 9535"/>
              <a:gd name="connsiteY100" fmla="*/ 2570 h 10000"/>
              <a:gd name="connsiteX101" fmla="*/ 5843 w 9535"/>
              <a:gd name="connsiteY101" fmla="*/ 2705 h 10000"/>
              <a:gd name="connsiteX102" fmla="*/ 5895 w 9535"/>
              <a:gd name="connsiteY102" fmla="*/ 2169 h 10000"/>
              <a:gd name="connsiteX103" fmla="*/ 5622 w 9535"/>
              <a:gd name="connsiteY103" fmla="*/ 1900 h 10000"/>
              <a:gd name="connsiteX104" fmla="*/ 5568 w 9535"/>
              <a:gd name="connsiteY104" fmla="*/ 1539 h 10000"/>
              <a:gd name="connsiteX105" fmla="*/ 6197 w 9535"/>
              <a:gd name="connsiteY105" fmla="*/ 1406 h 10000"/>
              <a:gd name="connsiteX106" fmla="*/ 6127 w 9535"/>
              <a:gd name="connsiteY106" fmla="*/ 1057 h 10000"/>
              <a:gd name="connsiteX107" fmla="*/ 6197 w 9535"/>
              <a:gd name="connsiteY107" fmla="*/ 1137 h 10000"/>
              <a:gd name="connsiteX108" fmla="*/ 6307 w 9535"/>
              <a:gd name="connsiteY108" fmla="*/ 1004 h 10000"/>
              <a:gd name="connsiteX109" fmla="*/ 6229 w 9535"/>
              <a:gd name="connsiteY109" fmla="*/ 964 h 10000"/>
              <a:gd name="connsiteX110" fmla="*/ 6901 w 9535"/>
              <a:gd name="connsiteY110" fmla="*/ 683 h 10000"/>
              <a:gd name="connsiteX111" fmla="*/ 6849 w 9535"/>
              <a:gd name="connsiteY111" fmla="*/ 616 h 10000"/>
              <a:gd name="connsiteX112" fmla="*/ 7151 w 9535"/>
              <a:gd name="connsiteY112" fmla="*/ 576 h 10000"/>
              <a:gd name="connsiteX113" fmla="*/ 7151 w 9535"/>
              <a:gd name="connsiteY113" fmla="*/ 669 h 10000"/>
              <a:gd name="connsiteX114" fmla="*/ 7223 w 9535"/>
              <a:gd name="connsiteY114" fmla="*/ 669 h 10000"/>
              <a:gd name="connsiteX115" fmla="*/ 7446 w 9535"/>
              <a:gd name="connsiteY115" fmla="*/ 549 h 10000"/>
              <a:gd name="connsiteX116" fmla="*/ 7554 w 9535"/>
              <a:gd name="connsiteY116" fmla="*/ 616 h 10000"/>
              <a:gd name="connsiteX117" fmla="*/ 7457 w 9535"/>
              <a:gd name="connsiteY117" fmla="*/ 469 h 10000"/>
              <a:gd name="connsiteX118" fmla="*/ 7706 w 9535"/>
              <a:gd name="connsiteY118" fmla="*/ 442 h 10000"/>
              <a:gd name="connsiteX119" fmla="*/ 7711 w 9535"/>
              <a:gd name="connsiteY119" fmla="*/ 254 h 10000"/>
              <a:gd name="connsiteX120" fmla="*/ 8008 w 9535"/>
              <a:gd name="connsiteY120" fmla="*/ 0 h 10000"/>
              <a:gd name="connsiteX121" fmla="*/ 8212 w 9535"/>
              <a:gd name="connsiteY121" fmla="*/ 147 h 10000"/>
              <a:gd name="connsiteX122" fmla="*/ 8039 w 9535"/>
              <a:gd name="connsiteY122" fmla="*/ 281 h 10000"/>
              <a:gd name="connsiteX123" fmla="*/ 8342 w 9535"/>
              <a:gd name="connsiteY123" fmla="*/ 267 h 10000"/>
              <a:gd name="connsiteX124" fmla="*/ 8221 w 9535"/>
              <a:gd name="connsiteY124" fmla="*/ 469 h 10000"/>
              <a:gd name="connsiteX125" fmla="*/ 8728 w 9535"/>
              <a:gd name="connsiteY125" fmla="*/ 374 h 10000"/>
              <a:gd name="connsiteX126" fmla="*/ 9012 w 9535"/>
              <a:gd name="connsiteY126" fmla="*/ 669 h 10000"/>
              <a:gd name="connsiteX127" fmla="*/ 8972 w 9535"/>
              <a:gd name="connsiteY127" fmla="*/ 790 h 10000"/>
              <a:gd name="connsiteX128" fmla="*/ 8875 w 9535"/>
              <a:gd name="connsiteY128" fmla="*/ 723 h 10000"/>
              <a:gd name="connsiteX129" fmla="*/ 9004 w 9535"/>
              <a:gd name="connsiteY129" fmla="*/ 817 h 10000"/>
              <a:gd name="connsiteX130" fmla="*/ 8942 w 9535"/>
              <a:gd name="connsiteY130" fmla="*/ 990 h 10000"/>
              <a:gd name="connsiteX131" fmla="*/ 8008 w 9535"/>
              <a:gd name="connsiteY131" fmla="*/ 1860 h 10000"/>
              <a:gd name="connsiteX132" fmla="*/ 8308 w 9535"/>
              <a:gd name="connsiteY132" fmla="*/ 1753 h 10000"/>
              <a:gd name="connsiteX133" fmla="*/ 8245 w 9535"/>
              <a:gd name="connsiteY133" fmla="*/ 1646 h 10000"/>
              <a:gd name="connsiteX134" fmla="*/ 8715 w 9535"/>
              <a:gd name="connsiteY134" fmla="*/ 1473 h 10000"/>
              <a:gd name="connsiteX135" fmla="*/ 8588 w 9535"/>
              <a:gd name="connsiteY135" fmla="*/ 1513 h 10000"/>
              <a:gd name="connsiteX136" fmla="*/ 8616 w 9535"/>
              <a:gd name="connsiteY136" fmla="*/ 1352 h 10000"/>
              <a:gd name="connsiteX137" fmla="*/ 8875 w 9535"/>
              <a:gd name="connsiteY137" fmla="*/ 1473 h 10000"/>
              <a:gd name="connsiteX138" fmla="*/ 8921 w 9535"/>
              <a:gd name="connsiteY138" fmla="*/ 1352 h 10000"/>
              <a:gd name="connsiteX139" fmla="*/ 8972 w 9535"/>
              <a:gd name="connsiteY139" fmla="*/ 1646 h 10000"/>
              <a:gd name="connsiteX140" fmla="*/ 9103 w 9535"/>
              <a:gd name="connsiteY140" fmla="*/ 1660 h 10000"/>
              <a:gd name="connsiteX141" fmla="*/ 8991 w 9535"/>
              <a:gd name="connsiteY141" fmla="*/ 1539 h 10000"/>
              <a:gd name="connsiteX142" fmla="*/ 9234 w 9535"/>
              <a:gd name="connsiteY142" fmla="*/ 1473 h 10000"/>
              <a:gd name="connsiteX143" fmla="*/ 9535 w 9535"/>
              <a:gd name="connsiteY143" fmla="*/ 1539 h 10000"/>
              <a:gd name="connsiteX144" fmla="*/ 3904 w 9535"/>
              <a:gd name="connsiteY144" fmla="*/ 7121 h 10000"/>
              <a:gd name="connsiteX145" fmla="*/ 3662 w 9535"/>
              <a:gd name="connsiteY145" fmla="*/ 6907 h 10000"/>
              <a:gd name="connsiteX146" fmla="*/ 3429 w 9535"/>
              <a:gd name="connsiteY146" fmla="*/ 7068 h 10000"/>
              <a:gd name="connsiteX147" fmla="*/ 3372 w 9535"/>
              <a:gd name="connsiteY147" fmla="*/ 7014 h 10000"/>
              <a:gd name="connsiteX148" fmla="*/ 3146 w 9535"/>
              <a:gd name="connsiteY148" fmla="*/ 4912 h 10000"/>
              <a:gd name="connsiteX149" fmla="*/ 3255 w 9535"/>
              <a:gd name="connsiteY149" fmla="*/ 7148 h 10000"/>
              <a:gd name="connsiteX150" fmla="*/ 3035 w 9535"/>
              <a:gd name="connsiteY150" fmla="*/ 7202 h 10000"/>
              <a:gd name="connsiteX151" fmla="*/ 2957 w 9535"/>
              <a:gd name="connsiteY151" fmla="*/ 7148 h 10000"/>
              <a:gd name="connsiteX152" fmla="*/ 2933 w 9535"/>
              <a:gd name="connsiteY152" fmla="*/ 7202 h 10000"/>
              <a:gd name="connsiteX153" fmla="*/ 3049 w 9535"/>
              <a:gd name="connsiteY153" fmla="*/ 7403 h 10000"/>
              <a:gd name="connsiteX154" fmla="*/ 2968 w 9535"/>
              <a:gd name="connsiteY154" fmla="*/ 7523 h 10000"/>
              <a:gd name="connsiteX155" fmla="*/ 2976 w 9535"/>
              <a:gd name="connsiteY155" fmla="*/ 7697 h 10000"/>
              <a:gd name="connsiteX156" fmla="*/ 3099 w 9535"/>
              <a:gd name="connsiteY156" fmla="*/ 7711 h 10000"/>
              <a:gd name="connsiteX157" fmla="*/ 3149 w 9535"/>
              <a:gd name="connsiteY157" fmla="*/ 7871 h 10000"/>
              <a:gd name="connsiteX158" fmla="*/ 3123 w 9535"/>
              <a:gd name="connsiteY158" fmla="*/ 7991 h 10000"/>
              <a:gd name="connsiteX159" fmla="*/ 3035 w 9535"/>
              <a:gd name="connsiteY159" fmla="*/ 7911 h 10000"/>
              <a:gd name="connsiteX160" fmla="*/ 2957 w 9535"/>
              <a:gd name="connsiteY160" fmla="*/ 7978 h 10000"/>
              <a:gd name="connsiteX161" fmla="*/ 2890 w 9535"/>
              <a:gd name="connsiteY161" fmla="*/ 7911 h 10000"/>
              <a:gd name="connsiteX162" fmla="*/ 2857 w 9535"/>
              <a:gd name="connsiteY162" fmla="*/ 7804 h 10000"/>
              <a:gd name="connsiteX163" fmla="*/ 2776 w 9535"/>
              <a:gd name="connsiteY163" fmla="*/ 7871 h 10000"/>
              <a:gd name="connsiteX164" fmla="*/ 2704 w 9535"/>
              <a:gd name="connsiteY164" fmla="*/ 7804 h 10000"/>
              <a:gd name="connsiteX165" fmla="*/ 2640 w 9535"/>
              <a:gd name="connsiteY165" fmla="*/ 7911 h 10000"/>
              <a:gd name="connsiteX166" fmla="*/ 2547 w 9535"/>
              <a:gd name="connsiteY166" fmla="*/ 7924 h 10000"/>
              <a:gd name="connsiteX167" fmla="*/ 2485 w 9535"/>
              <a:gd name="connsiteY167" fmla="*/ 7804 h 10000"/>
              <a:gd name="connsiteX168" fmla="*/ 2152 w 9535"/>
              <a:gd name="connsiteY168" fmla="*/ 7764 h 10000"/>
              <a:gd name="connsiteX169" fmla="*/ 2112 w 9535"/>
              <a:gd name="connsiteY169" fmla="*/ 7831 h 10000"/>
              <a:gd name="connsiteX170" fmla="*/ 2081 w 9535"/>
              <a:gd name="connsiteY170" fmla="*/ 7831 h 10000"/>
              <a:gd name="connsiteX171" fmla="*/ 2023 w 9535"/>
              <a:gd name="connsiteY171" fmla="*/ 7965 h 10000"/>
              <a:gd name="connsiteX172" fmla="*/ 2034 w 9535"/>
              <a:gd name="connsiteY172" fmla="*/ 8099 h 10000"/>
              <a:gd name="connsiteX173" fmla="*/ 1998 w 9535"/>
              <a:gd name="connsiteY173" fmla="*/ 8099 h 10000"/>
              <a:gd name="connsiteX174" fmla="*/ 1967 w 9535"/>
              <a:gd name="connsiteY174" fmla="*/ 7991 h 10000"/>
              <a:gd name="connsiteX175" fmla="*/ 1922 w 9535"/>
              <a:gd name="connsiteY175" fmla="*/ 8005 h 10000"/>
              <a:gd name="connsiteX176" fmla="*/ 1907 w 9535"/>
              <a:gd name="connsiteY176" fmla="*/ 8393 h 10000"/>
              <a:gd name="connsiteX177" fmla="*/ 1960 w 9535"/>
              <a:gd name="connsiteY177" fmla="*/ 8514 h 10000"/>
              <a:gd name="connsiteX178" fmla="*/ 1960 w 9535"/>
              <a:gd name="connsiteY178" fmla="*/ 8621 h 10000"/>
              <a:gd name="connsiteX179" fmla="*/ 2012 w 9535"/>
              <a:gd name="connsiteY179" fmla="*/ 8607 h 10000"/>
              <a:gd name="connsiteX180" fmla="*/ 2081 w 9535"/>
              <a:gd name="connsiteY180" fmla="*/ 8554 h 10000"/>
              <a:gd name="connsiteX181" fmla="*/ 2144 w 9535"/>
              <a:gd name="connsiteY181" fmla="*/ 8728 h 10000"/>
              <a:gd name="connsiteX182" fmla="*/ 2187 w 9535"/>
              <a:gd name="connsiteY182" fmla="*/ 8835 h 10000"/>
              <a:gd name="connsiteX183" fmla="*/ 2235 w 9535"/>
              <a:gd name="connsiteY183" fmla="*/ 8983 h 10000"/>
              <a:gd name="connsiteX184" fmla="*/ 2311 w 9535"/>
              <a:gd name="connsiteY184" fmla="*/ 9009 h 10000"/>
              <a:gd name="connsiteX185" fmla="*/ 2211 w 9535"/>
              <a:gd name="connsiteY185" fmla="*/ 9130 h 10000"/>
              <a:gd name="connsiteX186" fmla="*/ 2144 w 9535"/>
              <a:gd name="connsiteY186" fmla="*/ 9023 h 10000"/>
              <a:gd name="connsiteX187" fmla="*/ 2072 w 9535"/>
              <a:gd name="connsiteY187" fmla="*/ 9464 h 10000"/>
              <a:gd name="connsiteX188" fmla="*/ 2158 w 9535"/>
              <a:gd name="connsiteY188" fmla="*/ 9571 h 10000"/>
              <a:gd name="connsiteX189" fmla="*/ 2235 w 9535"/>
              <a:gd name="connsiteY189" fmla="*/ 10000 h 10000"/>
              <a:gd name="connsiteX190" fmla="*/ 2165 w 9535"/>
              <a:gd name="connsiteY190" fmla="*/ 9919 h 10000"/>
              <a:gd name="connsiteX191" fmla="*/ 2097 w 9535"/>
              <a:gd name="connsiteY191" fmla="*/ 9879 h 10000"/>
              <a:gd name="connsiteX192" fmla="*/ 2012 w 9535"/>
              <a:gd name="connsiteY192" fmla="*/ 9853 h 10000"/>
              <a:gd name="connsiteX193" fmla="*/ 1960 w 9535"/>
              <a:gd name="connsiteY193" fmla="*/ 9812 h 10000"/>
              <a:gd name="connsiteX194" fmla="*/ 1900 w 9535"/>
              <a:gd name="connsiteY194" fmla="*/ 9786 h 10000"/>
              <a:gd name="connsiteX195" fmla="*/ 1852 w 9535"/>
              <a:gd name="connsiteY195" fmla="*/ 9639 h 10000"/>
              <a:gd name="connsiteX196" fmla="*/ 1746 w 9535"/>
              <a:gd name="connsiteY196" fmla="*/ 9732 h 10000"/>
              <a:gd name="connsiteX197" fmla="*/ 1649 w 9535"/>
              <a:gd name="connsiteY197" fmla="*/ 9719 h 10000"/>
              <a:gd name="connsiteX198" fmla="*/ 1585 w 9535"/>
              <a:gd name="connsiteY198" fmla="*/ 9598 h 10000"/>
              <a:gd name="connsiteX199" fmla="*/ 1421 w 9535"/>
              <a:gd name="connsiteY199" fmla="*/ 9477 h 10000"/>
              <a:gd name="connsiteX200" fmla="*/ 1252 w 9535"/>
              <a:gd name="connsiteY200" fmla="*/ 9491 h 10000"/>
              <a:gd name="connsiteX201" fmla="*/ 1076 w 9535"/>
              <a:gd name="connsiteY201" fmla="*/ 9290 h 10000"/>
              <a:gd name="connsiteX202" fmla="*/ 1215 w 9535"/>
              <a:gd name="connsiteY202" fmla="*/ 9090 h 10000"/>
              <a:gd name="connsiteX203" fmla="*/ 1233 w 9535"/>
              <a:gd name="connsiteY203" fmla="*/ 8929 h 10000"/>
              <a:gd name="connsiteX204" fmla="*/ 1233 w 9535"/>
              <a:gd name="connsiteY204" fmla="*/ 8754 h 10000"/>
              <a:gd name="connsiteX205" fmla="*/ 1238 w 9535"/>
              <a:gd name="connsiteY205" fmla="*/ 8634 h 10000"/>
              <a:gd name="connsiteX206" fmla="*/ 1331 w 9535"/>
              <a:gd name="connsiteY206" fmla="*/ 8581 h 10000"/>
              <a:gd name="connsiteX207" fmla="*/ 1284 w 9535"/>
              <a:gd name="connsiteY207" fmla="*/ 8327 h 10000"/>
              <a:gd name="connsiteX208" fmla="*/ 1177 w 9535"/>
              <a:gd name="connsiteY208" fmla="*/ 8260 h 10000"/>
              <a:gd name="connsiteX209" fmla="*/ 1126 w 9535"/>
              <a:gd name="connsiteY209" fmla="*/ 8220 h 10000"/>
              <a:gd name="connsiteX210" fmla="*/ 1055 w 9535"/>
              <a:gd name="connsiteY210" fmla="*/ 8260 h 10000"/>
              <a:gd name="connsiteX211" fmla="*/ 897 w 9535"/>
              <a:gd name="connsiteY211" fmla="*/ 8193 h 10000"/>
              <a:gd name="connsiteX212" fmla="*/ 774 w 9535"/>
              <a:gd name="connsiteY212" fmla="*/ 7938 h 10000"/>
              <a:gd name="connsiteX213" fmla="*/ 674 w 9535"/>
              <a:gd name="connsiteY213" fmla="*/ 7858 h 10000"/>
              <a:gd name="connsiteX214" fmla="*/ 632 w 9535"/>
              <a:gd name="connsiteY214" fmla="*/ 7630 h 10000"/>
              <a:gd name="connsiteX215" fmla="*/ 542 w 9535"/>
              <a:gd name="connsiteY215" fmla="*/ 7604 h 10000"/>
              <a:gd name="connsiteX216" fmla="*/ 457 w 9535"/>
              <a:gd name="connsiteY216" fmla="*/ 7684 h 10000"/>
              <a:gd name="connsiteX217" fmla="*/ 403 w 9535"/>
              <a:gd name="connsiteY217" fmla="*/ 7724 h 10000"/>
              <a:gd name="connsiteX218" fmla="*/ 381 w 9535"/>
              <a:gd name="connsiteY218" fmla="*/ 7617 h 10000"/>
              <a:gd name="connsiteX219" fmla="*/ 334 w 9535"/>
              <a:gd name="connsiteY219" fmla="*/ 7523 h 10000"/>
              <a:gd name="connsiteX220" fmla="*/ 457 w 9535"/>
              <a:gd name="connsiteY220" fmla="*/ 7497 h 10000"/>
              <a:gd name="connsiteX221" fmla="*/ 444 w 9535"/>
              <a:gd name="connsiteY221" fmla="*/ 7430 h 10000"/>
              <a:gd name="connsiteX222" fmla="*/ 418 w 9535"/>
              <a:gd name="connsiteY222" fmla="*/ 7390 h 10000"/>
              <a:gd name="connsiteX223" fmla="*/ 381 w 9535"/>
              <a:gd name="connsiteY223" fmla="*/ 7336 h 10000"/>
              <a:gd name="connsiteX224" fmla="*/ 312 w 9535"/>
              <a:gd name="connsiteY224" fmla="*/ 7068 h 10000"/>
              <a:gd name="connsiteX225" fmla="*/ 222 w 9535"/>
              <a:gd name="connsiteY225" fmla="*/ 6921 h 10000"/>
              <a:gd name="connsiteX226" fmla="*/ 131 w 9535"/>
              <a:gd name="connsiteY226" fmla="*/ 6921 h 10000"/>
              <a:gd name="connsiteX227" fmla="*/ 29 w 9535"/>
              <a:gd name="connsiteY227" fmla="*/ 6921 h 10000"/>
              <a:gd name="connsiteX228" fmla="*/ 0 w 9535"/>
              <a:gd name="connsiteY228" fmla="*/ 6720 h 10000"/>
              <a:gd name="connsiteX229" fmla="*/ 56 w 9535"/>
              <a:gd name="connsiteY229" fmla="*/ 6587 h 10000"/>
              <a:gd name="connsiteX0" fmla="*/ 59 w 9684"/>
              <a:gd name="connsiteY0" fmla="*/ 6587 h 10000"/>
              <a:gd name="connsiteX1" fmla="*/ 105 w 9684"/>
              <a:gd name="connsiteY1" fmla="*/ 6345 h 10000"/>
              <a:gd name="connsiteX2" fmla="*/ 175 w 9684"/>
              <a:gd name="connsiteY2" fmla="*/ 6131 h 10000"/>
              <a:gd name="connsiteX3" fmla="*/ 121 w 9684"/>
              <a:gd name="connsiteY3" fmla="*/ 5877 h 10000"/>
              <a:gd name="connsiteX4" fmla="*/ 121 w 9684"/>
              <a:gd name="connsiteY4" fmla="*/ 5729 h 10000"/>
              <a:gd name="connsiteX5" fmla="*/ 366 w 9684"/>
              <a:gd name="connsiteY5" fmla="*/ 5662 h 10000"/>
              <a:gd name="connsiteX6" fmla="*/ 191 w 9684"/>
              <a:gd name="connsiteY6" fmla="*/ 5582 h 10000"/>
              <a:gd name="connsiteX7" fmla="*/ 196 w 9684"/>
              <a:gd name="connsiteY7" fmla="*/ 5475 h 10000"/>
              <a:gd name="connsiteX8" fmla="*/ 87 w 9684"/>
              <a:gd name="connsiteY8" fmla="*/ 5502 h 10000"/>
              <a:gd name="connsiteX9" fmla="*/ 503 w 9684"/>
              <a:gd name="connsiteY9" fmla="*/ 4912 h 10000"/>
              <a:gd name="connsiteX10" fmla="*/ 317 w 9684"/>
              <a:gd name="connsiteY10" fmla="*/ 4297 h 10000"/>
              <a:gd name="connsiteX11" fmla="*/ 366 w 9684"/>
              <a:gd name="connsiteY11" fmla="*/ 4002 h 10000"/>
              <a:gd name="connsiteX12" fmla="*/ 256 w 9684"/>
              <a:gd name="connsiteY12" fmla="*/ 3668 h 10000"/>
              <a:gd name="connsiteX13" fmla="*/ 343 w 9684"/>
              <a:gd name="connsiteY13" fmla="*/ 3481 h 10000"/>
              <a:gd name="connsiteX14" fmla="*/ 191 w 9684"/>
              <a:gd name="connsiteY14" fmla="*/ 3226 h 10000"/>
              <a:gd name="connsiteX15" fmla="*/ 233 w 9684"/>
              <a:gd name="connsiteY15" fmla="*/ 3012 h 10000"/>
              <a:gd name="connsiteX16" fmla="*/ 438 w 9684"/>
              <a:gd name="connsiteY16" fmla="*/ 2771 h 10000"/>
              <a:gd name="connsiteX17" fmla="*/ 549 w 9684"/>
              <a:gd name="connsiteY17" fmla="*/ 2745 h 10000"/>
              <a:gd name="connsiteX18" fmla="*/ 684 w 9684"/>
              <a:gd name="connsiteY18" fmla="*/ 2798 h 10000"/>
              <a:gd name="connsiteX19" fmla="*/ 568 w 9684"/>
              <a:gd name="connsiteY19" fmla="*/ 2852 h 10000"/>
              <a:gd name="connsiteX20" fmla="*/ 663 w 9684"/>
              <a:gd name="connsiteY20" fmla="*/ 2945 h 10000"/>
              <a:gd name="connsiteX21" fmla="*/ 979 w 9684"/>
              <a:gd name="connsiteY21" fmla="*/ 2972 h 10000"/>
              <a:gd name="connsiteX22" fmla="*/ 1557 w 9684"/>
              <a:gd name="connsiteY22" fmla="*/ 3468 h 10000"/>
              <a:gd name="connsiteX23" fmla="*/ 1565 w 9684"/>
              <a:gd name="connsiteY23" fmla="*/ 3708 h 10000"/>
              <a:gd name="connsiteX24" fmla="*/ 1321 w 9684"/>
              <a:gd name="connsiteY24" fmla="*/ 3935 h 10000"/>
              <a:gd name="connsiteX25" fmla="*/ 549 w 9684"/>
              <a:gd name="connsiteY25" fmla="*/ 3628 h 10000"/>
              <a:gd name="connsiteX26" fmla="*/ 866 w 9684"/>
              <a:gd name="connsiteY26" fmla="*/ 3989 h 10000"/>
              <a:gd name="connsiteX27" fmla="*/ 859 w 9684"/>
              <a:gd name="connsiteY27" fmla="*/ 4404 h 10000"/>
              <a:gd name="connsiteX28" fmla="*/ 1163 w 9684"/>
              <a:gd name="connsiteY28" fmla="*/ 4605 h 10000"/>
              <a:gd name="connsiteX29" fmla="*/ 1250 w 9684"/>
              <a:gd name="connsiteY29" fmla="*/ 4578 h 10000"/>
              <a:gd name="connsiteX30" fmla="*/ 1206 w 9684"/>
              <a:gd name="connsiteY30" fmla="*/ 4404 h 10000"/>
              <a:gd name="connsiteX31" fmla="*/ 1061 w 9684"/>
              <a:gd name="connsiteY31" fmla="*/ 4338 h 10000"/>
              <a:gd name="connsiteX32" fmla="*/ 1099 w 9684"/>
              <a:gd name="connsiteY32" fmla="*/ 4189 h 10000"/>
              <a:gd name="connsiteX33" fmla="*/ 1234 w 9684"/>
              <a:gd name="connsiteY33" fmla="*/ 4351 h 10000"/>
              <a:gd name="connsiteX34" fmla="*/ 1537 w 9684"/>
              <a:gd name="connsiteY34" fmla="*/ 4404 h 10000"/>
              <a:gd name="connsiteX35" fmla="*/ 1411 w 9684"/>
              <a:gd name="connsiteY35" fmla="*/ 4069 h 10000"/>
              <a:gd name="connsiteX36" fmla="*/ 1691 w 9684"/>
              <a:gd name="connsiteY36" fmla="*/ 3802 h 10000"/>
              <a:gd name="connsiteX37" fmla="*/ 1889 w 9684"/>
              <a:gd name="connsiteY37" fmla="*/ 3989 h 10000"/>
              <a:gd name="connsiteX38" fmla="*/ 1877 w 9684"/>
              <a:gd name="connsiteY38" fmla="*/ 3253 h 10000"/>
              <a:gd name="connsiteX39" fmla="*/ 1802 w 9684"/>
              <a:gd name="connsiteY39" fmla="*/ 3132 h 10000"/>
              <a:gd name="connsiteX40" fmla="*/ 2133 w 9684"/>
              <a:gd name="connsiteY40" fmla="*/ 3306 h 10000"/>
              <a:gd name="connsiteX41" fmla="*/ 2160 w 9684"/>
              <a:gd name="connsiteY41" fmla="*/ 3386 h 10000"/>
              <a:gd name="connsiteX42" fmla="*/ 1976 w 9684"/>
              <a:gd name="connsiteY42" fmla="*/ 3521 h 10000"/>
              <a:gd name="connsiteX43" fmla="*/ 2160 w 9684"/>
              <a:gd name="connsiteY43" fmla="*/ 3762 h 10000"/>
              <a:gd name="connsiteX44" fmla="*/ 2309 w 9684"/>
              <a:gd name="connsiteY44" fmla="*/ 3481 h 10000"/>
              <a:gd name="connsiteX45" fmla="*/ 2932 w 9684"/>
              <a:gd name="connsiteY45" fmla="*/ 3039 h 10000"/>
              <a:gd name="connsiteX46" fmla="*/ 3031 w 9684"/>
              <a:gd name="connsiteY46" fmla="*/ 3025 h 10000"/>
              <a:gd name="connsiteX47" fmla="*/ 2932 w 9684"/>
              <a:gd name="connsiteY47" fmla="*/ 3092 h 10000"/>
              <a:gd name="connsiteX48" fmla="*/ 3235 w 9684"/>
              <a:gd name="connsiteY48" fmla="*/ 4899 h 10000"/>
              <a:gd name="connsiteX49" fmla="*/ 3489 w 9684"/>
              <a:gd name="connsiteY49" fmla="*/ 3025 h 10000"/>
              <a:gd name="connsiteX50" fmla="*/ 3596 w 9684"/>
              <a:gd name="connsiteY50" fmla="*/ 3226 h 10000"/>
              <a:gd name="connsiteX51" fmla="*/ 3700 w 9684"/>
              <a:gd name="connsiteY51" fmla="*/ 3079 h 10000"/>
              <a:gd name="connsiteX52" fmla="*/ 3640 w 9684"/>
              <a:gd name="connsiteY52" fmla="*/ 2838 h 10000"/>
              <a:gd name="connsiteX53" fmla="*/ 3705 w 9684"/>
              <a:gd name="connsiteY53" fmla="*/ 2758 h 10000"/>
              <a:gd name="connsiteX54" fmla="*/ 4056 w 9684"/>
              <a:gd name="connsiteY54" fmla="*/ 2878 h 10000"/>
              <a:gd name="connsiteX55" fmla="*/ 4510 w 9684"/>
              <a:gd name="connsiteY55" fmla="*/ 3293 h 10000"/>
              <a:gd name="connsiteX56" fmla="*/ 4600 w 9684"/>
              <a:gd name="connsiteY56" fmla="*/ 3092 h 10000"/>
              <a:gd name="connsiteX57" fmla="*/ 4502 w 9684"/>
              <a:gd name="connsiteY57" fmla="*/ 2878 h 10000"/>
              <a:gd name="connsiteX58" fmla="*/ 4359 w 9684"/>
              <a:gd name="connsiteY58" fmla="*/ 2825 h 10000"/>
              <a:gd name="connsiteX59" fmla="*/ 4414 w 9684"/>
              <a:gd name="connsiteY59" fmla="*/ 2490 h 10000"/>
              <a:gd name="connsiteX60" fmla="*/ 4318 w 9684"/>
              <a:gd name="connsiteY60" fmla="*/ 2450 h 10000"/>
              <a:gd name="connsiteX61" fmla="*/ 4351 w 9684"/>
              <a:gd name="connsiteY61" fmla="*/ 2289 h 10000"/>
              <a:gd name="connsiteX62" fmla="*/ 4516 w 9684"/>
              <a:gd name="connsiteY62" fmla="*/ 2129 h 10000"/>
              <a:gd name="connsiteX63" fmla="*/ 4630 w 9684"/>
              <a:gd name="connsiteY63" fmla="*/ 1727 h 10000"/>
              <a:gd name="connsiteX64" fmla="*/ 4863 w 9684"/>
              <a:gd name="connsiteY64" fmla="*/ 1740 h 10000"/>
              <a:gd name="connsiteX65" fmla="*/ 4982 w 9684"/>
              <a:gd name="connsiteY65" fmla="*/ 1793 h 10000"/>
              <a:gd name="connsiteX66" fmla="*/ 4891 w 9684"/>
              <a:gd name="connsiteY66" fmla="*/ 2222 h 10000"/>
              <a:gd name="connsiteX67" fmla="*/ 4988 w 9684"/>
              <a:gd name="connsiteY67" fmla="*/ 2423 h 10000"/>
              <a:gd name="connsiteX68" fmla="*/ 4958 w 9684"/>
              <a:gd name="connsiteY68" fmla="*/ 3012 h 10000"/>
              <a:gd name="connsiteX69" fmla="*/ 5078 w 9684"/>
              <a:gd name="connsiteY69" fmla="*/ 3213 h 10000"/>
              <a:gd name="connsiteX70" fmla="*/ 5028 w 9684"/>
              <a:gd name="connsiteY70" fmla="*/ 3426 h 10000"/>
              <a:gd name="connsiteX71" fmla="*/ 4852 w 9684"/>
              <a:gd name="connsiteY71" fmla="*/ 3588 h 10000"/>
              <a:gd name="connsiteX72" fmla="*/ 4909 w 9684"/>
              <a:gd name="connsiteY72" fmla="*/ 3668 h 10000"/>
              <a:gd name="connsiteX73" fmla="*/ 4672 w 9684"/>
              <a:gd name="connsiteY73" fmla="*/ 3748 h 10000"/>
              <a:gd name="connsiteX74" fmla="*/ 4924 w 9684"/>
              <a:gd name="connsiteY74" fmla="*/ 3895 h 10000"/>
              <a:gd name="connsiteX75" fmla="*/ 5207 w 9684"/>
              <a:gd name="connsiteY75" fmla="*/ 3426 h 10000"/>
              <a:gd name="connsiteX76" fmla="*/ 5174 w 9684"/>
              <a:gd name="connsiteY76" fmla="*/ 3132 h 10000"/>
              <a:gd name="connsiteX77" fmla="*/ 5268 w 9684"/>
              <a:gd name="connsiteY77" fmla="*/ 3092 h 10000"/>
              <a:gd name="connsiteX78" fmla="*/ 5419 w 9684"/>
              <a:gd name="connsiteY78" fmla="*/ 3039 h 10000"/>
              <a:gd name="connsiteX79" fmla="*/ 5491 w 9684"/>
              <a:gd name="connsiteY79" fmla="*/ 3199 h 10000"/>
              <a:gd name="connsiteX80" fmla="*/ 5484 w 9684"/>
              <a:gd name="connsiteY80" fmla="*/ 3426 h 10000"/>
              <a:gd name="connsiteX81" fmla="*/ 5666 w 9684"/>
              <a:gd name="connsiteY81" fmla="*/ 3494 h 10000"/>
              <a:gd name="connsiteX82" fmla="*/ 5524 w 9684"/>
              <a:gd name="connsiteY82" fmla="*/ 3413 h 10000"/>
              <a:gd name="connsiteX83" fmla="*/ 5584 w 9684"/>
              <a:gd name="connsiteY83" fmla="*/ 3279 h 10000"/>
              <a:gd name="connsiteX84" fmla="*/ 5530 w 9684"/>
              <a:gd name="connsiteY84" fmla="*/ 3092 h 10000"/>
              <a:gd name="connsiteX85" fmla="*/ 5109 w 9684"/>
              <a:gd name="connsiteY85" fmla="*/ 2959 h 10000"/>
              <a:gd name="connsiteX86" fmla="*/ 5174 w 9684"/>
              <a:gd name="connsiteY86" fmla="*/ 2503 h 10000"/>
              <a:gd name="connsiteX87" fmla="*/ 5028 w 9684"/>
              <a:gd name="connsiteY87" fmla="*/ 2222 h 10000"/>
              <a:gd name="connsiteX88" fmla="*/ 5238 w 9684"/>
              <a:gd name="connsiteY88" fmla="*/ 1955 h 10000"/>
              <a:gd name="connsiteX89" fmla="*/ 5214 w 9684"/>
              <a:gd name="connsiteY89" fmla="*/ 1767 h 10000"/>
              <a:gd name="connsiteX90" fmla="*/ 5310 w 9684"/>
              <a:gd name="connsiteY90" fmla="*/ 1874 h 10000"/>
              <a:gd name="connsiteX91" fmla="*/ 5259 w 9684"/>
              <a:gd name="connsiteY91" fmla="*/ 2236 h 10000"/>
              <a:gd name="connsiteX92" fmla="*/ 5321 w 9684"/>
              <a:gd name="connsiteY92" fmla="*/ 2289 h 10000"/>
              <a:gd name="connsiteX93" fmla="*/ 5611 w 9684"/>
              <a:gd name="connsiteY93" fmla="*/ 2409 h 10000"/>
              <a:gd name="connsiteX94" fmla="*/ 5354 w 9684"/>
              <a:gd name="connsiteY94" fmla="*/ 2102 h 10000"/>
              <a:gd name="connsiteX95" fmla="*/ 5543 w 9684"/>
              <a:gd name="connsiteY95" fmla="*/ 2115 h 10000"/>
              <a:gd name="connsiteX96" fmla="*/ 5506 w 9684"/>
              <a:gd name="connsiteY96" fmla="*/ 1995 h 10000"/>
              <a:gd name="connsiteX97" fmla="*/ 5611 w 9684"/>
              <a:gd name="connsiteY97" fmla="*/ 1942 h 10000"/>
              <a:gd name="connsiteX98" fmla="*/ 6137 w 9684"/>
              <a:gd name="connsiteY98" fmla="*/ 2169 h 10000"/>
              <a:gd name="connsiteX99" fmla="*/ 6034 w 9684"/>
              <a:gd name="connsiteY99" fmla="*/ 2329 h 10000"/>
              <a:gd name="connsiteX100" fmla="*/ 6024 w 9684"/>
              <a:gd name="connsiteY100" fmla="*/ 2570 h 10000"/>
              <a:gd name="connsiteX101" fmla="*/ 6128 w 9684"/>
              <a:gd name="connsiteY101" fmla="*/ 2705 h 10000"/>
              <a:gd name="connsiteX102" fmla="*/ 6182 w 9684"/>
              <a:gd name="connsiteY102" fmla="*/ 2169 h 10000"/>
              <a:gd name="connsiteX103" fmla="*/ 5896 w 9684"/>
              <a:gd name="connsiteY103" fmla="*/ 1900 h 10000"/>
              <a:gd name="connsiteX104" fmla="*/ 5840 w 9684"/>
              <a:gd name="connsiteY104" fmla="*/ 1539 h 10000"/>
              <a:gd name="connsiteX105" fmla="*/ 6499 w 9684"/>
              <a:gd name="connsiteY105" fmla="*/ 1406 h 10000"/>
              <a:gd name="connsiteX106" fmla="*/ 6426 w 9684"/>
              <a:gd name="connsiteY106" fmla="*/ 1057 h 10000"/>
              <a:gd name="connsiteX107" fmla="*/ 6499 w 9684"/>
              <a:gd name="connsiteY107" fmla="*/ 1137 h 10000"/>
              <a:gd name="connsiteX108" fmla="*/ 6615 w 9684"/>
              <a:gd name="connsiteY108" fmla="*/ 1004 h 10000"/>
              <a:gd name="connsiteX109" fmla="*/ 6533 w 9684"/>
              <a:gd name="connsiteY109" fmla="*/ 964 h 10000"/>
              <a:gd name="connsiteX110" fmla="*/ 7238 w 9684"/>
              <a:gd name="connsiteY110" fmla="*/ 683 h 10000"/>
              <a:gd name="connsiteX111" fmla="*/ 7183 w 9684"/>
              <a:gd name="connsiteY111" fmla="*/ 616 h 10000"/>
              <a:gd name="connsiteX112" fmla="*/ 7500 w 9684"/>
              <a:gd name="connsiteY112" fmla="*/ 576 h 10000"/>
              <a:gd name="connsiteX113" fmla="*/ 7500 w 9684"/>
              <a:gd name="connsiteY113" fmla="*/ 669 h 10000"/>
              <a:gd name="connsiteX114" fmla="*/ 7575 w 9684"/>
              <a:gd name="connsiteY114" fmla="*/ 669 h 10000"/>
              <a:gd name="connsiteX115" fmla="*/ 7809 w 9684"/>
              <a:gd name="connsiteY115" fmla="*/ 549 h 10000"/>
              <a:gd name="connsiteX116" fmla="*/ 7922 w 9684"/>
              <a:gd name="connsiteY116" fmla="*/ 616 h 10000"/>
              <a:gd name="connsiteX117" fmla="*/ 7821 w 9684"/>
              <a:gd name="connsiteY117" fmla="*/ 469 h 10000"/>
              <a:gd name="connsiteX118" fmla="*/ 8082 w 9684"/>
              <a:gd name="connsiteY118" fmla="*/ 442 h 10000"/>
              <a:gd name="connsiteX119" fmla="*/ 8087 w 9684"/>
              <a:gd name="connsiteY119" fmla="*/ 254 h 10000"/>
              <a:gd name="connsiteX120" fmla="*/ 8399 w 9684"/>
              <a:gd name="connsiteY120" fmla="*/ 0 h 10000"/>
              <a:gd name="connsiteX121" fmla="*/ 8612 w 9684"/>
              <a:gd name="connsiteY121" fmla="*/ 147 h 10000"/>
              <a:gd name="connsiteX122" fmla="*/ 8431 w 9684"/>
              <a:gd name="connsiteY122" fmla="*/ 281 h 10000"/>
              <a:gd name="connsiteX123" fmla="*/ 8749 w 9684"/>
              <a:gd name="connsiteY123" fmla="*/ 267 h 10000"/>
              <a:gd name="connsiteX124" fmla="*/ 8622 w 9684"/>
              <a:gd name="connsiteY124" fmla="*/ 469 h 10000"/>
              <a:gd name="connsiteX125" fmla="*/ 9154 w 9684"/>
              <a:gd name="connsiteY125" fmla="*/ 374 h 10000"/>
              <a:gd name="connsiteX126" fmla="*/ 9451 w 9684"/>
              <a:gd name="connsiteY126" fmla="*/ 669 h 10000"/>
              <a:gd name="connsiteX127" fmla="*/ 9410 w 9684"/>
              <a:gd name="connsiteY127" fmla="*/ 790 h 10000"/>
              <a:gd name="connsiteX128" fmla="*/ 9308 w 9684"/>
              <a:gd name="connsiteY128" fmla="*/ 723 h 10000"/>
              <a:gd name="connsiteX129" fmla="*/ 9443 w 9684"/>
              <a:gd name="connsiteY129" fmla="*/ 817 h 10000"/>
              <a:gd name="connsiteX130" fmla="*/ 9378 w 9684"/>
              <a:gd name="connsiteY130" fmla="*/ 990 h 10000"/>
              <a:gd name="connsiteX131" fmla="*/ 8399 w 9684"/>
              <a:gd name="connsiteY131" fmla="*/ 1860 h 10000"/>
              <a:gd name="connsiteX132" fmla="*/ 8713 w 9684"/>
              <a:gd name="connsiteY132" fmla="*/ 1753 h 10000"/>
              <a:gd name="connsiteX133" fmla="*/ 8647 w 9684"/>
              <a:gd name="connsiteY133" fmla="*/ 1646 h 10000"/>
              <a:gd name="connsiteX134" fmla="*/ 9140 w 9684"/>
              <a:gd name="connsiteY134" fmla="*/ 1473 h 10000"/>
              <a:gd name="connsiteX135" fmla="*/ 9007 w 9684"/>
              <a:gd name="connsiteY135" fmla="*/ 1513 h 10000"/>
              <a:gd name="connsiteX136" fmla="*/ 9036 w 9684"/>
              <a:gd name="connsiteY136" fmla="*/ 1352 h 10000"/>
              <a:gd name="connsiteX137" fmla="*/ 9308 w 9684"/>
              <a:gd name="connsiteY137" fmla="*/ 1473 h 10000"/>
              <a:gd name="connsiteX138" fmla="*/ 9356 w 9684"/>
              <a:gd name="connsiteY138" fmla="*/ 1352 h 10000"/>
              <a:gd name="connsiteX139" fmla="*/ 9410 w 9684"/>
              <a:gd name="connsiteY139" fmla="*/ 1646 h 10000"/>
              <a:gd name="connsiteX140" fmla="*/ 9547 w 9684"/>
              <a:gd name="connsiteY140" fmla="*/ 1660 h 10000"/>
              <a:gd name="connsiteX141" fmla="*/ 9429 w 9684"/>
              <a:gd name="connsiteY141" fmla="*/ 1539 h 10000"/>
              <a:gd name="connsiteX142" fmla="*/ 9684 w 9684"/>
              <a:gd name="connsiteY142" fmla="*/ 1473 h 10000"/>
              <a:gd name="connsiteX143" fmla="*/ 4094 w 9684"/>
              <a:gd name="connsiteY143" fmla="*/ 7121 h 10000"/>
              <a:gd name="connsiteX144" fmla="*/ 3841 w 9684"/>
              <a:gd name="connsiteY144" fmla="*/ 6907 h 10000"/>
              <a:gd name="connsiteX145" fmla="*/ 3596 w 9684"/>
              <a:gd name="connsiteY145" fmla="*/ 7068 h 10000"/>
              <a:gd name="connsiteX146" fmla="*/ 3536 w 9684"/>
              <a:gd name="connsiteY146" fmla="*/ 7014 h 10000"/>
              <a:gd name="connsiteX147" fmla="*/ 3299 w 9684"/>
              <a:gd name="connsiteY147" fmla="*/ 4912 h 10000"/>
              <a:gd name="connsiteX148" fmla="*/ 3414 w 9684"/>
              <a:gd name="connsiteY148" fmla="*/ 7148 h 10000"/>
              <a:gd name="connsiteX149" fmla="*/ 3183 w 9684"/>
              <a:gd name="connsiteY149" fmla="*/ 7202 h 10000"/>
              <a:gd name="connsiteX150" fmla="*/ 3101 w 9684"/>
              <a:gd name="connsiteY150" fmla="*/ 7148 h 10000"/>
              <a:gd name="connsiteX151" fmla="*/ 3076 w 9684"/>
              <a:gd name="connsiteY151" fmla="*/ 7202 h 10000"/>
              <a:gd name="connsiteX152" fmla="*/ 3198 w 9684"/>
              <a:gd name="connsiteY152" fmla="*/ 7403 h 10000"/>
              <a:gd name="connsiteX153" fmla="*/ 3113 w 9684"/>
              <a:gd name="connsiteY153" fmla="*/ 7523 h 10000"/>
              <a:gd name="connsiteX154" fmla="*/ 3121 w 9684"/>
              <a:gd name="connsiteY154" fmla="*/ 7697 h 10000"/>
              <a:gd name="connsiteX155" fmla="*/ 3250 w 9684"/>
              <a:gd name="connsiteY155" fmla="*/ 7711 h 10000"/>
              <a:gd name="connsiteX156" fmla="*/ 3303 w 9684"/>
              <a:gd name="connsiteY156" fmla="*/ 7871 h 10000"/>
              <a:gd name="connsiteX157" fmla="*/ 3275 w 9684"/>
              <a:gd name="connsiteY157" fmla="*/ 7991 h 10000"/>
              <a:gd name="connsiteX158" fmla="*/ 3183 w 9684"/>
              <a:gd name="connsiteY158" fmla="*/ 7911 h 10000"/>
              <a:gd name="connsiteX159" fmla="*/ 3101 w 9684"/>
              <a:gd name="connsiteY159" fmla="*/ 7978 h 10000"/>
              <a:gd name="connsiteX160" fmla="*/ 3031 w 9684"/>
              <a:gd name="connsiteY160" fmla="*/ 7911 h 10000"/>
              <a:gd name="connsiteX161" fmla="*/ 2996 w 9684"/>
              <a:gd name="connsiteY161" fmla="*/ 7804 h 10000"/>
              <a:gd name="connsiteX162" fmla="*/ 2911 w 9684"/>
              <a:gd name="connsiteY162" fmla="*/ 7871 h 10000"/>
              <a:gd name="connsiteX163" fmla="*/ 2836 w 9684"/>
              <a:gd name="connsiteY163" fmla="*/ 7804 h 10000"/>
              <a:gd name="connsiteX164" fmla="*/ 2769 w 9684"/>
              <a:gd name="connsiteY164" fmla="*/ 7911 h 10000"/>
              <a:gd name="connsiteX165" fmla="*/ 2671 w 9684"/>
              <a:gd name="connsiteY165" fmla="*/ 7924 h 10000"/>
              <a:gd name="connsiteX166" fmla="*/ 2606 w 9684"/>
              <a:gd name="connsiteY166" fmla="*/ 7804 h 10000"/>
              <a:gd name="connsiteX167" fmla="*/ 2257 w 9684"/>
              <a:gd name="connsiteY167" fmla="*/ 7764 h 10000"/>
              <a:gd name="connsiteX168" fmla="*/ 2215 w 9684"/>
              <a:gd name="connsiteY168" fmla="*/ 7831 h 10000"/>
              <a:gd name="connsiteX169" fmla="*/ 2182 w 9684"/>
              <a:gd name="connsiteY169" fmla="*/ 7831 h 10000"/>
              <a:gd name="connsiteX170" fmla="*/ 2122 w 9684"/>
              <a:gd name="connsiteY170" fmla="*/ 7965 h 10000"/>
              <a:gd name="connsiteX171" fmla="*/ 2133 w 9684"/>
              <a:gd name="connsiteY171" fmla="*/ 8099 h 10000"/>
              <a:gd name="connsiteX172" fmla="*/ 2095 w 9684"/>
              <a:gd name="connsiteY172" fmla="*/ 8099 h 10000"/>
              <a:gd name="connsiteX173" fmla="*/ 2063 w 9684"/>
              <a:gd name="connsiteY173" fmla="*/ 7991 h 10000"/>
              <a:gd name="connsiteX174" fmla="*/ 2016 w 9684"/>
              <a:gd name="connsiteY174" fmla="*/ 8005 h 10000"/>
              <a:gd name="connsiteX175" fmla="*/ 2000 w 9684"/>
              <a:gd name="connsiteY175" fmla="*/ 8393 h 10000"/>
              <a:gd name="connsiteX176" fmla="*/ 2056 w 9684"/>
              <a:gd name="connsiteY176" fmla="*/ 8514 h 10000"/>
              <a:gd name="connsiteX177" fmla="*/ 2056 w 9684"/>
              <a:gd name="connsiteY177" fmla="*/ 8621 h 10000"/>
              <a:gd name="connsiteX178" fmla="*/ 2110 w 9684"/>
              <a:gd name="connsiteY178" fmla="*/ 8607 h 10000"/>
              <a:gd name="connsiteX179" fmla="*/ 2182 w 9684"/>
              <a:gd name="connsiteY179" fmla="*/ 8554 h 10000"/>
              <a:gd name="connsiteX180" fmla="*/ 2249 w 9684"/>
              <a:gd name="connsiteY180" fmla="*/ 8728 h 10000"/>
              <a:gd name="connsiteX181" fmla="*/ 2294 w 9684"/>
              <a:gd name="connsiteY181" fmla="*/ 8835 h 10000"/>
              <a:gd name="connsiteX182" fmla="*/ 2344 w 9684"/>
              <a:gd name="connsiteY182" fmla="*/ 8983 h 10000"/>
              <a:gd name="connsiteX183" fmla="*/ 2424 w 9684"/>
              <a:gd name="connsiteY183" fmla="*/ 9009 h 10000"/>
              <a:gd name="connsiteX184" fmla="*/ 2319 w 9684"/>
              <a:gd name="connsiteY184" fmla="*/ 9130 h 10000"/>
              <a:gd name="connsiteX185" fmla="*/ 2249 w 9684"/>
              <a:gd name="connsiteY185" fmla="*/ 9023 h 10000"/>
              <a:gd name="connsiteX186" fmla="*/ 2173 w 9684"/>
              <a:gd name="connsiteY186" fmla="*/ 9464 h 10000"/>
              <a:gd name="connsiteX187" fmla="*/ 2263 w 9684"/>
              <a:gd name="connsiteY187" fmla="*/ 9571 h 10000"/>
              <a:gd name="connsiteX188" fmla="*/ 2344 w 9684"/>
              <a:gd name="connsiteY188" fmla="*/ 10000 h 10000"/>
              <a:gd name="connsiteX189" fmla="*/ 2271 w 9684"/>
              <a:gd name="connsiteY189" fmla="*/ 9919 h 10000"/>
              <a:gd name="connsiteX190" fmla="*/ 2199 w 9684"/>
              <a:gd name="connsiteY190" fmla="*/ 9879 h 10000"/>
              <a:gd name="connsiteX191" fmla="*/ 2110 w 9684"/>
              <a:gd name="connsiteY191" fmla="*/ 9853 h 10000"/>
              <a:gd name="connsiteX192" fmla="*/ 2056 w 9684"/>
              <a:gd name="connsiteY192" fmla="*/ 9812 h 10000"/>
              <a:gd name="connsiteX193" fmla="*/ 1993 w 9684"/>
              <a:gd name="connsiteY193" fmla="*/ 9786 h 10000"/>
              <a:gd name="connsiteX194" fmla="*/ 1942 w 9684"/>
              <a:gd name="connsiteY194" fmla="*/ 9639 h 10000"/>
              <a:gd name="connsiteX195" fmla="*/ 1831 w 9684"/>
              <a:gd name="connsiteY195" fmla="*/ 9732 h 10000"/>
              <a:gd name="connsiteX196" fmla="*/ 1729 w 9684"/>
              <a:gd name="connsiteY196" fmla="*/ 9719 h 10000"/>
              <a:gd name="connsiteX197" fmla="*/ 1662 w 9684"/>
              <a:gd name="connsiteY197" fmla="*/ 9598 h 10000"/>
              <a:gd name="connsiteX198" fmla="*/ 1490 w 9684"/>
              <a:gd name="connsiteY198" fmla="*/ 9477 h 10000"/>
              <a:gd name="connsiteX199" fmla="*/ 1313 w 9684"/>
              <a:gd name="connsiteY199" fmla="*/ 9491 h 10000"/>
              <a:gd name="connsiteX200" fmla="*/ 1128 w 9684"/>
              <a:gd name="connsiteY200" fmla="*/ 9290 h 10000"/>
              <a:gd name="connsiteX201" fmla="*/ 1274 w 9684"/>
              <a:gd name="connsiteY201" fmla="*/ 9090 h 10000"/>
              <a:gd name="connsiteX202" fmla="*/ 1293 w 9684"/>
              <a:gd name="connsiteY202" fmla="*/ 8929 h 10000"/>
              <a:gd name="connsiteX203" fmla="*/ 1293 w 9684"/>
              <a:gd name="connsiteY203" fmla="*/ 8754 h 10000"/>
              <a:gd name="connsiteX204" fmla="*/ 1298 w 9684"/>
              <a:gd name="connsiteY204" fmla="*/ 8634 h 10000"/>
              <a:gd name="connsiteX205" fmla="*/ 1396 w 9684"/>
              <a:gd name="connsiteY205" fmla="*/ 8581 h 10000"/>
              <a:gd name="connsiteX206" fmla="*/ 1347 w 9684"/>
              <a:gd name="connsiteY206" fmla="*/ 8327 h 10000"/>
              <a:gd name="connsiteX207" fmla="*/ 1234 w 9684"/>
              <a:gd name="connsiteY207" fmla="*/ 8260 h 10000"/>
              <a:gd name="connsiteX208" fmla="*/ 1181 w 9684"/>
              <a:gd name="connsiteY208" fmla="*/ 8220 h 10000"/>
              <a:gd name="connsiteX209" fmla="*/ 1106 w 9684"/>
              <a:gd name="connsiteY209" fmla="*/ 8260 h 10000"/>
              <a:gd name="connsiteX210" fmla="*/ 941 w 9684"/>
              <a:gd name="connsiteY210" fmla="*/ 8193 h 10000"/>
              <a:gd name="connsiteX211" fmla="*/ 812 w 9684"/>
              <a:gd name="connsiteY211" fmla="*/ 7938 h 10000"/>
              <a:gd name="connsiteX212" fmla="*/ 707 w 9684"/>
              <a:gd name="connsiteY212" fmla="*/ 7858 h 10000"/>
              <a:gd name="connsiteX213" fmla="*/ 663 w 9684"/>
              <a:gd name="connsiteY213" fmla="*/ 7630 h 10000"/>
              <a:gd name="connsiteX214" fmla="*/ 568 w 9684"/>
              <a:gd name="connsiteY214" fmla="*/ 7604 h 10000"/>
              <a:gd name="connsiteX215" fmla="*/ 479 w 9684"/>
              <a:gd name="connsiteY215" fmla="*/ 7684 h 10000"/>
              <a:gd name="connsiteX216" fmla="*/ 423 w 9684"/>
              <a:gd name="connsiteY216" fmla="*/ 7724 h 10000"/>
              <a:gd name="connsiteX217" fmla="*/ 400 w 9684"/>
              <a:gd name="connsiteY217" fmla="*/ 7617 h 10000"/>
              <a:gd name="connsiteX218" fmla="*/ 350 w 9684"/>
              <a:gd name="connsiteY218" fmla="*/ 7523 h 10000"/>
              <a:gd name="connsiteX219" fmla="*/ 479 w 9684"/>
              <a:gd name="connsiteY219" fmla="*/ 7497 h 10000"/>
              <a:gd name="connsiteX220" fmla="*/ 466 w 9684"/>
              <a:gd name="connsiteY220" fmla="*/ 7430 h 10000"/>
              <a:gd name="connsiteX221" fmla="*/ 438 w 9684"/>
              <a:gd name="connsiteY221" fmla="*/ 7390 h 10000"/>
              <a:gd name="connsiteX222" fmla="*/ 400 w 9684"/>
              <a:gd name="connsiteY222" fmla="*/ 7336 h 10000"/>
              <a:gd name="connsiteX223" fmla="*/ 327 w 9684"/>
              <a:gd name="connsiteY223" fmla="*/ 7068 h 10000"/>
              <a:gd name="connsiteX224" fmla="*/ 233 w 9684"/>
              <a:gd name="connsiteY224" fmla="*/ 6921 h 10000"/>
              <a:gd name="connsiteX225" fmla="*/ 137 w 9684"/>
              <a:gd name="connsiteY225" fmla="*/ 6921 h 10000"/>
              <a:gd name="connsiteX226" fmla="*/ 30 w 9684"/>
              <a:gd name="connsiteY226" fmla="*/ 6921 h 10000"/>
              <a:gd name="connsiteX227" fmla="*/ 0 w 9684"/>
              <a:gd name="connsiteY227" fmla="*/ 6720 h 10000"/>
              <a:gd name="connsiteX228" fmla="*/ 59 w 9684"/>
              <a:gd name="connsiteY228" fmla="*/ 6587 h 10000"/>
              <a:gd name="connsiteX0" fmla="*/ 61 w 9859"/>
              <a:gd name="connsiteY0" fmla="*/ 6587 h 10000"/>
              <a:gd name="connsiteX1" fmla="*/ 108 w 9859"/>
              <a:gd name="connsiteY1" fmla="*/ 6345 h 10000"/>
              <a:gd name="connsiteX2" fmla="*/ 181 w 9859"/>
              <a:gd name="connsiteY2" fmla="*/ 6131 h 10000"/>
              <a:gd name="connsiteX3" fmla="*/ 125 w 9859"/>
              <a:gd name="connsiteY3" fmla="*/ 5877 h 10000"/>
              <a:gd name="connsiteX4" fmla="*/ 125 w 9859"/>
              <a:gd name="connsiteY4" fmla="*/ 5729 h 10000"/>
              <a:gd name="connsiteX5" fmla="*/ 378 w 9859"/>
              <a:gd name="connsiteY5" fmla="*/ 5662 h 10000"/>
              <a:gd name="connsiteX6" fmla="*/ 197 w 9859"/>
              <a:gd name="connsiteY6" fmla="*/ 5582 h 10000"/>
              <a:gd name="connsiteX7" fmla="*/ 202 w 9859"/>
              <a:gd name="connsiteY7" fmla="*/ 5475 h 10000"/>
              <a:gd name="connsiteX8" fmla="*/ 90 w 9859"/>
              <a:gd name="connsiteY8" fmla="*/ 5502 h 10000"/>
              <a:gd name="connsiteX9" fmla="*/ 519 w 9859"/>
              <a:gd name="connsiteY9" fmla="*/ 4912 h 10000"/>
              <a:gd name="connsiteX10" fmla="*/ 327 w 9859"/>
              <a:gd name="connsiteY10" fmla="*/ 4297 h 10000"/>
              <a:gd name="connsiteX11" fmla="*/ 378 w 9859"/>
              <a:gd name="connsiteY11" fmla="*/ 4002 h 10000"/>
              <a:gd name="connsiteX12" fmla="*/ 264 w 9859"/>
              <a:gd name="connsiteY12" fmla="*/ 3668 h 10000"/>
              <a:gd name="connsiteX13" fmla="*/ 354 w 9859"/>
              <a:gd name="connsiteY13" fmla="*/ 3481 h 10000"/>
              <a:gd name="connsiteX14" fmla="*/ 197 w 9859"/>
              <a:gd name="connsiteY14" fmla="*/ 3226 h 10000"/>
              <a:gd name="connsiteX15" fmla="*/ 241 w 9859"/>
              <a:gd name="connsiteY15" fmla="*/ 3012 h 10000"/>
              <a:gd name="connsiteX16" fmla="*/ 452 w 9859"/>
              <a:gd name="connsiteY16" fmla="*/ 2771 h 10000"/>
              <a:gd name="connsiteX17" fmla="*/ 567 w 9859"/>
              <a:gd name="connsiteY17" fmla="*/ 2745 h 10000"/>
              <a:gd name="connsiteX18" fmla="*/ 706 w 9859"/>
              <a:gd name="connsiteY18" fmla="*/ 2798 h 10000"/>
              <a:gd name="connsiteX19" fmla="*/ 587 w 9859"/>
              <a:gd name="connsiteY19" fmla="*/ 2852 h 10000"/>
              <a:gd name="connsiteX20" fmla="*/ 685 w 9859"/>
              <a:gd name="connsiteY20" fmla="*/ 2945 h 10000"/>
              <a:gd name="connsiteX21" fmla="*/ 1011 w 9859"/>
              <a:gd name="connsiteY21" fmla="*/ 2972 h 10000"/>
              <a:gd name="connsiteX22" fmla="*/ 1608 w 9859"/>
              <a:gd name="connsiteY22" fmla="*/ 3468 h 10000"/>
              <a:gd name="connsiteX23" fmla="*/ 1616 w 9859"/>
              <a:gd name="connsiteY23" fmla="*/ 3708 h 10000"/>
              <a:gd name="connsiteX24" fmla="*/ 1364 w 9859"/>
              <a:gd name="connsiteY24" fmla="*/ 3935 h 10000"/>
              <a:gd name="connsiteX25" fmla="*/ 567 w 9859"/>
              <a:gd name="connsiteY25" fmla="*/ 3628 h 10000"/>
              <a:gd name="connsiteX26" fmla="*/ 894 w 9859"/>
              <a:gd name="connsiteY26" fmla="*/ 3989 h 10000"/>
              <a:gd name="connsiteX27" fmla="*/ 887 w 9859"/>
              <a:gd name="connsiteY27" fmla="*/ 4404 h 10000"/>
              <a:gd name="connsiteX28" fmla="*/ 1201 w 9859"/>
              <a:gd name="connsiteY28" fmla="*/ 4605 h 10000"/>
              <a:gd name="connsiteX29" fmla="*/ 1291 w 9859"/>
              <a:gd name="connsiteY29" fmla="*/ 4578 h 10000"/>
              <a:gd name="connsiteX30" fmla="*/ 1245 w 9859"/>
              <a:gd name="connsiteY30" fmla="*/ 4404 h 10000"/>
              <a:gd name="connsiteX31" fmla="*/ 1096 w 9859"/>
              <a:gd name="connsiteY31" fmla="*/ 4338 h 10000"/>
              <a:gd name="connsiteX32" fmla="*/ 1135 w 9859"/>
              <a:gd name="connsiteY32" fmla="*/ 4189 h 10000"/>
              <a:gd name="connsiteX33" fmla="*/ 1274 w 9859"/>
              <a:gd name="connsiteY33" fmla="*/ 4351 h 10000"/>
              <a:gd name="connsiteX34" fmla="*/ 1587 w 9859"/>
              <a:gd name="connsiteY34" fmla="*/ 4404 h 10000"/>
              <a:gd name="connsiteX35" fmla="*/ 1457 w 9859"/>
              <a:gd name="connsiteY35" fmla="*/ 4069 h 10000"/>
              <a:gd name="connsiteX36" fmla="*/ 1746 w 9859"/>
              <a:gd name="connsiteY36" fmla="*/ 3802 h 10000"/>
              <a:gd name="connsiteX37" fmla="*/ 1951 w 9859"/>
              <a:gd name="connsiteY37" fmla="*/ 3989 h 10000"/>
              <a:gd name="connsiteX38" fmla="*/ 1938 w 9859"/>
              <a:gd name="connsiteY38" fmla="*/ 3253 h 10000"/>
              <a:gd name="connsiteX39" fmla="*/ 1861 w 9859"/>
              <a:gd name="connsiteY39" fmla="*/ 3132 h 10000"/>
              <a:gd name="connsiteX40" fmla="*/ 2203 w 9859"/>
              <a:gd name="connsiteY40" fmla="*/ 3306 h 10000"/>
              <a:gd name="connsiteX41" fmla="*/ 2230 w 9859"/>
              <a:gd name="connsiteY41" fmla="*/ 3386 h 10000"/>
              <a:gd name="connsiteX42" fmla="*/ 2040 w 9859"/>
              <a:gd name="connsiteY42" fmla="*/ 3521 h 10000"/>
              <a:gd name="connsiteX43" fmla="*/ 2230 w 9859"/>
              <a:gd name="connsiteY43" fmla="*/ 3762 h 10000"/>
              <a:gd name="connsiteX44" fmla="*/ 2384 w 9859"/>
              <a:gd name="connsiteY44" fmla="*/ 3481 h 10000"/>
              <a:gd name="connsiteX45" fmla="*/ 3028 w 9859"/>
              <a:gd name="connsiteY45" fmla="*/ 3039 h 10000"/>
              <a:gd name="connsiteX46" fmla="*/ 3130 w 9859"/>
              <a:gd name="connsiteY46" fmla="*/ 3025 h 10000"/>
              <a:gd name="connsiteX47" fmla="*/ 3028 w 9859"/>
              <a:gd name="connsiteY47" fmla="*/ 3092 h 10000"/>
              <a:gd name="connsiteX48" fmla="*/ 3341 w 9859"/>
              <a:gd name="connsiteY48" fmla="*/ 4899 h 10000"/>
              <a:gd name="connsiteX49" fmla="*/ 3603 w 9859"/>
              <a:gd name="connsiteY49" fmla="*/ 3025 h 10000"/>
              <a:gd name="connsiteX50" fmla="*/ 3713 w 9859"/>
              <a:gd name="connsiteY50" fmla="*/ 3226 h 10000"/>
              <a:gd name="connsiteX51" fmla="*/ 3821 w 9859"/>
              <a:gd name="connsiteY51" fmla="*/ 3079 h 10000"/>
              <a:gd name="connsiteX52" fmla="*/ 3759 w 9859"/>
              <a:gd name="connsiteY52" fmla="*/ 2838 h 10000"/>
              <a:gd name="connsiteX53" fmla="*/ 3826 w 9859"/>
              <a:gd name="connsiteY53" fmla="*/ 2758 h 10000"/>
              <a:gd name="connsiteX54" fmla="*/ 4188 w 9859"/>
              <a:gd name="connsiteY54" fmla="*/ 2878 h 10000"/>
              <a:gd name="connsiteX55" fmla="*/ 4657 w 9859"/>
              <a:gd name="connsiteY55" fmla="*/ 3293 h 10000"/>
              <a:gd name="connsiteX56" fmla="*/ 4750 w 9859"/>
              <a:gd name="connsiteY56" fmla="*/ 3092 h 10000"/>
              <a:gd name="connsiteX57" fmla="*/ 4649 w 9859"/>
              <a:gd name="connsiteY57" fmla="*/ 2878 h 10000"/>
              <a:gd name="connsiteX58" fmla="*/ 4501 w 9859"/>
              <a:gd name="connsiteY58" fmla="*/ 2825 h 10000"/>
              <a:gd name="connsiteX59" fmla="*/ 4558 w 9859"/>
              <a:gd name="connsiteY59" fmla="*/ 2490 h 10000"/>
              <a:gd name="connsiteX60" fmla="*/ 4459 w 9859"/>
              <a:gd name="connsiteY60" fmla="*/ 2450 h 10000"/>
              <a:gd name="connsiteX61" fmla="*/ 4493 w 9859"/>
              <a:gd name="connsiteY61" fmla="*/ 2289 h 10000"/>
              <a:gd name="connsiteX62" fmla="*/ 4663 w 9859"/>
              <a:gd name="connsiteY62" fmla="*/ 2129 h 10000"/>
              <a:gd name="connsiteX63" fmla="*/ 4781 w 9859"/>
              <a:gd name="connsiteY63" fmla="*/ 1727 h 10000"/>
              <a:gd name="connsiteX64" fmla="*/ 5022 w 9859"/>
              <a:gd name="connsiteY64" fmla="*/ 1740 h 10000"/>
              <a:gd name="connsiteX65" fmla="*/ 5145 w 9859"/>
              <a:gd name="connsiteY65" fmla="*/ 1793 h 10000"/>
              <a:gd name="connsiteX66" fmla="*/ 5051 w 9859"/>
              <a:gd name="connsiteY66" fmla="*/ 2222 h 10000"/>
              <a:gd name="connsiteX67" fmla="*/ 5151 w 9859"/>
              <a:gd name="connsiteY67" fmla="*/ 2423 h 10000"/>
              <a:gd name="connsiteX68" fmla="*/ 5120 w 9859"/>
              <a:gd name="connsiteY68" fmla="*/ 3012 h 10000"/>
              <a:gd name="connsiteX69" fmla="*/ 5244 w 9859"/>
              <a:gd name="connsiteY69" fmla="*/ 3213 h 10000"/>
              <a:gd name="connsiteX70" fmla="*/ 5192 w 9859"/>
              <a:gd name="connsiteY70" fmla="*/ 3426 h 10000"/>
              <a:gd name="connsiteX71" fmla="*/ 5010 w 9859"/>
              <a:gd name="connsiteY71" fmla="*/ 3588 h 10000"/>
              <a:gd name="connsiteX72" fmla="*/ 5069 w 9859"/>
              <a:gd name="connsiteY72" fmla="*/ 3668 h 10000"/>
              <a:gd name="connsiteX73" fmla="*/ 4824 w 9859"/>
              <a:gd name="connsiteY73" fmla="*/ 3748 h 10000"/>
              <a:gd name="connsiteX74" fmla="*/ 5085 w 9859"/>
              <a:gd name="connsiteY74" fmla="*/ 3895 h 10000"/>
              <a:gd name="connsiteX75" fmla="*/ 5377 w 9859"/>
              <a:gd name="connsiteY75" fmla="*/ 3426 h 10000"/>
              <a:gd name="connsiteX76" fmla="*/ 5343 w 9859"/>
              <a:gd name="connsiteY76" fmla="*/ 3132 h 10000"/>
              <a:gd name="connsiteX77" fmla="*/ 5440 w 9859"/>
              <a:gd name="connsiteY77" fmla="*/ 3092 h 10000"/>
              <a:gd name="connsiteX78" fmla="*/ 5596 w 9859"/>
              <a:gd name="connsiteY78" fmla="*/ 3039 h 10000"/>
              <a:gd name="connsiteX79" fmla="*/ 5670 w 9859"/>
              <a:gd name="connsiteY79" fmla="*/ 3199 h 10000"/>
              <a:gd name="connsiteX80" fmla="*/ 5663 w 9859"/>
              <a:gd name="connsiteY80" fmla="*/ 3426 h 10000"/>
              <a:gd name="connsiteX81" fmla="*/ 5851 w 9859"/>
              <a:gd name="connsiteY81" fmla="*/ 3494 h 10000"/>
              <a:gd name="connsiteX82" fmla="*/ 5704 w 9859"/>
              <a:gd name="connsiteY82" fmla="*/ 3413 h 10000"/>
              <a:gd name="connsiteX83" fmla="*/ 5766 w 9859"/>
              <a:gd name="connsiteY83" fmla="*/ 3279 h 10000"/>
              <a:gd name="connsiteX84" fmla="*/ 5710 w 9859"/>
              <a:gd name="connsiteY84" fmla="*/ 3092 h 10000"/>
              <a:gd name="connsiteX85" fmla="*/ 5276 w 9859"/>
              <a:gd name="connsiteY85" fmla="*/ 2959 h 10000"/>
              <a:gd name="connsiteX86" fmla="*/ 5343 w 9859"/>
              <a:gd name="connsiteY86" fmla="*/ 2503 h 10000"/>
              <a:gd name="connsiteX87" fmla="*/ 5192 w 9859"/>
              <a:gd name="connsiteY87" fmla="*/ 2222 h 10000"/>
              <a:gd name="connsiteX88" fmla="*/ 5409 w 9859"/>
              <a:gd name="connsiteY88" fmla="*/ 1955 h 10000"/>
              <a:gd name="connsiteX89" fmla="*/ 5384 w 9859"/>
              <a:gd name="connsiteY89" fmla="*/ 1767 h 10000"/>
              <a:gd name="connsiteX90" fmla="*/ 5483 w 9859"/>
              <a:gd name="connsiteY90" fmla="*/ 1874 h 10000"/>
              <a:gd name="connsiteX91" fmla="*/ 5431 w 9859"/>
              <a:gd name="connsiteY91" fmla="*/ 2236 h 10000"/>
              <a:gd name="connsiteX92" fmla="*/ 5495 w 9859"/>
              <a:gd name="connsiteY92" fmla="*/ 2289 h 10000"/>
              <a:gd name="connsiteX93" fmla="*/ 5794 w 9859"/>
              <a:gd name="connsiteY93" fmla="*/ 2409 h 10000"/>
              <a:gd name="connsiteX94" fmla="*/ 5529 w 9859"/>
              <a:gd name="connsiteY94" fmla="*/ 2102 h 10000"/>
              <a:gd name="connsiteX95" fmla="*/ 5724 w 9859"/>
              <a:gd name="connsiteY95" fmla="*/ 2115 h 10000"/>
              <a:gd name="connsiteX96" fmla="*/ 5686 w 9859"/>
              <a:gd name="connsiteY96" fmla="*/ 1995 h 10000"/>
              <a:gd name="connsiteX97" fmla="*/ 5794 w 9859"/>
              <a:gd name="connsiteY97" fmla="*/ 1942 h 10000"/>
              <a:gd name="connsiteX98" fmla="*/ 6337 w 9859"/>
              <a:gd name="connsiteY98" fmla="*/ 2169 h 10000"/>
              <a:gd name="connsiteX99" fmla="*/ 6231 w 9859"/>
              <a:gd name="connsiteY99" fmla="*/ 2329 h 10000"/>
              <a:gd name="connsiteX100" fmla="*/ 6221 w 9859"/>
              <a:gd name="connsiteY100" fmla="*/ 2570 h 10000"/>
              <a:gd name="connsiteX101" fmla="*/ 6328 w 9859"/>
              <a:gd name="connsiteY101" fmla="*/ 2705 h 10000"/>
              <a:gd name="connsiteX102" fmla="*/ 6384 w 9859"/>
              <a:gd name="connsiteY102" fmla="*/ 2169 h 10000"/>
              <a:gd name="connsiteX103" fmla="*/ 6088 w 9859"/>
              <a:gd name="connsiteY103" fmla="*/ 1900 h 10000"/>
              <a:gd name="connsiteX104" fmla="*/ 6031 w 9859"/>
              <a:gd name="connsiteY104" fmla="*/ 1539 h 10000"/>
              <a:gd name="connsiteX105" fmla="*/ 6711 w 9859"/>
              <a:gd name="connsiteY105" fmla="*/ 1406 h 10000"/>
              <a:gd name="connsiteX106" fmla="*/ 6636 w 9859"/>
              <a:gd name="connsiteY106" fmla="*/ 1057 h 10000"/>
              <a:gd name="connsiteX107" fmla="*/ 6711 w 9859"/>
              <a:gd name="connsiteY107" fmla="*/ 1137 h 10000"/>
              <a:gd name="connsiteX108" fmla="*/ 6831 w 9859"/>
              <a:gd name="connsiteY108" fmla="*/ 1004 h 10000"/>
              <a:gd name="connsiteX109" fmla="*/ 6746 w 9859"/>
              <a:gd name="connsiteY109" fmla="*/ 964 h 10000"/>
              <a:gd name="connsiteX110" fmla="*/ 7474 w 9859"/>
              <a:gd name="connsiteY110" fmla="*/ 683 h 10000"/>
              <a:gd name="connsiteX111" fmla="*/ 7417 w 9859"/>
              <a:gd name="connsiteY111" fmla="*/ 616 h 10000"/>
              <a:gd name="connsiteX112" fmla="*/ 7745 w 9859"/>
              <a:gd name="connsiteY112" fmla="*/ 576 h 10000"/>
              <a:gd name="connsiteX113" fmla="*/ 7745 w 9859"/>
              <a:gd name="connsiteY113" fmla="*/ 669 h 10000"/>
              <a:gd name="connsiteX114" fmla="*/ 7822 w 9859"/>
              <a:gd name="connsiteY114" fmla="*/ 669 h 10000"/>
              <a:gd name="connsiteX115" fmla="*/ 8064 w 9859"/>
              <a:gd name="connsiteY115" fmla="*/ 549 h 10000"/>
              <a:gd name="connsiteX116" fmla="*/ 8181 w 9859"/>
              <a:gd name="connsiteY116" fmla="*/ 616 h 10000"/>
              <a:gd name="connsiteX117" fmla="*/ 8076 w 9859"/>
              <a:gd name="connsiteY117" fmla="*/ 469 h 10000"/>
              <a:gd name="connsiteX118" fmla="*/ 8346 w 9859"/>
              <a:gd name="connsiteY118" fmla="*/ 442 h 10000"/>
              <a:gd name="connsiteX119" fmla="*/ 8351 w 9859"/>
              <a:gd name="connsiteY119" fmla="*/ 254 h 10000"/>
              <a:gd name="connsiteX120" fmla="*/ 8673 w 9859"/>
              <a:gd name="connsiteY120" fmla="*/ 0 h 10000"/>
              <a:gd name="connsiteX121" fmla="*/ 8893 w 9859"/>
              <a:gd name="connsiteY121" fmla="*/ 147 h 10000"/>
              <a:gd name="connsiteX122" fmla="*/ 8706 w 9859"/>
              <a:gd name="connsiteY122" fmla="*/ 281 h 10000"/>
              <a:gd name="connsiteX123" fmla="*/ 9034 w 9859"/>
              <a:gd name="connsiteY123" fmla="*/ 267 h 10000"/>
              <a:gd name="connsiteX124" fmla="*/ 8903 w 9859"/>
              <a:gd name="connsiteY124" fmla="*/ 469 h 10000"/>
              <a:gd name="connsiteX125" fmla="*/ 9453 w 9859"/>
              <a:gd name="connsiteY125" fmla="*/ 374 h 10000"/>
              <a:gd name="connsiteX126" fmla="*/ 9759 w 9859"/>
              <a:gd name="connsiteY126" fmla="*/ 669 h 10000"/>
              <a:gd name="connsiteX127" fmla="*/ 9717 w 9859"/>
              <a:gd name="connsiteY127" fmla="*/ 790 h 10000"/>
              <a:gd name="connsiteX128" fmla="*/ 9612 w 9859"/>
              <a:gd name="connsiteY128" fmla="*/ 723 h 10000"/>
              <a:gd name="connsiteX129" fmla="*/ 9751 w 9859"/>
              <a:gd name="connsiteY129" fmla="*/ 817 h 10000"/>
              <a:gd name="connsiteX130" fmla="*/ 9684 w 9859"/>
              <a:gd name="connsiteY130" fmla="*/ 990 h 10000"/>
              <a:gd name="connsiteX131" fmla="*/ 8673 w 9859"/>
              <a:gd name="connsiteY131" fmla="*/ 1860 h 10000"/>
              <a:gd name="connsiteX132" fmla="*/ 8997 w 9859"/>
              <a:gd name="connsiteY132" fmla="*/ 1753 h 10000"/>
              <a:gd name="connsiteX133" fmla="*/ 8929 w 9859"/>
              <a:gd name="connsiteY133" fmla="*/ 1646 h 10000"/>
              <a:gd name="connsiteX134" fmla="*/ 9438 w 9859"/>
              <a:gd name="connsiteY134" fmla="*/ 1473 h 10000"/>
              <a:gd name="connsiteX135" fmla="*/ 9301 w 9859"/>
              <a:gd name="connsiteY135" fmla="*/ 1513 h 10000"/>
              <a:gd name="connsiteX136" fmla="*/ 9331 w 9859"/>
              <a:gd name="connsiteY136" fmla="*/ 1352 h 10000"/>
              <a:gd name="connsiteX137" fmla="*/ 9612 w 9859"/>
              <a:gd name="connsiteY137" fmla="*/ 1473 h 10000"/>
              <a:gd name="connsiteX138" fmla="*/ 9661 w 9859"/>
              <a:gd name="connsiteY138" fmla="*/ 1352 h 10000"/>
              <a:gd name="connsiteX139" fmla="*/ 9717 w 9859"/>
              <a:gd name="connsiteY139" fmla="*/ 1646 h 10000"/>
              <a:gd name="connsiteX140" fmla="*/ 9859 w 9859"/>
              <a:gd name="connsiteY140" fmla="*/ 1660 h 10000"/>
              <a:gd name="connsiteX141" fmla="*/ 9737 w 9859"/>
              <a:gd name="connsiteY141" fmla="*/ 1539 h 10000"/>
              <a:gd name="connsiteX142" fmla="*/ 4228 w 9859"/>
              <a:gd name="connsiteY142" fmla="*/ 7121 h 10000"/>
              <a:gd name="connsiteX143" fmla="*/ 3966 w 9859"/>
              <a:gd name="connsiteY143" fmla="*/ 6907 h 10000"/>
              <a:gd name="connsiteX144" fmla="*/ 3713 w 9859"/>
              <a:gd name="connsiteY144" fmla="*/ 7068 h 10000"/>
              <a:gd name="connsiteX145" fmla="*/ 3651 w 9859"/>
              <a:gd name="connsiteY145" fmla="*/ 7014 h 10000"/>
              <a:gd name="connsiteX146" fmla="*/ 3407 w 9859"/>
              <a:gd name="connsiteY146" fmla="*/ 4912 h 10000"/>
              <a:gd name="connsiteX147" fmla="*/ 3525 w 9859"/>
              <a:gd name="connsiteY147" fmla="*/ 7148 h 10000"/>
              <a:gd name="connsiteX148" fmla="*/ 3287 w 9859"/>
              <a:gd name="connsiteY148" fmla="*/ 7202 h 10000"/>
              <a:gd name="connsiteX149" fmla="*/ 3202 w 9859"/>
              <a:gd name="connsiteY149" fmla="*/ 7148 h 10000"/>
              <a:gd name="connsiteX150" fmla="*/ 3176 w 9859"/>
              <a:gd name="connsiteY150" fmla="*/ 7202 h 10000"/>
              <a:gd name="connsiteX151" fmla="*/ 3302 w 9859"/>
              <a:gd name="connsiteY151" fmla="*/ 7403 h 10000"/>
              <a:gd name="connsiteX152" fmla="*/ 3215 w 9859"/>
              <a:gd name="connsiteY152" fmla="*/ 7523 h 10000"/>
              <a:gd name="connsiteX153" fmla="*/ 3223 w 9859"/>
              <a:gd name="connsiteY153" fmla="*/ 7697 h 10000"/>
              <a:gd name="connsiteX154" fmla="*/ 3356 w 9859"/>
              <a:gd name="connsiteY154" fmla="*/ 7711 h 10000"/>
              <a:gd name="connsiteX155" fmla="*/ 3411 w 9859"/>
              <a:gd name="connsiteY155" fmla="*/ 7871 h 10000"/>
              <a:gd name="connsiteX156" fmla="*/ 3382 w 9859"/>
              <a:gd name="connsiteY156" fmla="*/ 7991 h 10000"/>
              <a:gd name="connsiteX157" fmla="*/ 3287 w 9859"/>
              <a:gd name="connsiteY157" fmla="*/ 7911 h 10000"/>
              <a:gd name="connsiteX158" fmla="*/ 3202 w 9859"/>
              <a:gd name="connsiteY158" fmla="*/ 7978 h 10000"/>
              <a:gd name="connsiteX159" fmla="*/ 3130 w 9859"/>
              <a:gd name="connsiteY159" fmla="*/ 7911 h 10000"/>
              <a:gd name="connsiteX160" fmla="*/ 3094 w 9859"/>
              <a:gd name="connsiteY160" fmla="*/ 7804 h 10000"/>
              <a:gd name="connsiteX161" fmla="*/ 3006 w 9859"/>
              <a:gd name="connsiteY161" fmla="*/ 7871 h 10000"/>
              <a:gd name="connsiteX162" fmla="*/ 2929 w 9859"/>
              <a:gd name="connsiteY162" fmla="*/ 7804 h 10000"/>
              <a:gd name="connsiteX163" fmla="*/ 2859 w 9859"/>
              <a:gd name="connsiteY163" fmla="*/ 7911 h 10000"/>
              <a:gd name="connsiteX164" fmla="*/ 2758 w 9859"/>
              <a:gd name="connsiteY164" fmla="*/ 7924 h 10000"/>
              <a:gd name="connsiteX165" fmla="*/ 2691 w 9859"/>
              <a:gd name="connsiteY165" fmla="*/ 7804 h 10000"/>
              <a:gd name="connsiteX166" fmla="*/ 2331 w 9859"/>
              <a:gd name="connsiteY166" fmla="*/ 7764 h 10000"/>
              <a:gd name="connsiteX167" fmla="*/ 2287 w 9859"/>
              <a:gd name="connsiteY167" fmla="*/ 7831 h 10000"/>
              <a:gd name="connsiteX168" fmla="*/ 2253 w 9859"/>
              <a:gd name="connsiteY168" fmla="*/ 7831 h 10000"/>
              <a:gd name="connsiteX169" fmla="*/ 2191 w 9859"/>
              <a:gd name="connsiteY169" fmla="*/ 7965 h 10000"/>
              <a:gd name="connsiteX170" fmla="*/ 2203 w 9859"/>
              <a:gd name="connsiteY170" fmla="*/ 8099 h 10000"/>
              <a:gd name="connsiteX171" fmla="*/ 2163 w 9859"/>
              <a:gd name="connsiteY171" fmla="*/ 8099 h 10000"/>
              <a:gd name="connsiteX172" fmla="*/ 2130 w 9859"/>
              <a:gd name="connsiteY172" fmla="*/ 7991 h 10000"/>
              <a:gd name="connsiteX173" fmla="*/ 2082 w 9859"/>
              <a:gd name="connsiteY173" fmla="*/ 8005 h 10000"/>
              <a:gd name="connsiteX174" fmla="*/ 2065 w 9859"/>
              <a:gd name="connsiteY174" fmla="*/ 8393 h 10000"/>
              <a:gd name="connsiteX175" fmla="*/ 2123 w 9859"/>
              <a:gd name="connsiteY175" fmla="*/ 8514 h 10000"/>
              <a:gd name="connsiteX176" fmla="*/ 2123 w 9859"/>
              <a:gd name="connsiteY176" fmla="*/ 8621 h 10000"/>
              <a:gd name="connsiteX177" fmla="*/ 2179 w 9859"/>
              <a:gd name="connsiteY177" fmla="*/ 8607 h 10000"/>
              <a:gd name="connsiteX178" fmla="*/ 2253 w 9859"/>
              <a:gd name="connsiteY178" fmla="*/ 8554 h 10000"/>
              <a:gd name="connsiteX179" fmla="*/ 2322 w 9859"/>
              <a:gd name="connsiteY179" fmla="*/ 8728 h 10000"/>
              <a:gd name="connsiteX180" fmla="*/ 2369 w 9859"/>
              <a:gd name="connsiteY180" fmla="*/ 8835 h 10000"/>
              <a:gd name="connsiteX181" fmla="*/ 2420 w 9859"/>
              <a:gd name="connsiteY181" fmla="*/ 8983 h 10000"/>
              <a:gd name="connsiteX182" fmla="*/ 2503 w 9859"/>
              <a:gd name="connsiteY182" fmla="*/ 9009 h 10000"/>
              <a:gd name="connsiteX183" fmla="*/ 2395 w 9859"/>
              <a:gd name="connsiteY183" fmla="*/ 9130 h 10000"/>
              <a:gd name="connsiteX184" fmla="*/ 2322 w 9859"/>
              <a:gd name="connsiteY184" fmla="*/ 9023 h 10000"/>
              <a:gd name="connsiteX185" fmla="*/ 2244 w 9859"/>
              <a:gd name="connsiteY185" fmla="*/ 9464 h 10000"/>
              <a:gd name="connsiteX186" fmla="*/ 2337 w 9859"/>
              <a:gd name="connsiteY186" fmla="*/ 9571 h 10000"/>
              <a:gd name="connsiteX187" fmla="*/ 2420 w 9859"/>
              <a:gd name="connsiteY187" fmla="*/ 10000 h 10000"/>
              <a:gd name="connsiteX188" fmla="*/ 2345 w 9859"/>
              <a:gd name="connsiteY188" fmla="*/ 9919 h 10000"/>
              <a:gd name="connsiteX189" fmla="*/ 2271 w 9859"/>
              <a:gd name="connsiteY189" fmla="*/ 9879 h 10000"/>
              <a:gd name="connsiteX190" fmla="*/ 2179 w 9859"/>
              <a:gd name="connsiteY190" fmla="*/ 9853 h 10000"/>
              <a:gd name="connsiteX191" fmla="*/ 2123 w 9859"/>
              <a:gd name="connsiteY191" fmla="*/ 9812 h 10000"/>
              <a:gd name="connsiteX192" fmla="*/ 2058 w 9859"/>
              <a:gd name="connsiteY192" fmla="*/ 9786 h 10000"/>
              <a:gd name="connsiteX193" fmla="*/ 2005 w 9859"/>
              <a:gd name="connsiteY193" fmla="*/ 9639 h 10000"/>
              <a:gd name="connsiteX194" fmla="*/ 1891 w 9859"/>
              <a:gd name="connsiteY194" fmla="*/ 9732 h 10000"/>
              <a:gd name="connsiteX195" fmla="*/ 1785 w 9859"/>
              <a:gd name="connsiteY195" fmla="*/ 9719 h 10000"/>
              <a:gd name="connsiteX196" fmla="*/ 1716 w 9859"/>
              <a:gd name="connsiteY196" fmla="*/ 9598 h 10000"/>
              <a:gd name="connsiteX197" fmla="*/ 1539 w 9859"/>
              <a:gd name="connsiteY197" fmla="*/ 9477 h 10000"/>
              <a:gd name="connsiteX198" fmla="*/ 1356 w 9859"/>
              <a:gd name="connsiteY198" fmla="*/ 9491 h 10000"/>
              <a:gd name="connsiteX199" fmla="*/ 1165 w 9859"/>
              <a:gd name="connsiteY199" fmla="*/ 9290 h 10000"/>
              <a:gd name="connsiteX200" fmla="*/ 1316 w 9859"/>
              <a:gd name="connsiteY200" fmla="*/ 9090 h 10000"/>
              <a:gd name="connsiteX201" fmla="*/ 1335 w 9859"/>
              <a:gd name="connsiteY201" fmla="*/ 8929 h 10000"/>
              <a:gd name="connsiteX202" fmla="*/ 1335 w 9859"/>
              <a:gd name="connsiteY202" fmla="*/ 8754 h 10000"/>
              <a:gd name="connsiteX203" fmla="*/ 1340 w 9859"/>
              <a:gd name="connsiteY203" fmla="*/ 8634 h 10000"/>
              <a:gd name="connsiteX204" fmla="*/ 1442 w 9859"/>
              <a:gd name="connsiteY204" fmla="*/ 8581 h 10000"/>
              <a:gd name="connsiteX205" fmla="*/ 1391 w 9859"/>
              <a:gd name="connsiteY205" fmla="*/ 8327 h 10000"/>
              <a:gd name="connsiteX206" fmla="*/ 1274 w 9859"/>
              <a:gd name="connsiteY206" fmla="*/ 8260 h 10000"/>
              <a:gd name="connsiteX207" fmla="*/ 1220 w 9859"/>
              <a:gd name="connsiteY207" fmla="*/ 8220 h 10000"/>
              <a:gd name="connsiteX208" fmla="*/ 1142 w 9859"/>
              <a:gd name="connsiteY208" fmla="*/ 8260 h 10000"/>
              <a:gd name="connsiteX209" fmla="*/ 972 w 9859"/>
              <a:gd name="connsiteY209" fmla="*/ 8193 h 10000"/>
              <a:gd name="connsiteX210" fmla="*/ 838 w 9859"/>
              <a:gd name="connsiteY210" fmla="*/ 7938 h 10000"/>
              <a:gd name="connsiteX211" fmla="*/ 730 w 9859"/>
              <a:gd name="connsiteY211" fmla="*/ 7858 h 10000"/>
              <a:gd name="connsiteX212" fmla="*/ 685 w 9859"/>
              <a:gd name="connsiteY212" fmla="*/ 7630 h 10000"/>
              <a:gd name="connsiteX213" fmla="*/ 587 w 9859"/>
              <a:gd name="connsiteY213" fmla="*/ 7604 h 10000"/>
              <a:gd name="connsiteX214" fmla="*/ 495 w 9859"/>
              <a:gd name="connsiteY214" fmla="*/ 7684 h 10000"/>
              <a:gd name="connsiteX215" fmla="*/ 437 w 9859"/>
              <a:gd name="connsiteY215" fmla="*/ 7724 h 10000"/>
              <a:gd name="connsiteX216" fmla="*/ 413 w 9859"/>
              <a:gd name="connsiteY216" fmla="*/ 7617 h 10000"/>
              <a:gd name="connsiteX217" fmla="*/ 361 w 9859"/>
              <a:gd name="connsiteY217" fmla="*/ 7523 h 10000"/>
              <a:gd name="connsiteX218" fmla="*/ 495 w 9859"/>
              <a:gd name="connsiteY218" fmla="*/ 7497 h 10000"/>
              <a:gd name="connsiteX219" fmla="*/ 481 w 9859"/>
              <a:gd name="connsiteY219" fmla="*/ 7430 h 10000"/>
              <a:gd name="connsiteX220" fmla="*/ 452 w 9859"/>
              <a:gd name="connsiteY220" fmla="*/ 7390 h 10000"/>
              <a:gd name="connsiteX221" fmla="*/ 413 w 9859"/>
              <a:gd name="connsiteY221" fmla="*/ 7336 h 10000"/>
              <a:gd name="connsiteX222" fmla="*/ 338 w 9859"/>
              <a:gd name="connsiteY222" fmla="*/ 7068 h 10000"/>
              <a:gd name="connsiteX223" fmla="*/ 241 w 9859"/>
              <a:gd name="connsiteY223" fmla="*/ 6921 h 10000"/>
              <a:gd name="connsiteX224" fmla="*/ 141 w 9859"/>
              <a:gd name="connsiteY224" fmla="*/ 6921 h 10000"/>
              <a:gd name="connsiteX225" fmla="*/ 31 w 9859"/>
              <a:gd name="connsiteY225" fmla="*/ 6921 h 10000"/>
              <a:gd name="connsiteX226" fmla="*/ 0 w 9859"/>
              <a:gd name="connsiteY226" fmla="*/ 6720 h 10000"/>
              <a:gd name="connsiteX227" fmla="*/ 61 w 9859"/>
              <a:gd name="connsiteY227" fmla="*/ 6587 h 10000"/>
              <a:gd name="connsiteX0" fmla="*/ 62 w 10000"/>
              <a:gd name="connsiteY0" fmla="*/ 6587 h 10000"/>
              <a:gd name="connsiteX1" fmla="*/ 110 w 10000"/>
              <a:gd name="connsiteY1" fmla="*/ 6345 h 10000"/>
              <a:gd name="connsiteX2" fmla="*/ 184 w 10000"/>
              <a:gd name="connsiteY2" fmla="*/ 6131 h 10000"/>
              <a:gd name="connsiteX3" fmla="*/ 127 w 10000"/>
              <a:gd name="connsiteY3" fmla="*/ 5877 h 10000"/>
              <a:gd name="connsiteX4" fmla="*/ 127 w 10000"/>
              <a:gd name="connsiteY4" fmla="*/ 5729 h 10000"/>
              <a:gd name="connsiteX5" fmla="*/ 383 w 10000"/>
              <a:gd name="connsiteY5" fmla="*/ 5662 h 10000"/>
              <a:gd name="connsiteX6" fmla="*/ 200 w 10000"/>
              <a:gd name="connsiteY6" fmla="*/ 5582 h 10000"/>
              <a:gd name="connsiteX7" fmla="*/ 205 w 10000"/>
              <a:gd name="connsiteY7" fmla="*/ 5475 h 10000"/>
              <a:gd name="connsiteX8" fmla="*/ 91 w 10000"/>
              <a:gd name="connsiteY8" fmla="*/ 5502 h 10000"/>
              <a:gd name="connsiteX9" fmla="*/ 526 w 10000"/>
              <a:gd name="connsiteY9" fmla="*/ 4912 h 10000"/>
              <a:gd name="connsiteX10" fmla="*/ 332 w 10000"/>
              <a:gd name="connsiteY10" fmla="*/ 4297 h 10000"/>
              <a:gd name="connsiteX11" fmla="*/ 383 w 10000"/>
              <a:gd name="connsiteY11" fmla="*/ 4002 h 10000"/>
              <a:gd name="connsiteX12" fmla="*/ 268 w 10000"/>
              <a:gd name="connsiteY12" fmla="*/ 3668 h 10000"/>
              <a:gd name="connsiteX13" fmla="*/ 359 w 10000"/>
              <a:gd name="connsiteY13" fmla="*/ 3481 h 10000"/>
              <a:gd name="connsiteX14" fmla="*/ 200 w 10000"/>
              <a:gd name="connsiteY14" fmla="*/ 3226 h 10000"/>
              <a:gd name="connsiteX15" fmla="*/ 244 w 10000"/>
              <a:gd name="connsiteY15" fmla="*/ 3012 h 10000"/>
              <a:gd name="connsiteX16" fmla="*/ 458 w 10000"/>
              <a:gd name="connsiteY16" fmla="*/ 2771 h 10000"/>
              <a:gd name="connsiteX17" fmla="*/ 575 w 10000"/>
              <a:gd name="connsiteY17" fmla="*/ 2745 h 10000"/>
              <a:gd name="connsiteX18" fmla="*/ 716 w 10000"/>
              <a:gd name="connsiteY18" fmla="*/ 2798 h 10000"/>
              <a:gd name="connsiteX19" fmla="*/ 595 w 10000"/>
              <a:gd name="connsiteY19" fmla="*/ 2852 h 10000"/>
              <a:gd name="connsiteX20" fmla="*/ 695 w 10000"/>
              <a:gd name="connsiteY20" fmla="*/ 2945 h 10000"/>
              <a:gd name="connsiteX21" fmla="*/ 1025 w 10000"/>
              <a:gd name="connsiteY21" fmla="*/ 2972 h 10000"/>
              <a:gd name="connsiteX22" fmla="*/ 1631 w 10000"/>
              <a:gd name="connsiteY22" fmla="*/ 3468 h 10000"/>
              <a:gd name="connsiteX23" fmla="*/ 1639 w 10000"/>
              <a:gd name="connsiteY23" fmla="*/ 3708 h 10000"/>
              <a:gd name="connsiteX24" fmla="*/ 1384 w 10000"/>
              <a:gd name="connsiteY24" fmla="*/ 3935 h 10000"/>
              <a:gd name="connsiteX25" fmla="*/ 575 w 10000"/>
              <a:gd name="connsiteY25" fmla="*/ 3628 h 10000"/>
              <a:gd name="connsiteX26" fmla="*/ 907 w 10000"/>
              <a:gd name="connsiteY26" fmla="*/ 3989 h 10000"/>
              <a:gd name="connsiteX27" fmla="*/ 900 w 10000"/>
              <a:gd name="connsiteY27" fmla="*/ 4404 h 10000"/>
              <a:gd name="connsiteX28" fmla="*/ 1218 w 10000"/>
              <a:gd name="connsiteY28" fmla="*/ 4605 h 10000"/>
              <a:gd name="connsiteX29" fmla="*/ 1309 w 10000"/>
              <a:gd name="connsiteY29" fmla="*/ 4578 h 10000"/>
              <a:gd name="connsiteX30" fmla="*/ 1263 w 10000"/>
              <a:gd name="connsiteY30" fmla="*/ 4404 h 10000"/>
              <a:gd name="connsiteX31" fmla="*/ 1112 w 10000"/>
              <a:gd name="connsiteY31" fmla="*/ 4338 h 10000"/>
              <a:gd name="connsiteX32" fmla="*/ 1151 w 10000"/>
              <a:gd name="connsiteY32" fmla="*/ 4189 h 10000"/>
              <a:gd name="connsiteX33" fmla="*/ 1292 w 10000"/>
              <a:gd name="connsiteY33" fmla="*/ 4351 h 10000"/>
              <a:gd name="connsiteX34" fmla="*/ 1610 w 10000"/>
              <a:gd name="connsiteY34" fmla="*/ 4404 h 10000"/>
              <a:gd name="connsiteX35" fmla="*/ 1478 w 10000"/>
              <a:gd name="connsiteY35" fmla="*/ 4069 h 10000"/>
              <a:gd name="connsiteX36" fmla="*/ 1771 w 10000"/>
              <a:gd name="connsiteY36" fmla="*/ 3802 h 10000"/>
              <a:gd name="connsiteX37" fmla="*/ 1979 w 10000"/>
              <a:gd name="connsiteY37" fmla="*/ 3989 h 10000"/>
              <a:gd name="connsiteX38" fmla="*/ 1966 w 10000"/>
              <a:gd name="connsiteY38" fmla="*/ 3253 h 10000"/>
              <a:gd name="connsiteX39" fmla="*/ 1888 w 10000"/>
              <a:gd name="connsiteY39" fmla="*/ 3132 h 10000"/>
              <a:gd name="connsiteX40" fmla="*/ 2235 w 10000"/>
              <a:gd name="connsiteY40" fmla="*/ 3306 h 10000"/>
              <a:gd name="connsiteX41" fmla="*/ 2262 w 10000"/>
              <a:gd name="connsiteY41" fmla="*/ 3386 h 10000"/>
              <a:gd name="connsiteX42" fmla="*/ 2069 w 10000"/>
              <a:gd name="connsiteY42" fmla="*/ 3521 h 10000"/>
              <a:gd name="connsiteX43" fmla="*/ 2262 w 10000"/>
              <a:gd name="connsiteY43" fmla="*/ 3762 h 10000"/>
              <a:gd name="connsiteX44" fmla="*/ 2418 w 10000"/>
              <a:gd name="connsiteY44" fmla="*/ 3481 h 10000"/>
              <a:gd name="connsiteX45" fmla="*/ 3071 w 10000"/>
              <a:gd name="connsiteY45" fmla="*/ 3039 h 10000"/>
              <a:gd name="connsiteX46" fmla="*/ 3175 w 10000"/>
              <a:gd name="connsiteY46" fmla="*/ 3025 h 10000"/>
              <a:gd name="connsiteX47" fmla="*/ 3071 w 10000"/>
              <a:gd name="connsiteY47" fmla="*/ 3092 h 10000"/>
              <a:gd name="connsiteX48" fmla="*/ 3389 w 10000"/>
              <a:gd name="connsiteY48" fmla="*/ 4899 h 10000"/>
              <a:gd name="connsiteX49" fmla="*/ 3655 w 10000"/>
              <a:gd name="connsiteY49" fmla="*/ 3025 h 10000"/>
              <a:gd name="connsiteX50" fmla="*/ 3766 w 10000"/>
              <a:gd name="connsiteY50" fmla="*/ 3226 h 10000"/>
              <a:gd name="connsiteX51" fmla="*/ 3876 w 10000"/>
              <a:gd name="connsiteY51" fmla="*/ 3079 h 10000"/>
              <a:gd name="connsiteX52" fmla="*/ 3813 w 10000"/>
              <a:gd name="connsiteY52" fmla="*/ 2838 h 10000"/>
              <a:gd name="connsiteX53" fmla="*/ 3881 w 10000"/>
              <a:gd name="connsiteY53" fmla="*/ 2758 h 10000"/>
              <a:gd name="connsiteX54" fmla="*/ 4248 w 10000"/>
              <a:gd name="connsiteY54" fmla="*/ 2878 h 10000"/>
              <a:gd name="connsiteX55" fmla="*/ 4724 w 10000"/>
              <a:gd name="connsiteY55" fmla="*/ 3293 h 10000"/>
              <a:gd name="connsiteX56" fmla="*/ 4818 w 10000"/>
              <a:gd name="connsiteY56" fmla="*/ 3092 h 10000"/>
              <a:gd name="connsiteX57" fmla="*/ 4715 w 10000"/>
              <a:gd name="connsiteY57" fmla="*/ 2878 h 10000"/>
              <a:gd name="connsiteX58" fmla="*/ 4565 w 10000"/>
              <a:gd name="connsiteY58" fmla="*/ 2825 h 10000"/>
              <a:gd name="connsiteX59" fmla="*/ 4623 w 10000"/>
              <a:gd name="connsiteY59" fmla="*/ 2490 h 10000"/>
              <a:gd name="connsiteX60" fmla="*/ 4523 w 10000"/>
              <a:gd name="connsiteY60" fmla="*/ 2450 h 10000"/>
              <a:gd name="connsiteX61" fmla="*/ 4557 w 10000"/>
              <a:gd name="connsiteY61" fmla="*/ 2289 h 10000"/>
              <a:gd name="connsiteX62" fmla="*/ 4730 w 10000"/>
              <a:gd name="connsiteY62" fmla="*/ 2129 h 10000"/>
              <a:gd name="connsiteX63" fmla="*/ 4849 w 10000"/>
              <a:gd name="connsiteY63" fmla="*/ 1727 h 10000"/>
              <a:gd name="connsiteX64" fmla="*/ 5094 w 10000"/>
              <a:gd name="connsiteY64" fmla="*/ 1740 h 10000"/>
              <a:gd name="connsiteX65" fmla="*/ 5219 w 10000"/>
              <a:gd name="connsiteY65" fmla="*/ 1793 h 10000"/>
              <a:gd name="connsiteX66" fmla="*/ 5123 w 10000"/>
              <a:gd name="connsiteY66" fmla="*/ 2222 h 10000"/>
              <a:gd name="connsiteX67" fmla="*/ 5225 w 10000"/>
              <a:gd name="connsiteY67" fmla="*/ 2423 h 10000"/>
              <a:gd name="connsiteX68" fmla="*/ 5193 w 10000"/>
              <a:gd name="connsiteY68" fmla="*/ 3012 h 10000"/>
              <a:gd name="connsiteX69" fmla="*/ 5319 w 10000"/>
              <a:gd name="connsiteY69" fmla="*/ 3213 h 10000"/>
              <a:gd name="connsiteX70" fmla="*/ 5266 w 10000"/>
              <a:gd name="connsiteY70" fmla="*/ 3426 h 10000"/>
              <a:gd name="connsiteX71" fmla="*/ 5082 w 10000"/>
              <a:gd name="connsiteY71" fmla="*/ 3588 h 10000"/>
              <a:gd name="connsiteX72" fmla="*/ 5141 w 10000"/>
              <a:gd name="connsiteY72" fmla="*/ 3668 h 10000"/>
              <a:gd name="connsiteX73" fmla="*/ 4893 w 10000"/>
              <a:gd name="connsiteY73" fmla="*/ 3748 h 10000"/>
              <a:gd name="connsiteX74" fmla="*/ 5158 w 10000"/>
              <a:gd name="connsiteY74" fmla="*/ 3895 h 10000"/>
              <a:gd name="connsiteX75" fmla="*/ 5454 w 10000"/>
              <a:gd name="connsiteY75" fmla="*/ 3426 h 10000"/>
              <a:gd name="connsiteX76" fmla="*/ 5419 w 10000"/>
              <a:gd name="connsiteY76" fmla="*/ 3132 h 10000"/>
              <a:gd name="connsiteX77" fmla="*/ 5518 w 10000"/>
              <a:gd name="connsiteY77" fmla="*/ 3092 h 10000"/>
              <a:gd name="connsiteX78" fmla="*/ 5676 w 10000"/>
              <a:gd name="connsiteY78" fmla="*/ 3039 h 10000"/>
              <a:gd name="connsiteX79" fmla="*/ 5751 w 10000"/>
              <a:gd name="connsiteY79" fmla="*/ 3199 h 10000"/>
              <a:gd name="connsiteX80" fmla="*/ 5744 w 10000"/>
              <a:gd name="connsiteY80" fmla="*/ 3426 h 10000"/>
              <a:gd name="connsiteX81" fmla="*/ 5935 w 10000"/>
              <a:gd name="connsiteY81" fmla="*/ 3494 h 10000"/>
              <a:gd name="connsiteX82" fmla="*/ 5786 w 10000"/>
              <a:gd name="connsiteY82" fmla="*/ 3413 h 10000"/>
              <a:gd name="connsiteX83" fmla="*/ 5848 w 10000"/>
              <a:gd name="connsiteY83" fmla="*/ 3279 h 10000"/>
              <a:gd name="connsiteX84" fmla="*/ 5792 w 10000"/>
              <a:gd name="connsiteY84" fmla="*/ 3092 h 10000"/>
              <a:gd name="connsiteX85" fmla="*/ 5351 w 10000"/>
              <a:gd name="connsiteY85" fmla="*/ 2959 h 10000"/>
              <a:gd name="connsiteX86" fmla="*/ 5419 w 10000"/>
              <a:gd name="connsiteY86" fmla="*/ 2503 h 10000"/>
              <a:gd name="connsiteX87" fmla="*/ 5266 w 10000"/>
              <a:gd name="connsiteY87" fmla="*/ 2222 h 10000"/>
              <a:gd name="connsiteX88" fmla="*/ 5486 w 10000"/>
              <a:gd name="connsiteY88" fmla="*/ 1955 h 10000"/>
              <a:gd name="connsiteX89" fmla="*/ 5461 w 10000"/>
              <a:gd name="connsiteY89" fmla="*/ 1767 h 10000"/>
              <a:gd name="connsiteX90" fmla="*/ 5561 w 10000"/>
              <a:gd name="connsiteY90" fmla="*/ 1874 h 10000"/>
              <a:gd name="connsiteX91" fmla="*/ 5509 w 10000"/>
              <a:gd name="connsiteY91" fmla="*/ 2236 h 10000"/>
              <a:gd name="connsiteX92" fmla="*/ 5574 w 10000"/>
              <a:gd name="connsiteY92" fmla="*/ 2289 h 10000"/>
              <a:gd name="connsiteX93" fmla="*/ 5877 w 10000"/>
              <a:gd name="connsiteY93" fmla="*/ 2409 h 10000"/>
              <a:gd name="connsiteX94" fmla="*/ 5608 w 10000"/>
              <a:gd name="connsiteY94" fmla="*/ 2102 h 10000"/>
              <a:gd name="connsiteX95" fmla="*/ 5806 w 10000"/>
              <a:gd name="connsiteY95" fmla="*/ 2115 h 10000"/>
              <a:gd name="connsiteX96" fmla="*/ 5767 w 10000"/>
              <a:gd name="connsiteY96" fmla="*/ 1995 h 10000"/>
              <a:gd name="connsiteX97" fmla="*/ 5877 w 10000"/>
              <a:gd name="connsiteY97" fmla="*/ 1942 h 10000"/>
              <a:gd name="connsiteX98" fmla="*/ 6428 w 10000"/>
              <a:gd name="connsiteY98" fmla="*/ 2169 h 10000"/>
              <a:gd name="connsiteX99" fmla="*/ 6320 w 10000"/>
              <a:gd name="connsiteY99" fmla="*/ 2329 h 10000"/>
              <a:gd name="connsiteX100" fmla="*/ 6310 w 10000"/>
              <a:gd name="connsiteY100" fmla="*/ 2570 h 10000"/>
              <a:gd name="connsiteX101" fmla="*/ 6419 w 10000"/>
              <a:gd name="connsiteY101" fmla="*/ 2705 h 10000"/>
              <a:gd name="connsiteX102" fmla="*/ 6475 w 10000"/>
              <a:gd name="connsiteY102" fmla="*/ 2169 h 10000"/>
              <a:gd name="connsiteX103" fmla="*/ 6175 w 10000"/>
              <a:gd name="connsiteY103" fmla="*/ 1900 h 10000"/>
              <a:gd name="connsiteX104" fmla="*/ 6117 w 10000"/>
              <a:gd name="connsiteY104" fmla="*/ 1539 h 10000"/>
              <a:gd name="connsiteX105" fmla="*/ 6807 w 10000"/>
              <a:gd name="connsiteY105" fmla="*/ 1406 h 10000"/>
              <a:gd name="connsiteX106" fmla="*/ 6731 w 10000"/>
              <a:gd name="connsiteY106" fmla="*/ 1057 h 10000"/>
              <a:gd name="connsiteX107" fmla="*/ 6807 w 10000"/>
              <a:gd name="connsiteY107" fmla="*/ 1137 h 10000"/>
              <a:gd name="connsiteX108" fmla="*/ 6929 w 10000"/>
              <a:gd name="connsiteY108" fmla="*/ 1004 h 10000"/>
              <a:gd name="connsiteX109" fmla="*/ 6842 w 10000"/>
              <a:gd name="connsiteY109" fmla="*/ 964 h 10000"/>
              <a:gd name="connsiteX110" fmla="*/ 7581 w 10000"/>
              <a:gd name="connsiteY110" fmla="*/ 683 h 10000"/>
              <a:gd name="connsiteX111" fmla="*/ 7523 w 10000"/>
              <a:gd name="connsiteY111" fmla="*/ 616 h 10000"/>
              <a:gd name="connsiteX112" fmla="*/ 7856 w 10000"/>
              <a:gd name="connsiteY112" fmla="*/ 576 h 10000"/>
              <a:gd name="connsiteX113" fmla="*/ 7856 w 10000"/>
              <a:gd name="connsiteY113" fmla="*/ 669 h 10000"/>
              <a:gd name="connsiteX114" fmla="*/ 7934 w 10000"/>
              <a:gd name="connsiteY114" fmla="*/ 669 h 10000"/>
              <a:gd name="connsiteX115" fmla="*/ 8179 w 10000"/>
              <a:gd name="connsiteY115" fmla="*/ 549 h 10000"/>
              <a:gd name="connsiteX116" fmla="*/ 8298 w 10000"/>
              <a:gd name="connsiteY116" fmla="*/ 616 h 10000"/>
              <a:gd name="connsiteX117" fmla="*/ 8192 w 10000"/>
              <a:gd name="connsiteY117" fmla="*/ 469 h 10000"/>
              <a:gd name="connsiteX118" fmla="*/ 8465 w 10000"/>
              <a:gd name="connsiteY118" fmla="*/ 442 h 10000"/>
              <a:gd name="connsiteX119" fmla="*/ 8470 w 10000"/>
              <a:gd name="connsiteY119" fmla="*/ 254 h 10000"/>
              <a:gd name="connsiteX120" fmla="*/ 8797 w 10000"/>
              <a:gd name="connsiteY120" fmla="*/ 0 h 10000"/>
              <a:gd name="connsiteX121" fmla="*/ 9020 w 10000"/>
              <a:gd name="connsiteY121" fmla="*/ 147 h 10000"/>
              <a:gd name="connsiteX122" fmla="*/ 8831 w 10000"/>
              <a:gd name="connsiteY122" fmla="*/ 281 h 10000"/>
              <a:gd name="connsiteX123" fmla="*/ 9163 w 10000"/>
              <a:gd name="connsiteY123" fmla="*/ 267 h 10000"/>
              <a:gd name="connsiteX124" fmla="*/ 9030 w 10000"/>
              <a:gd name="connsiteY124" fmla="*/ 469 h 10000"/>
              <a:gd name="connsiteX125" fmla="*/ 9588 w 10000"/>
              <a:gd name="connsiteY125" fmla="*/ 374 h 10000"/>
              <a:gd name="connsiteX126" fmla="*/ 9899 w 10000"/>
              <a:gd name="connsiteY126" fmla="*/ 669 h 10000"/>
              <a:gd name="connsiteX127" fmla="*/ 9856 w 10000"/>
              <a:gd name="connsiteY127" fmla="*/ 790 h 10000"/>
              <a:gd name="connsiteX128" fmla="*/ 9749 w 10000"/>
              <a:gd name="connsiteY128" fmla="*/ 723 h 10000"/>
              <a:gd name="connsiteX129" fmla="*/ 9890 w 10000"/>
              <a:gd name="connsiteY129" fmla="*/ 817 h 10000"/>
              <a:gd name="connsiteX130" fmla="*/ 9822 w 10000"/>
              <a:gd name="connsiteY130" fmla="*/ 990 h 10000"/>
              <a:gd name="connsiteX131" fmla="*/ 8797 w 10000"/>
              <a:gd name="connsiteY131" fmla="*/ 1860 h 10000"/>
              <a:gd name="connsiteX132" fmla="*/ 9126 w 10000"/>
              <a:gd name="connsiteY132" fmla="*/ 1753 h 10000"/>
              <a:gd name="connsiteX133" fmla="*/ 9057 w 10000"/>
              <a:gd name="connsiteY133" fmla="*/ 1646 h 10000"/>
              <a:gd name="connsiteX134" fmla="*/ 9573 w 10000"/>
              <a:gd name="connsiteY134" fmla="*/ 1473 h 10000"/>
              <a:gd name="connsiteX135" fmla="*/ 9434 w 10000"/>
              <a:gd name="connsiteY135" fmla="*/ 1513 h 10000"/>
              <a:gd name="connsiteX136" fmla="*/ 9464 w 10000"/>
              <a:gd name="connsiteY136" fmla="*/ 1352 h 10000"/>
              <a:gd name="connsiteX137" fmla="*/ 9749 w 10000"/>
              <a:gd name="connsiteY137" fmla="*/ 1473 h 10000"/>
              <a:gd name="connsiteX138" fmla="*/ 9799 w 10000"/>
              <a:gd name="connsiteY138" fmla="*/ 1352 h 10000"/>
              <a:gd name="connsiteX139" fmla="*/ 9856 w 10000"/>
              <a:gd name="connsiteY139" fmla="*/ 1646 h 10000"/>
              <a:gd name="connsiteX140" fmla="*/ 10000 w 10000"/>
              <a:gd name="connsiteY140" fmla="*/ 1660 h 10000"/>
              <a:gd name="connsiteX141" fmla="*/ 4288 w 10000"/>
              <a:gd name="connsiteY141" fmla="*/ 7121 h 10000"/>
              <a:gd name="connsiteX142" fmla="*/ 4023 w 10000"/>
              <a:gd name="connsiteY142" fmla="*/ 6907 h 10000"/>
              <a:gd name="connsiteX143" fmla="*/ 3766 w 10000"/>
              <a:gd name="connsiteY143" fmla="*/ 7068 h 10000"/>
              <a:gd name="connsiteX144" fmla="*/ 3703 w 10000"/>
              <a:gd name="connsiteY144" fmla="*/ 7014 h 10000"/>
              <a:gd name="connsiteX145" fmla="*/ 3456 w 10000"/>
              <a:gd name="connsiteY145" fmla="*/ 4912 h 10000"/>
              <a:gd name="connsiteX146" fmla="*/ 3575 w 10000"/>
              <a:gd name="connsiteY146" fmla="*/ 7148 h 10000"/>
              <a:gd name="connsiteX147" fmla="*/ 3334 w 10000"/>
              <a:gd name="connsiteY147" fmla="*/ 7202 h 10000"/>
              <a:gd name="connsiteX148" fmla="*/ 3248 w 10000"/>
              <a:gd name="connsiteY148" fmla="*/ 7148 h 10000"/>
              <a:gd name="connsiteX149" fmla="*/ 3221 w 10000"/>
              <a:gd name="connsiteY149" fmla="*/ 7202 h 10000"/>
              <a:gd name="connsiteX150" fmla="*/ 3349 w 10000"/>
              <a:gd name="connsiteY150" fmla="*/ 7403 h 10000"/>
              <a:gd name="connsiteX151" fmla="*/ 3261 w 10000"/>
              <a:gd name="connsiteY151" fmla="*/ 7523 h 10000"/>
              <a:gd name="connsiteX152" fmla="*/ 3269 w 10000"/>
              <a:gd name="connsiteY152" fmla="*/ 7697 h 10000"/>
              <a:gd name="connsiteX153" fmla="*/ 3404 w 10000"/>
              <a:gd name="connsiteY153" fmla="*/ 7711 h 10000"/>
              <a:gd name="connsiteX154" fmla="*/ 3460 w 10000"/>
              <a:gd name="connsiteY154" fmla="*/ 7871 h 10000"/>
              <a:gd name="connsiteX155" fmla="*/ 3430 w 10000"/>
              <a:gd name="connsiteY155" fmla="*/ 7991 h 10000"/>
              <a:gd name="connsiteX156" fmla="*/ 3334 w 10000"/>
              <a:gd name="connsiteY156" fmla="*/ 7911 h 10000"/>
              <a:gd name="connsiteX157" fmla="*/ 3248 w 10000"/>
              <a:gd name="connsiteY157" fmla="*/ 7978 h 10000"/>
              <a:gd name="connsiteX158" fmla="*/ 3175 w 10000"/>
              <a:gd name="connsiteY158" fmla="*/ 7911 h 10000"/>
              <a:gd name="connsiteX159" fmla="*/ 3138 w 10000"/>
              <a:gd name="connsiteY159" fmla="*/ 7804 h 10000"/>
              <a:gd name="connsiteX160" fmla="*/ 3049 w 10000"/>
              <a:gd name="connsiteY160" fmla="*/ 7871 h 10000"/>
              <a:gd name="connsiteX161" fmla="*/ 2971 w 10000"/>
              <a:gd name="connsiteY161" fmla="*/ 7804 h 10000"/>
              <a:gd name="connsiteX162" fmla="*/ 2900 w 10000"/>
              <a:gd name="connsiteY162" fmla="*/ 7911 h 10000"/>
              <a:gd name="connsiteX163" fmla="*/ 2797 w 10000"/>
              <a:gd name="connsiteY163" fmla="*/ 7924 h 10000"/>
              <a:gd name="connsiteX164" fmla="*/ 2729 w 10000"/>
              <a:gd name="connsiteY164" fmla="*/ 7804 h 10000"/>
              <a:gd name="connsiteX165" fmla="*/ 2364 w 10000"/>
              <a:gd name="connsiteY165" fmla="*/ 7764 h 10000"/>
              <a:gd name="connsiteX166" fmla="*/ 2320 w 10000"/>
              <a:gd name="connsiteY166" fmla="*/ 7831 h 10000"/>
              <a:gd name="connsiteX167" fmla="*/ 2285 w 10000"/>
              <a:gd name="connsiteY167" fmla="*/ 7831 h 10000"/>
              <a:gd name="connsiteX168" fmla="*/ 2222 w 10000"/>
              <a:gd name="connsiteY168" fmla="*/ 7965 h 10000"/>
              <a:gd name="connsiteX169" fmla="*/ 2235 w 10000"/>
              <a:gd name="connsiteY169" fmla="*/ 8099 h 10000"/>
              <a:gd name="connsiteX170" fmla="*/ 2194 w 10000"/>
              <a:gd name="connsiteY170" fmla="*/ 8099 h 10000"/>
              <a:gd name="connsiteX171" fmla="*/ 2160 w 10000"/>
              <a:gd name="connsiteY171" fmla="*/ 7991 h 10000"/>
              <a:gd name="connsiteX172" fmla="*/ 2112 w 10000"/>
              <a:gd name="connsiteY172" fmla="*/ 8005 h 10000"/>
              <a:gd name="connsiteX173" fmla="*/ 2095 w 10000"/>
              <a:gd name="connsiteY173" fmla="*/ 8393 h 10000"/>
              <a:gd name="connsiteX174" fmla="*/ 2153 w 10000"/>
              <a:gd name="connsiteY174" fmla="*/ 8514 h 10000"/>
              <a:gd name="connsiteX175" fmla="*/ 2153 w 10000"/>
              <a:gd name="connsiteY175" fmla="*/ 8621 h 10000"/>
              <a:gd name="connsiteX176" fmla="*/ 2210 w 10000"/>
              <a:gd name="connsiteY176" fmla="*/ 8607 h 10000"/>
              <a:gd name="connsiteX177" fmla="*/ 2285 w 10000"/>
              <a:gd name="connsiteY177" fmla="*/ 8554 h 10000"/>
              <a:gd name="connsiteX178" fmla="*/ 2355 w 10000"/>
              <a:gd name="connsiteY178" fmla="*/ 8728 h 10000"/>
              <a:gd name="connsiteX179" fmla="*/ 2403 w 10000"/>
              <a:gd name="connsiteY179" fmla="*/ 8835 h 10000"/>
              <a:gd name="connsiteX180" fmla="*/ 2455 w 10000"/>
              <a:gd name="connsiteY180" fmla="*/ 8983 h 10000"/>
              <a:gd name="connsiteX181" fmla="*/ 2539 w 10000"/>
              <a:gd name="connsiteY181" fmla="*/ 9009 h 10000"/>
              <a:gd name="connsiteX182" fmla="*/ 2429 w 10000"/>
              <a:gd name="connsiteY182" fmla="*/ 9130 h 10000"/>
              <a:gd name="connsiteX183" fmla="*/ 2355 w 10000"/>
              <a:gd name="connsiteY183" fmla="*/ 9023 h 10000"/>
              <a:gd name="connsiteX184" fmla="*/ 2276 w 10000"/>
              <a:gd name="connsiteY184" fmla="*/ 9464 h 10000"/>
              <a:gd name="connsiteX185" fmla="*/ 2370 w 10000"/>
              <a:gd name="connsiteY185" fmla="*/ 9571 h 10000"/>
              <a:gd name="connsiteX186" fmla="*/ 2455 w 10000"/>
              <a:gd name="connsiteY186" fmla="*/ 10000 h 10000"/>
              <a:gd name="connsiteX187" fmla="*/ 2379 w 10000"/>
              <a:gd name="connsiteY187" fmla="*/ 9919 h 10000"/>
              <a:gd name="connsiteX188" fmla="*/ 2303 w 10000"/>
              <a:gd name="connsiteY188" fmla="*/ 9879 h 10000"/>
              <a:gd name="connsiteX189" fmla="*/ 2210 w 10000"/>
              <a:gd name="connsiteY189" fmla="*/ 9853 h 10000"/>
              <a:gd name="connsiteX190" fmla="*/ 2153 w 10000"/>
              <a:gd name="connsiteY190" fmla="*/ 9812 h 10000"/>
              <a:gd name="connsiteX191" fmla="*/ 2087 w 10000"/>
              <a:gd name="connsiteY191" fmla="*/ 9786 h 10000"/>
              <a:gd name="connsiteX192" fmla="*/ 2034 w 10000"/>
              <a:gd name="connsiteY192" fmla="*/ 9639 h 10000"/>
              <a:gd name="connsiteX193" fmla="*/ 1918 w 10000"/>
              <a:gd name="connsiteY193" fmla="*/ 9732 h 10000"/>
              <a:gd name="connsiteX194" fmla="*/ 1811 w 10000"/>
              <a:gd name="connsiteY194" fmla="*/ 9719 h 10000"/>
              <a:gd name="connsiteX195" fmla="*/ 1741 w 10000"/>
              <a:gd name="connsiteY195" fmla="*/ 9598 h 10000"/>
              <a:gd name="connsiteX196" fmla="*/ 1561 w 10000"/>
              <a:gd name="connsiteY196" fmla="*/ 9477 h 10000"/>
              <a:gd name="connsiteX197" fmla="*/ 1375 w 10000"/>
              <a:gd name="connsiteY197" fmla="*/ 9491 h 10000"/>
              <a:gd name="connsiteX198" fmla="*/ 1182 w 10000"/>
              <a:gd name="connsiteY198" fmla="*/ 9290 h 10000"/>
              <a:gd name="connsiteX199" fmla="*/ 1335 w 10000"/>
              <a:gd name="connsiteY199" fmla="*/ 9090 h 10000"/>
              <a:gd name="connsiteX200" fmla="*/ 1354 w 10000"/>
              <a:gd name="connsiteY200" fmla="*/ 8929 h 10000"/>
              <a:gd name="connsiteX201" fmla="*/ 1354 w 10000"/>
              <a:gd name="connsiteY201" fmla="*/ 8754 h 10000"/>
              <a:gd name="connsiteX202" fmla="*/ 1359 w 10000"/>
              <a:gd name="connsiteY202" fmla="*/ 8634 h 10000"/>
              <a:gd name="connsiteX203" fmla="*/ 1463 w 10000"/>
              <a:gd name="connsiteY203" fmla="*/ 8581 h 10000"/>
              <a:gd name="connsiteX204" fmla="*/ 1411 w 10000"/>
              <a:gd name="connsiteY204" fmla="*/ 8327 h 10000"/>
              <a:gd name="connsiteX205" fmla="*/ 1292 w 10000"/>
              <a:gd name="connsiteY205" fmla="*/ 8260 h 10000"/>
              <a:gd name="connsiteX206" fmla="*/ 1237 w 10000"/>
              <a:gd name="connsiteY206" fmla="*/ 8220 h 10000"/>
              <a:gd name="connsiteX207" fmla="*/ 1158 w 10000"/>
              <a:gd name="connsiteY207" fmla="*/ 8260 h 10000"/>
              <a:gd name="connsiteX208" fmla="*/ 986 w 10000"/>
              <a:gd name="connsiteY208" fmla="*/ 8193 h 10000"/>
              <a:gd name="connsiteX209" fmla="*/ 850 w 10000"/>
              <a:gd name="connsiteY209" fmla="*/ 7938 h 10000"/>
              <a:gd name="connsiteX210" fmla="*/ 740 w 10000"/>
              <a:gd name="connsiteY210" fmla="*/ 7858 h 10000"/>
              <a:gd name="connsiteX211" fmla="*/ 695 w 10000"/>
              <a:gd name="connsiteY211" fmla="*/ 7630 h 10000"/>
              <a:gd name="connsiteX212" fmla="*/ 595 w 10000"/>
              <a:gd name="connsiteY212" fmla="*/ 7604 h 10000"/>
              <a:gd name="connsiteX213" fmla="*/ 502 w 10000"/>
              <a:gd name="connsiteY213" fmla="*/ 7684 h 10000"/>
              <a:gd name="connsiteX214" fmla="*/ 443 w 10000"/>
              <a:gd name="connsiteY214" fmla="*/ 7724 h 10000"/>
              <a:gd name="connsiteX215" fmla="*/ 419 w 10000"/>
              <a:gd name="connsiteY215" fmla="*/ 7617 h 10000"/>
              <a:gd name="connsiteX216" fmla="*/ 366 w 10000"/>
              <a:gd name="connsiteY216" fmla="*/ 7523 h 10000"/>
              <a:gd name="connsiteX217" fmla="*/ 502 w 10000"/>
              <a:gd name="connsiteY217" fmla="*/ 7497 h 10000"/>
              <a:gd name="connsiteX218" fmla="*/ 488 w 10000"/>
              <a:gd name="connsiteY218" fmla="*/ 7430 h 10000"/>
              <a:gd name="connsiteX219" fmla="*/ 458 w 10000"/>
              <a:gd name="connsiteY219" fmla="*/ 7390 h 10000"/>
              <a:gd name="connsiteX220" fmla="*/ 419 w 10000"/>
              <a:gd name="connsiteY220" fmla="*/ 7336 h 10000"/>
              <a:gd name="connsiteX221" fmla="*/ 343 w 10000"/>
              <a:gd name="connsiteY221" fmla="*/ 7068 h 10000"/>
              <a:gd name="connsiteX222" fmla="*/ 244 w 10000"/>
              <a:gd name="connsiteY222" fmla="*/ 6921 h 10000"/>
              <a:gd name="connsiteX223" fmla="*/ 143 w 10000"/>
              <a:gd name="connsiteY223" fmla="*/ 6921 h 10000"/>
              <a:gd name="connsiteX224" fmla="*/ 31 w 10000"/>
              <a:gd name="connsiteY224" fmla="*/ 6921 h 10000"/>
              <a:gd name="connsiteX225" fmla="*/ 0 w 10000"/>
              <a:gd name="connsiteY225" fmla="*/ 6720 h 10000"/>
              <a:gd name="connsiteX226" fmla="*/ 62 w 10000"/>
              <a:gd name="connsiteY226" fmla="*/ 6587 h 10000"/>
              <a:gd name="connsiteX0" fmla="*/ 62 w 9899"/>
              <a:gd name="connsiteY0" fmla="*/ 6587 h 10000"/>
              <a:gd name="connsiteX1" fmla="*/ 110 w 9899"/>
              <a:gd name="connsiteY1" fmla="*/ 6345 h 10000"/>
              <a:gd name="connsiteX2" fmla="*/ 184 w 9899"/>
              <a:gd name="connsiteY2" fmla="*/ 6131 h 10000"/>
              <a:gd name="connsiteX3" fmla="*/ 127 w 9899"/>
              <a:gd name="connsiteY3" fmla="*/ 5877 h 10000"/>
              <a:gd name="connsiteX4" fmla="*/ 127 w 9899"/>
              <a:gd name="connsiteY4" fmla="*/ 5729 h 10000"/>
              <a:gd name="connsiteX5" fmla="*/ 383 w 9899"/>
              <a:gd name="connsiteY5" fmla="*/ 5662 h 10000"/>
              <a:gd name="connsiteX6" fmla="*/ 200 w 9899"/>
              <a:gd name="connsiteY6" fmla="*/ 5582 h 10000"/>
              <a:gd name="connsiteX7" fmla="*/ 205 w 9899"/>
              <a:gd name="connsiteY7" fmla="*/ 5475 h 10000"/>
              <a:gd name="connsiteX8" fmla="*/ 91 w 9899"/>
              <a:gd name="connsiteY8" fmla="*/ 5502 h 10000"/>
              <a:gd name="connsiteX9" fmla="*/ 526 w 9899"/>
              <a:gd name="connsiteY9" fmla="*/ 4912 h 10000"/>
              <a:gd name="connsiteX10" fmla="*/ 332 w 9899"/>
              <a:gd name="connsiteY10" fmla="*/ 4297 h 10000"/>
              <a:gd name="connsiteX11" fmla="*/ 383 w 9899"/>
              <a:gd name="connsiteY11" fmla="*/ 4002 h 10000"/>
              <a:gd name="connsiteX12" fmla="*/ 268 w 9899"/>
              <a:gd name="connsiteY12" fmla="*/ 3668 h 10000"/>
              <a:gd name="connsiteX13" fmla="*/ 359 w 9899"/>
              <a:gd name="connsiteY13" fmla="*/ 3481 h 10000"/>
              <a:gd name="connsiteX14" fmla="*/ 200 w 9899"/>
              <a:gd name="connsiteY14" fmla="*/ 3226 h 10000"/>
              <a:gd name="connsiteX15" fmla="*/ 244 w 9899"/>
              <a:gd name="connsiteY15" fmla="*/ 3012 h 10000"/>
              <a:gd name="connsiteX16" fmla="*/ 458 w 9899"/>
              <a:gd name="connsiteY16" fmla="*/ 2771 h 10000"/>
              <a:gd name="connsiteX17" fmla="*/ 575 w 9899"/>
              <a:gd name="connsiteY17" fmla="*/ 2745 h 10000"/>
              <a:gd name="connsiteX18" fmla="*/ 716 w 9899"/>
              <a:gd name="connsiteY18" fmla="*/ 2798 h 10000"/>
              <a:gd name="connsiteX19" fmla="*/ 595 w 9899"/>
              <a:gd name="connsiteY19" fmla="*/ 2852 h 10000"/>
              <a:gd name="connsiteX20" fmla="*/ 695 w 9899"/>
              <a:gd name="connsiteY20" fmla="*/ 2945 h 10000"/>
              <a:gd name="connsiteX21" fmla="*/ 1025 w 9899"/>
              <a:gd name="connsiteY21" fmla="*/ 2972 h 10000"/>
              <a:gd name="connsiteX22" fmla="*/ 1631 w 9899"/>
              <a:gd name="connsiteY22" fmla="*/ 3468 h 10000"/>
              <a:gd name="connsiteX23" fmla="*/ 1639 w 9899"/>
              <a:gd name="connsiteY23" fmla="*/ 3708 h 10000"/>
              <a:gd name="connsiteX24" fmla="*/ 1384 w 9899"/>
              <a:gd name="connsiteY24" fmla="*/ 3935 h 10000"/>
              <a:gd name="connsiteX25" fmla="*/ 575 w 9899"/>
              <a:gd name="connsiteY25" fmla="*/ 3628 h 10000"/>
              <a:gd name="connsiteX26" fmla="*/ 907 w 9899"/>
              <a:gd name="connsiteY26" fmla="*/ 3989 h 10000"/>
              <a:gd name="connsiteX27" fmla="*/ 900 w 9899"/>
              <a:gd name="connsiteY27" fmla="*/ 4404 h 10000"/>
              <a:gd name="connsiteX28" fmla="*/ 1218 w 9899"/>
              <a:gd name="connsiteY28" fmla="*/ 4605 h 10000"/>
              <a:gd name="connsiteX29" fmla="*/ 1309 w 9899"/>
              <a:gd name="connsiteY29" fmla="*/ 4578 h 10000"/>
              <a:gd name="connsiteX30" fmla="*/ 1263 w 9899"/>
              <a:gd name="connsiteY30" fmla="*/ 4404 h 10000"/>
              <a:gd name="connsiteX31" fmla="*/ 1112 w 9899"/>
              <a:gd name="connsiteY31" fmla="*/ 4338 h 10000"/>
              <a:gd name="connsiteX32" fmla="*/ 1151 w 9899"/>
              <a:gd name="connsiteY32" fmla="*/ 4189 h 10000"/>
              <a:gd name="connsiteX33" fmla="*/ 1292 w 9899"/>
              <a:gd name="connsiteY33" fmla="*/ 4351 h 10000"/>
              <a:gd name="connsiteX34" fmla="*/ 1610 w 9899"/>
              <a:gd name="connsiteY34" fmla="*/ 4404 h 10000"/>
              <a:gd name="connsiteX35" fmla="*/ 1478 w 9899"/>
              <a:gd name="connsiteY35" fmla="*/ 4069 h 10000"/>
              <a:gd name="connsiteX36" fmla="*/ 1771 w 9899"/>
              <a:gd name="connsiteY36" fmla="*/ 3802 h 10000"/>
              <a:gd name="connsiteX37" fmla="*/ 1979 w 9899"/>
              <a:gd name="connsiteY37" fmla="*/ 3989 h 10000"/>
              <a:gd name="connsiteX38" fmla="*/ 1966 w 9899"/>
              <a:gd name="connsiteY38" fmla="*/ 3253 h 10000"/>
              <a:gd name="connsiteX39" fmla="*/ 1888 w 9899"/>
              <a:gd name="connsiteY39" fmla="*/ 3132 h 10000"/>
              <a:gd name="connsiteX40" fmla="*/ 2235 w 9899"/>
              <a:gd name="connsiteY40" fmla="*/ 3306 h 10000"/>
              <a:gd name="connsiteX41" fmla="*/ 2262 w 9899"/>
              <a:gd name="connsiteY41" fmla="*/ 3386 h 10000"/>
              <a:gd name="connsiteX42" fmla="*/ 2069 w 9899"/>
              <a:gd name="connsiteY42" fmla="*/ 3521 h 10000"/>
              <a:gd name="connsiteX43" fmla="*/ 2262 w 9899"/>
              <a:gd name="connsiteY43" fmla="*/ 3762 h 10000"/>
              <a:gd name="connsiteX44" fmla="*/ 2418 w 9899"/>
              <a:gd name="connsiteY44" fmla="*/ 3481 h 10000"/>
              <a:gd name="connsiteX45" fmla="*/ 3071 w 9899"/>
              <a:gd name="connsiteY45" fmla="*/ 3039 h 10000"/>
              <a:gd name="connsiteX46" fmla="*/ 3175 w 9899"/>
              <a:gd name="connsiteY46" fmla="*/ 3025 h 10000"/>
              <a:gd name="connsiteX47" fmla="*/ 3071 w 9899"/>
              <a:gd name="connsiteY47" fmla="*/ 3092 h 10000"/>
              <a:gd name="connsiteX48" fmla="*/ 3389 w 9899"/>
              <a:gd name="connsiteY48" fmla="*/ 4899 h 10000"/>
              <a:gd name="connsiteX49" fmla="*/ 3655 w 9899"/>
              <a:gd name="connsiteY49" fmla="*/ 3025 h 10000"/>
              <a:gd name="connsiteX50" fmla="*/ 3766 w 9899"/>
              <a:gd name="connsiteY50" fmla="*/ 3226 h 10000"/>
              <a:gd name="connsiteX51" fmla="*/ 3876 w 9899"/>
              <a:gd name="connsiteY51" fmla="*/ 3079 h 10000"/>
              <a:gd name="connsiteX52" fmla="*/ 3813 w 9899"/>
              <a:gd name="connsiteY52" fmla="*/ 2838 h 10000"/>
              <a:gd name="connsiteX53" fmla="*/ 3881 w 9899"/>
              <a:gd name="connsiteY53" fmla="*/ 2758 h 10000"/>
              <a:gd name="connsiteX54" fmla="*/ 4248 w 9899"/>
              <a:gd name="connsiteY54" fmla="*/ 2878 h 10000"/>
              <a:gd name="connsiteX55" fmla="*/ 4724 w 9899"/>
              <a:gd name="connsiteY55" fmla="*/ 3293 h 10000"/>
              <a:gd name="connsiteX56" fmla="*/ 4818 w 9899"/>
              <a:gd name="connsiteY56" fmla="*/ 3092 h 10000"/>
              <a:gd name="connsiteX57" fmla="*/ 4715 w 9899"/>
              <a:gd name="connsiteY57" fmla="*/ 2878 h 10000"/>
              <a:gd name="connsiteX58" fmla="*/ 4565 w 9899"/>
              <a:gd name="connsiteY58" fmla="*/ 2825 h 10000"/>
              <a:gd name="connsiteX59" fmla="*/ 4623 w 9899"/>
              <a:gd name="connsiteY59" fmla="*/ 2490 h 10000"/>
              <a:gd name="connsiteX60" fmla="*/ 4523 w 9899"/>
              <a:gd name="connsiteY60" fmla="*/ 2450 h 10000"/>
              <a:gd name="connsiteX61" fmla="*/ 4557 w 9899"/>
              <a:gd name="connsiteY61" fmla="*/ 2289 h 10000"/>
              <a:gd name="connsiteX62" fmla="*/ 4730 w 9899"/>
              <a:gd name="connsiteY62" fmla="*/ 2129 h 10000"/>
              <a:gd name="connsiteX63" fmla="*/ 4849 w 9899"/>
              <a:gd name="connsiteY63" fmla="*/ 1727 h 10000"/>
              <a:gd name="connsiteX64" fmla="*/ 5094 w 9899"/>
              <a:gd name="connsiteY64" fmla="*/ 1740 h 10000"/>
              <a:gd name="connsiteX65" fmla="*/ 5219 w 9899"/>
              <a:gd name="connsiteY65" fmla="*/ 1793 h 10000"/>
              <a:gd name="connsiteX66" fmla="*/ 5123 w 9899"/>
              <a:gd name="connsiteY66" fmla="*/ 2222 h 10000"/>
              <a:gd name="connsiteX67" fmla="*/ 5225 w 9899"/>
              <a:gd name="connsiteY67" fmla="*/ 2423 h 10000"/>
              <a:gd name="connsiteX68" fmla="*/ 5193 w 9899"/>
              <a:gd name="connsiteY68" fmla="*/ 3012 h 10000"/>
              <a:gd name="connsiteX69" fmla="*/ 5319 w 9899"/>
              <a:gd name="connsiteY69" fmla="*/ 3213 h 10000"/>
              <a:gd name="connsiteX70" fmla="*/ 5266 w 9899"/>
              <a:gd name="connsiteY70" fmla="*/ 3426 h 10000"/>
              <a:gd name="connsiteX71" fmla="*/ 5082 w 9899"/>
              <a:gd name="connsiteY71" fmla="*/ 3588 h 10000"/>
              <a:gd name="connsiteX72" fmla="*/ 5141 w 9899"/>
              <a:gd name="connsiteY72" fmla="*/ 3668 h 10000"/>
              <a:gd name="connsiteX73" fmla="*/ 4893 w 9899"/>
              <a:gd name="connsiteY73" fmla="*/ 3748 h 10000"/>
              <a:gd name="connsiteX74" fmla="*/ 5158 w 9899"/>
              <a:gd name="connsiteY74" fmla="*/ 3895 h 10000"/>
              <a:gd name="connsiteX75" fmla="*/ 5454 w 9899"/>
              <a:gd name="connsiteY75" fmla="*/ 3426 h 10000"/>
              <a:gd name="connsiteX76" fmla="*/ 5419 w 9899"/>
              <a:gd name="connsiteY76" fmla="*/ 3132 h 10000"/>
              <a:gd name="connsiteX77" fmla="*/ 5518 w 9899"/>
              <a:gd name="connsiteY77" fmla="*/ 3092 h 10000"/>
              <a:gd name="connsiteX78" fmla="*/ 5676 w 9899"/>
              <a:gd name="connsiteY78" fmla="*/ 3039 h 10000"/>
              <a:gd name="connsiteX79" fmla="*/ 5751 w 9899"/>
              <a:gd name="connsiteY79" fmla="*/ 3199 h 10000"/>
              <a:gd name="connsiteX80" fmla="*/ 5744 w 9899"/>
              <a:gd name="connsiteY80" fmla="*/ 3426 h 10000"/>
              <a:gd name="connsiteX81" fmla="*/ 5935 w 9899"/>
              <a:gd name="connsiteY81" fmla="*/ 3494 h 10000"/>
              <a:gd name="connsiteX82" fmla="*/ 5786 w 9899"/>
              <a:gd name="connsiteY82" fmla="*/ 3413 h 10000"/>
              <a:gd name="connsiteX83" fmla="*/ 5848 w 9899"/>
              <a:gd name="connsiteY83" fmla="*/ 3279 h 10000"/>
              <a:gd name="connsiteX84" fmla="*/ 5792 w 9899"/>
              <a:gd name="connsiteY84" fmla="*/ 3092 h 10000"/>
              <a:gd name="connsiteX85" fmla="*/ 5351 w 9899"/>
              <a:gd name="connsiteY85" fmla="*/ 2959 h 10000"/>
              <a:gd name="connsiteX86" fmla="*/ 5419 w 9899"/>
              <a:gd name="connsiteY86" fmla="*/ 2503 h 10000"/>
              <a:gd name="connsiteX87" fmla="*/ 5266 w 9899"/>
              <a:gd name="connsiteY87" fmla="*/ 2222 h 10000"/>
              <a:gd name="connsiteX88" fmla="*/ 5486 w 9899"/>
              <a:gd name="connsiteY88" fmla="*/ 1955 h 10000"/>
              <a:gd name="connsiteX89" fmla="*/ 5461 w 9899"/>
              <a:gd name="connsiteY89" fmla="*/ 1767 h 10000"/>
              <a:gd name="connsiteX90" fmla="*/ 5561 w 9899"/>
              <a:gd name="connsiteY90" fmla="*/ 1874 h 10000"/>
              <a:gd name="connsiteX91" fmla="*/ 5509 w 9899"/>
              <a:gd name="connsiteY91" fmla="*/ 2236 h 10000"/>
              <a:gd name="connsiteX92" fmla="*/ 5574 w 9899"/>
              <a:gd name="connsiteY92" fmla="*/ 2289 h 10000"/>
              <a:gd name="connsiteX93" fmla="*/ 5877 w 9899"/>
              <a:gd name="connsiteY93" fmla="*/ 2409 h 10000"/>
              <a:gd name="connsiteX94" fmla="*/ 5608 w 9899"/>
              <a:gd name="connsiteY94" fmla="*/ 2102 h 10000"/>
              <a:gd name="connsiteX95" fmla="*/ 5806 w 9899"/>
              <a:gd name="connsiteY95" fmla="*/ 2115 h 10000"/>
              <a:gd name="connsiteX96" fmla="*/ 5767 w 9899"/>
              <a:gd name="connsiteY96" fmla="*/ 1995 h 10000"/>
              <a:gd name="connsiteX97" fmla="*/ 5877 w 9899"/>
              <a:gd name="connsiteY97" fmla="*/ 1942 h 10000"/>
              <a:gd name="connsiteX98" fmla="*/ 6428 w 9899"/>
              <a:gd name="connsiteY98" fmla="*/ 2169 h 10000"/>
              <a:gd name="connsiteX99" fmla="*/ 6320 w 9899"/>
              <a:gd name="connsiteY99" fmla="*/ 2329 h 10000"/>
              <a:gd name="connsiteX100" fmla="*/ 6310 w 9899"/>
              <a:gd name="connsiteY100" fmla="*/ 2570 h 10000"/>
              <a:gd name="connsiteX101" fmla="*/ 6419 w 9899"/>
              <a:gd name="connsiteY101" fmla="*/ 2705 h 10000"/>
              <a:gd name="connsiteX102" fmla="*/ 6475 w 9899"/>
              <a:gd name="connsiteY102" fmla="*/ 2169 h 10000"/>
              <a:gd name="connsiteX103" fmla="*/ 6175 w 9899"/>
              <a:gd name="connsiteY103" fmla="*/ 1900 h 10000"/>
              <a:gd name="connsiteX104" fmla="*/ 6117 w 9899"/>
              <a:gd name="connsiteY104" fmla="*/ 1539 h 10000"/>
              <a:gd name="connsiteX105" fmla="*/ 6807 w 9899"/>
              <a:gd name="connsiteY105" fmla="*/ 1406 h 10000"/>
              <a:gd name="connsiteX106" fmla="*/ 6731 w 9899"/>
              <a:gd name="connsiteY106" fmla="*/ 1057 h 10000"/>
              <a:gd name="connsiteX107" fmla="*/ 6807 w 9899"/>
              <a:gd name="connsiteY107" fmla="*/ 1137 h 10000"/>
              <a:gd name="connsiteX108" fmla="*/ 6929 w 9899"/>
              <a:gd name="connsiteY108" fmla="*/ 1004 h 10000"/>
              <a:gd name="connsiteX109" fmla="*/ 6842 w 9899"/>
              <a:gd name="connsiteY109" fmla="*/ 964 h 10000"/>
              <a:gd name="connsiteX110" fmla="*/ 7581 w 9899"/>
              <a:gd name="connsiteY110" fmla="*/ 683 h 10000"/>
              <a:gd name="connsiteX111" fmla="*/ 7523 w 9899"/>
              <a:gd name="connsiteY111" fmla="*/ 616 h 10000"/>
              <a:gd name="connsiteX112" fmla="*/ 7856 w 9899"/>
              <a:gd name="connsiteY112" fmla="*/ 576 h 10000"/>
              <a:gd name="connsiteX113" fmla="*/ 7856 w 9899"/>
              <a:gd name="connsiteY113" fmla="*/ 669 h 10000"/>
              <a:gd name="connsiteX114" fmla="*/ 7934 w 9899"/>
              <a:gd name="connsiteY114" fmla="*/ 669 h 10000"/>
              <a:gd name="connsiteX115" fmla="*/ 8179 w 9899"/>
              <a:gd name="connsiteY115" fmla="*/ 549 h 10000"/>
              <a:gd name="connsiteX116" fmla="*/ 8298 w 9899"/>
              <a:gd name="connsiteY116" fmla="*/ 616 h 10000"/>
              <a:gd name="connsiteX117" fmla="*/ 8192 w 9899"/>
              <a:gd name="connsiteY117" fmla="*/ 469 h 10000"/>
              <a:gd name="connsiteX118" fmla="*/ 8465 w 9899"/>
              <a:gd name="connsiteY118" fmla="*/ 442 h 10000"/>
              <a:gd name="connsiteX119" fmla="*/ 8470 w 9899"/>
              <a:gd name="connsiteY119" fmla="*/ 254 h 10000"/>
              <a:gd name="connsiteX120" fmla="*/ 8797 w 9899"/>
              <a:gd name="connsiteY120" fmla="*/ 0 h 10000"/>
              <a:gd name="connsiteX121" fmla="*/ 9020 w 9899"/>
              <a:gd name="connsiteY121" fmla="*/ 147 h 10000"/>
              <a:gd name="connsiteX122" fmla="*/ 8831 w 9899"/>
              <a:gd name="connsiteY122" fmla="*/ 281 h 10000"/>
              <a:gd name="connsiteX123" fmla="*/ 9163 w 9899"/>
              <a:gd name="connsiteY123" fmla="*/ 267 h 10000"/>
              <a:gd name="connsiteX124" fmla="*/ 9030 w 9899"/>
              <a:gd name="connsiteY124" fmla="*/ 469 h 10000"/>
              <a:gd name="connsiteX125" fmla="*/ 9588 w 9899"/>
              <a:gd name="connsiteY125" fmla="*/ 374 h 10000"/>
              <a:gd name="connsiteX126" fmla="*/ 9899 w 9899"/>
              <a:gd name="connsiteY126" fmla="*/ 669 h 10000"/>
              <a:gd name="connsiteX127" fmla="*/ 9856 w 9899"/>
              <a:gd name="connsiteY127" fmla="*/ 790 h 10000"/>
              <a:gd name="connsiteX128" fmla="*/ 9749 w 9899"/>
              <a:gd name="connsiteY128" fmla="*/ 723 h 10000"/>
              <a:gd name="connsiteX129" fmla="*/ 9890 w 9899"/>
              <a:gd name="connsiteY129" fmla="*/ 817 h 10000"/>
              <a:gd name="connsiteX130" fmla="*/ 9822 w 9899"/>
              <a:gd name="connsiteY130" fmla="*/ 990 h 10000"/>
              <a:gd name="connsiteX131" fmla="*/ 8797 w 9899"/>
              <a:gd name="connsiteY131" fmla="*/ 1860 h 10000"/>
              <a:gd name="connsiteX132" fmla="*/ 9126 w 9899"/>
              <a:gd name="connsiteY132" fmla="*/ 1753 h 10000"/>
              <a:gd name="connsiteX133" fmla="*/ 9057 w 9899"/>
              <a:gd name="connsiteY133" fmla="*/ 1646 h 10000"/>
              <a:gd name="connsiteX134" fmla="*/ 9573 w 9899"/>
              <a:gd name="connsiteY134" fmla="*/ 1473 h 10000"/>
              <a:gd name="connsiteX135" fmla="*/ 9434 w 9899"/>
              <a:gd name="connsiteY135" fmla="*/ 1513 h 10000"/>
              <a:gd name="connsiteX136" fmla="*/ 9464 w 9899"/>
              <a:gd name="connsiteY136" fmla="*/ 1352 h 10000"/>
              <a:gd name="connsiteX137" fmla="*/ 9749 w 9899"/>
              <a:gd name="connsiteY137" fmla="*/ 1473 h 10000"/>
              <a:gd name="connsiteX138" fmla="*/ 9799 w 9899"/>
              <a:gd name="connsiteY138" fmla="*/ 1352 h 10000"/>
              <a:gd name="connsiteX139" fmla="*/ 9856 w 9899"/>
              <a:gd name="connsiteY139" fmla="*/ 1646 h 10000"/>
              <a:gd name="connsiteX140" fmla="*/ 4288 w 9899"/>
              <a:gd name="connsiteY140" fmla="*/ 7121 h 10000"/>
              <a:gd name="connsiteX141" fmla="*/ 4023 w 9899"/>
              <a:gd name="connsiteY141" fmla="*/ 6907 h 10000"/>
              <a:gd name="connsiteX142" fmla="*/ 3766 w 9899"/>
              <a:gd name="connsiteY142" fmla="*/ 7068 h 10000"/>
              <a:gd name="connsiteX143" fmla="*/ 3703 w 9899"/>
              <a:gd name="connsiteY143" fmla="*/ 7014 h 10000"/>
              <a:gd name="connsiteX144" fmla="*/ 3456 w 9899"/>
              <a:gd name="connsiteY144" fmla="*/ 4912 h 10000"/>
              <a:gd name="connsiteX145" fmla="*/ 3575 w 9899"/>
              <a:gd name="connsiteY145" fmla="*/ 7148 h 10000"/>
              <a:gd name="connsiteX146" fmla="*/ 3334 w 9899"/>
              <a:gd name="connsiteY146" fmla="*/ 7202 h 10000"/>
              <a:gd name="connsiteX147" fmla="*/ 3248 w 9899"/>
              <a:gd name="connsiteY147" fmla="*/ 7148 h 10000"/>
              <a:gd name="connsiteX148" fmla="*/ 3221 w 9899"/>
              <a:gd name="connsiteY148" fmla="*/ 7202 h 10000"/>
              <a:gd name="connsiteX149" fmla="*/ 3349 w 9899"/>
              <a:gd name="connsiteY149" fmla="*/ 7403 h 10000"/>
              <a:gd name="connsiteX150" fmla="*/ 3261 w 9899"/>
              <a:gd name="connsiteY150" fmla="*/ 7523 h 10000"/>
              <a:gd name="connsiteX151" fmla="*/ 3269 w 9899"/>
              <a:gd name="connsiteY151" fmla="*/ 7697 h 10000"/>
              <a:gd name="connsiteX152" fmla="*/ 3404 w 9899"/>
              <a:gd name="connsiteY152" fmla="*/ 7711 h 10000"/>
              <a:gd name="connsiteX153" fmla="*/ 3460 w 9899"/>
              <a:gd name="connsiteY153" fmla="*/ 7871 h 10000"/>
              <a:gd name="connsiteX154" fmla="*/ 3430 w 9899"/>
              <a:gd name="connsiteY154" fmla="*/ 7991 h 10000"/>
              <a:gd name="connsiteX155" fmla="*/ 3334 w 9899"/>
              <a:gd name="connsiteY155" fmla="*/ 7911 h 10000"/>
              <a:gd name="connsiteX156" fmla="*/ 3248 w 9899"/>
              <a:gd name="connsiteY156" fmla="*/ 7978 h 10000"/>
              <a:gd name="connsiteX157" fmla="*/ 3175 w 9899"/>
              <a:gd name="connsiteY157" fmla="*/ 7911 h 10000"/>
              <a:gd name="connsiteX158" fmla="*/ 3138 w 9899"/>
              <a:gd name="connsiteY158" fmla="*/ 7804 h 10000"/>
              <a:gd name="connsiteX159" fmla="*/ 3049 w 9899"/>
              <a:gd name="connsiteY159" fmla="*/ 7871 h 10000"/>
              <a:gd name="connsiteX160" fmla="*/ 2971 w 9899"/>
              <a:gd name="connsiteY160" fmla="*/ 7804 h 10000"/>
              <a:gd name="connsiteX161" fmla="*/ 2900 w 9899"/>
              <a:gd name="connsiteY161" fmla="*/ 7911 h 10000"/>
              <a:gd name="connsiteX162" fmla="*/ 2797 w 9899"/>
              <a:gd name="connsiteY162" fmla="*/ 7924 h 10000"/>
              <a:gd name="connsiteX163" fmla="*/ 2729 w 9899"/>
              <a:gd name="connsiteY163" fmla="*/ 7804 h 10000"/>
              <a:gd name="connsiteX164" fmla="*/ 2364 w 9899"/>
              <a:gd name="connsiteY164" fmla="*/ 7764 h 10000"/>
              <a:gd name="connsiteX165" fmla="*/ 2320 w 9899"/>
              <a:gd name="connsiteY165" fmla="*/ 7831 h 10000"/>
              <a:gd name="connsiteX166" fmla="*/ 2285 w 9899"/>
              <a:gd name="connsiteY166" fmla="*/ 7831 h 10000"/>
              <a:gd name="connsiteX167" fmla="*/ 2222 w 9899"/>
              <a:gd name="connsiteY167" fmla="*/ 7965 h 10000"/>
              <a:gd name="connsiteX168" fmla="*/ 2235 w 9899"/>
              <a:gd name="connsiteY168" fmla="*/ 8099 h 10000"/>
              <a:gd name="connsiteX169" fmla="*/ 2194 w 9899"/>
              <a:gd name="connsiteY169" fmla="*/ 8099 h 10000"/>
              <a:gd name="connsiteX170" fmla="*/ 2160 w 9899"/>
              <a:gd name="connsiteY170" fmla="*/ 7991 h 10000"/>
              <a:gd name="connsiteX171" fmla="*/ 2112 w 9899"/>
              <a:gd name="connsiteY171" fmla="*/ 8005 h 10000"/>
              <a:gd name="connsiteX172" fmla="*/ 2095 w 9899"/>
              <a:gd name="connsiteY172" fmla="*/ 8393 h 10000"/>
              <a:gd name="connsiteX173" fmla="*/ 2153 w 9899"/>
              <a:gd name="connsiteY173" fmla="*/ 8514 h 10000"/>
              <a:gd name="connsiteX174" fmla="*/ 2153 w 9899"/>
              <a:gd name="connsiteY174" fmla="*/ 8621 h 10000"/>
              <a:gd name="connsiteX175" fmla="*/ 2210 w 9899"/>
              <a:gd name="connsiteY175" fmla="*/ 8607 h 10000"/>
              <a:gd name="connsiteX176" fmla="*/ 2285 w 9899"/>
              <a:gd name="connsiteY176" fmla="*/ 8554 h 10000"/>
              <a:gd name="connsiteX177" fmla="*/ 2355 w 9899"/>
              <a:gd name="connsiteY177" fmla="*/ 8728 h 10000"/>
              <a:gd name="connsiteX178" fmla="*/ 2403 w 9899"/>
              <a:gd name="connsiteY178" fmla="*/ 8835 h 10000"/>
              <a:gd name="connsiteX179" fmla="*/ 2455 w 9899"/>
              <a:gd name="connsiteY179" fmla="*/ 8983 h 10000"/>
              <a:gd name="connsiteX180" fmla="*/ 2539 w 9899"/>
              <a:gd name="connsiteY180" fmla="*/ 9009 h 10000"/>
              <a:gd name="connsiteX181" fmla="*/ 2429 w 9899"/>
              <a:gd name="connsiteY181" fmla="*/ 9130 h 10000"/>
              <a:gd name="connsiteX182" fmla="*/ 2355 w 9899"/>
              <a:gd name="connsiteY182" fmla="*/ 9023 h 10000"/>
              <a:gd name="connsiteX183" fmla="*/ 2276 w 9899"/>
              <a:gd name="connsiteY183" fmla="*/ 9464 h 10000"/>
              <a:gd name="connsiteX184" fmla="*/ 2370 w 9899"/>
              <a:gd name="connsiteY184" fmla="*/ 9571 h 10000"/>
              <a:gd name="connsiteX185" fmla="*/ 2455 w 9899"/>
              <a:gd name="connsiteY185" fmla="*/ 10000 h 10000"/>
              <a:gd name="connsiteX186" fmla="*/ 2379 w 9899"/>
              <a:gd name="connsiteY186" fmla="*/ 9919 h 10000"/>
              <a:gd name="connsiteX187" fmla="*/ 2303 w 9899"/>
              <a:gd name="connsiteY187" fmla="*/ 9879 h 10000"/>
              <a:gd name="connsiteX188" fmla="*/ 2210 w 9899"/>
              <a:gd name="connsiteY188" fmla="*/ 9853 h 10000"/>
              <a:gd name="connsiteX189" fmla="*/ 2153 w 9899"/>
              <a:gd name="connsiteY189" fmla="*/ 9812 h 10000"/>
              <a:gd name="connsiteX190" fmla="*/ 2087 w 9899"/>
              <a:gd name="connsiteY190" fmla="*/ 9786 h 10000"/>
              <a:gd name="connsiteX191" fmla="*/ 2034 w 9899"/>
              <a:gd name="connsiteY191" fmla="*/ 9639 h 10000"/>
              <a:gd name="connsiteX192" fmla="*/ 1918 w 9899"/>
              <a:gd name="connsiteY192" fmla="*/ 9732 h 10000"/>
              <a:gd name="connsiteX193" fmla="*/ 1811 w 9899"/>
              <a:gd name="connsiteY193" fmla="*/ 9719 h 10000"/>
              <a:gd name="connsiteX194" fmla="*/ 1741 w 9899"/>
              <a:gd name="connsiteY194" fmla="*/ 9598 h 10000"/>
              <a:gd name="connsiteX195" fmla="*/ 1561 w 9899"/>
              <a:gd name="connsiteY195" fmla="*/ 9477 h 10000"/>
              <a:gd name="connsiteX196" fmla="*/ 1375 w 9899"/>
              <a:gd name="connsiteY196" fmla="*/ 9491 h 10000"/>
              <a:gd name="connsiteX197" fmla="*/ 1182 w 9899"/>
              <a:gd name="connsiteY197" fmla="*/ 9290 h 10000"/>
              <a:gd name="connsiteX198" fmla="*/ 1335 w 9899"/>
              <a:gd name="connsiteY198" fmla="*/ 9090 h 10000"/>
              <a:gd name="connsiteX199" fmla="*/ 1354 w 9899"/>
              <a:gd name="connsiteY199" fmla="*/ 8929 h 10000"/>
              <a:gd name="connsiteX200" fmla="*/ 1354 w 9899"/>
              <a:gd name="connsiteY200" fmla="*/ 8754 h 10000"/>
              <a:gd name="connsiteX201" fmla="*/ 1359 w 9899"/>
              <a:gd name="connsiteY201" fmla="*/ 8634 h 10000"/>
              <a:gd name="connsiteX202" fmla="*/ 1463 w 9899"/>
              <a:gd name="connsiteY202" fmla="*/ 8581 h 10000"/>
              <a:gd name="connsiteX203" fmla="*/ 1411 w 9899"/>
              <a:gd name="connsiteY203" fmla="*/ 8327 h 10000"/>
              <a:gd name="connsiteX204" fmla="*/ 1292 w 9899"/>
              <a:gd name="connsiteY204" fmla="*/ 8260 h 10000"/>
              <a:gd name="connsiteX205" fmla="*/ 1237 w 9899"/>
              <a:gd name="connsiteY205" fmla="*/ 8220 h 10000"/>
              <a:gd name="connsiteX206" fmla="*/ 1158 w 9899"/>
              <a:gd name="connsiteY206" fmla="*/ 8260 h 10000"/>
              <a:gd name="connsiteX207" fmla="*/ 986 w 9899"/>
              <a:gd name="connsiteY207" fmla="*/ 8193 h 10000"/>
              <a:gd name="connsiteX208" fmla="*/ 850 w 9899"/>
              <a:gd name="connsiteY208" fmla="*/ 7938 h 10000"/>
              <a:gd name="connsiteX209" fmla="*/ 740 w 9899"/>
              <a:gd name="connsiteY209" fmla="*/ 7858 h 10000"/>
              <a:gd name="connsiteX210" fmla="*/ 695 w 9899"/>
              <a:gd name="connsiteY210" fmla="*/ 7630 h 10000"/>
              <a:gd name="connsiteX211" fmla="*/ 595 w 9899"/>
              <a:gd name="connsiteY211" fmla="*/ 7604 h 10000"/>
              <a:gd name="connsiteX212" fmla="*/ 502 w 9899"/>
              <a:gd name="connsiteY212" fmla="*/ 7684 h 10000"/>
              <a:gd name="connsiteX213" fmla="*/ 443 w 9899"/>
              <a:gd name="connsiteY213" fmla="*/ 7724 h 10000"/>
              <a:gd name="connsiteX214" fmla="*/ 419 w 9899"/>
              <a:gd name="connsiteY214" fmla="*/ 7617 h 10000"/>
              <a:gd name="connsiteX215" fmla="*/ 366 w 9899"/>
              <a:gd name="connsiteY215" fmla="*/ 7523 h 10000"/>
              <a:gd name="connsiteX216" fmla="*/ 502 w 9899"/>
              <a:gd name="connsiteY216" fmla="*/ 7497 h 10000"/>
              <a:gd name="connsiteX217" fmla="*/ 488 w 9899"/>
              <a:gd name="connsiteY217" fmla="*/ 7430 h 10000"/>
              <a:gd name="connsiteX218" fmla="*/ 458 w 9899"/>
              <a:gd name="connsiteY218" fmla="*/ 7390 h 10000"/>
              <a:gd name="connsiteX219" fmla="*/ 419 w 9899"/>
              <a:gd name="connsiteY219" fmla="*/ 7336 h 10000"/>
              <a:gd name="connsiteX220" fmla="*/ 343 w 9899"/>
              <a:gd name="connsiteY220" fmla="*/ 7068 h 10000"/>
              <a:gd name="connsiteX221" fmla="*/ 244 w 9899"/>
              <a:gd name="connsiteY221" fmla="*/ 6921 h 10000"/>
              <a:gd name="connsiteX222" fmla="*/ 143 w 9899"/>
              <a:gd name="connsiteY222" fmla="*/ 6921 h 10000"/>
              <a:gd name="connsiteX223" fmla="*/ 31 w 9899"/>
              <a:gd name="connsiteY223" fmla="*/ 6921 h 10000"/>
              <a:gd name="connsiteX224" fmla="*/ 0 w 9899"/>
              <a:gd name="connsiteY224" fmla="*/ 6720 h 10000"/>
              <a:gd name="connsiteX225" fmla="*/ 62 w 9899"/>
              <a:gd name="connsiteY225"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9991 w 10000"/>
              <a:gd name="connsiteY129" fmla="*/ 817 h 10000"/>
              <a:gd name="connsiteX130" fmla="*/ 9922 w 10000"/>
              <a:gd name="connsiteY130" fmla="*/ 990 h 10000"/>
              <a:gd name="connsiteX131" fmla="*/ 8887 w 10000"/>
              <a:gd name="connsiteY131" fmla="*/ 1860 h 10000"/>
              <a:gd name="connsiteX132" fmla="*/ 9219 w 10000"/>
              <a:gd name="connsiteY132" fmla="*/ 1753 h 10000"/>
              <a:gd name="connsiteX133" fmla="*/ 9149 w 10000"/>
              <a:gd name="connsiteY133" fmla="*/ 1646 h 10000"/>
              <a:gd name="connsiteX134" fmla="*/ 9671 w 10000"/>
              <a:gd name="connsiteY134" fmla="*/ 1473 h 10000"/>
              <a:gd name="connsiteX135" fmla="*/ 9530 w 10000"/>
              <a:gd name="connsiteY135" fmla="*/ 1513 h 10000"/>
              <a:gd name="connsiteX136" fmla="*/ 9561 w 10000"/>
              <a:gd name="connsiteY136" fmla="*/ 1352 h 10000"/>
              <a:gd name="connsiteX137" fmla="*/ 9848 w 10000"/>
              <a:gd name="connsiteY137" fmla="*/ 1473 h 10000"/>
              <a:gd name="connsiteX138" fmla="*/ 9899 w 10000"/>
              <a:gd name="connsiteY138" fmla="*/ 1352 h 10000"/>
              <a:gd name="connsiteX139" fmla="*/ 4332 w 10000"/>
              <a:gd name="connsiteY139" fmla="*/ 7121 h 10000"/>
              <a:gd name="connsiteX140" fmla="*/ 4064 w 10000"/>
              <a:gd name="connsiteY140" fmla="*/ 6907 h 10000"/>
              <a:gd name="connsiteX141" fmla="*/ 3804 w 10000"/>
              <a:gd name="connsiteY141" fmla="*/ 7068 h 10000"/>
              <a:gd name="connsiteX142" fmla="*/ 3741 w 10000"/>
              <a:gd name="connsiteY142" fmla="*/ 7014 h 10000"/>
              <a:gd name="connsiteX143" fmla="*/ 3491 w 10000"/>
              <a:gd name="connsiteY143" fmla="*/ 4912 h 10000"/>
              <a:gd name="connsiteX144" fmla="*/ 3611 w 10000"/>
              <a:gd name="connsiteY144" fmla="*/ 7148 h 10000"/>
              <a:gd name="connsiteX145" fmla="*/ 3368 w 10000"/>
              <a:gd name="connsiteY145" fmla="*/ 7202 h 10000"/>
              <a:gd name="connsiteX146" fmla="*/ 3281 w 10000"/>
              <a:gd name="connsiteY146" fmla="*/ 7148 h 10000"/>
              <a:gd name="connsiteX147" fmla="*/ 3254 w 10000"/>
              <a:gd name="connsiteY147" fmla="*/ 7202 h 10000"/>
              <a:gd name="connsiteX148" fmla="*/ 3383 w 10000"/>
              <a:gd name="connsiteY148" fmla="*/ 7403 h 10000"/>
              <a:gd name="connsiteX149" fmla="*/ 3294 w 10000"/>
              <a:gd name="connsiteY149" fmla="*/ 7523 h 10000"/>
              <a:gd name="connsiteX150" fmla="*/ 3302 w 10000"/>
              <a:gd name="connsiteY150" fmla="*/ 7697 h 10000"/>
              <a:gd name="connsiteX151" fmla="*/ 3439 w 10000"/>
              <a:gd name="connsiteY151" fmla="*/ 7711 h 10000"/>
              <a:gd name="connsiteX152" fmla="*/ 3495 w 10000"/>
              <a:gd name="connsiteY152" fmla="*/ 7871 h 10000"/>
              <a:gd name="connsiteX153" fmla="*/ 3465 w 10000"/>
              <a:gd name="connsiteY153" fmla="*/ 7991 h 10000"/>
              <a:gd name="connsiteX154" fmla="*/ 3368 w 10000"/>
              <a:gd name="connsiteY154" fmla="*/ 7911 h 10000"/>
              <a:gd name="connsiteX155" fmla="*/ 3281 w 10000"/>
              <a:gd name="connsiteY155" fmla="*/ 7978 h 10000"/>
              <a:gd name="connsiteX156" fmla="*/ 3207 w 10000"/>
              <a:gd name="connsiteY156" fmla="*/ 7911 h 10000"/>
              <a:gd name="connsiteX157" fmla="*/ 3170 w 10000"/>
              <a:gd name="connsiteY157" fmla="*/ 7804 h 10000"/>
              <a:gd name="connsiteX158" fmla="*/ 3080 w 10000"/>
              <a:gd name="connsiteY158" fmla="*/ 7871 h 10000"/>
              <a:gd name="connsiteX159" fmla="*/ 3001 w 10000"/>
              <a:gd name="connsiteY159" fmla="*/ 7804 h 10000"/>
              <a:gd name="connsiteX160" fmla="*/ 2930 w 10000"/>
              <a:gd name="connsiteY160" fmla="*/ 7911 h 10000"/>
              <a:gd name="connsiteX161" fmla="*/ 2826 w 10000"/>
              <a:gd name="connsiteY161" fmla="*/ 7924 h 10000"/>
              <a:gd name="connsiteX162" fmla="*/ 2757 w 10000"/>
              <a:gd name="connsiteY162" fmla="*/ 7804 h 10000"/>
              <a:gd name="connsiteX163" fmla="*/ 2388 w 10000"/>
              <a:gd name="connsiteY163" fmla="*/ 7764 h 10000"/>
              <a:gd name="connsiteX164" fmla="*/ 2344 w 10000"/>
              <a:gd name="connsiteY164" fmla="*/ 7831 h 10000"/>
              <a:gd name="connsiteX165" fmla="*/ 2308 w 10000"/>
              <a:gd name="connsiteY165" fmla="*/ 7831 h 10000"/>
              <a:gd name="connsiteX166" fmla="*/ 2245 w 10000"/>
              <a:gd name="connsiteY166" fmla="*/ 7965 h 10000"/>
              <a:gd name="connsiteX167" fmla="*/ 2258 w 10000"/>
              <a:gd name="connsiteY167" fmla="*/ 8099 h 10000"/>
              <a:gd name="connsiteX168" fmla="*/ 2216 w 10000"/>
              <a:gd name="connsiteY168" fmla="*/ 8099 h 10000"/>
              <a:gd name="connsiteX169" fmla="*/ 2182 w 10000"/>
              <a:gd name="connsiteY169" fmla="*/ 7991 h 10000"/>
              <a:gd name="connsiteX170" fmla="*/ 2134 w 10000"/>
              <a:gd name="connsiteY170" fmla="*/ 8005 h 10000"/>
              <a:gd name="connsiteX171" fmla="*/ 2116 w 10000"/>
              <a:gd name="connsiteY171" fmla="*/ 8393 h 10000"/>
              <a:gd name="connsiteX172" fmla="*/ 2175 w 10000"/>
              <a:gd name="connsiteY172" fmla="*/ 8514 h 10000"/>
              <a:gd name="connsiteX173" fmla="*/ 2175 w 10000"/>
              <a:gd name="connsiteY173" fmla="*/ 8621 h 10000"/>
              <a:gd name="connsiteX174" fmla="*/ 2233 w 10000"/>
              <a:gd name="connsiteY174" fmla="*/ 8607 h 10000"/>
              <a:gd name="connsiteX175" fmla="*/ 2308 w 10000"/>
              <a:gd name="connsiteY175" fmla="*/ 8554 h 10000"/>
              <a:gd name="connsiteX176" fmla="*/ 2379 w 10000"/>
              <a:gd name="connsiteY176" fmla="*/ 8728 h 10000"/>
              <a:gd name="connsiteX177" fmla="*/ 2428 w 10000"/>
              <a:gd name="connsiteY177" fmla="*/ 8835 h 10000"/>
              <a:gd name="connsiteX178" fmla="*/ 2480 w 10000"/>
              <a:gd name="connsiteY178" fmla="*/ 8983 h 10000"/>
              <a:gd name="connsiteX179" fmla="*/ 2565 w 10000"/>
              <a:gd name="connsiteY179" fmla="*/ 9009 h 10000"/>
              <a:gd name="connsiteX180" fmla="*/ 2454 w 10000"/>
              <a:gd name="connsiteY180" fmla="*/ 9130 h 10000"/>
              <a:gd name="connsiteX181" fmla="*/ 2379 w 10000"/>
              <a:gd name="connsiteY181" fmla="*/ 9023 h 10000"/>
              <a:gd name="connsiteX182" fmla="*/ 2299 w 10000"/>
              <a:gd name="connsiteY182" fmla="*/ 9464 h 10000"/>
              <a:gd name="connsiteX183" fmla="*/ 2394 w 10000"/>
              <a:gd name="connsiteY183" fmla="*/ 9571 h 10000"/>
              <a:gd name="connsiteX184" fmla="*/ 2480 w 10000"/>
              <a:gd name="connsiteY184" fmla="*/ 10000 h 10000"/>
              <a:gd name="connsiteX185" fmla="*/ 2403 w 10000"/>
              <a:gd name="connsiteY185" fmla="*/ 9919 h 10000"/>
              <a:gd name="connsiteX186" fmla="*/ 2326 w 10000"/>
              <a:gd name="connsiteY186" fmla="*/ 9879 h 10000"/>
              <a:gd name="connsiteX187" fmla="*/ 2233 w 10000"/>
              <a:gd name="connsiteY187" fmla="*/ 9853 h 10000"/>
              <a:gd name="connsiteX188" fmla="*/ 2175 w 10000"/>
              <a:gd name="connsiteY188" fmla="*/ 9812 h 10000"/>
              <a:gd name="connsiteX189" fmla="*/ 2108 w 10000"/>
              <a:gd name="connsiteY189" fmla="*/ 9786 h 10000"/>
              <a:gd name="connsiteX190" fmla="*/ 2055 w 10000"/>
              <a:gd name="connsiteY190" fmla="*/ 9639 h 10000"/>
              <a:gd name="connsiteX191" fmla="*/ 1938 w 10000"/>
              <a:gd name="connsiteY191" fmla="*/ 9732 h 10000"/>
              <a:gd name="connsiteX192" fmla="*/ 1829 w 10000"/>
              <a:gd name="connsiteY192" fmla="*/ 9719 h 10000"/>
              <a:gd name="connsiteX193" fmla="*/ 1759 w 10000"/>
              <a:gd name="connsiteY193" fmla="*/ 9598 h 10000"/>
              <a:gd name="connsiteX194" fmla="*/ 1577 w 10000"/>
              <a:gd name="connsiteY194" fmla="*/ 9477 h 10000"/>
              <a:gd name="connsiteX195" fmla="*/ 1389 w 10000"/>
              <a:gd name="connsiteY195" fmla="*/ 9491 h 10000"/>
              <a:gd name="connsiteX196" fmla="*/ 1194 w 10000"/>
              <a:gd name="connsiteY196" fmla="*/ 9290 h 10000"/>
              <a:gd name="connsiteX197" fmla="*/ 1349 w 10000"/>
              <a:gd name="connsiteY197" fmla="*/ 9090 h 10000"/>
              <a:gd name="connsiteX198" fmla="*/ 1368 w 10000"/>
              <a:gd name="connsiteY198" fmla="*/ 8929 h 10000"/>
              <a:gd name="connsiteX199" fmla="*/ 1368 w 10000"/>
              <a:gd name="connsiteY199" fmla="*/ 8754 h 10000"/>
              <a:gd name="connsiteX200" fmla="*/ 1373 w 10000"/>
              <a:gd name="connsiteY200" fmla="*/ 8634 h 10000"/>
              <a:gd name="connsiteX201" fmla="*/ 1478 w 10000"/>
              <a:gd name="connsiteY201" fmla="*/ 8581 h 10000"/>
              <a:gd name="connsiteX202" fmla="*/ 1425 w 10000"/>
              <a:gd name="connsiteY202" fmla="*/ 8327 h 10000"/>
              <a:gd name="connsiteX203" fmla="*/ 1305 w 10000"/>
              <a:gd name="connsiteY203" fmla="*/ 8260 h 10000"/>
              <a:gd name="connsiteX204" fmla="*/ 1250 w 10000"/>
              <a:gd name="connsiteY204" fmla="*/ 8220 h 10000"/>
              <a:gd name="connsiteX205" fmla="*/ 1170 w 10000"/>
              <a:gd name="connsiteY205" fmla="*/ 8260 h 10000"/>
              <a:gd name="connsiteX206" fmla="*/ 996 w 10000"/>
              <a:gd name="connsiteY206" fmla="*/ 8193 h 10000"/>
              <a:gd name="connsiteX207" fmla="*/ 859 w 10000"/>
              <a:gd name="connsiteY207" fmla="*/ 7938 h 10000"/>
              <a:gd name="connsiteX208" fmla="*/ 748 w 10000"/>
              <a:gd name="connsiteY208" fmla="*/ 7858 h 10000"/>
              <a:gd name="connsiteX209" fmla="*/ 702 w 10000"/>
              <a:gd name="connsiteY209" fmla="*/ 7630 h 10000"/>
              <a:gd name="connsiteX210" fmla="*/ 601 w 10000"/>
              <a:gd name="connsiteY210" fmla="*/ 7604 h 10000"/>
              <a:gd name="connsiteX211" fmla="*/ 507 w 10000"/>
              <a:gd name="connsiteY211" fmla="*/ 7684 h 10000"/>
              <a:gd name="connsiteX212" fmla="*/ 448 w 10000"/>
              <a:gd name="connsiteY212" fmla="*/ 7724 h 10000"/>
              <a:gd name="connsiteX213" fmla="*/ 423 w 10000"/>
              <a:gd name="connsiteY213" fmla="*/ 7617 h 10000"/>
              <a:gd name="connsiteX214" fmla="*/ 370 w 10000"/>
              <a:gd name="connsiteY214" fmla="*/ 7523 h 10000"/>
              <a:gd name="connsiteX215" fmla="*/ 507 w 10000"/>
              <a:gd name="connsiteY215" fmla="*/ 7497 h 10000"/>
              <a:gd name="connsiteX216" fmla="*/ 493 w 10000"/>
              <a:gd name="connsiteY216" fmla="*/ 7430 h 10000"/>
              <a:gd name="connsiteX217" fmla="*/ 463 w 10000"/>
              <a:gd name="connsiteY217" fmla="*/ 7390 h 10000"/>
              <a:gd name="connsiteX218" fmla="*/ 423 w 10000"/>
              <a:gd name="connsiteY218" fmla="*/ 7336 h 10000"/>
              <a:gd name="connsiteX219" fmla="*/ 346 w 10000"/>
              <a:gd name="connsiteY219" fmla="*/ 7068 h 10000"/>
              <a:gd name="connsiteX220" fmla="*/ 246 w 10000"/>
              <a:gd name="connsiteY220" fmla="*/ 6921 h 10000"/>
              <a:gd name="connsiteX221" fmla="*/ 144 w 10000"/>
              <a:gd name="connsiteY221" fmla="*/ 6921 h 10000"/>
              <a:gd name="connsiteX222" fmla="*/ 31 w 10000"/>
              <a:gd name="connsiteY222" fmla="*/ 6921 h 10000"/>
              <a:gd name="connsiteX223" fmla="*/ 0 w 10000"/>
              <a:gd name="connsiteY223" fmla="*/ 6720 h 10000"/>
              <a:gd name="connsiteX224" fmla="*/ 63 w 10000"/>
              <a:gd name="connsiteY224"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9991 w 10000"/>
              <a:gd name="connsiteY129" fmla="*/ 817 h 10000"/>
              <a:gd name="connsiteX130" fmla="*/ 9922 w 10000"/>
              <a:gd name="connsiteY130" fmla="*/ 990 h 10000"/>
              <a:gd name="connsiteX131" fmla="*/ 8887 w 10000"/>
              <a:gd name="connsiteY131" fmla="*/ 1860 h 10000"/>
              <a:gd name="connsiteX132" fmla="*/ 9219 w 10000"/>
              <a:gd name="connsiteY132" fmla="*/ 1753 h 10000"/>
              <a:gd name="connsiteX133" fmla="*/ 9149 w 10000"/>
              <a:gd name="connsiteY133" fmla="*/ 1646 h 10000"/>
              <a:gd name="connsiteX134" fmla="*/ 9671 w 10000"/>
              <a:gd name="connsiteY134" fmla="*/ 1473 h 10000"/>
              <a:gd name="connsiteX135" fmla="*/ 9530 w 10000"/>
              <a:gd name="connsiteY135" fmla="*/ 1513 h 10000"/>
              <a:gd name="connsiteX136" fmla="*/ 9561 w 10000"/>
              <a:gd name="connsiteY136" fmla="*/ 1352 h 10000"/>
              <a:gd name="connsiteX137" fmla="*/ 9848 w 10000"/>
              <a:gd name="connsiteY137" fmla="*/ 1473 h 10000"/>
              <a:gd name="connsiteX138" fmla="*/ 4332 w 10000"/>
              <a:gd name="connsiteY138" fmla="*/ 7121 h 10000"/>
              <a:gd name="connsiteX139" fmla="*/ 4064 w 10000"/>
              <a:gd name="connsiteY139" fmla="*/ 6907 h 10000"/>
              <a:gd name="connsiteX140" fmla="*/ 3804 w 10000"/>
              <a:gd name="connsiteY140" fmla="*/ 7068 h 10000"/>
              <a:gd name="connsiteX141" fmla="*/ 3741 w 10000"/>
              <a:gd name="connsiteY141" fmla="*/ 7014 h 10000"/>
              <a:gd name="connsiteX142" fmla="*/ 3491 w 10000"/>
              <a:gd name="connsiteY142" fmla="*/ 4912 h 10000"/>
              <a:gd name="connsiteX143" fmla="*/ 3611 w 10000"/>
              <a:gd name="connsiteY143" fmla="*/ 7148 h 10000"/>
              <a:gd name="connsiteX144" fmla="*/ 3368 w 10000"/>
              <a:gd name="connsiteY144" fmla="*/ 7202 h 10000"/>
              <a:gd name="connsiteX145" fmla="*/ 3281 w 10000"/>
              <a:gd name="connsiteY145" fmla="*/ 7148 h 10000"/>
              <a:gd name="connsiteX146" fmla="*/ 3254 w 10000"/>
              <a:gd name="connsiteY146" fmla="*/ 7202 h 10000"/>
              <a:gd name="connsiteX147" fmla="*/ 3383 w 10000"/>
              <a:gd name="connsiteY147" fmla="*/ 7403 h 10000"/>
              <a:gd name="connsiteX148" fmla="*/ 3294 w 10000"/>
              <a:gd name="connsiteY148" fmla="*/ 7523 h 10000"/>
              <a:gd name="connsiteX149" fmla="*/ 3302 w 10000"/>
              <a:gd name="connsiteY149" fmla="*/ 7697 h 10000"/>
              <a:gd name="connsiteX150" fmla="*/ 3439 w 10000"/>
              <a:gd name="connsiteY150" fmla="*/ 7711 h 10000"/>
              <a:gd name="connsiteX151" fmla="*/ 3495 w 10000"/>
              <a:gd name="connsiteY151" fmla="*/ 7871 h 10000"/>
              <a:gd name="connsiteX152" fmla="*/ 3465 w 10000"/>
              <a:gd name="connsiteY152" fmla="*/ 7991 h 10000"/>
              <a:gd name="connsiteX153" fmla="*/ 3368 w 10000"/>
              <a:gd name="connsiteY153" fmla="*/ 7911 h 10000"/>
              <a:gd name="connsiteX154" fmla="*/ 3281 w 10000"/>
              <a:gd name="connsiteY154" fmla="*/ 7978 h 10000"/>
              <a:gd name="connsiteX155" fmla="*/ 3207 w 10000"/>
              <a:gd name="connsiteY155" fmla="*/ 7911 h 10000"/>
              <a:gd name="connsiteX156" fmla="*/ 3170 w 10000"/>
              <a:gd name="connsiteY156" fmla="*/ 7804 h 10000"/>
              <a:gd name="connsiteX157" fmla="*/ 3080 w 10000"/>
              <a:gd name="connsiteY157" fmla="*/ 7871 h 10000"/>
              <a:gd name="connsiteX158" fmla="*/ 3001 w 10000"/>
              <a:gd name="connsiteY158" fmla="*/ 7804 h 10000"/>
              <a:gd name="connsiteX159" fmla="*/ 2930 w 10000"/>
              <a:gd name="connsiteY159" fmla="*/ 7911 h 10000"/>
              <a:gd name="connsiteX160" fmla="*/ 2826 w 10000"/>
              <a:gd name="connsiteY160" fmla="*/ 7924 h 10000"/>
              <a:gd name="connsiteX161" fmla="*/ 2757 w 10000"/>
              <a:gd name="connsiteY161" fmla="*/ 7804 h 10000"/>
              <a:gd name="connsiteX162" fmla="*/ 2388 w 10000"/>
              <a:gd name="connsiteY162" fmla="*/ 7764 h 10000"/>
              <a:gd name="connsiteX163" fmla="*/ 2344 w 10000"/>
              <a:gd name="connsiteY163" fmla="*/ 7831 h 10000"/>
              <a:gd name="connsiteX164" fmla="*/ 2308 w 10000"/>
              <a:gd name="connsiteY164" fmla="*/ 7831 h 10000"/>
              <a:gd name="connsiteX165" fmla="*/ 2245 w 10000"/>
              <a:gd name="connsiteY165" fmla="*/ 7965 h 10000"/>
              <a:gd name="connsiteX166" fmla="*/ 2258 w 10000"/>
              <a:gd name="connsiteY166" fmla="*/ 8099 h 10000"/>
              <a:gd name="connsiteX167" fmla="*/ 2216 w 10000"/>
              <a:gd name="connsiteY167" fmla="*/ 8099 h 10000"/>
              <a:gd name="connsiteX168" fmla="*/ 2182 w 10000"/>
              <a:gd name="connsiteY168" fmla="*/ 7991 h 10000"/>
              <a:gd name="connsiteX169" fmla="*/ 2134 w 10000"/>
              <a:gd name="connsiteY169" fmla="*/ 8005 h 10000"/>
              <a:gd name="connsiteX170" fmla="*/ 2116 w 10000"/>
              <a:gd name="connsiteY170" fmla="*/ 8393 h 10000"/>
              <a:gd name="connsiteX171" fmla="*/ 2175 w 10000"/>
              <a:gd name="connsiteY171" fmla="*/ 8514 h 10000"/>
              <a:gd name="connsiteX172" fmla="*/ 2175 w 10000"/>
              <a:gd name="connsiteY172" fmla="*/ 8621 h 10000"/>
              <a:gd name="connsiteX173" fmla="*/ 2233 w 10000"/>
              <a:gd name="connsiteY173" fmla="*/ 8607 h 10000"/>
              <a:gd name="connsiteX174" fmla="*/ 2308 w 10000"/>
              <a:gd name="connsiteY174" fmla="*/ 8554 h 10000"/>
              <a:gd name="connsiteX175" fmla="*/ 2379 w 10000"/>
              <a:gd name="connsiteY175" fmla="*/ 8728 h 10000"/>
              <a:gd name="connsiteX176" fmla="*/ 2428 w 10000"/>
              <a:gd name="connsiteY176" fmla="*/ 8835 h 10000"/>
              <a:gd name="connsiteX177" fmla="*/ 2480 w 10000"/>
              <a:gd name="connsiteY177" fmla="*/ 8983 h 10000"/>
              <a:gd name="connsiteX178" fmla="*/ 2565 w 10000"/>
              <a:gd name="connsiteY178" fmla="*/ 9009 h 10000"/>
              <a:gd name="connsiteX179" fmla="*/ 2454 w 10000"/>
              <a:gd name="connsiteY179" fmla="*/ 9130 h 10000"/>
              <a:gd name="connsiteX180" fmla="*/ 2379 w 10000"/>
              <a:gd name="connsiteY180" fmla="*/ 9023 h 10000"/>
              <a:gd name="connsiteX181" fmla="*/ 2299 w 10000"/>
              <a:gd name="connsiteY181" fmla="*/ 9464 h 10000"/>
              <a:gd name="connsiteX182" fmla="*/ 2394 w 10000"/>
              <a:gd name="connsiteY182" fmla="*/ 9571 h 10000"/>
              <a:gd name="connsiteX183" fmla="*/ 2480 w 10000"/>
              <a:gd name="connsiteY183" fmla="*/ 10000 h 10000"/>
              <a:gd name="connsiteX184" fmla="*/ 2403 w 10000"/>
              <a:gd name="connsiteY184" fmla="*/ 9919 h 10000"/>
              <a:gd name="connsiteX185" fmla="*/ 2326 w 10000"/>
              <a:gd name="connsiteY185" fmla="*/ 9879 h 10000"/>
              <a:gd name="connsiteX186" fmla="*/ 2233 w 10000"/>
              <a:gd name="connsiteY186" fmla="*/ 9853 h 10000"/>
              <a:gd name="connsiteX187" fmla="*/ 2175 w 10000"/>
              <a:gd name="connsiteY187" fmla="*/ 9812 h 10000"/>
              <a:gd name="connsiteX188" fmla="*/ 2108 w 10000"/>
              <a:gd name="connsiteY188" fmla="*/ 9786 h 10000"/>
              <a:gd name="connsiteX189" fmla="*/ 2055 w 10000"/>
              <a:gd name="connsiteY189" fmla="*/ 9639 h 10000"/>
              <a:gd name="connsiteX190" fmla="*/ 1938 w 10000"/>
              <a:gd name="connsiteY190" fmla="*/ 9732 h 10000"/>
              <a:gd name="connsiteX191" fmla="*/ 1829 w 10000"/>
              <a:gd name="connsiteY191" fmla="*/ 9719 h 10000"/>
              <a:gd name="connsiteX192" fmla="*/ 1759 w 10000"/>
              <a:gd name="connsiteY192" fmla="*/ 9598 h 10000"/>
              <a:gd name="connsiteX193" fmla="*/ 1577 w 10000"/>
              <a:gd name="connsiteY193" fmla="*/ 9477 h 10000"/>
              <a:gd name="connsiteX194" fmla="*/ 1389 w 10000"/>
              <a:gd name="connsiteY194" fmla="*/ 9491 h 10000"/>
              <a:gd name="connsiteX195" fmla="*/ 1194 w 10000"/>
              <a:gd name="connsiteY195" fmla="*/ 9290 h 10000"/>
              <a:gd name="connsiteX196" fmla="*/ 1349 w 10000"/>
              <a:gd name="connsiteY196" fmla="*/ 9090 h 10000"/>
              <a:gd name="connsiteX197" fmla="*/ 1368 w 10000"/>
              <a:gd name="connsiteY197" fmla="*/ 8929 h 10000"/>
              <a:gd name="connsiteX198" fmla="*/ 1368 w 10000"/>
              <a:gd name="connsiteY198" fmla="*/ 8754 h 10000"/>
              <a:gd name="connsiteX199" fmla="*/ 1373 w 10000"/>
              <a:gd name="connsiteY199" fmla="*/ 8634 h 10000"/>
              <a:gd name="connsiteX200" fmla="*/ 1478 w 10000"/>
              <a:gd name="connsiteY200" fmla="*/ 8581 h 10000"/>
              <a:gd name="connsiteX201" fmla="*/ 1425 w 10000"/>
              <a:gd name="connsiteY201" fmla="*/ 8327 h 10000"/>
              <a:gd name="connsiteX202" fmla="*/ 1305 w 10000"/>
              <a:gd name="connsiteY202" fmla="*/ 8260 h 10000"/>
              <a:gd name="connsiteX203" fmla="*/ 1250 w 10000"/>
              <a:gd name="connsiteY203" fmla="*/ 8220 h 10000"/>
              <a:gd name="connsiteX204" fmla="*/ 1170 w 10000"/>
              <a:gd name="connsiteY204" fmla="*/ 8260 h 10000"/>
              <a:gd name="connsiteX205" fmla="*/ 996 w 10000"/>
              <a:gd name="connsiteY205" fmla="*/ 8193 h 10000"/>
              <a:gd name="connsiteX206" fmla="*/ 859 w 10000"/>
              <a:gd name="connsiteY206" fmla="*/ 7938 h 10000"/>
              <a:gd name="connsiteX207" fmla="*/ 748 w 10000"/>
              <a:gd name="connsiteY207" fmla="*/ 7858 h 10000"/>
              <a:gd name="connsiteX208" fmla="*/ 702 w 10000"/>
              <a:gd name="connsiteY208" fmla="*/ 7630 h 10000"/>
              <a:gd name="connsiteX209" fmla="*/ 601 w 10000"/>
              <a:gd name="connsiteY209" fmla="*/ 7604 h 10000"/>
              <a:gd name="connsiteX210" fmla="*/ 507 w 10000"/>
              <a:gd name="connsiteY210" fmla="*/ 7684 h 10000"/>
              <a:gd name="connsiteX211" fmla="*/ 448 w 10000"/>
              <a:gd name="connsiteY211" fmla="*/ 7724 h 10000"/>
              <a:gd name="connsiteX212" fmla="*/ 423 w 10000"/>
              <a:gd name="connsiteY212" fmla="*/ 7617 h 10000"/>
              <a:gd name="connsiteX213" fmla="*/ 370 w 10000"/>
              <a:gd name="connsiteY213" fmla="*/ 7523 h 10000"/>
              <a:gd name="connsiteX214" fmla="*/ 507 w 10000"/>
              <a:gd name="connsiteY214" fmla="*/ 7497 h 10000"/>
              <a:gd name="connsiteX215" fmla="*/ 493 w 10000"/>
              <a:gd name="connsiteY215" fmla="*/ 7430 h 10000"/>
              <a:gd name="connsiteX216" fmla="*/ 463 w 10000"/>
              <a:gd name="connsiteY216" fmla="*/ 7390 h 10000"/>
              <a:gd name="connsiteX217" fmla="*/ 423 w 10000"/>
              <a:gd name="connsiteY217" fmla="*/ 7336 h 10000"/>
              <a:gd name="connsiteX218" fmla="*/ 346 w 10000"/>
              <a:gd name="connsiteY218" fmla="*/ 7068 h 10000"/>
              <a:gd name="connsiteX219" fmla="*/ 246 w 10000"/>
              <a:gd name="connsiteY219" fmla="*/ 6921 h 10000"/>
              <a:gd name="connsiteX220" fmla="*/ 144 w 10000"/>
              <a:gd name="connsiteY220" fmla="*/ 6921 h 10000"/>
              <a:gd name="connsiteX221" fmla="*/ 31 w 10000"/>
              <a:gd name="connsiteY221" fmla="*/ 6921 h 10000"/>
              <a:gd name="connsiteX222" fmla="*/ 0 w 10000"/>
              <a:gd name="connsiteY222" fmla="*/ 6720 h 10000"/>
              <a:gd name="connsiteX223" fmla="*/ 63 w 10000"/>
              <a:gd name="connsiteY223"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9991 w 10000"/>
              <a:gd name="connsiteY129" fmla="*/ 817 h 10000"/>
              <a:gd name="connsiteX130" fmla="*/ 9922 w 10000"/>
              <a:gd name="connsiteY130" fmla="*/ 990 h 10000"/>
              <a:gd name="connsiteX131" fmla="*/ 8887 w 10000"/>
              <a:gd name="connsiteY131" fmla="*/ 1860 h 10000"/>
              <a:gd name="connsiteX132" fmla="*/ 9219 w 10000"/>
              <a:gd name="connsiteY132" fmla="*/ 1753 h 10000"/>
              <a:gd name="connsiteX133" fmla="*/ 9149 w 10000"/>
              <a:gd name="connsiteY133" fmla="*/ 1646 h 10000"/>
              <a:gd name="connsiteX134" fmla="*/ 9530 w 10000"/>
              <a:gd name="connsiteY134" fmla="*/ 1513 h 10000"/>
              <a:gd name="connsiteX135" fmla="*/ 9561 w 10000"/>
              <a:gd name="connsiteY135" fmla="*/ 1352 h 10000"/>
              <a:gd name="connsiteX136" fmla="*/ 9848 w 10000"/>
              <a:gd name="connsiteY136" fmla="*/ 1473 h 10000"/>
              <a:gd name="connsiteX137" fmla="*/ 4332 w 10000"/>
              <a:gd name="connsiteY137" fmla="*/ 7121 h 10000"/>
              <a:gd name="connsiteX138" fmla="*/ 4064 w 10000"/>
              <a:gd name="connsiteY138" fmla="*/ 6907 h 10000"/>
              <a:gd name="connsiteX139" fmla="*/ 3804 w 10000"/>
              <a:gd name="connsiteY139" fmla="*/ 7068 h 10000"/>
              <a:gd name="connsiteX140" fmla="*/ 3741 w 10000"/>
              <a:gd name="connsiteY140" fmla="*/ 7014 h 10000"/>
              <a:gd name="connsiteX141" fmla="*/ 3491 w 10000"/>
              <a:gd name="connsiteY141" fmla="*/ 4912 h 10000"/>
              <a:gd name="connsiteX142" fmla="*/ 3611 w 10000"/>
              <a:gd name="connsiteY142" fmla="*/ 7148 h 10000"/>
              <a:gd name="connsiteX143" fmla="*/ 3368 w 10000"/>
              <a:gd name="connsiteY143" fmla="*/ 7202 h 10000"/>
              <a:gd name="connsiteX144" fmla="*/ 3281 w 10000"/>
              <a:gd name="connsiteY144" fmla="*/ 7148 h 10000"/>
              <a:gd name="connsiteX145" fmla="*/ 3254 w 10000"/>
              <a:gd name="connsiteY145" fmla="*/ 7202 h 10000"/>
              <a:gd name="connsiteX146" fmla="*/ 3383 w 10000"/>
              <a:gd name="connsiteY146" fmla="*/ 7403 h 10000"/>
              <a:gd name="connsiteX147" fmla="*/ 3294 w 10000"/>
              <a:gd name="connsiteY147" fmla="*/ 7523 h 10000"/>
              <a:gd name="connsiteX148" fmla="*/ 3302 w 10000"/>
              <a:gd name="connsiteY148" fmla="*/ 7697 h 10000"/>
              <a:gd name="connsiteX149" fmla="*/ 3439 w 10000"/>
              <a:gd name="connsiteY149" fmla="*/ 7711 h 10000"/>
              <a:gd name="connsiteX150" fmla="*/ 3495 w 10000"/>
              <a:gd name="connsiteY150" fmla="*/ 7871 h 10000"/>
              <a:gd name="connsiteX151" fmla="*/ 3465 w 10000"/>
              <a:gd name="connsiteY151" fmla="*/ 7991 h 10000"/>
              <a:gd name="connsiteX152" fmla="*/ 3368 w 10000"/>
              <a:gd name="connsiteY152" fmla="*/ 7911 h 10000"/>
              <a:gd name="connsiteX153" fmla="*/ 3281 w 10000"/>
              <a:gd name="connsiteY153" fmla="*/ 7978 h 10000"/>
              <a:gd name="connsiteX154" fmla="*/ 3207 w 10000"/>
              <a:gd name="connsiteY154" fmla="*/ 7911 h 10000"/>
              <a:gd name="connsiteX155" fmla="*/ 3170 w 10000"/>
              <a:gd name="connsiteY155" fmla="*/ 7804 h 10000"/>
              <a:gd name="connsiteX156" fmla="*/ 3080 w 10000"/>
              <a:gd name="connsiteY156" fmla="*/ 7871 h 10000"/>
              <a:gd name="connsiteX157" fmla="*/ 3001 w 10000"/>
              <a:gd name="connsiteY157" fmla="*/ 7804 h 10000"/>
              <a:gd name="connsiteX158" fmla="*/ 2930 w 10000"/>
              <a:gd name="connsiteY158" fmla="*/ 7911 h 10000"/>
              <a:gd name="connsiteX159" fmla="*/ 2826 w 10000"/>
              <a:gd name="connsiteY159" fmla="*/ 7924 h 10000"/>
              <a:gd name="connsiteX160" fmla="*/ 2757 w 10000"/>
              <a:gd name="connsiteY160" fmla="*/ 7804 h 10000"/>
              <a:gd name="connsiteX161" fmla="*/ 2388 w 10000"/>
              <a:gd name="connsiteY161" fmla="*/ 7764 h 10000"/>
              <a:gd name="connsiteX162" fmla="*/ 2344 w 10000"/>
              <a:gd name="connsiteY162" fmla="*/ 7831 h 10000"/>
              <a:gd name="connsiteX163" fmla="*/ 2308 w 10000"/>
              <a:gd name="connsiteY163" fmla="*/ 7831 h 10000"/>
              <a:gd name="connsiteX164" fmla="*/ 2245 w 10000"/>
              <a:gd name="connsiteY164" fmla="*/ 7965 h 10000"/>
              <a:gd name="connsiteX165" fmla="*/ 2258 w 10000"/>
              <a:gd name="connsiteY165" fmla="*/ 8099 h 10000"/>
              <a:gd name="connsiteX166" fmla="*/ 2216 w 10000"/>
              <a:gd name="connsiteY166" fmla="*/ 8099 h 10000"/>
              <a:gd name="connsiteX167" fmla="*/ 2182 w 10000"/>
              <a:gd name="connsiteY167" fmla="*/ 7991 h 10000"/>
              <a:gd name="connsiteX168" fmla="*/ 2134 w 10000"/>
              <a:gd name="connsiteY168" fmla="*/ 8005 h 10000"/>
              <a:gd name="connsiteX169" fmla="*/ 2116 w 10000"/>
              <a:gd name="connsiteY169" fmla="*/ 8393 h 10000"/>
              <a:gd name="connsiteX170" fmla="*/ 2175 w 10000"/>
              <a:gd name="connsiteY170" fmla="*/ 8514 h 10000"/>
              <a:gd name="connsiteX171" fmla="*/ 2175 w 10000"/>
              <a:gd name="connsiteY171" fmla="*/ 8621 h 10000"/>
              <a:gd name="connsiteX172" fmla="*/ 2233 w 10000"/>
              <a:gd name="connsiteY172" fmla="*/ 8607 h 10000"/>
              <a:gd name="connsiteX173" fmla="*/ 2308 w 10000"/>
              <a:gd name="connsiteY173" fmla="*/ 8554 h 10000"/>
              <a:gd name="connsiteX174" fmla="*/ 2379 w 10000"/>
              <a:gd name="connsiteY174" fmla="*/ 8728 h 10000"/>
              <a:gd name="connsiteX175" fmla="*/ 2428 w 10000"/>
              <a:gd name="connsiteY175" fmla="*/ 8835 h 10000"/>
              <a:gd name="connsiteX176" fmla="*/ 2480 w 10000"/>
              <a:gd name="connsiteY176" fmla="*/ 8983 h 10000"/>
              <a:gd name="connsiteX177" fmla="*/ 2565 w 10000"/>
              <a:gd name="connsiteY177" fmla="*/ 9009 h 10000"/>
              <a:gd name="connsiteX178" fmla="*/ 2454 w 10000"/>
              <a:gd name="connsiteY178" fmla="*/ 9130 h 10000"/>
              <a:gd name="connsiteX179" fmla="*/ 2379 w 10000"/>
              <a:gd name="connsiteY179" fmla="*/ 9023 h 10000"/>
              <a:gd name="connsiteX180" fmla="*/ 2299 w 10000"/>
              <a:gd name="connsiteY180" fmla="*/ 9464 h 10000"/>
              <a:gd name="connsiteX181" fmla="*/ 2394 w 10000"/>
              <a:gd name="connsiteY181" fmla="*/ 9571 h 10000"/>
              <a:gd name="connsiteX182" fmla="*/ 2480 w 10000"/>
              <a:gd name="connsiteY182" fmla="*/ 10000 h 10000"/>
              <a:gd name="connsiteX183" fmla="*/ 2403 w 10000"/>
              <a:gd name="connsiteY183" fmla="*/ 9919 h 10000"/>
              <a:gd name="connsiteX184" fmla="*/ 2326 w 10000"/>
              <a:gd name="connsiteY184" fmla="*/ 9879 h 10000"/>
              <a:gd name="connsiteX185" fmla="*/ 2233 w 10000"/>
              <a:gd name="connsiteY185" fmla="*/ 9853 h 10000"/>
              <a:gd name="connsiteX186" fmla="*/ 2175 w 10000"/>
              <a:gd name="connsiteY186" fmla="*/ 9812 h 10000"/>
              <a:gd name="connsiteX187" fmla="*/ 2108 w 10000"/>
              <a:gd name="connsiteY187" fmla="*/ 9786 h 10000"/>
              <a:gd name="connsiteX188" fmla="*/ 2055 w 10000"/>
              <a:gd name="connsiteY188" fmla="*/ 9639 h 10000"/>
              <a:gd name="connsiteX189" fmla="*/ 1938 w 10000"/>
              <a:gd name="connsiteY189" fmla="*/ 9732 h 10000"/>
              <a:gd name="connsiteX190" fmla="*/ 1829 w 10000"/>
              <a:gd name="connsiteY190" fmla="*/ 9719 h 10000"/>
              <a:gd name="connsiteX191" fmla="*/ 1759 w 10000"/>
              <a:gd name="connsiteY191" fmla="*/ 9598 h 10000"/>
              <a:gd name="connsiteX192" fmla="*/ 1577 w 10000"/>
              <a:gd name="connsiteY192" fmla="*/ 9477 h 10000"/>
              <a:gd name="connsiteX193" fmla="*/ 1389 w 10000"/>
              <a:gd name="connsiteY193" fmla="*/ 9491 h 10000"/>
              <a:gd name="connsiteX194" fmla="*/ 1194 w 10000"/>
              <a:gd name="connsiteY194" fmla="*/ 9290 h 10000"/>
              <a:gd name="connsiteX195" fmla="*/ 1349 w 10000"/>
              <a:gd name="connsiteY195" fmla="*/ 9090 h 10000"/>
              <a:gd name="connsiteX196" fmla="*/ 1368 w 10000"/>
              <a:gd name="connsiteY196" fmla="*/ 8929 h 10000"/>
              <a:gd name="connsiteX197" fmla="*/ 1368 w 10000"/>
              <a:gd name="connsiteY197" fmla="*/ 8754 h 10000"/>
              <a:gd name="connsiteX198" fmla="*/ 1373 w 10000"/>
              <a:gd name="connsiteY198" fmla="*/ 8634 h 10000"/>
              <a:gd name="connsiteX199" fmla="*/ 1478 w 10000"/>
              <a:gd name="connsiteY199" fmla="*/ 8581 h 10000"/>
              <a:gd name="connsiteX200" fmla="*/ 1425 w 10000"/>
              <a:gd name="connsiteY200" fmla="*/ 8327 h 10000"/>
              <a:gd name="connsiteX201" fmla="*/ 1305 w 10000"/>
              <a:gd name="connsiteY201" fmla="*/ 8260 h 10000"/>
              <a:gd name="connsiteX202" fmla="*/ 1250 w 10000"/>
              <a:gd name="connsiteY202" fmla="*/ 8220 h 10000"/>
              <a:gd name="connsiteX203" fmla="*/ 1170 w 10000"/>
              <a:gd name="connsiteY203" fmla="*/ 8260 h 10000"/>
              <a:gd name="connsiteX204" fmla="*/ 996 w 10000"/>
              <a:gd name="connsiteY204" fmla="*/ 8193 h 10000"/>
              <a:gd name="connsiteX205" fmla="*/ 859 w 10000"/>
              <a:gd name="connsiteY205" fmla="*/ 7938 h 10000"/>
              <a:gd name="connsiteX206" fmla="*/ 748 w 10000"/>
              <a:gd name="connsiteY206" fmla="*/ 7858 h 10000"/>
              <a:gd name="connsiteX207" fmla="*/ 702 w 10000"/>
              <a:gd name="connsiteY207" fmla="*/ 7630 h 10000"/>
              <a:gd name="connsiteX208" fmla="*/ 601 w 10000"/>
              <a:gd name="connsiteY208" fmla="*/ 7604 h 10000"/>
              <a:gd name="connsiteX209" fmla="*/ 507 w 10000"/>
              <a:gd name="connsiteY209" fmla="*/ 7684 h 10000"/>
              <a:gd name="connsiteX210" fmla="*/ 448 w 10000"/>
              <a:gd name="connsiteY210" fmla="*/ 7724 h 10000"/>
              <a:gd name="connsiteX211" fmla="*/ 423 w 10000"/>
              <a:gd name="connsiteY211" fmla="*/ 7617 h 10000"/>
              <a:gd name="connsiteX212" fmla="*/ 370 w 10000"/>
              <a:gd name="connsiteY212" fmla="*/ 7523 h 10000"/>
              <a:gd name="connsiteX213" fmla="*/ 507 w 10000"/>
              <a:gd name="connsiteY213" fmla="*/ 7497 h 10000"/>
              <a:gd name="connsiteX214" fmla="*/ 493 w 10000"/>
              <a:gd name="connsiteY214" fmla="*/ 7430 h 10000"/>
              <a:gd name="connsiteX215" fmla="*/ 463 w 10000"/>
              <a:gd name="connsiteY215" fmla="*/ 7390 h 10000"/>
              <a:gd name="connsiteX216" fmla="*/ 423 w 10000"/>
              <a:gd name="connsiteY216" fmla="*/ 7336 h 10000"/>
              <a:gd name="connsiteX217" fmla="*/ 346 w 10000"/>
              <a:gd name="connsiteY217" fmla="*/ 7068 h 10000"/>
              <a:gd name="connsiteX218" fmla="*/ 246 w 10000"/>
              <a:gd name="connsiteY218" fmla="*/ 6921 h 10000"/>
              <a:gd name="connsiteX219" fmla="*/ 144 w 10000"/>
              <a:gd name="connsiteY219" fmla="*/ 6921 h 10000"/>
              <a:gd name="connsiteX220" fmla="*/ 31 w 10000"/>
              <a:gd name="connsiteY220" fmla="*/ 6921 h 10000"/>
              <a:gd name="connsiteX221" fmla="*/ 0 w 10000"/>
              <a:gd name="connsiteY221" fmla="*/ 6720 h 10000"/>
              <a:gd name="connsiteX222" fmla="*/ 63 w 10000"/>
              <a:gd name="connsiteY222"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9991 w 10000"/>
              <a:gd name="connsiteY129" fmla="*/ 817 h 10000"/>
              <a:gd name="connsiteX130" fmla="*/ 9922 w 10000"/>
              <a:gd name="connsiteY130" fmla="*/ 990 h 10000"/>
              <a:gd name="connsiteX131" fmla="*/ 8887 w 10000"/>
              <a:gd name="connsiteY131" fmla="*/ 1860 h 10000"/>
              <a:gd name="connsiteX132" fmla="*/ 9219 w 10000"/>
              <a:gd name="connsiteY132" fmla="*/ 1753 h 10000"/>
              <a:gd name="connsiteX133" fmla="*/ 9149 w 10000"/>
              <a:gd name="connsiteY133" fmla="*/ 1646 h 10000"/>
              <a:gd name="connsiteX134" fmla="*/ 9561 w 10000"/>
              <a:gd name="connsiteY134" fmla="*/ 1352 h 10000"/>
              <a:gd name="connsiteX135" fmla="*/ 9848 w 10000"/>
              <a:gd name="connsiteY135" fmla="*/ 1473 h 10000"/>
              <a:gd name="connsiteX136" fmla="*/ 4332 w 10000"/>
              <a:gd name="connsiteY136" fmla="*/ 7121 h 10000"/>
              <a:gd name="connsiteX137" fmla="*/ 4064 w 10000"/>
              <a:gd name="connsiteY137" fmla="*/ 6907 h 10000"/>
              <a:gd name="connsiteX138" fmla="*/ 3804 w 10000"/>
              <a:gd name="connsiteY138" fmla="*/ 7068 h 10000"/>
              <a:gd name="connsiteX139" fmla="*/ 3741 w 10000"/>
              <a:gd name="connsiteY139" fmla="*/ 7014 h 10000"/>
              <a:gd name="connsiteX140" fmla="*/ 3491 w 10000"/>
              <a:gd name="connsiteY140" fmla="*/ 4912 h 10000"/>
              <a:gd name="connsiteX141" fmla="*/ 3611 w 10000"/>
              <a:gd name="connsiteY141" fmla="*/ 7148 h 10000"/>
              <a:gd name="connsiteX142" fmla="*/ 3368 w 10000"/>
              <a:gd name="connsiteY142" fmla="*/ 7202 h 10000"/>
              <a:gd name="connsiteX143" fmla="*/ 3281 w 10000"/>
              <a:gd name="connsiteY143" fmla="*/ 7148 h 10000"/>
              <a:gd name="connsiteX144" fmla="*/ 3254 w 10000"/>
              <a:gd name="connsiteY144" fmla="*/ 7202 h 10000"/>
              <a:gd name="connsiteX145" fmla="*/ 3383 w 10000"/>
              <a:gd name="connsiteY145" fmla="*/ 7403 h 10000"/>
              <a:gd name="connsiteX146" fmla="*/ 3294 w 10000"/>
              <a:gd name="connsiteY146" fmla="*/ 7523 h 10000"/>
              <a:gd name="connsiteX147" fmla="*/ 3302 w 10000"/>
              <a:gd name="connsiteY147" fmla="*/ 7697 h 10000"/>
              <a:gd name="connsiteX148" fmla="*/ 3439 w 10000"/>
              <a:gd name="connsiteY148" fmla="*/ 7711 h 10000"/>
              <a:gd name="connsiteX149" fmla="*/ 3495 w 10000"/>
              <a:gd name="connsiteY149" fmla="*/ 7871 h 10000"/>
              <a:gd name="connsiteX150" fmla="*/ 3465 w 10000"/>
              <a:gd name="connsiteY150" fmla="*/ 7991 h 10000"/>
              <a:gd name="connsiteX151" fmla="*/ 3368 w 10000"/>
              <a:gd name="connsiteY151" fmla="*/ 7911 h 10000"/>
              <a:gd name="connsiteX152" fmla="*/ 3281 w 10000"/>
              <a:gd name="connsiteY152" fmla="*/ 7978 h 10000"/>
              <a:gd name="connsiteX153" fmla="*/ 3207 w 10000"/>
              <a:gd name="connsiteY153" fmla="*/ 7911 h 10000"/>
              <a:gd name="connsiteX154" fmla="*/ 3170 w 10000"/>
              <a:gd name="connsiteY154" fmla="*/ 7804 h 10000"/>
              <a:gd name="connsiteX155" fmla="*/ 3080 w 10000"/>
              <a:gd name="connsiteY155" fmla="*/ 7871 h 10000"/>
              <a:gd name="connsiteX156" fmla="*/ 3001 w 10000"/>
              <a:gd name="connsiteY156" fmla="*/ 7804 h 10000"/>
              <a:gd name="connsiteX157" fmla="*/ 2930 w 10000"/>
              <a:gd name="connsiteY157" fmla="*/ 7911 h 10000"/>
              <a:gd name="connsiteX158" fmla="*/ 2826 w 10000"/>
              <a:gd name="connsiteY158" fmla="*/ 7924 h 10000"/>
              <a:gd name="connsiteX159" fmla="*/ 2757 w 10000"/>
              <a:gd name="connsiteY159" fmla="*/ 7804 h 10000"/>
              <a:gd name="connsiteX160" fmla="*/ 2388 w 10000"/>
              <a:gd name="connsiteY160" fmla="*/ 7764 h 10000"/>
              <a:gd name="connsiteX161" fmla="*/ 2344 w 10000"/>
              <a:gd name="connsiteY161" fmla="*/ 7831 h 10000"/>
              <a:gd name="connsiteX162" fmla="*/ 2308 w 10000"/>
              <a:gd name="connsiteY162" fmla="*/ 7831 h 10000"/>
              <a:gd name="connsiteX163" fmla="*/ 2245 w 10000"/>
              <a:gd name="connsiteY163" fmla="*/ 7965 h 10000"/>
              <a:gd name="connsiteX164" fmla="*/ 2258 w 10000"/>
              <a:gd name="connsiteY164" fmla="*/ 8099 h 10000"/>
              <a:gd name="connsiteX165" fmla="*/ 2216 w 10000"/>
              <a:gd name="connsiteY165" fmla="*/ 8099 h 10000"/>
              <a:gd name="connsiteX166" fmla="*/ 2182 w 10000"/>
              <a:gd name="connsiteY166" fmla="*/ 7991 h 10000"/>
              <a:gd name="connsiteX167" fmla="*/ 2134 w 10000"/>
              <a:gd name="connsiteY167" fmla="*/ 8005 h 10000"/>
              <a:gd name="connsiteX168" fmla="*/ 2116 w 10000"/>
              <a:gd name="connsiteY168" fmla="*/ 8393 h 10000"/>
              <a:gd name="connsiteX169" fmla="*/ 2175 w 10000"/>
              <a:gd name="connsiteY169" fmla="*/ 8514 h 10000"/>
              <a:gd name="connsiteX170" fmla="*/ 2175 w 10000"/>
              <a:gd name="connsiteY170" fmla="*/ 8621 h 10000"/>
              <a:gd name="connsiteX171" fmla="*/ 2233 w 10000"/>
              <a:gd name="connsiteY171" fmla="*/ 8607 h 10000"/>
              <a:gd name="connsiteX172" fmla="*/ 2308 w 10000"/>
              <a:gd name="connsiteY172" fmla="*/ 8554 h 10000"/>
              <a:gd name="connsiteX173" fmla="*/ 2379 w 10000"/>
              <a:gd name="connsiteY173" fmla="*/ 8728 h 10000"/>
              <a:gd name="connsiteX174" fmla="*/ 2428 w 10000"/>
              <a:gd name="connsiteY174" fmla="*/ 8835 h 10000"/>
              <a:gd name="connsiteX175" fmla="*/ 2480 w 10000"/>
              <a:gd name="connsiteY175" fmla="*/ 8983 h 10000"/>
              <a:gd name="connsiteX176" fmla="*/ 2565 w 10000"/>
              <a:gd name="connsiteY176" fmla="*/ 9009 h 10000"/>
              <a:gd name="connsiteX177" fmla="*/ 2454 w 10000"/>
              <a:gd name="connsiteY177" fmla="*/ 9130 h 10000"/>
              <a:gd name="connsiteX178" fmla="*/ 2379 w 10000"/>
              <a:gd name="connsiteY178" fmla="*/ 9023 h 10000"/>
              <a:gd name="connsiteX179" fmla="*/ 2299 w 10000"/>
              <a:gd name="connsiteY179" fmla="*/ 9464 h 10000"/>
              <a:gd name="connsiteX180" fmla="*/ 2394 w 10000"/>
              <a:gd name="connsiteY180" fmla="*/ 9571 h 10000"/>
              <a:gd name="connsiteX181" fmla="*/ 2480 w 10000"/>
              <a:gd name="connsiteY181" fmla="*/ 10000 h 10000"/>
              <a:gd name="connsiteX182" fmla="*/ 2403 w 10000"/>
              <a:gd name="connsiteY182" fmla="*/ 9919 h 10000"/>
              <a:gd name="connsiteX183" fmla="*/ 2326 w 10000"/>
              <a:gd name="connsiteY183" fmla="*/ 9879 h 10000"/>
              <a:gd name="connsiteX184" fmla="*/ 2233 w 10000"/>
              <a:gd name="connsiteY184" fmla="*/ 9853 h 10000"/>
              <a:gd name="connsiteX185" fmla="*/ 2175 w 10000"/>
              <a:gd name="connsiteY185" fmla="*/ 9812 h 10000"/>
              <a:gd name="connsiteX186" fmla="*/ 2108 w 10000"/>
              <a:gd name="connsiteY186" fmla="*/ 9786 h 10000"/>
              <a:gd name="connsiteX187" fmla="*/ 2055 w 10000"/>
              <a:gd name="connsiteY187" fmla="*/ 9639 h 10000"/>
              <a:gd name="connsiteX188" fmla="*/ 1938 w 10000"/>
              <a:gd name="connsiteY188" fmla="*/ 9732 h 10000"/>
              <a:gd name="connsiteX189" fmla="*/ 1829 w 10000"/>
              <a:gd name="connsiteY189" fmla="*/ 9719 h 10000"/>
              <a:gd name="connsiteX190" fmla="*/ 1759 w 10000"/>
              <a:gd name="connsiteY190" fmla="*/ 9598 h 10000"/>
              <a:gd name="connsiteX191" fmla="*/ 1577 w 10000"/>
              <a:gd name="connsiteY191" fmla="*/ 9477 h 10000"/>
              <a:gd name="connsiteX192" fmla="*/ 1389 w 10000"/>
              <a:gd name="connsiteY192" fmla="*/ 9491 h 10000"/>
              <a:gd name="connsiteX193" fmla="*/ 1194 w 10000"/>
              <a:gd name="connsiteY193" fmla="*/ 9290 h 10000"/>
              <a:gd name="connsiteX194" fmla="*/ 1349 w 10000"/>
              <a:gd name="connsiteY194" fmla="*/ 9090 h 10000"/>
              <a:gd name="connsiteX195" fmla="*/ 1368 w 10000"/>
              <a:gd name="connsiteY195" fmla="*/ 8929 h 10000"/>
              <a:gd name="connsiteX196" fmla="*/ 1368 w 10000"/>
              <a:gd name="connsiteY196" fmla="*/ 8754 h 10000"/>
              <a:gd name="connsiteX197" fmla="*/ 1373 w 10000"/>
              <a:gd name="connsiteY197" fmla="*/ 8634 h 10000"/>
              <a:gd name="connsiteX198" fmla="*/ 1478 w 10000"/>
              <a:gd name="connsiteY198" fmla="*/ 8581 h 10000"/>
              <a:gd name="connsiteX199" fmla="*/ 1425 w 10000"/>
              <a:gd name="connsiteY199" fmla="*/ 8327 h 10000"/>
              <a:gd name="connsiteX200" fmla="*/ 1305 w 10000"/>
              <a:gd name="connsiteY200" fmla="*/ 8260 h 10000"/>
              <a:gd name="connsiteX201" fmla="*/ 1250 w 10000"/>
              <a:gd name="connsiteY201" fmla="*/ 8220 h 10000"/>
              <a:gd name="connsiteX202" fmla="*/ 1170 w 10000"/>
              <a:gd name="connsiteY202" fmla="*/ 8260 h 10000"/>
              <a:gd name="connsiteX203" fmla="*/ 996 w 10000"/>
              <a:gd name="connsiteY203" fmla="*/ 8193 h 10000"/>
              <a:gd name="connsiteX204" fmla="*/ 859 w 10000"/>
              <a:gd name="connsiteY204" fmla="*/ 7938 h 10000"/>
              <a:gd name="connsiteX205" fmla="*/ 748 w 10000"/>
              <a:gd name="connsiteY205" fmla="*/ 7858 h 10000"/>
              <a:gd name="connsiteX206" fmla="*/ 702 w 10000"/>
              <a:gd name="connsiteY206" fmla="*/ 7630 h 10000"/>
              <a:gd name="connsiteX207" fmla="*/ 601 w 10000"/>
              <a:gd name="connsiteY207" fmla="*/ 7604 h 10000"/>
              <a:gd name="connsiteX208" fmla="*/ 507 w 10000"/>
              <a:gd name="connsiteY208" fmla="*/ 7684 h 10000"/>
              <a:gd name="connsiteX209" fmla="*/ 448 w 10000"/>
              <a:gd name="connsiteY209" fmla="*/ 7724 h 10000"/>
              <a:gd name="connsiteX210" fmla="*/ 423 w 10000"/>
              <a:gd name="connsiteY210" fmla="*/ 7617 h 10000"/>
              <a:gd name="connsiteX211" fmla="*/ 370 w 10000"/>
              <a:gd name="connsiteY211" fmla="*/ 7523 h 10000"/>
              <a:gd name="connsiteX212" fmla="*/ 507 w 10000"/>
              <a:gd name="connsiteY212" fmla="*/ 7497 h 10000"/>
              <a:gd name="connsiteX213" fmla="*/ 493 w 10000"/>
              <a:gd name="connsiteY213" fmla="*/ 7430 h 10000"/>
              <a:gd name="connsiteX214" fmla="*/ 463 w 10000"/>
              <a:gd name="connsiteY214" fmla="*/ 7390 h 10000"/>
              <a:gd name="connsiteX215" fmla="*/ 423 w 10000"/>
              <a:gd name="connsiteY215" fmla="*/ 7336 h 10000"/>
              <a:gd name="connsiteX216" fmla="*/ 346 w 10000"/>
              <a:gd name="connsiteY216" fmla="*/ 7068 h 10000"/>
              <a:gd name="connsiteX217" fmla="*/ 246 w 10000"/>
              <a:gd name="connsiteY217" fmla="*/ 6921 h 10000"/>
              <a:gd name="connsiteX218" fmla="*/ 144 w 10000"/>
              <a:gd name="connsiteY218" fmla="*/ 6921 h 10000"/>
              <a:gd name="connsiteX219" fmla="*/ 31 w 10000"/>
              <a:gd name="connsiteY219" fmla="*/ 6921 h 10000"/>
              <a:gd name="connsiteX220" fmla="*/ 0 w 10000"/>
              <a:gd name="connsiteY220" fmla="*/ 6720 h 10000"/>
              <a:gd name="connsiteX221" fmla="*/ 63 w 10000"/>
              <a:gd name="connsiteY221"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9991 w 10000"/>
              <a:gd name="connsiteY129" fmla="*/ 817 h 10000"/>
              <a:gd name="connsiteX130" fmla="*/ 9922 w 10000"/>
              <a:gd name="connsiteY130" fmla="*/ 990 h 10000"/>
              <a:gd name="connsiteX131" fmla="*/ 8887 w 10000"/>
              <a:gd name="connsiteY131" fmla="*/ 1860 h 10000"/>
              <a:gd name="connsiteX132" fmla="*/ 9219 w 10000"/>
              <a:gd name="connsiteY132" fmla="*/ 1753 h 10000"/>
              <a:gd name="connsiteX133" fmla="*/ 9149 w 10000"/>
              <a:gd name="connsiteY133" fmla="*/ 1646 h 10000"/>
              <a:gd name="connsiteX134" fmla="*/ 9848 w 10000"/>
              <a:gd name="connsiteY134" fmla="*/ 1473 h 10000"/>
              <a:gd name="connsiteX135" fmla="*/ 4332 w 10000"/>
              <a:gd name="connsiteY135" fmla="*/ 7121 h 10000"/>
              <a:gd name="connsiteX136" fmla="*/ 4064 w 10000"/>
              <a:gd name="connsiteY136" fmla="*/ 6907 h 10000"/>
              <a:gd name="connsiteX137" fmla="*/ 3804 w 10000"/>
              <a:gd name="connsiteY137" fmla="*/ 7068 h 10000"/>
              <a:gd name="connsiteX138" fmla="*/ 3741 w 10000"/>
              <a:gd name="connsiteY138" fmla="*/ 7014 h 10000"/>
              <a:gd name="connsiteX139" fmla="*/ 3491 w 10000"/>
              <a:gd name="connsiteY139" fmla="*/ 4912 h 10000"/>
              <a:gd name="connsiteX140" fmla="*/ 3611 w 10000"/>
              <a:gd name="connsiteY140" fmla="*/ 7148 h 10000"/>
              <a:gd name="connsiteX141" fmla="*/ 3368 w 10000"/>
              <a:gd name="connsiteY141" fmla="*/ 7202 h 10000"/>
              <a:gd name="connsiteX142" fmla="*/ 3281 w 10000"/>
              <a:gd name="connsiteY142" fmla="*/ 7148 h 10000"/>
              <a:gd name="connsiteX143" fmla="*/ 3254 w 10000"/>
              <a:gd name="connsiteY143" fmla="*/ 7202 h 10000"/>
              <a:gd name="connsiteX144" fmla="*/ 3383 w 10000"/>
              <a:gd name="connsiteY144" fmla="*/ 7403 h 10000"/>
              <a:gd name="connsiteX145" fmla="*/ 3294 w 10000"/>
              <a:gd name="connsiteY145" fmla="*/ 7523 h 10000"/>
              <a:gd name="connsiteX146" fmla="*/ 3302 w 10000"/>
              <a:gd name="connsiteY146" fmla="*/ 7697 h 10000"/>
              <a:gd name="connsiteX147" fmla="*/ 3439 w 10000"/>
              <a:gd name="connsiteY147" fmla="*/ 7711 h 10000"/>
              <a:gd name="connsiteX148" fmla="*/ 3495 w 10000"/>
              <a:gd name="connsiteY148" fmla="*/ 7871 h 10000"/>
              <a:gd name="connsiteX149" fmla="*/ 3465 w 10000"/>
              <a:gd name="connsiteY149" fmla="*/ 7991 h 10000"/>
              <a:gd name="connsiteX150" fmla="*/ 3368 w 10000"/>
              <a:gd name="connsiteY150" fmla="*/ 7911 h 10000"/>
              <a:gd name="connsiteX151" fmla="*/ 3281 w 10000"/>
              <a:gd name="connsiteY151" fmla="*/ 7978 h 10000"/>
              <a:gd name="connsiteX152" fmla="*/ 3207 w 10000"/>
              <a:gd name="connsiteY152" fmla="*/ 7911 h 10000"/>
              <a:gd name="connsiteX153" fmla="*/ 3170 w 10000"/>
              <a:gd name="connsiteY153" fmla="*/ 7804 h 10000"/>
              <a:gd name="connsiteX154" fmla="*/ 3080 w 10000"/>
              <a:gd name="connsiteY154" fmla="*/ 7871 h 10000"/>
              <a:gd name="connsiteX155" fmla="*/ 3001 w 10000"/>
              <a:gd name="connsiteY155" fmla="*/ 7804 h 10000"/>
              <a:gd name="connsiteX156" fmla="*/ 2930 w 10000"/>
              <a:gd name="connsiteY156" fmla="*/ 7911 h 10000"/>
              <a:gd name="connsiteX157" fmla="*/ 2826 w 10000"/>
              <a:gd name="connsiteY157" fmla="*/ 7924 h 10000"/>
              <a:gd name="connsiteX158" fmla="*/ 2757 w 10000"/>
              <a:gd name="connsiteY158" fmla="*/ 7804 h 10000"/>
              <a:gd name="connsiteX159" fmla="*/ 2388 w 10000"/>
              <a:gd name="connsiteY159" fmla="*/ 7764 h 10000"/>
              <a:gd name="connsiteX160" fmla="*/ 2344 w 10000"/>
              <a:gd name="connsiteY160" fmla="*/ 7831 h 10000"/>
              <a:gd name="connsiteX161" fmla="*/ 2308 w 10000"/>
              <a:gd name="connsiteY161" fmla="*/ 7831 h 10000"/>
              <a:gd name="connsiteX162" fmla="*/ 2245 w 10000"/>
              <a:gd name="connsiteY162" fmla="*/ 7965 h 10000"/>
              <a:gd name="connsiteX163" fmla="*/ 2258 w 10000"/>
              <a:gd name="connsiteY163" fmla="*/ 8099 h 10000"/>
              <a:gd name="connsiteX164" fmla="*/ 2216 w 10000"/>
              <a:gd name="connsiteY164" fmla="*/ 8099 h 10000"/>
              <a:gd name="connsiteX165" fmla="*/ 2182 w 10000"/>
              <a:gd name="connsiteY165" fmla="*/ 7991 h 10000"/>
              <a:gd name="connsiteX166" fmla="*/ 2134 w 10000"/>
              <a:gd name="connsiteY166" fmla="*/ 8005 h 10000"/>
              <a:gd name="connsiteX167" fmla="*/ 2116 w 10000"/>
              <a:gd name="connsiteY167" fmla="*/ 8393 h 10000"/>
              <a:gd name="connsiteX168" fmla="*/ 2175 w 10000"/>
              <a:gd name="connsiteY168" fmla="*/ 8514 h 10000"/>
              <a:gd name="connsiteX169" fmla="*/ 2175 w 10000"/>
              <a:gd name="connsiteY169" fmla="*/ 8621 h 10000"/>
              <a:gd name="connsiteX170" fmla="*/ 2233 w 10000"/>
              <a:gd name="connsiteY170" fmla="*/ 8607 h 10000"/>
              <a:gd name="connsiteX171" fmla="*/ 2308 w 10000"/>
              <a:gd name="connsiteY171" fmla="*/ 8554 h 10000"/>
              <a:gd name="connsiteX172" fmla="*/ 2379 w 10000"/>
              <a:gd name="connsiteY172" fmla="*/ 8728 h 10000"/>
              <a:gd name="connsiteX173" fmla="*/ 2428 w 10000"/>
              <a:gd name="connsiteY173" fmla="*/ 8835 h 10000"/>
              <a:gd name="connsiteX174" fmla="*/ 2480 w 10000"/>
              <a:gd name="connsiteY174" fmla="*/ 8983 h 10000"/>
              <a:gd name="connsiteX175" fmla="*/ 2565 w 10000"/>
              <a:gd name="connsiteY175" fmla="*/ 9009 h 10000"/>
              <a:gd name="connsiteX176" fmla="*/ 2454 w 10000"/>
              <a:gd name="connsiteY176" fmla="*/ 9130 h 10000"/>
              <a:gd name="connsiteX177" fmla="*/ 2379 w 10000"/>
              <a:gd name="connsiteY177" fmla="*/ 9023 h 10000"/>
              <a:gd name="connsiteX178" fmla="*/ 2299 w 10000"/>
              <a:gd name="connsiteY178" fmla="*/ 9464 h 10000"/>
              <a:gd name="connsiteX179" fmla="*/ 2394 w 10000"/>
              <a:gd name="connsiteY179" fmla="*/ 9571 h 10000"/>
              <a:gd name="connsiteX180" fmla="*/ 2480 w 10000"/>
              <a:gd name="connsiteY180" fmla="*/ 10000 h 10000"/>
              <a:gd name="connsiteX181" fmla="*/ 2403 w 10000"/>
              <a:gd name="connsiteY181" fmla="*/ 9919 h 10000"/>
              <a:gd name="connsiteX182" fmla="*/ 2326 w 10000"/>
              <a:gd name="connsiteY182" fmla="*/ 9879 h 10000"/>
              <a:gd name="connsiteX183" fmla="*/ 2233 w 10000"/>
              <a:gd name="connsiteY183" fmla="*/ 9853 h 10000"/>
              <a:gd name="connsiteX184" fmla="*/ 2175 w 10000"/>
              <a:gd name="connsiteY184" fmla="*/ 9812 h 10000"/>
              <a:gd name="connsiteX185" fmla="*/ 2108 w 10000"/>
              <a:gd name="connsiteY185" fmla="*/ 9786 h 10000"/>
              <a:gd name="connsiteX186" fmla="*/ 2055 w 10000"/>
              <a:gd name="connsiteY186" fmla="*/ 9639 h 10000"/>
              <a:gd name="connsiteX187" fmla="*/ 1938 w 10000"/>
              <a:gd name="connsiteY187" fmla="*/ 9732 h 10000"/>
              <a:gd name="connsiteX188" fmla="*/ 1829 w 10000"/>
              <a:gd name="connsiteY188" fmla="*/ 9719 h 10000"/>
              <a:gd name="connsiteX189" fmla="*/ 1759 w 10000"/>
              <a:gd name="connsiteY189" fmla="*/ 9598 h 10000"/>
              <a:gd name="connsiteX190" fmla="*/ 1577 w 10000"/>
              <a:gd name="connsiteY190" fmla="*/ 9477 h 10000"/>
              <a:gd name="connsiteX191" fmla="*/ 1389 w 10000"/>
              <a:gd name="connsiteY191" fmla="*/ 9491 h 10000"/>
              <a:gd name="connsiteX192" fmla="*/ 1194 w 10000"/>
              <a:gd name="connsiteY192" fmla="*/ 9290 h 10000"/>
              <a:gd name="connsiteX193" fmla="*/ 1349 w 10000"/>
              <a:gd name="connsiteY193" fmla="*/ 9090 h 10000"/>
              <a:gd name="connsiteX194" fmla="*/ 1368 w 10000"/>
              <a:gd name="connsiteY194" fmla="*/ 8929 h 10000"/>
              <a:gd name="connsiteX195" fmla="*/ 1368 w 10000"/>
              <a:gd name="connsiteY195" fmla="*/ 8754 h 10000"/>
              <a:gd name="connsiteX196" fmla="*/ 1373 w 10000"/>
              <a:gd name="connsiteY196" fmla="*/ 8634 h 10000"/>
              <a:gd name="connsiteX197" fmla="*/ 1478 w 10000"/>
              <a:gd name="connsiteY197" fmla="*/ 8581 h 10000"/>
              <a:gd name="connsiteX198" fmla="*/ 1425 w 10000"/>
              <a:gd name="connsiteY198" fmla="*/ 8327 h 10000"/>
              <a:gd name="connsiteX199" fmla="*/ 1305 w 10000"/>
              <a:gd name="connsiteY199" fmla="*/ 8260 h 10000"/>
              <a:gd name="connsiteX200" fmla="*/ 1250 w 10000"/>
              <a:gd name="connsiteY200" fmla="*/ 8220 h 10000"/>
              <a:gd name="connsiteX201" fmla="*/ 1170 w 10000"/>
              <a:gd name="connsiteY201" fmla="*/ 8260 h 10000"/>
              <a:gd name="connsiteX202" fmla="*/ 996 w 10000"/>
              <a:gd name="connsiteY202" fmla="*/ 8193 h 10000"/>
              <a:gd name="connsiteX203" fmla="*/ 859 w 10000"/>
              <a:gd name="connsiteY203" fmla="*/ 7938 h 10000"/>
              <a:gd name="connsiteX204" fmla="*/ 748 w 10000"/>
              <a:gd name="connsiteY204" fmla="*/ 7858 h 10000"/>
              <a:gd name="connsiteX205" fmla="*/ 702 w 10000"/>
              <a:gd name="connsiteY205" fmla="*/ 7630 h 10000"/>
              <a:gd name="connsiteX206" fmla="*/ 601 w 10000"/>
              <a:gd name="connsiteY206" fmla="*/ 7604 h 10000"/>
              <a:gd name="connsiteX207" fmla="*/ 507 w 10000"/>
              <a:gd name="connsiteY207" fmla="*/ 7684 h 10000"/>
              <a:gd name="connsiteX208" fmla="*/ 448 w 10000"/>
              <a:gd name="connsiteY208" fmla="*/ 7724 h 10000"/>
              <a:gd name="connsiteX209" fmla="*/ 423 w 10000"/>
              <a:gd name="connsiteY209" fmla="*/ 7617 h 10000"/>
              <a:gd name="connsiteX210" fmla="*/ 370 w 10000"/>
              <a:gd name="connsiteY210" fmla="*/ 7523 h 10000"/>
              <a:gd name="connsiteX211" fmla="*/ 507 w 10000"/>
              <a:gd name="connsiteY211" fmla="*/ 7497 h 10000"/>
              <a:gd name="connsiteX212" fmla="*/ 493 w 10000"/>
              <a:gd name="connsiteY212" fmla="*/ 7430 h 10000"/>
              <a:gd name="connsiteX213" fmla="*/ 463 w 10000"/>
              <a:gd name="connsiteY213" fmla="*/ 7390 h 10000"/>
              <a:gd name="connsiteX214" fmla="*/ 423 w 10000"/>
              <a:gd name="connsiteY214" fmla="*/ 7336 h 10000"/>
              <a:gd name="connsiteX215" fmla="*/ 346 w 10000"/>
              <a:gd name="connsiteY215" fmla="*/ 7068 h 10000"/>
              <a:gd name="connsiteX216" fmla="*/ 246 w 10000"/>
              <a:gd name="connsiteY216" fmla="*/ 6921 h 10000"/>
              <a:gd name="connsiteX217" fmla="*/ 144 w 10000"/>
              <a:gd name="connsiteY217" fmla="*/ 6921 h 10000"/>
              <a:gd name="connsiteX218" fmla="*/ 31 w 10000"/>
              <a:gd name="connsiteY218" fmla="*/ 6921 h 10000"/>
              <a:gd name="connsiteX219" fmla="*/ 0 w 10000"/>
              <a:gd name="connsiteY219" fmla="*/ 6720 h 10000"/>
              <a:gd name="connsiteX220" fmla="*/ 63 w 10000"/>
              <a:gd name="connsiteY220"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9991 w 10000"/>
              <a:gd name="connsiteY129" fmla="*/ 817 h 10000"/>
              <a:gd name="connsiteX130" fmla="*/ 9922 w 10000"/>
              <a:gd name="connsiteY130" fmla="*/ 990 h 10000"/>
              <a:gd name="connsiteX131" fmla="*/ 8887 w 10000"/>
              <a:gd name="connsiteY131" fmla="*/ 1860 h 10000"/>
              <a:gd name="connsiteX132" fmla="*/ 9219 w 10000"/>
              <a:gd name="connsiteY132" fmla="*/ 1753 h 10000"/>
              <a:gd name="connsiteX133" fmla="*/ 9149 w 10000"/>
              <a:gd name="connsiteY133" fmla="*/ 1646 h 10000"/>
              <a:gd name="connsiteX134" fmla="*/ 4332 w 10000"/>
              <a:gd name="connsiteY134" fmla="*/ 7121 h 10000"/>
              <a:gd name="connsiteX135" fmla="*/ 4064 w 10000"/>
              <a:gd name="connsiteY135" fmla="*/ 6907 h 10000"/>
              <a:gd name="connsiteX136" fmla="*/ 3804 w 10000"/>
              <a:gd name="connsiteY136" fmla="*/ 7068 h 10000"/>
              <a:gd name="connsiteX137" fmla="*/ 3741 w 10000"/>
              <a:gd name="connsiteY137" fmla="*/ 7014 h 10000"/>
              <a:gd name="connsiteX138" fmla="*/ 3491 w 10000"/>
              <a:gd name="connsiteY138" fmla="*/ 4912 h 10000"/>
              <a:gd name="connsiteX139" fmla="*/ 3611 w 10000"/>
              <a:gd name="connsiteY139" fmla="*/ 7148 h 10000"/>
              <a:gd name="connsiteX140" fmla="*/ 3368 w 10000"/>
              <a:gd name="connsiteY140" fmla="*/ 7202 h 10000"/>
              <a:gd name="connsiteX141" fmla="*/ 3281 w 10000"/>
              <a:gd name="connsiteY141" fmla="*/ 7148 h 10000"/>
              <a:gd name="connsiteX142" fmla="*/ 3254 w 10000"/>
              <a:gd name="connsiteY142" fmla="*/ 7202 h 10000"/>
              <a:gd name="connsiteX143" fmla="*/ 3383 w 10000"/>
              <a:gd name="connsiteY143" fmla="*/ 7403 h 10000"/>
              <a:gd name="connsiteX144" fmla="*/ 3294 w 10000"/>
              <a:gd name="connsiteY144" fmla="*/ 7523 h 10000"/>
              <a:gd name="connsiteX145" fmla="*/ 3302 w 10000"/>
              <a:gd name="connsiteY145" fmla="*/ 7697 h 10000"/>
              <a:gd name="connsiteX146" fmla="*/ 3439 w 10000"/>
              <a:gd name="connsiteY146" fmla="*/ 7711 h 10000"/>
              <a:gd name="connsiteX147" fmla="*/ 3495 w 10000"/>
              <a:gd name="connsiteY147" fmla="*/ 7871 h 10000"/>
              <a:gd name="connsiteX148" fmla="*/ 3465 w 10000"/>
              <a:gd name="connsiteY148" fmla="*/ 7991 h 10000"/>
              <a:gd name="connsiteX149" fmla="*/ 3368 w 10000"/>
              <a:gd name="connsiteY149" fmla="*/ 7911 h 10000"/>
              <a:gd name="connsiteX150" fmla="*/ 3281 w 10000"/>
              <a:gd name="connsiteY150" fmla="*/ 7978 h 10000"/>
              <a:gd name="connsiteX151" fmla="*/ 3207 w 10000"/>
              <a:gd name="connsiteY151" fmla="*/ 7911 h 10000"/>
              <a:gd name="connsiteX152" fmla="*/ 3170 w 10000"/>
              <a:gd name="connsiteY152" fmla="*/ 7804 h 10000"/>
              <a:gd name="connsiteX153" fmla="*/ 3080 w 10000"/>
              <a:gd name="connsiteY153" fmla="*/ 7871 h 10000"/>
              <a:gd name="connsiteX154" fmla="*/ 3001 w 10000"/>
              <a:gd name="connsiteY154" fmla="*/ 7804 h 10000"/>
              <a:gd name="connsiteX155" fmla="*/ 2930 w 10000"/>
              <a:gd name="connsiteY155" fmla="*/ 7911 h 10000"/>
              <a:gd name="connsiteX156" fmla="*/ 2826 w 10000"/>
              <a:gd name="connsiteY156" fmla="*/ 7924 h 10000"/>
              <a:gd name="connsiteX157" fmla="*/ 2757 w 10000"/>
              <a:gd name="connsiteY157" fmla="*/ 7804 h 10000"/>
              <a:gd name="connsiteX158" fmla="*/ 2388 w 10000"/>
              <a:gd name="connsiteY158" fmla="*/ 7764 h 10000"/>
              <a:gd name="connsiteX159" fmla="*/ 2344 w 10000"/>
              <a:gd name="connsiteY159" fmla="*/ 7831 h 10000"/>
              <a:gd name="connsiteX160" fmla="*/ 2308 w 10000"/>
              <a:gd name="connsiteY160" fmla="*/ 7831 h 10000"/>
              <a:gd name="connsiteX161" fmla="*/ 2245 w 10000"/>
              <a:gd name="connsiteY161" fmla="*/ 7965 h 10000"/>
              <a:gd name="connsiteX162" fmla="*/ 2258 w 10000"/>
              <a:gd name="connsiteY162" fmla="*/ 8099 h 10000"/>
              <a:gd name="connsiteX163" fmla="*/ 2216 w 10000"/>
              <a:gd name="connsiteY163" fmla="*/ 8099 h 10000"/>
              <a:gd name="connsiteX164" fmla="*/ 2182 w 10000"/>
              <a:gd name="connsiteY164" fmla="*/ 7991 h 10000"/>
              <a:gd name="connsiteX165" fmla="*/ 2134 w 10000"/>
              <a:gd name="connsiteY165" fmla="*/ 8005 h 10000"/>
              <a:gd name="connsiteX166" fmla="*/ 2116 w 10000"/>
              <a:gd name="connsiteY166" fmla="*/ 8393 h 10000"/>
              <a:gd name="connsiteX167" fmla="*/ 2175 w 10000"/>
              <a:gd name="connsiteY167" fmla="*/ 8514 h 10000"/>
              <a:gd name="connsiteX168" fmla="*/ 2175 w 10000"/>
              <a:gd name="connsiteY168" fmla="*/ 8621 h 10000"/>
              <a:gd name="connsiteX169" fmla="*/ 2233 w 10000"/>
              <a:gd name="connsiteY169" fmla="*/ 8607 h 10000"/>
              <a:gd name="connsiteX170" fmla="*/ 2308 w 10000"/>
              <a:gd name="connsiteY170" fmla="*/ 8554 h 10000"/>
              <a:gd name="connsiteX171" fmla="*/ 2379 w 10000"/>
              <a:gd name="connsiteY171" fmla="*/ 8728 h 10000"/>
              <a:gd name="connsiteX172" fmla="*/ 2428 w 10000"/>
              <a:gd name="connsiteY172" fmla="*/ 8835 h 10000"/>
              <a:gd name="connsiteX173" fmla="*/ 2480 w 10000"/>
              <a:gd name="connsiteY173" fmla="*/ 8983 h 10000"/>
              <a:gd name="connsiteX174" fmla="*/ 2565 w 10000"/>
              <a:gd name="connsiteY174" fmla="*/ 9009 h 10000"/>
              <a:gd name="connsiteX175" fmla="*/ 2454 w 10000"/>
              <a:gd name="connsiteY175" fmla="*/ 9130 h 10000"/>
              <a:gd name="connsiteX176" fmla="*/ 2379 w 10000"/>
              <a:gd name="connsiteY176" fmla="*/ 9023 h 10000"/>
              <a:gd name="connsiteX177" fmla="*/ 2299 w 10000"/>
              <a:gd name="connsiteY177" fmla="*/ 9464 h 10000"/>
              <a:gd name="connsiteX178" fmla="*/ 2394 w 10000"/>
              <a:gd name="connsiteY178" fmla="*/ 9571 h 10000"/>
              <a:gd name="connsiteX179" fmla="*/ 2480 w 10000"/>
              <a:gd name="connsiteY179" fmla="*/ 10000 h 10000"/>
              <a:gd name="connsiteX180" fmla="*/ 2403 w 10000"/>
              <a:gd name="connsiteY180" fmla="*/ 9919 h 10000"/>
              <a:gd name="connsiteX181" fmla="*/ 2326 w 10000"/>
              <a:gd name="connsiteY181" fmla="*/ 9879 h 10000"/>
              <a:gd name="connsiteX182" fmla="*/ 2233 w 10000"/>
              <a:gd name="connsiteY182" fmla="*/ 9853 h 10000"/>
              <a:gd name="connsiteX183" fmla="*/ 2175 w 10000"/>
              <a:gd name="connsiteY183" fmla="*/ 9812 h 10000"/>
              <a:gd name="connsiteX184" fmla="*/ 2108 w 10000"/>
              <a:gd name="connsiteY184" fmla="*/ 9786 h 10000"/>
              <a:gd name="connsiteX185" fmla="*/ 2055 w 10000"/>
              <a:gd name="connsiteY185" fmla="*/ 9639 h 10000"/>
              <a:gd name="connsiteX186" fmla="*/ 1938 w 10000"/>
              <a:gd name="connsiteY186" fmla="*/ 9732 h 10000"/>
              <a:gd name="connsiteX187" fmla="*/ 1829 w 10000"/>
              <a:gd name="connsiteY187" fmla="*/ 9719 h 10000"/>
              <a:gd name="connsiteX188" fmla="*/ 1759 w 10000"/>
              <a:gd name="connsiteY188" fmla="*/ 9598 h 10000"/>
              <a:gd name="connsiteX189" fmla="*/ 1577 w 10000"/>
              <a:gd name="connsiteY189" fmla="*/ 9477 h 10000"/>
              <a:gd name="connsiteX190" fmla="*/ 1389 w 10000"/>
              <a:gd name="connsiteY190" fmla="*/ 9491 h 10000"/>
              <a:gd name="connsiteX191" fmla="*/ 1194 w 10000"/>
              <a:gd name="connsiteY191" fmla="*/ 9290 h 10000"/>
              <a:gd name="connsiteX192" fmla="*/ 1349 w 10000"/>
              <a:gd name="connsiteY192" fmla="*/ 9090 h 10000"/>
              <a:gd name="connsiteX193" fmla="*/ 1368 w 10000"/>
              <a:gd name="connsiteY193" fmla="*/ 8929 h 10000"/>
              <a:gd name="connsiteX194" fmla="*/ 1368 w 10000"/>
              <a:gd name="connsiteY194" fmla="*/ 8754 h 10000"/>
              <a:gd name="connsiteX195" fmla="*/ 1373 w 10000"/>
              <a:gd name="connsiteY195" fmla="*/ 8634 h 10000"/>
              <a:gd name="connsiteX196" fmla="*/ 1478 w 10000"/>
              <a:gd name="connsiteY196" fmla="*/ 8581 h 10000"/>
              <a:gd name="connsiteX197" fmla="*/ 1425 w 10000"/>
              <a:gd name="connsiteY197" fmla="*/ 8327 h 10000"/>
              <a:gd name="connsiteX198" fmla="*/ 1305 w 10000"/>
              <a:gd name="connsiteY198" fmla="*/ 8260 h 10000"/>
              <a:gd name="connsiteX199" fmla="*/ 1250 w 10000"/>
              <a:gd name="connsiteY199" fmla="*/ 8220 h 10000"/>
              <a:gd name="connsiteX200" fmla="*/ 1170 w 10000"/>
              <a:gd name="connsiteY200" fmla="*/ 8260 h 10000"/>
              <a:gd name="connsiteX201" fmla="*/ 996 w 10000"/>
              <a:gd name="connsiteY201" fmla="*/ 8193 h 10000"/>
              <a:gd name="connsiteX202" fmla="*/ 859 w 10000"/>
              <a:gd name="connsiteY202" fmla="*/ 7938 h 10000"/>
              <a:gd name="connsiteX203" fmla="*/ 748 w 10000"/>
              <a:gd name="connsiteY203" fmla="*/ 7858 h 10000"/>
              <a:gd name="connsiteX204" fmla="*/ 702 w 10000"/>
              <a:gd name="connsiteY204" fmla="*/ 7630 h 10000"/>
              <a:gd name="connsiteX205" fmla="*/ 601 w 10000"/>
              <a:gd name="connsiteY205" fmla="*/ 7604 h 10000"/>
              <a:gd name="connsiteX206" fmla="*/ 507 w 10000"/>
              <a:gd name="connsiteY206" fmla="*/ 7684 h 10000"/>
              <a:gd name="connsiteX207" fmla="*/ 448 w 10000"/>
              <a:gd name="connsiteY207" fmla="*/ 7724 h 10000"/>
              <a:gd name="connsiteX208" fmla="*/ 423 w 10000"/>
              <a:gd name="connsiteY208" fmla="*/ 7617 h 10000"/>
              <a:gd name="connsiteX209" fmla="*/ 370 w 10000"/>
              <a:gd name="connsiteY209" fmla="*/ 7523 h 10000"/>
              <a:gd name="connsiteX210" fmla="*/ 507 w 10000"/>
              <a:gd name="connsiteY210" fmla="*/ 7497 h 10000"/>
              <a:gd name="connsiteX211" fmla="*/ 493 w 10000"/>
              <a:gd name="connsiteY211" fmla="*/ 7430 h 10000"/>
              <a:gd name="connsiteX212" fmla="*/ 463 w 10000"/>
              <a:gd name="connsiteY212" fmla="*/ 7390 h 10000"/>
              <a:gd name="connsiteX213" fmla="*/ 423 w 10000"/>
              <a:gd name="connsiteY213" fmla="*/ 7336 h 10000"/>
              <a:gd name="connsiteX214" fmla="*/ 346 w 10000"/>
              <a:gd name="connsiteY214" fmla="*/ 7068 h 10000"/>
              <a:gd name="connsiteX215" fmla="*/ 246 w 10000"/>
              <a:gd name="connsiteY215" fmla="*/ 6921 h 10000"/>
              <a:gd name="connsiteX216" fmla="*/ 144 w 10000"/>
              <a:gd name="connsiteY216" fmla="*/ 6921 h 10000"/>
              <a:gd name="connsiteX217" fmla="*/ 31 w 10000"/>
              <a:gd name="connsiteY217" fmla="*/ 6921 h 10000"/>
              <a:gd name="connsiteX218" fmla="*/ 0 w 10000"/>
              <a:gd name="connsiteY218" fmla="*/ 6720 h 10000"/>
              <a:gd name="connsiteX219" fmla="*/ 63 w 10000"/>
              <a:gd name="connsiteY219"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9991 w 10000"/>
              <a:gd name="connsiteY129" fmla="*/ 817 h 10000"/>
              <a:gd name="connsiteX130" fmla="*/ 9922 w 10000"/>
              <a:gd name="connsiteY130" fmla="*/ 990 h 10000"/>
              <a:gd name="connsiteX131" fmla="*/ 8887 w 10000"/>
              <a:gd name="connsiteY131" fmla="*/ 1860 h 10000"/>
              <a:gd name="connsiteX132" fmla="*/ 9219 w 10000"/>
              <a:gd name="connsiteY132" fmla="*/ 1753 h 10000"/>
              <a:gd name="connsiteX133" fmla="*/ 4332 w 10000"/>
              <a:gd name="connsiteY133" fmla="*/ 7121 h 10000"/>
              <a:gd name="connsiteX134" fmla="*/ 4064 w 10000"/>
              <a:gd name="connsiteY134" fmla="*/ 6907 h 10000"/>
              <a:gd name="connsiteX135" fmla="*/ 3804 w 10000"/>
              <a:gd name="connsiteY135" fmla="*/ 7068 h 10000"/>
              <a:gd name="connsiteX136" fmla="*/ 3741 w 10000"/>
              <a:gd name="connsiteY136" fmla="*/ 7014 h 10000"/>
              <a:gd name="connsiteX137" fmla="*/ 3491 w 10000"/>
              <a:gd name="connsiteY137" fmla="*/ 4912 h 10000"/>
              <a:gd name="connsiteX138" fmla="*/ 3611 w 10000"/>
              <a:gd name="connsiteY138" fmla="*/ 7148 h 10000"/>
              <a:gd name="connsiteX139" fmla="*/ 3368 w 10000"/>
              <a:gd name="connsiteY139" fmla="*/ 7202 h 10000"/>
              <a:gd name="connsiteX140" fmla="*/ 3281 w 10000"/>
              <a:gd name="connsiteY140" fmla="*/ 7148 h 10000"/>
              <a:gd name="connsiteX141" fmla="*/ 3254 w 10000"/>
              <a:gd name="connsiteY141" fmla="*/ 7202 h 10000"/>
              <a:gd name="connsiteX142" fmla="*/ 3383 w 10000"/>
              <a:gd name="connsiteY142" fmla="*/ 7403 h 10000"/>
              <a:gd name="connsiteX143" fmla="*/ 3294 w 10000"/>
              <a:gd name="connsiteY143" fmla="*/ 7523 h 10000"/>
              <a:gd name="connsiteX144" fmla="*/ 3302 w 10000"/>
              <a:gd name="connsiteY144" fmla="*/ 7697 h 10000"/>
              <a:gd name="connsiteX145" fmla="*/ 3439 w 10000"/>
              <a:gd name="connsiteY145" fmla="*/ 7711 h 10000"/>
              <a:gd name="connsiteX146" fmla="*/ 3495 w 10000"/>
              <a:gd name="connsiteY146" fmla="*/ 7871 h 10000"/>
              <a:gd name="connsiteX147" fmla="*/ 3465 w 10000"/>
              <a:gd name="connsiteY147" fmla="*/ 7991 h 10000"/>
              <a:gd name="connsiteX148" fmla="*/ 3368 w 10000"/>
              <a:gd name="connsiteY148" fmla="*/ 7911 h 10000"/>
              <a:gd name="connsiteX149" fmla="*/ 3281 w 10000"/>
              <a:gd name="connsiteY149" fmla="*/ 7978 h 10000"/>
              <a:gd name="connsiteX150" fmla="*/ 3207 w 10000"/>
              <a:gd name="connsiteY150" fmla="*/ 7911 h 10000"/>
              <a:gd name="connsiteX151" fmla="*/ 3170 w 10000"/>
              <a:gd name="connsiteY151" fmla="*/ 7804 h 10000"/>
              <a:gd name="connsiteX152" fmla="*/ 3080 w 10000"/>
              <a:gd name="connsiteY152" fmla="*/ 7871 h 10000"/>
              <a:gd name="connsiteX153" fmla="*/ 3001 w 10000"/>
              <a:gd name="connsiteY153" fmla="*/ 7804 h 10000"/>
              <a:gd name="connsiteX154" fmla="*/ 2930 w 10000"/>
              <a:gd name="connsiteY154" fmla="*/ 7911 h 10000"/>
              <a:gd name="connsiteX155" fmla="*/ 2826 w 10000"/>
              <a:gd name="connsiteY155" fmla="*/ 7924 h 10000"/>
              <a:gd name="connsiteX156" fmla="*/ 2757 w 10000"/>
              <a:gd name="connsiteY156" fmla="*/ 7804 h 10000"/>
              <a:gd name="connsiteX157" fmla="*/ 2388 w 10000"/>
              <a:gd name="connsiteY157" fmla="*/ 7764 h 10000"/>
              <a:gd name="connsiteX158" fmla="*/ 2344 w 10000"/>
              <a:gd name="connsiteY158" fmla="*/ 7831 h 10000"/>
              <a:gd name="connsiteX159" fmla="*/ 2308 w 10000"/>
              <a:gd name="connsiteY159" fmla="*/ 7831 h 10000"/>
              <a:gd name="connsiteX160" fmla="*/ 2245 w 10000"/>
              <a:gd name="connsiteY160" fmla="*/ 7965 h 10000"/>
              <a:gd name="connsiteX161" fmla="*/ 2258 w 10000"/>
              <a:gd name="connsiteY161" fmla="*/ 8099 h 10000"/>
              <a:gd name="connsiteX162" fmla="*/ 2216 w 10000"/>
              <a:gd name="connsiteY162" fmla="*/ 8099 h 10000"/>
              <a:gd name="connsiteX163" fmla="*/ 2182 w 10000"/>
              <a:gd name="connsiteY163" fmla="*/ 7991 h 10000"/>
              <a:gd name="connsiteX164" fmla="*/ 2134 w 10000"/>
              <a:gd name="connsiteY164" fmla="*/ 8005 h 10000"/>
              <a:gd name="connsiteX165" fmla="*/ 2116 w 10000"/>
              <a:gd name="connsiteY165" fmla="*/ 8393 h 10000"/>
              <a:gd name="connsiteX166" fmla="*/ 2175 w 10000"/>
              <a:gd name="connsiteY166" fmla="*/ 8514 h 10000"/>
              <a:gd name="connsiteX167" fmla="*/ 2175 w 10000"/>
              <a:gd name="connsiteY167" fmla="*/ 8621 h 10000"/>
              <a:gd name="connsiteX168" fmla="*/ 2233 w 10000"/>
              <a:gd name="connsiteY168" fmla="*/ 8607 h 10000"/>
              <a:gd name="connsiteX169" fmla="*/ 2308 w 10000"/>
              <a:gd name="connsiteY169" fmla="*/ 8554 h 10000"/>
              <a:gd name="connsiteX170" fmla="*/ 2379 w 10000"/>
              <a:gd name="connsiteY170" fmla="*/ 8728 h 10000"/>
              <a:gd name="connsiteX171" fmla="*/ 2428 w 10000"/>
              <a:gd name="connsiteY171" fmla="*/ 8835 h 10000"/>
              <a:gd name="connsiteX172" fmla="*/ 2480 w 10000"/>
              <a:gd name="connsiteY172" fmla="*/ 8983 h 10000"/>
              <a:gd name="connsiteX173" fmla="*/ 2565 w 10000"/>
              <a:gd name="connsiteY173" fmla="*/ 9009 h 10000"/>
              <a:gd name="connsiteX174" fmla="*/ 2454 w 10000"/>
              <a:gd name="connsiteY174" fmla="*/ 9130 h 10000"/>
              <a:gd name="connsiteX175" fmla="*/ 2379 w 10000"/>
              <a:gd name="connsiteY175" fmla="*/ 9023 h 10000"/>
              <a:gd name="connsiteX176" fmla="*/ 2299 w 10000"/>
              <a:gd name="connsiteY176" fmla="*/ 9464 h 10000"/>
              <a:gd name="connsiteX177" fmla="*/ 2394 w 10000"/>
              <a:gd name="connsiteY177" fmla="*/ 9571 h 10000"/>
              <a:gd name="connsiteX178" fmla="*/ 2480 w 10000"/>
              <a:gd name="connsiteY178" fmla="*/ 10000 h 10000"/>
              <a:gd name="connsiteX179" fmla="*/ 2403 w 10000"/>
              <a:gd name="connsiteY179" fmla="*/ 9919 h 10000"/>
              <a:gd name="connsiteX180" fmla="*/ 2326 w 10000"/>
              <a:gd name="connsiteY180" fmla="*/ 9879 h 10000"/>
              <a:gd name="connsiteX181" fmla="*/ 2233 w 10000"/>
              <a:gd name="connsiteY181" fmla="*/ 9853 h 10000"/>
              <a:gd name="connsiteX182" fmla="*/ 2175 w 10000"/>
              <a:gd name="connsiteY182" fmla="*/ 9812 h 10000"/>
              <a:gd name="connsiteX183" fmla="*/ 2108 w 10000"/>
              <a:gd name="connsiteY183" fmla="*/ 9786 h 10000"/>
              <a:gd name="connsiteX184" fmla="*/ 2055 w 10000"/>
              <a:gd name="connsiteY184" fmla="*/ 9639 h 10000"/>
              <a:gd name="connsiteX185" fmla="*/ 1938 w 10000"/>
              <a:gd name="connsiteY185" fmla="*/ 9732 h 10000"/>
              <a:gd name="connsiteX186" fmla="*/ 1829 w 10000"/>
              <a:gd name="connsiteY186" fmla="*/ 9719 h 10000"/>
              <a:gd name="connsiteX187" fmla="*/ 1759 w 10000"/>
              <a:gd name="connsiteY187" fmla="*/ 9598 h 10000"/>
              <a:gd name="connsiteX188" fmla="*/ 1577 w 10000"/>
              <a:gd name="connsiteY188" fmla="*/ 9477 h 10000"/>
              <a:gd name="connsiteX189" fmla="*/ 1389 w 10000"/>
              <a:gd name="connsiteY189" fmla="*/ 9491 h 10000"/>
              <a:gd name="connsiteX190" fmla="*/ 1194 w 10000"/>
              <a:gd name="connsiteY190" fmla="*/ 9290 h 10000"/>
              <a:gd name="connsiteX191" fmla="*/ 1349 w 10000"/>
              <a:gd name="connsiteY191" fmla="*/ 9090 h 10000"/>
              <a:gd name="connsiteX192" fmla="*/ 1368 w 10000"/>
              <a:gd name="connsiteY192" fmla="*/ 8929 h 10000"/>
              <a:gd name="connsiteX193" fmla="*/ 1368 w 10000"/>
              <a:gd name="connsiteY193" fmla="*/ 8754 h 10000"/>
              <a:gd name="connsiteX194" fmla="*/ 1373 w 10000"/>
              <a:gd name="connsiteY194" fmla="*/ 8634 h 10000"/>
              <a:gd name="connsiteX195" fmla="*/ 1478 w 10000"/>
              <a:gd name="connsiteY195" fmla="*/ 8581 h 10000"/>
              <a:gd name="connsiteX196" fmla="*/ 1425 w 10000"/>
              <a:gd name="connsiteY196" fmla="*/ 8327 h 10000"/>
              <a:gd name="connsiteX197" fmla="*/ 1305 w 10000"/>
              <a:gd name="connsiteY197" fmla="*/ 8260 h 10000"/>
              <a:gd name="connsiteX198" fmla="*/ 1250 w 10000"/>
              <a:gd name="connsiteY198" fmla="*/ 8220 h 10000"/>
              <a:gd name="connsiteX199" fmla="*/ 1170 w 10000"/>
              <a:gd name="connsiteY199" fmla="*/ 8260 h 10000"/>
              <a:gd name="connsiteX200" fmla="*/ 996 w 10000"/>
              <a:gd name="connsiteY200" fmla="*/ 8193 h 10000"/>
              <a:gd name="connsiteX201" fmla="*/ 859 w 10000"/>
              <a:gd name="connsiteY201" fmla="*/ 7938 h 10000"/>
              <a:gd name="connsiteX202" fmla="*/ 748 w 10000"/>
              <a:gd name="connsiteY202" fmla="*/ 7858 h 10000"/>
              <a:gd name="connsiteX203" fmla="*/ 702 w 10000"/>
              <a:gd name="connsiteY203" fmla="*/ 7630 h 10000"/>
              <a:gd name="connsiteX204" fmla="*/ 601 w 10000"/>
              <a:gd name="connsiteY204" fmla="*/ 7604 h 10000"/>
              <a:gd name="connsiteX205" fmla="*/ 507 w 10000"/>
              <a:gd name="connsiteY205" fmla="*/ 7684 h 10000"/>
              <a:gd name="connsiteX206" fmla="*/ 448 w 10000"/>
              <a:gd name="connsiteY206" fmla="*/ 7724 h 10000"/>
              <a:gd name="connsiteX207" fmla="*/ 423 w 10000"/>
              <a:gd name="connsiteY207" fmla="*/ 7617 h 10000"/>
              <a:gd name="connsiteX208" fmla="*/ 370 w 10000"/>
              <a:gd name="connsiteY208" fmla="*/ 7523 h 10000"/>
              <a:gd name="connsiteX209" fmla="*/ 507 w 10000"/>
              <a:gd name="connsiteY209" fmla="*/ 7497 h 10000"/>
              <a:gd name="connsiteX210" fmla="*/ 493 w 10000"/>
              <a:gd name="connsiteY210" fmla="*/ 7430 h 10000"/>
              <a:gd name="connsiteX211" fmla="*/ 463 w 10000"/>
              <a:gd name="connsiteY211" fmla="*/ 7390 h 10000"/>
              <a:gd name="connsiteX212" fmla="*/ 423 w 10000"/>
              <a:gd name="connsiteY212" fmla="*/ 7336 h 10000"/>
              <a:gd name="connsiteX213" fmla="*/ 346 w 10000"/>
              <a:gd name="connsiteY213" fmla="*/ 7068 h 10000"/>
              <a:gd name="connsiteX214" fmla="*/ 246 w 10000"/>
              <a:gd name="connsiteY214" fmla="*/ 6921 h 10000"/>
              <a:gd name="connsiteX215" fmla="*/ 144 w 10000"/>
              <a:gd name="connsiteY215" fmla="*/ 6921 h 10000"/>
              <a:gd name="connsiteX216" fmla="*/ 31 w 10000"/>
              <a:gd name="connsiteY216" fmla="*/ 6921 h 10000"/>
              <a:gd name="connsiteX217" fmla="*/ 0 w 10000"/>
              <a:gd name="connsiteY217" fmla="*/ 6720 h 10000"/>
              <a:gd name="connsiteX218" fmla="*/ 63 w 10000"/>
              <a:gd name="connsiteY218"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9991 w 10000"/>
              <a:gd name="connsiteY129" fmla="*/ 817 h 10000"/>
              <a:gd name="connsiteX130" fmla="*/ 9922 w 10000"/>
              <a:gd name="connsiteY130" fmla="*/ 990 h 10000"/>
              <a:gd name="connsiteX131" fmla="*/ 9219 w 10000"/>
              <a:gd name="connsiteY131" fmla="*/ 1753 h 10000"/>
              <a:gd name="connsiteX132" fmla="*/ 4332 w 10000"/>
              <a:gd name="connsiteY132" fmla="*/ 7121 h 10000"/>
              <a:gd name="connsiteX133" fmla="*/ 4064 w 10000"/>
              <a:gd name="connsiteY133" fmla="*/ 6907 h 10000"/>
              <a:gd name="connsiteX134" fmla="*/ 3804 w 10000"/>
              <a:gd name="connsiteY134" fmla="*/ 7068 h 10000"/>
              <a:gd name="connsiteX135" fmla="*/ 3741 w 10000"/>
              <a:gd name="connsiteY135" fmla="*/ 7014 h 10000"/>
              <a:gd name="connsiteX136" fmla="*/ 3491 w 10000"/>
              <a:gd name="connsiteY136" fmla="*/ 4912 h 10000"/>
              <a:gd name="connsiteX137" fmla="*/ 3611 w 10000"/>
              <a:gd name="connsiteY137" fmla="*/ 7148 h 10000"/>
              <a:gd name="connsiteX138" fmla="*/ 3368 w 10000"/>
              <a:gd name="connsiteY138" fmla="*/ 7202 h 10000"/>
              <a:gd name="connsiteX139" fmla="*/ 3281 w 10000"/>
              <a:gd name="connsiteY139" fmla="*/ 7148 h 10000"/>
              <a:gd name="connsiteX140" fmla="*/ 3254 w 10000"/>
              <a:gd name="connsiteY140" fmla="*/ 7202 h 10000"/>
              <a:gd name="connsiteX141" fmla="*/ 3383 w 10000"/>
              <a:gd name="connsiteY141" fmla="*/ 7403 h 10000"/>
              <a:gd name="connsiteX142" fmla="*/ 3294 w 10000"/>
              <a:gd name="connsiteY142" fmla="*/ 7523 h 10000"/>
              <a:gd name="connsiteX143" fmla="*/ 3302 w 10000"/>
              <a:gd name="connsiteY143" fmla="*/ 7697 h 10000"/>
              <a:gd name="connsiteX144" fmla="*/ 3439 w 10000"/>
              <a:gd name="connsiteY144" fmla="*/ 7711 h 10000"/>
              <a:gd name="connsiteX145" fmla="*/ 3495 w 10000"/>
              <a:gd name="connsiteY145" fmla="*/ 7871 h 10000"/>
              <a:gd name="connsiteX146" fmla="*/ 3465 w 10000"/>
              <a:gd name="connsiteY146" fmla="*/ 7991 h 10000"/>
              <a:gd name="connsiteX147" fmla="*/ 3368 w 10000"/>
              <a:gd name="connsiteY147" fmla="*/ 7911 h 10000"/>
              <a:gd name="connsiteX148" fmla="*/ 3281 w 10000"/>
              <a:gd name="connsiteY148" fmla="*/ 7978 h 10000"/>
              <a:gd name="connsiteX149" fmla="*/ 3207 w 10000"/>
              <a:gd name="connsiteY149" fmla="*/ 7911 h 10000"/>
              <a:gd name="connsiteX150" fmla="*/ 3170 w 10000"/>
              <a:gd name="connsiteY150" fmla="*/ 7804 h 10000"/>
              <a:gd name="connsiteX151" fmla="*/ 3080 w 10000"/>
              <a:gd name="connsiteY151" fmla="*/ 7871 h 10000"/>
              <a:gd name="connsiteX152" fmla="*/ 3001 w 10000"/>
              <a:gd name="connsiteY152" fmla="*/ 7804 h 10000"/>
              <a:gd name="connsiteX153" fmla="*/ 2930 w 10000"/>
              <a:gd name="connsiteY153" fmla="*/ 7911 h 10000"/>
              <a:gd name="connsiteX154" fmla="*/ 2826 w 10000"/>
              <a:gd name="connsiteY154" fmla="*/ 7924 h 10000"/>
              <a:gd name="connsiteX155" fmla="*/ 2757 w 10000"/>
              <a:gd name="connsiteY155" fmla="*/ 7804 h 10000"/>
              <a:gd name="connsiteX156" fmla="*/ 2388 w 10000"/>
              <a:gd name="connsiteY156" fmla="*/ 7764 h 10000"/>
              <a:gd name="connsiteX157" fmla="*/ 2344 w 10000"/>
              <a:gd name="connsiteY157" fmla="*/ 7831 h 10000"/>
              <a:gd name="connsiteX158" fmla="*/ 2308 w 10000"/>
              <a:gd name="connsiteY158" fmla="*/ 7831 h 10000"/>
              <a:gd name="connsiteX159" fmla="*/ 2245 w 10000"/>
              <a:gd name="connsiteY159" fmla="*/ 7965 h 10000"/>
              <a:gd name="connsiteX160" fmla="*/ 2258 w 10000"/>
              <a:gd name="connsiteY160" fmla="*/ 8099 h 10000"/>
              <a:gd name="connsiteX161" fmla="*/ 2216 w 10000"/>
              <a:gd name="connsiteY161" fmla="*/ 8099 h 10000"/>
              <a:gd name="connsiteX162" fmla="*/ 2182 w 10000"/>
              <a:gd name="connsiteY162" fmla="*/ 7991 h 10000"/>
              <a:gd name="connsiteX163" fmla="*/ 2134 w 10000"/>
              <a:gd name="connsiteY163" fmla="*/ 8005 h 10000"/>
              <a:gd name="connsiteX164" fmla="*/ 2116 w 10000"/>
              <a:gd name="connsiteY164" fmla="*/ 8393 h 10000"/>
              <a:gd name="connsiteX165" fmla="*/ 2175 w 10000"/>
              <a:gd name="connsiteY165" fmla="*/ 8514 h 10000"/>
              <a:gd name="connsiteX166" fmla="*/ 2175 w 10000"/>
              <a:gd name="connsiteY166" fmla="*/ 8621 h 10000"/>
              <a:gd name="connsiteX167" fmla="*/ 2233 w 10000"/>
              <a:gd name="connsiteY167" fmla="*/ 8607 h 10000"/>
              <a:gd name="connsiteX168" fmla="*/ 2308 w 10000"/>
              <a:gd name="connsiteY168" fmla="*/ 8554 h 10000"/>
              <a:gd name="connsiteX169" fmla="*/ 2379 w 10000"/>
              <a:gd name="connsiteY169" fmla="*/ 8728 h 10000"/>
              <a:gd name="connsiteX170" fmla="*/ 2428 w 10000"/>
              <a:gd name="connsiteY170" fmla="*/ 8835 h 10000"/>
              <a:gd name="connsiteX171" fmla="*/ 2480 w 10000"/>
              <a:gd name="connsiteY171" fmla="*/ 8983 h 10000"/>
              <a:gd name="connsiteX172" fmla="*/ 2565 w 10000"/>
              <a:gd name="connsiteY172" fmla="*/ 9009 h 10000"/>
              <a:gd name="connsiteX173" fmla="*/ 2454 w 10000"/>
              <a:gd name="connsiteY173" fmla="*/ 9130 h 10000"/>
              <a:gd name="connsiteX174" fmla="*/ 2379 w 10000"/>
              <a:gd name="connsiteY174" fmla="*/ 9023 h 10000"/>
              <a:gd name="connsiteX175" fmla="*/ 2299 w 10000"/>
              <a:gd name="connsiteY175" fmla="*/ 9464 h 10000"/>
              <a:gd name="connsiteX176" fmla="*/ 2394 w 10000"/>
              <a:gd name="connsiteY176" fmla="*/ 9571 h 10000"/>
              <a:gd name="connsiteX177" fmla="*/ 2480 w 10000"/>
              <a:gd name="connsiteY177" fmla="*/ 10000 h 10000"/>
              <a:gd name="connsiteX178" fmla="*/ 2403 w 10000"/>
              <a:gd name="connsiteY178" fmla="*/ 9919 h 10000"/>
              <a:gd name="connsiteX179" fmla="*/ 2326 w 10000"/>
              <a:gd name="connsiteY179" fmla="*/ 9879 h 10000"/>
              <a:gd name="connsiteX180" fmla="*/ 2233 w 10000"/>
              <a:gd name="connsiteY180" fmla="*/ 9853 h 10000"/>
              <a:gd name="connsiteX181" fmla="*/ 2175 w 10000"/>
              <a:gd name="connsiteY181" fmla="*/ 9812 h 10000"/>
              <a:gd name="connsiteX182" fmla="*/ 2108 w 10000"/>
              <a:gd name="connsiteY182" fmla="*/ 9786 h 10000"/>
              <a:gd name="connsiteX183" fmla="*/ 2055 w 10000"/>
              <a:gd name="connsiteY183" fmla="*/ 9639 h 10000"/>
              <a:gd name="connsiteX184" fmla="*/ 1938 w 10000"/>
              <a:gd name="connsiteY184" fmla="*/ 9732 h 10000"/>
              <a:gd name="connsiteX185" fmla="*/ 1829 w 10000"/>
              <a:gd name="connsiteY185" fmla="*/ 9719 h 10000"/>
              <a:gd name="connsiteX186" fmla="*/ 1759 w 10000"/>
              <a:gd name="connsiteY186" fmla="*/ 9598 h 10000"/>
              <a:gd name="connsiteX187" fmla="*/ 1577 w 10000"/>
              <a:gd name="connsiteY187" fmla="*/ 9477 h 10000"/>
              <a:gd name="connsiteX188" fmla="*/ 1389 w 10000"/>
              <a:gd name="connsiteY188" fmla="*/ 9491 h 10000"/>
              <a:gd name="connsiteX189" fmla="*/ 1194 w 10000"/>
              <a:gd name="connsiteY189" fmla="*/ 9290 h 10000"/>
              <a:gd name="connsiteX190" fmla="*/ 1349 w 10000"/>
              <a:gd name="connsiteY190" fmla="*/ 9090 h 10000"/>
              <a:gd name="connsiteX191" fmla="*/ 1368 w 10000"/>
              <a:gd name="connsiteY191" fmla="*/ 8929 h 10000"/>
              <a:gd name="connsiteX192" fmla="*/ 1368 w 10000"/>
              <a:gd name="connsiteY192" fmla="*/ 8754 h 10000"/>
              <a:gd name="connsiteX193" fmla="*/ 1373 w 10000"/>
              <a:gd name="connsiteY193" fmla="*/ 8634 h 10000"/>
              <a:gd name="connsiteX194" fmla="*/ 1478 w 10000"/>
              <a:gd name="connsiteY194" fmla="*/ 8581 h 10000"/>
              <a:gd name="connsiteX195" fmla="*/ 1425 w 10000"/>
              <a:gd name="connsiteY195" fmla="*/ 8327 h 10000"/>
              <a:gd name="connsiteX196" fmla="*/ 1305 w 10000"/>
              <a:gd name="connsiteY196" fmla="*/ 8260 h 10000"/>
              <a:gd name="connsiteX197" fmla="*/ 1250 w 10000"/>
              <a:gd name="connsiteY197" fmla="*/ 8220 h 10000"/>
              <a:gd name="connsiteX198" fmla="*/ 1170 w 10000"/>
              <a:gd name="connsiteY198" fmla="*/ 8260 h 10000"/>
              <a:gd name="connsiteX199" fmla="*/ 996 w 10000"/>
              <a:gd name="connsiteY199" fmla="*/ 8193 h 10000"/>
              <a:gd name="connsiteX200" fmla="*/ 859 w 10000"/>
              <a:gd name="connsiteY200" fmla="*/ 7938 h 10000"/>
              <a:gd name="connsiteX201" fmla="*/ 748 w 10000"/>
              <a:gd name="connsiteY201" fmla="*/ 7858 h 10000"/>
              <a:gd name="connsiteX202" fmla="*/ 702 w 10000"/>
              <a:gd name="connsiteY202" fmla="*/ 7630 h 10000"/>
              <a:gd name="connsiteX203" fmla="*/ 601 w 10000"/>
              <a:gd name="connsiteY203" fmla="*/ 7604 h 10000"/>
              <a:gd name="connsiteX204" fmla="*/ 507 w 10000"/>
              <a:gd name="connsiteY204" fmla="*/ 7684 h 10000"/>
              <a:gd name="connsiteX205" fmla="*/ 448 w 10000"/>
              <a:gd name="connsiteY205" fmla="*/ 7724 h 10000"/>
              <a:gd name="connsiteX206" fmla="*/ 423 w 10000"/>
              <a:gd name="connsiteY206" fmla="*/ 7617 h 10000"/>
              <a:gd name="connsiteX207" fmla="*/ 370 w 10000"/>
              <a:gd name="connsiteY207" fmla="*/ 7523 h 10000"/>
              <a:gd name="connsiteX208" fmla="*/ 507 w 10000"/>
              <a:gd name="connsiteY208" fmla="*/ 7497 h 10000"/>
              <a:gd name="connsiteX209" fmla="*/ 493 w 10000"/>
              <a:gd name="connsiteY209" fmla="*/ 7430 h 10000"/>
              <a:gd name="connsiteX210" fmla="*/ 463 w 10000"/>
              <a:gd name="connsiteY210" fmla="*/ 7390 h 10000"/>
              <a:gd name="connsiteX211" fmla="*/ 423 w 10000"/>
              <a:gd name="connsiteY211" fmla="*/ 7336 h 10000"/>
              <a:gd name="connsiteX212" fmla="*/ 346 w 10000"/>
              <a:gd name="connsiteY212" fmla="*/ 7068 h 10000"/>
              <a:gd name="connsiteX213" fmla="*/ 246 w 10000"/>
              <a:gd name="connsiteY213" fmla="*/ 6921 h 10000"/>
              <a:gd name="connsiteX214" fmla="*/ 144 w 10000"/>
              <a:gd name="connsiteY214" fmla="*/ 6921 h 10000"/>
              <a:gd name="connsiteX215" fmla="*/ 31 w 10000"/>
              <a:gd name="connsiteY215" fmla="*/ 6921 h 10000"/>
              <a:gd name="connsiteX216" fmla="*/ 0 w 10000"/>
              <a:gd name="connsiteY216" fmla="*/ 6720 h 10000"/>
              <a:gd name="connsiteX217" fmla="*/ 63 w 10000"/>
              <a:gd name="connsiteY217"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9991 w 10000"/>
              <a:gd name="connsiteY129" fmla="*/ 817 h 10000"/>
              <a:gd name="connsiteX130" fmla="*/ 9922 w 10000"/>
              <a:gd name="connsiteY130" fmla="*/ 990 h 10000"/>
              <a:gd name="connsiteX131" fmla="*/ 4332 w 10000"/>
              <a:gd name="connsiteY131" fmla="*/ 7121 h 10000"/>
              <a:gd name="connsiteX132" fmla="*/ 4064 w 10000"/>
              <a:gd name="connsiteY132" fmla="*/ 6907 h 10000"/>
              <a:gd name="connsiteX133" fmla="*/ 3804 w 10000"/>
              <a:gd name="connsiteY133" fmla="*/ 7068 h 10000"/>
              <a:gd name="connsiteX134" fmla="*/ 3741 w 10000"/>
              <a:gd name="connsiteY134" fmla="*/ 7014 h 10000"/>
              <a:gd name="connsiteX135" fmla="*/ 3491 w 10000"/>
              <a:gd name="connsiteY135" fmla="*/ 4912 h 10000"/>
              <a:gd name="connsiteX136" fmla="*/ 3611 w 10000"/>
              <a:gd name="connsiteY136" fmla="*/ 7148 h 10000"/>
              <a:gd name="connsiteX137" fmla="*/ 3368 w 10000"/>
              <a:gd name="connsiteY137" fmla="*/ 7202 h 10000"/>
              <a:gd name="connsiteX138" fmla="*/ 3281 w 10000"/>
              <a:gd name="connsiteY138" fmla="*/ 7148 h 10000"/>
              <a:gd name="connsiteX139" fmla="*/ 3254 w 10000"/>
              <a:gd name="connsiteY139" fmla="*/ 7202 h 10000"/>
              <a:gd name="connsiteX140" fmla="*/ 3383 w 10000"/>
              <a:gd name="connsiteY140" fmla="*/ 7403 h 10000"/>
              <a:gd name="connsiteX141" fmla="*/ 3294 w 10000"/>
              <a:gd name="connsiteY141" fmla="*/ 7523 h 10000"/>
              <a:gd name="connsiteX142" fmla="*/ 3302 w 10000"/>
              <a:gd name="connsiteY142" fmla="*/ 7697 h 10000"/>
              <a:gd name="connsiteX143" fmla="*/ 3439 w 10000"/>
              <a:gd name="connsiteY143" fmla="*/ 7711 h 10000"/>
              <a:gd name="connsiteX144" fmla="*/ 3495 w 10000"/>
              <a:gd name="connsiteY144" fmla="*/ 7871 h 10000"/>
              <a:gd name="connsiteX145" fmla="*/ 3465 w 10000"/>
              <a:gd name="connsiteY145" fmla="*/ 7991 h 10000"/>
              <a:gd name="connsiteX146" fmla="*/ 3368 w 10000"/>
              <a:gd name="connsiteY146" fmla="*/ 7911 h 10000"/>
              <a:gd name="connsiteX147" fmla="*/ 3281 w 10000"/>
              <a:gd name="connsiteY147" fmla="*/ 7978 h 10000"/>
              <a:gd name="connsiteX148" fmla="*/ 3207 w 10000"/>
              <a:gd name="connsiteY148" fmla="*/ 7911 h 10000"/>
              <a:gd name="connsiteX149" fmla="*/ 3170 w 10000"/>
              <a:gd name="connsiteY149" fmla="*/ 7804 h 10000"/>
              <a:gd name="connsiteX150" fmla="*/ 3080 w 10000"/>
              <a:gd name="connsiteY150" fmla="*/ 7871 h 10000"/>
              <a:gd name="connsiteX151" fmla="*/ 3001 w 10000"/>
              <a:gd name="connsiteY151" fmla="*/ 7804 h 10000"/>
              <a:gd name="connsiteX152" fmla="*/ 2930 w 10000"/>
              <a:gd name="connsiteY152" fmla="*/ 7911 h 10000"/>
              <a:gd name="connsiteX153" fmla="*/ 2826 w 10000"/>
              <a:gd name="connsiteY153" fmla="*/ 7924 h 10000"/>
              <a:gd name="connsiteX154" fmla="*/ 2757 w 10000"/>
              <a:gd name="connsiteY154" fmla="*/ 7804 h 10000"/>
              <a:gd name="connsiteX155" fmla="*/ 2388 w 10000"/>
              <a:gd name="connsiteY155" fmla="*/ 7764 h 10000"/>
              <a:gd name="connsiteX156" fmla="*/ 2344 w 10000"/>
              <a:gd name="connsiteY156" fmla="*/ 7831 h 10000"/>
              <a:gd name="connsiteX157" fmla="*/ 2308 w 10000"/>
              <a:gd name="connsiteY157" fmla="*/ 7831 h 10000"/>
              <a:gd name="connsiteX158" fmla="*/ 2245 w 10000"/>
              <a:gd name="connsiteY158" fmla="*/ 7965 h 10000"/>
              <a:gd name="connsiteX159" fmla="*/ 2258 w 10000"/>
              <a:gd name="connsiteY159" fmla="*/ 8099 h 10000"/>
              <a:gd name="connsiteX160" fmla="*/ 2216 w 10000"/>
              <a:gd name="connsiteY160" fmla="*/ 8099 h 10000"/>
              <a:gd name="connsiteX161" fmla="*/ 2182 w 10000"/>
              <a:gd name="connsiteY161" fmla="*/ 7991 h 10000"/>
              <a:gd name="connsiteX162" fmla="*/ 2134 w 10000"/>
              <a:gd name="connsiteY162" fmla="*/ 8005 h 10000"/>
              <a:gd name="connsiteX163" fmla="*/ 2116 w 10000"/>
              <a:gd name="connsiteY163" fmla="*/ 8393 h 10000"/>
              <a:gd name="connsiteX164" fmla="*/ 2175 w 10000"/>
              <a:gd name="connsiteY164" fmla="*/ 8514 h 10000"/>
              <a:gd name="connsiteX165" fmla="*/ 2175 w 10000"/>
              <a:gd name="connsiteY165" fmla="*/ 8621 h 10000"/>
              <a:gd name="connsiteX166" fmla="*/ 2233 w 10000"/>
              <a:gd name="connsiteY166" fmla="*/ 8607 h 10000"/>
              <a:gd name="connsiteX167" fmla="*/ 2308 w 10000"/>
              <a:gd name="connsiteY167" fmla="*/ 8554 h 10000"/>
              <a:gd name="connsiteX168" fmla="*/ 2379 w 10000"/>
              <a:gd name="connsiteY168" fmla="*/ 8728 h 10000"/>
              <a:gd name="connsiteX169" fmla="*/ 2428 w 10000"/>
              <a:gd name="connsiteY169" fmla="*/ 8835 h 10000"/>
              <a:gd name="connsiteX170" fmla="*/ 2480 w 10000"/>
              <a:gd name="connsiteY170" fmla="*/ 8983 h 10000"/>
              <a:gd name="connsiteX171" fmla="*/ 2565 w 10000"/>
              <a:gd name="connsiteY171" fmla="*/ 9009 h 10000"/>
              <a:gd name="connsiteX172" fmla="*/ 2454 w 10000"/>
              <a:gd name="connsiteY172" fmla="*/ 9130 h 10000"/>
              <a:gd name="connsiteX173" fmla="*/ 2379 w 10000"/>
              <a:gd name="connsiteY173" fmla="*/ 9023 h 10000"/>
              <a:gd name="connsiteX174" fmla="*/ 2299 w 10000"/>
              <a:gd name="connsiteY174" fmla="*/ 9464 h 10000"/>
              <a:gd name="connsiteX175" fmla="*/ 2394 w 10000"/>
              <a:gd name="connsiteY175" fmla="*/ 9571 h 10000"/>
              <a:gd name="connsiteX176" fmla="*/ 2480 w 10000"/>
              <a:gd name="connsiteY176" fmla="*/ 10000 h 10000"/>
              <a:gd name="connsiteX177" fmla="*/ 2403 w 10000"/>
              <a:gd name="connsiteY177" fmla="*/ 9919 h 10000"/>
              <a:gd name="connsiteX178" fmla="*/ 2326 w 10000"/>
              <a:gd name="connsiteY178" fmla="*/ 9879 h 10000"/>
              <a:gd name="connsiteX179" fmla="*/ 2233 w 10000"/>
              <a:gd name="connsiteY179" fmla="*/ 9853 h 10000"/>
              <a:gd name="connsiteX180" fmla="*/ 2175 w 10000"/>
              <a:gd name="connsiteY180" fmla="*/ 9812 h 10000"/>
              <a:gd name="connsiteX181" fmla="*/ 2108 w 10000"/>
              <a:gd name="connsiteY181" fmla="*/ 9786 h 10000"/>
              <a:gd name="connsiteX182" fmla="*/ 2055 w 10000"/>
              <a:gd name="connsiteY182" fmla="*/ 9639 h 10000"/>
              <a:gd name="connsiteX183" fmla="*/ 1938 w 10000"/>
              <a:gd name="connsiteY183" fmla="*/ 9732 h 10000"/>
              <a:gd name="connsiteX184" fmla="*/ 1829 w 10000"/>
              <a:gd name="connsiteY184" fmla="*/ 9719 h 10000"/>
              <a:gd name="connsiteX185" fmla="*/ 1759 w 10000"/>
              <a:gd name="connsiteY185" fmla="*/ 9598 h 10000"/>
              <a:gd name="connsiteX186" fmla="*/ 1577 w 10000"/>
              <a:gd name="connsiteY186" fmla="*/ 9477 h 10000"/>
              <a:gd name="connsiteX187" fmla="*/ 1389 w 10000"/>
              <a:gd name="connsiteY187" fmla="*/ 9491 h 10000"/>
              <a:gd name="connsiteX188" fmla="*/ 1194 w 10000"/>
              <a:gd name="connsiteY188" fmla="*/ 9290 h 10000"/>
              <a:gd name="connsiteX189" fmla="*/ 1349 w 10000"/>
              <a:gd name="connsiteY189" fmla="*/ 9090 h 10000"/>
              <a:gd name="connsiteX190" fmla="*/ 1368 w 10000"/>
              <a:gd name="connsiteY190" fmla="*/ 8929 h 10000"/>
              <a:gd name="connsiteX191" fmla="*/ 1368 w 10000"/>
              <a:gd name="connsiteY191" fmla="*/ 8754 h 10000"/>
              <a:gd name="connsiteX192" fmla="*/ 1373 w 10000"/>
              <a:gd name="connsiteY192" fmla="*/ 8634 h 10000"/>
              <a:gd name="connsiteX193" fmla="*/ 1478 w 10000"/>
              <a:gd name="connsiteY193" fmla="*/ 8581 h 10000"/>
              <a:gd name="connsiteX194" fmla="*/ 1425 w 10000"/>
              <a:gd name="connsiteY194" fmla="*/ 8327 h 10000"/>
              <a:gd name="connsiteX195" fmla="*/ 1305 w 10000"/>
              <a:gd name="connsiteY195" fmla="*/ 8260 h 10000"/>
              <a:gd name="connsiteX196" fmla="*/ 1250 w 10000"/>
              <a:gd name="connsiteY196" fmla="*/ 8220 h 10000"/>
              <a:gd name="connsiteX197" fmla="*/ 1170 w 10000"/>
              <a:gd name="connsiteY197" fmla="*/ 8260 h 10000"/>
              <a:gd name="connsiteX198" fmla="*/ 996 w 10000"/>
              <a:gd name="connsiteY198" fmla="*/ 8193 h 10000"/>
              <a:gd name="connsiteX199" fmla="*/ 859 w 10000"/>
              <a:gd name="connsiteY199" fmla="*/ 7938 h 10000"/>
              <a:gd name="connsiteX200" fmla="*/ 748 w 10000"/>
              <a:gd name="connsiteY200" fmla="*/ 7858 h 10000"/>
              <a:gd name="connsiteX201" fmla="*/ 702 w 10000"/>
              <a:gd name="connsiteY201" fmla="*/ 7630 h 10000"/>
              <a:gd name="connsiteX202" fmla="*/ 601 w 10000"/>
              <a:gd name="connsiteY202" fmla="*/ 7604 h 10000"/>
              <a:gd name="connsiteX203" fmla="*/ 507 w 10000"/>
              <a:gd name="connsiteY203" fmla="*/ 7684 h 10000"/>
              <a:gd name="connsiteX204" fmla="*/ 448 w 10000"/>
              <a:gd name="connsiteY204" fmla="*/ 7724 h 10000"/>
              <a:gd name="connsiteX205" fmla="*/ 423 w 10000"/>
              <a:gd name="connsiteY205" fmla="*/ 7617 h 10000"/>
              <a:gd name="connsiteX206" fmla="*/ 370 w 10000"/>
              <a:gd name="connsiteY206" fmla="*/ 7523 h 10000"/>
              <a:gd name="connsiteX207" fmla="*/ 507 w 10000"/>
              <a:gd name="connsiteY207" fmla="*/ 7497 h 10000"/>
              <a:gd name="connsiteX208" fmla="*/ 493 w 10000"/>
              <a:gd name="connsiteY208" fmla="*/ 7430 h 10000"/>
              <a:gd name="connsiteX209" fmla="*/ 463 w 10000"/>
              <a:gd name="connsiteY209" fmla="*/ 7390 h 10000"/>
              <a:gd name="connsiteX210" fmla="*/ 423 w 10000"/>
              <a:gd name="connsiteY210" fmla="*/ 7336 h 10000"/>
              <a:gd name="connsiteX211" fmla="*/ 346 w 10000"/>
              <a:gd name="connsiteY211" fmla="*/ 7068 h 10000"/>
              <a:gd name="connsiteX212" fmla="*/ 246 w 10000"/>
              <a:gd name="connsiteY212" fmla="*/ 6921 h 10000"/>
              <a:gd name="connsiteX213" fmla="*/ 144 w 10000"/>
              <a:gd name="connsiteY213" fmla="*/ 6921 h 10000"/>
              <a:gd name="connsiteX214" fmla="*/ 31 w 10000"/>
              <a:gd name="connsiteY214" fmla="*/ 6921 h 10000"/>
              <a:gd name="connsiteX215" fmla="*/ 0 w 10000"/>
              <a:gd name="connsiteY215" fmla="*/ 6720 h 10000"/>
              <a:gd name="connsiteX216" fmla="*/ 63 w 10000"/>
              <a:gd name="connsiteY216"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9991 w 10000"/>
              <a:gd name="connsiteY129" fmla="*/ 817 h 10000"/>
              <a:gd name="connsiteX130" fmla="*/ 4332 w 10000"/>
              <a:gd name="connsiteY130" fmla="*/ 7121 h 10000"/>
              <a:gd name="connsiteX131" fmla="*/ 4064 w 10000"/>
              <a:gd name="connsiteY131" fmla="*/ 6907 h 10000"/>
              <a:gd name="connsiteX132" fmla="*/ 3804 w 10000"/>
              <a:gd name="connsiteY132" fmla="*/ 7068 h 10000"/>
              <a:gd name="connsiteX133" fmla="*/ 3741 w 10000"/>
              <a:gd name="connsiteY133" fmla="*/ 7014 h 10000"/>
              <a:gd name="connsiteX134" fmla="*/ 3491 w 10000"/>
              <a:gd name="connsiteY134" fmla="*/ 4912 h 10000"/>
              <a:gd name="connsiteX135" fmla="*/ 3611 w 10000"/>
              <a:gd name="connsiteY135" fmla="*/ 7148 h 10000"/>
              <a:gd name="connsiteX136" fmla="*/ 3368 w 10000"/>
              <a:gd name="connsiteY136" fmla="*/ 7202 h 10000"/>
              <a:gd name="connsiteX137" fmla="*/ 3281 w 10000"/>
              <a:gd name="connsiteY137" fmla="*/ 7148 h 10000"/>
              <a:gd name="connsiteX138" fmla="*/ 3254 w 10000"/>
              <a:gd name="connsiteY138" fmla="*/ 7202 h 10000"/>
              <a:gd name="connsiteX139" fmla="*/ 3383 w 10000"/>
              <a:gd name="connsiteY139" fmla="*/ 7403 h 10000"/>
              <a:gd name="connsiteX140" fmla="*/ 3294 w 10000"/>
              <a:gd name="connsiteY140" fmla="*/ 7523 h 10000"/>
              <a:gd name="connsiteX141" fmla="*/ 3302 w 10000"/>
              <a:gd name="connsiteY141" fmla="*/ 7697 h 10000"/>
              <a:gd name="connsiteX142" fmla="*/ 3439 w 10000"/>
              <a:gd name="connsiteY142" fmla="*/ 7711 h 10000"/>
              <a:gd name="connsiteX143" fmla="*/ 3495 w 10000"/>
              <a:gd name="connsiteY143" fmla="*/ 7871 h 10000"/>
              <a:gd name="connsiteX144" fmla="*/ 3465 w 10000"/>
              <a:gd name="connsiteY144" fmla="*/ 7991 h 10000"/>
              <a:gd name="connsiteX145" fmla="*/ 3368 w 10000"/>
              <a:gd name="connsiteY145" fmla="*/ 7911 h 10000"/>
              <a:gd name="connsiteX146" fmla="*/ 3281 w 10000"/>
              <a:gd name="connsiteY146" fmla="*/ 7978 h 10000"/>
              <a:gd name="connsiteX147" fmla="*/ 3207 w 10000"/>
              <a:gd name="connsiteY147" fmla="*/ 7911 h 10000"/>
              <a:gd name="connsiteX148" fmla="*/ 3170 w 10000"/>
              <a:gd name="connsiteY148" fmla="*/ 7804 h 10000"/>
              <a:gd name="connsiteX149" fmla="*/ 3080 w 10000"/>
              <a:gd name="connsiteY149" fmla="*/ 7871 h 10000"/>
              <a:gd name="connsiteX150" fmla="*/ 3001 w 10000"/>
              <a:gd name="connsiteY150" fmla="*/ 7804 h 10000"/>
              <a:gd name="connsiteX151" fmla="*/ 2930 w 10000"/>
              <a:gd name="connsiteY151" fmla="*/ 7911 h 10000"/>
              <a:gd name="connsiteX152" fmla="*/ 2826 w 10000"/>
              <a:gd name="connsiteY152" fmla="*/ 7924 h 10000"/>
              <a:gd name="connsiteX153" fmla="*/ 2757 w 10000"/>
              <a:gd name="connsiteY153" fmla="*/ 7804 h 10000"/>
              <a:gd name="connsiteX154" fmla="*/ 2388 w 10000"/>
              <a:gd name="connsiteY154" fmla="*/ 7764 h 10000"/>
              <a:gd name="connsiteX155" fmla="*/ 2344 w 10000"/>
              <a:gd name="connsiteY155" fmla="*/ 7831 h 10000"/>
              <a:gd name="connsiteX156" fmla="*/ 2308 w 10000"/>
              <a:gd name="connsiteY156" fmla="*/ 7831 h 10000"/>
              <a:gd name="connsiteX157" fmla="*/ 2245 w 10000"/>
              <a:gd name="connsiteY157" fmla="*/ 7965 h 10000"/>
              <a:gd name="connsiteX158" fmla="*/ 2258 w 10000"/>
              <a:gd name="connsiteY158" fmla="*/ 8099 h 10000"/>
              <a:gd name="connsiteX159" fmla="*/ 2216 w 10000"/>
              <a:gd name="connsiteY159" fmla="*/ 8099 h 10000"/>
              <a:gd name="connsiteX160" fmla="*/ 2182 w 10000"/>
              <a:gd name="connsiteY160" fmla="*/ 7991 h 10000"/>
              <a:gd name="connsiteX161" fmla="*/ 2134 w 10000"/>
              <a:gd name="connsiteY161" fmla="*/ 8005 h 10000"/>
              <a:gd name="connsiteX162" fmla="*/ 2116 w 10000"/>
              <a:gd name="connsiteY162" fmla="*/ 8393 h 10000"/>
              <a:gd name="connsiteX163" fmla="*/ 2175 w 10000"/>
              <a:gd name="connsiteY163" fmla="*/ 8514 h 10000"/>
              <a:gd name="connsiteX164" fmla="*/ 2175 w 10000"/>
              <a:gd name="connsiteY164" fmla="*/ 8621 h 10000"/>
              <a:gd name="connsiteX165" fmla="*/ 2233 w 10000"/>
              <a:gd name="connsiteY165" fmla="*/ 8607 h 10000"/>
              <a:gd name="connsiteX166" fmla="*/ 2308 w 10000"/>
              <a:gd name="connsiteY166" fmla="*/ 8554 h 10000"/>
              <a:gd name="connsiteX167" fmla="*/ 2379 w 10000"/>
              <a:gd name="connsiteY167" fmla="*/ 8728 h 10000"/>
              <a:gd name="connsiteX168" fmla="*/ 2428 w 10000"/>
              <a:gd name="connsiteY168" fmla="*/ 8835 h 10000"/>
              <a:gd name="connsiteX169" fmla="*/ 2480 w 10000"/>
              <a:gd name="connsiteY169" fmla="*/ 8983 h 10000"/>
              <a:gd name="connsiteX170" fmla="*/ 2565 w 10000"/>
              <a:gd name="connsiteY170" fmla="*/ 9009 h 10000"/>
              <a:gd name="connsiteX171" fmla="*/ 2454 w 10000"/>
              <a:gd name="connsiteY171" fmla="*/ 9130 h 10000"/>
              <a:gd name="connsiteX172" fmla="*/ 2379 w 10000"/>
              <a:gd name="connsiteY172" fmla="*/ 9023 h 10000"/>
              <a:gd name="connsiteX173" fmla="*/ 2299 w 10000"/>
              <a:gd name="connsiteY173" fmla="*/ 9464 h 10000"/>
              <a:gd name="connsiteX174" fmla="*/ 2394 w 10000"/>
              <a:gd name="connsiteY174" fmla="*/ 9571 h 10000"/>
              <a:gd name="connsiteX175" fmla="*/ 2480 w 10000"/>
              <a:gd name="connsiteY175" fmla="*/ 10000 h 10000"/>
              <a:gd name="connsiteX176" fmla="*/ 2403 w 10000"/>
              <a:gd name="connsiteY176" fmla="*/ 9919 h 10000"/>
              <a:gd name="connsiteX177" fmla="*/ 2326 w 10000"/>
              <a:gd name="connsiteY177" fmla="*/ 9879 h 10000"/>
              <a:gd name="connsiteX178" fmla="*/ 2233 w 10000"/>
              <a:gd name="connsiteY178" fmla="*/ 9853 h 10000"/>
              <a:gd name="connsiteX179" fmla="*/ 2175 w 10000"/>
              <a:gd name="connsiteY179" fmla="*/ 9812 h 10000"/>
              <a:gd name="connsiteX180" fmla="*/ 2108 w 10000"/>
              <a:gd name="connsiteY180" fmla="*/ 9786 h 10000"/>
              <a:gd name="connsiteX181" fmla="*/ 2055 w 10000"/>
              <a:gd name="connsiteY181" fmla="*/ 9639 h 10000"/>
              <a:gd name="connsiteX182" fmla="*/ 1938 w 10000"/>
              <a:gd name="connsiteY182" fmla="*/ 9732 h 10000"/>
              <a:gd name="connsiteX183" fmla="*/ 1829 w 10000"/>
              <a:gd name="connsiteY183" fmla="*/ 9719 h 10000"/>
              <a:gd name="connsiteX184" fmla="*/ 1759 w 10000"/>
              <a:gd name="connsiteY184" fmla="*/ 9598 h 10000"/>
              <a:gd name="connsiteX185" fmla="*/ 1577 w 10000"/>
              <a:gd name="connsiteY185" fmla="*/ 9477 h 10000"/>
              <a:gd name="connsiteX186" fmla="*/ 1389 w 10000"/>
              <a:gd name="connsiteY186" fmla="*/ 9491 h 10000"/>
              <a:gd name="connsiteX187" fmla="*/ 1194 w 10000"/>
              <a:gd name="connsiteY187" fmla="*/ 9290 h 10000"/>
              <a:gd name="connsiteX188" fmla="*/ 1349 w 10000"/>
              <a:gd name="connsiteY188" fmla="*/ 9090 h 10000"/>
              <a:gd name="connsiteX189" fmla="*/ 1368 w 10000"/>
              <a:gd name="connsiteY189" fmla="*/ 8929 h 10000"/>
              <a:gd name="connsiteX190" fmla="*/ 1368 w 10000"/>
              <a:gd name="connsiteY190" fmla="*/ 8754 h 10000"/>
              <a:gd name="connsiteX191" fmla="*/ 1373 w 10000"/>
              <a:gd name="connsiteY191" fmla="*/ 8634 h 10000"/>
              <a:gd name="connsiteX192" fmla="*/ 1478 w 10000"/>
              <a:gd name="connsiteY192" fmla="*/ 8581 h 10000"/>
              <a:gd name="connsiteX193" fmla="*/ 1425 w 10000"/>
              <a:gd name="connsiteY193" fmla="*/ 8327 h 10000"/>
              <a:gd name="connsiteX194" fmla="*/ 1305 w 10000"/>
              <a:gd name="connsiteY194" fmla="*/ 8260 h 10000"/>
              <a:gd name="connsiteX195" fmla="*/ 1250 w 10000"/>
              <a:gd name="connsiteY195" fmla="*/ 8220 h 10000"/>
              <a:gd name="connsiteX196" fmla="*/ 1170 w 10000"/>
              <a:gd name="connsiteY196" fmla="*/ 8260 h 10000"/>
              <a:gd name="connsiteX197" fmla="*/ 996 w 10000"/>
              <a:gd name="connsiteY197" fmla="*/ 8193 h 10000"/>
              <a:gd name="connsiteX198" fmla="*/ 859 w 10000"/>
              <a:gd name="connsiteY198" fmla="*/ 7938 h 10000"/>
              <a:gd name="connsiteX199" fmla="*/ 748 w 10000"/>
              <a:gd name="connsiteY199" fmla="*/ 7858 h 10000"/>
              <a:gd name="connsiteX200" fmla="*/ 702 w 10000"/>
              <a:gd name="connsiteY200" fmla="*/ 7630 h 10000"/>
              <a:gd name="connsiteX201" fmla="*/ 601 w 10000"/>
              <a:gd name="connsiteY201" fmla="*/ 7604 h 10000"/>
              <a:gd name="connsiteX202" fmla="*/ 507 w 10000"/>
              <a:gd name="connsiteY202" fmla="*/ 7684 h 10000"/>
              <a:gd name="connsiteX203" fmla="*/ 448 w 10000"/>
              <a:gd name="connsiteY203" fmla="*/ 7724 h 10000"/>
              <a:gd name="connsiteX204" fmla="*/ 423 w 10000"/>
              <a:gd name="connsiteY204" fmla="*/ 7617 h 10000"/>
              <a:gd name="connsiteX205" fmla="*/ 370 w 10000"/>
              <a:gd name="connsiteY205" fmla="*/ 7523 h 10000"/>
              <a:gd name="connsiteX206" fmla="*/ 507 w 10000"/>
              <a:gd name="connsiteY206" fmla="*/ 7497 h 10000"/>
              <a:gd name="connsiteX207" fmla="*/ 493 w 10000"/>
              <a:gd name="connsiteY207" fmla="*/ 7430 h 10000"/>
              <a:gd name="connsiteX208" fmla="*/ 463 w 10000"/>
              <a:gd name="connsiteY208" fmla="*/ 7390 h 10000"/>
              <a:gd name="connsiteX209" fmla="*/ 423 w 10000"/>
              <a:gd name="connsiteY209" fmla="*/ 7336 h 10000"/>
              <a:gd name="connsiteX210" fmla="*/ 346 w 10000"/>
              <a:gd name="connsiteY210" fmla="*/ 7068 h 10000"/>
              <a:gd name="connsiteX211" fmla="*/ 246 w 10000"/>
              <a:gd name="connsiteY211" fmla="*/ 6921 h 10000"/>
              <a:gd name="connsiteX212" fmla="*/ 144 w 10000"/>
              <a:gd name="connsiteY212" fmla="*/ 6921 h 10000"/>
              <a:gd name="connsiteX213" fmla="*/ 31 w 10000"/>
              <a:gd name="connsiteY213" fmla="*/ 6921 h 10000"/>
              <a:gd name="connsiteX214" fmla="*/ 0 w 10000"/>
              <a:gd name="connsiteY214" fmla="*/ 6720 h 10000"/>
              <a:gd name="connsiteX215" fmla="*/ 63 w 10000"/>
              <a:gd name="connsiteY215"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9848 w 10000"/>
              <a:gd name="connsiteY128" fmla="*/ 723 h 10000"/>
              <a:gd name="connsiteX129" fmla="*/ 4332 w 10000"/>
              <a:gd name="connsiteY129" fmla="*/ 7121 h 10000"/>
              <a:gd name="connsiteX130" fmla="*/ 4064 w 10000"/>
              <a:gd name="connsiteY130" fmla="*/ 6907 h 10000"/>
              <a:gd name="connsiteX131" fmla="*/ 3804 w 10000"/>
              <a:gd name="connsiteY131" fmla="*/ 7068 h 10000"/>
              <a:gd name="connsiteX132" fmla="*/ 3741 w 10000"/>
              <a:gd name="connsiteY132" fmla="*/ 7014 h 10000"/>
              <a:gd name="connsiteX133" fmla="*/ 3491 w 10000"/>
              <a:gd name="connsiteY133" fmla="*/ 4912 h 10000"/>
              <a:gd name="connsiteX134" fmla="*/ 3611 w 10000"/>
              <a:gd name="connsiteY134" fmla="*/ 7148 h 10000"/>
              <a:gd name="connsiteX135" fmla="*/ 3368 w 10000"/>
              <a:gd name="connsiteY135" fmla="*/ 7202 h 10000"/>
              <a:gd name="connsiteX136" fmla="*/ 3281 w 10000"/>
              <a:gd name="connsiteY136" fmla="*/ 7148 h 10000"/>
              <a:gd name="connsiteX137" fmla="*/ 3254 w 10000"/>
              <a:gd name="connsiteY137" fmla="*/ 7202 h 10000"/>
              <a:gd name="connsiteX138" fmla="*/ 3383 w 10000"/>
              <a:gd name="connsiteY138" fmla="*/ 7403 h 10000"/>
              <a:gd name="connsiteX139" fmla="*/ 3294 w 10000"/>
              <a:gd name="connsiteY139" fmla="*/ 7523 h 10000"/>
              <a:gd name="connsiteX140" fmla="*/ 3302 w 10000"/>
              <a:gd name="connsiteY140" fmla="*/ 7697 h 10000"/>
              <a:gd name="connsiteX141" fmla="*/ 3439 w 10000"/>
              <a:gd name="connsiteY141" fmla="*/ 7711 h 10000"/>
              <a:gd name="connsiteX142" fmla="*/ 3495 w 10000"/>
              <a:gd name="connsiteY142" fmla="*/ 7871 h 10000"/>
              <a:gd name="connsiteX143" fmla="*/ 3465 w 10000"/>
              <a:gd name="connsiteY143" fmla="*/ 7991 h 10000"/>
              <a:gd name="connsiteX144" fmla="*/ 3368 w 10000"/>
              <a:gd name="connsiteY144" fmla="*/ 7911 h 10000"/>
              <a:gd name="connsiteX145" fmla="*/ 3281 w 10000"/>
              <a:gd name="connsiteY145" fmla="*/ 7978 h 10000"/>
              <a:gd name="connsiteX146" fmla="*/ 3207 w 10000"/>
              <a:gd name="connsiteY146" fmla="*/ 7911 h 10000"/>
              <a:gd name="connsiteX147" fmla="*/ 3170 w 10000"/>
              <a:gd name="connsiteY147" fmla="*/ 7804 h 10000"/>
              <a:gd name="connsiteX148" fmla="*/ 3080 w 10000"/>
              <a:gd name="connsiteY148" fmla="*/ 7871 h 10000"/>
              <a:gd name="connsiteX149" fmla="*/ 3001 w 10000"/>
              <a:gd name="connsiteY149" fmla="*/ 7804 h 10000"/>
              <a:gd name="connsiteX150" fmla="*/ 2930 w 10000"/>
              <a:gd name="connsiteY150" fmla="*/ 7911 h 10000"/>
              <a:gd name="connsiteX151" fmla="*/ 2826 w 10000"/>
              <a:gd name="connsiteY151" fmla="*/ 7924 h 10000"/>
              <a:gd name="connsiteX152" fmla="*/ 2757 w 10000"/>
              <a:gd name="connsiteY152" fmla="*/ 7804 h 10000"/>
              <a:gd name="connsiteX153" fmla="*/ 2388 w 10000"/>
              <a:gd name="connsiteY153" fmla="*/ 7764 h 10000"/>
              <a:gd name="connsiteX154" fmla="*/ 2344 w 10000"/>
              <a:gd name="connsiteY154" fmla="*/ 7831 h 10000"/>
              <a:gd name="connsiteX155" fmla="*/ 2308 w 10000"/>
              <a:gd name="connsiteY155" fmla="*/ 7831 h 10000"/>
              <a:gd name="connsiteX156" fmla="*/ 2245 w 10000"/>
              <a:gd name="connsiteY156" fmla="*/ 7965 h 10000"/>
              <a:gd name="connsiteX157" fmla="*/ 2258 w 10000"/>
              <a:gd name="connsiteY157" fmla="*/ 8099 h 10000"/>
              <a:gd name="connsiteX158" fmla="*/ 2216 w 10000"/>
              <a:gd name="connsiteY158" fmla="*/ 8099 h 10000"/>
              <a:gd name="connsiteX159" fmla="*/ 2182 w 10000"/>
              <a:gd name="connsiteY159" fmla="*/ 7991 h 10000"/>
              <a:gd name="connsiteX160" fmla="*/ 2134 w 10000"/>
              <a:gd name="connsiteY160" fmla="*/ 8005 h 10000"/>
              <a:gd name="connsiteX161" fmla="*/ 2116 w 10000"/>
              <a:gd name="connsiteY161" fmla="*/ 8393 h 10000"/>
              <a:gd name="connsiteX162" fmla="*/ 2175 w 10000"/>
              <a:gd name="connsiteY162" fmla="*/ 8514 h 10000"/>
              <a:gd name="connsiteX163" fmla="*/ 2175 w 10000"/>
              <a:gd name="connsiteY163" fmla="*/ 8621 h 10000"/>
              <a:gd name="connsiteX164" fmla="*/ 2233 w 10000"/>
              <a:gd name="connsiteY164" fmla="*/ 8607 h 10000"/>
              <a:gd name="connsiteX165" fmla="*/ 2308 w 10000"/>
              <a:gd name="connsiteY165" fmla="*/ 8554 h 10000"/>
              <a:gd name="connsiteX166" fmla="*/ 2379 w 10000"/>
              <a:gd name="connsiteY166" fmla="*/ 8728 h 10000"/>
              <a:gd name="connsiteX167" fmla="*/ 2428 w 10000"/>
              <a:gd name="connsiteY167" fmla="*/ 8835 h 10000"/>
              <a:gd name="connsiteX168" fmla="*/ 2480 w 10000"/>
              <a:gd name="connsiteY168" fmla="*/ 8983 h 10000"/>
              <a:gd name="connsiteX169" fmla="*/ 2565 w 10000"/>
              <a:gd name="connsiteY169" fmla="*/ 9009 h 10000"/>
              <a:gd name="connsiteX170" fmla="*/ 2454 w 10000"/>
              <a:gd name="connsiteY170" fmla="*/ 9130 h 10000"/>
              <a:gd name="connsiteX171" fmla="*/ 2379 w 10000"/>
              <a:gd name="connsiteY171" fmla="*/ 9023 h 10000"/>
              <a:gd name="connsiteX172" fmla="*/ 2299 w 10000"/>
              <a:gd name="connsiteY172" fmla="*/ 9464 h 10000"/>
              <a:gd name="connsiteX173" fmla="*/ 2394 w 10000"/>
              <a:gd name="connsiteY173" fmla="*/ 9571 h 10000"/>
              <a:gd name="connsiteX174" fmla="*/ 2480 w 10000"/>
              <a:gd name="connsiteY174" fmla="*/ 10000 h 10000"/>
              <a:gd name="connsiteX175" fmla="*/ 2403 w 10000"/>
              <a:gd name="connsiteY175" fmla="*/ 9919 h 10000"/>
              <a:gd name="connsiteX176" fmla="*/ 2326 w 10000"/>
              <a:gd name="connsiteY176" fmla="*/ 9879 h 10000"/>
              <a:gd name="connsiteX177" fmla="*/ 2233 w 10000"/>
              <a:gd name="connsiteY177" fmla="*/ 9853 h 10000"/>
              <a:gd name="connsiteX178" fmla="*/ 2175 w 10000"/>
              <a:gd name="connsiteY178" fmla="*/ 9812 h 10000"/>
              <a:gd name="connsiteX179" fmla="*/ 2108 w 10000"/>
              <a:gd name="connsiteY179" fmla="*/ 9786 h 10000"/>
              <a:gd name="connsiteX180" fmla="*/ 2055 w 10000"/>
              <a:gd name="connsiteY180" fmla="*/ 9639 h 10000"/>
              <a:gd name="connsiteX181" fmla="*/ 1938 w 10000"/>
              <a:gd name="connsiteY181" fmla="*/ 9732 h 10000"/>
              <a:gd name="connsiteX182" fmla="*/ 1829 w 10000"/>
              <a:gd name="connsiteY182" fmla="*/ 9719 h 10000"/>
              <a:gd name="connsiteX183" fmla="*/ 1759 w 10000"/>
              <a:gd name="connsiteY183" fmla="*/ 9598 h 10000"/>
              <a:gd name="connsiteX184" fmla="*/ 1577 w 10000"/>
              <a:gd name="connsiteY184" fmla="*/ 9477 h 10000"/>
              <a:gd name="connsiteX185" fmla="*/ 1389 w 10000"/>
              <a:gd name="connsiteY185" fmla="*/ 9491 h 10000"/>
              <a:gd name="connsiteX186" fmla="*/ 1194 w 10000"/>
              <a:gd name="connsiteY186" fmla="*/ 9290 h 10000"/>
              <a:gd name="connsiteX187" fmla="*/ 1349 w 10000"/>
              <a:gd name="connsiteY187" fmla="*/ 9090 h 10000"/>
              <a:gd name="connsiteX188" fmla="*/ 1368 w 10000"/>
              <a:gd name="connsiteY188" fmla="*/ 8929 h 10000"/>
              <a:gd name="connsiteX189" fmla="*/ 1368 w 10000"/>
              <a:gd name="connsiteY189" fmla="*/ 8754 h 10000"/>
              <a:gd name="connsiteX190" fmla="*/ 1373 w 10000"/>
              <a:gd name="connsiteY190" fmla="*/ 8634 h 10000"/>
              <a:gd name="connsiteX191" fmla="*/ 1478 w 10000"/>
              <a:gd name="connsiteY191" fmla="*/ 8581 h 10000"/>
              <a:gd name="connsiteX192" fmla="*/ 1425 w 10000"/>
              <a:gd name="connsiteY192" fmla="*/ 8327 h 10000"/>
              <a:gd name="connsiteX193" fmla="*/ 1305 w 10000"/>
              <a:gd name="connsiteY193" fmla="*/ 8260 h 10000"/>
              <a:gd name="connsiteX194" fmla="*/ 1250 w 10000"/>
              <a:gd name="connsiteY194" fmla="*/ 8220 h 10000"/>
              <a:gd name="connsiteX195" fmla="*/ 1170 w 10000"/>
              <a:gd name="connsiteY195" fmla="*/ 8260 h 10000"/>
              <a:gd name="connsiteX196" fmla="*/ 996 w 10000"/>
              <a:gd name="connsiteY196" fmla="*/ 8193 h 10000"/>
              <a:gd name="connsiteX197" fmla="*/ 859 w 10000"/>
              <a:gd name="connsiteY197" fmla="*/ 7938 h 10000"/>
              <a:gd name="connsiteX198" fmla="*/ 748 w 10000"/>
              <a:gd name="connsiteY198" fmla="*/ 7858 h 10000"/>
              <a:gd name="connsiteX199" fmla="*/ 702 w 10000"/>
              <a:gd name="connsiteY199" fmla="*/ 7630 h 10000"/>
              <a:gd name="connsiteX200" fmla="*/ 601 w 10000"/>
              <a:gd name="connsiteY200" fmla="*/ 7604 h 10000"/>
              <a:gd name="connsiteX201" fmla="*/ 507 w 10000"/>
              <a:gd name="connsiteY201" fmla="*/ 7684 h 10000"/>
              <a:gd name="connsiteX202" fmla="*/ 448 w 10000"/>
              <a:gd name="connsiteY202" fmla="*/ 7724 h 10000"/>
              <a:gd name="connsiteX203" fmla="*/ 423 w 10000"/>
              <a:gd name="connsiteY203" fmla="*/ 7617 h 10000"/>
              <a:gd name="connsiteX204" fmla="*/ 370 w 10000"/>
              <a:gd name="connsiteY204" fmla="*/ 7523 h 10000"/>
              <a:gd name="connsiteX205" fmla="*/ 507 w 10000"/>
              <a:gd name="connsiteY205" fmla="*/ 7497 h 10000"/>
              <a:gd name="connsiteX206" fmla="*/ 493 w 10000"/>
              <a:gd name="connsiteY206" fmla="*/ 7430 h 10000"/>
              <a:gd name="connsiteX207" fmla="*/ 463 w 10000"/>
              <a:gd name="connsiteY207" fmla="*/ 7390 h 10000"/>
              <a:gd name="connsiteX208" fmla="*/ 423 w 10000"/>
              <a:gd name="connsiteY208" fmla="*/ 7336 h 10000"/>
              <a:gd name="connsiteX209" fmla="*/ 346 w 10000"/>
              <a:gd name="connsiteY209" fmla="*/ 7068 h 10000"/>
              <a:gd name="connsiteX210" fmla="*/ 246 w 10000"/>
              <a:gd name="connsiteY210" fmla="*/ 6921 h 10000"/>
              <a:gd name="connsiteX211" fmla="*/ 144 w 10000"/>
              <a:gd name="connsiteY211" fmla="*/ 6921 h 10000"/>
              <a:gd name="connsiteX212" fmla="*/ 31 w 10000"/>
              <a:gd name="connsiteY212" fmla="*/ 6921 h 10000"/>
              <a:gd name="connsiteX213" fmla="*/ 0 w 10000"/>
              <a:gd name="connsiteY213" fmla="*/ 6720 h 10000"/>
              <a:gd name="connsiteX214" fmla="*/ 63 w 10000"/>
              <a:gd name="connsiteY214"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9957 w 10000"/>
              <a:gd name="connsiteY127" fmla="*/ 790 h 10000"/>
              <a:gd name="connsiteX128" fmla="*/ 4332 w 10000"/>
              <a:gd name="connsiteY128" fmla="*/ 7121 h 10000"/>
              <a:gd name="connsiteX129" fmla="*/ 4064 w 10000"/>
              <a:gd name="connsiteY129" fmla="*/ 6907 h 10000"/>
              <a:gd name="connsiteX130" fmla="*/ 3804 w 10000"/>
              <a:gd name="connsiteY130" fmla="*/ 7068 h 10000"/>
              <a:gd name="connsiteX131" fmla="*/ 3741 w 10000"/>
              <a:gd name="connsiteY131" fmla="*/ 7014 h 10000"/>
              <a:gd name="connsiteX132" fmla="*/ 3491 w 10000"/>
              <a:gd name="connsiteY132" fmla="*/ 4912 h 10000"/>
              <a:gd name="connsiteX133" fmla="*/ 3611 w 10000"/>
              <a:gd name="connsiteY133" fmla="*/ 7148 h 10000"/>
              <a:gd name="connsiteX134" fmla="*/ 3368 w 10000"/>
              <a:gd name="connsiteY134" fmla="*/ 7202 h 10000"/>
              <a:gd name="connsiteX135" fmla="*/ 3281 w 10000"/>
              <a:gd name="connsiteY135" fmla="*/ 7148 h 10000"/>
              <a:gd name="connsiteX136" fmla="*/ 3254 w 10000"/>
              <a:gd name="connsiteY136" fmla="*/ 7202 h 10000"/>
              <a:gd name="connsiteX137" fmla="*/ 3383 w 10000"/>
              <a:gd name="connsiteY137" fmla="*/ 7403 h 10000"/>
              <a:gd name="connsiteX138" fmla="*/ 3294 w 10000"/>
              <a:gd name="connsiteY138" fmla="*/ 7523 h 10000"/>
              <a:gd name="connsiteX139" fmla="*/ 3302 w 10000"/>
              <a:gd name="connsiteY139" fmla="*/ 7697 h 10000"/>
              <a:gd name="connsiteX140" fmla="*/ 3439 w 10000"/>
              <a:gd name="connsiteY140" fmla="*/ 7711 h 10000"/>
              <a:gd name="connsiteX141" fmla="*/ 3495 w 10000"/>
              <a:gd name="connsiteY141" fmla="*/ 7871 h 10000"/>
              <a:gd name="connsiteX142" fmla="*/ 3465 w 10000"/>
              <a:gd name="connsiteY142" fmla="*/ 7991 h 10000"/>
              <a:gd name="connsiteX143" fmla="*/ 3368 w 10000"/>
              <a:gd name="connsiteY143" fmla="*/ 7911 h 10000"/>
              <a:gd name="connsiteX144" fmla="*/ 3281 w 10000"/>
              <a:gd name="connsiteY144" fmla="*/ 7978 h 10000"/>
              <a:gd name="connsiteX145" fmla="*/ 3207 w 10000"/>
              <a:gd name="connsiteY145" fmla="*/ 7911 h 10000"/>
              <a:gd name="connsiteX146" fmla="*/ 3170 w 10000"/>
              <a:gd name="connsiteY146" fmla="*/ 7804 h 10000"/>
              <a:gd name="connsiteX147" fmla="*/ 3080 w 10000"/>
              <a:gd name="connsiteY147" fmla="*/ 7871 h 10000"/>
              <a:gd name="connsiteX148" fmla="*/ 3001 w 10000"/>
              <a:gd name="connsiteY148" fmla="*/ 7804 h 10000"/>
              <a:gd name="connsiteX149" fmla="*/ 2930 w 10000"/>
              <a:gd name="connsiteY149" fmla="*/ 7911 h 10000"/>
              <a:gd name="connsiteX150" fmla="*/ 2826 w 10000"/>
              <a:gd name="connsiteY150" fmla="*/ 7924 h 10000"/>
              <a:gd name="connsiteX151" fmla="*/ 2757 w 10000"/>
              <a:gd name="connsiteY151" fmla="*/ 7804 h 10000"/>
              <a:gd name="connsiteX152" fmla="*/ 2388 w 10000"/>
              <a:gd name="connsiteY152" fmla="*/ 7764 h 10000"/>
              <a:gd name="connsiteX153" fmla="*/ 2344 w 10000"/>
              <a:gd name="connsiteY153" fmla="*/ 7831 h 10000"/>
              <a:gd name="connsiteX154" fmla="*/ 2308 w 10000"/>
              <a:gd name="connsiteY154" fmla="*/ 7831 h 10000"/>
              <a:gd name="connsiteX155" fmla="*/ 2245 w 10000"/>
              <a:gd name="connsiteY155" fmla="*/ 7965 h 10000"/>
              <a:gd name="connsiteX156" fmla="*/ 2258 w 10000"/>
              <a:gd name="connsiteY156" fmla="*/ 8099 h 10000"/>
              <a:gd name="connsiteX157" fmla="*/ 2216 w 10000"/>
              <a:gd name="connsiteY157" fmla="*/ 8099 h 10000"/>
              <a:gd name="connsiteX158" fmla="*/ 2182 w 10000"/>
              <a:gd name="connsiteY158" fmla="*/ 7991 h 10000"/>
              <a:gd name="connsiteX159" fmla="*/ 2134 w 10000"/>
              <a:gd name="connsiteY159" fmla="*/ 8005 h 10000"/>
              <a:gd name="connsiteX160" fmla="*/ 2116 w 10000"/>
              <a:gd name="connsiteY160" fmla="*/ 8393 h 10000"/>
              <a:gd name="connsiteX161" fmla="*/ 2175 w 10000"/>
              <a:gd name="connsiteY161" fmla="*/ 8514 h 10000"/>
              <a:gd name="connsiteX162" fmla="*/ 2175 w 10000"/>
              <a:gd name="connsiteY162" fmla="*/ 8621 h 10000"/>
              <a:gd name="connsiteX163" fmla="*/ 2233 w 10000"/>
              <a:gd name="connsiteY163" fmla="*/ 8607 h 10000"/>
              <a:gd name="connsiteX164" fmla="*/ 2308 w 10000"/>
              <a:gd name="connsiteY164" fmla="*/ 8554 h 10000"/>
              <a:gd name="connsiteX165" fmla="*/ 2379 w 10000"/>
              <a:gd name="connsiteY165" fmla="*/ 8728 h 10000"/>
              <a:gd name="connsiteX166" fmla="*/ 2428 w 10000"/>
              <a:gd name="connsiteY166" fmla="*/ 8835 h 10000"/>
              <a:gd name="connsiteX167" fmla="*/ 2480 w 10000"/>
              <a:gd name="connsiteY167" fmla="*/ 8983 h 10000"/>
              <a:gd name="connsiteX168" fmla="*/ 2565 w 10000"/>
              <a:gd name="connsiteY168" fmla="*/ 9009 h 10000"/>
              <a:gd name="connsiteX169" fmla="*/ 2454 w 10000"/>
              <a:gd name="connsiteY169" fmla="*/ 9130 h 10000"/>
              <a:gd name="connsiteX170" fmla="*/ 2379 w 10000"/>
              <a:gd name="connsiteY170" fmla="*/ 9023 h 10000"/>
              <a:gd name="connsiteX171" fmla="*/ 2299 w 10000"/>
              <a:gd name="connsiteY171" fmla="*/ 9464 h 10000"/>
              <a:gd name="connsiteX172" fmla="*/ 2394 w 10000"/>
              <a:gd name="connsiteY172" fmla="*/ 9571 h 10000"/>
              <a:gd name="connsiteX173" fmla="*/ 2480 w 10000"/>
              <a:gd name="connsiteY173" fmla="*/ 10000 h 10000"/>
              <a:gd name="connsiteX174" fmla="*/ 2403 w 10000"/>
              <a:gd name="connsiteY174" fmla="*/ 9919 h 10000"/>
              <a:gd name="connsiteX175" fmla="*/ 2326 w 10000"/>
              <a:gd name="connsiteY175" fmla="*/ 9879 h 10000"/>
              <a:gd name="connsiteX176" fmla="*/ 2233 w 10000"/>
              <a:gd name="connsiteY176" fmla="*/ 9853 h 10000"/>
              <a:gd name="connsiteX177" fmla="*/ 2175 w 10000"/>
              <a:gd name="connsiteY177" fmla="*/ 9812 h 10000"/>
              <a:gd name="connsiteX178" fmla="*/ 2108 w 10000"/>
              <a:gd name="connsiteY178" fmla="*/ 9786 h 10000"/>
              <a:gd name="connsiteX179" fmla="*/ 2055 w 10000"/>
              <a:gd name="connsiteY179" fmla="*/ 9639 h 10000"/>
              <a:gd name="connsiteX180" fmla="*/ 1938 w 10000"/>
              <a:gd name="connsiteY180" fmla="*/ 9732 h 10000"/>
              <a:gd name="connsiteX181" fmla="*/ 1829 w 10000"/>
              <a:gd name="connsiteY181" fmla="*/ 9719 h 10000"/>
              <a:gd name="connsiteX182" fmla="*/ 1759 w 10000"/>
              <a:gd name="connsiteY182" fmla="*/ 9598 h 10000"/>
              <a:gd name="connsiteX183" fmla="*/ 1577 w 10000"/>
              <a:gd name="connsiteY183" fmla="*/ 9477 h 10000"/>
              <a:gd name="connsiteX184" fmla="*/ 1389 w 10000"/>
              <a:gd name="connsiteY184" fmla="*/ 9491 h 10000"/>
              <a:gd name="connsiteX185" fmla="*/ 1194 w 10000"/>
              <a:gd name="connsiteY185" fmla="*/ 9290 h 10000"/>
              <a:gd name="connsiteX186" fmla="*/ 1349 w 10000"/>
              <a:gd name="connsiteY186" fmla="*/ 9090 h 10000"/>
              <a:gd name="connsiteX187" fmla="*/ 1368 w 10000"/>
              <a:gd name="connsiteY187" fmla="*/ 8929 h 10000"/>
              <a:gd name="connsiteX188" fmla="*/ 1368 w 10000"/>
              <a:gd name="connsiteY188" fmla="*/ 8754 h 10000"/>
              <a:gd name="connsiteX189" fmla="*/ 1373 w 10000"/>
              <a:gd name="connsiteY189" fmla="*/ 8634 h 10000"/>
              <a:gd name="connsiteX190" fmla="*/ 1478 w 10000"/>
              <a:gd name="connsiteY190" fmla="*/ 8581 h 10000"/>
              <a:gd name="connsiteX191" fmla="*/ 1425 w 10000"/>
              <a:gd name="connsiteY191" fmla="*/ 8327 h 10000"/>
              <a:gd name="connsiteX192" fmla="*/ 1305 w 10000"/>
              <a:gd name="connsiteY192" fmla="*/ 8260 h 10000"/>
              <a:gd name="connsiteX193" fmla="*/ 1250 w 10000"/>
              <a:gd name="connsiteY193" fmla="*/ 8220 h 10000"/>
              <a:gd name="connsiteX194" fmla="*/ 1170 w 10000"/>
              <a:gd name="connsiteY194" fmla="*/ 8260 h 10000"/>
              <a:gd name="connsiteX195" fmla="*/ 996 w 10000"/>
              <a:gd name="connsiteY195" fmla="*/ 8193 h 10000"/>
              <a:gd name="connsiteX196" fmla="*/ 859 w 10000"/>
              <a:gd name="connsiteY196" fmla="*/ 7938 h 10000"/>
              <a:gd name="connsiteX197" fmla="*/ 748 w 10000"/>
              <a:gd name="connsiteY197" fmla="*/ 7858 h 10000"/>
              <a:gd name="connsiteX198" fmla="*/ 702 w 10000"/>
              <a:gd name="connsiteY198" fmla="*/ 7630 h 10000"/>
              <a:gd name="connsiteX199" fmla="*/ 601 w 10000"/>
              <a:gd name="connsiteY199" fmla="*/ 7604 h 10000"/>
              <a:gd name="connsiteX200" fmla="*/ 507 w 10000"/>
              <a:gd name="connsiteY200" fmla="*/ 7684 h 10000"/>
              <a:gd name="connsiteX201" fmla="*/ 448 w 10000"/>
              <a:gd name="connsiteY201" fmla="*/ 7724 h 10000"/>
              <a:gd name="connsiteX202" fmla="*/ 423 w 10000"/>
              <a:gd name="connsiteY202" fmla="*/ 7617 h 10000"/>
              <a:gd name="connsiteX203" fmla="*/ 370 w 10000"/>
              <a:gd name="connsiteY203" fmla="*/ 7523 h 10000"/>
              <a:gd name="connsiteX204" fmla="*/ 507 w 10000"/>
              <a:gd name="connsiteY204" fmla="*/ 7497 h 10000"/>
              <a:gd name="connsiteX205" fmla="*/ 493 w 10000"/>
              <a:gd name="connsiteY205" fmla="*/ 7430 h 10000"/>
              <a:gd name="connsiteX206" fmla="*/ 463 w 10000"/>
              <a:gd name="connsiteY206" fmla="*/ 7390 h 10000"/>
              <a:gd name="connsiteX207" fmla="*/ 423 w 10000"/>
              <a:gd name="connsiteY207" fmla="*/ 7336 h 10000"/>
              <a:gd name="connsiteX208" fmla="*/ 346 w 10000"/>
              <a:gd name="connsiteY208" fmla="*/ 7068 h 10000"/>
              <a:gd name="connsiteX209" fmla="*/ 246 w 10000"/>
              <a:gd name="connsiteY209" fmla="*/ 6921 h 10000"/>
              <a:gd name="connsiteX210" fmla="*/ 144 w 10000"/>
              <a:gd name="connsiteY210" fmla="*/ 6921 h 10000"/>
              <a:gd name="connsiteX211" fmla="*/ 31 w 10000"/>
              <a:gd name="connsiteY211" fmla="*/ 6921 h 10000"/>
              <a:gd name="connsiteX212" fmla="*/ 0 w 10000"/>
              <a:gd name="connsiteY212" fmla="*/ 6720 h 10000"/>
              <a:gd name="connsiteX213" fmla="*/ 63 w 10000"/>
              <a:gd name="connsiteY213" fmla="*/ 6587 h 10000"/>
              <a:gd name="connsiteX0" fmla="*/ 63 w 10000"/>
              <a:gd name="connsiteY0" fmla="*/ 6587 h 10000"/>
              <a:gd name="connsiteX1" fmla="*/ 111 w 10000"/>
              <a:gd name="connsiteY1" fmla="*/ 6345 h 10000"/>
              <a:gd name="connsiteX2" fmla="*/ 186 w 10000"/>
              <a:gd name="connsiteY2" fmla="*/ 6131 h 10000"/>
              <a:gd name="connsiteX3" fmla="*/ 128 w 10000"/>
              <a:gd name="connsiteY3" fmla="*/ 5877 h 10000"/>
              <a:gd name="connsiteX4" fmla="*/ 128 w 10000"/>
              <a:gd name="connsiteY4" fmla="*/ 5729 h 10000"/>
              <a:gd name="connsiteX5" fmla="*/ 387 w 10000"/>
              <a:gd name="connsiteY5" fmla="*/ 5662 h 10000"/>
              <a:gd name="connsiteX6" fmla="*/ 202 w 10000"/>
              <a:gd name="connsiteY6" fmla="*/ 5582 h 10000"/>
              <a:gd name="connsiteX7" fmla="*/ 207 w 10000"/>
              <a:gd name="connsiteY7" fmla="*/ 5475 h 10000"/>
              <a:gd name="connsiteX8" fmla="*/ 92 w 10000"/>
              <a:gd name="connsiteY8" fmla="*/ 5502 h 10000"/>
              <a:gd name="connsiteX9" fmla="*/ 531 w 10000"/>
              <a:gd name="connsiteY9" fmla="*/ 4912 h 10000"/>
              <a:gd name="connsiteX10" fmla="*/ 335 w 10000"/>
              <a:gd name="connsiteY10" fmla="*/ 4297 h 10000"/>
              <a:gd name="connsiteX11" fmla="*/ 387 w 10000"/>
              <a:gd name="connsiteY11" fmla="*/ 4002 h 10000"/>
              <a:gd name="connsiteX12" fmla="*/ 271 w 10000"/>
              <a:gd name="connsiteY12" fmla="*/ 3668 h 10000"/>
              <a:gd name="connsiteX13" fmla="*/ 363 w 10000"/>
              <a:gd name="connsiteY13" fmla="*/ 3481 h 10000"/>
              <a:gd name="connsiteX14" fmla="*/ 202 w 10000"/>
              <a:gd name="connsiteY14" fmla="*/ 3226 h 10000"/>
              <a:gd name="connsiteX15" fmla="*/ 246 w 10000"/>
              <a:gd name="connsiteY15" fmla="*/ 3012 h 10000"/>
              <a:gd name="connsiteX16" fmla="*/ 463 w 10000"/>
              <a:gd name="connsiteY16" fmla="*/ 2771 h 10000"/>
              <a:gd name="connsiteX17" fmla="*/ 581 w 10000"/>
              <a:gd name="connsiteY17" fmla="*/ 2745 h 10000"/>
              <a:gd name="connsiteX18" fmla="*/ 723 w 10000"/>
              <a:gd name="connsiteY18" fmla="*/ 2798 h 10000"/>
              <a:gd name="connsiteX19" fmla="*/ 601 w 10000"/>
              <a:gd name="connsiteY19" fmla="*/ 2852 h 10000"/>
              <a:gd name="connsiteX20" fmla="*/ 702 w 10000"/>
              <a:gd name="connsiteY20" fmla="*/ 2945 h 10000"/>
              <a:gd name="connsiteX21" fmla="*/ 1035 w 10000"/>
              <a:gd name="connsiteY21" fmla="*/ 2972 h 10000"/>
              <a:gd name="connsiteX22" fmla="*/ 1648 w 10000"/>
              <a:gd name="connsiteY22" fmla="*/ 3468 h 10000"/>
              <a:gd name="connsiteX23" fmla="*/ 1656 w 10000"/>
              <a:gd name="connsiteY23" fmla="*/ 3708 h 10000"/>
              <a:gd name="connsiteX24" fmla="*/ 1398 w 10000"/>
              <a:gd name="connsiteY24" fmla="*/ 3935 h 10000"/>
              <a:gd name="connsiteX25" fmla="*/ 581 w 10000"/>
              <a:gd name="connsiteY25" fmla="*/ 3628 h 10000"/>
              <a:gd name="connsiteX26" fmla="*/ 916 w 10000"/>
              <a:gd name="connsiteY26" fmla="*/ 3989 h 10000"/>
              <a:gd name="connsiteX27" fmla="*/ 909 w 10000"/>
              <a:gd name="connsiteY27" fmla="*/ 4404 h 10000"/>
              <a:gd name="connsiteX28" fmla="*/ 1230 w 10000"/>
              <a:gd name="connsiteY28" fmla="*/ 4605 h 10000"/>
              <a:gd name="connsiteX29" fmla="*/ 1322 w 10000"/>
              <a:gd name="connsiteY29" fmla="*/ 4578 h 10000"/>
              <a:gd name="connsiteX30" fmla="*/ 1276 w 10000"/>
              <a:gd name="connsiteY30" fmla="*/ 4404 h 10000"/>
              <a:gd name="connsiteX31" fmla="*/ 1123 w 10000"/>
              <a:gd name="connsiteY31" fmla="*/ 4338 h 10000"/>
              <a:gd name="connsiteX32" fmla="*/ 1163 w 10000"/>
              <a:gd name="connsiteY32" fmla="*/ 4189 h 10000"/>
              <a:gd name="connsiteX33" fmla="*/ 1305 w 10000"/>
              <a:gd name="connsiteY33" fmla="*/ 4351 h 10000"/>
              <a:gd name="connsiteX34" fmla="*/ 1626 w 10000"/>
              <a:gd name="connsiteY34" fmla="*/ 4404 h 10000"/>
              <a:gd name="connsiteX35" fmla="*/ 1493 w 10000"/>
              <a:gd name="connsiteY35" fmla="*/ 4069 h 10000"/>
              <a:gd name="connsiteX36" fmla="*/ 1789 w 10000"/>
              <a:gd name="connsiteY36" fmla="*/ 3802 h 10000"/>
              <a:gd name="connsiteX37" fmla="*/ 1999 w 10000"/>
              <a:gd name="connsiteY37" fmla="*/ 3989 h 10000"/>
              <a:gd name="connsiteX38" fmla="*/ 1986 w 10000"/>
              <a:gd name="connsiteY38" fmla="*/ 3253 h 10000"/>
              <a:gd name="connsiteX39" fmla="*/ 1907 w 10000"/>
              <a:gd name="connsiteY39" fmla="*/ 3132 h 10000"/>
              <a:gd name="connsiteX40" fmla="*/ 2258 w 10000"/>
              <a:gd name="connsiteY40" fmla="*/ 3306 h 10000"/>
              <a:gd name="connsiteX41" fmla="*/ 2285 w 10000"/>
              <a:gd name="connsiteY41" fmla="*/ 3386 h 10000"/>
              <a:gd name="connsiteX42" fmla="*/ 2090 w 10000"/>
              <a:gd name="connsiteY42" fmla="*/ 3521 h 10000"/>
              <a:gd name="connsiteX43" fmla="*/ 2285 w 10000"/>
              <a:gd name="connsiteY43" fmla="*/ 3762 h 10000"/>
              <a:gd name="connsiteX44" fmla="*/ 2443 w 10000"/>
              <a:gd name="connsiteY44" fmla="*/ 3481 h 10000"/>
              <a:gd name="connsiteX45" fmla="*/ 3102 w 10000"/>
              <a:gd name="connsiteY45" fmla="*/ 3039 h 10000"/>
              <a:gd name="connsiteX46" fmla="*/ 3207 w 10000"/>
              <a:gd name="connsiteY46" fmla="*/ 3025 h 10000"/>
              <a:gd name="connsiteX47" fmla="*/ 3102 w 10000"/>
              <a:gd name="connsiteY47" fmla="*/ 3092 h 10000"/>
              <a:gd name="connsiteX48" fmla="*/ 3424 w 10000"/>
              <a:gd name="connsiteY48" fmla="*/ 4899 h 10000"/>
              <a:gd name="connsiteX49" fmla="*/ 3692 w 10000"/>
              <a:gd name="connsiteY49" fmla="*/ 3025 h 10000"/>
              <a:gd name="connsiteX50" fmla="*/ 3804 w 10000"/>
              <a:gd name="connsiteY50" fmla="*/ 3226 h 10000"/>
              <a:gd name="connsiteX51" fmla="*/ 3916 w 10000"/>
              <a:gd name="connsiteY51" fmla="*/ 3079 h 10000"/>
              <a:gd name="connsiteX52" fmla="*/ 3852 w 10000"/>
              <a:gd name="connsiteY52" fmla="*/ 2838 h 10000"/>
              <a:gd name="connsiteX53" fmla="*/ 3921 w 10000"/>
              <a:gd name="connsiteY53" fmla="*/ 2758 h 10000"/>
              <a:gd name="connsiteX54" fmla="*/ 4291 w 10000"/>
              <a:gd name="connsiteY54" fmla="*/ 2878 h 10000"/>
              <a:gd name="connsiteX55" fmla="*/ 4772 w 10000"/>
              <a:gd name="connsiteY55" fmla="*/ 3293 h 10000"/>
              <a:gd name="connsiteX56" fmla="*/ 4867 w 10000"/>
              <a:gd name="connsiteY56" fmla="*/ 3092 h 10000"/>
              <a:gd name="connsiteX57" fmla="*/ 4763 w 10000"/>
              <a:gd name="connsiteY57" fmla="*/ 2878 h 10000"/>
              <a:gd name="connsiteX58" fmla="*/ 4612 w 10000"/>
              <a:gd name="connsiteY58" fmla="*/ 2825 h 10000"/>
              <a:gd name="connsiteX59" fmla="*/ 4670 w 10000"/>
              <a:gd name="connsiteY59" fmla="*/ 2490 h 10000"/>
              <a:gd name="connsiteX60" fmla="*/ 4569 w 10000"/>
              <a:gd name="connsiteY60" fmla="*/ 2450 h 10000"/>
              <a:gd name="connsiteX61" fmla="*/ 4603 w 10000"/>
              <a:gd name="connsiteY61" fmla="*/ 2289 h 10000"/>
              <a:gd name="connsiteX62" fmla="*/ 4778 w 10000"/>
              <a:gd name="connsiteY62" fmla="*/ 2129 h 10000"/>
              <a:gd name="connsiteX63" fmla="*/ 4898 w 10000"/>
              <a:gd name="connsiteY63" fmla="*/ 1727 h 10000"/>
              <a:gd name="connsiteX64" fmla="*/ 5146 w 10000"/>
              <a:gd name="connsiteY64" fmla="*/ 1740 h 10000"/>
              <a:gd name="connsiteX65" fmla="*/ 5272 w 10000"/>
              <a:gd name="connsiteY65" fmla="*/ 1793 h 10000"/>
              <a:gd name="connsiteX66" fmla="*/ 5175 w 10000"/>
              <a:gd name="connsiteY66" fmla="*/ 2222 h 10000"/>
              <a:gd name="connsiteX67" fmla="*/ 5278 w 10000"/>
              <a:gd name="connsiteY67" fmla="*/ 2423 h 10000"/>
              <a:gd name="connsiteX68" fmla="*/ 5246 w 10000"/>
              <a:gd name="connsiteY68" fmla="*/ 3012 h 10000"/>
              <a:gd name="connsiteX69" fmla="*/ 5373 w 10000"/>
              <a:gd name="connsiteY69" fmla="*/ 3213 h 10000"/>
              <a:gd name="connsiteX70" fmla="*/ 5320 w 10000"/>
              <a:gd name="connsiteY70" fmla="*/ 3426 h 10000"/>
              <a:gd name="connsiteX71" fmla="*/ 5134 w 10000"/>
              <a:gd name="connsiteY71" fmla="*/ 3588 h 10000"/>
              <a:gd name="connsiteX72" fmla="*/ 5193 w 10000"/>
              <a:gd name="connsiteY72" fmla="*/ 3668 h 10000"/>
              <a:gd name="connsiteX73" fmla="*/ 4943 w 10000"/>
              <a:gd name="connsiteY73" fmla="*/ 3748 h 10000"/>
              <a:gd name="connsiteX74" fmla="*/ 5211 w 10000"/>
              <a:gd name="connsiteY74" fmla="*/ 3895 h 10000"/>
              <a:gd name="connsiteX75" fmla="*/ 5510 w 10000"/>
              <a:gd name="connsiteY75" fmla="*/ 3426 h 10000"/>
              <a:gd name="connsiteX76" fmla="*/ 5474 w 10000"/>
              <a:gd name="connsiteY76" fmla="*/ 3132 h 10000"/>
              <a:gd name="connsiteX77" fmla="*/ 5574 w 10000"/>
              <a:gd name="connsiteY77" fmla="*/ 3092 h 10000"/>
              <a:gd name="connsiteX78" fmla="*/ 5734 w 10000"/>
              <a:gd name="connsiteY78" fmla="*/ 3039 h 10000"/>
              <a:gd name="connsiteX79" fmla="*/ 5810 w 10000"/>
              <a:gd name="connsiteY79" fmla="*/ 3199 h 10000"/>
              <a:gd name="connsiteX80" fmla="*/ 5803 w 10000"/>
              <a:gd name="connsiteY80" fmla="*/ 3426 h 10000"/>
              <a:gd name="connsiteX81" fmla="*/ 5996 w 10000"/>
              <a:gd name="connsiteY81" fmla="*/ 3494 h 10000"/>
              <a:gd name="connsiteX82" fmla="*/ 5845 w 10000"/>
              <a:gd name="connsiteY82" fmla="*/ 3413 h 10000"/>
              <a:gd name="connsiteX83" fmla="*/ 5908 w 10000"/>
              <a:gd name="connsiteY83" fmla="*/ 3279 h 10000"/>
              <a:gd name="connsiteX84" fmla="*/ 5851 w 10000"/>
              <a:gd name="connsiteY84" fmla="*/ 3092 h 10000"/>
              <a:gd name="connsiteX85" fmla="*/ 5406 w 10000"/>
              <a:gd name="connsiteY85" fmla="*/ 2959 h 10000"/>
              <a:gd name="connsiteX86" fmla="*/ 5474 w 10000"/>
              <a:gd name="connsiteY86" fmla="*/ 2503 h 10000"/>
              <a:gd name="connsiteX87" fmla="*/ 5320 w 10000"/>
              <a:gd name="connsiteY87" fmla="*/ 2222 h 10000"/>
              <a:gd name="connsiteX88" fmla="*/ 5542 w 10000"/>
              <a:gd name="connsiteY88" fmla="*/ 1955 h 10000"/>
              <a:gd name="connsiteX89" fmla="*/ 5517 w 10000"/>
              <a:gd name="connsiteY89" fmla="*/ 1767 h 10000"/>
              <a:gd name="connsiteX90" fmla="*/ 5618 w 10000"/>
              <a:gd name="connsiteY90" fmla="*/ 1874 h 10000"/>
              <a:gd name="connsiteX91" fmla="*/ 5565 w 10000"/>
              <a:gd name="connsiteY91" fmla="*/ 2236 h 10000"/>
              <a:gd name="connsiteX92" fmla="*/ 5631 w 10000"/>
              <a:gd name="connsiteY92" fmla="*/ 2289 h 10000"/>
              <a:gd name="connsiteX93" fmla="*/ 5937 w 10000"/>
              <a:gd name="connsiteY93" fmla="*/ 2409 h 10000"/>
              <a:gd name="connsiteX94" fmla="*/ 5665 w 10000"/>
              <a:gd name="connsiteY94" fmla="*/ 2102 h 10000"/>
              <a:gd name="connsiteX95" fmla="*/ 5865 w 10000"/>
              <a:gd name="connsiteY95" fmla="*/ 2115 h 10000"/>
              <a:gd name="connsiteX96" fmla="*/ 5826 w 10000"/>
              <a:gd name="connsiteY96" fmla="*/ 1995 h 10000"/>
              <a:gd name="connsiteX97" fmla="*/ 5937 w 10000"/>
              <a:gd name="connsiteY97" fmla="*/ 1942 h 10000"/>
              <a:gd name="connsiteX98" fmla="*/ 6494 w 10000"/>
              <a:gd name="connsiteY98" fmla="*/ 2169 h 10000"/>
              <a:gd name="connsiteX99" fmla="*/ 6384 w 10000"/>
              <a:gd name="connsiteY99" fmla="*/ 2329 h 10000"/>
              <a:gd name="connsiteX100" fmla="*/ 6374 w 10000"/>
              <a:gd name="connsiteY100" fmla="*/ 2570 h 10000"/>
              <a:gd name="connsiteX101" fmla="*/ 6484 w 10000"/>
              <a:gd name="connsiteY101" fmla="*/ 2705 h 10000"/>
              <a:gd name="connsiteX102" fmla="*/ 6541 w 10000"/>
              <a:gd name="connsiteY102" fmla="*/ 2169 h 10000"/>
              <a:gd name="connsiteX103" fmla="*/ 6238 w 10000"/>
              <a:gd name="connsiteY103" fmla="*/ 1900 h 10000"/>
              <a:gd name="connsiteX104" fmla="*/ 6179 w 10000"/>
              <a:gd name="connsiteY104" fmla="*/ 1539 h 10000"/>
              <a:gd name="connsiteX105" fmla="*/ 6876 w 10000"/>
              <a:gd name="connsiteY105" fmla="*/ 1406 h 10000"/>
              <a:gd name="connsiteX106" fmla="*/ 6800 w 10000"/>
              <a:gd name="connsiteY106" fmla="*/ 1057 h 10000"/>
              <a:gd name="connsiteX107" fmla="*/ 6876 w 10000"/>
              <a:gd name="connsiteY107" fmla="*/ 1137 h 10000"/>
              <a:gd name="connsiteX108" fmla="*/ 7000 w 10000"/>
              <a:gd name="connsiteY108" fmla="*/ 1004 h 10000"/>
              <a:gd name="connsiteX109" fmla="*/ 6912 w 10000"/>
              <a:gd name="connsiteY109" fmla="*/ 964 h 10000"/>
              <a:gd name="connsiteX110" fmla="*/ 7658 w 10000"/>
              <a:gd name="connsiteY110" fmla="*/ 683 h 10000"/>
              <a:gd name="connsiteX111" fmla="*/ 7600 w 10000"/>
              <a:gd name="connsiteY111" fmla="*/ 616 h 10000"/>
              <a:gd name="connsiteX112" fmla="*/ 7936 w 10000"/>
              <a:gd name="connsiteY112" fmla="*/ 576 h 10000"/>
              <a:gd name="connsiteX113" fmla="*/ 7936 w 10000"/>
              <a:gd name="connsiteY113" fmla="*/ 669 h 10000"/>
              <a:gd name="connsiteX114" fmla="*/ 8015 w 10000"/>
              <a:gd name="connsiteY114" fmla="*/ 669 h 10000"/>
              <a:gd name="connsiteX115" fmla="*/ 8262 w 10000"/>
              <a:gd name="connsiteY115" fmla="*/ 549 h 10000"/>
              <a:gd name="connsiteX116" fmla="*/ 8383 w 10000"/>
              <a:gd name="connsiteY116" fmla="*/ 616 h 10000"/>
              <a:gd name="connsiteX117" fmla="*/ 8276 w 10000"/>
              <a:gd name="connsiteY117" fmla="*/ 469 h 10000"/>
              <a:gd name="connsiteX118" fmla="*/ 8551 w 10000"/>
              <a:gd name="connsiteY118" fmla="*/ 442 h 10000"/>
              <a:gd name="connsiteX119" fmla="*/ 8556 w 10000"/>
              <a:gd name="connsiteY119" fmla="*/ 254 h 10000"/>
              <a:gd name="connsiteX120" fmla="*/ 8887 w 10000"/>
              <a:gd name="connsiteY120" fmla="*/ 0 h 10000"/>
              <a:gd name="connsiteX121" fmla="*/ 9112 w 10000"/>
              <a:gd name="connsiteY121" fmla="*/ 147 h 10000"/>
              <a:gd name="connsiteX122" fmla="*/ 8921 w 10000"/>
              <a:gd name="connsiteY122" fmla="*/ 281 h 10000"/>
              <a:gd name="connsiteX123" fmla="*/ 9256 w 10000"/>
              <a:gd name="connsiteY123" fmla="*/ 267 h 10000"/>
              <a:gd name="connsiteX124" fmla="*/ 9122 w 10000"/>
              <a:gd name="connsiteY124" fmla="*/ 469 h 10000"/>
              <a:gd name="connsiteX125" fmla="*/ 9686 w 10000"/>
              <a:gd name="connsiteY125" fmla="*/ 374 h 10000"/>
              <a:gd name="connsiteX126" fmla="*/ 10000 w 10000"/>
              <a:gd name="connsiteY126" fmla="*/ 669 h 10000"/>
              <a:gd name="connsiteX127" fmla="*/ 4332 w 10000"/>
              <a:gd name="connsiteY127" fmla="*/ 7121 h 10000"/>
              <a:gd name="connsiteX128" fmla="*/ 4064 w 10000"/>
              <a:gd name="connsiteY128" fmla="*/ 6907 h 10000"/>
              <a:gd name="connsiteX129" fmla="*/ 3804 w 10000"/>
              <a:gd name="connsiteY129" fmla="*/ 7068 h 10000"/>
              <a:gd name="connsiteX130" fmla="*/ 3741 w 10000"/>
              <a:gd name="connsiteY130" fmla="*/ 7014 h 10000"/>
              <a:gd name="connsiteX131" fmla="*/ 3491 w 10000"/>
              <a:gd name="connsiteY131" fmla="*/ 4912 h 10000"/>
              <a:gd name="connsiteX132" fmla="*/ 3611 w 10000"/>
              <a:gd name="connsiteY132" fmla="*/ 7148 h 10000"/>
              <a:gd name="connsiteX133" fmla="*/ 3368 w 10000"/>
              <a:gd name="connsiteY133" fmla="*/ 7202 h 10000"/>
              <a:gd name="connsiteX134" fmla="*/ 3281 w 10000"/>
              <a:gd name="connsiteY134" fmla="*/ 7148 h 10000"/>
              <a:gd name="connsiteX135" fmla="*/ 3254 w 10000"/>
              <a:gd name="connsiteY135" fmla="*/ 7202 h 10000"/>
              <a:gd name="connsiteX136" fmla="*/ 3383 w 10000"/>
              <a:gd name="connsiteY136" fmla="*/ 7403 h 10000"/>
              <a:gd name="connsiteX137" fmla="*/ 3294 w 10000"/>
              <a:gd name="connsiteY137" fmla="*/ 7523 h 10000"/>
              <a:gd name="connsiteX138" fmla="*/ 3302 w 10000"/>
              <a:gd name="connsiteY138" fmla="*/ 7697 h 10000"/>
              <a:gd name="connsiteX139" fmla="*/ 3439 w 10000"/>
              <a:gd name="connsiteY139" fmla="*/ 7711 h 10000"/>
              <a:gd name="connsiteX140" fmla="*/ 3495 w 10000"/>
              <a:gd name="connsiteY140" fmla="*/ 7871 h 10000"/>
              <a:gd name="connsiteX141" fmla="*/ 3465 w 10000"/>
              <a:gd name="connsiteY141" fmla="*/ 7991 h 10000"/>
              <a:gd name="connsiteX142" fmla="*/ 3368 w 10000"/>
              <a:gd name="connsiteY142" fmla="*/ 7911 h 10000"/>
              <a:gd name="connsiteX143" fmla="*/ 3281 w 10000"/>
              <a:gd name="connsiteY143" fmla="*/ 7978 h 10000"/>
              <a:gd name="connsiteX144" fmla="*/ 3207 w 10000"/>
              <a:gd name="connsiteY144" fmla="*/ 7911 h 10000"/>
              <a:gd name="connsiteX145" fmla="*/ 3170 w 10000"/>
              <a:gd name="connsiteY145" fmla="*/ 7804 h 10000"/>
              <a:gd name="connsiteX146" fmla="*/ 3080 w 10000"/>
              <a:gd name="connsiteY146" fmla="*/ 7871 h 10000"/>
              <a:gd name="connsiteX147" fmla="*/ 3001 w 10000"/>
              <a:gd name="connsiteY147" fmla="*/ 7804 h 10000"/>
              <a:gd name="connsiteX148" fmla="*/ 2930 w 10000"/>
              <a:gd name="connsiteY148" fmla="*/ 7911 h 10000"/>
              <a:gd name="connsiteX149" fmla="*/ 2826 w 10000"/>
              <a:gd name="connsiteY149" fmla="*/ 7924 h 10000"/>
              <a:gd name="connsiteX150" fmla="*/ 2757 w 10000"/>
              <a:gd name="connsiteY150" fmla="*/ 7804 h 10000"/>
              <a:gd name="connsiteX151" fmla="*/ 2388 w 10000"/>
              <a:gd name="connsiteY151" fmla="*/ 7764 h 10000"/>
              <a:gd name="connsiteX152" fmla="*/ 2344 w 10000"/>
              <a:gd name="connsiteY152" fmla="*/ 7831 h 10000"/>
              <a:gd name="connsiteX153" fmla="*/ 2308 w 10000"/>
              <a:gd name="connsiteY153" fmla="*/ 7831 h 10000"/>
              <a:gd name="connsiteX154" fmla="*/ 2245 w 10000"/>
              <a:gd name="connsiteY154" fmla="*/ 7965 h 10000"/>
              <a:gd name="connsiteX155" fmla="*/ 2258 w 10000"/>
              <a:gd name="connsiteY155" fmla="*/ 8099 h 10000"/>
              <a:gd name="connsiteX156" fmla="*/ 2216 w 10000"/>
              <a:gd name="connsiteY156" fmla="*/ 8099 h 10000"/>
              <a:gd name="connsiteX157" fmla="*/ 2182 w 10000"/>
              <a:gd name="connsiteY157" fmla="*/ 7991 h 10000"/>
              <a:gd name="connsiteX158" fmla="*/ 2134 w 10000"/>
              <a:gd name="connsiteY158" fmla="*/ 8005 h 10000"/>
              <a:gd name="connsiteX159" fmla="*/ 2116 w 10000"/>
              <a:gd name="connsiteY159" fmla="*/ 8393 h 10000"/>
              <a:gd name="connsiteX160" fmla="*/ 2175 w 10000"/>
              <a:gd name="connsiteY160" fmla="*/ 8514 h 10000"/>
              <a:gd name="connsiteX161" fmla="*/ 2175 w 10000"/>
              <a:gd name="connsiteY161" fmla="*/ 8621 h 10000"/>
              <a:gd name="connsiteX162" fmla="*/ 2233 w 10000"/>
              <a:gd name="connsiteY162" fmla="*/ 8607 h 10000"/>
              <a:gd name="connsiteX163" fmla="*/ 2308 w 10000"/>
              <a:gd name="connsiteY163" fmla="*/ 8554 h 10000"/>
              <a:gd name="connsiteX164" fmla="*/ 2379 w 10000"/>
              <a:gd name="connsiteY164" fmla="*/ 8728 h 10000"/>
              <a:gd name="connsiteX165" fmla="*/ 2428 w 10000"/>
              <a:gd name="connsiteY165" fmla="*/ 8835 h 10000"/>
              <a:gd name="connsiteX166" fmla="*/ 2480 w 10000"/>
              <a:gd name="connsiteY166" fmla="*/ 8983 h 10000"/>
              <a:gd name="connsiteX167" fmla="*/ 2565 w 10000"/>
              <a:gd name="connsiteY167" fmla="*/ 9009 h 10000"/>
              <a:gd name="connsiteX168" fmla="*/ 2454 w 10000"/>
              <a:gd name="connsiteY168" fmla="*/ 9130 h 10000"/>
              <a:gd name="connsiteX169" fmla="*/ 2379 w 10000"/>
              <a:gd name="connsiteY169" fmla="*/ 9023 h 10000"/>
              <a:gd name="connsiteX170" fmla="*/ 2299 w 10000"/>
              <a:gd name="connsiteY170" fmla="*/ 9464 h 10000"/>
              <a:gd name="connsiteX171" fmla="*/ 2394 w 10000"/>
              <a:gd name="connsiteY171" fmla="*/ 9571 h 10000"/>
              <a:gd name="connsiteX172" fmla="*/ 2480 w 10000"/>
              <a:gd name="connsiteY172" fmla="*/ 10000 h 10000"/>
              <a:gd name="connsiteX173" fmla="*/ 2403 w 10000"/>
              <a:gd name="connsiteY173" fmla="*/ 9919 h 10000"/>
              <a:gd name="connsiteX174" fmla="*/ 2326 w 10000"/>
              <a:gd name="connsiteY174" fmla="*/ 9879 h 10000"/>
              <a:gd name="connsiteX175" fmla="*/ 2233 w 10000"/>
              <a:gd name="connsiteY175" fmla="*/ 9853 h 10000"/>
              <a:gd name="connsiteX176" fmla="*/ 2175 w 10000"/>
              <a:gd name="connsiteY176" fmla="*/ 9812 h 10000"/>
              <a:gd name="connsiteX177" fmla="*/ 2108 w 10000"/>
              <a:gd name="connsiteY177" fmla="*/ 9786 h 10000"/>
              <a:gd name="connsiteX178" fmla="*/ 2055 w 10000"/>
              <a:gd name="connsiteY178" fmla="*/ 9639 h 10000"/>
              <a:gd name="connsiteX179" fmla="*/ 1938 w 10000"/>
              <a:gd name="connsiteY179" fmla="*/ 9732 h 10000"/>
              <a:gd name="connsiteX180" fmla="*/ 1829 w 10000"/>
              <a:gd name="connsiteY180" fmla="*/ 9719 h 10000"/>
              <a:gd name="connsiteX181" fmla="*/ 1759 w 10000"/>
              <a:gd name="connsiteY181" fmla="*/ 9598 h 10000"/>
              <a:gd name="connsiteX182" fmla="*/ 1577 w 10000"/>
              <a:gd name="connsiteY182" fmla="*/ 9477 h 10000"/>
              <a:gd name="connsiteX183" fmla="*/ 1389 w 10000"/>
              <a:gd name="connsiteY183" fmla="*/ 9491 h 10000"/>
              <a:gd name="connsiteX184" fmla="*/ 1194 w 10000"/>
              <a:gd name="connsiteY184" fmla="*/ 9290 h 10000"/>
              <a:gd name="connsiteX185" fmla="*/ 1349 w 10000"/>
              <a:gd name="connsiteY185" fmla="*/ 9090 h 10000"/>
              <a:gd name="connsiteX186" fmla="*/ 1368 w 10000"/>
              <a:gd name="connsiteY186" fmla="*/ 8929 h 10000"/>
              <a:gd name="connsiteX187" fmla="*/ 1368 w 10000"/>
              <a:gd name="connsiteY187" fmla="*/ 8754 h 10000"/>
              <a:gd name="connsiteX188" fmla="*/ 1373 w 10000"/>
              <a:gd name="connsiteY188" fmla="*/ 8634 h 10000"/>
              <a:gd name="connsiteX189" fmla="*/ 1478 w 10000"/>
              <a:gd name="connsiteY189" fmla="*/ 8581 h 10000"/>
              <a:gd name="connsiteX190" fmla="*/ 1425 w 10000"/>
              <a:gd name="connsiteY190" fmla="*/ 8327 h 10000"/>
              <a:gd name="connsiteX191" fmla="*/ 1305 w 10000"/>
              <a:gd name="connsiteY191" fmla="*/ 8260 h 10000"/>
              <a:gd name="connsiteX192" fmla="*/ 1250 w 10000"/>
              <a:gd name="connsiteY192" fmla="*/ 8220 h 10000"/>
              <a:gd name="connsiteX193" fmla="*/ 1170 w 10000"/>
              <a:gd name="connsiteY193" fmla="*/ 8260 h 10000"/>
              <a:gd name="connsiteX194" fmla="*/ 996 w 10000"/>
              <a:gd name="connsiteY194" fmla="*/ 8193 h 10000"/>
              <a:gd name="connsiteX195" fmla="*/ 859 w 10000"/>
              <a:gd name="connsiteY195" fmla="*/ 7938 h 10000"/>
              <a:gd name="connsiteX196" fmla="*/ 748 w 10000"/>
              <a:gd name="connsiteY196" fmla="*/ 7858 h 10000"/>
              <a:gd name="connsiteX197" fmla="*/ 702 w 10000"/>
              <a:gd name="connsiteY197" fmla="*/ 7630 h 10000"/>
              <a:gd name="connsiteX198" fmla="*/ 601 w 10000"/>
              <a:gd name="connsiteY198" fmla="*/ 7604 h 10000"/>
              <a:gd name="connsiteX199" fmla="*/ 507 w 10000"/>
              <a:gd name="connsiteY199" fmla="*/ 7684 h 10000"/>
              <a:gd name="connsiteX200" fmla="*/ 448 w 10000"/>
              <a:gd name="connsiteY200" fmla="*/ 7724 h 10000"/>
              <a:gd name="connsiteX201" fmla="*/ 423 w 10000"/>
              <a:gd name="connsiteY201" fmla="*/ 7617 h 10000"/>
              <a:gd name="connsiteX202" fmla="*/ 370 w 10000"/>
              <a:gd name="connsiteY202" fmla="*/ 7523 h 10000"/>
              <a:gd name="connsiteX203" fmla="*/ 507 w 10000"/>
              <a:gd name="connsiteY203" fmla="*/ 7497 h 10000"/>
              <a:gd name="connsiteX204" fmla="*/ 493 w 10000"/>
              <a:gd name="connsiteY204" fmla="*/ 7430 h 10000"/>
              <a:gd name="connsiteX205" fmla="*/ 463 w 10000"/>
              <a:gd name="connsiteY205" fmla="*/ 7390 h 10000"/>
              <a:gd name="connsiteX206" fmla="*/ 423 w 10000"/>
              <a:gd name="connsiteY206" fmla="*/ 7336 h 10000"/>
              <a:gd name="connsiteX207" fmla="*/ 346 w 10000"/>
              <a:gd name="connsiteY207" fmla="*/ 7068 h 10000"/>
              <a:gd name="connsiteX208" fmla="*/ 246 w 10000"/>
              <a:gd name="connsiteY208" fmla="*/ 6921 h 10000"/>
              <a:gd name="connsiteX209" fmla="*/ 144 w 10000"/>
              <a:gd name="connsiteY209" fmla="*/ 6921 h 10000"/>
              <a:gd name="connsiteX210" fmla="*/ 31 w 10000"/>
              <a:gd name="connsiteY210" fmla="*/ 6921 h 10000"/>
              <a:gd name="connsiteX211" fmla="*/ 0 w 10000"/>
              <a:gd name="connsiteY211" fmla="*/ 6720 h 10000"/>
              <a:gd name="connsiteX212" fmla="*/ 63 w 10000"/>
              <a:gd name="connsiteY212" fmla="*/ 6587 h 10000"/>
              <a:gd name="connsiteX0" fmla="*/ 63 w 9686"/>
              <a:gd name="connsiteY0" fmla="*/ 6587 h 10000"/>
              <a:gd name="connsiteX1" fmla="*/ 111 w 9686"/>
              <a:gd name="connsiteY1" fmla="*/ 6345 h 10000"/>
              <a:gd name="connsiteX2" fmla="*/ 186 w 9686"/>
              <a:gd name="connsiteY2" fmla="*/ 6131 h 10000"/>
              <a:gd name="connsiteX3" fmla="*/ 128 w 9686"/>
              <a:gd name="connsiteY3" fmla="*/ 5877 h 10000"/>
              <a:gd name="connsiteX4" fmla="*/ 128 w 9686"/>
              <a:gd name="connsiteY4" fmla="*/ 5729 h 10000"/>
              <a:gd name="connsiteX5" fmla="*/ 387 w 9686"/>
              <a:gd name="connsiteY5" fmla="*/ 5662 h 10000"/>
              <a:gd name="connsiteX6" fmla="*/ 202 w 9686"/>
              <a:gd name="connsiteY6" fmla="*/ 5582 h 10000"/>
              <a:gd name="connsiteX7" fmla="*/ 207 w 9686"/>
              <a:gd name="connsiteY7" fmla="*/ 5475 h 10000"/>
              <a:gd name="connsiteX8" fmla="*/ 92 w 9686"/>
              <a:gd name="connsiteY8" fmla="*/ 5502 h 10000"/>
              <a:gd name="connsiteX9" fmla="*/ 531 w 9686"/>
              <a:gd name="connsiteY9" fmla="*/ 4912 h 10000"/>
              <a:gd name="connsiteX10" fmla="*/ 335 w 9686"/>
              <a:gd name="connsiteY10" fmla="*/ 4297 h 10000"/>
              <a:gd name="connsiteX11" fmla="*/ 387 w 9686"/>
              <a:gd name="connsiteY11" fmla="*/ 4002 h 10000"/>
              <a:gd name="connsiteX12" fmla="*/ 271 w 9686"/>
              <a:gd name="connsiteY12" fmla="*/ 3668 h 10000"/>
              <a:gd name="connsiteX13" fmla="*/ 363 w 9686"/>
              <a:gd name="connsiteY13" fmla="*/ 3481 h 10000"/>
              <a:gd name="connsiteX14" fmla="*/ 202 w 9686"/>
              <a:gd name="connsiteY14" fmla="*/ 3226 h 10000"/>
              <a:gd name="connsiteX15" fmla="*/ 246 w 9686"/>
              <a:gd name="connsiteY15" fmla="*/ 3012 h 10000"/>
              <a:gd name="connsiteX16" fmla="*/ 463 w 9686"/>
              <a:gd name="connsiteY16" fmla="*/ 2771 h 10000"/>
              <a:gd name="connsiteX17" fmla="*/ 581 w 9686"/>
              <a:gd name="connsiteY17" fmla="*/ 2745 h 10000"/>
              <a:gd name="connsiteX18" fmla="*/ 723 w 9686"/>
              <a:gd name="connsiteY18" fmla="*/ 2798 h 10000"/>
              <a:gd name="connsiteX19" fmla="*/ 601 w 9686"/>
              <a:gd name="connsiteY19" fmla="*/ 2852 h 10000"/>
              <a:gd name="connsiteX20" fmla="*/ 702 w 9686"/>
              <a:gd name="connsiteY20" fmla="*/ 2945 h 10000"/>
              <a:gd name="connsiteX21" fmla="*/ 1035 w 9686"/>
              <a:gd name="connsiteY21" fmla="*/ 2972 h 10000"/>
              <a:gd name="connsiteX22" fmla="*/ 1648 w 9686"/>
              <a:gd name="connsiteY22" fmla="*/ 3468 h 10000"/>
              <a:gd name="connsiteX23" fmla="*/ 1656 w 9686"/>
              <a:gd name="connsiteY23" fmla="*/ 3708 h 10000"/>
              <a:gd name="connsiteX24" fmla="*/ 1398 w 9686"/>
              <a:gd name="connsiteY24" fmla="*/ 3935 h 10000"/>
              <a:gd name="connsiteX25" fmla="*/ 581 w 9686"/>
              <a:gd name="connsiteY25" fmla="*/ 3628 h 10000"/>
              <a:gd name="connsiteX26" fmla="*/ 916 w 9686"/>
              <a:gd name="connsiteY26" fmla="*/ 3989 h 10000"/>
              <a:gd name="connsiteX27" fmla="*/ 909 w 9686"/>
              <a:gd name="connsiteY27" fmla="*/ 4404 h 10000"/>
              <a:gd name="connsiteX28" fmla="*/ 1230 w 9686"/>
              <a:gd name="connsiteY28" fmla="*/ 4605 h 10000"/>
              <a:gd name="connsiteX29" fmla="*/ 1322 w 9686"/>
              <a:gd name="connsiteY29" fmla="*/ 4578 h 10000"/>
              <a:gd name="connsiteX30" fmla="*/ 1276 w 9686"/>
              <a:gd name="connsiteY30" fmla="*/ 4404 h 10000"/>
              <a:gd name="connsiteX31" fmla="*/ 1123 w 9686"/>
              <a:gd name="connsiteY31" fmla="*/ 4338 h 10000"/>
              <a:gd name="connsiteX32" fmla="*/ 1163 w 9686"/>
              <a:gd name="connsiteY32" fmla="*/ 4189 h 10000"/>
              <a:gd name="connsiteX33" fmla="*/ 1305 w 9686"/>
              <a:gd name="connsiteY33" fmla="*/ 4351 h 10000"/>
              <a:gd name="connsiteX34" fmla="*/ 1626 w 9686"/>
              <a:gd name="connsiteY34" fmla="*/ 4404 h 10000"/>
              <a:gd name="connsiteX35" fmla="*/ 1493 w 9686"/>
              <a:gd name="connsiteY35" fmla="*/ 4069 h 10000"/>
              <a:gd name="connsiteX36" fmla="*/ 1789 w 9686"/>
              <a:gd name="connsiteY36" fmla="*/ 3802 h 10000"/>
              <a:gd name="connsiteX37" fmla="*/ 1999 w 9686"/>
              <a:gd name="connsiteY37" fmla="*/ 3989 h 10000"/>
              <a:gd name="connsiteX38" fmla="*/ 1986 w 9686"/>
              <a:gd name="connsiteY38" fmla="*/ 3253 h 10000"/>
              <a:gd name="connsiteX39" fmla="*/ 1907 w 9686"/>
              <a:gd name="connsiteY39" fmla="*/ 3132 h 10000"/>
              <a:gd name="connsiteX40" fmla="*/ 2258 w 9686"/>
              <a:gd name="connsiteY40" fmla="*/ 3306 h 10000"/>
              <a:gd name="connsiteX41" fmla="*/ 2285 w 9686"/>
              <a:gd name="connsiteY41" fmla="*/ 3386 h 10000"/>
              <a:gd name="connsiteX42" fmla="*/ 2090 w 9686"/>
              <a:gd name="connsiteY42" fmla="*/ 3521 h 10000"/>
              <a:gd name="connsiteX43" fmla="*/ 2285 w 9686"/>
              <a:gd name="connsiteY43" fmla="*/ 3762 h 10000"/>
              <a:gd name="connsiteX44" fmla="*/ 2443 w 9686"/>
              <a:gd name="connsiteY44" fmla="*/ 3481 h 10000"/>
              <a:gd name="connsiteX45" fmla="*/ 3102 w 9686"/>
              <a:gd name="connsiteY45" fmla="*/ 3039 h 10000"/>
              <a:gd name="connsiteX46" fmla="*/ 3207 w 9686"/>
              <a:gd name="connsiteY46" fmla="*/ 3025 h 10000"/>
              <a:gd name="connsiteX47" fmla="*/ 3102 w 9686"/>
              <a:gd name="connsiteY47" fmla="*/ 3092 h 10000"/>
              <a:gd name="connsiteX48" fmla="*/ 3424 w 9686"/>
              <a:gd name="connsiteY48" fmla="*/ 4899 h 10000"/>
              <a:gd name="connsiteX49" fmla="*/ 3692 w 9686"/>
              <a:gd name="connsiteY49" fmla="*/ 3025 h 10000"/>
              <a:gd name="connsiteX50" fmla="*/ 3804 w 9686"/>
              <a:gd name="connsiteY50" fmla="*/ 3226 h 10000"/>
              <a:gd name="connsiteX51" fmla="*/ 3916 w 9686"/>
              <a:gd name="connsiteY51" fmla="*/ 3079 h 10000"/>
              <a:gd name="connsiteX52" fmla="*/ 3852 w 9686"/>
              <a:gd name="connsiteY52" fmla="*/ 2838 h 10000"/>
              <a:gd name="connsiteX53" fmla="*/ 3921 w 9686"/>
              <a:gd name="connsiteY53" fmla="*/ 2758 h 10000"/>
              <a:gd name="connsiteX54" fmla="*/ 4291 w 9686"/>
              <a:gd name="connsiteY54" fmla="*/ 2878 h 10000"/>
              <a:gd name="connsiteX55" fmla="*/ 4772 w 9686"/>
              <a:gd name="connsiteY55" fmla="*/ 3293 h 10000"/>
              <a:gd name="connsiteX56" fmla="*/ 4867 w 9686"/>
              <a:gd name="connsiteY56" fmla="*/ 3092 h 10000"/>
              <a:gd name="connsiteX57" fmla="*/ 4763 w 9686"/>
              <a:gd name="connsiteY57" fmla="*/ 2878 h 10000"/>
              <a:gd name="connsiteX58" fmla="*/ 4612 w 9686"/>
              <a:gd name="connsiteY58" fmla="*/ 2825 h 10000"/>
              <a:gd name="connsiteX59" fmla="*/ 4670 w 9686"/>
              <a:gd name="connsiteY59" fmla="*/ 2490 h 10000"/>
              <a:gd name="connsiteX60" fmla="*/ 4569 w 9686"/>
              <a:gd name="connsiteY60" fmla="*/ 2450 h 10000"/>
              <a:gd name="connsiteX61" fmla="*/ 4603 w 9686"/>
              <a:gd name="connsiteY61" fmla="*/ 2289 h 10000"/>
              <a:gd name="connsiteX62" fmla="*/ 4778 w 9686"/>
              <a:gd name="connsiteY62" fmla="*/ 2129 h 10000"/>
              <a:gd name="connsiteX63" fmla="*/ 4898 w 9686"/>
              <a:gd name="connsiteY63" fmla="*/ 1727 h 10000"/>
              <a:gd name="connsiteX64" fmla="*/ 5146 w 9686"/>
              <a:gd name="connsiteY64" fmla="*/ 1740 h 10000"/>
              <a:gd name="connsiteX65" fmla="*/ 5272 w 9686"/>
              <a:gd name="connsiteY65" fmla="*/ 1793 h 10000"/>
              <a:gd name="connsiteX66" fmla="*/ 5175 w 9686"/>
              <a:gd name="connsiteY66" fmla="*/ 2222 h 10000"/>
              <a:gd name="connsiteX67" fmla="*/ 5278 w 9686"/>
              <a:gd name="connsiteY67" fmla="*/ 2423 h 10000"/>
              <a:gd name="connsiteX68" fmla="*/ 5246 w 9686"/>
              <a:gd name="connsiteY68" fmla="*/ 3012 h 10000"/>
              <a:gd name="connsiteX69" fmla="*/ 5373 w 9686"/>
              <a:gd name="connsiteY69" fmla="*/ 3213 h 10000"/>
              <a:gd name="connsiteX70" fmla="*/ 5320 w 9686"/>
              <a:gd name="connsiteY70" fmla="*/ 3426 h 10000"/>
              <a:gd name="connsiteX71" fmla="*/ 5134 w 9686"/>
              <a:gd name="connsiteY71" fmla="*/ 3588 h 10000"/>
              <a:gd name="connsiteX72" fmla="*/ 5193 w 9686"/>
              <a:gd name="connsiteY72" fmla="*/ 3668 h 10000"/>
              <a:gd name="connsiteX73" fmla="*/ 4943 w 9686"/>
              <a:gd name="connsiteY73" fmla="*/ 3748 h 10000"/>
              <a:gd name="connsiteX74" fmla="*/ 5211 w 9686"/>
              <a:gd name="connsiteY74" fmla="*/ 3895 h 10000"/>
              <a:gd name="connsiteX75" fmla="*/ 5510 w 9686"/>
              <a:gd name="connsiteY75" fmla="*/ 3426 h 10000"/>
              <a:gd name="connsiteX76" fmla="*/ 5474 w 9686"/>
              <a:gd name="connsiteY76" fmla="*/ 3132 h 10000"/>
              <a:gd name="connsiteX77" fmla="*/ 5574 w 9686"/>
              <a:gd name="connsiteY77" fmla="*/ 3092 h 10000"/>
              <a:gd name="connsiteX78" fmla="*/ 5734 w 9686"/>
              <a:gd name="connsiteY78" fmla="*/ 3039 h 10000"/>
              <a:gd name="connsiteX79" fmla="*/ 5810 w 9686"/>
              <a:gd name="connsiteY79" fmla="*/ 3199 h 10000"/>
              <a:gd name="connsiteX80" fmla="*/ 5803 w 9686"/>
              <a:gd name="connsiteY80" fmla="*/ 3426 h 10000"/>
              <a:gd name="connsiteX81" fmla="*/ 5996 w 9686"/>
              <a:gd name="connsiteY81" fmla="*/ 3494 h 10000"/>
              <a:gd name="connsiteX82" fmla="*/ 5845 w 9686"/>
              <a:gd name="connsiteY82" fmla="*/ 3413 h 10000"/>
              <a:gd name="connsiteX83" fmla="*/ 5908 w 9686"/>
              <a:gd name="connsiteY83" fmla="*/ 3279 h 10000"/>
              <a:gd name="connsiteX84" fmla="*/ 5851 w 9686"/>
              <a:gd name="connsiteY84" fmla="*/ 3092 h 10000"/>
              <a:gd name="connsiteX85" fmla="*/ 5406 w 9686"/>
              <a:gd name="connsiteY85" fmla="*/ 2959 h 10000"/>
              <a:gd name="connsiteX86" fmla="*/ 5474 w 9686"/>
              <a:gd name="connsiteY86" fmla="*/ 2503 h 10000"/>
              <a:gd name="connsiteX87" fmla="*/ 5320 w 9686"/>
              <a:gd name="connsiteY87" fmla="*/ 2222 h 10000"/>
              <a:gd name="connsiteX88" fmla="*/ 5542 w 9686"/>
              <a:gd name="connsiteY88" fmla="*/ 1955 h 10000"/>
              <a:gd name="connsiteX89" fmla="*/ 5517 w 9686"/>
              <a:gd name="connsiteY89" fmla="*/ 1767 h 10000"/>
              <a:gd name="connsiteX90" fmla="*/ 5618 w 9686"/>
              <a:gd name="connsiteY90" fmla="*/ 1874 h 10000"/>
              <a:gd name="connsiteX91" fmla="*/ 5565 w 9686"/>
              <a:gd name="connsiteY91" fmla="*/ 2236 h 10000"/>
              <a:gd name="connsiteX92" fmla="*/ 5631 w 9686"/>
              <a:gd name="connsiteY92" fmla="*/ 2289 h 10000"/>
              <a:gd name="connsiteX93" fmla="*/ 5937 w 9686"/>
              <a:gd name="connsiteY93" fmla="*/ 2409 h 10000"/>
              <a:gd name="connsiteX94" fmla="*/ 5665 w 9686"/>
              <a:gd name="connsiteY94" fmla="*/ 2102 h 10000"/>
              <a:gd name="connsiteX95" fmla="*/ 5865 w 9686"/>
              <a:gd name="connsiteY95" fmla="*/ 2115 h 10000"/>
              <a:gd name="connsiteX96" fmla="*/ 5826 w 9686"/>
              <a:gd name="connsiteY96" fmla="*/ 1995 h 10000"/>
              <a:gd name="connsiteX97" fmla="*/ 5937 w 9686"/>
              <a:gd name="connsiteY97" fmla="*/ 1942 h 10000"/>
              <a:gd name="connsiteX98" fmla="*/ 6494 w 9686"/>
              <a:gd name="connsiteY98" fmla="*/ 2169 h 10000"/>
              <a:gd name="connsiteX99" fmla="*/ 6384 w 9686"/>
              <a:gd name="connsiteY99" fmla="*/ 2329 h 10000"/>
              <a:gd name="connsiteX100" fmla="*/ 6374 w 9686"/>
              <a:gd name="connsiteY100" fmla="*/ 2570 h 10000"/>
              <a:gd name="connsiteX101" fmla="*/ 6484 w 9686"/>
              <a:gd name="connsiteY101" fmla="*/ 2705 h 10000"/>
              <a:gd name="connsiteX102" fmla="*/ 6541 w 9686"/>
              <a:gd name="connsiteY102" fmla="*/ 2169 h 10000"/>
              <a:gd name="connsiteX103" fmla="*/ 6238 w 9686"/>
              <a:gd name="connsiteY103" fmla="*/ 1900 h 10000"/>
              <a:gd name="connsiteX104" fmla="*/ 6179 w 9686"/>
              <a:gd name="connsiteY104" fmla="*/ 1539 h 10000"/>
              <a:gd name="connsiteX105" fmla="*/ 6876 w 9686"/>
              <a:gd name="connsiteY105" fmla="*/ 1406 h 10000"/>
              <a:gd name="connsiteX106" fmla="*/ 6800 w 9686"/>
              <a:gd name="connsiteY106" fmla="*/ 1057 h 10000"/>
              <a:gd name="connsiteX107" fmla="*/ 6876 w 9686"/>
              <a:gd name="connsiteY107" fmla="*/ 1137 h 10000"/>
              <a:gd name="connsiteX108" fmla="*/ 7000 w 9686"/>
              <a:gd name="connsiteY108" fmla="*/ 1004 h 10000"/>
              <a:gd name="connsiteX109" fmla="*/ 6912 w 9686"/>
              <a:gd name="connsiteY109" fmla="*/ 964 h 10000"/>
              <a:gd name="connsiteX110" fmla="*/ 7658 w 9686"/>
              <a:gd name="connsiteY110" fmla="*/ 683 h 10000"/>
              <a:gd name="connsiteX111" fmla="*/ 7600 w 9686"/>
              <a:gd name="connsiteY111" fmla="*/ 616 h 10000"/>
              <a:gd name="connsiteX112" fmla="*/ 7936 w 9686"/>
              <a:gd name="connsiteY112" fmla="*/ 576 h 10000"/>
              <a:gd name="connsiteX113" fmla="*/ 7936 w 9686"/>
              <a:gd name="connsiteY113" fmla="*/ 669 h 10000"/>
              <a:gd name="connsiteX114" fmla="*/ 8015 w 9686"/>
              <a:gd name="connsiteY114" fmla="*/ 669 h 10000"/>
              <a:gd name="connsiteX115" fmla="*/ 8262 w 9686"/>
              <a:gd name="connsiteY115" fmla="*/ 549 h 10000"/>
              <a:gd name="connsiteX116" fmla="*/ 8383 w 9686"/>
              <a:gd name="connsiteY116" fmla="*/ 616 h 10000"/>
              <a:gd name="connsiteX117" fmla="*/ 8276 w 9686"/>
              <a:gd name="connsiteY117" fmla="*/ 469 h 10000"/>
              <a:gd name="connsiteX118" fmla="*/ 8551 w 9686"/>
              <a:gd name="connsiteY118" fmla="*/ 442 h 10000"/>
              <a:gd name="connsiteX119" fmla="*/ 8556 w 9686"/>
              <a:gd name="connsiteY119" fmla="*/ 254 h 10000"/>
              <a:gd name="connsiteX120" fmla="*/ 8887 w 9686"/>
              <a:gd name="connsiteY120" fmla="*/ 0 h 10000"/>
              <a:gd name="connsiteX121" fmla="*/ 9112 w 9686"/>
              <a:gd name="connsiteY121" fmla="*/ 147 h 10000"/>
              <a:gd name="connsiteX122" fmla="*/ 8921 w 9686"/>
              <a:gd name="connsiteY122" fmla="*/ 281 h 10000"/>
              <a:gd name="connsiteX123" fmla="*/ 9256 w 9686"/>
              <a:gd name="connsiteY123" fmla="*/ 267 h 10000"/>
              <a:gd name="connsiteX124" fmla="*/ 9122 w 9686"/>
              <a:gd name="connsiteY124" fmla="*/ 469 h 10000"/>
              <a:gd name="connsiteX125" fmla="*/ 9686 w 9686"/>
              <a:gd name="connsiteY125" fmla="*/ 374 h 10000"/>
              <a:gd name="connsiteX126" fmla="*/ 4332 w 9686"/>
              <a:gd name="connsiteY126" fmla="*/ 7121 h 10000"/>
              <a:gd name="connsiteX127" fmla="*/ 4064 w 9686"/>
              <a:gd name="connsiteY127" fmla="*/ 6907 h 10000"/>
              <a:gd name="connsiteX128" fmla="*/ 3804 w 9686"/>
              <a:gd name="connsiteY128" fmla="*/ 7068 h 10000"/>
              <a:gd name="connsiteX129" fmla="*/ 3741 w 9686"/>
              <a:gd name="connsiteY129" fmla="*/ 7014 h 10000"/>
              <a:gd name="connsiteX130" fmla="*/ 3491 w 9686"/>
              <a:gd name="connsiteY130" fmla="*/ 4912 h 10000"/>
              <a:gd name="connsiteX131" fmla="*/ 3611 w 9686"/>
              <a:gd name="connsiteY131" fmla="*/ 7148 h 10000"/>
              <a:gd name="connsiteX132" fmla="*/ 3368 w 9686"/>
              <a:gd name="connsiteY132" fmla="*/ 7202 h 10000"/>
              <a:gd name="connsiteX133" fmla="*/ 3281 w 9686"/>
              <a:gd name="connsiteY133" fmla="*/ 7148 h 10000"/>
              <a:gd name="connsiteX134" fmla="*/ 3254 w 9686"/>
              <a:gd name="connsiteY134" fmla="*/ 7202 h 10000"/>
              <a:gd name="connsiteX135" fmla="*/ 3383 w 9686"/>
              <a:gd name="connsiteY135" fmla="*/ 7403 h 10000"/>
              <a:gd name="connsiteX136" fmla="*/ 3294 w 9686"/>
              <a:gd name="connsiteY136" fmla="*/ 7523 h 10000"/>
              <a:gd name="connsiteX137" fmla="*/ 3302 w 9686"/>
              <a:gd name="connsiteY137" fmla="*/ 7697 h 10000"/>
              <a:gd name="connsiteX138" fmla="*/ 3439 w 9686"/>
              <a:gd name="connsiteY138" fmla="*/ 7711 h 10000"/>
              <a:gd name="connsiteX139" fmla="*/ 3495 w 9686"/>
              <a:gd name="connsiteY139" fmla="*/ 7871 h 10000"/>
              <a:gd name="connsiteX140" fmla="*/ 3465 w 9686"/>
              <a:gd name="connsiteY140" fmla="*/ 7991 h 10000"/>
              <a:gd name="connsiteX141" fmla="*/ 3368 w 9686"/>
              <a:gd name="connsiteY141" fmla="*/ 7911 h 10000"/>
              <a:gd name="connsiteX142" fmla="*/ 3281 w 9686"/>
              <a:gd name="connsiteY142" fmla="*/ 7978 h 10000"/>
              <a:gd name="connsiteX143" fmla="*/ 3207 w 9686"/>
              <a:gd name="connsiteY143" fmla="*/ 7911 h 10000"/>
              <a:gd name="connsiteX144" fmla="*/ 3170 w 9686"/>
              <a:gd name="connsiteY144" fmla="*/ 7804 h 10000"/>
              <a:gd name="connsiteX145" fmla="*/ 3080 w 9686"/>
              <a:gd name="connsiteY145" fmla="*/ 7871 h 10000"/>
              <a:gd name="connsiteX146" fmla="*/ 3001 w 9686"/>
              <a:gd name="connsiteY146" fmla="*/ 7804 h 10000"/>
              <a:gd name="connsiteX147" fmla="*/ 2930 w 9686"/>
              <a:gd name="connsiteY147" fmla="*/ 7911 h 10000"/>
              <a:gd name="connsiteX148" fmla="*/ 2826 w 9686"/>
              <a:gd name="connsiteY148" fmla="*/ 7924 h 10000"/>
              <a:gd name="connsiteX149" fmla="*/ 2757 w 9686"/>
              <a:gd name="connsiteY149" fmla="*/ 7804 h 10000"/>
              <a:gd name="connsiteX150" fmla="*/ 2388 w 9686"/>
              <a:gd name="connsiteY150" fmla="*/ 7764 h 10000"/>
              <a:gd name="connsiteX151" fmla="*/ 2344 w 9686"/>
              <a:gd name="connsiteY151" fmla="*/ 7831 h 10000"/>
              <a:gd name="connsiteX152" fmla="*/ 2308 w 9686"/>
              <a:gd name="connsiteY152" fmla="*/ 7831 h 10000"/>
              <a:gd name="connsiteX153" fmla="*/ 2245 w 9686"/>
              <a:gd name="connsiteY153" fmla="*/ 7965 h 10000"/>
              <a:gd name="connsiteX154" fmla="*/ 2258 w 9686"/>
              <a:gd name="connsiteY154" fmla="*/ 8099 h 10000"/>
              <a:gd name="connsiteX155" fmla="*/ 2216 w 9686"/>
              <a:gd name="connsiteY155" fmla="*/ 8099 h 10000"/>
              <a:gd name="connsiteX156" fmla="*/ 2182 w 9686"/>
              <a:gd name="connsiteY156" fmla="*/ 7991 h 10000"/>
              <a:gd name="connsiteX157" fmla="*/ 2134 w 9686"/>
              <a:gd name="connsiteY157" fmla="*/ 8005 h 10000"/>
              <a:gd name="connsiteX158" fmla="*/ 2116 w 9686"/>
              <a:gd name="connsiteY158" fmla="*/ 8393 h 10000"/>
              <a:gd name="connsiteX159" fmla="*/ 2175 w 9686"/>
              <a:gd name="connsiteY159" fmla="*/ 8514 h 10000"/>
              <a:gd name="connsiteX160" fmla="*/ 2175 w 9686"/>
              <a:gd name="connsiteY160" fmla="*/ 8621 h 10000"/>
              <a:gd name="connsiteX161" fmla="*/ 2233 w 9686"/>
              <a:gd name="connsiteY161" fmla="*/ 8607 h 10000"/>
              <a:gd name="connsiteX162" fmla="*/ 2308 w 9686"/>
              <a:gd name="connsiteY162" fmla="*/ 8554 h 10000"/>
              <a:gd name="connsiteX163" fmla="*/ 2379 w 9686"/>
              <a:gd name="connsiteY163" fmla="*/ 8728 h 10000"/>
              <a:gd name="connsiteX164" fmla="*/ 2428 w 9686"/>
              <a:gd name="connsiteY164" fmla="*/ 8835 h 10000"/>
              <a:gd name="connsiteX165" fmla="*/ 2480 w 9686"/>
              <a:gd name="connsiteY165" fmla="*/ 8983 h 10000"/>
              <a:gd name="connsiteX166" fmla="*/ 2565 w 9686"/>
              <a:gd name="connsiteY166" fmla="*/ 9009 h 10000"/>
              <a:gd name="connsiteX167" fmla="*/ 2454 w 9686"/>
              <a:gd name="connsiteY167" fmla="*/ 9130 h 10000"/>
              <a:gd name="connsiteX168" fmla="*/ 2379 w 9686"/>
              <a:gd name="connsiteY168" fmla="*/ 9023 h 10000"/>
              <a:gd name="connsiteX169" fmla="*/ 2299 w 9686"/>
              <a:gd name="connsiteY169" fmla="*/ 9464 h 10000"/>
              <a:gd name="connsiteX170" fmla="*/ 2394 w 9686"/>
              <a:gd name="connsiteY170" fmla="*/ 9571 h 10000"/>
              <a:gd name="connsiteX171" fmla="*/ 2480 w 9686"/>
              <a:gd name="connsiteY171" fmla="*/ 10000 h 10000"/>
              <a:gd name="connsiteX172" fmla="*/ 2403 w 9686"/>
              <a:gd name="connsiteY172" fmla="*/ 9919 h 10000"/>
              <a:gd name="connsiteX173" fmla="*/ 2326 w 9686"/>
              <a:gd name="connsiteY173" fmla="*/ 9879 h 10000"/>
              <a:gd name="connsiteX174" fmla="*/ 2233 w 9686"/>
              <a:gd name="connsiteY174" fmla="*/ 9853 h 10000"/>
              <a:gd name="connsiteX175" fmla="*/ 2175 w 9686"/>
              <a:gd name="connsiteY175" fmla="*/ 9812 h 10000"/>
              <a:gd name="connsiteX176" fmla="*/ 2108 w 9686"/>
              <a:gd name="connsiteY176" fmla="*/ 9786 h 10000"/>
              <a:gd name="connsiteX177" fmla="*/ 2055 w 9686"/>
              <a:gd name="connsiteY177" fmla="*/ 9639 h 10000"/>
              <a:gd name="connsiteX178" fmla="*/ 1938 w 9686"/>
              <a:gd name="connsiteY178" fmla="*/ 9732 h 10000"/>
              <a:gd name="connsiteX179" fmla="*/ 1829 w 9686"/>
              <a:gd name="connsiteY179" fmla="*/ 9719 h 10000"/>
              <a:gd name="connsiteX180" fmla="*/ 1759 w 9686"/>
              <a:gd name="connsiteY180" fmla="*/ 9598 h 10000"/>
              <a:gd name="connsiteX181" fmla="*/ 1577 w 9686"/>
              <a:gd name="connsiteY181" fmla="*/ 9477 h 10000"/>
              <a:gd name="connsiteX182" fmla="*/ 1389 w 9686"/>
              <a:gd name="connsiteY182" fmla="*/ 9491 h 10000"/>
              <a:gd name="connsiteX183" fmla="*/ 1194 w 9686"/>
              <a:gd name="connsiteY183" fmla="*/ 9290 h 10000"/>
              <a:gd name="connsiteX184" fmla="*/ 1349 w 9686"/>
              <a:gd name="connsiteY184" fmla="*/ 9090 h 10000"/>
              <a:gd name="connsiteX185" fmla="*/ 1368 w 9686"/>
              <a:gd name="connsiteY185" fmla="*/ 8929 h 10000"/>
              <a:gd name="connsiteX186" fmla="*/ 1368 w 9686"/>
              <a:gd name="connsiteY186" fmla="*/ 8754 h 10000"/>
              <a:gd name="connsiteX187" fmla="*/ 1373 w 9686"/>
              <a:gd name="connsiteY187" fmla="*/ 8634 h 10000"/>
              <a:gd name="connsiteX188" fmla="*/ 1478 w 9686"/>
              <a:gd name="connsiteY188" fmla="*/ 8581 h 10000"/>
              <a:gd name="connsiteX189" fmla="*/ 1425 w 9686"/>
              <a:gd name="connsiteY189" fmla="*/ 8327 h 10000"/>
              <a:gd name="connsiteX190" fmla="*/ 1305 w 9686"/>
              <a:gd name="connsiteY190" fmla="*/ 8260 h 10000"/>
              <a:gd name="connsiteX191" fmla="*/ 1250 w 9686"/>
              <a:gd name="connsiteY191" fmla="*/ 8220 h 10000"/>
              <a:gd name="connsiteX192" fmla="*/ 1170 w 9686"/>
              <a:gd name="connsiteY192" fmla="*/ 8260 h 10000"/>
              <a:gd name="connsiteX193" fmla="*/ 996 w 9686"/>
              <a:gd name="connsiteY193" fmla="*/ 8193 h 10000"/>
              <a:gd name="connsiteX194" fmla="*/ 859 w 9686"/>
              <a:gd name="connsiteY194" fmla="*/ 7938 h 10000"/>
              <a:gd name="connsiteX195" fmla="*/ 748 w 9686"/>
              <a:gd name="connsiteY195" fmla="*/ 7858 h 10000"/>
              <a:gd name="connsiteX196" fmla="*/ 702 w 9686"/>
              <a:gd name="connsiteY196" fmla="*/ 7630 h 10000"/>
              <a:gd name="connsiteX197" fmla="*/ 601 w 9686"/>
              <a:gd name="connsiteY197" fmla="*/ 7604 h 10000"/>
              <a:gd name="connsiteX198" fmla="*/ 507 w 9686"/>
              <a:gd name="connsiteY198" fmla="*/ 7684 h 10000"/>
              <a:gd name="connsiteX199" fmla="*/ 448 w 9686"/>
              <a:gd name="connsiteY199" fmla="*/ 7724 h 10000"/>
              <a:gd name="connsiteX200" fmla="*/ 423 w 9686"/>
              <a:gd name="connsiteY200" fmla="*/ 7617 h 10000"/>
              <a:gd name="connsiteX201" fmla="*/ 370 w 9686"/>
              <a:gd name="connsiteY201" fmla="*/ 7523 h 10000"/>
              <a:gd name="connsiteX202" fmla="*/ 507 w 9686"/>
              <a:gd name="connsiteY202" fmla="*/ 7497 h 10000"/>
              <a:gd name="connsiteX203" fmla="*/ 493 w 9686"/>
              <a:gd name="connsiteY203" fmla="*/ 7430 h 10000"/>
              <a:gd name="connsiteX204" fmla="*/ 463 w 9686"/>
              <a:gd name="connsiteY204" fmla="*/ 7390 h 10000"/>
              <a:gd name="connsiteX205" fmla="*/ 423 w 9686"/>
              <a:gd name="connsiteY205" fmla="*/ 7336 h 10000"/>
              <a:gd name="connsiteX206" fmla="*/ 346 w 9686"/>
              <a:gd name="connsiteY206" fmla="*/ 7068 h 10000"/>
              <a:gd name="connsiteX207" fmla="*/ 246 w 9686"/>
              <a:gd name="connsiteY207" fmla="*/ 6921 h 10000"/>
              <a:gd name="connsiteX208" fmla="*/ 144 w 9686"/>
              <a:gd name="connsiteY208" fmla="*/ 6921 h 10000"/>
              <a:gd name="connsiteX209" fmla="*/ 31 w 9686"/>
              <a:gd name="connsiteY209" fmla="*/ 6921 h 10000"/>
              <a:gd name="connsiteX210" fmla="*/ 0 w 9686"/>
              <a:gd name="connsiteY210" fmla="*/ 6720 h 10000"/>
              <a:gd name="connsiteX211" fmla="*/ 63 w 9686"/>
              <a:gd name="connsiteY211" fmla="*/ 6587 h 10000"/>
              <a:gd name="connsiteX0" fmla="*/ 65 w 9556"/>
              <a:gd name="connsiteY0" fmla="*/ 6587 h 10000"/>
              <a:gd name="connsiteX1" fmla="*/ 115 w 9556"/>
              <a:gd name="connsiteY1" fmla="*/ 6345 h 10000"/>
              <a:gd name="connsiteX2" fmla="*/ 192 w 9556"/>
              <a:gd name="connsiteY2" fmla="*/ 6131 h 10000"/>
              <a:gd name="connsiteX3" fmla="*/ 132 w 9556"/>
              <a:gd name="connsiteY3" fmla="*/ 5877 h 10000"/>
              <a:gd name="connsiteX4" fmla="*/ 132 w 9556"/>
              <a:gd name="connsiteY4" fmla="*/ 5729 h 10000"/>
              <a:gd name="connsiteX5" fmla="*/ 400 w 9556"/>
              <a:gd name="connsiteY5" fmla="*/ 5662 h 10000"/>
              <a:gd name="connsiteX6" fmla="*/ 209 w 9556"/>
              <a:gd name="connsiteY6" fmla="*/ 5582 h 10000"/>
              <a:gd name="connsiteX7" fmla="*/ 214 w 9556"/>
              <a:gd name="connsiteY7" fmla="*/ 5475 h 10000"/>
              <a:gd name="connsiteX8" fmla="*/ 95 w 9556"/>
              <a:gd name="connsiteY8" fmla="*/ 5502 h 10000"/>
              <a:gd name="connsiteX9" fmla="*/ 548 w 9556"/>
              <a:gd name="connsiteY9" fmla="*/ 4912 h 10000"/>
              <a:gd name="connsiteX10" fmla="*/ 346 w 9556"/>
              <a:gd name="connsiteY10" fmla="*/ 4297 h 10000"/>
              <a:gd name="connsiteX11" fmla="*/ 400 w 9556"/>
              <a:gd name="connsiteY11" fmla="*/ 4002 h 10000"/>
              <a:gd name="connsiteX12" fmla="*/ 280 w 9556"/>
              <a:gd name="connsiteY12" fmla="*/ 3668 h 10000"/>
              <a:gd name="connsiteX13" fmla="*/ 375 w 9556"/>
              <a:gd name="connsiteY13" fmla="*/ 3481 h 10000"/>
              <a:gd name="connsiteX14" fmla="*/ 209 w 9556"/>
              <a:gd name="connsiteY14" fmla="*/ 3226 h 10000"/>
              <a:gd name="connsiteX15" fmla="*/ 254 w 9556"/>
              <a:gd name="connsiteY15" fmla="*/ 3012 h 10000"/>
              <a:gd name="connsiteX16" fmla="*/ 478 w 9556"/>
              <a:gd name="connsiteY16" fmla="*/ 2771 h 10000"/>
              <a:gd name="connsiteX17" fmla="*/ 600 w 9556"/>
              <a:gd name="connsiteY17" fmla="*/ 2745 h 10000"/>
              <a:gd name="connsiteX18" fmla="*/ 746 w 9556"/>
              <a:gd name="connsiteY18" fmla="*/ 2798 h 10000"/>
              <a:gd name="connsiteX19" fmla="*/ 620 w 9556"/>
              <a:gd name="connsiteY19" fmla="*/ 2852 h 10000"/>
              <a:gd name="connsiteX20" fmla="*/ 725 w 9556"/>
              <a:gd name="connsiteY20" fmla="*/ 2945 h 10000"/>
              <a:gd name="connsiteX21" fmla="*/ 1069 w 9556"/>
              <a:gd name="connsiteY21" fmla="*/ 2972 h 10000"/>
              <a:gd name="connsiteX22" fmla="*/ 1701 w 9556"/>
              <a:gd name="connsiteY22" fmla="*/ 3468 h 10000"/>
              <a:gd name="connsiteX23" fmla="*/ 1710 w 9556"/>
              <a:gd name="connsiteY23" fmla="*/ 3708 h 10000"/>
              <a:gd name="connsiteX24" fmla="*/ 1443 w 9556"/>
              <a:gd name="connsiteY24" fmla="*/ 3935 h 10000"/>
              <a:gd name="connsiteX25" fmla="*/ 600 w 9556"/>
              <a:gd name="connsiteY25" fmla="*/ 3628 h 10000"/>
              <a:gd name="connsiteX26" fmla="*/ 946 w 9556"/>
              <a:gd name="connsiteY26" fmla="*/ 3989 h 10000"/>
              <a:gd name="connsiteX27" fmla="*/ 938 w 9556"/>
              <a:gd name="connsiteY27" fmla="*/ 4404 h 10000"/>
              <a:gd name="connsiteX28" fmla="*/ 1270 w 9556"/>
              <a:gd name="connsiteY28" fmla="*/ 4605 h 10000"/>
              <a:gd name="connsiteX29" fmla="*/ 1365 w 9556"/>
              <a:gd name="connsiteY29" fmla="*/ 4578 h 10000"/>
              <a:gd name="connsiteX30" fmla="*/ 1317 w 9556"/>
              <a:gd name="connsiteY30" fmla="*/ 4404 h 10000"/>
              <a:gd name="connsiteX31" fmla="*/ 1159 w 9556"/>
              <a:gd name="connsiteY31" fmla="*/ 4338 h 10000"/>
              <a:gd name="connsiteX32" fmla="*/ 1201 w 9556"/>
              <a:gd name="connsiteY32" fmla="*/ 4189 h 10000"/>
              <a:gd name="connsiteX33" fmla="*/ 1347 w 9556"/>
              <a:gd name="connsiteY33" fmla="*/ 4351 h 10000"/>
              <a:gd name="connsiteX34" fmla="*/ 1679 w 9556"/>
              <a:gd name="connsiteY34" fmla="*/ 4404 h 10000"/>
              <a:gd name="connsiteX35" fmla="*/ 1541 w 9556"/>
              <a:gd name="connsiteY35" fmla="*/ 4069 h 10000"/>
              <a:gd name="connsiteX36" fmla="*/ 1847 w 9556"/>
              <a:gd name="connsiteY36" fmla="*/ 3802 h 10000"/>
              <a:gd name="connsiteX37" fmla="*/ 2064 w 9556"/>
              <a:gd name="connsiteY37" fmla="*/ 3989 h 10000"/>
              <a:gd name="connsiteX38" fmla="*/ 2050 w 9556"/>
              <a:gd name="connsiteY38" fmla="*/ 3253 h 10000"/>
              <a:gd name="connsiteX39" fmla="*/ 1969 w 9556"/>
              <a:gd name="connsiteY39" fmla="*/ 3132 h 10000"/>
              <a:gd name="connsiteX40" fmla="*/ 2331 w 9556"/>
              <a:gd name="connsiteY40" fmla="*/ 3306 h 10000"/>
              <a:gd name="connsiteX41" fmla="*/ 2359 w 9556"/>
              <a:gd name="connsiteY41" fmla="*/ 3386 h 10000"/>
              <a:gd name="connsiteX42" fmla="*/ 2158 w 9556"/>
              <a:gd name="connsiteY42" fmla="*/ 3521 h 10000"/>
              <a:gd name="connsiteX43" fmla="*/ 2359 w 9556"/>
              <a:gd name="connsiteY43" fmla="*/ 3762 h 10000"/>
              <a:gd name="connsiteX44" fmla="*/ 2522 w 9556"/>
              <a:gd name="connsiteY44" fmla="*/ 3481 h 10000"/>
              <a:gd name="connsiteX45" fmla="*/ 3203 w 9556"/>
              <a:gd name="connsiteY45" fmla="*/ 3039 h 10000"/>
              <a:gd name="connsiteX46" fmla="*/ 3311 w 9556"/>
              <a:gd name="connsiteY46" fmla="*/ 3025 h 10000"/>
              <a:gd name="connsiteX47" fmla="*/ 3203 w 9556"/>
              <a:gd name="connsiteY47" fmla="*/ 3092 h 10000"/>
              <a:gd name="connsiteX48" fmla="*/ 3535 w 9556"/>
              <a:gd name="connsiteY48" fmla="*/ 4899 h 10000"/>
              <a:gd name="connsiteX49" fmla="*/ 3812 w 9556"/>
              <a:gd name="connsiteY49" fmla="*/ 3025 h 10000"/>
              <a:gd name="connsiteX50" fmla="*/ 3927 w 9556"/>
              <a:gd name="connsiteY50" fmla="*/ 3226 h 10000"/>
              <a:gd name="connsiteX51" fmla="*/ 4043 w 9556"/>
              <a:gd name="connsiteY51" fmla="*/ 3079 h 10000"/>
              <a:gd name="connsiteX52" fmla="*/ 3977 w 9556"/>
              <a:gd name="connsiteY52" fmla="*/ 2838 h 10000"/>
              <a:gd name="connsiteX53" fmla="*/ 4048 w 9556"/>
              <a:gd name="connsiteY53" fmla="*/ 2758 h 10000"/>
              <a:gd name="connsiteX54" fmla="*/ 4430 w 9556"/>
              <a:gd name="connsiteY54" fmla="*/ 2878 h 10000"/>
              <a:gd name="connsiteX55" fmla="*/ 4927 w 9556"/>
              <a:gd name="connsiteY55" fmla="*/ 3293 h 10000"/>
              <a:gd name="connsiteX56" fmla="*/ 5025 w 9556"/>
              <a:gd name="connsiteY56" fmla="*/ 3092 h 10000"/>
              <a:gd name="connsiteX57" fmla="*/ 4917 w 9556"/>
              <a:gd name="connsiteY57" fmla="*/ 2878 h 10000"/>
              <a:gd name="connsiteX58" fmla="*/ 4762 w 9556"/>
              <a:gd name="connsiteY58" fmla="*/ 2825 h 10000"/>
              <a:gd name="connsiteX59" fmla="*/ 4821 w 9556"/>
              <a:gd name="connsiteY59" fmla="*/ 2490 h 10000"/>
              <a:gd name="connsiteX60" fmla="*/ 4717 w 9556"/>
              <a:gd name="connsiteY60" fmla="*/ 2450 h 10000"/>
              <a:gd name="connsiteX61" fmla="*/ 4752 w 9556"/>
              <a:gd name="connsiteY61" fmla="*/ 2289 h 10000"/>
              <a:gd name="connsiteX62" fmla="*/ 4933 w 9556"/>
              <a:gd name="connsiteY62" fmla="*/ 2129 h 10000"/>
              <a:gd name="connsiteX63" fmla="*/ 5057 w 9556"/>
              <a:gd name="connsiteY63" fmla="*/ 1727 h 10000"/>
              <a:gd name="connsiteX64" fmla="*/ 5313 w 9556"/>
              <a:gd name="connsiteY64" fmla="*/ 1740 h 10000"/>
              <a:gd name="connsiteX65" fmla="*/ 5443 w 9556"/>
              <a:gd name="connsiteY65" fmla="*/ 1793 h 10000"/>
              <a:gd name="connsiteX66" fmla="*/ 5343 w 9556"/>
              <a:gd name="connsiteY66" fmla="*/ 2222 h 10000"/>
              <a:gd name="connsiteX67" fmla="*/ 5449 w 9556"/>
              <a:gd name="connsiteY67" fmla="*/ 2423 h 10000"/>
              <a:gd name="connsiteX68" fmla="*/ 5416 w 9556"/>
              <a:gd name="connsiteY68" fmla="*/ 3012 h 10000"/>
              <a:gd name="connsiteX69" fmla="*/ 5547 w 9556"/>
              <a:gd name="connsiteY69" fmla="*/ 3213 h 10000"/>
              <a:gd name="connsiteX70" fmla="*/ 5492 w 9556"/>
              <a:gd name="connsiteY70" fmla="*/ 3426 h 10000"/>
              <a:gd name="connsiteX71" fmla="*/ 5300 w 9556"/>
              <a:gd name="connsiteY71" fmla="*/ 3588 h 10000"/>
              <a:gd name="connsiteX72" fmla="*/ 5361 w 9556"/>
              <a:gd name="connsiteY72" fmla="*/ 3668 h 10000"/>
              <a:gd name="connsiteX73" fmla="*/ 5103 w 9556"/>
              <a:gd name="connsiteY73" fmla="*/ 3748 h 10000"/>
              <a:gd name="connsiteX74" fmla="*/ 5380 w 9556"/>
              <a:gd name="connsiteY74" fmla="*/ 3895 h 10000"/>
              <a:gd name="connsiteX75" fmla="*/ 5689 w 9556"/>
              <a:gd name="connsiteY75" fmla="*/ 3426 h 10000"/>
              <a:gd name="connsiteX76" fmla="*/ 5651 w 9556"/>
              <a:gd name="connsiteY76" fmla="*/ 3132 h 10000"/>
              <a:gd name="connsiteX77" fmla="*/ 5755 w 9556"/>
              <a:gd name="connsiteY77" fmla="*/ 3092 h 10000"/>
              <a:gd name="connsiteX78" fmla="*/ 5920 w 9556"/>
              <a:gd name="connsiteY78" fmla="*/ 3039 h 10000"/>
              <a:gd name="connsiteX79" fmla="*/ 5998 w 9556"/>
              <a:gd name="connsiteY79" fmla="*/ 3199 h 10000"/>
              <a:gd name="connsiteX80" fmla="*/ 5991 w 9556"/>
              <a:gd name="connsiteY80" fmla="*/ 3426 h 10000"/>
              <a:gd name="connsiteX81" fmla="*/ 6190 w 9556"/>
              <a:gd name="connsiteY81" fmla="*/ 3494 h 10000"/>
              <a:gd name="connsiteX82" fmla="*/ 6034 w 9556"/>
              <a:gd name="connsiteY82" fmla="*/ 3413 h 10000"/>
              <a:gd name="connsiteX83" fmla="*/ 6100 w 9556"/>
              <a:gd name="connsiteY83" fmla="*/ 3279 h 10000"/>
              <a:gd name="connsiteX84" fmla="*/ 6041 w 9556"/>
              <a:gd name="connsiteY84" fmla="*/ 3092 h 10000"/>
              <a:gd name="connsiteX85" fmla="*/ 5581 w 9556"/>
              <a:gd name="connsiteY85" fmla="*/ 2959 h 10000"/>
              <a:gd name="connsiteX86" fmla="*/ 5651 w 9556"/>
              <a:gd name="connsiteY86" fmla="*/ 2503 h 10000"/>
              <a:gd name="connsiteX87" fmla="*/ 5492 w 9556"/>
              <a:gd name="connsiteY87" fmla="*/ 2222 h 10000"/>
              <a:gd name="connsiteX88" fmla="*/ 5722 w 9556"/>
              <a:gd name="connsiteY88" fmla="*/ 1955 h 10000"/>
              <a:gd name="connsiteX89" fmla="*/ 5696 w 9556"/>
              <a:gd name="connsiteY89" fmla="*/ 1767 h 10000"/>
              <a:gd name="connsiteX90" fmla="*/ 5800 w 9556"/>
              <a:gd name="connsiteY90" fmla="*/ 1874 h 10000"/>
              <a:gd name="connsiteX91" fmla="*/ 5745 w 9556"/>
              <a:gd name="connsiteY91" fmla="*/ 2236 h 10000"/>
              <a:gd name="connsiteX92" fmla="*/ 5814 w 9556"/>
              <a:gd name="connsiteY92" fmla="*/ 2289 h 10000"/>
              <a:gd name="connsiteX93" fmla="*/ 6129 w 9556"/>
              <a:gd name="connsiteY93" fmla="*/ 2409 h 10000"/>
              <a:gd name="connsiteX94" fmla="*/ 5849 w 9556"/>
              <a:gd name="connsiteY94" fmla="*/ 2102 h 10000"/>
              <a:gd name="connsiteX95" fmla="*/ 6055 w 9556"/>
              <a:gd name="connsiteY95" fmla="*/ 2115 h 10000"/>
              <a:gd name="connsiteX96" fmla="*/ 6015 w 9556"/>
              <a:gd name="connsiteY96" fmla="*/ 1995 h 10000"/>
              <a:gd name="connsiteX97" fmla="*/ 6129 w 9556"/>
              <a:gd name="connsiteY97" fmla="*/ 1942 h 10000"/>
              <a:gd name="connsiteX98" fmla="*/ 6705 w 9556"/>
              <a:gd name="connsiteY98" fmla="*/ 2169 h 10000"/>
              <a:gd name="connsiteX99" fmla="*/ 6591 w 9556"/>
              <a:gd name="connsiteY99" fmla="*/ 2329 h 10000"/>
              <a:gd name="connsiteX100" fmla="*/ 6581 w 9556"/>
              <a:gd name="connsiteY100" fmla="*/ 2570 h 10000"/>
              <a:gd name="connsiteX101" fmla="*/ 6694 w 9556"/>
              <a:gd name="connsiteY101" fmla="*/ 2705 h 10000"/>
              <a:gd name="connsiteX102" fmla="*/ 6753 w 9556"/>
              <a:gd name="connsiteY102" fmla="*/ 2169 h 10000"/>
              <a:gd name="connsiteX103" fmla="*/ 6440 w 9556"/>
              <a:gd name="connsiteY103" fmla="*/ 1900 h 10000"/>
              <a:gd name="connsiteX104" fmla="*/ 6379 w 9556"/>
              <a:gd name="connsiteY104" fmla="*/ 1539 h 10000"/>
              <a:gd name="connsiteX105" fmla="*/ 7099 w 9556"/>
              <a:gd name="connsiteY105" fmla="*/ 1406 h 10000"/>
              <a:gd name="connsiteX106" fmla="*/ 7020 w 9556"/>
              <a:gd name="connsiteY106" fmla="*/ 1057 h 10000"/>
              <a:gd name="connsiteX107" fmla="*/ 7099 w 9556"/>
              <a:gd name="connsiteY107" fmla="*/ 1137 h 10000"/>
              <a:gd name="connsiteX108" fmla="*/ 7227 w 9556"/>
              <a:gd name="connsiteY108" fmla="*/ 1004 h 10000"/>
              <a:gd name="connsiteX109" fmla="*/ 7136 w 9556"/>
              <a:gd name="connsiteY109" fmla="*/ 964 h 10000"/>
              <a:gd name="connsiteX110" fmla="*/ 7906 w 9556"/>
              <a:gd name="connsiteY110" fmla="*/ 683 h 10000"/>
              <a:gd name="connsiteX111" fmla="*/ 7846 w 9556"/>
              <a:gd name="connsiteY111" fmla="*/ 616 h 10000"/>
              <a:gd name="connsiteX112" fmla="*/ 8193 w 9556"/>
              <a:gd name="connsiteY112" fmla="*/ 576 h 10000"/>
              <a:gd name="connsiteX113" fmla="*/ 8193 w 9556"/>
              <a:gd name="connsiteY113" fmla="*/ 669 h 10000"/>
              <a:gd name="connsiteX114" fmla="*/ 8275 w 9556"/>
              <a:gd name="connsiteY114" fmla="*/ 669 h 10000"/>
              <a:gd name="connsiteX115" fmla="*/ 8530 w 9556"/>
              <a:gd name="connsiteY115" fmla="*/ 549 h 10000"/>
              <a:gd name="connsiteX116" fmla="*/ 8655 w 9556"/>
              <a:gd name="connsiteY116" fmla="*/ 616 h 10000"/>
              <a:gd name="connsiteX117" fmla="*/ 8544 w 9556"/>
              <a:gd name="connsiteY117" fmla="*/ 469 h 10000"/>
              <a:gd name="connsiteX118" fmla="*/ 8828 w 9556"/>
              <a:gd name="connsiteY118" fmla="*/ 442 h 10000"/>
              <a:gd name="connsiteX119" fmla="*/ 8833 w 9556"/>
              <a:gd name="connsiteY119" fmla="*/ 254 h 10000"/>
              <a:gd name="connsiteX120" fmla="*/ 9175 w 9556"/>
              <a:gd name="connsiteY120" fmla="*/ 0 h 10000"/>
              <a:gd name="connsiteX121" fmla="*/ 9407 w 9556"/>
              <a:gd name="connsiteY121" fmla="*/ 147 h 10000"/>
              <a:gd name="connsiteX122" fmla="*/ 9210 w 9556"/>
              <a:gd name="connsiteY122" fmla="*/ 281 h 10000"/>
              <a:gd name="connsiteX123" fmla="*/ 9556 w 9556"/>
              <a:gd name="connsiteY123" fmla="*/ 267 h 10000"/>
              <a:gd name="connsiteX124" fmla="*/ 9418 w 9556"/>
              <a:gd name="connsiteY124" fmla="*/ 469 h 10000"/>
              <a:gd name="connsiteX125" fmla="*/ 4472 w 9556"/>
              <a:gd name="connsiteY125" fmla="*/ 7121 h 10000"/>
              <a:gd name="connsiteX126" fmla="*/ 4196 w 9556"/>
              <a:gd name="connsiteY126" fmla="*/ 6907 h 10000"/>
              <a:gd name="connsiteX127" fmla="*/ 3927 w 9556"/>
              <a:gd name="connsiteY127" fmla="*/ 7068 h 10000"/>
              <a:gd name="connsiteX128" fmla="*/ 3862 w 9556"/>
              <a:gd name="connsiteY128" fmla="*/ 7014 h 10000"/>
              <a:gd name="connsiteX129" fmla="*/ 3604 w 9556"/>
              <a:gd name="connsiteY129" fmla="*/ 4912 h 10000"/>
              <a:gd name="connsiteX130" fmla="*/ 3728 w 9556"/>
              <a:gd name="connsiteY130" fmla="*/ 7148 h 10000"/>
              <a:gd name="connsiteX131" fmla="*/ 3477 w 9556"/>
              <a:gd name="connsiteY131" fmla="*/ 7202 h 10000"/>
              <a:gd name="connsiteX132" fmla="*/ 3387 w 9556"/>
              <a:gd name="connsiteY132" fmla="*/ 7148 h 10000"/>
              <a:gd name="connsiteX133" fmla="*/ 3359 w 9556"/>
              <a:gd name="connsiteY133" fmla="*/ 7202 h 10000"/>
              <a:gd name="connsiteX134" fmla="*/ 3493 w 9556"/>
              <a:gd name="connsiteY134" fmla="*/ 7403 h 10000"/>
              <a:gd name="connsiteX135" fmla="*/ 3401 w 9556"/>
              <a:gd name="connsiteY135" fmla="*/ 7523 h 10000"/>
              <a:gd name="connsiteX136" fmla="*/ 3409 w 9556"/>
              <a:gd name="connsiteY136" fmla="*/ 7697 h 10000"/>
              <a:gd name="connsiteX137" fmla="*/ 3550 w 9556"/>
              <a:gd name="connsiteY137" fmla="*/ 7711 h 10000"/>
              <a:gd name="connsiteX138" fmla="*/ 3608 w 9556"/>
              <a:gd name="connsiteY138" fmla="*/ 7871 h 10000"/>
              <a:gd name="connsiteX139" fmla="*/ 3577 w 9556"/>
              <a:gd name="connsiteY139" fmla="*/ 7991 h 10000"/>
              <a:gd name="connsiteX140" fmla="*/ 3477 w 9556"/>
              <a:gd name="connsiteY140" fmla="*/ 7911 h 10000"/>
              <a:gd name="connsiteX141" fmla="*/ 3387 w 9556"/>
              <a:gd name="connsiteY141" fmla="*/ 7978 h 10000"/>
              <a:gd name="connsiteX142" fmla="*/ 3311 w 9556"/>
              <a:gd name="connsiteY142" fmla="*/ 7911 h 10000"/>
              <a:gd name="connsiteX143" fmla="*/ 3273 w 9556"/>
              <a:gd name="connsiteY143" fmla="*/ 7804 h 10000"/>
              <a:gd name="connsiteX144" fmla="*/ 3180 w 9556"/>
              <a:gd name="connsiteY144" fmla="*/ 7871 h 10000"/>
              <a:gd name="connsiteX145" fmla="*/ 3098 w 9556"/>
              <a:gd name="connsiteY145" fmla="*/ 7804 h 10000"/>
              <a:gd name="connsiteX146" fmla="*/ 3025 w 9556"/>
              <a:gd name="connsiteY146" fmla="*/ 7911 h 10000"/>
              <a:gd name="connsiteX147" fmla="*/ 2918 w 9556"/>
              <a:gd name="connsiteY147" fmla="*/ 7924 h 10000"/>
              <a:gd name="connsiteX148" fmla="*/ 2846 w 9556"/>
              <a:gd name="connsiteY148" fmla="*/ 7804 h 10000"/>
              <a:gd name="connsiteX149" fmla="*/ 2465 w 9556"/>
              <a:gd name="connsiteY149" fmla="*/ 7764 h 10000"/>
              <a:gd name="connsiteX150" fmla="*/ 2420 w 9556"/>
              <a:gd name="connsiteY150" fmla="*/ 7831 h 10000"/>
              <a:gd name="connsiteX151" fmla="*/ 2383 w 9556"/>
              <a:gd name="connsiteY151" fmla="*/ 7831 h 10000"/>
              <a:gd name="connsiteX152" fmla="*/ 2318 w 9556"/>
              <a:gd name="connsiteY152" fmla="*/ 7965 h 10000"/>
              <a:gd name="connsiteX153" fmla="*/ 2331 w 9556"/>
              <a:gd name="connsiteY153" fmla="*/ 8099 h 10000"/>
              <a:gd name="connsiteX154" fmla="*/ 2288 w 9556"/>
              <a:gd name="connsiteY154" fmla="*/ 8099 h 10000"/>
              <a:gd name="connsiteX155" fmla="*/ 2253 w 9556"/>
              <a:gd name="connsiteY155" fmla="*/ 7991 h 10000"/>
              <a:gd name="connsiteX156" fmla="*/ 2203 w 9556"/>
              <a:gd name="connsiteY156" fmla="*/ 8005 h 10000"/>
              <a:gd name="connsiteX157" fmla="*/ 2185 w 9556"/>
              <a:gd name="connsiteY157" fmla="*/ 8393 h 10000"/>
              <a:gd name="connsiteX158" fmla="*/ 2246 w 9556"/>
              <a:gd name="connsiteY158" fmla="*/ 8514 h 10000"/>
              <a:gd name="connsiteX159" fmla="*/ 2246 w 9556"/>
              <a:gd name="connsiteY159" fmla="*/ 8621 h 10000"/>
              <a:gd name="connsiteX160" fmla="*/ 2305 w 9556"/>
              <a:gd name="connsiteY160" fmla="*/ 8607 h 10000"/>
              <a:gd name="connsiteX161" fmla="*/ 2383 w 9556"/>
              <a:gd name="connsiteY161" fmla="*/ 8554 h 10000"/>
              <a:gd name="connsiteX162" fmla="*/ 2456 w 9556"/>
              <a:gd name="connsiteY162" fmla="*/ 8728 h 10000"/>
              <a:gd name="connsiteX163" fmla="*/ 2507 w 9556"/>
              <a:gd name="connsiteY163" fmla="*/ 8835 h 10000"/>
              <a:gd name="connsiteX164" fmla="*/ 2560 w 9556"/>
              <a:gd name="connsiteY164" fmla="*/ 8983 h 10000"/>
              <a:gd name="connsiteX165" fmla="*/ 2648 w 9556"/>
              <a:gd name="connsiteY165" fmla="*/ 9009 h 10000"/>
              <a:gd name="connsiteX166" fmla="*/ 2534 w 9556"/>
              <a:gd name="connsiteY166" fmla="*/ 9130 h 10000"/>
              <a:gd name="connsiteX167" fmla="*/ 2456 w 9556"/>
              <a:gd name="connsiteY167" fmla="*/ 9023 h 10000"/>
              <a:gd name="connsiteX168" fmla="*/ 2374 w 9556"/>
              <a:gd name="connsiteY168" fmla="*/ 9464 h 10000"/>
              <a:gd name="connsiteX169" fmla="*/ 2472 w 9556"/>
              <a:gd name="connsiteY169" fmla="*/ 9571 h 10000"/>
              <a:gd name="connsiteX170" fmla="*/ 2560 w 9556"/>
              <a:gd name="connsiteY170" fmla="*/ 10000 h 10000"/>
              <a:gd name="connsiteX171" fmla="*/ 2481 w 9556"/>
              <a:gd name="connsiteY171" fmla="*/ 9919 h 10000"/>
              <a:gd name="connsiteX172" fmla="*/ 2401 w 9556"/>
              <a:gd name="connsiteY172" fmla="*/ 9879 h 10000"/>
              <a:gd name="connsiteX173" fmla="*/ 2305 w 9556"/>
              <a:gd name="connsiteY173" fmla="*/ 9853 h 10000"/>
              <a:gd name="connsiteX174" fmla="*/ 2246 w 9556"/>
              <a:gd name="connsiteY174" fmla="*/ 9812 h 10000"/>
              <a:gd name="connsiteX175" fmla="*/ 2176 w 9556"/>
              <a:gd name="connsiteY175" fmla="*/ 9786 h 10000"/>
              <a:gd name="connsiteX176" fmla="*/ 2122 w 9556"/>
              <a:gd name="connsiteY176" fmla="*/ 9639 h 10000"/>
              <a:gd name="connsiteX177" fmla="*/ 2001 w 9556"/>
              <a:gd name="connsiteY177" fmla="*/ 9732 h 10000"/>
              <a:gd name="connsiteX178" fmla="*/ 1888 w 9556"/>
              <a:gd name="connsiteY178" fmla="*/ 9719 h 10000"/>
              <a:gd name="connsiteX179" fmla="*/ 1816 w 9556"/>
              <a:gd name="connsiteY179" fmla="*/ 9598 h 10000"/>
              <a:gd name="connsiteX180" fmla="*/ 1628 w 9556"/>
              <a:gd name="connsiteY180" fmla="*/ 9477 h 10000"/>
              <a:gd name="connsiteX181" fmla="*/ 1434 w 9556"/>
              <a:gd name="connsiteY181" fmla="*/ 9491 h 10000"/>
              <a:gd name="connsiteX182" fmla="*/ 1233 w 9556"/>
              <a:gd name="connsiteY182" fmla="*/ 9290 h 10000"/>
              <a:gd name="connsiteX183" fmla="*/ 1393 w 9556"/>
              <a:gd name="connsiteY183" fmla="*/ 9090 h 10000"/>
              <a:gd name="connsiteX184" fmla="*/ 1412 w 9556"/>
              <a:gd name="connsiteY184" fmla="*/ 8929 h 10000"/>
              <a:gd name="connsiteX185" fmla="*/ 1412 w 9556"/>
              <a:gd name="connsiteY185" fmla="*/ 8754 h 10000"/>
              <a:gd name="connsiteX186" fmla="*/ 1418 w 9556"/>
              <a:gd name="connsiteY186" fmla="*/ 8634 h 10000"/>
              <a:gd name="connsiteX187" fmla="*/ 1526 w 9556"/>
              <a:gd name="connsiteY187" fmla="*/ 8581 h 10000"/>
              <a:gd name="connsiteX188" fmla="*/ 1471 w 9556"/>
              <a:gd name="connsiteY188" fmla="*/ 8327 h 10000"/>
              <a:gd name="connsiteX189" fmla="*/ 1347 w 9556"/>
              <a:gd name="connsiteY189" fmla="*/ 8260 h 10000"/>
              <a:gd name="connsiteX190" fmla="*/ 1291 w 9556"/>
              <a:gd name="connsiteY190" fmla="*/ 8220 h 10000"/>
              <a:gd name="connsiteX191" fmla="*/ 1208 w 9556"/>
              <a:gd name="connsiteY191" fmla="*/ 8260 h 10000"/>
              <a:gd name="connsiteX192" fmla="*/ 1028 w 9556"/>
              <a:gd name="connsiteY192" fmla="*/ 8193 h 10000"/>
              <a:gd name="connsiteX193" fmla="*/ 887 w 9556"/>
              <a:gd name="connsiteY193" fmla="*/ 7938 h 10000"/>
              <a:gd name="connsiteX194" fmla="*/ 772 w 9556"/>
              <a:gd name="connsiteY194" fmla="*/ 7858 h 10000"/>
              <a:gd name="connsiteX195" fmla="*/ 725 w 9556"/>
              <a:gd name="connsiteY195" fmla="*/ 7630 h 10000"/>
              <a:gd name="connsiteX196" fmla="*/ 620 w 9556"/>
              <a:gd name="connsiteY196" fmla="*/ 7604 h 10000"/>
              <a:gd name="connsiteX197" fmla="*/ 523 w 9556"/>
              <a:gd name="connsiteY197" fmla="*/ 7684 h 10000"/>
              <a:gd name="connsiteX198" fmla="*/ 463 w 9556"/>
              <a:gd name="connsiteY198" fmla="*/ 7724 h 10000"/>
              <a:gd name="connsiteX199" fmla="*/ 437 w 9556"/>
              <a:gd name="connsiteY199" fmla="*/ 7617 h 10000"/>
              <a:gd name="connsiteX200" fmla="*/ 382 w 9556"/>
              <a:gd name="connsiteY200" fmla="*/ 7523 h 10000"/>
              <a:gd name="connsiteX201" fmla="*/ 523 w 9556"/>
              <a:gd name="connsiteY201" fmla="*/ 7497 h 10000"/>
              <a:gd name="connsiteX202" fmla="*/ 509 w 9556"/>
              <a:gd name="connsiteY202" fmla="*/ 7430 h 10000"/>
              <a:gd name="connsiteX203" fmla="*/ 478 w 9556"/>
              <a:gd name="connsiteY203" fmla="*/ 7390 h 10000"/>
              <a:gd name="connsiteX204" fmla="*/ 437 w 9556"/>
              <a:gd name="connsiteY204" fmla="*/ 7336 h 10000"/>
              <a:gd name="connsiteX205" fmla="*/ 357 w 9556"/>
              <a:gd name="connsiteY205" fmla="*/ 7068 h 10000"/>
              <a:gd name="connsiteX206" fmla="*/ 254 w 9556"/>
              <a:gd name="connsiteY206" fmla="*/ 6921 h 10000"/>
              <a:gd name="connsiteX207" fmla="*/ 149 w 9556"/>
              <a:gd name="connsiteY207" fmla="*/ 6921 h 10000"/>
              <a:gd name="connsiteX208" fmla="*/ 32 w 9556"/>
              <a:gd name="connsiteY208" fmla="*/ 6921 h 10000"/>
              <a:gd name="connsiteX209" fmla="*/ 0 w 9556"/>
              <a:gd name="connsiteY209" fmla="*/ 6720 h 10000"/>
              <a:gd name="connsiteX210" fmla="*/ 65 w 9556"/>
              <a:gd name="connsiteY210" fmla="*/ 6587 h 10000"/>
              <a:gd name="connsiteX0" fmla="*/ 68 w 10000"/>
              <a:gd name="connsiteY0" fmla="*/ 6587 h 10000"/>
              <a:gd name="connsiteX1" fmla="*/ 120 w 10000"/>
              <a:gd name="connsiteY1" fmla="*/ 6345 h 10000"/>
              <a:gd name="connsiteX2" fmla="*/ 201 w 10000"/>
              <a:gd name="connsiteY2" fmla="*/ 6131 h 10000"/>
              <a:gd name="connsiteX3" fmla="*/ 138 w 10000"/>
              <a:gd name="connsiteY3" fmla="*/ 5877 h 10000"/>
              <a:gd name="connsiteX4" fmla="*/ 138 w 10000"/>
              <a:gd name="connsiteY4" fmla="*/ 5729 h 10000"/>
              <a:gd name="connsiteX5" fmla="*/ 419 w 10000"/>
              <a:gd name="connsiteY5" fmla="*/ 5662 h 10000"/>
              <a:gd name="connsiteX6" fmla="*/ 219 w 10000"/>
              <a:gd name="connsiteY6" fmla="*/ 5582 h 10000"/>
              <a:gd name="connsiteX7" fmla="*/ 224 w 10000"/>
              <a:gd name="connsiteY7" fmla="*/ 5475 h 10000"/>
              <a:gd name="connsiteX8" fmla="*/ 99 w 10000"/>
              <a:gd name="connsiteY8" fmla="*/ 5502 h 10000"/>
              <a:gd name="connsiteX9" fmla="*/ 573 w 10000"/>
              <a:gd name="connsiteY9" fmla="*/ 4912 h 10000"/>
              <a:gd name="connsiteX10" fmla="*/ 362 w 10000"/>
              <a:gd name="connsiteY10" fmla="*/ 4297 h 10000"/>
              <a:gd name="connsiteX11" fmla="*/ 419 w 10000"/>
              <a:gd name="connsiteY11" fmla="*/ 4002 h 10000"/>
              <a:gd name="connsiteX12" fmla="*/ 293 w 10000"/>
              <a:gd name="connsiteY12" fmla="*/ 3668 h 10000"/>
              <a:gd name="connsiteX13" fmla="*/ 392 w 10000"/>
              <a:gd name="connsiteY13" fmla="*/ 3481 h 10000"/>
              <a:gd name="connsiteX14" fmla="*/ 219 w 10000"/>
              <a:gd name="connsiteY14" fmla="*/ 3226 h 10000"/>
              <a:gd name="connsiteX15" fmla="*/ 266 w 10000"/>
              <a:gd name="connsiteY15" fmla="*/ 3012 h 10000"/>
              <a:gd name="connsiteX16" fmla="*/ 500 w 10000"/>
              <a:gd name="connsiteY16" fmla="*/ 2771 h 10000"/>
              <a:gd name="connsiteX17" fmla="*/ 628 w 10000"/>
              <a:gd name="connsiteY17" fmla="*/ 2745 h 10000"/>
              <a:gd name="connsiteX18" fmla="*/ 781 w 10000"/>
              <a:gd name="connsiteY18" fmla="*/ 2798 h 10000"/>
              <a:gd name="connsiteX19" fmla="*/ 649 w 10000"/>
              <a:gd name="connsiteY19" fmla="*/ 2852 h 10000"/>
              <a:gd name="connsiteX20" fmla="*/ 759 w 10000"/>
              <a:gd name="connsiteY20" fmla="*/ 2945 h 10000"/>
              <a:gd name="connsiteX21" fmla="*/ 1119 w 10000"/>
              <a:gd name="connsiteY21" fmla="*/ 2972 h 10000"/>
              <a:gd name="connsiteX22" fmla="*/ 1780 w 10000"/>
              <a:gd name="connsiteY22" fmla="*/ 3468 h 10000"/>
              <a:gd name="connsiteX23" fmla="*/ 1789 w 10000"/>
              <a:gd name="connsiteY23" fmla="*/ 3708 h 10000"/>
              <a:gd name="connsiteX24" fmla="*/ 1510 w 10000"/>
              <a:gd name="connsiteY24" fmla="*/ 3935 h 10000"/>
              <a:gd name="connsiteX25" fmla="*/ 628 w 10000"/>
              <a:gd name="connsiteY25" fmla="*/ 3628 h 10000"/>
              <a:gd name="connsiteX26" fmla="*/ 990 w 10000"/>
              <a:gd name="connsiteY26" fmla="*/ 3989 h 10000"/>
              <a:gd name="connsiteX27" fmla="*/ 982 w 10000"/>
              <a:gd name="connsiteY27" fmla="*/ 4404 h 10000"/>
              <a:gd name="connsiteX28" fmla="*/ 1329 w 10000"/>
              <a:gd name="connsiteY28" fmla="*/ 4605 h 10000"/>
              <a:gd name="connsiteX29" fmla="*/ 1428 w 10000"/>
              <a:gd name="connsiteY29" fmla="*/ 4578 h 10000"/>
              <a:gd name="connsiteX30" fmla="*/ 1378 w 10000"/>
              <a:gd name="connsiteY30" fmla="*/ 4404 h 10000"/>
              <a:gd name="connsiteX31" fmla="*/ 1213 w 10000"/>
              <a:gd name="connsiteY31" fmla="*/ 4338 h 10000"/>
              <a:gd name="connsiteX32" fmla="*/ 1257 w 10000"/>
              <a:gd name="connsiteY32" fmla="*/ 4189 h 10000"/>
              <a:gd name="connsiteX33" fmla="*/ 1410 w 10000"/>
              <a:gd name="connsiteY33" fmla="*/ 4351 h 10000"/>
              <a:gd name="connsiteX34" fmla="*/ 1757 w 10000"/>
              <a:gd name="connsiteY34" fmla="*/ 4404 h 10000"/>
              <a:gd name="connsiteX35" fmla="*/ 1613 w 10000"/>
              <a:gd name="connsiteY35" fmla="*/ 4069 h 10000"/>
              <a:gd name="connsiteX36" fmla="*/ 1933 w 10000"/>
              <a:gd name="connsiteY36" fmla="*/ 3802 h 10000"/>
              <a:gd name="connsiteX37" fmla="*/ 2160 w 10000"/>
              <a:gd name="connsiteY37" fmla="*/ 3989 h 10000"/>
              <a:gd name="connsiteX38" fmla="*/ 2145 w 10000"/>
              <a:gd name="connsiteY38" fmla="*/ 3253 h 10000"/>
              <a:gd name="connsiteX39" fmla="*/ 2060 w 10000"/>
              <a:gd name="connsiteY39" fmla="*/ 3132 h 10000"/>
              <a:gd name="connsiteX40" fmla="*/ 2439 w 10000"/>
              <a:gd name="connsiteY40" fmla="*/ 3306 h 10000"/>
              <a:gd name="connsiteX41" fmla="*/ 2469 w 10000"/>
              <a:gd name="connsiteY41" fmla="*/ 3386 h 10000"/>
              <a:gd name="connsiteX42" fmla="*/ 2258 w 10000"/>
              <a:gd name="connsiteY42" fmla="*/ 3521 h 10000"/>
              <a:gd name="connsiteX43" fmla="*/ 2469 w 10000"/>
              <a:gd name="connsiteY43" fmla="*/ 3762 h 10000"/>
              <a:gd name="connsiteX44" fmla="*/ 2639 w 10000"/>
              <a:gd name="connsiteY44" fmla="*/ 3481 h 10000"/>
              <a:gd name="connsiteX45" fmla="*/ 3352 w 10000"/>
              <a:gd name="connsiteY45" fmla="*/ 3039 h 10000"/>
              <a:gd name="connsiteX46" fmla="*/ 3465 w 10000"/>
              <a:gd name="connsiteY46" fmla="*/ 3025 h 10000"/>
              <a:gd name="connsiteX47" fmla="*/ 3352 w 10000"/>
              <a:gd name="connsiteY47" fmla="*/ 3092 h 10000"/>
              <a:gd name="connsiteX48" fmla="*/ 3699 w 10000"/>
              <a:gd name="connsiteY48" fmla="*/ 4899 h 10000"/>
              <a:gd name="connsiteX49" fmla="*/ 3989 w 10000"/>
              <a:gd name="connsiteY49" fmla="*/ 3025 h 10000"/>
              <a:gd name="connsiteX50" fmla="*/ 4109 w 10000"/>
              <a:gd name="connsiteY50" fmla="*/ 3226 h 10000"/>
              <a:gd name="connsiteX51" fmla="*/ 4231 w 10000"/>
              <a:gd name="connsiteY51" fmla="*/ 3079 h 10000"/>
              <a:gd name="connsiteX52" fmla="*/ 4162 w 10000"/>
              <a:gd name="connsiteY52" fmla="*/ 2838 h 10000"/>
              <a:gd name="connsiteX53" fmla="*/ 4236 w 10000"/>
              <a:gd name="connsiteY53" fmla="*/ 2758 h 10000"/>
              <a:gd name="connsiteX54" fmla="*/ 4636 w 10000"/>
              <a:gd name="connsiteY54" fmla="*/ 2878 h 10000"/>
              <a:gd name="connsiteX55" fmla="*/ 5156 w 10000"/>
              <a:gd name="connsiteY55" fmla="*/ 3293 h 10000"/>
              <a:gd name="connsiteX56" fmla="*/ 5258 w 10000"/>
              <a:gd name="connsiteY56" fmla="*/ 3092 h 10000"/>
              <a:gd name="connsiteX57" fmla="*/ 5145 w 10000"/>
              <a:gd name="connsiteY57" fmla="*/ 2878 h 10000"/>
              <a:gd name="connsiteX58" fmla="*/ 4983 w 10000"/>
              <a:gd name="connsiteY58" fmla="*/ 2825 h 10000"/>
              <a:gd name="connsiteX59" fmla="*/ 5045 w 10000"/>
              <a:gd name="connsiteY59" fmla="*/ 2490 h 10000"/>
              <a:gd name="connsiteX60" fmla="*/ 4936 w 10000"/>
              <a:gd name="connsiteY60" fmla="*/ 2450 h 10000"/>
              <a:gd name="connsiteX61" fmla="*/ 4973 w 10000"/>
              <a:gd name="connsiteY61" fmla="*/ 2289 h 10000"/>
              <a:gd name="connsiteX62" fmla="*/ 5162 w 10000"/>
              <a:gd name="connsiteY62" fmla="*/ 2129 h 10000"/>
              <a:gd name="connsiteX63" fmla="*/ 5292 w 10000"/>
              <a:gd name="connsiteY63" fmla="*/ 1727 h 10000"/>
              <a:gd name="connsiteX64" fmla="*/ 5560 w 10000"/>
              <a:gd name="connsiteY64" fmla="*/ 1740 h 10000"/>
              <a:gd name="connsiteX65" fmla="*/ 5696 w 10000"/>
              <a:gd name="connsiteY65" fmla="*/ 1793 h 10000"/>
              <a:gd name="connsiteX66" fmla="*/ 5591 w 10000"/>
              <a:gd name="connsiteY66" fmla="*/ 2222 h 10000"/>
              <a:gd name="connsiteX67" fmla="*/ 5702 w 10000"/>
              <a:gd name="connsiteY67" fmla="*/ 2423 h 10000"/>
              <a:gd name="connsiteX68" fmla="*/ 5668 w 10000"/>
              <a:gd name="connsiteY68" fmla="*/ 3012 h 10000"/>
              <a:gd name="connsiteX69" fmla="*/ 5805 w 10000"/>
              <a:gd name="connsiteY69" fmla="*/ 3213 h 10000"/>
              <a:gd name="connsiteX70" fmla="*/ 5747 w 10000"/>
              <a:gd name="connsiteY70" fmla="*/ 3426 h 10000"/>
              <a:gd name="connsiteX71" fmla="*/ 5546 w 10000"/>
              <a:gd name="connsiteY71" fmla="*/ 3588 h 10000"/>
              <a:gd name="connsiteX72" fmla="*/ 5610 w 10000"/>
              <a:gd name="connsiteY72" fmla="*/ 3668 h 10000"/>
              <a:gd name="connsiteX73" fmla="*/ 5340 w 10000"/>
              <a:gd name="connsiteY73" fmla="*/ 3748 h 10000"/>
              <a:gd name="connsiteX74" fmla="*/ 5630 w 10000"/>
              <a:gd name="connsiteY74" fmla="*/ 3895 h 10000"/>
              <a:gd name="connsiteX75" fmla="*/ 5953 w 10000"/>
              <a:gd name="connsiteY75" fmla="*/ 3426 h 10000"/>
              <a:gd name="connsiteX76" fmla="*/ 5914 w 10000"/>
              <a:gd name="connsiteY76" fmla="*/ 3132 h 10000"/>
              <a:gd name="connsiteX77" fmla="*/ 6022 w 10000"/>
              <a:gd name="connsiteY77" fmla="*/ 3092 h 10000"/>
              <a:gd name="connsiteX78" fmla="*/ 6195 w 10000"/>
              <a:gd name="connsiteY78" fmla="*/ 3039 h 10000"/>
              <a:gd name="connsiteX79" fmla="*/ 6277 w 10000"/>
              <a:gd name="connsiteY79" fmla="*/ 3199 h 10000"/>
              <a:gd name="connsiteX80" fmla="*/ 6269 w 10000"/>
              <a:gd name="connsiteY80" fmla="*/ 3426 h 10000"/>
              <a:gd name="connsiteX81" fmla="*/ 6478 w 10000"/>
              <a:gd name="connsiteY81" fmla="*/ 3494 h 10000"/>
              <a:gd name="connsiteX82" fmla="*/ 6314 w 10000"/>
              <a:gd name="connsiteY82" fmla="*/ 3413 h 10000"/>
              <a:gd name="connsiteX83" fmla="*/ 6383 w 10000"/>
              <a:gd name="connsiteY83" fmla="*/ 3279 h 10000"/>
              <a:gd name="connsiteX84" fmla="*/ 6322 w 10000"/>
              <a:gd name="connsiteY84" fmla="*/ 3092 h 10000"/>
              <a:gd name="connsiteX85" fmla="*/ 5840 w 10000"/>
              <a:gd name="connsiteY85" fmla="*/ 2959 h 10000"/>
              <a:gd name="connsiteX86" fmla="*/ 5914 w 10000"/>
              <a:gd name="connsiteY86" fmla="*/ 2503 h 10000"/>
              <a:gd name="connsiteX87" fmla="*/ 5747 w 10000"/>
              <a:gd name="connsiteY87" fmla="*/ 2222 h 10000"/>
              <a:gd name="connsiteX88" fmla="*/ 5988 w 10000"/>
              <a:gd name="connsiteY88" fmla="*/ 1955 h 10000"/>
              <a:gd name="connsiteX89" fmla="*/ 5961 w 10000"/>
              <a:gd name="connsiteY89" fmla="*/ 1767 h 10000"/>
              <a:gd name="connsiteX90" fmla="*/ 6069 w 10000"/>
              <a:gd name="connsiteY90" fmla="*/ 1874 h 10000"/>
              <a:gd name="connsiteX91" fmla="*/ 6012 w 10000"/>
              <a:gd name="connsiteY91" fmla="*/ 2236 h 10000"/>
              <a:gd name="connsiteX92" fmla="*/ 6084 w 10000"/>
              <a:gd name="connsiteY92" fmla="*/ 2289 h 10000"/>
              <a:gd name="connsiteX93" fmla="*/ 6414 w 10000"/>
              <a:gd name="connsiteY93" fmla="*/ 2409 h 10000"/>
              <a:gd name="connsiteX94" fmla="*/ 6121 w 10000"/>
              <a:gd name="connsiteY94" fmla="*/ 2102 h 10000"/>
              <a:gd name="connsiteX95" fmla="*/ 6336 w 10000"/>
              <a:gd name="connsiteY95" fmla="*/ 2115 h 10000"/>
              <a:gd name="connsiteX96" fmla="*/ 6294 w 10000"/>
              <a:gd name="connsiteY96" fmla="*/ 1995 h 10000"/>
              <a:gd name="connsiteX97" fmla="*/ 6414 w 10000"/>
              <a:gd name="connsiteY97" fmla="*/ 1942 h 10000"/>
              <a:gd name="connsiteX98" fmla="*/ 7017 w 10000"/>
              <a:gd name="connsiteY98" fmla="*/ 2169 h 10000"/>
              <a:gd name="connsiteX99" fmla="*/ 6897 w 10000"/>
              <a:gd name="connsiteY99" fmla="*/ 2329 h 10000"/>
              <a:gd name="connsiteX100" fmla="*/ 6887 w 10000"/>
              <a:gd name="connsiteY100" fmla="*/ 2570 h 10000"/>
              <a:gd name="connsiteX101" fmla="*/ 7005 w 10000"/>
              <a:gd name="connsiteY101" fmla="*/ 2705 h 10000"/>
              <a:gd name="connsiteX102" fmla="*/ 7067 w 10000"/>
              <a:gd name="connsiteY102" fmla="*/ 2169 h 10000"/>
              <a:gd name="connsiteX103" fmla="*/ 6739 w 10000"/>
              <a:gd name="connsiteY103" fmla="*/ 1900 h 10000"/>
              <a:gd name="connsiteX104" fmla="*/ 6675 w 10000"/>
              <a:gd name="connsiteY104" fmla="*/ 1539 h 10000"/>
              <a:gd name="connsiteX105" fmla="*/ 7429 w 10000"/>
              <a:gd name="connsiteY105" fmla="*/ 1406 h 10000"/>
              <a:gd name="connsiteX106" fmla="*/ 7346 w 10000"/>
              <a:gd name="connsiteY106" fmla="*/ 1057 h 10000"/>
              <a:gd name="connsiteX107" fmla="*/ 7429 w 10000"/>
              <a:gd name="connsiteY107" fmla="*/ 1137 h 10000"/>
              <a:gd name="connsiteX108" fmla="*/ 7563 w 10000"/>
              <a:gd name="connsiteY108" fmla="*/ 1004 h 10000"/>
              <a:gd name="connsiteX109" fmla="*/ 7468 w 10000"/>
              <a:gd name="connsiteY109" fmla="*/ 964 h 10000"/>
              <a:gd name="connsiteX110" fmla="*/ 8273 w 10000"/>
              <a:gd name="connsiteY110" fmla="*/ 683 h 10000"/>
              <a:gd name="connsiteX111" fmla="*/ 8211 w 10000"/>
              <a:gd name="connsiteY111" fmla="*/ 616 h 10000"/>
              <a:gd name="connsiteX112" fmla="*/ 8574 w 10000"/>
              <a:gd name="connsiteY112" fmla="*/ 576 h 10000"/>
              <a:gd name="connsiteX113" fmla="*/ 8574 w 10000"/>
              <a:gd name="connsiteY113" fmla="*/ 669 h 10000"/>
              <a:gd name="connsiteX114" fmla="*/ 8659 w 10000"/>
              <a:gd name="connsiteY114" fmla="*/ 669 h 10000"/>
              <a:gd name="connsiteX115" fmla="*/ 8926 w 10000"/>
              <a:gd name="connsiteY115" fmla="*/ 549 h 10000"/>
              <a:gd name="connsiteX116" fmla="*/ 9057 w 10000"/>
              <a:gd name="connsiteY116" fmla="*/ 616 h 10000"/>
              <a:gd name="connsiteX117" fmla="*/ 8941 w 10000"/>
              <a:gd name="connsiteY117" fmla="*/ 469 h 10000"/>
              <a:gd name="connsiteX118" fmla="*/ 9238 w 10000"/>
              <a:gd name="connsiteY118" fmla="*/ 442 h 10000"/>
              <a:gd name="connsiteX119" fmla="*/ 9243 w 10000"/>
              <a:gd name="connsiteY119" fmla="*/ 254 h 10000"/>
              <a:gd name="connsiteX120" fmla="*/ 9601 w 10000"/>
              <a:gd name="connsiteY120" fmla="*/ 0 h 10000"/>
              <a:gd name="connsiteX121" fmla="*/ 9844 w 10000"/>
              <a:gd name="connsiteY121" fmla="*/ 147 h 10000"/>
              <a:gd name="connsiteX122" fmla="*/ 9638 w 10000"/>
              <a:gd name="connsiteY122" fmla="*/ 281 h 10000"/>
              <a:gd name="connsiteX123" fmla="*/ 10000 w 10000"/>
              <a:gd name="connsiteY123" fmla="*/ 267 h 10000"/>
              <a:gd name="connsiteX124" fmla="*/ 4680 w 10000"/>
              <a:gd name="connsiteY124" fmla="*/ 7121 h 10000"/>
              <a:gd name="connsiteX125" fmla="*/ 4391 w 10000"/>
              <a:gd name="connsiteY125" fmla="*/ 6907 h 10000"/>
              <a:gd name="connsiteX126" fmla="*/ 4109 w 10000"/>
              <a:gd name="connsiteY126" fmla="*/ 7068 h 10000"/>
              <a:gd name="connsiteX127" fmla="*/ 4041 w 10000"/>
              <a:gd name="connsiteY127" fmla="*/ 7014 h 10000"/>
              <a:gd name="connsiteX128" fmla="*/ 3771 w 10000"/>
              <a:gd name="connsiteY128" fmla="*/ 4912 h 10000"/>
              <a:gd name="connsiteX129" fmla="*/ 3901 w 10000"/>
              <a:gd name="connsiteY129" fmla="*/ 7148 h 10000"/>
              <a:gd name="connsiteX130" fmla="*/ 3639 w 10000"/>
              <a:gd name="connsiteY130" fmla="*/ 7202 h 10000"/>
              <a:gd name="connsiteX131" fmla="*/ 3544 w 10000"/>
              <a:gd name="connsiteY131" fmla="*/ 7148 h 10000"/>
              <a:gd name="connsiteX132" fmla="*/ 3515 w 10000"/>
              <a:gd name="connsiteY132" fmla="*/ 7202 h 10000"/>
              <a:gd name="connsiteX133" fmla="*/ 3655 w 10000"/>
              <a:gd name="connsiteY133" fmla="*/ 7403 h 10000"/>
              <a:gd name="connsiteX134" fmla="*/ 3559 w 10000"/>
              <a:gd name="connsiteY134" fmla="*/ 7523 h 10000"/>
              <a:gd name="connsiteX135" fmla="*/ 3567 w 10000"/>
              <a:gd name="connsiteY135" fmla="*/ 7697 h 10000"/>
              <a:gd name="connsiteX136" fmla="*/ 3715 w 10000"/>
              <a:gd name="connsiteY136" fmla="*/ 7711 h 10000"/>
              <a:gd name="connsiteX137" fmla="*/ 3776 w 10000"/>
              <a:gd name="connsiteY137" fmla="*/ 7871 h 10000"/>
              <a:gd name="connsiteX138" fmla="*/ 3743 w 10000"/>
              <a:gd name="connsiteY138" fmla="*/ 7991 h 10000"/>
              <a:gd name="connsiteX139" fmla="*/ 3639 w 10000"/>
              <a:gd name="connsiteY139" fmla="*/ 7911 h 10000"/>
              <a:gd name="connsiteX140" fmla="*/ 3544 w 10000"/>
              <a:gd name="connsiteY140" fmla="*/ 7978 h 10000"/>
              <a:gd name="connsiteX141" fmla="*/ 3465 w 10000"/>
              <a:gd name="connsiteY141" fmla="*/ 7911 h 10000"/>
              <a:gd name="connsiteX142" fmla="*/ 3425 w 10000"/>
              <a:gd name="connsiteY142" fmla="*/ 7804 h 10000"/>
              <a:gd name="connsiteX143" fmla="*/ 3328 w 10000"/>
              <a:gd name="connsiteY143" fmla="*/ 7871 h 10000"/>
              <a:gd name="connsiteX144" fmla="*/ 3242 w 10000"/>
              <a:gd name="connsiteY144" fmla="*/ 7804 h 10000"/>
              <a:gd name="connsiteX145" fmla="*/ 3166 w 10000"/>
              <a:gd name="connsiteY145" fmla="*/ 7911 h 10000"/>
              <a:gd name="connsiteX146" fmla="*/ 3054 w 10000"/>
              <a:gd name="connsiteY146" fmla="*/ 7924 h 10000"/>
              <a:gd name="connsiteX147" fmla="*/ 2978 w 10000"/>
              <a:gd name="connsiteY147" fmla="*/ 7804 h 10000"/>
              <a:gd name="connsiteX148" fmla="*/ 2580 w 10000"/>
              <a:gd name="connsiteY148" fmla="*/ 7764 h 10000"/>
              <a:gd name="connsiteX149" fmla="*/ 2532 w 10000"/>
              <a:gd name="connsiteY149" fmla="*/ 7831 h 10000"/>
              <a:gd name="connsiteX150" fmla="*/ 2494 w 10000"/>
              <a:gd name="connsiteY150" fmla="*/ 7831 h 10000"/>
              <a:gd name="connsiteX151" fmla="*/ 2426 w 10000"/>
              <a:gd name="connsiteY151" fmla="*/ 7965 h 10000"/>
              <a:gd name="connsiteX152" fmla="*/ 2439 w 10000"/>
              <a:gd name="connsiteY152" fmla="*/ 8099 h 10000"/>
              <a:gd name="connsiteX153" fmla="*/ 2394 w 10000"/>
              <a:gd name="connsiteY153" fmla="*/ 8099 h 10000"/>
              <a:gd name="connsiteX154" fmla="*/ 2358 w 10000"/>
              <a:gd name="connsiteY154" fmla="*/ 7991 h 10000"/>
              <a:gd name="connsiteX155" fmla="*/ 2305 w 10000"/>
              <a:gd name="connsiteY155" fmla="*/ 8005 h 10000"/>
              <a:gd name="connsiteX156" fmla="*/ 2287 w 10000"/>
              <a:gd name="connsiteY156" fmla="*/ 8393 h 10000"/>
              <a:gd name="connsiteX157" fmla="*/ 2350 w 10000"/>
              <a:gd name="connsiteY157" fmla="*/ 8514 h 10000"/>
              <a:gd name="connsiteX158" fmla="*/ 2350 w 10000"/>
              <a:gd name="connsiteY158" fmla="*/ 8621 h 10000"/>
              <a:gd name="connsiteX159" fmla="*/ 2412 w 10000"/>
              <a:gd name="connsiteY159" fmla="*/ 8607 h 10000"/>
              <a:gd name="connsiteX160" fmla="*/ 2494 w 10000"/>
              <a:gd name="connsiteY160" fmla="*/ 8554 h 10000"/>
              <a:gd name="connsiteX161" fmla="*/ 2570 w 10000"/>
              <a:gd name="connsiteY161" fmla="*/ 8728 h 10000"/>
              <a:gd name="connsiteX162" fmla="*/ 2623 w 10000"/>
              <a:gd name="connsiteY162" fmla="*/ 8835 h 10000"/>
              <a:gd name="connsiteX163" fmla="*/ 2679 w 10000"/>
              <a:gd name="connsiteY163" fmla="*/ 8983 h 10000"/>
              <a:gd name="connsiteX164" fmla="*/ 2771 w 10000"/>
              <a:gd name="connsiteY164" fmla="*/ 9009 h 10000"/>
              <a:gd name="connsiteX165" fmla="*/ 2652 w 10000"/>
              <a:gd name="connsiteY165" fmla="*/ 9130 h 10000"/>
              <a:gd name="connsiteX166" fmla="*/ 2570 w 10000"/>
              <a:gd name="connsiteY166" fmla="*/ 9023 h 10000"/>
              <a:gd name="connsiteX167" fmla="*/ 2484 w 10000"/>
              <a:gd name="connsiteY167" fmla="*/ 9464 h 10000"/>
              <a:gd name="connsiteX168" fmla="*/ 2587 w 10000"/>
              <a:gd name="connsiteY168" fmla="*/ 9571 h 10000"/>
              <a:gd name="connsiteX169" fmla="*/ 2679 w 10000"/>
              <a:gd name="connsiteY169" fmla="*/ 10000 h 10000"/>
              <a:gd name="connsiteX170" fmla="*/ 2596 w 10000"/>
              <a:gd name="connsiteY170" fmla="*/ 9919 h 10000"/>
              <a:gd name="connsiteX171" fmla="*/ 2513 w 10000"/>
              <a:gd name="connsiteY171" fmla="*/ 9879 h 10000"/>
              <a:gd name="connsiteX172" fmla="*/ 2412 w 10000"/>
              <a:gd name="connsiteY172" fmla="*/ 9853 h 10000"/>
              <a:gd name="connsiteX173" fmla="*/ 2350 w 10000"/>
              <a:gd name="connsiteY173" fmla="*/ 9812 h 10000"/>
              <a:gd name="connsiteX174" fmla="*/ 2277 w 10000"/>
              <a:gd name="connsiteY174" fmla="*/ 9786 h 10000"/>
              <a:gd name="connsiteX175" fmla="*/ 2221 w 10000"/>
              <a:gd name="connsiteY175" fmla="*/ 9639 h 10000"/>
              <a:gd name="connsiteX176" fmla="*/ 2094 w 10000"/>
              <a:gd name="connsiteY176" fmla="*/ 9732 h 10000"/>
              <a:gd name="connsiteX177" fmla="*/ 1976 w 10000"/>
              <a:gd name="connsiteY177" fmla="*/ 9719 h 10000"/>
              <a:gd name="connsiteX178" fmla="*/ 1900 w 10000"/>
              <a:gd name="connsiteY178" fmla="*/ 9598 h 10000"/>
              <a:gd name="connsiteX179" fmla="*/ 1704 w 10000"/>
              <a:gd name="connsiteY179" fmla="*/ 9477 h 10000"/>
              <a:gd name="connsiteX180" fmla="*/ 1501 w 10000"/>
              <a:gd name="connsiteY180" fmla="*/ 9491 h 10000"/>
              <a:gd name="connsiteX181" fmla="*/ 1290 w 10000"/>
              <a:gd name="connsiteY181" fmla="*/ 9290 h 10000"/>
              <a:gd name="connsiteX182" fmla="*/ 1458 w 10000"/>
              <a:gd name="connsiteY182" fmla="*/ 9090 h 10000"/>
              <a:gd name="connsiteX183" fmla="*/ 1478 w 10000"/>
              <a:gd name="connsiteY183" fmla="*/ 8929 h 10000"/>
              <a:gd name="connsiteX184" fmla="*/ 1478 w 10000"/>
              <a:gd name="connsiteY184" fmla="*/ 8754 h 10000"/>
              <a:gd name="connsiteX185" fmla="*/ 1484 w 10000"/>
              <a:gd name="connsiteY185" fmla="*/ 8634 h 10000"/>
              <a:gd name="connsiteX186" fmla="*/ 1597 w 10000"/>
              <a:gd name="connsiteY186" fmla="*/ 8581 h 10000"/>
              <a:gd name="connsiteX187" fmla="*/ 1539 w 10000"/>
              <a:gd name="connsiteY187" fmla="*/ 8327 h 10000"/>
              <a:gd name="connsiteX188" fmla="*/ 1410 w 10000"/>
              <a:gd name="connsiteY188" fmla="*/ 8260 h 10000"/>
              <a:gd name="connsiteX189" fmla="*/ 1351 w 10000"/>
              <a:gd name="connsiteY189" fmla="*/ 8220 h 10000"/>
              <a:gd name="connsiteX190" fmla="*/ 1264 w 10000"/>
              <a:gd name="connsiteY190" fmla="*/ 8260 h 10000"/>
              <a:gd name="connsiteX191" fmla="*/ 1076 w 10000"/>
              <a:gd name="connsiteY191" fmla="*/ 8193 h 10000"/>
              <a:gd name="connsiteX192" fmla="*/ 928 w 10000"/>
              <a:gd name="connsiteY192" fmla="*/ 7938 h 10000"/>
              <a:gd name="connsiteX193" fmla="*/ 808 w 10000"/>
              <a:gd name="connsiteY193" fmla="*/ 7858 h 10000"/>
              <a:gd name="connsiteX194" fmla="*/ 759 w 10000"/>
              <a:gd name="connsiteY194" fmla="*/ 7630 h 10000"/>
              <a:gd name="connsiteX195" fmla="*/ 649 w 10000"/>
              <a:gd name="connsiteY195" fmla="*/ 7604 h 10000"/>
              <a:gd name="connsiteX196" fmla="*/ 547 w 10000"/>
              <a:gd name="connsiteY196" fmla="*/ 7684 h 10000"/>
              <a:gd name="connsiteX197" fmla="*/ 485 w 10000"/>
              <a:gd name="connsiteY197" fmla="*/ 7724 h 10000"/>
              <a:gd name="connsiteX198" fmla="*/ 457 w 10000"/>
              <a:gd name="connsiteY198" fmla="*/ 7617 h 10000"/>
              <a:gd name="connsiteX199" fmla="*/ 400 w 10000"/>
              <a:gd name="connsiteY199" fmla="*/ 7523 h 10000"/>
              <a:gd name="connsiteX200" fmla="*/ 547 w 10000"/>
              <a:gd name="connsiteY200" fmla="*/ 7497 h 10000"/>
              <a:gd name="connsiteX201" fmla="*/ 533 w 10000"/>
              <a:gd name="connsiteY201" fmla="*/ 7430 h 10000"/>
              <a:gd name="connsiteX202" fmla="*/ 500 w 10000"/>
              <a:gd name="connsiteY202" fmla="*/ 7390 h 10000"/>
              <a:gd name="connsiteX203" fmla="*/ 457 w 10000"/>
              <a:gd name="connsiteY203" fmla="*/ 7336 h 10000"/>
              <a:gd name="connsiteX204" fmla="*/ 374 w 10000"/>
              <a:gd name="connsiteY204" fmla="*/ 7068 h 10000"/>
              <a:gd name="connsiteX205" fmla="*/ 266 w 10000"/>
              <a:gd name="connsiteY205" fmla="*/ 6921 h 10000"/>
              <a:gd name="connsiteX206" fmla="*/ 156 w 10000"/>
              <a:gd name="connsiteY206" fmla="*/ 6921 h 10000"/>
              <a:gd name="connsiteX207" fmla="*/ 33 w 10000"/>
              <a:gd name="connsiteY207" fmla="*/ 6921 h 10000"/>
              <a:gd name="connsiteX208" fmla="*/ 0 w 10000"/>
              <a:gd name="connsiteY208" fmla="*/ 6720 h 10000"/>
              <a:gd name="connsiteX209" fmla="*/ 68 w 10000"/>
              <a:gd name="connsiteY209" fmla="*/ 6587 h 10000"/>
              <a:gd name="connsiteX0" fmla="*/ 68 w 10358"/>
              <a:gd name="connsiteY0" fmla="*/ 6858 h 10271"/>
              <a:gd name="connsiteX1" fmla="*/ 120 w 10358"/>
              <a:gd name="connsiteY1" fmla="*/ 6616 h 10271"/>
              <a:gd name="connsiteX2" fmla="*/ 201 w 10358"/>
              <a:gd name="connsiteY2" fmla="*/ 6402 h 10271"/>
              <a:gd name="connsiteX3" fmla="*/ 138 w 10358"/>
              <a:gd name="connsiteY3" fmla="*/ 6148 h 10271"/>
              <a:gd name="connsiteX4" fmla="*/ 138 w 10358"/>
              <a:gd name="connsiteY4" fmla="*/ 6000 h 10271"/>
              <a:gd name="connsiteX5" fmla="*/ 419 w 10358"/>
              <a:gd name="connsiteY5" fmla="*/ 5933 h 10271"/>
              <a:gd name="connsiteX6" fmla="*/ 219 w 10358"/>
              <a:gd name="connsiteY6" fmla="*/ 5853 h 10271"/>
              <a:gd name="connsiteX7" fmla="*/ 224 w 10358"/>
              <a:gd name="connsiteY7" fmla="*/ 5746 h 10271"/>
              <a:gd name="connsiteX8" fmla="*/ 99 w 10358"/>
              <a:gd name="connsiteY8" fmla="*/ 5773 h 10271"/>
              <a:gd name="connsiteX9" fmla="*/ 573 w 10358"/>
              <a:gd name="connsiteY9" fmla="*/ 5183 h 10271"/>
              <a:gd name="connsiteX10" fmla="*/ 362 w 10358"/>
              <a:gd name="connsiteY10" fmla="*/ 4568 h 10271"/>
              <a:gd name="connsiteX11" fmla="*/ 419 w 10358"/>
              <a:gd name="connsiteY11" fmla="*/ 4273 h 10271"/>
              <a:gd name="connsiteX12" fmla="*/ 293 w 10358"/>
              <a:gd name="connsiteY12" fmla="*/ 3939 h 10271"/>
              <a:gd name="connsiteX13" fmla="*/ 392 w 10358"/>
              <a:gd name="connsiteY13" fmla="*/ 3752 h 10271"/>
              <a:gd name="connsiteX14" fmla="*/ 219 w 10358"/>
              <a:gd name="connsiteY14" fmla="*/ 3497 h 10271"/>
              <a:gd name="connsiteX15" fmla="*/ 266 w 10358"/>
              <a:gd name="connsiteY15" fmla="*/ 3283 h 10271"/>
              <a:gd name="connsiteX16" fmla="*/ 500 w 10358"/>
              <a:gd name="connsiteY16" fmla="*/ 3042 h 10271"/>
              <a:gd name="connsiteX17" fmla="*/ 628 w 10358"/>
              <a:gd name="connsiteY17" fmla="*/ 3016 h 10271"/>
              <a:gd name="connsiteX18" fmla="*/ 781 w 10358"/>
              <a:gd name="connsiteY18" fmla="*/ 3069 h 10271"/>
              <a:gd name="connsiteX19" fmla="*/ 649 w 10358"/>
              <a:gd name="connsiteY19" fmla="*/ 3123 h 10271"/>
              <a:gd name="connsiteX20" fmla="*/ 759 w 10358"/>
              <a:gd name="connsiteY20" fmla="*/ 3216 h 10271"/>
              <a:gd name="connsiteX21" fmla="*/ 1119 w 10358"/>
              <a:gd name="connsiteY21" fmla="*/ 3243 h 10271"/>
              <a:gd name="connsiteX22" fmla="*/ 1780 w 10358"/>
              <a:gd name="connsiteY22" fmla="*/ 3739 h 10271"/>
              <a:gd name="connsiteX23" fmla="*/ 1789 w 10358"/>
              <a:gd name="connsiteY23" fmla="*/ 3979 h 10271"/>
              <a:gd name="connsiteX24" fmla="*/ 1510 w 10358"/>
              <a:gd name="connsiteY24" fmla="*/ 4206 h 10271"/>
              <a:gd name="connsiteX25" fmla="*/ 628 w 10358"/>
              <a:gd name="connsiteY25" fmla="*/ 3899 h 10271"/>
              <a:gd name="connsiteX26" fmla="*/ 990 w 10358"/>
              <a:gd name="connsiteY26" fmla="*/ 4260 h 10271"/>
              <a:gd name="connsiteX27" fmla="*/ 982 w 10358"/>
              <a:gd name="connsiteY27" fmla="*/ 4675 h 10271"/>
              <a:gd name="connsiteX28" fmla="*/ 1329 w 10358"/>
              <a:gd name="connsiteY28" fmla="*/ 4876 h 10271"/>
              <a:gd name="connsiteX29" fmla="*/ 1428 w 10358"/>
              <a:gd name="connsiteY29" fmla="*/ 4849 h 10271"/>
              <a:gd name="connsiteX30" fmla="*/ 1378 w 10358"/>
              <a:gd name="connsiteY30" fmla="*/ 4675 h 10271"/>
              <a:gd name="connsiteX31" fmla="*/ 1213 w 10358"/>
              <a:gd name="connsiteY31" fmla="*/ 4609 h 10271"/>
              <a:gd name="connsiteX32" fmla="*/ 1257 w 10358"/>
              <a:gd name="connsiteY32" fmla="*/ 4460 h 10271"/>
              <a:gd name="connsiteX33" fmla="*/ 1410 w 10358"/>
              <a:gd name="connsiteY33" fmla="*/ 4622 h 10271"/>
              <a:gd name="connsiteX34" fmla="*/ 1757 w 10358"/>
              <a:gd name="connsiteY34" fmla="*/ 4675 h 10271"/>
              <a:gd name="connsiteX35" fmla="*/ 1613 w 10358"/>
              <a:gd name="connsiteY35" fmla="*/ 4340 h 10271"/>
              <a:gd name="connsiteX36" fmla="*/ 1933 w 10358"/>
              <a:gd name="connsiteY36" fmla="*/ 4073 h 10271"/>
              <a:gd name="connsiteX37" fmla="*/ 2160 w 10358"/>
              <a:gd name="connsiteY37" fmla="*/ 4260 h 10271"/>
              <a:gd name="connsiteX38" fmla="*/ 2145 w 10358"/>
              <a:gd name="connsiteY38" fmla="*/ 3524 h 10271"/>
              <a:gd name="connsiteX39" fmla="*/ 2060 w 10358"/>
              <a:gd name="connsiteY39" fmla="*/ 3403 h 10271"/>
              <a:gd name="connsiteX40" fmla="*/ 2439 w 10358"/>
              <a:gd name="connsiteY40" fmla="*/ 3577 h 10271"/>
              <a:gd name="connsiteX41" fmla="*/ 2469 w 10358"/>
              <a:gd name="connsiteY41" fmla="*/ 3657 h 10271"/>
              <a:gd name="connsiteX42" fmla="*/ 2258 w 10358"/>
              <a:gd name="connsiteY42" fmla="*/ 3792 h 10271"/>
              <a:gd name="connsiteX43" fmla="*/ 2469 w 10358"/>
              <a:gd name="connsiteY43" fmla="*/ 4033 h 10271"/>
              <a:gd name="connsiteX44" fmla="*/ 2639 w 10358"/>
              <a:gd name="connsiteY44" fmla="*/ 3752 h 10271"/>
              <a:gd name="connsiteX45" fmla="*/ 3352 w 10358"/>
              <a:gd name="connsiteY45" fmla="*/ 3310 h 10271"/>
              <a:gd name="connsiteX46" fmla="*/ 3465 w 10358"/>
              <a:gd name="connsiteY46" fmla="*/ 3296 h 10271"/>
              <a:gd name="connsiteX47" fmla="*/ 3352 w 10358"/>
              <a:gd name="connsiteY47" fmla="*/ 3363 h 10271"/>
              <a:gd name="connsiteX48" fmla="*/ 3699 w 10358"/>
              <a:gd name="connsiteY48" fmla="*/ 5170 h 10271"/>
              <a:gd name="connsiteX49" fmla="*/ 3989 w 10358"/>
              <a:gd name="connsiteY49" fmla="*/ 3296 h 10271"/>
              <a:gd name="connsiteX50" fmla="*/ 4109 w 10358"/>
              <a:gd name="connsiteY50" fmla="*/ 3497 h 10271"/>
              <a:gd name="connsiteX51" fmla="*/ 4231 w 10358"/>
              <a:gd name="connsiteY51" fmla="*/ 3350 h 10271"/>
              <a:gd name="connsiteX52" fmla="*/ 4162 w 10358"/>
              <a:gd name="connsiteY52" fmla="*/ 3109 h 10271"/>
              <a:gd name="connsiteX53" fmla="*/ 4236 w 10358"/>
              <a:gd name="connsiteY53" fmla="*/ 3029 h 10271"/>
              <a:gd name="connsiteX54" fmla="*/ 4636 w 10358"/>
              <a:gd name="connsiteY54" fmla="*/ 3149 h 10271"/>
              <a:gd name="connsiteX55" fmla="*/ 5156 w 10358"/>
              <a:gd name="connsiteY55" fmla="*/ 3564 h 10271"/>
              <a:gd name="connsiteX56" fmla="*/ 5258 w 10358"/>
              <a:gd name="connsiteY56" fmla="*/ 3363 h 10271"/>
              <a:gd name="connsiteX57" fmla="*/ 5145 w 10358"/>
              <a:gd name="connsiteY57" fmla="*/ 3149 h 10271"/>
              <a:gd name="connsiteX58" fmla="*/ 4983 w 10358"/>
              <a:gd name="connsiteY58" fmla="*/ 3096 h 10271"/>
              <a:gd name="connsiteX59" fmla="*/ 5045 w 10358"/>
              <a:gd name="connsiteY59" fmla="*/ 2761 h 10271"/>
              <a:gd name="connsiteX60" fmla="*/ 4936 w 10358"/>
              <a:gd name="connsiteY60" fmla="*/ 2721 h 10271"/>
              <a:gd name="connsiteX61" fmla="*/ 4973 w 10358"/>
              <a:gd name="connsiteY61" fmla="*/ 2560 h 10271"/>
              <a:gd name="connsiteX62" fmla="*/ 5162 w 10358"/>
              <a:gd name="connsiteY62" fmla="*/ 2400 h 10271"/>
              <a:gd name="connsiteX63" fmla="*/ 5292 w 10358"/>
              <a:gd name="connsiteY63" fmla="*/ 1998 h 10271"/>
              <a:gd name="connsiteX64" fmla="*/ 5560 w 10358"/>
              <a:gd name="connsiteY64" fmla="*/ 2011 h 10271"/>
              <a:gd name="connsiteX65" fmla="*/ 5696 w 10358"/>
              <a:gd name="connsiteY65" fmla="*/ 2064 h 10271"/>
              <a:gd name="connsiteX66" fmla="*/ 5591 w 10358"/>
              <a:gd name="connsiteY66" fmla="*/ 2493 h 10271"/>
              <a:gd name="connsiteX67" fmla="*/ 5702 w 10358"/>
              <a:gd name="connsiteY67" fmla="*/ 2694 h 10271"/>
              <a:gd name="connsiteX68" fmla="*/ 5668 w 10358"/>
              <a:gd name="connsiteY68" fmla="*/ 3283 h 10271"/>
              <a:gd name="connsiteX69" fmla="*/ 5805 w 10358"/>
              <a:gd name="connsiteY69" fmla="*/ 3484 h 10271"/>
              <a:gd name="connsiteX70" fmla="*/ 5747 w 10358"/>
              <a:gd name="connsiteY70" fmla="*/ 3697 h 10271"/>
              <a:gd name="connsiteX71" fmla="*/ 5546 w 10358"/>
              <a:gd name="connsiteY71" fmla="*/ 3859 h 10271"/>
              <a:gd name="connsiteX72" fmla="*/ 5610 w 10358"/>
              <a:gd name="connsiteY72" fmla="*/ 3939 h 10271"/>
              <a:gd name="connsiteX73" fmla="*/ 5340 w 10358"/>
              <a:gd name="connsiteY73" fmla="*/ 4019 h 10271"/>
              <a:gd name="connsiteX74" fmla="*/ 5630 w 10358"/>
              <a:gd name="connsiteY74" fmla="*/ 4166 h 10271"/>
              <a:gd name="connsiteX75" fmla="*/ 5953 w 10358"/>
              <a:gd name="connsiteY75" fmla="*/ 3697 h 10271"/>
              <a:gd name="connsiteX76" fmla="*/ 5914 w 10358"/>
              <a:gd name="connsiteY76" fmla="*/ 3403 h 10271"/>
              <a:gd name="connsiteX77" fmla="*/ 6022 w 10358"/>
              <a:gd name="connsiteY77" fmla="*/ 3363 h 10271"/>
              <a:gd name="connsiteX78" fmla="*/ 6195 w 10358"/>
              <a:gd name="connsiteY78" fmla="*/ 3310 h 10271"/>
              <a:gd name="connsiteX79" fmla="*/ 6277 w 10358"/>
              <a:gd name="connsiteY79" fmla="*/ 3470 h 10271"/>
              <a:gd name="connsiteX80" fmla="*/ 6269 w 10358"/>
              <a:gd name="connsiteY80" fmla="*/ 3697 h 10271"/>
              <a:gd name="connsiteX81" fmla="*/ 6478 w 10358"/>
              <a:gd name="connsiteY81" fmla="*/ 3765 h 10271"/>
              <a:gd name="connsiteX82" fmla="*/ 6314 w 10358"/>
              <a:gd name="connsiteY82" fmla="*/ 3684 h 10271"/>
              <a:gd name="connsiteX83" fmla="*/ 6383 w 10358"/>
              <a:gd name="connsiteY83" fmla="*/ 3550 h 10271"/>
              <a:gd name="connsiteX84" fmla="*/ 6322 w 10358"/>
              <a:gd name="connsiteY84" fmla="*/ 3363 h 10271"/>
              <a:gd name="connsiteX85" fmla="*/ 5840 w 10358"/>
              <a:gd name="connsiteY85" fmla="*/ 3230 h 10271"/>
              <a:gd name="connsiteX86" fmla="*/ 5914 w 10358"/>
              <a:gd name="connsiteY86" fmla="*/ 2774 h 10271"/>
              <a:gd name="connsiteX87" fmla="*/ 5747 w 10358"/>
              <a:gd name="connsiteY87" fmla="*/ 2493 h 10271"/>
              <a:gd name="connsiteX88" fmla="*/ 5988 w 10358"/>
              <a:gd name="connsiteY88" fmla="*/ 2226 h 10271"/>
              <a:gd name="connsiteX89" fmla="*/ 5961 w 10358"/>
              <a:gd name="connsiteY89" fmla="*/ 2038 h 10271"/>
              <a:gd name="connsiteX90" fmla="*/ 6069 w 10358"/>
              <a:gd name="connsiteY90" fmla="*/ 2145 h 10271"/>
              <a:gd name="connsiteX91" fmla="*/ 6012 w 10358"/>
              <a:gd name="connsiteY91" fmla="*/ 2507 h 10271"/>
              <a:gd name="connsiteX92" fmla="*/ 6084 w 10358"/>
              <a:gd name="connsiteY92" fmla="*/ 2560 h 10271"/>
              <a:gd name="connsiteX93" fmla="*/ 6414 w 10358"/>
              <a:gd name="connsiteY93" fmla="*/ 2680 h 10271"/>
              <a:gd name="connsiteX94" fmla="*/ 6121 w 10358"/>
              <a:gd name="connsiteY94" fmla="*/ 2373 h 10271"/>
              <a:gd name="connsiteX95" fmla="*/ 6336 w 10358"/>
              <a:gd name="connsiteY95" fmla="*/ 2386 h 10271"/>
              <a:gd name="connsiteX96" fmla="*/ 6294 w 10358"/>
              <a:gd name="connsiteY96" fmla="*/ 2266 h 10271"/>
              <a:gd name="connsiteX97" fmla="*/ 6414 w 10358"/>
              <a:gd name="connsiteY97" fmla="*/ 2213 h 10271"/>
              <a:gd name="connsiteX98" fmla="*/ 7017 w 10358"/>
              <a:gd name="connsiteY98" fmla="*/ 2440 h 10271"/>
              <a:gd name="connsiteX99" fmla="*/ 6897 w 10358"/>
              <a:gd name="connsiteY99" fmla="*/ 2600 h 10271"/>
              <a:gd name="connsiteX100" fmla="*/ 6887 w 10358"/>
              <a:gd name="connsiteY100" fmla="*/ 2841 h 10271"/>
              <a:gd name="connsiteX101" fmla="*/ 7005 w 10358"/>
              <a:gd name="connsiteY101" fmla="*/ 2976 h 10271"/>
              <a:gd name="connsiteX102" fmla="*/ 7067 w 10358"/>
              <a:gd name="connsiteY102" fmla="*/ 2440 h 10271"/>
              <a:gd name="connsiteX103" fmla="*/ 6739 w 10358"/>
              <a:gd name="connsiteY103" fmla="*/ 2171 h 10271"/>
              <a:gd name="connsiteX104" fmla="*/ 6675 w 10358"/>
              <a:gd name="connsiteY104" fmla="*/ 1810 h 10271"/>
              <a:gd name="connsiteX105" fmla="*/ 7429 w 10358"/>
              <a:gd name="connsiteY105" fmla="*/ 1677 h 10271"/>
              <a:gd name="connsiteX106" fmla="*/ 7346 w 10358"/>
              <a:gd name="connsiteY106" fmla="*/ 1328 h 10271"/>
              <a:gd name="connsiteX107" fmla="*/ 7429 w 10358"/>
              <a:gd name="connsiteY107" fmla="*/ 1408 h 10271"/>
              <a:gd name="connsiteX108" fmla="*/ 7563 w 10358"/>
              <a:gd name="connsiteY108" fmla="*/ 1275 h 10271"/>
              <a:gd name="connsiteX109" fmla="*/ 7468 w 10358"/>
              <a:gd name="connsiteY109" fmla="*/ 1235 h 10271"/>
              <a:gd name="connsiteX110" fmla="*/ 8273 w 10358"/>
              <a:gd name="connsiteY110" fmla="*/ 954 h 10271"/>
              <a:gd name="connsiteX111" fmla="*/ 8211 w 10358"/>
              <a:gd name="connsiteY111" fmla="*/ 887 h 10271"/>
              <a:gd name="connsiteX112" fmla="*/ 8574 w 10358"/>
              <a:gd name="connsiteY112" fmla="*/ 847 h 10271"/>
              <a:gd name="connsiteX113" fmla="*/ 8574 w 10358"/>
              <a:gd name="connsiteY113" fmla="*/ 940 h 10271"/>
              <a:gd name="connsiteX114" fmla="*/ 8659 w 10358"/>
              <a:gd name="connsiteY114" fmla="*/ 940 h 10271"/>
              <a:gd name="connsiteX115" fmla="*/ 8926 w 10358"/>
              <a:gd name="connsiteY115" fmla="*/ 820 h 10271"/>
              <a:gd name="connsiteX116" fmla="*/ 9057 w 10358"/>
              <a:gd name="connsiteY116" fmla="*/ 887 h 10271"/>
              <a:gd name="connsiteX117" fmla="*/ 8941 w 10358"/>
              <a:gd name="connsiteY117" fmla="*/ 740 h 10271"/>
              <a:gd name="connsiteX118" fmla="*/ 9238 w 10358"/>
              <a:gd name="connsiteY118" fmla="*/ 713 h 10271"/>
              <a:gd name="connsiteX119" fmla="*/ 9243 w 10358"/>
              <a:gd name="connsiteY119" fmla="*/ 525 h 10271"/>
              <a:gd name="connsiteX120" fmla="*/ 9601 w 10358"/>
              <a:gd name="connsiteY120" fmla="*/ 271 h 10271"/>
              <a:gd name="connsiteX121" fmla="*/ 9844 w 10358"/>
              <a:gd name="connsiteY121" fmla="*/ 418 h 10271"/>
              <a:gd name="connsiteX122" fmla="*/ 10000 w 10358"/>
              <a:gd name="connsiteY122" fmla="*/ 538 h 10271"/>
              <a:gd name="connsiteX123" fmla="*/ 4680 w 10358"/>
              <a:gd name="connsiteY123" fmla="*/ 7392 h 10271"/>
              <a:gd name="connsiteX124" fmla="*/ 4391 w 10358"/>
              <a:gd name="connsiteY124" fmla="*/ 7178 h 10271"/>
              <a:gd name="connsiteX125" fmla="*/ 4109 w 10358"/>
              <a:gd name="connsiteY125" fmla="*/ 7339 h 10271"/>
              <a:gd name="connsiteX126" fmla="*/ 4041 w 10358"/>
              <a:gd name="connsiteY126" fmla="*/ 7285 h 10271"/>
              <a:gd name="connsiteX127" fmla="*/ 3771 w 10358"/>
              <a:gd name="connsiteY127" fmla="*/ 5183 h 10271"/>
              <a:gd name="connsiteX128" fmla="*/ 3901 w 10358"/>
              <a:gd name="connsiteY128" fmla="*/ 7419 h 10271"/>
              <a:gd name="connsiteX129" fmla="*/ 3639 w 10358"/>
              <a:gd name="connsiteY129" fmla="*/ 7473 h 10271"/>
              <a:gd name="connsiteX130" fmla="*/ 3544 w 10358"/>
              <a:gd name="connsiteY130" fmla="*/ 7419 h 10271"/>
              <a:gd name="connsiteX131" fmla="*/ 3515 w 10358"/>
              <a:gd name="connsiteY131" fmla="*/ 7473 h 10271"/>
              <a:gd name="connsiteX132" fmla="*/ 3655 w 10358"/>
              <a:gd name="connsiteY132" fmla="*/ 7674 h 10271"/>
              <a:gd name="connsiteX133" fmla="*/ 3559 w 10358"/>
              <a:gd name="connsiteY133" fmla="*/ 7794 h 10271"/>
              <a:gd name="connsiteX134" fmla="*/ 3567 w 10358"/>
              <a:gd name="connsiteY134" fmla="*/ 7968 h 10271"/>
              <a:gd name="connsiteX135" fmla="*/ 3715 w 10358"/>
              <a:gd name="connsiteY135" fmla="*/ 7982 h 10271"/>
              <a:gd name="connsiteX136" fmla="*/ 3776 w 10358"/>
              <a:gd name="connsiteY136" fmla="*/ 8142 h 10271"/>
              <a:gd name="connsiteX137" fmla="*/ 3743 w 10358"/>
              <a:gd name="connsiteY137" fmla="*/ 8262 h 10271"/>
              <a:gd name="connsiteX138" fmla="*/ 3639 w 10358"/>
              <a:gd name="connsiteY138" fmla="*/ 8182 h 10271"/>
              <a:gd name="connsiteX139" fmla="*/ 3544 w 10358"/>
              <a:gd name="connsiteY139" fmla="*/ 8249 h 10271"/>
              <a:gd name="connsiteX140" fmla="*/ 3465 w 10358"/>
              <a:gd name="connsiteY140" fmla="*/ 8182 h 10271"/>
              <a:gd name="connsiteX141" fmla="*/ 3425 w 10358"/>
              <a:gd name="connsiteY141" fmla="*/ 8075 h 10271"/>
              <a:gd name="connsiteX142" fmla="*/ 3328 w 10358"/>
              <a:gd name="connsiteY142" fmla="*/ 8142 h 10271"/>
              <a:gd name="connsiteX143" fmla="*/ 3242 w 10358"/>
              <a:gd name="connsiteY143" fmla="*/ 8075 h 10271"/>
              <a:gd name="connsiteX144" fmla="*/ 3166 w 10358"/>
              <a:gd name="connsiteY144" fmla="*/ 8182 h 10271"/>
              <a:gd name="connsiteX145" fmla="*/ 3054 w 10358"/>
              <a:gd name="connsiteY145" fmla="*/ 8195 h 10271"/>
              <a:gd name="connsiteX146" fmla="*/ 2978 w 10358"/>
              <a:gd name="connsiteY146" fmla="*/ 8075 h 10271"/>
              <a:gd name="connsiteX147" fmla="*/ 2580 w 10358"/>
              <a:gd name="connsiteY147" fmla="*/ 8035 h 10271"/>
              <a:gd name="connsiteX148" fmla="*/ 2532 w 10358"/>
              <a:gd name="connsiteY148" fmla="*/ 8102 h 10271"/>
              <a:gd name="connsiteX149" fmla="*/ 2494 w 10358"/>
              <a:gd name="connsiteY149" fmla="*/ 8102 h 10271"/>
              <a:gd name="connsiteX150" fmla="*/ 2426 w 10358"/>
              <a:gd name="connsiteY150" fmla="*/ 8236 h 10271"/>
              <a:gd name="connsiteX151" fmla="*/ 2439 w 10358"/>
              <a:gd name="connsiteY151" fmla="*/ 8370 h 10271"/>
              <a:gd name="connsiteX152" fmla="*/ 2394 w 10358"/>
              <a:gd name="connsiteY152" fmla="*/ 8370 h 10271"/>
              <a:gd name="connsiteX153" fmla="*/ 2358 w 10358"/>
              <a:gd name="connsiteY153" fmla="*/ 8262 h 10271"/>
              <a:gd name="connsiteX154" fmla="*/ 2305 w 10358"/>
              <a:gd name="connsiteY154" fmla="*/ 8276 h 10271"/>
              <a:gd name="connsiteX155" fmla="*/ 2287 w 10358"/>
              <a:gd name="connsiteY155" fmla="*/ 8664 h 10271"/>
              <a:gd name="connsiteX156" fmla="*/ 2350 w 10358"/>
              <a:gd name="connsiteY156" fmla="*/ 8785 h 10271"/>
              <a:gd name="connsiteX157" fmla="*/ 2350 w 10358"/>
              <a:gd name="connsiteY157" fmla="*/ 8892 h 10271"/>
              <a:gd name="connsiteX158" fmla="*/ 2412 w 10358"/>
              <a:gd name="connsiteY158" fmla="*/ 8878 h 10271"/>
              <a:gd name="connsiteX159" fmla="*/ 2494 w 10358"/>
              <a:gd name="connsiteY159" fmla="*/ 8825 h 10271"/>
              <a:gd name="connsiteX160" fmla="*/ 2570 w 10358"/>
              <a:gd name="connsiteY160" fmla="*/ 8999 h 10271"/>
              <a:gd name="connsiteX161" fmla="*/ 2623 w 10358"/>
              <a:gd name="connsiteY161" fmla="*/ 9106 h 10271"/>
              <a:gd name="connsiteX162" fmla="*/ 2679 w 10358"/>
              <a:gd name="connsiteY162" fmla="*/ 9254 h 10271"/>
              <a:gd name="connsiteX163" fmla="*/ 2771 w 10358"/>
              <a:gd name="connsiteY163" fmla="*/ 9280 h 10271"/>
              <a:gd name="connsiteX164" fmla="*/ 2652 w 10358"/>
              <a:gd name="connsiteY164" fmla="*/ 9401 h 10271"/>
              <a:gd name="connsiteX165" fmla="*/ 2570 w 10358"/>
              <a:gd name="connsiteY165" fmla="*/ 9294 h 10271"/>
              <a:gd name="connsiteX166" fmla="*/ 2484 w 10358"/>
              <a:gd name="connsiteY166" fmla="*/ 9735 h 10271"/>
              <a:gd name="connsiteX167" fmla="*/ 2587 w 10358"/>
              <a:gd name="connsiteY167" fmla="*/ 9842 h 10271"/>
              <a:gd name="connsiteX168" fmla="*/ 2679 w 10358"/>
              <a:gd name="connsiteY168" fmla="*/ 10271 h 10271"/>
              <a:gd name="connsiteX169" fmla="*/ 2596 w 10358"/>
              <a:gd name="connsiteY169" fmla="*/ 10190 h 10271"/>
              <a:gd name="connsiteX170" fmla="*/ 2513 w 10358"/>
              <a:gd name="connsiteY170" fmla="*/ 10150 h 10271"/>
              <a:gd name="connsiteX171" fmla="*/ 2412 w 10358"/>
              <a:gd name="connsiteY171" fmla="*/ 10124 h 10271"/>
              <a:gd name="connsiteX172" fmla="*/ 2350 w 10358"/>
              <a:gd name="connsiteY172" fmla="*/ 10083 h 10271"/>
              <a:gd name="connsiteX173" fmla="*/ 2277 w 10358"/>
              <a:gd name="connsiteY173" fmla="*/ 10057 h 10271"/>
              <a:gd name="connsiteX174" fmla="*/ 2221 w 10358"/>
              <a:gd name="connsiteY174" fmla="*/ 9910 h 10271"/>
              <a:gd name="connsiteX175" fmla="*/ 2094 w 10358"/>
              <a:gd name="connsiteY175" fmla="*/ 10003 h 10271"/>
              <a:gd name="connsiteX176" fmla="*/ 1976 w 10358"/>
              <a:gd name="connsiteY176" fmla="*/ 9990 h 10271"/>
              <a:gd name="connsiteX177" fmla="*/ 1900 w 10358"/>
              <a:gd name="connsiteY177" fmla="*/ 9869 h 10271"/>
              <a:gd name="connsiteX178" fmla="*/ 1704 w 10358"/>
              <a:gd name="connsiteY178" fmla="*/ 9748 h 10271"/>
              <a:gd name="connsiteX179" fmla="*/ 1501 w 10358"/>
              <a:gd name="connsiteY179" fmla="*/ 9762 h 10271"/>
              <a:gd name="connsiteX180" fmla="*/ 1290 w 10358"/>
              <a:gd name="connsiteY180" fmla="*/ 9561 h 10271"/>
              <a:gd name="connsiteX181" fmla="*/ 1458 w 10358"/>
              <a:gd name="connsiteY181" fmla="*/ 9361 h 10271"/>
              <a:gd name="connsiteX182" fmla="*/ 1478 w 10358"/>
              <a:gd name="connsiteY182" fmla="*/ 9200 h 10271"/>
              <a:gd name="connsiteX183" fmla="*/ 1478 w 10358"/>
              <a:gd name="connsiteY183" fmla="*/ 9025 h 10271"/>
              <a:gd name="connsiteX184" fmla="*/ 1484 w 10358"/>
              <a:gd name="connsiteY184" fmla="*/ 8905 h 10271"/>
              <a:gd name="connsiteX185" fmla="*/ 1597 w 10358"/>
              <a:gd name="connsiteY185" fmla="*/ 8852 h 10271"/>
              <a:gd name="connsiteX186" fmla="*/ 1539 w 10358"/>
              <a:gd name="connsiteY186" fmla="*/ 8598 h 10271"/>
              <a:gd name="connsiteX187" fmla="*/ 1410 w 10358"/>
              <a:gd name="connsiteY187" fmla="*/ 8531 h 10271"/>
              <a:gd name="connsiteX188" fmla="*/ 1351 w 10358"/>
              <a:gd name="connsiteY188" fmla="*/ 8491 h 10271"/>
              <a:gd name="connsiteX189" fmla="*/ 1264 w 10358"/>
              <a:gd name="connsiteY189" fmla="*/ 8531 h 10271"/>
              <a:gd name="connsiteX190" fmla="*/ 1076 w 10358"/>
              <a:gd name="connsiteY190" fmla="*/ 8464 h 10271"/>
              <a:gd name="connsiteX191" fmla="*/ 928 w 10358"/>
              <a:gd name="connsiteY191" fmla="*/ 8209 h 10271"/>
              <a:gd name="connsiteX192" fmla="*/ 808 w 10358"/>
              <a:gd name="connsiteY192" fmla="*/ 8129 h 10271"/>
              <a:gd name="connsiteX193" fmla="*/ 759 w 10358"/>
              <a:gd name="connsiteY193" fmla="*/ 7901 h 10271"/>
              <a:gd name="connsiteX194" fmla="*/ 649 w 10358"/>
              <a:gd name="connsiteY194" fmla="*/ 7875 h 10271"/>
              <a:gd name="connsiteX195" fmla="*/ 547 w 10358"/>
              <a:gd name="connsiteY195" fmla="*/ 7955 h 10271"/>
              <a:gd name="connsiteX196" fmla="*/ 485 w 10358"/>
              <a:gd name="connsiteY196" fmla="*/ 7995 h 10271"/>
              <a:gd name="connsiteX197" fmla="*/ 457 w 10358"/>
              <a:gd name="connsiteY197" fmla="*/ 7888 h 10271"/>
              <a:gd name="connsiteX198" fmla="*/ 400 w 10358"/>
              <a:gd name="connsiteY198" fmla="*/ 7794 h 10271"/>
              <a:gd name="connsiteX199" fmla="*/ 547 w 10358"/>
              <a:gd name="connsiteY199" fmla="*/ 7768 h 10271"/>
              <a:gd name="connsiteX200" fmla="*/ 533 w 10358"/>
              <a:gd name="connsiteY200" fmla="*/ 7701 h 10271"/>
              <a:gd name="connsiteX201" fmla="*/ 500 w 10358"/>
              <a:gd name="connsiteY201" fmla="*/ 7661 h 10271"/>
              <a:gd name="connsiteX202" fmla="*/ 457 w 10358"/>
              <a:gd name="connsiteY202" fmla="*/ 7607 h 10271"/>
              <a:gd name="connsiteX203" fmla="*/ 374 w 10358"/>
              <a:gd name="connsiteY203" fmla="*/ 7339 h 10271"/>
              <a:gd name="connsiteX204" fmla="*/ 266 w 10358"/>
              <a:gd name="connsiteY204" fmla="*/ 7192 h 10271"/>
              <a:gd name="connsiteX205" fmla="*/ 156 w 10358"/>
              <a:gd name="connsiteY205" fmla="*/ 7192 h 10271"/>
              <a:gd name="connsiteX206" fmla="*/ 33 w 10358"/>
              <a:gd name="connsiteY206" fmla="*/ 7192 h 10271"/>
              <a:gd name="connsiteX207" fmla="*/ 0 w 10358"/>
              <a:gd name="connsiteY207" fmla="*/ 6991 h 10271"/>
              <a:gd name="connsiteX208" fmla="*/ 68 w 10358"/>
              <a:gd name="connsiteY208" fmla="*/ 6858 h 10271"/>
              <a:gd name="connsiteX0" fmla="*/ 68 w 10000"/>
              <a:gd name="connsiteY0" fmla="*/ 6587 h 10000"/>
              <a:gd name="connsiteX1" fmla="*/ 120 w 10000"/>
              <a:gd name="connsiteY1" fmla="*/ 6345 h 10000"/>
              <a:gd name="connsiteX2" fmla="*/ 201 w 10000"/>
              <a:gd name="connsiteY2" fmla="*/ 6131 h 10000"/>
              <a:gd name="connsiteX3" fmla="*/ 138 w 10000"/>
              <a:gd name="connsiteY3" fmla="*/ 5877 h 10000"/>
              <a:gd name="connsiteX4" fmla="*/ 138 w 10000"/>
              <a:gd name="connsiteY4" fmla="*/ 5729 h 10000"/>
              <a:gd name="connsiteX5" fmla="*/ 419 w 10000"/>
              <a:gd name="connsiteY5" fmla="*/ 5662 h 10000"/>
              <a:gd name="connsiteX6" fmla="*/ 219 w 10000"/>
              <a:gd name="connsiteY6" fmla="*/ 5582 h 10000"/>
              <a:gd name="connsiteX7" fmla="*/ 224 w 10000"/>
              <a:gd name="connsiteY7" fmla="*/ 5475 h 10000"/>
              <a:gd name="connsiteX8" fmla="*/ 99 w 10000"/>
              <a:gd name="connsiteY8" fmla="*/ 5502 h 10000"/>
              <a:gd name="connsiteX9" fmla="*/ 573 w 10000"/>
              <a:gd name="connsiteY9" fmla="*/ 4912 h 10000"/>
              <a:gd name="connsiteX10" fmla="*/ 362 w 10000"/>
              <a:gd name="connsiteY10" fmla="*/ 4297 h 10000"/>
              <a:gd name="connsiteX11" fmla="*/ 419 w 10000"/>
              <a:gd name="connsiteY11" fmla="*/ 4002 h 10000"/>
              <a:gd name="connsiteX12" fmla="*/ 293 w 10000"/>
              <a:gd name="connsiteY12" fmla="*/ 3668 h 10000"/>
              <a:gd name="connsiteX13" fmla="*/ 392 w 10000"/>
              <a:gd name="connsiteY13" fmla="*/ 3481 h 10000"/>
              <a:gd name="connsiteX14" fmla="*/ 219 w 10000"/>
              <a:gd name="connsiteY14" fmla="*/ 3226 h 10000"/>
              <a:gd name="connsiteX15" fmla="*/ 266 w 10000"/>
              <a:gd name="connsiteY15" fmla="*/ 3012 h 10000"/>
              <a:gd name="connsiteX16" fmla="*/ 500 w 10000"/>
              <a:gd name="connsiteY16" fmla="*/ 2771 h 10000"/>
              <a:gd name="connsiteX17" fmla="*/ 628 w 10000"/>
              <a:gd name="connsiteY17" fmla="*/ 2745 h 10000"/>
              <a:gd name="connsiteX18" fmla="*/ 781 w 10000"/>
              <a:gd name="connsiteY18" fmla="*/ 2798 h 10000"/>
              <a:gd name="connsiteX19" fmla="*/ 649 w 10000"/>
              <a:gd name="connsiteY19" fmla="*/ 2852 h 10000"/>
              <a:gd name="connsiteX20" fmla="*/ 759 w 10000"/>
              <a:gd name="connsiteY20" fmla="*/ 2945 h 10000"/>
              <a:gd name="connsiteX21" fmla="*/ 1119 w 10000"/>
              <a:gd name="connsiteY21" fmla="*/ 2972 h 10000"/>
              <a:gd name="connsiteX22" fmla="*/ 1780 w 10000"/>
              <a:gd name="connsiteY22" fmla="*/ 3468 h 10000"/>
              <a:gd name="connsiteX23" fmla="*/ 1789 w 10000"/>
              <a:gd name="connsiteY23" fmla="*/ 3708 h 10000"/>
              <a:gd name="connsiteX24" fmla="*/ 1510 w 10000"/>
              <a:gd name="connsiteY24" fmla="*/ 3935 h 10000"/>
              <a:gd name="connsiteX25" fmla="*/ 628 w 10000"/>
              <a:gd name="connsiteY25" fmla="*/ 3628 h 10000"/>
              <a:gd name="connsiteX26" fmla="*/ 990 w 10000"/>
              <a:gd name="connsiteY26" fmla="*/ 3989 h 10000"/>
              <a:gd name="connsiteX27" fmla="*/ 982 w 10000"/>
              <a:gd name="connsiteY27" fmla="*/ 4404 h 10000"/>
              <a:gd name="connsiteX28" fmla="*/ 1329 w 10000"/>
              <a:gd name="connsiteY28" fmla="*/ 4605 h 10000"/>
              <a:gd name="connsiteX29" fmla="*/ 1428 w 10000"/>
              <a:gd name="connsiteY29" fmla="*/ 4578 h 10000"/>
              <a:gd name="connsiteX30" fmla="*/ 1378 w 10000"/>
              <a:gd name="connsiteY30" fmla="*/ 4404 h 10000"/>
              <a:gd name="connsiteX31" fmla="*/ 1213 w 10000"/>
              <a:gd name="connsiteY31" fmla="*/ 4338 h 10000"/>
              <a:gd name="connsiteX32" fmla="*/ 1257 w 10000"/>
              <a:gd name="connsiteY32" fmla="*/ 4189 h 10000"/>
              <a:gd name="connsiteX33" fmla="*/ 1410 w 10000"/>
              <a:gd name="connsiteY33" fmla="*/ 4351 h 10000"/>
              <a:gd name="connsiteX34" fmla="*/ 1757 w 10000"/>
              <a:gd name="connsiteY34" fmla="*/ 4404 h 10000"/>
              <a:gd name="connsiteX35" fmla="*/ 1613 w 10000"/>
              <a:gd name="connsiteY35" fmla="*/ 4069 h 10000"/>
              <a:gd name="connsiteX36" fmla="*/ 1933 w 10000"/>
              <a:gd name="connsiteY36" fmla="*/ 3802 h 10000"/>
              <a:gd name="connsiteX37" fmla="*/ 2160 w 10000"/>
              <a:gd name="connsiteY37" fmla="*/ 3989 h 10000"/>
              <a:gd name="connsiteX38" fmla="*/ 2145 w 10000"/>
              <a:gd name="connsiteY38" fmla="*/ 3253 h 10000"/>
              <a:gd name="connsiteX39" fmla="*/ 2060 w 10000"/>
              <a:gd name="connsiteY39" fmla="*/ 3132 h 10000"/>
              <a:gd name="connsiteX40" fmla="*/ 2439 w 10000"/>
              <a:gd name="connsiteY40" fmla="*/ 3306 h 10000"/>
              <a:gd name="connsiteX41" fmla="*/ 2469 w 10000"/>
              <a:gd name="connsiteY41" fmla="*/ 3386 h 10000"/>
              <a:gd name="connsiteX42" fmla="*/ 2258 w 10000"/>
              <a:gd name="connsiteY42" fmla="*/ 3521 h 10000"/>
              <a:gd name="connsiteX43" fmla="*/ 2469 w 10000"/>
              <a:gd name="connsiteY43" fmla="*/ 3762 h 10000"/>
              <a:gd name="connsiteX44" fmla="*/ 2639 w 10000"/>
              <a:gd name="connsiteY44" fmla="*/ 3481 h 10000"/>
              <a:gd name="connsiteX45" fmla="*/ 3352 w 10000"/>
              <a:gd name="connsiteY45" fmla="*/ 3039 h 10000"/>
              <a:gd name="connsiteX46" fmla="*/ 3465 w 10000"/>
              <a:gd name="connsiteY46" fmla="*/ 3025 h 10000"/>
              <a:gd name="connsiteX47" fmla="*/ 3352 w 10000"/>
              <a:gd name="connsiteY47" fmla="*/ 3092 h 10000"/>
              <a:gd name="connsiteX48" fmla="*/ 3699 w 10000"/>
              <a:gd name="connsiteY48" fmla="*/ 4899 h 10000"/>
              <a:gd name="connsiteX49" fmla="*/ 3989 w 10000"/>
              <a:gd name="connsiteY49" fmla="*/ 3025 h 10000"/>
              <a:gd name="connsiteX50" fmla="*/ 4109 w 10000"/>
              <a:gd name="connsiteY50" fmla="*/ 3226 h 10000"/>
              <a:gd name="connsiteX51" fmla="*/ 4231 w 10000"/>
              <a:gd name="connsiteY51" fmla="*/ 3079 h 10000"/>
              <a:gd name="connsiteX52" fmla="*/ 4162 w 10000"/>
              <a:gd name="connsiteY52" fmla="*/ 2838 h 10000"/>
              <a:gd name="connsiteX53" fmla="*/ 4236 w 10000"/>
              <a:gd name="connsiteY53" fmla="*/ 2758 h 10000"/>
              <a:gd name="connsiteX54" fmla="*/ 4636 w 10000"/>
              <a:gd name="connsiteY54" fmla="*/ 2878 h 10000"/>
              <a:gd name="connsiteX55" fmla="*/ 5156 w 10000"/>
              <a:gd name="connsiteY55" fmla="*/ 3293 h 10000"/>
              <a:gd name="connsiteX56" fmla="*/ 5258 w 10000"/>
              <a:gd name="connsiteY56" fmla="*/ 3092 h 10000"/>
              <a:gd name="connsiteX57" fmla="*/ 5145 w 10000"/>
              <a:gd name="connsiteY57" fmla="*/ 2878 h 10000"/>
              <a:gd name="connsiteX58" fmla="*/ 4983 w 10000"/>
              <a:gd name="connsiteY58" fmla="*/ 2825 h 10000"/>
              <a:gd name="connsiteX59" fmla="*/ 5045 w 10000"/>
              <a:gd name="connsiteY59" fmla="*/ 2490 h 10000"/>
              <a:gd name="connsiteX60" fmla="*/ 4936 w 10000"/>
              <a:gd name="connsiteY60" fmla="*/ 2450 h 10000"/>
              <a:gd name="connsiteX61" fmla="*/ 4973 w 10000"/>
              <a:gd name="connsiteY61" fmla="*/ 2289 h 10000"/>
              <a:gd name="connsiteX62" fmla="*/ 5162 w 10000"/>
              <a:gd name="connsiteY62" fmla="*/ 2129 h 10000"/>
              <a:gd name="connsiteX63" fmla="*/ 5292 w 10000"/>
              <a:gd name="connsiteY63" fmla="*/ 1727 h 10000"/>
              <a:gd name="connsiteX64" fmla="*/ 5560 w 10000"/>
              <a:gd name="connsiteY64" fmla="*/ 1740 h 10000"/>
              <a:gd name="connsiteX65" fmla="*/ 5696 w 10000"/>
              <a:gd name="connsiteY65" fmla="*/ 1793 h 10000"/>
              <a:gd name="connsiteX66" fmla="*/ 5591 w 10000"/>
              <a:gd name="connsiteY66" fmla="*/ 2222 h 10000"/>
              <a:gd name="connsiteX67" fmla="*/ 5702 w 10000"/>
              <a:gd name="connsiteY67" fmla="*/ 2423 h 10000"/>
              <a:gd name="connsiteX68" fmla="*/ 5668 w 10000"/>
              <a:gd name="connsiteY68" fmla="*/ 3012 h 10000"/>
              <a:gd name="connsiteX69" fmla="*/ 5805 w 10000"/>
              <a:gd name="connsiteY69" fmla="*/ 3213 h 10000"/>
              <a:gd name="connsiteX70" fmla="*/ 5747 w 10000"/>
              <a:gd name="connsiteY70" fmla="*/ 3426 h 10000"/>
              <a:gd name="connsiteX71" fmla="*/ 5546 w 10000"/>
              <a:gd name="connsiteY71" fmla="*/ 3588 h 10000"/>
              <a:gd name="connsiteX72" fmla="*/ 5610 w 10000"/>
              <a:gd name="connsiteY72" fmla="*/ 3668 h 10000"/>
              <a:gd name="connsiteX73" fmla="*/ 5340 w 10000"/>
              <a:gd name="connsiteY73" fmla="*/ 3748 h 10000"/>
              <a:gd name="connsiteX74" fmla="*/ 5630 w 10000"/>
              <a:gd name="connsiteY74" fmla="*/ 3895 h 10000"/>
              <a:gd name="connsiteX75" fmla="*/ 5953 w 10000"/>
              <a:gd name="connsiteY75" fmla="*/ 3426 h 10000"/>
              <a:gd name="connsiteX76" fmla="*/ 5914 w 10000"/>
              <a:gd name="connsiteY76" fmla="*/ 3132 h 10000"/>
              <a:gd name="connsiteX77" fmla="*/ 6022 w 10000"/>
              <a:gd name="connsiteY77" fmla="*/ 3092 h 10000"/>
              <a:gd name="connsiteX78" fmla="*/ 6195 w 10000"/>
              <a:gd name="connsiteY78" fmla="*/ 3039 h 10000"/>
              <a:gd name="connsiteX79" fmla="*/ 6277 w 10000"/>
              <a:gd name="connsiteY79" fmla="*/ 3199 h 10000"/>
              <a:gd name="connsiteX80" fmla="*/ 6269 w 10000"/>
              <a:gd name="connsiteY80" fmla="*/ 3426 h 10000"/>
              <a:gd name="connsiteX81" fmla="*/ 6478 w 10000"/>
              <a:gd name="connsiteY81" fmla="*/ 3494 h 10000"/>
              <a:gd name="connsiteX82" fmla="*/ 6314 w 10000"/>
              <a:gd name="connsiteY82" fmla="*/ 3413 h 10000"/>
              <a:gd name="connsiteX83" fmla="*/ 6383 w 10000"/>
              <a:gd name="connsiteY83" fmla="*/ 3279 h 10000"/>
              <a:gd name="connsiteX84" fmla="*/ 6322 w 10000"/>
              <a:gd name="connsiteY84" fmla="*/ 3092 h 10000"/>
              <a:gd name="connsiteX85" fmla="*/ 5840 w 10000"/>
              <a:gd name="connsiteY85" fmla="*/ 2959 h 10000"/>
              <a:gd name="connsiteX86" fmla="*/ 5914 w 10000"/>
              <a:gd name="connsiteY86" fmla="*/ 2503 h 10000"/>
              <a:gd name="connsiteX87" fmla="*/ 5747 w 10000"/>
              <a:gd name="connsiteY87" fmla="*/ 2222 h 10000"/>
              <a:gd name="connsiteX88" fmla="*/ 5988 w 10000"/>
              <a:gd name="connsiteY88" fmla="*/ 1955 h 10000"/>
              <a:gd name="connsiteX89" fmla="*/ 5961 w 10000"/>
              <a:gd name="connsiteY89" fmla="*/ 1767 h 10000"/>
              <a:gd name="connsiteX90" fmla="*/ 6069 w 10000"/>
              <a:gd name="connsiteY90" fmla="*/ 1874 h 10000"/>
              <a:gd name="connsiteX91" fmla="*/ 6012 w 10000"/>
              <a:gd name="connsiteY91" fmla="*/ 2236 h 10000"/>
              <a:gd name="connsiteX92" fmla="*/ 6084 w 10000"/>
              <a:gd name="connsiteY92" fmla="*/ 2289 h 10000"/>
              <a:gd name="connsiteX93" fmla="*/ 6414 w 10000"/>
              <a:gd name="connsiteY93" fmla="*/ 2409 h 10000"/>
              <a:gd name="connsiteX94" fmla="*/ 6121 w 10000"/>
              <a:gd name="connsiteY94" fmla="*/ 2102 h 10000"/>
              <a:gd name="connsiteX95" fmla="*/ 6336 w 10000"/>
              <a:gd name="connsiteY95" fmla="*/ 2115 h 10000"/>
              <a:gd name="connsiteX96" fmla="*/ 6294 w 10000"/>
              <a:gd name="connsiteY96" fmla="*/ 1995 h 10000"/>
              <a:gd name="connsiteX97" fmla="*/ 6414 w 10000"/>
              <a:gd name="connsiteY97" fmla="*/ 1942 h 10000"/>
              <a:gd name="connsiteX98" fmla="*/ 7017 w 10000"/>
              <a:gd name="connsiteY98" fmla="*/ 2169 h 10000"/>
              <a:gd name="connsiteX99" fmla="*/ 6897 w 10000"/>
              <a:gd name="connsiteY99" fmla="*/ 2329 h 10000"/>
              <a:gd name="connsiteX100" fmla="*/ 6887 w 10000"/>
              <a:gd name="connsiteY100" fmla="*/ 2570 h 10000"/>
              <a:gd name="connsiteX101" fmla="*/ 7005 w 10000"/>
              <a:gd name="connsiteY101" fmla="*/ 2705 h 10000"/>
              <a:gd name="connsiteX102" fmla="*/ 7067 w 10000"/>
              <a:gd name="connsiteY102" fmla="*/ 2169 h 10000"/>
              <a:gd name="connsiteX103" fmla="*/ 6739 w 10000"/>
              <a:gd name="connsiteY103" fmla="*/ 1900 h 10000"/>
              <a:gd name="connsiteX104" fmla="*/ 6675 w 10000"/>
              <a:gd name="connsiteY104" fmla="*/ 1539 h 10000"/>
              <a:gd name="connsiteX105" fmla="*/ 7429 w 10000"/>
              <a:gd name="connsiteY105" fmla="*/ 1406 h 10000"/>
              <a:gd name="connsiteX106" fmla="*/ 7346 w 10000"/>
              <a:gd name="connsiteY106" fmla="*/ 1057 h 10000"/>
              <a:gd name="connsiteX107" fmla="*/ 7429 w 10000"/>
              <a:gd name="connsiteY107" fmla="*/ 1137 h 10000"/>
              <a:gd name="connsiteX108" fmla="*/ 7563 w 10000"/>
              <a:gd name="connsiteY108" fmla="*/ 1004 h 10000"/>
              <a:gd name="connsiteX109" fmla="*/ 7468 w 10000"/>
              <a:gd name="connsiteY109" fmla="*/ 964 h 10000"/>
              <a:gd name="connsiteX110" fmla="*/ 8273 w 10000"/>
              <a:gd name="connsiteY110" fmla="*/ 683 h 10000"/>
              <a:gd name="connsiteX111" fmla="*/ 8211 w 10000"/>
              <a:gd name="connsiteY111" fmla="*/ 616 h 10000"/>
              <a:gd name="connsiteX112" fmla="*/ 8574 w 10000"/>
              <a:gd name="connsiteY112" fmla="*/ 576 h 10000"/>
              <a:gd name="connsiteX113" fmla="*/ 8574 w 10000"/>
              <a:gd name="connsiteY113" fmla="*/ 669 h 10000"/>
              <a:gd name="connsiteX114" fmla="*/ 8659 w 10000"/>
              <a:gd name="connsiteY114" fmla="*/ 669 h 10000"/>
              <a:gd name="connsiteX115" fmla="*/ 8926 w 10000"/>
              <a:gd name="connsiteY115" fmla="*/ 549 h 10000"/>
              <a:gd name="connsiteX116" fmla="*/ 9057 w 10000"/>
              <a:gd name="connsiteY116" fmla="*/ 616 h 10000"/>
              <a:gd name="connsiteX117" fmla="*/ 8941 w 10000"/>
              <a:gd name="connsiteY117" fmla="*/ 469 h 10000"/>
              <a:gd name="connsiteX118" fmla="*/ 9238 w 10000"/>
              <a:gd name="connsiteY118" fmla="*/ 442 h 10000"/>
              <a:gd name="connsiteX119" fmla="*/ 9243 w 10000"/>
              <a:gd name="connsiteY119" fmla="*/ 254 h 10000"/>
              <a:gd name="connsiteX120" fmla="*/ 9601 w 10000"/>
              <a:gd name="connsiteY120" fmla="*/ 0 h 10000"/>
              <a:gd name="connsiteX121" fmla="*/ 10000 w 10000"/>
              <a:gd name="connsiteY121" fmla="*/ 267 h 10000"/>
              <a:gd name="connsiteX122" fmla="*/ 4680 w 10000"/>
              <a:gd name="connsiteY122" fmla="*/ 7121 h 10000"/>
              <a:gd name="connsiteX123" fmla="*/ 4391 w 10000"/>
              <a:gd name="connsiteY123" fmla="*/ 6907 h 10000"/>
              <a:gd name="connsiteX124" fmla="*/ 4109 w 10000"/>
              <a:gd name="connsiteY124" fmla="*/ 7068 h 10000"/>
              <a:gd name="connsiteX125" fmla="*/ 4041 w 10000"/>
              <a:gd name="connsiteY125" fmla="*/ 7014 h 10000"/>
              <a:gd name="connsiteX126" fmla="*/ 3771 w 10000"/>
              <a:gd name="connsiteY126" fmla="*/ 4912 h 10000"/>
              <a:gd name="connsiteX127" fmla="*/ 3901 w 10000"/>
              <a:gd name="connsiteY127" fmla="*/ 7148 h 10000"/>
              <a:gd name="connsiteX128" fmla="*/ 3639 w 10000"/>
              <a:gd name="connsiteY128" fmla="*/ 7202 h 10000"/>
              <a:gd name="connsiteX129" fmla="*/ 3544 w 10000"/>
              <a:gd name="connsiteY129" fmla="*/ 7148 h 10000"/>
              <a:gd name="connsiteX130" fmla="*/ 3515 w 10000"/>
              <a:gd name="connsiteY130" fmla="*/ 7202 h 10000"/>
              <a:gd name="connsiteX131" fmla="*/ 3655 w 10000"/>
              <a:gd name="connsiteY131" fmla="*/ 7403 h 10000"/>
              <a:gd name="connsiteX132" fmla="*/ 3559 w 10000"/>
              <a:gd name="connsiteY132" fmla="*/ 7523 h 10000"/>
              <a:gd name="connsiteX133" fmla="*/ 3567 w 10000"/>
              <a:gd name="connsiteY133" fmla="*/ 7697 h 10000"/>
              <a:gd name="connsiteX134" fmla="*/ 3715 w 10000"/>
              <a:gd name="connsiteY134" fmla="*/ 7711 h 10000"/>
              <a:gd name="connsiteX135" fmla="*/ 3776 w 10000"/>
              <a:gd name="connsiteY135" fmla="*/ 7871 h 10000"/>
              <a:gd name="connsiteX136" fmla="*/ 3743 w 10000"/>
              <a:gd name="connsiteY136" fmla="*/ 7991 h 10000"/>
              <a:gd name="connsiteX137" fmla="*/ 3639 w 10000"/>
              <a:gd name="connsiteY137" fmla="*/ 7911 h 10000"/>
              <a:gd name="connsiteX138" fmla="*/ 3544 w 10000"/>
              <a:gd name="connsiteY138" fmla="*/ 7978 h 10000"/>
              <a:gd name="connsiteX139" fmla="*/ 3465 w 10000"/>
              <a:gd name="connsiteY139" fmla="*/ 7911 h 10000"/>
              <a:gd name="connsiteX140" fmla="*/ 3425 w 10000"/>
              <a:gd name="connsiteY140" fmla="*/ 7804 h 10000"/>
              <a:gd name="connsiteX141" fmla="*/ 3328 w 10000"/>
              <a:gd name="connsiteY141" fmla="*/ 7871 h 10000"/>
              <a:gd name="connsiteX142" fmla="*/ 3242 w 10000"/>
              <a:gd name="connsiteY142" fmla="*/ 7804 h 10000"/>
              <a:gd name="connsiteX143" fmla="*/ 3166 w 10000"/>
              <a:gd name="connsiteY143" fmla="*/ 7911 h 10000"/>
              <a:gd name="connsiteX144" fmla="*/ 3054 w 10000"/>
              <a:gd name="connsiteY144" fmla="*/ 7924 h 10000"/>
              <a:gd name="connsiteX145" fmla="*/ 2978 w 10000"/>
              <a:gd name="connsiteY145" fmla="*/ 7804 h 10000"/>
              <a:gd name="connsiteX146" fmla="*/ 2580 w 10000"/>
              <a:gd name="connsiteY146" fmla="*/ 7764 h 10000"/>
              <a:gd name="connsiteX147" fmla="*/ 2532 w 10000"/>
              <a:gd name="connsiteY147" fmla="*/ 7831 h 10000"/>
              <a:gd name="connsiteX148" fmla="*/ 2494 w 10000"/>
              <a:gd name="connsiteY148" fmla="*/ 7831 h 10000"/>
              <a:gd name="connsiteX149" fmla="*/ 2426 w 10000"/>
              <a:gd name="connsiteY149" fmla="*/ 7965 h 10000"/>
              <a:gd name="connsiteX150" fmla="*/ 2439 w 10000"/>
              <a:gd name="connsiteY150" fmla="*/ 8099 h 10000"/>
              <a:gd name="connsiteX151" fmla="*/ 2394 w 10000"/>
              <a:gd name="connsiteY151" fmla="*/ 8099 h 10000"/>
              <a:gd name="connsiteX152" fmla="*/ 2358 w 10000"/>
              <a:gd name="connsiteY152" fmla="*/ 7991 h 10000"/>
              <a:gd name="connsiteX153" fmla="*/ 2305 w 10000"/>
              <a:gd name="connsiteY153" fmla="*/ 8005 h 10000"/>
              <a:gd name="connsiteX154" fmla="*/ 2287 w 10000"/>
              <a:gd name="connsiteY154" fmla="*/ 8393 h 10000"/>
              <a:gd name="connsiteX155" fmla="*/ 2350 w 10000"/>
              <a:gd name="connsiteY155" fmla="*/ 8514 h 10000"/>
              <a:gd name="connsiteX156" fmla="*/ 2350 w 10000"/>
              <a:gd name="connsiteY156" fmla="*/ 8621 h 10000"/>
              <a:gd name="connsiteX157" fmla="*/ 2412 w 10000"/>
              <a:gd name="connsiteY157" fmla="*/ 8607 h 10000"/>
              <a:gd name="connsiteX158" fmla="*/ 2494 w 10000"/>
              <a:gd name="connsiteY158" fmla="*/ 8554 h 10000"/>
              <a:gd name="connsiteX159" fmla="*/ 2570 w 10000"/>
              <a:gd name="connsiteY159" fmla="*/ 8728 h 10000"/>
              <a:gd name="connsiteX160" fmla="*/ 2623 w 10000"/>
              <a:gd name="connsiteY160" fmla="*/ 8835 h 10000"/>
              <a:gd name="connsiteX161" fmla="*/ 2679 w 10000"/>
              <a:gd name="connsiteY161" fmla="*/ 8983 h 10000"/>
              <a:gd name="connsiteX162" fmla="*/ 2771 w 10000"/>
              <a:gd name="connsiteY162" fmla="*/ 9009 h 10000"/>
              <a:gd name="connsiteX163" fmla="*/ 2652 w 10000"/>
              <a:gd name="connsiteY163" fmla="*/ 9130 h 10000"/>
              <a:gd name="connsiteX164" fmla="*/ 2570 w 10000"/>
              <a:gd name="connsiteY164" fmla="*/ 9023 h 10000"/>
              <a:gd name="connsiteX165" fmla="*/ 2484 w 10000"/>
              <a:gd name="connsiteY165" fmla="*/ 9464 h 10000"/>
              <a:gd name="connsiteX166" fmla="*/ 2587 w 10000"/>
              <a:gd name="connsiteY166" fmla="*/ 9571 h 10000"/>
              <a:gd name="connsiteX167" fmla="*/ 2679 w 10000"/>
              <a:gd name="connsiteY167" fmla="*/ 10000 h 10000"/>
              <a:gd name="connsiteX168" fmla="*/ 2596 w 10000"/>
              <a:gd name="connsiteY168" fmla="*/ 9919 h 10000"/>
              <a:gd name="connsiteX169" fmla="*/ 2513 w 10000"/>
              <a:gd name="connsiteY169" fmla="*/ 9879 h 10000"/>
              <a:gd name="connsiteX170" fmla="*/ 2412 w 10000"/>
              <a:gd name="connsiteY170" fmla="*/ 9853 h 10000"/>
              <a:gd name="connsiteX171" fmla="*/ 2350 w 10000"/>
              <a:gd name="connsiteY171" fmla="*/ 9812 h 10000"/>
              <a:gd name="connsiteX172" fmla="*/ 2277 w 10000"/>
              <a:gd name="connsiteY172" fmla="*/ 9786 h 10000"/>
              <a:gd name="connsiteX173" fmla="*/ 2221 w 10000"/>
              <a:gd name="connsiteY173" fmla="*/ 9639 h 10000"/>
              <a:gd name="connsiteX174" fmla="*/ 2094 w 10000"/>
              <a:gd name="connsiteY174" fmla="*/ 9732 h 10000"/>
              <a:gd name="connsiteX175" fmla="*/ 1976 w 10000"/>
              <a:gd name="connsiteY175" fmla="*/ 9719 h 10000"/>
              <a:gd name="connsiteX176" fmla="*/ 1900 w 10000"/>
              <a:gd name="connsiteY176" fmla="*/ 9598 h 10000"/>
              <a:gd name="connsiteX177" fmla="*/ 1704 w 10000"/>
              <a:gd name="connsiteY177" fmla="*/ 9477 h 10000"/>
              <a:gd name="connsiteX178" fmla="*/ 1501 w 10000"/>
              <a:gd name="connsiteY178" fmla="*/ 9491 h 10000"/>
              <a:gd name="connsiteX179" fmla="*/ 1290 w 10000"/>
              <a:gd name="connsiteY179" fmla="*/ 9290 h 10000"/>
              <a:gd name="connsiteX180" fmla="*/ 1458 w 10000"/>
              <a:gd name="connsiteY180" fmla="*/ 9090 h 10000"/>
              <a:gd name="connsiteX181" fmla="*/ 1478 w 10000"/>
              <a:gd name="connsiteY181" fmla="*/ 8929 h 10000"/>
              <a:gd name="connsiteX182" fmla="*/ 1478 w 10000"/>
              <a:gd name="connsiteY182" fmla="*/ 8754 h 10000"/>
              <a:gd name="connsiteX183" fmla="*/ 1484 w 10000"/>
              <a:gd name="connsiteY183" fmla="*/ 8634 h 10000"/>
              <a:gd name="connsiteX184" fmla="*/ 1597 w 10000"/>
              <a:gd name="connsiteY184" fmla="*/ 8581 h 10000"/>
              <a:gd name="connsiteX185" fmla="*/ 1539 w 10000"/>
              <a:gd name="connsiteY185" fmla="*/ 8327 h 10000"/>
              <a:gd name="connsiteX186" fmla="*/ 1410 w 10000"/>
              <a:gd name="connsiteY186" fmla="*/ 8260 h 10000"/>
              <a:gd name="connsiteX187" fmla="*/ 1351 w 10000"/>
              <a:gd name="connsiteY187" fmla="*/ 8220 h 10000"/>
              <a:gd name="connsiteX188" fmla="*/ 1264 w 10000"/>
              <a:gd name="connsiteY188" fmla="*/ 8260 h 10000"/>
              <a:gd name="connsiteX189" fmla="*/ 1076 w 10000"/>
              <a:gd name="connsiteY189" fmla="*/ 8193 h 10000"/>
              <a:gd name="connsiteX190" fmla="*/ 928 w 10000"/>
              <a:gd name="connsiteY190" fmla="*/ 7938 h 10000"/>
              <a:gd name="connsiteX191" fmla="*/ 808 w 10000"/>
              <a:gd name="connsiteY191" fmla="*/ 7858 h 10000"/>
              <a:gd name="connsiteX192" fmla="*/ 759 w 10000"/>
              <a:gd name="connsiteY192" fmla="*/ 7630 h 10000"/>
              <a:gd name="connsiteX193" fmla="*/ 649 w 10000"/>
              <a:gd name="connsiteY193" fmla="*/ 7604 h 10000"/>
              <a:gd name="connsiteX194" fmla="*/ 547 w 10000"/>
              <a:gd name="connsiteY194" fmla="*/ 7684 h 10000"/>
              <a:gd name="connsiteX195" fmla="*/ 485 w 10000"/>
              <a:gd name="connsiteY195" fmla="*/ 7724 h 10000"/>
              <a:gd name="connsiteX196" fmla="*/ 457 w 10000"/>
              <a:gd name="connsiteY196" fmla="*/ 7617 h 10000"/>
              <a:gd name="connsiteX197" fmla="*/ 400 w 10000"/>
              <a:gd name="connsiteY197" fmla="*/ 7523 h 10000"/>
              <a:gd name="connsiteX198" fmla="*/ 547 w 10000"/>
              <a:gd name="connsiteY198" fmla="*/ 7497 h 10000"/>
              <a:gd name="connsiteX199" fmla="*/ 533 w 10000"/>
              <a:gd name="connsiteY199" fmla="*/ 7430 h 10000"/>
              <a:gd name="connsiteX200" fmla="*/ 500 w 10000"/>
              <a:gd name="connsiteY200" fmla="*/ 7390 h 10000"/>
              <a:gd name="connsiteX201" fmla="*/ 457 w 10000"/>
              <a:gd name="connsiteY201" fmla="*/ 7336 h 10000"/>
              <a:gd name="connsiteX202" fmla="*/ 374 w 10000"/>
              <a:gd name="connsiteY202" fmla="*/ 7068 h 10000"/>
              <a:gd name="connsiteX203" fmla="*/ 266 w 10000"/>
              <a:gd name="connsiteY203" fmla="*/ 6921 h 10000"/>
              <a:gd name="connsiteX204" fmla="*/ 156 w 10000"/>
              <a:gd name="connsiteY204" fmla="*/ 6921 h 10000"/>
              <a:gd name="connsiteX205" fmla="*/ 33 w 10000"/>
              <a:gd name="connsiteY205" fmla="*/ 6921 h 10000"/>
              <a:gd name="connsiteX206" fmla="*/ 0 w 10000"/>
              <a:gd name="connsiteY206" fmla="*/ 6720 h 10000"/>
              <a:gd name="connsiteX207" fmla="*/ 68 w 10000"/>
              <a:gd name="connsiteY207" fmla="*/ 6587 h 10000"/>
              <a:gd name="connsiteX0" fmla="*/ 68 w 9601"/>
              <a:gd name="connsiteY0" fmla="*/ 6587 h 10000"/>
              <a:gd name="connsiteX1" fmla="*/ 120 w 9601"/>
              <a:gd name="connsiteY1" fmla="*/ 6345 h 10000"/>
              <a:gd name="connsiteX2" fmla="*/ 201 w 9601"/>
              <a:gd name="connsiteY2" fmla="*/ 6131 h 10000"/>
              <a:gd name="connsiteX3" fmla="*/ 138 w 9601"/>
              <a:gd name="connsiteY3" fmla="*/ 5877 h 10000"/>
              <a:gd name="connsiteX4" fmla="*/ 138 w 9601"/>
              <a:gd name="connsiteY4" fmla="*/ 5729 h 10000"/>
              <a:gd name="connsiteX5" fmla="*/ 419 w 9601"/>
              <a:gd name="connsiteY5" fmla="*/ 5662 h 10000"/>
              <a:gd name="connsiteX6" fmla="*/ 219 w 9601"/>
              <a:gd name="connsiteY6" fmla="*/ 5582 h 10000"/>
              <a:gd name="connsiteX7" fmla="*/ 224 w 9601"/>
              <a:gd name="connsiteY7" fmla="*/ 5475 h 10000"/>
              <a:gd name="connsiteX8" fmla="*/ 99 w 9601"/>
              <a:gd name="connsiteY8" fmla="*/ 5502 h 10000"/>
              <a:gd name="connsiteX9" fmla="*/ 573 w 9601"/>
              <a:gd name="connsiteY9" fmla="*/ 4912 h 10000"/>
              <a:gd name="connsiteX10" fmla="*/ 362 w 9601"/>
              <a:gd name="connsiteY10" fmla="*/ 4297 h 10000"/>
              <a:gd name="connsiteX11" fmla="*/ 419 w 9601"/>
              <a:gd name="connsiteY11" fmla="*/ 4002 h 10000"/>
              <a:gd name="connsiteX12" fmla="*/ 293 w 9601"/>
              <a:gd name="connsiteY12" fmla="*/ 3668 h 10000"/>
              <a:gd name="connsiteX13" fmla="*/ 392 w 9601"/>
              <a:gd name="connsiteY13" fmla="*/ 3481 h 10000"/>
              <a:gd name="connsiteX14" fmla="*/ 219 w 9601"/>
              <a:gd name="connsiteY14" fmla="*/ 3226 h 10000"/>
              <a:gd name="connsiteX15" fmla="*/ 266 w 9601"/>
              <a:gd name="connsiteY15" fmla="*/ 3012 h 10000"/>
              <a:gd name="connsiteX16" fmla="*/ 500 w 9601"/>
              <a:gd name="connsiteY16" fmla="*/ 2771 h 10000"/>
              <a:gd name="connsiteX17" fmla="*/ 628 w 9601"/>
              <a:gd name="connsiteY17" fmla="*/ 2745 h 10000"/>
              <a:gd name="connsiteX18" fmla="*/ 781 w 9601"/>
              <a:gd name="connsiteY18" fmla="*/ 2798 h 10000"/>
              <a:gd name="connsiteX19" fmla="*/ 649 w 9601"/>
              <a:gd name="connsiteY19" fmla="*/ 2852 h 10000"/>
              <a:gd name="connsiteX20" fmla="*/ 759 w 9601"/>
              <a:gd name="connsiteY20" fmla="*/ 2945 h 10000"/>
              <a:gd name="connsiteX21" fmla="*/ 1119 w 9601"/>
              <a:gd name="connsiteY21" fmla="*/ 2972 h 10000"/>
              <a:gd name="connsiteX22" fmla="*/ 1780 w 9601"/>
              <a:gd name="connsiteY22" fmla="*/ 3468 h 10000"/>
              <a:gd name="connsiteX23" fmla="*/ 1789 w 9601"/>
              <a:gd name="connsiteY23" fmla="*/ 3708 h 10000"/>
              <a:gd name="connsiteX24" fmla="*/ 1510 w 9601"/>
              <a:gd name="connsiteY24" fmla="*/ 3935 h 10000"/>
              <a:gd name="connsiteX25" fmla="*/ 628 w 9601"/>
              <a:gd name="connsiteY25" fmla="*/ 3628 h 10000"/>
              <a:gd name="connsiteX26" fmla="*/ 990 w 9601"/>
              <a:gd name="connsiteY26" fmla="*/ 3989 h 10000"/>
              <a:gd name="connsiteX27" fmla="*/ 982 w 9601"/>
              <a:gd name="connsiteY27" fmla="*/ 4404 h 10000"/>
              <a:gd name="connsiteX28" fmla="*/ 1329 w 9601"/>
              <a:gd name="connsiteY28" fmla="*/ 4605 h 10000"/>
              <a:gd name="connsiteX29" fmla="*/ 1428 w 9601"/>
              <a:gd name="connsiteY29" fmla="*/ 4578 h 10000"/>
              <a:gd name="connsiteX30" fmla="*/ 1378 w 9601"/>
              <a:gd name="connsiteY30" fmla="*/ 4404 h 10000"/>
              <a:gd name="connsiteX31" fmla="*/ 1213 w 9601"/>
              <a:gd name="connsiteY31" fmla="*/ 4338 h 10000"/>
              <a:gd name="connsiteX32" fmla="*/ 1257 w 9601"/>
              <a:gd name="connsiteY32" fmla="*/ 4189 h 10000"/>
              <a:gd name="connsiteX33" fmla="*/ 1410 w 9601"/>
              <a:gd name="connsiteY33" fmla="*/ 4351 h 10000"/>
              <a:gd name="connsiteX34" fmla="*/ 1757 w 9601"/>
              <a:gd name="connsiteY34" fmla="*/ 4404 h 10000"/>
              <a:gd name="connsiteX35" fmla="*/ 1613 w 9601"/>
              <a:gd name="connsiteY35" fmla="*/ 4069 h 10000"/>
              <a:gd name="connsiteX36" fmla="*/ 1933 w 9601"/>
              <a:gd name="connsiteY36" fmla="*/ 3802 h 10000"/>
              <a:gd name="connsiteX37" fmla="*/ 2160 w 9601"/>
              <a:gd name="connsiteY37" fmla="*/ 3989 h 10000"/>
              <a:gd name="connsiteX38" fmla="*/ 2145 w 9601"/>
              <a:gd name="connsiteY38" fmla="*/ 3253 h 10000"/>
              <a:gd name="connsiteX39" fmla="*/ 2060 w 9601"/>
              <a:gd name="connsiteY39" fmla="*/ 3132 h 10000"/>
              <a:gd name="connsiteX40" fmla="*/ 2439 w 9601"/>
              <a:gd name="connsiteY40" fmla="*/ 3306 h 10000"/>
              <a:gd name="connsiteX41" fmla="*/ 2469 w 9601"/>
              <a:gd name="connsiteY41" fmla="*/ 3386 h 10000"/>
              <a:gd name="connsiteX42" fmla="*/ 2258 w 9601"/>
              <a:gd name="connsiteY42" fmla="*/ 3521 h 10000"/>
              <a:gd name="connsiteX43" fmla="*/ 2469 w 9601"/>
              <a:gd name="connsiteY43" fmla="*/ 3762 h 10000"/>
              <a:gd name="connsiteX44" fmla="*/ 2639 w 9601"/>
              <a:gd name="connsiteY44" fmla="*/ 3481 h 10000"/>
              <a:gd name="connsiteX45" fmla="*/ 3352 w 9601"/>
              <a:gd name="connsiteY45" fmla="*/ 3039 h 10000"/>
              <a:gd name="connsiteX46" fmla="*/ 3465 w 9601"/>
              <a:gd name="connsiteY46" fmla="*/ 3025 h 10000"/>
              <a:gd name="connsiteX47" fmla="*/ 3352 w 9601"/>
              <a:gd name="connsiteY47" fmla="*/ 3092 h 10000"/>
              <a:gd name="connsiteX48" fmla="*/ 3699 w 9601"/>
              <a:gd name="connsiteY48" fmla="*/ 4899 h 10000"/>
              <a:gd name="connsiteX49" fmla="*/ 3989 w 9601"/>
              <a:gd name="connsiteY49" fmla="*/ 3025 h 10000"/>
              <a:gd name="connsiteX50" fmla="*/ 4109 w 9601"/>
              <a:gd name="connsiteY50" fmla="*/ 3226 h 10000"/>
              <a:gd name="connsiteX51" fmla="*/ 4231 w 9601"/>
              <a:gd name="connsiteY51" fmla="*/ 3079 h 10000"/>
              <a:gd name="connsiteX52" fmla="*/ 4162 w 9601"/>
              <a:gd name="connsiteY52" fmla="*/ 2838 h 10000"/>
              <a:gd name="connsiteX53" fmla="*/ 4236 w 9601"/>
              <a:gd name="connsiteY53" fmla="*/ 2758 h 10000"/>
              <a:gd name="connsiteX54" fmla="*/ 4636 w 9601"/>
              <a:gd name="connsiteY54" fmla="*/ 2878 h 10000"/>
              <a:gd name="connsiteX55" fmla="*/ 5156 w 9601"/>
              <a:gd name="connsiteY55" fmla="*/ 3293 h 10000"/>
              <a:gd name="connsiteX56" fmla="*/ 5258 w 9601"/>
              <a:gd name="connsiteY56" fmla="*/ 3092 h 10000"/>
              <a:gd name="connsiteX57" fmla="*/ 5145 w 9601"/>
              <a:gd name="connsiteY57" fmla="*/ 2878 h 10000"/>
              <a:gd name="connsiteX58" fmla="*/ 4983 w 9601"/>
              <a:gd name="connsiteY58" fmla="*/ 2825 h 10000"/>
              <a:gd name="connsiteX59" fmla="*/ 5045 w 9601"/>
              <a:gd name="connsiteY59" fmla="*/ 2490 h 10000"/>
              <a:gd name="connsiteX60" fmla="*/ 4936 w 9601"/>
              <a:gd name="connsiteY60" fmla="*/ 2450 h 10000"/>
              <a:gd name="connsiteX61" fmla="*/ 4973 w 9601"/>
              <a:gd name="connsiteY61" fmla="*/ 2289 h 10000"/>
              <a:gd name="connsiteX62" fmla="*/ 5162 w 9601"/>
              <a:gd name="connsiteY62" fmla="*/ 2129 h 10000"/>
              <a:gd name="connsiteX63" fmla="*/ 5292 w 9601"/>
              <a:gd name="connsiteY63" fmla="*/ 1727 h 10000"/>
              <a:gd name="connsiteX64" fmla="*/ 5560 w 9601"/>
              <a:gd name="connsiteY64" fmla="*/ 1740 h 10000"/>
              <a:gd name="connsiteX65" fmla="*/ 5696 w 9601"/>
              <a:gd name="connsiteY65" fmla="*/ 1793 h 10000"/>
              <a:gd name="connsiteX66" fmla="*/ 5591 w 9601"/>
              <a:gd name="connsiteY66" fmla="*/ 2222 h 10000"/>
              <a:gd name="connsiteX67" fmla="*/ 5702 w 9601"/>
              <a:gd name="connsiteY67" fmla="*/ 2423 h 10000"/>
              <a:gd name="connsiteX68" fmla="*/ 5668 w 9601"/>
              <a:gd name="connsiteY68" fmla="*/ 3012 h 10000"/>
              <a:gd name="connsiteX69" fmla="*/ 5805 w 9601"/>
              <a:gd name="connsiteY69" fmla="*/ 3213 h 10000"/>
              <a:gd name="connsiteX70" fmla="*/ 5747 w 9601"/>
              <a:gd name="connsiteY70" fmla="*/ 3426 h 10000"/>
              <a:gd name="connsiteX71" fmla="*/ 5546 w 9601"/>
              <a:gd name="connsiteY71" fmla="*/ 3588 h 10000"/>
              <a:gd name="connsiteX72" fmla="*/ 5610 w 9601"/>
              <a:gd name="connsiteY72" fmla="*/ 3668 h 10000"/>
              <a:gd name="connsiteX73" fmla="*/ 5340 w 9601"/>
              <a:gd name="connsiteY73" fmla="*/ 3748 h 10000"/>
              <a:gd name="connsiteX74" fmla="*/ 5630 w 9601"/>
              <a:gd name="connsiteY74" fmla="*/ 3895 h 10000"/>
              <a:gd name="connsiteX75" fmla="*/ 5953 w 9601"/>
              <a:gd name="connsiteY75" fmla="*/ 3426 h 10000"/>
              <a:gd name="connsiteX76" fmla="*/ 5914 w 9601"/>
              <a:gd name="connsiteY76" fmla="*/ 3132 h 10000"/>
              <a:gd name="connsiteX77" fmla="*/ 6022 w 9601"/>
              <a:gd name="connsiteY77" fmla="*/ 3092 h 10000"/>
              <a:gd name="connsiteX78" fmla="*/ 6195 w 9601"/>
              <a:gd name="connsiteY78" fmla="*/ 3039 h 10000"/>
              <a:gd name="connsiteX79" fmla="*/ 6277 w 9601"/>
              <a:gd name="connsiteY79" fmla="*/ 3199 h 10000"/>
              <a:gd name="connsiteX80" fmla="*/ 6269 w 9601"/>
              <a:gd name="connsiteY80" fmla="*/ 3426 h 10000"/>
              <a:gd name="connsiteX81" fmla="*/ 6478 w 9601"/>
              <a:gd name="connsiteY81" fmla="*/ 3494 h 10000"/>
              <a:gd name="connsiteX82" fmla="*/ 6314 w 9601"/>
              <a:gd name="connsiteY82" fmla="*/ 3413 h 10000"/>
              <a:gd name="connsiteX83" fmla="*/ 6383 w 9601"/>
              <a:gd name="connsiteY83" fmla="*/ 3279 h 10000"/>
              <a:gd name="connsiteX84" fmla="*/ 6322 w 9601"/>
              <a:gd name="connsiteY84" fmla="*/ 3092 h 10000"/>
              <a:gd name="connsiteX85" fmla="*/ 5840 w 9601"/>
              <a:gd name="connsiteY85" fmla="*/ 2959 h 10000"/>
              <a:gd name="connsiteX86" fmla="*/ 5914 w 9601"/>
              <a:gd name="connsiteY86" fmla="*/ 2503 h 10000"/>
              <a:gd name="connsiteX87" fmla="*/ 5747 w 9601"/>
              <a:gd name="connsiteY87" fmla="*/ 2222 h 10000"/>
              <a:gd name="connsiteX88" fmla="*/ 5988 w 9601"/>
              <a:gd name="connsiteY88" fmla="*/ 1955 h 10000"/>
              <a:gd name="connsiteX89" fmla="*/ 5961 w 9601"/>
              <a:gd name="connsiteY89" fmla="*/ 1767 h 10000"/>
              <a:gd name="connsiteX90" fmla="*/ 6069 w 9601"/>
              <a:gd name="connsiteY90" fmla="*/ 1874 h 10000"/>
              <a:gd name="connsiteX91" fmla="*/ 6012 w 9601"/>
              <a:gd name="connsiteY91" fmla="*/ 2236 h 10000"/>
              <a:gd name="connsiteX92" fmla="*/ 6084 w 9601"/>
              <a:gd name="connsiteY92" fmla="*/ 2289 h 10000"/>
              <a:gd name="connsiteX93" fmla="*/ 6414 w 9601"/>
              <a:gd name="connsiteY93" fmla="*/ 2409 h 10000"/>
              <a:gd name="connsiteX94" fmla="*/ 6121 w 9601"/>
              <a:gd name="connsiteY94" fmla="*/ 2102 h 10000"/>
              <a:gd name="connsiteX95" fmla="*/ 6336 w 9601"/>
              <a:gd name="connsiteY95" fmla="*/ 2115 h 10000"/>
              <a:gd name="connsiteX96" fmla="*/ 6294 w 9601"/>
              <a:gd name="connsiteY96" fmla="*/ 1995 h 10000"/>
              <a:gd name="connsiteX97" fmla="*/ 6414 w 9601"/>
              <a:gd name="connsiteY97" fmla="*/ 1942 h 10000"/>
              <a:gd name="connsiteX98" fmla="*/ 7017 w 9601"/>
              <a:gd name="connsiteY98" fmla="*/ 2169 h 10000"/>
              <a:gd name="connsiteX99" fmla="*/ 6897 w 9601"/>
              <a:gd name="connsiteY99" fmla="*/ 2329 h 10000"/>
              <a:gd name="connsiteX100" fmla="*/ 6887 w 9601"/>
              <a:gd name="connsiteY100" fmla="*/ 2570 h 10000"/>
              <a:gd name="connsiteX101" fmla="*/ 7005 w 9601"/>
              <a:gd name="connsiteY101" fmla="*/ 2705 h 10000"/>
              <a:gd name="connsiteX102" fmla="*/ 7067 w 9601"/>
              <a:gd name="connsiteY102" fmla="*/ 2169 h 10000"/>
              <a:gd name="connsiteX103" fmla="*/ 6739 w 9601"/>
              <a:gd name="connsiteY103" fmla="*/ 1900 h 10000"/>
              <a:gd name="connsiteX104" fmla="*/ 6675 w 9601"/>
              <a:gd name="connsiteY104" fmla="*/ 1539 h 10000"/>
              <a:gd name="connsiteX105" fmla="*/ 7429 w 9601"/>
              <a:gd name="connsiteY105" fmla="*/ 1406 h 10000"/>
              <a:gd name="connsiteX106" fmla="*/ 7346 w 9601"/>
              <a:gd name="connsiteY106" fmla="*/ 1057 h 10000"/>
              <a:gd name="connsiteX107" fmla="*/ 7429 w 9601"/>
              <a:gd name="connsiteY107" fmla="*/ 1137 h 10000"/>
              <a:gd name="connsiteX108" fmla="*/ 7563 w 9601"/>
              <a:gd name="connsiteY108" fmla="*/ 1004 h 10000"/>
              <a:gd name="connsiteX109" fmla="*/ 7468 w 9601"/>
              <a:gd name="connsiteY109" fmla="*/ 964 h 10000"/>
              <a:gd name="connsiteX110" fmla="*/ 8273 w 9601"/>
              <a:gd name="connsiteY110" fmla="*/ 683 h 10000"/>
              <a:gd name="connsiteX111" fmla="*/ 8211 w 9601"/>
              <a:gd name="connsiteY111" fmla="*/ 616 h 10000"/>
              <a:gd name="connsiteX112" fmla="*/ 8574 w 9601"/>
              <a:gd name="connsiteY112" fmla="*/ 576 h 10000"/>
              <a:gd name="connsiteX113" fmla="*/ 8574 w 9601"/>
              <a:gd name="connsiteY113" fmla="*/ 669 h 10000"/>
              <a:gd name="connsiteX114" fmla="*/ 8659 w 9601"/>
              <a:gd name="connsiteY114" fmla="*/ 669 h 10000"/>
              <a:gd name="connsiteX115" fmla="*/ 8926 w 9601"/>
              <a:gd name="connsiteY115" fmla="*/ 549 h 10000"/>
              <a:gd name="connsiteX116" fmla="*/ 9057 w 9601"/>
              <a:gd name="connsiteY116" fmla="*/ 616 h 10000"/>
              <a:gd name="connsiteX117" fmla="*/ 8941 w 9601"/>
              <a:gd name="connsiteY117" fmla="*/ 469 h 10000"/>
              <a:gd name="connsiteX118" fmla="*/ 9238 w 9601"/>
              <a:gd name="connsiteY118" fmla="*/ 442 h 10000"/>
              <a:gd name="connsiteX119" fmla="*/ 9243 w 9601"/>
              <a:gd name="connsiteY119" fmla="*/ 254 h 10000"/>
              <a:gd name="connsiteX120" fmla="*/ 9601 w 9601"/>
              <a:gd name="connsiteY120" fmla="*/ 0 h 10000"/>
              <a:gd name="connsiteX121" fmla="*/ 4680 w 9601"/>
              <a:gd name="connsiteY121" fmla="*/ 7121 h 10000"/>
              <a:gd name="connsiteX122" fmla="*/ 4391 w 9601"/>
              <a:gd name="connsiteY122" fmla="*/ 6907 h 10000"/>
              <a:gd name="connsiteX123" fmla="*/ 4109 w 9601"/>
              <a:gd name="connsiteY123" fmla="*/ 7068 h 10000"/>
              <a:gd name="connsiteX124" fmla="*/ 4041 w 9601"/>
              <a:gd name="connsiteY124" fmla="*/ 7014 h 10000"/>
              <a:gd name="connsiteX125" fmla="*/ 3771 w 9601"/>
              <a:gd name="connsiteY125" fmla="*/ 4912 h 10000"/>
              <a:gd name="connsiteX126" fmla="*/ 3901 w 9601"/>
              <a:gd name="connsiteY126" fmla="*/ 7148 h 10000"/>
              <a:gd name="connsiteX127" fmla="*/ 3639 w 9601"/>
              <a:gd name="connsiteY127" fmla="*/ 7202 h 10000"/>
              <a:gd name="connsiteX128" fmla="*/ 3544 w 9601"/>
              <a:gd name="connsiteY128" fmla="*/ 7148 h 10000"/>
              <a:gd name="connsiteX129" fmla="*/ 3515 w 9601"/>
              <a:gd name="connsiteY129" fmla="*/ 7202 h 10000"/>
              <a:gd name="connsiteX130" fmla="*/ 3655 w 9601"/>
              <a:gd name="connsiteY130" fmla="*/ 7403 h 10000"/>
              <a:gd name="connsiteX131" fmla="*/ 3559 w 9601"/>
              <a:gd name="connsiteY131" fmla="*/ 7523 h 10000"/>
              <a:gd name="connsiteX132" fmla="*/ 3567 w 9601"/>
              <a:gd name="connsiteY132" fmla="*/ 7697 h 10000"/>
              <a:gd name="connsiteX133" fmla="*/ 3715 w 9601"/>
              <a:gd name="connsiteY133" fmla="*/ 7711 h 10000"/>
              <a:gd name="connsiteX134" fmla="*/ 3776 w 9601"/>
              <a:gd name="connsiteY134" fmla="*/ 7871 h 10000"/>
              <a:gd name="connsiteX135" fmla="*/ 3743 w 9601"/>
              <a:gd name="connsiteY135" fmla="*/ 7991 h 10000"/>
              <a:gd name="connsiteX136" fmla="*/ 3639 w 9601"/>
              <a:gd name="connsiteY136" fmla="*/ 7911 h 10000"/>
              <a:gd name="connsiteX137" fmla="*/ 3544 w 9601"/>
              <a:gd name="connsiteY137" fmla="*/ 7978 h 10000"/>
              <a:gd name="connsiteX138" fmla="*/ 3465 w 9601"/>
              <a:gd name="connsiteY138" fmla="*/ 7911 h 10000"/>
              <a:gd name="connsiteX139" fmla="*/ 3425 w 9601"/>
              <a:gd name="connsiteY139" fmla="*/ 7804 h 10000"/>
              <a:gd name="connsiteX140" fmla="*/ 3328 w 9601"/>
              <a:gd name="connsiteY140" fmla="*/ 7871 h 10000"/>
              <a:gd name="connsiteX141" fmla="*/ 3242 w 9601"/>
              <a:gd name="connsiteY141" fmla="*/ 7804 h 10000"/>
              <a:gd name="connsiteX142" fmla="*/ 3166 w 9601"/>
              <a:gd name="connsiteY142" fmla="*/ 7911 h 10000"/>
              <a:gd name="connsiteX143" fmla="*/ 3054 w 9601"/>
              <a:gd name="connsiteY143" fmla="*/ 7924 h 10000"/>
              <a:gd name="connsiteX144" fmla="*/ 2978 w 9601"/>
              <a:gd name="connsiteY144" fmla="*/ 7804 h 10000"/>
              <a:gd name="connsiteX145" fmla="*/ 2580 w 9601"/>
              <a:gd name="connsiteY145" fmla="*/ 7764 h 10000"/>
              <a:gd name="connsiteX146" fmla="*/ 2532 w 9601"/>
              <a:gd name="connsiteY146" fmla="*/ 7831 h 10000"/>
              <a:gd name="connsiteX147" fmla="*/ 2494 w 9601"/>
              <a:gd name="connsiteY147" fmla="*/ 7831 h 10000"/>
              <a:gd name="connsiteX148" fmla="*/ 2426 w 9601"/>
              <a:gd name="connsiteY148" fmla="*/ 7965 h 10000"/>
              <a:gd name="connsiteX149" fmla="*/ 2439 w 9601"/>
              <a:gd name="connsiteY149" fmla="*/ 8099 h 10000"/>
              <a:gd name="connsiteX150" fmla="*/ 2394 w 9601"/>
              <a:gd name="connsiteY150" fmla="*/ 8099 h 10000"/>
              <a:gd name="connsiteX151" fmla="*/ 2358 w 9601"/>
              <a:gd name="connsiteY151" fmla="*/ 7991 h 10000"/>
              <a:gd name="connsiteX152" fmla="*/ 2305 w 9601"/>
              <a:gd name="connsiteY152" fmla="*/ 8005 h 10000"/>
              <a:gd name="connsiteX153" fmla="*/ 2287 w 9601"/>
              <a:gd name="connsiteY153" fmla="*/ 8393 h 10000"/>
              <a:gd name="connsiteX154" fmla="*/ 2350 w 9601"/>
              <a:gd name="connsiteY154" fmla="*/ 8514 h 10000"/>
              <a:gd name="connsiteX155" fmla="*/ 2350 w 9601"/>
              <a:gd name="connsiteY155" fmla="*/ 8621 h 10000"/>
              <a:gd name="connsiteX156" fmla="*/ 2412 w 9601"/>
              <a:gd name="connsiteY156" fmla="*/ 8607 h 10000"/>
              <a:gd name="connsiteX157" fmla="*/ 2494 w 9601"/>
              <a:gd name="connsiteY157" fmla="*/ 8554 h 10000"/>
              <a:gd name="connsiteX158" fmla="*/ 2570 w 9601"/>
              <a:gd name="connsiteY158" fmla="*/ 8728 h 10000"/>
              <a:gd name="connsiteX159" fmla="*/ 2623 w 9601"/>
              <a:gd name="connsiteY159" fmla="*/ 8835 h 10000"/>
              <a:gd name="connsiteX160" fmla="*/ 2679 w 9601"/>
              <a:gd name="connsiteY160" fmla="*/ 8983 h 10000"/>
              <a:gd name="connsiteX161" fmla="*/ 2771 w 9601"/>
              <a:gd name="connsiteY161" fmla="*/ 9009 h 10000"/>
              <a:gd name="connsiteX162" fmla="*/ 2652 w 9601"/>
              <a:gd name="connsiteY162" fmla="*/ 9130 h 10000"/>
              <a:gd name="connsiteX163" fmla="*/ 2570 w 9601"/>
              <a:gd name="connsiteY163" fmla="*/ 9023 h 10000"/>
              <a:gd name="connsiteX164" fmla="*/ 2484 w 9601"/>
              <a:gd name="connsiteY164" fmla="*/ 9464 h 10000"/>
              <a:gd name="connsiteX165" fmla="*/ 2587 w 9601"/>
              <a:gd name="connsiteY165" fmla="*/ 9571 h 10000"/>
              <a:gd name="connsiteX166" fmla="*/ 2679 w 9601"/>
              <a:gd name="connsiteY166" fmla="*/ 10000 h 10000"/>
              <a:gd name="connsiteX167" fmla="*/ 2596 w 9601"/>
              <a:gd name="connsiteY167" fmla="*/ 9919 h 10000"/>
              <a:gd name="connsiteX168" fmla="*/ 2513 w 9601"/>
              <a:gd name="connsiteY168" fmla="*/ 9879 h 10000"/>
              <a:gd name="connsiteX169" fmla="*/ 2412 w 9601"/>
              <a:gd name="connsiteY169" fmla="*/ 9853 h 10000"/>
              <a:gd name="connsiteX170" fmla="*/ 2350 w 9601"/>
              <a:gd name="connsiteY170" fmla="*/ 9812 h 10000"/>
              <a:gd name="connsiteX171" fmla="*/ 2277 w 9601"/>
              <a:gd name="connsiteY171" fmla="*/ 9786 h 10000"/>
              <a:gd name="connsiteX172" fmla="*/ 2221 w 9601"/>
              <a:gd name="connsiteY172" fmla="*/ 9639 h 10000"/>
              <a:gd name="connsiteX173" fmla="*/ 2094 w 9601"/>
              <a:gd name="connsiteY173" fmla="*/ 9732 h 10000"/>
              <a:gd name="connsiteX174" fmla="*/ 1976 w 9601"/>
              <a:gd name="connsiteY174" fmla="*/ 9719 h 10000"/>
              <a:gd name="connsiteX175" fmla="*/ 1900 w 9601"/>
              <a:gd name="connsiteY175" fmla="*/ 9598 h 10000"/>
              <a:gd name="connsiteX176" fmla="*/ 1704 w 9601"/>
              <a:gd name="connsiteY176" fmla="*/ 9477 h 10000"/>
              <a:gd name="connsiteX177" fmla="*/ 1501 w 9601"/>
              <a:gd name="connsiteY177" fmla="*/ 9491 h 10000"/>
              <a:gd name="connsiteX178" fmla="*/ 1290 w 9601"/>
              <a:gd name="connsiteY178" fmla="*/ 9290 h 10000"/>
              <a:gd name="connsiteX179" fmla="*/ 1458 w 9601"/>
              <a:gd name="connsiteY179" fmla="*/ 9090 h 10000"/>
              <a:gd name="connsiteX180" fmla="*/ 1478 w 9601"/>
              <a:gd name="connsiteY180" fmla="*/ 8929 h 10000"/>
              <a:gd name="connsiteX181" fmla="*/ 1478 w 9601"/>
              <a:gd name="connsiteY181" fmla="*/ 8754 h 10000"/>
              <a:gd name="connsiteX182" fmla="*/ 1484 w 9601"/>
              <a:gd name="connsiteY182" fmla="*/ 8634 h 10000"/>
              <a:gd name="connsiteX183" fmla="*/ 1597 w 9601"/>
              <a:gd name="connsiteY183" fmla="*/ 8581 h 10000"/>
              <a:gd name="connsiteX184" fmla="*/ 1539 w 9601"/>
              <a:gd name="connsiteY184" fmla="*/ 8327 h 10000"/>
              <a:gd name="connsiteX185" fmla="*/ 1410 w 9601"/>
              <a:gd name="connsiteY185" fmla="*/ 8260 h 10000"/>
              <a:gd name="connsiteX186" fmla="*/ 1351 w 9601"/>
              <a:gd name="connsiteY186" fmla="*/ 8220 h 10000"/>
              <a:gd name="connsiteX187" fmla="*/ 1264 w 9601"/>
              <a:gd name="connsiteY187" fmla="*/ 8260 h 10000"/>
              <a:gd name="connsiteX188" fmla="*/ 1076 w 9601"/>
              <a:gd name="connsiteY188" fmla="*/ 8193 h 10000"/>
              <a:gd name="connsiteX189" fmla="*/ 928 w 9601"/>
              <a:gd name="connsiteY189" fmla="*/ 7938 h 10000"/>
              <a:gd name="connsiteX190" fmla="*/ 808 w 9601"/>
              <a:gd name="connsiteY190" fmla="*/ 7858 h 10000"/>
              <a:gd name="connsiteX191" fmla="*/ 759 w 9601"/>
              <a:gd name="connsiteY191" fmla="*/ 7630 h 10000"/>
              <a:gd name="connsiteX192" fmla="*/ 649 w 9601"/>
              <a:gd name="connsiteY192" fmla="*/ 7604 h 10000"/>
              <a:gd name="connsiteX193" fmla="*/ 547 w 9601"/>
              <a:gd name="connsiteY193" fmla="*/ 7684 h 10000"/>
              <a:gd name="connsiteX194" fmla="*/ 485 w 9601"/>
              <a:gd name="connsiteY194" fmla="*/ 7724 h 10000"/>
              <a:gd name="connsiteX195" fmla="*/ 457 w 9601"/>
              <a:gd name="connsiteY195" fmla="*/ 7617 h 10000"/>
              <a:gd name="connsiteX196" fmla="*/ 400 w 9601"/>
              <a:gd name="connsiteY196" fmla="*/ 7523 h 10000"/>
              <a:gd name="connsiteX197" fmla="*/ 547 w 9601"/>
              <a:gd name="connsiteY197" fmla="*/ 7497 h 10000"/>
              <a:gd name="connsiteX198" fmla="*/ 533 w 9601"/>
              <a:gd name="connsiteY198" fmla="*/ 7430 h 10000"/>
              <a:gd name="connsiteX199" fmla="*/ 500 w 9601"/>
              <a:gd name="connsiteY199" fmla="*/ 7390 h 10000"/>
              <a:gd name="connsiteX200" fmla="*/ 457 w 9601"/>
              <a:gd name="connsiteY200" fmla="*/ 7336 h 10000"/>
              <a:gd name="connsiteX201" fmla="*/ 374 w 9601"/>
              <a:gd name="connsiteY201" fmla="*/ 7068 h 10000"/>
              <a:gd name="connsiteX202" fmla="*/ 266 w 9601"/>
              <a:gd name="connsiteY202" fmla="*/ 6921 h 10000"/>
              <a:gd name="connsiteX203" fmla="*/ 156 w 9601"/>
              <a:gd name="connsiteY203" fmla="*/ 6921 h 10000"/>
              <a:gd name="connsiteX204" fmla="*/ 33 w 9601"/>
              <a:gd name="connsiteY204" fmla="*/ 6921 h 10000"/>
              <a:gd name="connsiteX205" fmla="*/ 0 w 9601"/>
              <a:gd name="connsiteY205" fmla="*/ 6720 h 10000"/>
              <a:gd name="connsiteX206" fmla="*/ 68 w 9601"/>
              <a:gd name="connsiteY206" fmla="*/ 6587 h 10000"/>
              <a:gd name="connsiteX0" fmla="*/ 71 w 9627"/>
              <a:gd name="connsiteY0" fmla="*/ 6333 h 9746"/>
              <a:gd name="connsiteX1" fmla="*/ 125 w 9627"/>
              <a:gd name="connsiteY1" fmla="*/ 6091 h 9746"/>
              <a:gd name="connsiteX2" fmla="*/ 209 w 9627"/>
              <a:gd name="connsiteY2" fmla="*/ 5877 h 9746"/>
              <a:gd name="connsiteX3" fmla="*/ 144 w 9627"/>
              <a:gd name="connsiteY3" fmla="*/ 5623 h 9746"/>
              <a:gd name="connsiteX4" fmla="*/ 144 w 9627"/>
              <a:gd name="connsiteY4" fmla="*/ 5475 h 9746"/>
              <a:gd name="connsiteX5" fmla="*/ 436 w 9627"/>
              <a:gd name="connsiteY5" fmla="*/ 5408 h 9746"/>
              <a:gd name="connsiteX6" fmla="*/ 228 w 9627"/>
              <a:gd name="connsiteY6" fmla="*/ 5328 h 9746"/>
              <a:gd name="connsiteX7" fmla="*/ 233 w 9627"/>
              <a:gd name="connsiteY7" fmla="*/ 5221 h 9746"/>
              <a:gd name="connsiteX8" fmla="*/ 103 w 9627"/>
              <a:gd name="connsiteY8" fmla="*/ 5248 h 9746"/>
              <a:gd name="connsiteX9" fmla="*/ 597 w 9627"/>
              <a:gd name="connsiteY9" fmla="*/ 4658 h 9746"/>
              <a:gd name="connsiteX10" fmla="*/ 377 w 9627"/>
              <a:gd name="connsiteY10" fmla="*/ 4043 h 9746"/>
              <a:gd name="connsiteX11" fmla="*/ 436 w 9627"/>
              <a:gd name="connsiteY11" fmla="*/ 3748 h 9746"/>
              <a:gd name="connsiteX12" fmla="*/ 305 w 9627"/>
              <a:gd name="connsiteY12" fmla="*/ 3414 h 9746"/>
              <a:gd name="connsiteX13" fmla="*/ 408 w 9627"/>
              <a:gd name="connsiteY13" fmla="*/ 3227 h 9746"/>
              <a:gd name="connsiteX14" fmla="*/ 228 w 9627"/>
              <a:gd name="connsiteY14" fmla="*/ 2972 h 9746"/>
              <a:gd name="connsiteX15" fmla="*/ 277 w 9627"/>
              <a:gd name="connsiteY15" fmla="*/ 2758 h 9746"/>
              <a:gd name="connsiteX16" fmla="*/ 521 w 9627"/>
              <a:gd name="connsiteY16" fmla="*/ 2517 h 9746"/>
              <a:gd name="connsiteX17" fmla="*/ 654 w 9627"/>
              <a:gd name="connsiteY17" fmla="*/ 2491 h 9746"/>
              <a:gd name="connsiteX18" fmla="*/ 813 w 9627"/>
              <a:gd name="connsiteY18" fmla="*/ 2544 h 9746"/>
              <a:gd name="connsiteX19" fmla="*/ 676 w 9627"/>
              <a:gd name="connsiteY19" fmla="*/ 2598 h 9746"/>
              <a:gd name="connsiteX20" fmla="*/ 791 w 9627"/>
              <a:gd name="connsiteY20" fmla="*/ 2691 h 9746"/>
              <a:gd name="connsiteX21" fmla="*/ 1166 w 9627"/>
              <a:gd name="connsiteY21" fmla="*/ 2718 h 9746"/>
              <a:gd name="connsiteX22" fmla="*/ 1854 w 9627"/>
              <a:gd name="connsiteY22" fmla="*/ 3214 h 9746"/>
              <a:gd name="connsiteX23" fmla="*/ 1863 w 9627"/>
              <a:gd name="connsiteY23" fmla="*/ 3454 h 9746"/>
              <a:gd name="connsiteX24" fmla="*/ 1573 w 9627"/>
              <a:gd name="connsiteY24" fmla="*/ 3681 h 9746"/>
              <a:gd name="connsiteX25" fmla="*/ 654 w 9627"/>
              <a:gd name="connsiteY25" fmla="*/ 3374 h 9746"/>
              <a:gd name="connsiteX26" fmla="*/ 1031 w 9627"/>
              <a:gd name="connsiteY26" fmla="*/ 3735 h 9746"/>
              <a:gd name="connsiteX27" fmla="*/ 1023 w 9627"/>
              <a:gd name="connsiteY27" fmla="*/ 4150 h 9746"/>
              <a:gd name="connsiteX28" fmla="*/ 1384 w 9627"/>
              <a:gd name="connsiteY28" fmla="*/ 4351 h 9746"/>
              <a:gd name="connsiteX29" fmla="*/ 1487 w 9627"/>
              <a:gd name="connsiteY29" fmla="*/ 4324 h 9746"/>
              <a:gd name="connsiteX30" fmla="*/ 1435 w 9627"/>
              <a:gd name="connsiteY30" fmla="*/ 4150 h 9746"/>
              <a:gd name="connsiteX31" fmla="*/ 1263 w 9627"/>
              <a:gd name="connsiteY31" fmla="*/ 4084 h 9746"/>
              <a:gd name="connsiteX32" fmla="*/ 1309 w 9627"/>
              <a:gd name="connsiteY32" fmla="*/ 3935 h 9746"/>
              <a:gd name="connsiteX33" fmla="*/ 1469 w 9627"/>
              <a:gd name="connsiteY33" fmla="*/ 4097 h 9746"/>
              <a:gd name="connsiteX34" fmla="*/ 1830 w 9627"/>
              <a:gd name="connsiteY34" fmla="*/ 4150 h 9746"/>
              <a:gd name="connsiteX35" fmla="*/ 1680 w 9627"/>
              <a:gd name="connsiteY35" fmla="*/ 3815 h 9746"/>
              <a:gd name="connsiteX36" fmla="*/ 2013 w 9627"/>
              <a:gd name="connsiteY36" fmla="*/ 3548 h 9746"/>
              <a:gd name="connsiteX37" fmla="*/ 2250 w 9627"/>
              <a:gd name="connsiteY37" fmla="*/ 3735 h 9746"/>
              <a:gd name="connsiteX38" fmla="*/ 2234 w 9627"/>
              <a:gd name="connsiteY38" fmla="*/ 2999 h 9746"/>
              <a:gd name="connsiteX39" fmla="*/ 2146 w 9627"/>
              <a:gd name="connsiteY39" fmla="*/ 2878 h 9746"/>
              <a:gd name="connsiteX40" fmla="*/ 2540 w 9627"/>
              <a:gd name="connsiteY40" fmla="*/ 3052 h 9746"/>
              <a:gd name="connsiteX41" fmla="*/ 2572 w 9627"/>
              <a:gd name="connsiteY41" fmla="*/ 3132 h 9746"/>
              <a:gd name="connsiteX42" fmla="*/ 2352 w 9627"/>
              <a:gd name="connsiteY42" fmla="*/ 3267 h 9746"/>
              <a:gd name="connsiteX43" fmla="*/ 2572 w 9627"/>
              <a:gd name="connsiteY43" fmla="*/ 3508 h 9746"/>
              <a:gd name="connsiteX44" fmla="*/ 2749 w 9627"/>
              <a:gd name="connsiteY44" fmla="*/ 3227 h 9746"/>
              <a:gd name="connsiteX45" fmla="*/ 3491 w 9627"/>
              <a:gd name="connsiteY45" fmla="*/ 2785 h 9746"/>
              <a:gd name="connsiteX46" fmla="*/ 3609 w 9627"/>
              <a:gd name="connsiteY46" fmla="*/ 2771 h 9746"/>
              <a:gd name="connsiteX47" fmla="*/ 3491 w 9627"/>
              <a:gd name="connsiteY47" fmla="*/ 2838 h 9746"/>
              <a:gd name="connsiteX48" fmla="*/ 3853 w 9627"/>
              <a:gd name="connsiteY48" fmla="*/ 4645 h 9746"/>
              <a:gd name="connsiteX49" fmla="*/ 4155 w 9627"/>
              <a:gd name="connsiteY49" fmla="*/ 2771 h 9746"/>
              <a:gd name="connsiteX50" fmla="*/ 4280 w 9627"/>
              <a:gd name="connsiteY50" fmla="*/ 2972 h 9746"/>
              <a:gd name="connsiteX51" fmla="*/ 4407 w 9627"/>
              <a:gd name="connsiteY51" fmla="*/ 2825 h 9746"/>
              <a:gd name="connsiteX52" fmla="*/ 4335 w 9627"/>
              <a:gd name="connsiteY52" fmla="*/ 2584 h 9746"/>
              <a:gd name="connsiteX53" fmla="*/ 4412 w 9627"/>
              <a:gd name="connsiteY53" fmla="*/ 2504 h 9746"/>
              <a:gd name="connsiteX54" fmla="*/ 4829 w 9627"/>
              <a:gd name="connsiteY54" fmla="*/ 2624 h 9746"/>
              <a:gd name="connsiteX55" fmla="*/ 5370 w 9627"/>
              <a:gd name="connsiteY55" fmla="*/ 3039 h 9746"/>
              <a:gd name="connsiteX56" fmla="*/ 5477 w 9627"/>
              <a:gd name="connsiteY56" fmla="*/ 2838 h 9746"/>
              <a:gd name="connsiteX57" fmla="*/ 5359 w 9627"/>
              <a:gd name="connsiteY57" fmla="*/ 2624 h 9746"/>
              <a:gd name="connsiteX58" fmla="*/ 5190 w 9627"/>
              <a:gd name="connsiteY58" fmla="*/ 2571 h 9746"/>
              <a:gd name="connsiteX59" fmla="*/ 5255 w 9627"/>
              <a:gd name="connsiteY59" fmla="*/ 2236 h 9746"/>
              <a:gd name="connsiteX60" fmla="*/ 5141 w 9627"/>
              <a:gd name="connsiteY60" fmla="*/ 2196 h 9746"/>
              <a:gd name="connsiteX61" fmla="*/ 5180 w 9627"/>
              <a:gd name="connsiteY61" fmla="*/ 2035 h 9746"/>
              <a:gd name="connsiteX62" fmla="*/ 5377 w 9627"/>
              <a:gd name="connsiteY62" fmla="*/ 1875 h 9746"/>
              <a:gd name="connsiteX63" fmla="*/ 5512 w 9627"/>
              <a:gd name="connsiteY63" fmla="*/ 1473 h 9746"/>
              <a:gd name="connsiteX64" fmla="*/ 5791 w 9627"/>
              <a:gd name="connsiteY64" fmla="*/ 1486 h 9746"/>
              <a:gd name="connsiteX65" fmla="*/ 5933 w 9627"/>
              <a:gd name="connsiteY65" fmla="*/ 1539 h 9746"/>
              <a:gd name="connsiteX66" fmla="*/ 5823 w 9627"/>
              <a:gd name="connsiteY66" fmla="*/ 1968 h 9746"/>
              <a:gd name="connsiteX67" fmla="*/ 5939 w 9627"/>
              <a:gd name="connsiteY67" fmla="*/ 2169 h 9746"/>
              <a:gd name="connsiteX68" fmla="*/ 5904 w 9627"/>
              <a:gd name="connsiteY68" fmla="*/ 2758 h 9746"/>
              <a:gd name="connsiteX69" fmla="*/ 6046 w 9627"/>
              <a:gd name="connsiteY69" fmla="*/ 2959 h 9746"/>
              <a:gd name="connsiteX70" fmla="*/ 5986 w 9627"/>
              <a:gd name="connsiteY70" fmla="*/ 3172 h 9746"/>
              <a:gd name="connsiteX71" fmla="*/ 5776 w 9627"/>
              <a:gd name="connsiteY71" fmla="*/ 3334 h 9746"/>
              <a:gd name="connsiteX72" fmla="*/ 5843 w 9627"/>
              <a:gd name="connsiteY72" fmla="*/ 3414 h 9746"/>
              <a:gd name="connsiteX73" fmla="*/ 5562 w 9627"/>
              <a:gd name="connsiteY73" fmla="*/ 3494 h 9746"/>
              <a:gd name="connsiteX74" fmla="*/ 5864 w 9627"/>
              <a:gd name="connsiteY74" fmla="*/ 3641 h 9746"/>
              <a:gd name="connsiteX75" fmla="*/ 6200 w 9627"/>
              <a:gd name="connsiteY75" fmla="*/ 3172 h 9746"/>
              <a:gd name="connsiteX76" fmla="*/ 6160 w 9627"/>
              <a:gd name="connsiteY76" fmla="*/ 2878 h 9746"/>
              <a:gd name="connsiteX77" fmla="*/ 6272 w 9627"/>
              <a:gd name="connsiteY77" fmla="*/ 2838 h 9746"/>
              <a:gd name="connsiteX78" fmla="*/ 6452 w 9627"/>
              <a:gd name="connsiteY78" fmla="*/ 2785 h 9746"/>
              <a:gd name="connsiteX79" fmla="*/ 6538 w 9627"/>
              <a:gd name="connsiteY79" fmla="*/ 2945 h 9746"/>
              <a:gd name="connsiteX80" fmla="*/ 6530 w 9627"/>
              <a:gd name="connsiteY80" fmla="*/ 3172 h 9746"/>
              <a:gd name="connsiteX81" fmla="*/ 6747 w 9627"/>
              <a:gd name="connsiteY81" fmla="*/ 3240 h 9746"/>
              <a:gd name="connsiteX82" fmla="*/ 6576 w 9627"/>
              <a:gd name="connsiteY82" fmla="*/ 3159 h 9746"/>
              <a:gd name="connsiteX83" fmla="*/ 6648 w 9627"/>
              <a:gd name="connsiteY83" fmla="*/ 3025 h 9746"/>
              <a:gd name="connsiteX84" fmla="*/ 6585 w 9627"/>
              <a:gd name="connsiteY84" fmla="*/ 2838 h 9746"/>
              <a:gd name="connsiteX85" fmla="*/ 6083 w 9627"/>
              <a:gd name="connsiteY85" fmla="*/ 2705 h 9746"/>
              <a:gd name="connsiteX86" fmla="*/ 6160 w 9627"/>
              <a:gd name="connsiteY86" fmla="*/ 2249 h 9746"/>
              <a:gd name="connsiteX87" fmla="*/ 5986 w 9627"/>
              <a:gd name="connsiteY87" fmla="*/ 1968 h 9746"/>
              <a:gd name="connsiteX88" fmla="*/ 6237 w 9627"/>
              <a:gd name="connsiteY88" fmla="*/ 1701 h 9746"/>
              <a:gd name="connsiteX89" fmla="*/ 6209 w 9627"/>
              <a:gd name="connsiteY89" fmla="*/ 1513 h 9746"/>
              <a:gd name="connsiteX90" fmla="*/ 6321 w 9627"/>
              <a:gd name="connsiteY90" fmla="*/ 1620 h 9746"/>
              <a:gd name="connsiteX91" fmla="*/ 6262 w 9627"/>
              <a:gd name="connsiteY91" fmla="*/ 1982 h 9746"/>
              <a:gd name="connsiteX92" fmla="*/ 6337 w 9627"/>
              <a:gd name="connsiteY92" fmla="*/ 2035 h 9746"/>
              <a:gd name="connsiteX93" fmla="*/ 6681 w 9627"/>
              <a:gd name="connsiteY93" fmla="*/ 2155 h 9746"/>
              <a:gd name="connsiteX94" fmla="*/ 6375 w 9627"/>
              <a:gd name="connsiteY94" fmla="*/ 1848 h 9746"/>
              <a:gd name="connsiteX95" fmla="*/ 6599 w 9627"/>
              <a:gd name="connsiteY95" fmla="*/ 1861 h 9746"/>
              <a:gd name="connsiteX96" fmla="*/ 6556 w 9627"/>
              <a:gd name="connsiteY96" fmla="*/ 1741 h 9746"/>
              <a:gd name="connsiteX97" fmla="*/ 6681 w 9627"/>
              <a:gd name="connsiteY97" fmla="*/ 1688 h 9746"/>
              <a:gd name="connsiteX98" fmla="*/ 7309 w 9627"/>
              <a:gd name="connsiteY98" fmla="*/ 1915 h 9746"/>
              <a:gd name="connsiteX99" fmla="*/ 7184 w 9627"/>
              <a:gd name="connsiteY99" fmla="*/ 2075 h 9746"/>
              <a:gd name="connsiteX100" fmla="*/ 7173 w 9627"/>
              <a:gd name="connsiteY100" fmla="*/ 2316 h 9746"/>
              <a:gd name="connsiteX101" fmla="*/ 7296 w 9627"/>
              <a:gd name="connsiteY101" fmla="*/ 2451 h 9746"/>
              <a:gd name="connsiteX102" fmla="*/ 7361 w 9627"/>
              <a:gd name="connsiteY102" fmla="*/ 1915 h 9746"/>
              <a:gd name="connsiteX103" fmla="*/ 7019 w 9627"/>
              <a:gd name="connsiteY103" fmla="*/ 1646 h 9746"/>
              <a:gd name="connsiteX104" fmla="*/ 6952 w 9627"/>
              <a:gd name="connsiteY104" fmla="*/ 1285 h 9746"/>
              <a:gd name="connsiteX105" fmla="*/ 7738 w 9627"/>
              <a:gd name="connsiteY105" fmla="*/ 1152 h 9746"/>
              <a:gd name="connsiteX106" fmla="*/ 7651 w 9627"/>
              <a:gd name="connsiteY106" fmla="*/ 803 h 9746"/>
              <a:gd name="connsiteX107" fmla="*/ 7738 w 9627"/>
              <a:gd name="connsiteY107" fmla="*/ 883 h 9746"/>
              <a:gd name="connsiteX108" fmla="*/ 7877 w 9627"/>
              <a:gd name="connsiteY108" fmla="*/ 750 h 9746"/>
              <a:gd name="connsiteX109" fmla="*/ 7778 w 9627"/>
              <a:gd name="connsiteY109" fmla="*/ 710 h 9746"/>
              <a:gd name="connsiteX110" fmla="*/ 8617 w 9627"/>
              <a:gd name="connsiteY110" fmla="*/ 429 h 9746"/>
              <a:gd name="connsiteX111" fmla="*/ 8552 w 9627"/>
              <a:gd name="connsiteY111" fmla="*/ 362 h 9746"/>
              <a:gd name="connsiteX112" fmla="*/ 8930 w 9627"/>
              <a:gd name="connsiteY112" fmla="*/ 322 h 9746"/>
              <a:gd name="connsiteX113" fmla="*/ 8930 w 9627"/>
              <a:gd name="connsiteY113" fmla="*/ 415 h 9746"/>
              <a:gd name="connsiteX114" fmla="*/ 9019 w 9627"/>
              <a:gd name="connsiteY114" fmla="*/ 415 h 9746"/>
              <a:gd name="connsiteX115" fmla="*/ 9297 w 9627"/>
              <a:gd name="connsiteY115" fmla="*/ 295 h 9746"/>
              <a:gd name="connsiteX116" fmla="*/ 9433 w 9627"/>
              <a:gd name="connsiteY116" fmla="*/ 362 h 9746"/>
              <a:gd name="connsiteX117" fmla="*/ 9313 w 9627"/>
              <a:gd name="connsiteY117" fmla="*/ 215 h 9746"/>
              <a:gd name="connsiteX118" fmla="*/ 9622 w 9627"/>
              <a:gd name="connsiteY118" fmla="*/ 188 h 9746"/>
              <a:gd name="connsiteX119" fmla="*/ 9627 w 9627"/>
              <a:gd name="connsiteY119" fmla="*/ 0 h 9746"/>
              <a:gd name="connsiteX120" fmla="*/ 4874 w 9627"/>
              <a:gd name="connsiteY120" fmla="*/ 6867 h 9746"/>
              <a:gd name="connsiteX121" fmla="*/ 4573 w 9627"/>
              <a:gd name="connsiteY121" fmla="*/ 6653 h 9746"/>
              <a:gd name="connsiteX122" fmla="*/ 4280 w 9627"/>
              <a:gd name="connsiteY122" fmla="*/ 6814 h 9746"/>
              <a:gd name="connsiteX123" fmla="*/ 4209 w 9627"/>
              <a:gd name="connsiteY123" fmla="*/ 6760 h 9746"/>
              <a:gd name="connsiteX124" fmla="*/ 3928 w 9627"/>
              <a:gd name="connsiteY124" fmla="*/ 4658 h 9746"/>
              <a:gd name="connsiteX125" fmla="*/ 4063 w 9627"/>
              <a:gd name="connsiteY125" fmla="*/ 6894 h 9746"/>
              <a:gd name="connsiteX126" fmla="*/ 3790 w 9627"/>
              <a:gd name="connsiteY126" fmla="*/ 6948 h 9746"/>
              <a:gd name="connsiteX127" fmla="*/ 3691 w 9627"/>
              <a:gd name="connsiteY127" fmla="*/ 6894 h 9746"/>
              <a:gd name="connsiteX128" fmla="*/ 3661 w 9627"/>
              <a:gd name="connsiteY128" fmla="*/ 6948 h 9746"/>
              <a:gd name="connsiteX129" fmla="*/ 3807 w 9627"/>
              <a:gd name="connsiteY129" fmla="*/ 7149 h 9746"/>
              <a:gd name="connsiteX130" fmla="*/ 3707 w 9627"/>
              <a:gd name="connsiteY130" fmla="*/ 7269 h 9746"/>
              <a:gd name="connsiteX131" fmla="*/ 3715 w 9627"/>
              <a:gd name="connsiteY131" fmla="*/ 7443 h 9746"/>
              <a:gd name="connsiteX132" fmla="*/ 3869 w 9627"/>
              <a:gd name="connsiteY132" fmla="*/ 7457 h 9746"/>
              <a:gd name="connsiteX133" fmla="*/ 3933 w 9627"/>
              <a:gd name="connsiteY133" fmla="*/ 7617 h 9746"/>
              <a:gd name="connsiteX134" fmla="*/ 3899 w 9627"/>
              <a:gd name="connsiteY134" fmla="*/ 7737 h 9746"/>
              <a:gd name="connsiteX135" fmla="*/ 3790 w 9627"/>
              <a:gd name="connsiteY135" fmla="*/ 7657 h 9746"/>
              <a:gd name="connsiteX136" fmla="*/ 3691 w 9627"/>
              <a:gd name="connsiteY136" fmla="*/ 7724 h 9746"/>
              <a:gd name="connsiteX137" fmla="*/ 3609 w 9627"/>
              <a:gd name="connsiteY137" fmla="*/ 7657 h 9746"/>
              <a:gd name="connsiteX138" fmla="*/ 3567 w 9627"/>
              <a:gd name="connsiteY138" fmla="*/ 7550 h 9746"/>
              <a:gd name="connsiteX139" fmla="*/ 3466 w 9627"/>
              <a:gd name="connsiteY139" fmla="*/ 7617 h 9746"/>
              <a:gd name="connsiteX140" fmla="*/ 3377 w 9627"/>
              <a:gd name="connsiteY140" fmla="*/ 7550 h 9746"/>
              <a:gd name="connsiteX141" fmla="*/ 3298 w 9627"/>
              <a:gd name="connsiteY141" fmla="*/ 7657 h 9746"/>
              <a:gd name="connsiteX142" fmla="*/ 3181 w 9627"/>
              <a:gd name="connsiteY142" fmla="*/ 7670 h 9746"/>
              <a:gd name="connsiteX143" fmla="*/ 3102 w 9627"/>
              <a:gd name="connsiteY143" fmla="*/ 7550 h 9746"/>
              <a:gd name="connsiteX144" fmla="*/ 2687 w 9627"/>
              <a:gd name="connsiteY144" fmla="*/ 7510 h 9746"/>
              <a:gd name="connsiteX145" fmla="*/ 2637 w 9627"/>
              <a:gd name="connsiteY145" fmla="*/ 7577 h 9746"/>
              <a:gd name="connsiteX146" fmla="*/ 2598 w 9627"/>
              <a:gd name="connsiteY146" fmla="*/ 7577 h 9746"/>
              <a:gd name="connsiteX147" fmla="*/ 2527 w 9627"/>
              <a:gd name="connsiteY147" fmla="*/ 7711 h 9746"/>
              <a:gd name="connsiteX148" fmla="*/ 2540 w 9627"/>
              <a:gd name="connsiteY148" fmla="*/ 7845 h 9746"/>
              <a:gd name="connsiteX149" fmla="*/ 2493 w 9627"/>
              <a:gd name="connsiteY149" fmla="*/ 7845 h 9746"/>
              <a:gd name="connsiteX150" fmla="*/ 2456 w 9627"/>
              <a:gd name="connsiteY150" fmla="*/ 7737 h 9746"/>
              <a:gd name="connsiteX151" fmla="*/ 2401 w 9627"/>
              <a:gd name="connsiteY151" fmla="*/ 7751 h 9746"/>
              <a:gd name="connsiteX152" fmla="*/ 2382 w 9627"/>
              <a:gd name="connsiteY152" fmla="*/ 8139 h 9746"/>
              <a:gd name="connsiteX153" fmla="*/ 2448 w 9627"/>
              <a:gd name="connsiteY153" fmla="*/ 8260 h 9746"/>
              <a:gd name="connsiteX154" fmla="*/ 2448 w 9627"/>
              <a:gd name="connsiteY154" fmla="*/ 8367 h 9746"/>
              <a:gd name="connsiteX155" fmla="*/ 2512 w 9627"/>
              <a:gd name="connsiteY155" fmla="*/ 8353 h 9746"/>
              <a:gd name="connsiteX156" fmla="*/ 2598 w 9627"/>
              <a:gd name="connsiteY156" fmla="*/ 8300 h 9746"/>
              <a:gd name="connsiteX157" fmla="*/ 2677 w 9627"/>
              <a:gd name="connsiteY157" fmla="*/ 8474 h 9746"/>
              <a:gd name="connsiteX158" fmla="*/ 2732 w 9627"/>
              <a:gd name="connsiteY158" fmla="*/ 8581 h 9746"/>
              <a:gd name="connsiteX159" fmla="*/ 2790 w 9627"/>
              <a:gd name="connsiteY159" fmla="*/ 8729 h 9746"/>
              <a:gd name="connsiteX160" fmla="*/ 2886 w 9627"/>
              <a:gd name="connsiteY160" fmla="*/ 8755 h 9746"/>
              <a:gd name="connsiteX161" fmla="*/ 2762 w 9627"/>
              <a:gd name="connsiteY161" fmla="*/ 8876 h 9746"/>
              <a:gd name="connsiteX162" fmla="*/ 2677 w 9627"/>
              <a:gd name="connsiteY162" fmla="*/ 8769 h 9746"/>
              <a:gd name="connsiteX163" fmla="*/ 2587 w 9627"/>
              <a:gd name="connsiteY163" fmla="*/ 9210 h 9746"/>
              <a:gd name="connsiteX164" fmla="*/ 2695 w 9627"/>
              <a:gd name="connsiteY164" fmla="*/ 9317 h 9746"/>
              <a:gd name="connsiteX165" fmla="*/ 2790 w 9627"/>
              <a:gd name="connsiteY165" fmla="*/ 9746 h 9746"/>
              <a:gd name="connsiteX166" fmla="*/ 2704 w 9627"/>
              <a:gd name="connsiteY166" fmla="*/ 9665 h 9746"/>
              <a:gd name="connsiteX167" fmla="*/ 2617 w 9627"/>
              <a:gd name="connsiteY167" fmla="*/ 9625 h 9746"/>
              <a:gd name="connsiteX168" fmla="*/ 2512 w 9627"/>
              <a:gd name="connsiteY168" fmla="*/ 9599 h 9746"/>
              <a:gd name="connsiteX169" fmla="*/ 2448 w 9627"/>
              <a:gd name="connsiteY169" fmla="*/ 9558 h 9746"/>
              <a:gd name="connsiteX170" fmla="*/ 2372 w 9627"/>
              <a:gd name="connsiteY170" fmla="*/ 9532 h 9746"/>
              <a:gd name="connsiteX171" fmla="*/ 2313 w 9627"/>
              <a:gd name="connsiteY171" fmla="*/ 9385 h 9746"/>
              <a:gd name="connsiteX172" fmla="*/ 2181 w 9627"/>
              <a:gd name="connsiteY172" fmla="*/ 9478 h 9746"/>
              <a:gd name="connsiteX173" fmla="*/ 2058 w 9627"/>
              <a:gd name="connsiteY173" fmla="*/ 9465 h 9746"/>
              <a:gd name="connsiteX174" fmla="*/ 1979 w 9627"/>
              <a:gd name="connsiteY174" fmla="*/ 9344 h 9746"/>
              <a:gd name="connsiteX175" fmla="*/ 1775 w 9627"/>
              <a:gd name="connsiteY175" fmla="*/ 9223 h 9746"/>
              <a:gd name="connsiteX176" fmla="*/ 1563 w 9627"/>
              <a:gd name="connsiteY176" fmla="*/ 9237 h 9746"/>
              <a:gd name="connsiteX177" fmla="*/ 1344 w 9627"/>
              <a:gd name="connsiteY177" fmla="*/ 9036 h 9746"/>
              <a:gd name="connsiteX178" fmla="*/ 1519 w 9627"/>
              <a:gd name="connsiteY178" fmla="*/ 8836 h 9746"/>
              <a:gd name="connsiteX179" fmla="*/ 1539 w 9627"/>
              <a:gd name="connsiteY179" fmla="*/ 8675 h 9746"/>
              <a:gd name="connsiteX180" fmla="*/ 1539 w 9627"/>
              <a:gd name="connsiteY180" fmla="*/ 8500 h 9746"/>
              <a:gd name="connsiteX181" fmla="*/ 1546 w 9627"/>
              <a:gd name="connsiteY181" fmla="*/ 8380 h 9746"/>
              <a:gd name="connsiteX182" fmla="*/ 1663 w 9627"/>
              <a:gd name="connsiteY182" fmla="*/ 8327 h 9746"/>
              <a:gd name="connsiteX183" fmla="*/ 1603 w 9627"/>
              <a:gd name="connsiteY183" fmla="*/ 8073 h 9746"/>
              <a:gd name="connsiteX184" fmla="*/ 1469 w 9627"/>
              <a:gd name="connsiteY184" fmla="*/ 8006 h 9746"/>
              <a:gd name="connsiteX185" fmla="*/ 1407 w 9627"/>
              <a:gd name="connsiteY185" fmla="*/ 7966 h 9746"/>
              <a:gd name="connsiteX186" fmla="*/ 1317 w 9627"/>
              <a:gd name="connsiteY186" fmla="*/ 8006 h 9746"/>
              <a:gd name="connsiteX187" fmla="*/ 1121 w 9627"/>
              <a:gd name="connsiteY187" fmla="*/ 7939 h 9746"/>
              <a:gd name="connsiteX188" fmla="*/ 967 w 9627"/>
              <a:gd name="connsiteY188" fmla="*/ 7684 h 9746"/>
              <a:gd name="connsiteX189" fmla="*/ 842 w 9627"/>
              <a:gd name="connsiteY189" fmla="*/ 7604 h 9746"/>
              <a:gd name="connsiteX190" fmla="*/ 791 w 9627"/>
              <a:gd name="connsiteY190" fmla="*/ 7376 h 9746"/>
              <a:gd name="connsiteX191" fmla="*/ 676 w 9627"/>
              <a:gd name="connsiteY191" fmla="*/ 7350 h 9746"/>
              <a:gd name="connsiteX192" fmla="*/ 570 w 9627"/>
              <a:gd name="connsiteY192" fmla="*/ 7430 h 9746"/>
              <a:gd name="connsiteX193" fmla="*/ 505 w 9627"/>
              <a:gd name="connsiteY193" fmla="*/ 7470 h 9746"/>
              <a:gd name="connsiteX194" fmla="*/ 476 w 9627"/>
              <a:gd name="connsiteY194" fmla="*/ 7363 h 9746"/>
              <a:gd name="connsiteX195" fmla="*/ 417 w 9627"/>
              <a:gd name="connsiteY195" fmla="*/ 7269 h 9746"/>
              <a:gd name="connsiteX196" fmla="*/ 570 w 9627"/>
              <a:gd name="connsiteY196" fmla="*/ 7243 h 9746"/>
              <a:gd name="connsiteX197" fmla="*/ 555 w 9627"/>
              <a:gd name="connsiteY197" fmla="*/ 7176 h 9746"/>
              <a:gd name="connsiteX198" fmla="*/ 521 w 9627"/>
              <a:gd name="connsiteY198" fmla="*/ 7136 h 9746"/>
              <a:gd name="connsiteX199" fmla="*/ 476 w 9627"/>
              <a:gd name="connsiteY199" fmla="*/ 7082 h 9746"/>
              <a:gd name="connsiteX200" fmla="*/ 390 w 9627"/>
              <a:gd name="connsiteY200" fmla="*/ 6814 h 9746"/>
              <a:gd name="connsiteX201" fmla="*/ 277 w 9627"/>
              <a:gd name="connsiteY201" fmla="*/ 6667 h 9746"/>
              <a:gd name="connsiteX202" fmla="*/ 162 w 9627"/>
              <a:gd name="connsiteY202" fmla="*/ 6667 h 9746"/>
              <a:gd name="connsiteX203" fmla="*/ 34 w 9627"/>
              <a:gd name="connsiteY203" fmla="*/ 6667 h 9746"/>
              <a:gd name="connsiteX204" fmla="*/ 0 w 9627"/>
              <a:gd name="connsiteY204" fmla="*/ 6466 h 9746"/>
              <a:gd name="connsiteX205" fmla="*/ 71 w 9627"/>
              <a:gd name="connsiteY205" fmla="*/ 6333 h 9746"/>
              <a:gd name="connsiteX0" fmla="*/ 74 w 10000"/>
              <a:gd name="connsiteY0" fmla="*/ 6498 h 10000"/>
              <a:gd name="connsiteX1" fmla="*/ 130 w 10000"/>
              <a:gd name="connsiteY1" fmla="*/ 6250 h 10000"/>
              <a:gd name="connsiteX2" fmla="*/ 217 w 10000"/>
              <a:gd name="connsiteY2" fmla="*/ 6030 h 10000"/>
              <a:gd name="connsiteX3" fmla="*/ 150 w 10000"/>
              <a:gd name="connsiteY3" fmla="*/ 5770 h 10000"/>
              <a:gd name="connsiteX4" fmla="*/ 150 w 10000"/>
              <a:gd name="connsiteY4" fmla="*/ 5618 h 10000"/>
              <a:gd name="connsiteX5" fmla="*/ 453 w 10000"/>
              <a:gd name="connsiteY5" fmla="*/ 5549 h 10000"/>
              <a:gd name="connsiteX6" fmla="*/ 237 w 10000"/>
              <a:gd name="connsiteY6" fmla="*/ 5467 h 10000"/>
              <a:gd name="connsiteX7" fmla="*/ 242 w 10000"/>
              <a:gd name="connsiteY7" fmla="*/ 5357 h 10000"/>
              <a:gd name="connsiteX8" fmla="*/ 107 w 10000"/>
              <a:gd name="connsiteY8" fmla="*/ 5385 h 10000"/>
              <a:gd name="connsiteX9" fmla="*/ 620 w 10000"/>
              <a:gd name="connsiteY9" fmla="*/ 4779 h 10000"/>
              <a:gd name="connsiteX10" fmla="*/ 392 w 10000"/>
              <a:gd name="connsiteY10" fmla="*/ 4148 h 10000"/>
              <a:gd name="connsiteX11" fmla="*/ 453 w 10000"/>
              <a:gd name="connsiteY11" fmla="*/ 3846 h 10000"/>
              <a:gd name="connsiteX12" fmla="*/ 317 w 10000"/>
              <a:gd name="connsiteY12" fmla="*/ 3503 h 10000"/>
              <a:gd name="connsiteX13" fmla="*/ 424 w 10000"/>
              <a:gd name="connsiteY13" fmla="*/ 3311 h 10000"/>
              <a:gd name="connsiteX14" fmla="*/ 237 w 10000"/>
              <a:gd name="connsiteY14" fmla="*/ 3049 h 10000"/>
              <a:gd name="connsiteX15" fmla="*/ 288 w 10000"/>
              <a:gd name="connsiteY15" fmla="*/ 2830 h 10000"/>
              <a:gd name="connsiteX16" fmla="*/ 541 w 10000"/>
              <a:gd name="connsiteY16" fmla="*/ 2583 h 10000"/>
              <a:gd name="connsiteX17" fmla="*/ 679 w 10000"/>
              <a:gd name="connsiteY17" fmla="*/ 2556 h 10000"/>
              <a:gd name="connsiteX18" fmla="*/ 844 w 10000"/>
              <a:gd name="connsiteY18" fmla="*/ 2610 h 10000"/>
              <a:gd name="connsiteX19" fmla="*/ 702 w 10000"/>
              <a:gd name="connsiteY19" fmla="*/ 2666 h 10000"/>
              <a:gd name="connsiteX20" fmla="*/ 822 w 10000"/>
              <a:gd name="connsiteY20" fmla="*/ 2761 h 10000"/>
              <a:gd name="connsiteX21" fmla="*/ 1211 w 10000"/>
              <a:gd name="connsiteY21" fmla="*/ 2789 h 10000"/>
              <a:gd name="connsiteX22" fmla="*/ 1926 w 10000"/>
              <a:gd name="connsiteY22" fmla="*/ 3298 h 10000"/>
              <a:gd name="connsiteX23" fmla="*/ 1935 w 10000"/>
              <a:gd name="connsiteY23" fmla="*/ 3544 h 10000"/>
              <a:gd name="connsiteX24" fmla="*/ 1634 w 10000"/>
              <a:gd name="connsiteY24" fmla="*/ 3777 h 10000"/>
              <a:gd name="connsiteX25" fmla="*/ 679 w 10000"/>
              <a:gd name="connsiteY25" fmla="*/ 3462 h 10000"/>
              <a:gd name="connsiteX26" fmla="*/ 1071 w 10000"/>
              <a:gd name="connsiteY26" fmla="*/ 3832 h 10000"/>
              <a:gd name="connsiteX27" fmla="*/ 1063 w 10000"/>
              <a:gd name="connsiteY27" fmla="*/ 4258 h 10000"/>
              <a:gd name="connsiteX28" fmla="*/ 1438 w 10000"/>
              <a:gd name="connsiteY28" fmla="*/ 4464 h 10000"/>
              <a:gd name="connsiteX29" fmla="*/ 1545 w 10000"/>
              <a:gd name="connsiteY29" fmla="*/ 4437 h 10000"/>
              <a:gd name="connsiteX30" fmla="*/ 1491 w 10000"/>
              <a:gd name="connsiteY30" fmla="*/ 4258 h 10000"/>
              <a:gd name="connsiteX31" fmla="*/ 1312 w 10000"/>
              <a:gd name="connsiteY31" fmla="*/ 4190 h 10000"/>
              <a:gd name="connsiteX32" fmla="*/ 1360 w 10000"/>
              <a:gd name="connsiteY32" fmla="*/ 4038 h 10000"/>
              <a:gd name="connsiteX33" fmla="*/ 1526 w 10000"/>
              <a:gd name="connsiteY33" fmla="*/ 4204 h 10000"/>
              <a:gd name="connsiteX34" fmla="*/ 1901 w 10000"/>
              <a:gd name="connsiteY34" fmla="*/ 4258 h 10000"/>
              <a:gd name="connsiteX35" fmla="*/ 1745 w 10000"/>
              <a:gd name="connsiteY35" fmla="*/ 3914 h 10000"/>
              <a:gd name="connsiteX36" fmla="*/ 2091 w 10000"/>
              <a:gd name="connsiteY36" fmla="*/ 3640 h 10000"/>
              <a:gd name="connsiteX37" fmla="*/ 2337 w 10000"/>
              <a:gd name="connsiteY37" fmla="*/ 3832 h 10000"/>
              <a:gd name="connsiteX38" fmla="*/ 2321 w 10000"/>
              <a:gd name="connsiteY38" fmla="*/ 3077 h 10000"/>
              <a:gd name="connsiteX39" fmla="*/ 2229 w 10000"/>
              <a:gd name="connsiteY39" fmla="*/ 2953 h 10000"/>
              <a:gd name="connsiteX40" fmla="*/ 2638 w 10000"/>
              <a:gd name="connsiteY40" fmla="*/ 3132 h 10000"/>
              <a:gd name="connsiteX41" fmla="*/ 2672 w 10000"/>
              <a:gd name="connsiteY41" fmla="*/ 3214 h 10000"/>
              <a:gd name="connsiteX42" fmla="*/ 2443 w 10000"/>
              <a:gd name="connsiteY42" fmla="*/ 3352 h 10000"/>
              <a:gd name="connsiteX43" fmla="*/ 2672 w 10000"/>
              <a:gd name="connsiteY43" fmla="*/ 3599 h 10000"/>
              <a:gd name="connsiteX44" fmla="*/ 2856 w 10000"/>
              <a:gd name="connsiteY44" fmla="*/ 3311 h 10000"/>
              <a:gd name="connsiteX45" fmla="*/ 3626 w 10000"/>
              <a:gd name="connsiteY45" fmla="*/ 2858 h 10000"/>
              <a:gd name="connsiteX46" fmla="*/ 3749 w 10000"/>
              <a:gd name="connsiteY46" fmla="*/ 2843 h 10000"/>
              <a:gd name="connsiteX47" fmla="*/ 3626 w 10000"/>
              <a:gd name="connsiteY47" fmla="*/ 2912 h 10000"/>
              <a:gd name="connsiteX48" fmla="*/ 4002 w 10000"/>
              <a:gd name="connsiteY48" fmla="*/ 4766 h 10000"/>
              <a:gd name="connsiteX49" fmla="*/ 4316 w 10000"/>
              <a:gd name="connsiteY49" fmla="*/ 2843 h 10000"/>
              <a:gd name="connsiteX50" fmla="*/ 4446 w 10000"/>
              <a:gd name="connsiteY50" fmla="*/ 3049 h 10000"/>
              <a:gd name="connsiteX51" fmla="*/ 4578 w 10000"/>
              <a:gd name="connsiteY51" fmla="*/ 2899 h 10000"/>
              <a:gd name="connsiteX52" fmla="*/ 4503 w 10000"/>
              <a:gd name="connsiteY52" fmla="*/ 2651 h 10000"/>
              <a:gd name="connsiteX53" fmla="*/ 4583 w 10000"/>
              <a:gd name="connsiteY53" fmla="*/ 2569 h 10000"/>
              <a:gd name="connsiteX54" fmla="*/ 5016 w 10000"/>
              <a:gd name="connsiteY54" fmla="*/ 2692 h 10000"/>
              <a:gd name="connsiteX55" fmla="*/ 5578 w 10000"/>
              <a:gd name="connsiteY55" fmla="*/ 3118 h 10000"/>
              <a:gd name="connsiteX56" fmla="*/ 5689 w 10000"/>
              <a:gd name="connsiteY56" fmla="*/ 2912 h 10000"/>
              <a:gd name="connsiteX57" fmla="*/ 5567 w 10000"/>
              <a:gd name="connsiteY57" fmla="*/ 2692 h 10000"/>
              <a:gd name="connsiteX58" fmla="*/ 5391 w 10000"/>
              <a:gd name="connsiteY58" fmla="*/ 2638 h 10000"/>
              <a:gd name="connsiteX59" fmla="*/ 5459 w 10000"/>
              <a:gd name="connsiteY59" fmla="*/ 2294 h 10000"/>
              <a:gd name="connsiteX60" fmla="*/ 5340 w 10000"/>
              <a:gd name="connsiteY60" fmla="*/ 2253 h 10000"/>
              <a:gd name="connsiteX61" fmla="*/ 5381 w 10000"/>
              <a:gd name="connsiteY61" fmla="*/ 2088 h 10000"/>
              <a:gd name="connsiteX62" fmla="*/ 5585 w 10000"/>
              <a:gd name="connsiteY62" fmla="*/ 1924 h 10000"/>
              <a:gd name="connsiteX63" fmla="*/ 5726 w 10000"/>
              <a:gd name="connsiteY63" fmla="*/ 1511 h 10000"/>
              <a:gd name="connsiteX64" fmla="*/ 6015 w 10000"/>
              <a:gd name="connsiteY64" fmla="*/ 1525 h 10000"/>
              <a:gd name="connsiteX65" fmla="*/ 6163 w 10000"/>
              <a:gd name="connsiteY65" fmla="*/ 1579 h 10000"/>
              <a:gd name="connsiteX66" fmla="*/ 6049 w 10000"/>
              <a:gd name="connsiteY66" fmla="*/ 2019 h 10000"/>
              <a:gd name="connsiteX67" fmla="*/ 6169 w 10000"/>
              <a:gd name="connsiteY67" fmla="*/ 2226 h 10000"/>
              <a:gd name="connsiteX68" fmla="*/ 6133 w 10000"/>
              <a:gd name="connsiteY68" fmla="*/ 2830 h 10000"/>
              <a:gd name="connsiteX69" fmla="*/ 6280 w 10000"/>
              <a:gd name="connsiteY69" fmla="*/ 3036 h 10000"/>
              <a:gd name="connsiteX70" fmla="*/ 6218 w 10000"/>
              <a:gd name="connsiteY70" fmla="*/ 3255 h 10000"/>
              <a:gd name="connsiteX71" fmla="*/ 6000 w 10000"/>
              <a:gd name="connsiteY71" fmla="*/ 3421 h 10000"/>
              <a:gd name="connsiteX72" fmla="*/ 6069 w 10000"/>
              <a:gd name="connsiteY72" fmla="*/ 3503 h 10000"/>
              <a:gd name="connsiteX73" fmla="*/ 5778 w 10000"/>
              <a:gd name="connsiteY73" fmla="*/ 3585 h 10000"/>
              <a:gd name="connsiteX74" fmla="*/ 6091 w 10000"/>
              <a:gd name="connsiteY74" fmla="*/ 3736 h 10000"/>
              <a:gd name="connsiteX75" fmla="*/ 6440 w 10000"/>
              <a:gd name="connsiteY75" fmla="*/ 3255 h 10000"/>
              <a:gd name="connsiteX76" fmla="*/ 6399 w 10000"/>
              <a:gd name="connsiteY76" fmla="*/ 2953 h 10000"/>
              <a:gd name="connsiteX77" fmla="*/ 6515 w 10000"/>
              <a:gd name="connsiteY77" fmla="*/ 2912 h 10000"/>
              <a:gd name="connsiteX78" fmla="*/ 6702 w 10000"/>
              <a:gd name="connsiteY78" fmla="*/ 2858 h 10000"/>
              <a:gd name="connsiteX79" fmla="*/ 6791 w 10000"/>
              <a:gd name="connsiteY79" fmla="*/ 3022 h 10000"/>
              <a:gd name="connsiteX80" fmla="*/ 6783 w 10000"/>
              <a:gd name="connsiteY80" fmla="*/ 3255 h 10000"/>
              <a:gd name="connsiteX81" fmla="*/ 7008 w 10000"/>
              <a:gd name="connsiteY81" fmla="*/ 3324 h 10000"/>
              <a:gd name="connsiteX82" fmla="*/ 6831 w 10000"/>
              <a:gd name="connsiteY82" fmla="*/ 3241 h 10000"/>
              <a:gd name="connsiteX83" fmla="*/ 6906 w 10000"/>
              <a:gd name="connsiteY83" fmla="*/ 3104 h 10000"/>
              <a:gd name="connsiteX84" fmla="*/ 6840 w 10000"/>
              <a:gd name="connsiteY84" fmla="*/ 2912 h 10000"/>
              <a:gd name="connsiteX85" fmla="*/ 6319 w 10000"/>
              <a:gd name="connsiteY85" fmla="*/ 2775 h 10000"/>
              <a:gd name="connsiteX86" fmla="*/ 6399 w 10000"/>
              <a:gd name="connsiteY86" fmla="*/ 2308 h 10000"/>
              <a:gd name="connsiteX87" fmla="*/ 6218 w 10000"/>
              <a:gd name="connsiteY87" fmla="*/ 2019 h 10000"/>
              <a:gd name="connsiteX88" fmla="*/ 6479 w 10000"/>
              <a:gd name="connsiteY88" fmla="*/ 1745 h 10000"/>
              <a:gd name="connsiteX89" fmla="*/ 6450 w 10000"/>
              <a:gd name="connsiteY89" fmla="*/ 1552 h 10000"/>
              <a:gd name="connsiteX90" fmla="*/ 6566 w 10000"/>
              <a:gd name="connsiteY90" fmla="*/ 1662 h 10000"/>
              <a:gd name="connsiteX91" fmla="*/ 6505 w 10000"/>
              <a:gd name="connsiteY91" fmla="*/ 2034 h 10000"/>
              <a:gd name="connsiteX92" fmla="*/ 6583 w 10000"/>
              <a:gd name="connsiteY92" fmla="*/ 2088 h 10000"/>
              <a:gd name="connsiteX93" fmla="*/ 6940 w 10000"/>
              <a:gd name="connsiteY93" fmla="*/ 2211 h 10000"/>
              <a:gd name="connsiteX94" fmla="*/ 6622 w 10000"/>
              <a:gd name="connsiteY94" fmla="*/ 1896 h 10000"/>
              <a:gd name="connsiteX95" fmla="*/ 6855 w 10000"/>
              <a:gd name="connsiteY95" fmla="*/ 1910 h 10000"/>
              <a:gd name="connsiteX96" fmla="*/ 6810 w 10000"/>
              <a:gd name="connsiteY96" fmla="*/ 1786 h 10000"/>
              <a:gd name="connsiteX97" fmla="*/ 6940 w 10000"/>
              <a:gd name="connsiteY97" fmla="*/ 1732 h 10000"/>
              <a:gd name="connsiteX98" fmla="*/ 7592 w 10000"/>
              <a:gd name="connsiteY98" fmla="*/ 1965 h 10000"/>
              <a:gd name="connsiteX99" fmla="*/ 7462 w 10000"/>
              <a:gd name="connsiteY99" fmla="*/ 2129 h 10000"/>
              <a:gd name="connsiteX100" fmla="*/ 7451 w 10000"/>
              <a:gd name="connsiteY100" fmla="*/ 2376 h 10000"/>
              <a:gd name="connsiteX101" fmla="*/ 7579 w 10000"/>
              <a:gd name="connsiteY101" fmla="*/ 2515 h 10000"/>
              <a:gd name="connsiteX102" fmla="*/ 7646 w 10000"/>
              <a:gd name="connsiteY102" fmla="*/ 1965 h 10000"/>
              <a:gd name="connsiteX103" fmla="*/ 7291 w 10000"/>
              <a:gd name="connsiteY103" fmla="*/ 1689 h 10000"/>
              <a:gd name="connsiteX104" fmla="*/ 7221 w 10000"/>
              <a:gd name="connsiteY104" fmla="*/ 1318 h 10000"/>
              <a:gd name="connsiteX105" fmla="*/ 8038 w 10000"/>
              <a:gd name="connsiteY105" fmla="*/ 1182 h 10000"/>
              <a:gd name="connsiteX106" fmla="*/ 7947 w 10000"/>
              <a:gd name="connsiteY106" fmla="*/ 824 h 10000"/>
              <a:gd name="connsiteX107" fmla="*/ 8038 w 10000"/>
              <a:gd name="connsiteY107" fmla="*/ 906 h 10000"/>
              <a:gd name="connsiteX108" fmla="*/ 8182 w 10000"/>
              <a:gd name="connsiteY108" fmla="*/ 770 h 10000"/>
              <a:gd name="connsiteX109" fmla="*/ 8079 w 10000"/>
              <a:gd name="connsiteY109" fmla="*/ 729 h 10000"/>
              <a:gd name="connsiteX110" fmla="*/ 8951 w 10000"/>
              <a:gd name="connsiteY110" fmla="*/ 440 h 10000"/>
              <a:gd name="connsiteX111" fmla="*/ 8883 w 10000"/>
              <a:gd name="connsiteY111" fmla="*/ 371 h 10000"/>
              <a:gd name="connsiteX112" fmla="*/ 9276 w 10000"/>
              <a:gd name="connsiteY112" fmla="*/ 330 h 10000"/>
              <a:gd name="connsiteX113" fmla="*/ 9276 w 10000"/>
              <a:gd name="connsiteY113" fmla="*/ 426 h 10000"/>
              <a:gd name="connsiteX114" fmla="*/ 9368 w 10000"/>
              <a:gd name="connsiteY114" fmla="*/ 426 h 10000"/>
              <a:gd name="connsiteX115" fmla="*/ 9657 w 10000"/>
              <a:gd name="connsiteY115" fmla="*/ 303 h 10000"/>
              <a:gd name="connsiteX116" fmla="*/ 9798 w 10000"/>
              <a:gd name="connsiteY116" fmla="*/ 371 h 10000"/>
              <a:gd name="connsiteX117" fmla="*/ 9674 w 10000"/>
              <a:gd name="connsiteY117" fmla="*/ 221 h 10000"/>
              <a:gd name="connsiteX118" fmla="*/ 10000 w 10000"/>
              <a:gd name="connsiteY118" fmla="*/ 0 h 10000"/>
              <a:gd name="connsiteX119" fmla="*/ 5063 w 10000"/>
              <a:gd name="connsiteY119" fmla="*/ 7046 h 10000"/>
              <a:gd name="connsiteX120" fmla="*/ 4750 w 10000"/>
              <a:gd name="connsiteY120" fmla="*/ 6826 h 10000"/>
              <a:gd name="connsiteX121" fmla="*/ 4446 w 10000"/>
              <a:gd name="connsiteY121" fmla="*/ 6992 h 10000"/>
              <a:gd name="connsiteX122" fmla="*/ 4372 w 10000"/>
              <a:gd name="connsiteY122" fmla="*/ 6936 h 10000"/>
              <a:gd name="connsiteX123" fmla="*/ 4080 w 10000"/>
              <a:gd name="connsiteY123" fmla="*/ 4779 h 10000"/>
              <a:gd name="connsiteX124" fmla="*/ 4220 w 10000"/>
              <a:gd name="connsiteY124" fmla="*/ 7074 h 10000"/>
              <a:gd name="connsiteX125" fmla="*/ 3937 w 10000"/>
              <a:gd name="connsiteY125" fmla="*/ 7129 h 10000"/>
              <a:gd name="connsiteX126" fmla="*/ 3834 w 10000"/>
              <a:gd name="connsiteY126" fmla="*/ 7074 h 10000"/>
              <a:gd name="connsiteX127" fmla="*/ 3803 w 10000"/>
              <a:gd name="connsiteY127" fmla="*/ 7129 h 10000"/>
              <a:gd name="connsiteX128" fmla="*/ 3955 w 10000"/>
              <a:gd name="connsiteY128" fmla="*/ 7335 h 10000"/>
              <a:gd name="connsiteX129" fmla="*/ 3851 w 10000"/>
              <a:gd name="connsiteY129" fmla="*/ 7458 h 10000"/>
              <a:gd name="connsiteX130" fmla="*/ 3859 w 10000"/>
              <a:gd name="connsiteY130" fmla="*/ 7637 h 10000"/>
              <a:gd name="connsiteX131" fmla="*/ 4019 w 10000"/>
              <a:gd name="connsiteY131" fmla="*/ 7651 h 10000"/>
              <a:gd name="connsiteX132" fmla="*/ 4085 w 10000"/>
              <a:gd name="connsiteY132" fmla="*/ 7816 h 10000"/>
              <a:gd name="connsiteX133" fmla="*/ 4050 w 10000"/>
              <a:gd name="connsiteY133" fmla="*/ 7939 h 10000"/>
              <a:gd name="connsiteX134" fmla="*/ 3937 w 10000"/>
              <a:gd name="connsiteY134" fmla="*/ 7857 h 10000"/>
              <a:gd name="connsiteX135" fmla="*/ 3834 w 10000"/>
              <a:gd name="connsiteY135" fmla="*/ 7925 h 10000"/>
              <a:gd name="connsiteX136" fmla="*/ 3749 w 10000"/>
              <a:gd name="connsiteY136" fmla="*/ 7857 h 10000"/>
              <a:gd name="connsiteX137" fmla="*/ 3705 w 10000"/>
              <a:gd name="connsiteY137" fmla="*/ 7747 h 10000"/>
              <a:gd name="connsiteX138" fmla="*/ 3600 w 10000"/>
              <a:gd name="connsiteY138" fmla="*/ 7816 h 10000"/>
              <a:gd name="connsiteX139" fmla="*/ 3508 w 10000"/>
              <a:gd name="connsiteY139" fmla="*/ 7747 h 10000"/>
              <a:gd name="connsiteX140" fmla="*/ 3426 w 10000"/>
              <a:gd name="connsiteY140" fmla="*/ 7857 h 10000"/>
              <a:gd name="connsiteX141" fmla="*/ 3304 w 10000"/>
              <a:gd name="connsiteY141" fmla="*/ 7870 h 10000"/>
              <a:gd name="connsiteX142" fmla="*/ 3222 w 10000"/>
              <a:gd name="connsiteY142" fmla="*/ 7747 h 10000"/>
              <a:gd name="connsiteX143" fmla="*/ 2791 w 10000"/>
              <a:gd name="connsiteY143" fmla="*/ 7706 h 10000"/>
              <a:gd name="connsiteX144" fmla="*/ 2739 w 10000"/>
              <a:gd name="connsiteY144" fmla="*/ 7774 h 10000"/>
              <a:gd name="connsiteX145" fmla="*/ 2699 w 10000"/>
              <a:gd name="connsiteY145" fmla="*/ 7774 h 10000"/>
              <a:gd name="connsiteX146" fmla="*/ 2625 w 10000"/>
              <a:gd name="connsiteY146" fmla="*/ 7912 h 10000"/>
              <a:gd name="connsiteX147" fmla="*/ 2638 w 10000"/>
              <a:gd name="connsiteY147" fmla="*/ 8049 h 10000"/>
              <a:gd name="connsiteX148" fmla="*/ 2590 w 10000"/>
              <a:gd name="connsiteY148" fmla="*/ 8049 h 10000"/>
              <a:gd name="connsiteX149" fmla="*/ 2551 w 10000"/>
              <a:gd name="connsiteY149" fmla="*/ 7939 h 10000"/>
              <a:gd name="connsiteX150" fmla="*/ 2494 w 10000"/>
              <a:gd name="connsiteY150" fmla="*/ 7953 h 10000"/>
              <a:gd name="connsiteX151" fmla="*/ 2474 w 10000"/>
              <a:gd name="connsiteY151" fmla="*/ 8351 h 10000"/>
              <a:gd name="connsiteX152" fmla="*/ 2543 w 10000"/>
              <a:gd name="connsiteY152" fmla="*/ 8475 h 10000"/>
              <a:gd name="connsiteX153" fmla="*/ 2543 w 10000"/>
              <a:gd name="connsiteY153" fmla="*/ 8585 h 10000"/>
              <a:gd name="connsiteX154" fmla="*/ 2609 w 10000"/>
              <a:gd name="connsiteY154" fmla="*/ 8571 h 10000"/>
              <a:gd name="connsiteX155" fmla="*/ 2699 w 10000"/>
              <a:gd name="connsiteY155" fmla="*/ 8516 h 10000"/>
              <a:gd name="connsiteX156" fmla="*/ 2781 w 10000"/>
              <a:gd name="connsiteY156" fmla="*/ 8695 h 10000"/>
              <a:gd name="connsiteX157" fmla="*/ 2838 w 10000"/>
              <a:gd name="connsiteY157" fmla="*/ 8805 h 10000"/>
              <a:gd name="connsiteX158" fmla="*/ 2898 w 10000"/>
              <a:gd name="connsiteY158" fmla="*/ 8956 h 10000"/>
              <a:gd name="connsiteX159" fmla="*/ 2998 w 10000"/>
              <a:gd name="connsiteY159" fmla="*/ 8983 h 10000"/>
              <a:gd name="connsiteX160" fmla="*/ 2869 w 10000"/>
              <a:gd name="connsiteY160" fmla="*/ 9107 h 10000"/>
              <a:gd name="connsiteX161" fmla="*/ 2781 w 10000"/>
              <a:gd name="connsiteY161" fmla="*/ 8998 h 10000"/>
              <a:gd name="connsiteX162" fmla="*/ 2687 w 10000"/>
              <a:gd name="connsiteY162" fmla="*/ 9450 h 10000"/>
              <a:gd name="connsiteX163" fmla="*/ 2799 w 10000"/>
              <a:gd name="connsiteY163" fmla="*/ 9560 h 10000"/>
              <a:gd name="connsiteX164" fmla="*/ 2898 w 10000"/>
              <a:gd name="connsiteY164" fmla="*/ 10000 h 10000"/>
              <a:gd name="connsiteX165" fmla="*/ 2809 w 10000"/>
              <a:gd name="connsiteY165" fmla="*/ 9917 h 10000"/>
              <a:gd name="connsiteX166" fmla="*/ 2718 w 10000"/>
              <a:gd name="connsiteY166" fmla="*/ 9876 h 10000"/>
              <a:gd name="connsiteX167" fmla="*/ 2609 w 10000"/>
              <a:gd name="connsiteY167" fmla="*/ 9849 h 10000"/>
              <a:gd name="connsiteX168" fmla="*/ 2543 w 10000"/>
              <a:gd name="connsiteY168" fmla="*/ 9807 h 10000"/>
              <a:gd name="connsiteX169" fmla="*/ 2464 w 10000"/>
              <a:gd name="connsiteY169" fmla="*/ 9780 h 10000"/>
              <a:gd name="connsiteX170" fmla="*/ 2403 w 10000"/>
              <a:gd name="connsiteY170" fmla="*/ 9630 h 10000"/>
              <a:gd name="connsiteX171" fmla="*/ 2266 w 10000"/>
              <a:gd name="connsiteY171" fmla="*/ 9725 h 10000"/>
              <a:gd name="connsiteX172" fmla="*/ 2138 w 10000"/>
              <a:gd name="connsiteY172" fmla="*/ 9712 h 10000"/>
              <a:gd name="connsiteX173" fmla="*/ 2056 w 10000"/>
              <a:gd name="connsiteY173" fmla="*/ 9588 h 10000"/>
              <a:gd name="connsiteX174" fmla="*/ 1844 w 10000"/>
              <a:gd name="connsiteY174" fmla="*/ 9463 h 10000"/>
              <a:gd name="connsiteX175" fmla="*/ 1624 w 10000"/>
              <a:gd name="connsiteY175" fmla="*/ 9478 h 10000"/>
              <a:gd name="connsiteX176" fmla="*/ 1396 w 10000"/>
              <a:gd name="connsiteY176" fmla="*/ 9271 h 10000"/>
              <a:gd name="connsiteX177" fmla="*/ 1578 w 10000"/>
              <a:gd name="connsiteY177" fmla="*/ 9066 h 10000"/>
              <a:gd name="connsiteX178" fmla="*/ 1599 w 10000"/>
              <a:gd name="connsiteY178" fmla="*/ 8901 h 10000"/>
              <a:gd name="connsiteX179" fmla="*/ 1599 w 10000"/>
              <a:gd name="connsiteY179" fmla="*/ 8722 h 10000"/>
              <a:gd name="connsiteX180" fmla="*/ 1606 w 10000"/>
              <a:gd name="connsiteY180" fmla="*/ 8598 h 10000"/>
              <a:gd name="connsiteX181" fmla="*/ 1727 w 10000"/>
              <a:gd name="connsiteY181" fmla="*/ 8544 h 10000"/>
              <a:gd name="connsiteX182" fmla="*/ 1665 w 10000"/>
              <a:gd name="connsiteY182" fmla="*/ 8283 h 10000"/>
              <a:gd name="connsiteX183" fmla="*/ 1526 w 10000"/>
              <a:gd name="connsiteY183" fmla="*/ 8215 h 10000"/>
              <a:gd name="connsiteX184" fmla="*/ 1462 w 10000"/>
              <a:gd name="connsiteY184" fmla="*/ 8174 h 10000"/>
              <a:gd name="connsiteX185" fmla="*/ 1368 w 10000"/>
              <a:gd name="connsiteY185" fmla="*/ 8215 h 10000"/>
              <a:gd name="connsiteX186" fmla="*/ 1164 w 10000"/>
              <a:gd name="connsiteY186" fmla="*/ 8146 h 10000"/>
              <a:gd name="connsiteX187" fmla="*/ 1004 w 10000"/>
              <a:gd name="connsiteY187" fmla="*/ 7884 h 10000"/>
              <a:gd name="connsiteX188" fmla="*/ 875 w 10000"/>
              <a:gd name="connsiteY188" fmla="*/ 7802 h 10000"/>
              <a:gd name="connsiteX189" fmla="*/ 822 w 10000"/>
              <a:gd name="connsiteY189" fmla="*/ 7568 h 10000"/>
              <a:gd name="connsiteX190" fmla="*/ 702 w 10000"/>
              <a:gd name="connsiteY190" fmla="*/ 7542 h 10000"/>
              <a:gd name="connsiteX191" fmla="*/ 592 w 10000"/>
              <a:gd name="connsiteY191" fmla="*/ 7624 h 10000"/>
              <a:gd name="connsiteX192" fmla="*/ 525 w 10000"/>
              <a:gd name="connsiteY192" fmla="*/ 7665 h 10000"/>
              <a:gd name="connsiteX193" fmla="*/ 494 w 10000"/>
              <a:gd name="connsiteY193" fmla="*/ 7555 h 10000"/>
              <a:gd name="connsiteX194" fmla="*/ 433 w 10000"/>
              <a:gd name="connsiteY194" fmla="*/ 7458 h 10000"/>
              <a:gd name="connsiteX195" fmla="*/ 592 w 10000"/>
              <a:gd name="connsiteY195" fmla="*/ 7432 h 10000"/>
              <a:gd name="connsiteX196" fmla="*/ 577 w 10000"/>
              <a:gd name="connsiteY196" fmla="*/ 7363 h 10000"/>
              <a:gd name="connsiteX197" fmla="*/ 541 w 10000"/>
              <a:gd name="connsiteY197" fmla="*/ 7322 h 10000"/>
              <a:gd name="connsiteX198" fmla="*/ 494 w 10000"/>
              <a:gd name="connsiteY198" fmla="*/ 7267 h 10000"/>
              <a:gd name="connsiteX199" fmla="*/ 405 w 10000"/>
              <a:gd name="connsiteY199" fmla="*/ 6992 h 10000"/>
              <a:gd name="connsiteX200" fmla="*/ 288 w 10000"/>
              <a:gd name="connsiteY200" fmla="*/ 6841 h 10000"/>
              <a:gd name="connsiteX201" fmla="*/ 168 w 10000"/>
              <a:gd name="connsiteY201" fmla="*/ 6841 h 10000"/>
              <a:gd name="connsiteX202" fmla="*/ 35 w 10000"/>
              <a:gd name="connsiteY202" fmla="*/ 6841 h 10000"/>
              <a:gd name="connsiteX203" fmla="*/ 0 w 10000"/>
              <a:gd name="connsiteY203" fmla="*/ 6635 h 10000"/>
              <a:gd name="connsiteX204" fmla="*/ 74 w 10000"/>
              <a:gd name="connsiteY204" fmla="*/ 6498 h 10000"/>
              <a:gd name="connsiteX0" fmla="*/ 74 w 9798"/>
              <a:gd name="connsiteY0" fmla="*/ 6277 h 9779"/>
              <a:gd name="connsiteX1" fmla="*/ 130 w 9798"/>
              <a:gd name="connsiteY1" fmla="*/ 6029 h 9779"/>
              <a:gd name="connsiteX2" fmla="*/ 217 w 9798"/>
              <a:gd name="connsiteY2" fmla="*/ 5809 h 9779"/>
              <a:gd name="connsiteX3" fmla="*/ 150 w 9798"/>
              <a:gd name="connsiteY3" fmla="*/ 5549 h 9779"/>
              <a:gd name="connsiteX4" fmla="*/ 150 w 9798"/>
              <a:gd name="connsiteY4" fmla="*/ 5397 h 9779"/>
              <a:gd name="connsiteX5" fmla="*/ 453 w 9798"/>
              <a:gd name="connsiteY5" fmla="*/ 5328 h 9779"/>
              <a:gd name="connsiteX6" fmla="*/ 237 w 9798"/>
              <a:gd name="connsiteY6" fmla="*/ 5246 h 9779"/>
              <a:gd name="connsiteX7" fmla="*/ 242 w 9798"/>
              <a:gd name="connsiteY7" fmla="*/ 5136 h 9779"/>
              <a:gd name="connsiteX8" fmla="*/ 107 w 9798"/>
              <a:gd name="connsiteY8" fmla="*/ 5164 h 9779"/>
              <a:gd name="connsiteX9" fmla="*/ 620 w 9798"/>
              <a:gd name="connsiteY9" fmla="*/ 4558 h 9779"/>
              <a:gd name="connsiteX10" fmla="*/ 392 w 9798"/>
              <a:gd name="connsiteY10" fmla="*/ 3927 h 9779"/>
              <a:gd name="connsiteX11" fmla="*/ 453 w 9798"/>
              <a:gd name="connsiteY11" fmla="*/ 3625 h 9779"/>
              <a:gd name="connsiteX12" fmla="*/ 317 w 9798"/>
              <a:gd name="connsiteY12" fmla="*/ 3282 h 9779"/>
              <a:gd name="connsiteX13" fmla="*/ 424 w 9798"/>
              <a:gd name="connsiteY13" fmla="*/ 3090 h 9779"/>
              <a:gd name="connsiteX14" fmla="*/ 237 w 9798"/>
              <a:gd name="connsiteY14" fmla="*/ 2828 h 9779"/>
              <a:gd name="connsiteX15" fmla="*/ 288 w 9798"/>
              <a:gd name="connsiteY15" fmla="*/ 2609 h 9779"/>
              <a:gd name="connsiteX16" fmla="*/ 541 w 9798"/>
              <a:gd name="connsiteY16" fmla="*/ 2362 h 9779"/>
              <a:gd name="connsiteX17" fmla="*/ 679 w 9798"/>
              <a:gd name="connsiteY17" fmla="*/ 2335 h 9779"/>
              <a:gd name="connsiteX18" fmla="*/ 844 w 9798"/>
              <a:gd name="connsiteY18" fmla="*/ 2389 h 9779"/>
              <a:gd name="connsiteX19" fmla="*/ 702 w 9798"/>
              <a:gd name="connsiteY19" fmla="*/ 2445 h 9779"/>
              <a:gd name="connsiteX20" fmla="*/ 822 w 9798"/>
              <a:gd name="connsiteY20" fmla="*/ 2540 h 9779"/>
              <a:gd name="connsiteX21" fmla="*/ 1211 w 9798"/>
              <a:gd name="connsiteY21" fmla="*/ 2568 h 9779"/>
              <a:gd name="connsiteX22" fmla="*/ 1926 w 9798"/>
              <a:gd name="connsiteY22" fmla="*/ 3077 h 9779"/>
              <a:gd name="connsiteX23" fmla="*/ 1935 w 9798"/>
              <a:gd name="connsiteY23" fmla="*/ 3323 h 9779"/>
              <a:gd name="connsiteX24" fmla="*/ 1634 w 9798"/>
              <a:gd name="connsiteY24" fmla="*/ 3556 h 9779"/>
              <a:gd name="connsiteX25" fmla="*/ 679 w 9798"/>
              <a:gd name="connsiteY25" fmla="*/ 3241 h 9779"/>
              <a:gd name="connsiteX26" fmla="*/ 1071 w 9798"/>
              <a:gd name="connsiteY26" fmla="*/ 3611 h 9779"/>
              <a:gd name="connsiteX27" fmla="*/ 1063 w 9798"/>
              <a:gd name="connsiteY27" fmla="*/ 4037 h 9779"/>
              <a:gd name="connsiteX28" fmla="*/ 1438 w 9798"/>
              <a:gd name="connsiteY28" fmla="*/ 4243 h 9779"/>
              <a:gd name="connsiteX29" fmla="*/ 1545 w 9798"/>
              <a:gd name="connsiteY29" fmla="*/ 4216 h 9779"/>
              <a:gd name="connsiteX30" fmla="*/ 1491 w 9798"/>
              <a:gd name="connsiteY30" fmla="*/ 4037 h 9779"/>
              <a:gd name="connsiteX31" fmla="*/ 1312 w 9798"/>
              <a:gd name="connsiteY31" fmla="*/ 3969 h 9779"/>
              <a:gd name="connsiteX32" fmla="*/ 1360 w 9798"/>
              <a:gd name="connsiteY32" fmla="*/ 3817 h 9779"/>
              <a:gd name="connsiteX33" fmla="*/ 1526 w 9798"/>
              <a:gd name="connsiteY33" fmla="*/ 3983 h 9779"/>
              <a:gd name="connsiteX34" fmla="*/ 1901 w 9798"/>
              <a:gd name="connsiteY34" fmla="*/ 4037 h 9779"/>
              <a:gd name="connsiteX35" fmla="*/ 1745 w 9798"/>
              <a:gd name="connsiteY35" fmla="*/ 3693 h 9779"/>
              <a:gd name="connsiteX36" fmla="*/ 2091 w 9798"/>
              <a:gd name="connsiteY36" fmla="*/ 3419 h 9779"/>
              <a:gd name="connsiteX37" fmla="*/ 2337 w 9798"/>
              <a:gd name="connsiteY37" fmla="*/ 3611 h 9779"/>
              <a:gd name="connsiteX38" fmla="*/ 2321 w 9798"/>
              <a:gd name="connsiteY38" fmla="*/ 2856 h 9779"/>
              <a:gd name="connsiteX39" fmla="*/ 2229 w 9798"/>
              <a:gd name="connsiteY39" fmla="*/ 2732 h 9779"/>
              <a:gd name="connsiteX40" fmla="*/ 2638 w 9798"/>
              <a:gd name="connsiteY40" fmla="*/ 2911 h 9779"/>
              <a:gd name="connsiteX41" fmla="*/ 2672 w 9798"/>
              <a:gd name="connsiteY41" fmla="*/ 2993 h 9779"/>
              <a:gd name="connsiteX42" fmla="*/ 2443 w 9798"/>
              <a:gd name="connsiteY42" fmla="*/ 3131 h 9779"/>
              <a:gd name="connsiteX43" fmla="*/ 2672 w 9798"/>
              <a:gd name="connsiteY43" fmla="*/ 3378 h 9779"/>
              <a:gd name="connsiteX44" fmla="*/ 2856 w 9798"/>
              <a:gd name="connsiteY44" fmla="*/ 3090 h 9779"/>
              <a:gd name="connsiteX45" fmla="*/ 3626 w 9798"/>
              <a:gd name="connsiteY45" fmla="*/ 2637 h 9779"/>
              <a:gd name="connsiteX46" fmla="*/ 3749 w 9798"/>
              <a:gd name="connsiteY46" fmla="*/ 2622 h 9779"/>
              <a:gd name="connsiteX47" fmla="*/ 3626 w 9798"/>
              <a:gd name="connsiteY47" fmla="*/ 2691 h 9779"/>
              <a:gd name="connsiteX48" fmla="*/ 4002 w 9798"/>
              <a:gd name="connsiteY48" fmla="*/ 4545 h 9779"/>
              <a:gd name="connsiteX49" fmla="*/ 4316 w 9798"/>
              <a:gd name="connsiteY49" fmla="*/ 2622 h 9779"/>
              <a:gd name="connsiteX50" fmla="*/ 4446 w 9798"/>
              <a:gd name="connsiteY50" fmla="*/ 2828 h 9779"/>
              <a:gd name="connsiteX51" fmla="*/ 4578 w 9798"/>
              <a:gd name="connsiteY51" fmla="*/ 2678 h 9779"/>
              <a:gd name="connsiteX52" fmla="*/ 4503 w 9798"/>
              <a:gd name="connsiteY52" fmla="*/ 2430 h 9779"/>
              <a:gd name="connsiteX53" fmla="*/ 4583 w 9798"/>
              <a:gd name="connsiteY53" fmla="*/ 2348 h 9779"/>
              <a:gd name="connsiteX54" fmla="*/ 5016 w 9798"/>
              <a:gd name="connsiteY54" fmla="*/ 2471 h 9779"/>
              <a:gd name="connsiteX55" fmla="*/ 5578 w 9798"/>
              <a:gd name="connsiteY55" fmla="*/ 2897 h 9779"/>
              <a:gd name="connsiteX56" fmla="*/ 5689 w 9798"/>
              <a:gd name="connsiteY56" fmla="*/ 2691 h 9779"/>
              <a:gd name="connsiteX57" fmla="*/ 5567 w 9798"/>
              <a:gd name="connsiteY57" fmla="*/ 2471 h 9779"/>
              <a:gd name="connsiteX58" fmla="*/ 5391 w 9798"/>
              <a:gd name="connsiteY58" fmla="*/ 2417 h 9779"/>
              <a:gd name="connsiteX59" fmla="*/ 5459 w 9798"/>
              <a:gd name="connsiteY59" fmla="*/ 2073 h 9779"/>
              <a:gd name="connsiteX60" fmla="*/ 5340 w 9798"/>
              <a:gd name="connsiteY60" fmla="*/ 2032 h 9779"/>
              <a:gd name="connsiteX61" fmla="*/ 5381 w 9798"/>
              <a:gd name="connsiteY61" fmla="*/ 1867 h 9779"/>
              <a:gd name="connsiteX62" fmla="*/ 5585 w 9798"/>
              <a:gd name="connsiteY62" fmla="*/ 1703 h 9779"/>
              <a:gd name="connsiteX63" fmla="*/ 5726 w 9798"/>
              <a:gd name="connsiteY63" fmla="*/ 1290 h 9779"/>
              <a:gd name="connsiteX64" fmla="*/ 6015 w 9798"/>
              <a:gd name="connsiteY64" fmla="*/ 1304 h 9779"/>
              <a:gd name="connsiteX65" fmla="*/ 6163 w 9798"/>
              <a:gd name="connsiteY65" fmla="*/ 1358 h 9779"/>
              <a:gd name="connsiteX66" fmla="*/ 6049 w 9798"/>
              <a:gd name="connsiteY66" fmla="*/ 1798 h 9779"/>
              <a:gd name="connsiteX67" fmla="*/ 6169 w 9798"/>
              <a:gd name="connsiteY67" fmla="*/ 2005 h 9779"/>
              <a:gd name="connsiteX68" fmla="*/ 6133 w 9798"/>
              <a:gd name="connsiteY68" fmla="*/ 2609 h 9779"/>
              <a:gd name="connsiteX69" fmla="*/ 6280 w 9798"/>
              <a:gd name="connsiteY69" fmla="*/ 2815 h 9779"/>
              <a:gd name="connsiteX70" fmla="*/ 6218 w 9798"/>
              <a:gd name="connsiteY70" fmla="*/ 3034 h 9779"/>
              <a:gd name="connsiteX71" fmla="*/ 6000 w 9798"/>
              <a:gd name="connsiteY71" fmla="*/ 3200 h 9779"/>
              <a:gd name="connsiteX72" fmla="*/ 6069 w 9798"/>
              <a:gd name="connsiteY72" fmla="*/ 3282 h 9779"/>
              <a:gd name="connsiteX73" fmla="*/ 5778 w 9798"/>
              <a:gd name="connsiteY73" fmla="*/ 3364 h 9779"/>
              <a:gd name="connsiteX74" fmla="*/ 6091 w 9798"/>
              <a:gd name="connsiteY74" fmla="*/ 3515 h 9779"/>
              <a:gd name="connsiteX75" fmla="*/ 6440 w 9798"/>
              <a:gd name="connsiteY75" fmla="*/ 3034 h 9779"/>
              <a:gd name="connsiteX76" fmla="*/ 6399 w 9798"/>
              <a:gd name="connsiteY76" fmla="*/ 2732 h 9779"/>
              <a:gd name="connsiteX77" fmla="*/ 6515 w 9798"/>
              <a:gd name="connsiteY77" fmla="*/ 2691 h 9779"/>
              <a:gd name="connsiteX78" fmla="*/ 6702 w 9798"/>
              <a:gd name="connsiteY78" fmla="*/ 2637 h 9779"/>
              <a:gd name="connsiteX79" fmla="*/ 6791 w 9798"/>
              <a:gd name="connsiteY79" fmla="*/ 2801 h 9779"/>
              <a:gd name="connsiteX80" fmla="*/ 6783 w 9798"/>
              <a:gd name="connsiteY80" fmla="*/ 3034 h 9779"/>
              <a:gd name="connsiteX81" fmla="*/ 7008 w 9798"/>
              <a:gd name="connsiteY81" fmla="*/ 3103 h 9779"/>
              <a:gd name="connsiteX82" fmla="*/ 6831 w 9798"/>
              <a:gd name="connsiteY82" fmla="*/ 3020 h 9779"/>
              <a:gd name="connsiteX83" fmla="*/ 6906 w 9798"/>
              <a:gd name="connsiteY83" fmla="*/ 2883 h 9779"/>
              <a:gd name="connsiteX84" fmla="*/ 6840 w 9798"/>
              <a:gd name="connsiteY84" fmla="*/ 2691 h 9779"/>
              <a:gd name="connsiteX85" fmla="*/ 6319 w 9798"/>
              <a:gd name="connsiteY85" fmla="*/ 2554 h 9779"/>
              <a:gd name="connsiteX86" fmla="*/ 6399 w 9798"/>
              <a:gd name="connsiteY86" fmla="*/ 2087 h 9779"/>
              <a:gd name="connsiteX87" fmla="*/ 6218 w 9798"/>
              <a:gd name="connsiteY87" fmla="*/ 1798 h 9779"/>
              <a:gd name="connsiteX88" fmla="*/ 6479 w 9798"/>
              <a:gd name="connsiteY88" fmla="*/ 1524 h 9779"/>
              <a:gd name="connsiteX89" fmla="*/ 6450 w 9798"/>
              <a:gd name="connsiteY89" fmla="*/ 1331 h 9779"/>
              <a:gd name="connsiteX90" fmla="*/ 6566 w 9798"/>
              <a:gd name="connsiteY90" fmla="*/ 1441 h 9779"/>
              <a:gd name="connsiteX91" fmla="*/ 6505 w 9798"/>
              <a:gd name="connsiteY91" fmla="*/ 1813 h 9779"/>
              <a:gd name="connsiteX92" fmla="*/ 6583 w 9798"/>
              <a:gd name="connsiteY92" fmla="*/ 1867 h 9779"/>
              <a:gd name="connsiteX93" fmla="*/ 6940 w 9798"/>
              <a:gd name="connsiteY93" fmla="*/ 1990 h 9779"/>
              <a:gd name="connsiteX94" fmla="*/ 6622 w 9798"/>
              <a:gd name="connsiteY94" fmla="*/ 1675 h 9779"/>
              <a:gd name="connsiteX95" fmla="*/ 6855 w 9798"/>
              <a:gd name="connsiteY95" fmla="*/ 1689 h 9779"/>
              <a:gd name="connsiteX96" fmla="*/ 6810 w 9798"/>
              <a:gd name="connsiteY96" fmla="*/ 1565 h 9779"/>
              <a:gd name="connsiteX97" fmla="*/ 6940 w 9798"/>
              <a:gd name="connsiteY97" fmla="*/ 1511 h 9779"/>
              <a:gd name="connsiteX98" fmla="*/ 7592 w 9798"/>
              <a:gd name="connsiteY98" fmla="*/ 1744 h 9779"/>
              <a:gd name="connsiteX99" fmla="*/ 7462 w 9798"/>
              <a:gd name="connsiteY99" fmla="*/ 1908 h 9779"/>
              <a:gd name="connsiteX100" fmla="*/ 7451 w 9798"/>
              <a:gd name="connsiteY100" fmla="*/ 2155 h 9779"/>
              <a:gd name="connsiteX101" fmla="*/ 7579 w 9798"/>
              <a:gd name="connsiteY101" fmla="*/ 2294 h 9779"/>
              <a:gd name="connsiteX102" fmla="*/ 7646 w 9798"/>
              <a:gd name="connsiteY102" fmla="*/ 1744 h 9779"/>
              <a:gd name="connsiteX103" fmla="*/ 7291 w 9798"/>
              <a:gd name="connsiteY103" fmla="*/ 1468 h 9779"/>
              <a:gd name="connsiteX104" fmla="*/ 7221 w 9798"/>
              <a:gd name="connsiteY104" fmla="*/ 1097 h 9779"/>
              <a:gd name="connsiteX105" fmla="*/ 8038 w 9798"/>
              <a:gd name="connsiteY105" fmla="*/ 961 h 9779"/>
              <a:gd name="connsiteX106" fmla="*/ 7947 w 9798"/>
              <a:gd name="connsiteY106" fmla="*/ 603 h 9779"/>
              <a:gd name="connsiteX107" fmla="*/ 8038 w 9798"/>
              <a:gd name="connsiteY107" fmla="*/ 685 h 9779"/>
              <a:gd name="connsiteX108" fmla="*/ 8182 w 9798"/>
              <a:gd name="connsiteY108" fmla="*/ 549 h 9779"/>
              <a:gd name="connsiteX109" fmla="*/ 8079 w 9798"/>
              <a:gd name="connsiteY109" fmla="*/ 508 h 9779"/>
              <a:gd name="connsiteX110" fmla="*/ 8951 w 9798"/>
              <a:gd name="connsiteY110" fmla="*/ 219 h 9779"/>
              <a:gd name="connsiteX111" fmla="*/ 8883 w 9798"/>
              <a:gd name="connsiteY111" fmla="*/ 150 h 9779"/>
              <a:gd name="connsiteX112" fmla="*/ 9276 w 9798"/>
              <a:gd name="connsiteY112" fmla="*/ 109 h 9779"/>
              <a:gd name="connsiteX113" fmla="*/ 9276 w 9798"/>
              <a:gd name="connsiteY113" fmla="*/ 205 h 9779"/>
              <a:gd name="connsiteX114" fmla="*/ 9368 w 9798"/>
              <a:gd name="connsiteY114" fmla="*/ 205 h 9779"/>
              <a:gd name="connsiteX115" fmla="*/ 9657 w 9798"/>
              <a:gd name="connsiteY115" fmla="*/ 82 h 9779"/>
              <a:gd name="connsiteX116" fmla="*/ 9798 w 9798"/>
              <a:gd name="connsiteY116" fmla="*/ 150 h 9779"/>
              <a:gd name="connsiteX117" fmla="*/ 9674 w 9798"/>
              <a:gd name="connsiteY117" fmla="*/ 0 h 9779"/>
              <a:gd name="connsiteX118" fmla="*/ 5063 w 9798"/>
              <a:gd name="connsiteY118" fmla="*/ 6825 h 9779"/>
              <a:gd name="connsiteX119" fmla="*/ 4750 w 9798"/>
              <a:gd name="connsiteY119" fmla="*/ 6605 h 9779"/>
              <a:gd name="connsiteX120" fmla="*/ 4446 w 9798"/>
              <a:gd name="connsiteY120" fmla="*/ 6771 h 9779"/>
              <a:gd name="connsiteX121" fmla="*/ 4372 w 9798"/>
              <a:gd name="connsiteY121" fmla="*/ 6715 h 9779"/>
              <a:gd name="connsiteX122" fmla="*/ 4080 w 9798"/>
              <a:gd name="connsiteY122" fmla="*/ 4558 h 9779"/>
              <a:gd name="connsiteX123" fmla="*/ 4220 w 9798"/>
              <a:gd name="connsiteY123" fmla="*/ 6853 h 9779"/>
              <a:gd name="connsiteX124" fmla="*/ 3937 w 9798"/>
              <a:gd name="connsiteY124" fmla="*/ 6908 h 9779"/>
              <a:gd name="connsiteX125" fmla="*/ 3834 w 9798"/>
              <a:gd name="connsiteY125" fmla="*/ 6853 h 9779"/>
              <a:gd name="connsiteX126" fmla="*/ 3803 w 9798"/>
              <a:gd name="connsiteY126" fmla="*/ 6908 h 9779"/>
              <a:gd name="connsiteX127" fmla="*/ 3955 w 9798"/>
              <a:gd name="connsiteY127" fmla="*/ 7114 h 9779"/>
              <a:gd name="connsiteX128" fmla="*/ 3851 w 9798"/>
              <a:gd name="connsiteY128" fmla="*/ 7237 h 9779"/>
              <a:gd name="connsiteX129" fmla="*/ 3859 w 9798"/>
              <a:gd name="connsiteY129" fmla="*/ 7416 h 9779"/>
              <a:gd name="connsiteX130" fmla="*/ 4019 w 9798"/>
              <a:gd name="connsiteY130" fmla="*/ 7430 h 9779"/>
              <a:gd name="connsiteX131" fmla="*/ 4085 w 9798"/>
              <a:gd name="connsiteY131" fmla="*/ 7595 h 9779"/>
              <a:gd name="connsiteX132" fmla="*/ 4050 w 9798"/>
              <a:gd name="connsiteY132" fmla="*/ 7718 h 9779"/>
              <a:gd name="connsiteX133" fmla="*/ 3937 w 9798"/>
              <a:gd name="connsiteY133" fmla="*/ 7636 h 9779"/>
              <a:gd name="connsiteX134" fmla="*/ 3834 w 9798"/>
              <a:gd name="connsiteY134" fmla="*/ 7704 h 9779"/>
              <a:gd name="connsiteX135" fmla="*/ 3749 w 9798"/>
              <a:gd name="connsiteY135" fmla="*/ 7636 h 9779"/>
              <a:gd name="connsiteX136" fmla="*/ 3705 w 9798"/>
              <a:gd name="connsiteY136" fmla="*/ 7526 h 9779"/>
              <a:gd name="connsiteX137" fmla="*/ 3600 w 9798"/>
              <a:gd name="connsiteY137" fmla="*/ 7595 h 9779"/>
              <a:gd name="connsiteX138" fmla="*/ 3508 w 9798"/>
              <a:gd name="connsiteY138" fmla="*/ 7526 h 9779"/>
              <a:gd name="connsiteX139" fmla="*/ 3426 w 9798"/>
              <a:gd name="connsiteY139" fmla="*/ 7636 h 9779"/>
              <a:gd name="connsiteX140" fmla="*/ 3304 w 9798"/>
              <a:gd name="connsiteY140" fmla="*/ 7649 h 9779"/>
              <a:gd name="connsiteX141" fmla="*/ 3222 w 9798"/>
              <a:gd name="connsiteY141" fmla="*/ 7526 h 9779"/>
              <a:gd name="connsiteX142" fmla="*/ 2791 w 9798"/>
              <a:gd name="connsiteY142" fmla="*/ 7485 h 9779"/>
              <a:gd name="connsiteX143" fmla="*/ 2739 w 9798"/>
              <a:gd name="connsiteY143" fmla="*/ 7553 h 9779"/>
              <a:gd name="connsiteX144" fmla="*/ 2699 w 9798"/>
              <a:gd name="connsiteY144" fmla="*/ 7553 h 9779"/>
              <a:gd name="connsiteX145" fmla="*/ 2625 w 9798"/>
              <a:gd name="connsiteY145" fmla="*/ 7691 h 9779"/>
              <a:gd name="connsiteX146" fmla="*/ 2638 w 9798"/>
              <a:gd name="connsiteY146" fmla="*/ 7828 h 9779"/>
              <a:gd name="connsiteX147" fmla="*/ 2590 w 9798"/>
              <a:gd name="connsiteY147" fmla="*/ 7828 h 9779"/>
              <a:gd name="connsiteX148" fmla="*/ 2551 w 9798"/>
              <a:gd name="connsiteY148" fmla="*/ 7718 h 9779"/>
              <a:gd name="connsiteX149" fmla="*/ 2494 w 9798"/>
              <a:gd name="connsiteY149" fmla="*/ 7732 h 9779"/>
              <a:gd name="connsiteX150" fmla="*/ 2474 w 9798"/>
              <a:gd name="connsiteY150" fmla="*/ 8130 h 9779"/>
              <a:gd name="connsiteX151" fmla="*/ 2543 w 9798"/>
              <a:gd name="connsiteY151" fmla="*/ 8254 h 9779"/>
              <a:gd name="connsiteX152" fmla="*/ 2543 w 9798"/>
              <a:gd name="connsiteY152" fmla="*/ 8364 h 9779"/>
              <a:gd name="connsiteX153" fmla="*/ 2609 w 9798"/>
              <a:gd name="connsiteY153" fmla="*/ 8350 h 9779"/>
              <a:gd name="connsiteX154" fmla="*/ 2699 w 9798"/>
              <a:gd name="connsiteY154" fmla="*/ 8295 h 9779"/>
              <a:gd name="connsiteX155" fmla="*/ 2781 w 9798"/>
              <a:gd name="connsiteY155" fmla="*/ 8474 h 9779"/>
              <a:gd name="connsiteX156" fmla="*/ 2838 w 9798"/>
              <a:gd name="connsiteY156" fmla="*/ 8584 h 9779"/>
              <a:gd name="connsiteX157" fmla="*/ 2898 w 9798"/>
              <a:gd name="connsiteY157" fmla="*/ 8735 h 9779"/>
              <a:gd name="connsiteX158" fmla="*/ 2998 w 9798"/>
              <a:gd name="connsiteY158" fmla="*/ 8762 h 9779"/>
              <a:gd name="connsiteX159" fmla="*/ 2869 w 9798"/>
              <a:gd name="connsiteY159" fmla="*/ 8886 h 9779"/>
              <a:gd name="connsiteX160" fmla="*/ 2781 w 9798"/>
              <a:gd name="connsiteY160" fmla="*/ 8777 h 9779"/>
              <a:gd name="connsiteX161" fmla="*/ 2687 w 9798"/>
              <a:gd name="connsiteY161" fmla="*/ 9229 h 9779"/>
              <a:gd name="connsiteX162" fmla="*/ 2799 w 9798"/>
              <a:gd name="connsiteY162" fmla="*/ 9339 h 9779"/>
              <a:gd name="connsiteX163" fmla="*/ 2898 w 9798"/>
              <a:gd name="connsiteY163" fmla="*/ 9779 h 9779"/>
              <a:gd name="connsiteX164" fmla="*/ 2809 w 9798"/>
              <a:gd name="connsiteY164" fmla="*/ 9696 h 9779"/>
              <a:gd name="connsiteX165" fmla="*/ 2718 w 9798"/>
              <a:gd name="connsiteY165" fmla="*/ 9655 h 9779"/>
              <a:gd name="connsiteX166" fmla="*/ 2609 w 9798"/>
              <a:gd name="connsiteY166" fmla="*/ 9628 h 9779"/>
              <a:gd name="connsiteX167" fmla="*/ 2543 w 9798"/>
              <a:gd name="connsiteY167" fmla="*/ 9586 h 9779"/>
              <a:gd name="connsiteX168" fmla="*/ 2464 w 9798"/>
              <a:gd name="connsiteY168" fmla="*/ 9559 h 9779"/>
              <a:gd name="connsiteX169" fmla="*/ 2403 w 9798"/>
              <a:gd name="connsiteY169" fmla="*/ 9409 h 9779"/>
              <a:gd name="connsiteX170" fmla="*/ 2266 w 9798"/>
              <a:gd name="connsiteY170" fmla="*/ 9504 h 9779"/>
              <a:gd name="connsiteX171" fmla="*/ 2138 w 9798"/>
              <a:gd name="connsiteY171" fmla="*/ 9491 h 9779"/>
              <a:gd name="connsiteX172" fmla="*/ 2056 w 9798"/>
              <a:gd name="connsiteY172" fmla="*/ 9367 h 9779"/>
              <a:gd name="connsiteX173" fmla="*/ 1844 w 9798"/>
              <a:gd name="connsiteY173" fmla="*/ 9242 h 9779"/>
              <a:gd name="connsiteX174" fmla="*/ 1624 w 9798"/>
              <a:gd name="connsiteY174" fmla="*/ 9257 h 9779"/>
              <a:gd name="connsiteX175" fmla="*/ 1396 w 9798"/>
              <a:gd name="connsiteY175" fmla="*/ 9050 h 9779"/>
              <a:gd name="connsiteX176" fmla="*/ 1578 w 9798"/>
              <a:gd name="connsiteY176" fmla="*/ 8845 h 9779"/>
              <a:gd name="connsiteX177" fmla="*/ 1599 w 9798"/>
              <a:gd name="connsiteY177" fmla="*/ 8680 h 9779"/>
              <a:gd name="connsiteX178" fmla="*/ 1599 w 9798"/>
              <a:gd name="connsiteY178" fmla="*/ 8501 h 9779"/>
              <a:gd name="connsiteX179" fmla="*/ 1606 w 9798"/>
              <a:gd name="connsiteY179" fmla="*/ 8377 h 9779"/>
              <a:gd name="connsiteX180" fmla="*/ 1727 w 9798"/>
              <a:gd name="connsiteY180" fmla="*/ 8323 h 9779"/>
              <a:gd name="connsiteX181" fmla="*/ 1665 w 9798"/>
              <a:gd name="connsiteY181" fmla="*/ 8062 h 9779"/>
              <a:gd name="connsiteX182" fmla="*/ 1526 w 9798"/>
              <a:gd name="connsiteY182" fmla="*/ 7994 h 9779"/>
              <a:gd name="connsiteX183" fmla="*/ 1462 w 9798"/>
              <a:gd name="connsiteY183" fmla="*/ 7953 h 9779"/>
              <a:gd name="connsiteX184" fmla="*/ 1368 w 9798"/>
              <a:gd name="connsiteY184" fmla="*/ 7994 h 9779"/>
              <a:gd name="connsiteX185" fmla="*/ 1164 w 9798"/>
              <a:gd name="connsiteY185" fmla="*/ 7925 h 9779"/>
              <a:gd name="connsiteX186" fmla="*/ 1004 w 9798"/>
              <a:gd name="connsiteY186" fmla="*/ 7663 h 9779"/>
              <a:gd name="connsiteX187" fmla="*/ 875 w 9798"/>
              <a:gd name="connsiteY187" fmla="*/ 7581 h 9779"/>
              <a:gd name="connsiteX188" fmla="*/ 822 w 9798"/>
              <a:gd name="connsiteY188" fmla="*/ 7347 h 9779"/>
              <a:gd name="connsiteX189" fmla="*/ 702 w 9798"/>
              <a:gd name="connsiteY189" fmla="*/ 7321 h 9779"/>
              <a:gd name="connsiteX190" fmla="*/ 592 w 9798"/>
              <a:gd name="connsiteY190" fmla="*/ 7403 h 9779"/>
              <a:gd name="connsiteX191" fmla="*/ 525 w 9798"/>
              <a:gd name="connsiteY191" fmla="*/ 7444 h 9779"/>
              <a:gd name="connsiteX192" fmla="*/ 494 w 9798"/>
              <a:gd name="connsiteY192" fmla="*/ 7334 h 9779"/>
              <a:gd name="connsiteX193" fmla="*/ 433 w 9798"/>
              <a:gd name="connsiteY193" fmla="*/ 7237 h 9779"/>
              <a:gd name="connsiteX194" fmla="*/ 592 w 9798"/>
              <a:gd name="connsiteY194" fmla="*/ 7211 h 9779"/>
              <a:gd name="connsiteX195" fmla="*/ 577 w 9798"/>
              <a:gd name="connsiteY195" fmla="*/ 7142 h 9779"/>
              <a:gd name="connsiteX196" fmla="*/ 541 w 9798"/>
              <a:gd name="connsiteY196" fmla="*/ 7101 h 9779"/>
              <a:gd name="connsiteX197" fmla="*/ 494 w 9798"/>
              <a:gd name="connsiteY197" fmla="*/ 7046 h 9779"/>
              <a:gd name="connsiteX198" fmla="*/ 405 w 9798"/>
              <a:gd name="connsiteY198" fmla="*/ 6771 h 9779"/>
              <a:gd name="connsiteX199" fmla="*/ 288 w 9798"/>
              <a:gd name="connsiteY199" fmla="*/ 6620 h 9779"/>
              <a:gd name="connsiteX200" fmla="*/ 168 w 9798"/>
              <a:gd name="connsiteY200" fmla="*/ 6620 h 9779"/>
              <a:gd name="connsiteX201" fmla="*/ 35 w 9798"/>
              <a:gd name="connsiteY201" fmla="*/ 6620 h 9779"/>
              <a:gd name="connsiteX202" fmla="*/ 0 w 9798"/>
              <a:gd name="connsiteY202" fmla="*/ 6414 h 9779"/>
              <a:gd name="connsiteX203" fmla="*/ 74 w 9798"/>
              <a:gd name="connsiteY203" fmla="*/ 6277 h 9779"/>
              <a:gd name="connsiteX0" fmla="*/ 76 w 10000"/>
              <a:gd name="connsiteY0" fmla="*/ 6335 h 9916"/>
              <a:gd name="connsiteX1" fmla="*/ 133 w 10000"/>
              <a:gd name="connsiteY1" fmla="*/ 6081 h 9916"/>
              <a:gd name="connsiteX2" fmla="*/ 221 w 10000"/>
              <a:gd name="connsiteY2" fmla="*/ 5856 h 9916"/>
              <a:gd name="connsiteX3" fmla="*/ 153 w 10000"/>
              <a:gd name="connsiteY3" fmla="*/ 5590 h 9916"/>
              <a:gd name="connsiteX4" fmla="*/ 153 w 10000"/>
              <a:gd name="connsiteY4" fmla="*/ 5435 h 9916"/>
              <a:gd name="connsiteX5" fmla="*/ 462 w 10000"/>
              <a:gd name="connsiteY5" fmla="*/ 5364 h 9916"/>
              <a:gd name="connsiteX6" fmla="*/ 242 w 10000"/>
              <a:gd name="connsiteY6" fmla="*/ 5281 h 9916"/>
              <a:gd name="connsiteX7" fmla="*/ 247 w 10000"/>
              <a:gd name="connsiteY7" fmla="*/ 5168 h 9916"/>
              <a:gd name="connsiteX8" fmla="*/ 109 w 10000"/>
              <a:gd name="connsiteY8" fmla="*/ 5197 h 9916"/>
              <a:gd name="connsiteX9" fmla="*/ 633 w 10000"/>
              <a:gd name="connsiteY9" fmla="*/ 4577 h 9916"/>
              <a:gd name="connsiteX10" fmla="*/ 400 w 10000"/>
              <a:gd name="connsiteY10" fmla="*/ 3932 h 9916"/>
              <a:gd name="connsiteX11" fmla="*/ 462 w 10000"/>
              <a:gd name="connsiteY11" fmla="*/ 3623 h 9916"/>
              <a:gd name="connsiteX12" fmla="*/ 324 w 10000"/>
              <a:gd name="connsiteY12" fmla="*/ 3272 h 9916"/>
              <a:gd name="connsiteX13" fmla="*/ 433 w 10000"/>
              <a:gd name="connsiteY13" fmla="*/ 3076 h 9916"/>
              <a:gd name="connsiteX14" fmla="*/ 242 w 10000"/>
              <a:gd name="connsiteY14" fmla="*/ 2808 h 9916"/>
              <a:gd name="connsiteX15" fmla="*/ 294 w 10000"/>
              <a:gd name="connsiteY15" fmla="*/ 2584 h 9916"/>
              <a:gd name="connsiteX16" fmla="*/ 552 w 10000"/>
              <a:gd name="connsiteY16" fmla="*/ 2331 h 9916"/>
              <a:gd name="connsiteX17" fmla="*/ 693 w 10000"/>
              <a:gd name="connsiteY17" fmla="*/ 2304 h 9916"/>
              <a:gd name="connsiteX18" fmla="*/ 861 w 10000"/>
              <a:gd name="connsiteY18" fmla="*/ 2359 h 9916"/>
              <a:gd name="connsiteX19" fmla="*/ 716 w 10000"/>
              <a:gd name="connsiteY19" fmla="*/ 2416 h 9916"/>
              <a:gd name="connsiteX20" fmla="*/ 839 w 10000"/>
              <a:gd name="connsiteY20" fmla="*/ 2513 h 9916"/>
              <a:gd name="connsiteX21" fmla="*/ 1236 w 10000"/>
              <a:gd name="connsiteY21" fmla="*/ 2542 h 9916"/>
              <a:gd name="connsiteX22" fmla="*/ 1966 w 10000"/>
              <a:gd name="connsiteY22" fmla="*/ 3063 h 9916"/>
              <a:gd name="connsiteX23" fmla="*/ 1975 w 10000"/>
              <a:gd name="connsiteY23" fmla="*/ 3314 h 9916"/>
              <a:gd name="connsiteX24" fmla="*/ 1668 w 10000"/>
              <a:gd name="connsiteY24" fmla="*/ 3552 h 9916"/>
              <a:gd name="connsiteX25" fmla="*/ 693 w 10000"/>
              <a:gd name="connsiteY25" fmla="*/ 3230 h 9916"/>
              <a:gd name="connsiteX26" fmla="*/ 1093 w 10000"/>
              <a:gd name="connsiteY26" fmla="*/ 3609 h 9916"/>
              <a:gd name="connsiteX27" fmla="*/ 1085 w 10000"/>
              <a:gd name="connsiteY27" fmla="*/ 4044 h 9916"/>
              <a:gd name="connsiteX28" fmla="*/ 1468 w 10000"/>
              <a:gd name="connsiteY28" fmla="*/ 4255 h 9916"/>
              <a:gd name="connsiteX29" fmla="*/ 1577 w 10000"/>
              <a:gd name="connsiteY29" fmla="*/ 4227 h 9916"/>
              <a:gd name="connsiteX30" fmla="*/ 1522 w 10000"/>
              <a:gd name="connsiteY30" fmla="*/ 4044 h 9916"/>
              <a:gd name="connsiteX31" fmla="*/ 1339 w 10000"/>
              <a:gd name="connsiteY31" fmla="*/ 3975 h 9916"/>
              <a:gd name="connsiteX32" fmla="*/ 1388 w 10000"/>
              <a:gd name="connsiteY32" fmla="*/ 3819 h 9916"/>
              <a:gd name="connsiteX33" fmla="*/ 1557 w 10000"/>
              <a:gd name="connsiteY33" fmla="*/ 3989 h 9916"/>
              <a:gd name="connsiteX34" fmla="*/ 1940 w 10000"/>
              <a:gd name="connsiteY34" fmla="*/ 4044 h 9916"/>
              <a:gd name="connsiteX35" fmla="*/ 1781 w 10000"/>
              <a:gd name="connsiteY35" fmla="*/ 3692 h 9916"/>
              <a:gd name="connsiteX36" fmla="*/ 2134 w 10000"/>
              <a:gd name="connsiteY36" fmla="*/ 3412 h 9916"/>
              <a:gd name="connsiteX37" fmla="*/ 2385 w 10000"/>
              <a:gd name="connsiteY37" fmla="*/ 3609 h 9916"/>
              <a:gd name="connsiteX38" fmla="*/ 2369 w 10000"/>
              <a:gd name="connsiteY38" fmla="*/ 2837 h 9916"/>
              <a:gd name="connsiteX39" fmla="*/ 2275 w 10000"/>
              <a:gd name="connsiteY39" fmla="*/ 2710 h 9916"/>
              <a:gd name="connsiteX40" fmla="*/ 2692 w 10000"/>
              <a:gd name="connsiteY40" fmla="*/ 2893 h 9916"/>
              <a:gd name="connsiteX41" fmla="*/ 2727 w 10000"/>
              <a:gd name="connsiteY41" fmla="*/ 2977 h 9916"/>
              <a:gd name="connsiteX42" fmla="*/ 2493 w 10000"/>
              <a:gd name="connsiteY42" fmla="*/ 3118 h 9916"/>
              <a:gd name="connsiteX43" fmla="*/ 2727 w 10000"/>
              <a:gd name="connsiteY43" fmla="*/ 3370 h 9916"/>
              <a:gd name="connsiteX44" fmla="*/ 2915 w 10000"/>
              <a:gd name="connsiteY44" fmla="*/ 3076 h 9916"/>
              <a:gd name="connsiteX45" fmla="*/ 3701 w 10000"/>
              <a:gd name="connsiteY45" fmla="*/ 2613 h 9916"/>
              <a:gd name="connsiteX46" fmla="*/ 3826 w 10000"/>
              <a:gd name="connsiteY46" fmla="*/ 2597 h 9916"/>
              <a:gd name="connsiteX47" fmla="*/ 3701 w 10000"/>
              <a:gd name="connsiteY47" fmla="*/ 2668 h 9916"/>
              <a:gd name="connsiteX48" fmla="*/ 4085 w 10000"/>
              <a:gd name="connsiteY48" fmla="*/ 4564 h 9916"/>
              <a:gd name="connsiteX49" fmla="*/ 4405 w 10000"/>
              <a:gd name="connsiteY49" fmla="*/ 2597 h 9916"/>
              <a:gd name="connsiteX50" fmla="*/ 4538 w 10000"/>
              <a:gd name="connsiteY50" fmla="*/ 2808 h 9916"/>
              <a:gd name="connsiteX51" fmla="*/ 4672 w 10000"/>
              <a:gd name="connsiteY51" fmla="*/ 2655 h 9916"/>
              <a:gd name="connsiteX52" fmla="*/ 4596 w 10000"/>
              <a:gd name="connsiteY52" fmla="*/ 2401 h 9916"/>
              <a:gd name="connsiteX53" fmla="*/ 4677 w 10000"/>
              <a:gd name="connsiteY53" fmla="*/ 2317 h 9916"/>
              <a:gd name="connsiteX54" fmla="*/ 5119 w 10000"/>
              <a:gd name="connsiteY54" fmla="*/ 2443 h 9916"/>
              <a:gd name="connsiteX55" fmla="*/ 5693 w 10000"/>
              <a:gd name="connsiteY55" fmla="*/ 2878 h 9916"/>
              <a:gd name="connsiteX56" fmla="*/ 5806 w 10000"/>
              <a:gd name="connsiteY56" fmla="*/ 2668 h 9916"/>
              <a:gd name="connsiteX57" fmla="*/ 5682 w 10000"/>
              <a:gd name="connsiteY57" fmla="*/ 2443 h 9916"/>
              <a:gd name="connsiteX58" fmla="*/ 5502 w 10000"/>
              <a:gd name="connsiteY58" fmla="*/ 2388 h 9916"/>
              <a:gd name="connsiteX59" fmla="*/ 5572 w 10000"/>
              <a:gd name="connsiteY59" fmla="*/ 2036 h 9916"/>
              <a:gd name="connsiteX60" fmla="*/ 5450 w 10000"/>
              <a:gd name="connsiteY60" fmla="*/ 1994 h 9916"/>
              <a:gd name="connsiteX61" fmla="*/ 5492 w 10000"/>
              <a:gd name="connsiteY61" fmla="*/ 1825 h 9916"/>
              <a:gd name="connsiteX62" fmla="*/ 5700 w 10000"/>
              <a:gd name="connsiteY62" fmla="*/ 1657 h 9916"/>
              <a:gd name="connsiteX63" fmla="*/ 5844 w 10000"/>
              <a:gd name="connsiteY63" fmla="*/ 1235 h 9916"/>
              <a:gd name="connsiteX64" fmla="*/ 6139 w 10000"/>
              <a:gd name="connsiteY64" fmla="*/ 1249 h 9916"/>
              <a:gd name="connsiteX65" fmla="*/ 6290 w 10000"/>
              <a:gd name="connsiteY65" fmla="*/ 1305 h 9916"/>
              <a:gd name="connsiteX66" fmla="*/ 6174 w 10000"/>
              <a:gd name="connsiteY66" fmla="*/ 1755 h 9916"/>
              <a:gd name="connsiteX67" fmla="*/ 6296 w 10000"/>
              <a:gd name="connsiteY67" fmla="*/ 1966 h 9916"/>
              <a:gd name="connsiteX68" fmla="*/ 6259 w 10000"/>
              <a:gd name="connsiteY68" fmla="*/ 2584 h 9916"/>
              <a:gd name="connsiteX69" fmla="*/ 6409 w 10000"/>
              <a:gd name="connsiteY69" fmla="*/ 2795 h 9916"/>
              <a:gd name="connsiteX70" fmla="*/ 6346 w 10000"/>
              <a:gd name="connsiteY70" fmla="*/ 3019 h 9916"/>
              <a:gd name="connsiteX71" fmla="*/ 6124 w 10000"/>
              <a:gd name="connsiteY71" fmla="*/ 3188 h 9916"/>
              <a:gd name="connsiteX72" fmla="*/ 6194 w 10000"/>
              <a:gd name="connsiteY72" fmla="*/ 3272 h 9916"/>
              <a:gd name="connsiteX73" fmla="*/ 5897 w 10000"/>
              <a:gd name="connsiteY73" fmla="*/ 3356 h 9916"/>
              <a:gd name="connsiteX74" fmla="*/ 6217 w 10000"/>
              <a:gd name="connsiteY74" fmla="*/ 3510 h 9916"/>
              <a:gd name="connsiteX75" fmla="*/ 6573 w 10000"/>
              <a:gd name="connsiteY75" fmla="*/ 3019 h 9916"/>
              <a:gd name="connsiteX76" fmla="*/ 6531 w 10000"/>
              <a:gd name="connsiteY76" fmla="*/ 2710 h 9916"/>
              <a:gd name="connsiteX77" fmla="*/ 6649 w 10000"/>
              <a:gd name="connsiteY77" fmla="*/ 2668 h 9916"/>
              <a:gd name="connsiteX78" fmla="*/ 6840 w 10000"/>
              <a:gd name="connsiteY78" fmla="*/ 2613 h 9916"/>
              <a:gd name="connsiteX79" fmla="*/ 6931 w 10000"/>
              <a:gd name="connsiteY79" fmla="*/ 2780 h 9916"/>
              <a:gd name="connsiteX80" fmla="*/ 6923 w 10000"/>
              <a:gd name="connsiteY80" fmla="*/ 3019 h 9916"/>
              <a:gd name="connsiteX81" fmla="*/ 7152 w 10000"/>
              <a:gd name="connsiteY81" fmla="*/ 3089 h 9916"/>
              <a:gd name="connsiteX82" fmla="*/ 6972 w 10000"/>
              <a:gd name="connsiteY82" fmla="*/ 3004 h 9916"/>
              <a:gd name="connsiteX83" fmla="*/ 7048 w 10000"/>
              <a:gd name="connsiteY83" fmla="*/ 2864 h 9916"/>
              <a:gd name="connsiteX84" fmla="*/ 6981 w 10000"/>
              <a:gd name="connsiteY84" fmla="*/ 2668 h 9916"/>
              <a:gd name="connsiteX85" fmla="*/ 6449 w 10000"/>
              <a:gd name="connsiteY85" fmla="*/ 2528 h 9916"/>
              <a:gd name="connsiteX86" fmla="*/ 6531 w 10000"/>
              <a:gd name="connsiteY86" fmla="*/ 2050 h 9916"/>
              <a:gd name="connsiteX87" fmla="*/ 6346 w 10000"/>
              <a:gd name="connsiteY87" fmla="*/ 1755 h 9916"/>
              <a:gd name="connsiteX88" fmla="*/ 6613 w 10000"/>
              <a:gd name="connsiteY88" fmla="*/ 1474 h 9916"/>
              <a:gd name="connsiteX89" fmla="*/ 6583 w 10000"/>
              <a:gd name="connsiteY89" fmla="*/ 1277 h 9916"/>
              <a:gd name="connsiteX90" fmla="*/ 6701 w 10000"/>
              <a:gd name="connsiteY90" fmla="*/ 1390 h 9916"/>
              <a:gd name="connsiteX91" fmla="*/ 6639 w 10000"/>
              <a:gd name="connsiteY91" fmla="*/ 1770 h 9916"/>
              <a:gd name="connsiteX92" fmla="*/ 6719 w 10000"/>
              <a:gd name="connsiteY92" fmla="*/ 1825 h 9916"/>
              <a:gd name="connsiteX93" fmla="*/ 7083 w 10000"/>
              <a:gd name="connsiteY93" fmla="*/ 1951 h 9916"/>
              <a:gd name="connsiteX94" fmla="*/ 6759 w 10000"/>
              <a:gd name="connsiteY94" fmla="*/ 1629 h 9916"/>
              <a:gd name="connsiteX95" fmla="*/ 6996 w 10000"/>
              <a:gd name="connsiteY95" fmla="*/ 1643 h 9916"/>
              <a:gd name="connsiteX96" fmla="*/ 6950 w 10000"/>
              <a:gd name="connsiteY96" fmla="*/ 1516 h 9916"/>
              <a:gd name="connsiteX97" fmla="*/ 7083 w 10000"/>
              <a:gd name="connsiteY97" fmla="*/ 1461 h 9916"/>
              <a:gd name="connsiteX98" fmla="*/ 7749 w 10000"/>
              <a:gd name="connsiteY98" fmla="*/ 1699 h 9916"/>
              <a:gd name="connsiteX99" fmla="*/ 7616 w 10000"/>
              <a:gd name="connsiteY99" fmla="*/ 1867 h 9916"/>
              <a:gd name="connsiteX100" fmla="*/ 7605 w 10000"/>
              <a:gd name="connsiteY100" fmla="*/ 2120 h 9916"/>
              <a:gd name="connsiteX101" fmla="*/ 7735 w 10000"/>
              <a:gd name="connsiteY101" fmla="*/ 2262 h 9916"/>
              <a:gd name="connsiteX102" fmla="*/ 7804 w 10000"/>
              <a:gd name="connsiteY102" fmla="*/ 1699 h 9916"/>
              <a:gd name="connsiteX103" fmla="*/ 7441 w 10000"/>
              <a:gd name="connsiteY103" fmla="*/ 1417 h 9916"/>
              <a:gd name="connsiteX104" fmla="*/ 7370 w 10000"/>
              <a:gd name="connsiteY104" fmla="*/ 1038 h 9916"/>
              <a:gd name="connsiteX105" fmla="*/ 8204 w 10000"/>
              <a:gd name="connsiteY105" fmla="*/ 899 h 9916"/>
              <a:gd name="connsiteX106" fmla="*/ 8111 w 10000"/>
              <a:gd name="connsiteY106" fmla="*/ 533 h 9916"/>
              <a:gd name="connsiteX107" fmla="*/ 8204 w 10000"/>
              <a:gd name="connsiteY107" fmla="*/ 616 h 9916"/>
              <a:gd name="connsiteX108" fmla="*/ 8351 w 10000"/>
              <a:gd name="connsiteY108" fmla="*/ 477 h 9916"/>
              <a:gd name="connsiteX109" fmla="*/ 8246 w 10000"/>
              <a:gd name="connsiteY109" fmla="*/ 435 h 9916"/>
              <a:gd name="connsiteX110" fmla="*/ 9136 w 10000"/>
              <a:gd name="connsiteY110" fmla="*/ 140 h 9916"/>
              <a:gd name="connsiteX111" fmla="*/ 9066 w 10000"/>
              <a:gd name="connsiteY111" fmla="*/ 69 h 9916"/>
              <a:gd name="connsiteX112" fmla="*/ 9467 w 10000"/>
              <a:gd name="connsiteY112" fmla="*/ 27 h 9916"/>
              <a:gd name="connsiteX113" fmla="*/ 9467 w 10000"/>
              <a:gd name="connsiteY113" fmla="*/ 126 h 9916"/>
              <a:gd name="connsiteX114" fmla="*/ 9561 w 10000"/>
              <a:gd name="connsiteY114" fmla="*/ 126 h 9916"/>
              <a:gd name="connsiteX115" fmla="*/ 9856 w 10000"/>
              <a:gd name="connsiteY115" fmla="*/ 0 h 9916"/>
              <a:gd name="connsiteX116" fmla="*/ 10000 w 10000"/>
              <a:gd name="connsiteY116" fmla="*/ 69 h 9916"/>
              <a:gd name="connsiteX117" fmla="*/ 5167 w 10000"/>
              <a:gd name="connsiteY117" fmla="*/ 6895 h 9916"/>
              <a:gd name="connsiteX118" fmla="*/ 4848 w 10000"/>
              <a:gd name="connsiteY118" fmla="*/ 6670 h 9916"/>
              <a:gd name="connsiteX119" fmla="*/ 4538 w 10000"/>
              <a:gd name="connsiteY119" fmla="*/ 6840 h 9916"/>
              <a:gd name="connsiteX120" fmla="*/ 4462 w 10000"/>
              <a:gd name="connsiteY120" fmla="*/ 6783 h 9916"/>
              <a:gd name="connsiteX121" fmla="*/ 4164 w 10000"/>
              <a:gd name="connsiteY121" fmla="*/ 4577 h 9916"/>
              <a:gd name="connsiteX122" fmla="*/ 4307 w 10000"/>
              <a:gd name="connsiteY122" fmla="*/ 6924 h 9916"/>
              <a:gd name="connsiteX123" fmla="*/ 4018 w 10000"/>
              <a:gd name="connsiteY123" fmla="*/ 6980 h 9916"/>
              <a:gd name="connsiteX124" fmla="*/ 3913 w 10000"/>
              <a:gd name="connsiteY124" fmla="*/ 6924 h 9916"/>
              <a:gd name="connsiteX125" fmla="*/ 3881 w 10000"/>
              <a:gd name="connsiteY125" fmla="*/ 6980 h 9916"/>
              <a:gd name="connsiteX126" fmla="*/ 4037 w 10000"/>
              <a:gd name="connsiteY126" fmla="*/ 7191 h 9916"/>
              <a:gd name="connsiteX127" fmla="*/ 3930 w 10000"/>
              <a:gd name="connsiteY127" fmla="*/ 7317 h 9916"/>
              <a:gd name="connsiteX128" fmla="*/ 3939 w 10000"/>
              <a:gd name="connsiteY128" fmla="*/ 7500 h 9916"/>
              <a:gd name="connsiteX129" fmla="*/ 4102 w 10000"/>
              <a:gd name="connsiteY129" fmla="*/ 7514 h 9916"/>
              <a:gd name="connsiteX130" fmla="*/ 4169 w 10000"/>
              <a:gd name="connsiteY130" fmla="*/ 7683 h 9916"/>
              <a:gd name="connsiteX131" fmla="*/ 4133 w 10000"/>
              <a:gd name="connsiteY131" fmla="*/ 7808 h 9916"/>
              <a:gd name="connsiteX132" fmla="*/ 4018 w 10000"/>
              <a:gd name="connsiteY132" fmla="*/ 7725 h 9916"/>
              <a:gd name="connsiteX133" fmla="*/ 3913 w 10000"/>
              <a:gd name="connsiteY133" fmla="*/ 7794 h 9916"/>
              <a:gd name="connsiteX134" fmla="*/ 3826 w 10000"/>
              <a:gd name="connsiteY134" fmla="*/ 7725 h 9916"/>
              <a:gd name="connsiteX135" fmla="*/ 3781 w 10000"/>
              <a:gd name="connsiteY135" fmla="*/ 7612 h 9916"/>
              <a:gd name="connsiteX136" fmla="*/ 3674 w 10000"/>
              <a:gd name="connsiteY136" fmla="*/ 7683 h 9916"/>
              <a:gd name="connsiteX137" fmla="*/ 3580 w 10000"/>
              <a:gd name="connsiteY137" fmla="*/ 7612 h 9916"/>
              <a:gd name="connsiteX138" fmla="*/ 3497 w 10000"/>
              <a:gd name="connsiteY138" fmla="*/ 7725 h 9916"/>
              <a:gd name="connsiteX139" fmla="*/ 3372 w 10000"/>
              <a:gd name="connsiteY139" fmla="*/ 7738 h 9916"/>
              <a:gd name="connsiteX140" fmla="*/ 3288 w 10000"/>
              <a:gd name="connsiteY140" fmla="*/ 7612 h 9916"/>
              <a:gd name="connsiteX141" fmla="*/ 2849 w 10000"/>
              <a:gd name="connsiteY141" fmla="*/ 7570 h 9916"/>
              <a:gd name="connsiteX142" fmla="*/ 2795 w 10000"/>
              <a:gd name="connsiteY142" fmla="*/ 7640 h 9916"/>
              <a:gd name="connsiteX143" fmla="*/ 2755 w 10000"/>
              <a:gd name="connsiteY143" fmla="*/ 7640 h 9916"/>
              <a:gd name="connsiteX144" fmla="*/ 2679 w 10000"/>
              <a:gd name="connsiteY144" fmla="*/ 7781 h 9916"/>
              <a:gd name="connsiteX145" fmla="*/ 2692 w 10000"/>
              <a:gd name="connsiteY145" fmla="*/ 7921 h 9916"/>
              <a:gd name="connsiteX146" fmla="*/ 2643 w 10000"/>
              <a:gd name="connsiteY146" fmla="*/ 7921 h 9916"/>
              <a:gd name="connsiteX147" fmla="*/ 2604 w 10000"/>
              <a:gd name="connsiteY147" fmla="*/ 7808 h 9916"/>
              <a:gd name="connsiteX148" fmla="*/ 2545 w 10000"/>
              <a:gd name="connsiteY148" fmla="*/ 7823 h 9916"/>
              <a:gd name="connsiteX149" fmla="*/ 2525 w 10000"/>
              <a:gd name="connsiteY149" fmla="*/ 8230 h 9916"/>
              <a:gd name="connsiteX150" fmla="*/ 2595 w 10000"/>
              <a:gd name="connsiteY150" fmla="*/ 8357 h 9916"/>
              <a:gd name="connsiteX151" fmla="*/ 2595 w 10000"/>
              <a:gd name="connsiteY151" fmla="*/ 8469 h 9916"/>
              <a:gd name="connsiteX152" fmla="*/ 2663 w 10000"/>
              <a:gd name="connsiteY152" fmla="*/ 8455 h 9916"/>
              <a:gd name="connsiteX153" fmla="*/ 2755 w 10000"/>
              <a:gd name="connsiteY153" fmla="*/ 8398 h 9916"/>
              <a:gd name="connsiteX154" fmla="*/ 2838 w 10000"/>
              <a:gd name="connsiteY154" fmla="*/ 8582 h 9916"/>
              <a:gd name="connsiteX155" fmla="*/ 2897 w 10000"/>
              <a:gd name="connsiteY155" fmla="*/ 8694 h 9916"/>
              <a:gd name="connsiteX156" fmla="*/ 2958 w 10000"/>
              <a:gd name="connsiteY156" fmla="*/ 8848 h 9916"/>
              <a:gd name="connsiteX157" fmla="*/ 3060 w 10000"/>
              <a:gd name="connsiteY157" fmla="*/ 8876 h 9916"/>
              <a:gd name="connsiteX158" fmla="*/ 2928 w 10000"/>
              <a:gd name="connsiteY158" fmla="*/ 9003 h 9916"/>
              <a:gd name="connsiteX159" fmla="*/ 2838 w 10000"/>
              <a:gd name="connsiteY159" fmla="*/ 8891 h 9916"/>
              <a:gd name="connsiteX160" fmla="*/ 2742 w 10000"/>
              <a:gd name="connsiteY160" fmla="*/ 9354 h 9916"/>
              <a:gd name="connsiteX161" fmla="*/ 2857 w 10000"/>
              <a:gd name="connsiteY161" fmla="*/ 9466 h 9916"/>
              <a:gd name="connsiteX162" fmla="*/ 2958 w 10000"/>
              <a:gd name="connsiteY162" fmla="*/ 9916 h 9916"/>
              <a:gd name="connsiteX163" fmla="*/ 2867 w 10000"/>
              <a:gd name="connsiteY163" fmla="*/ 9831 h 9916"/>
              <a:gd name="connsiteX164" fmla="*/ 2774 w 10000"/>
              <a:gd name="connsiteY164" fmla="*/ 9789 h 9916"/>
              <a:gd name="connsiteX165" fmla="*/ 2663 w 10000"/>
              <a:gd name="connsiteY165" fmla="*/ 9762 h 9916"/>
              <a:gd name="connsiteX166" fmla="*/ 2595 w 10000"/>
              <a:gd name="connsiteY166" fmla="*/ 9719 h 9916"/>
              <a:gd name="connsiteX167" fmla="*/ 2515 w 10000"/>
              <a:gd name="connsiteY167" fmla="*/ 9691 h 9916"/>
              <a:gd name="connsiteX168" fmla="*/ 2453 w 10000"/>
              <a:gd name="connsiteY168" fmla="*/ 9538 h 9916"/>
              <a:gd name="connsiteX169" fmla="*/ 2313 w 10000"/>
              <a:gd name="connsiteY169" fmla="*/ 9635 h 9916"/>
              <a:gd name="connsiteX170" fmla="*/ 2182 w 10000"/>
              <a:gd name="connsiteY170" fmla="*/ 9621 h 9916"/>
              <a:gd name="connsiteX171" fmla="*/ 2098 w 10000"/>
              <a:gd name="connsiteY171" fmla="*/ 9495 h 9916"/>
              <a:gd name="connsiteX172" fmla="*/ 1882 w 10000"/>
              <a:gd name="connsiteY172" fmla="*/ 9367 h 9916"/>
              <a:gd name="connsiteX173" fmla="*/ 1657 w 10000"/>
              <a:gd name="connsiteY173" fmla="*/ 9382 h 9916"/>
              <a:gd name="connsiteX174" fmla="*/ 1425 w 10000"/>
              <a:gd name="connsiteY174" fmla="*/ 9171 h 9916"/>
              <a:gd name="connsiteX175" fmla="*/ 1611 w 10000"/>
              <a:gd name="connsiteY175" fmla="*/ 8961 h 9916"/>
              <a:gd name="connsiteX176" fmla="*/ 1632 w 10000"/>
              <a:gd name="connsiteY176" fmla="*/ 8792 h 9916"/>
              <a:gd name="connsiteX177" fmla="*/ 1632 w 10000"/>
              <a:gd name="connsiteY177" fmla="*/ 8609 h 9916"/>
              <a:gd name="connsiteX178" fmla="*/ 1639 w 10000"/>
              <a:gd name="connsiteY178" fmla="*/ 8482 h 9916"/>
              <a:gd name="connsiteX179" fmla="*/ 1763 w 10000"/>
              <a:gd name="connsiteY179" fmla="*/ 8427 h 9916"/>
              <a:gd name="connsiteX180" fmla="*/ 1699 w 10000"/>
              <a:gd name="connsiteY180" fmla="*/ 8160 h 9916"/>
              <a:gd name="connsiteX181" fmla="*/ 1557 w 10000"/>
              <a:gd name="connsiteY181" fmla="*/ 8091 h 9916"/>
              <a:gd name="connsiteX182" fmla="*/ 1492 w 10000"/>
              <a:gd name="connsiteY182" fmla="*/ 8049 h 9916"/>
              <a:gd name="connsiteX183" fmla="*/ 1396 w 10000"/>
              <a:gd name="connsiteY183" fmla="*/ 8091 h 9916"/>
              <a:gd name="connsiteX184" fmla="*/ 1188 w 10000"/>
              <a:gd name="connsiteY184" fmla="*/ 8020 h 9916"/>
              <a:gd name="connsiteX185" fmla="*/ 1025 w 10000"/>
              <a:gd name="connsiteY185" fmla="*/ 7752 h 9916"/>
              <a:gd name="connsiteX186" fmla="*/ 893 w 10000"/>
              <a:gd name="connsiteY186" fmla="*/ 7668 h 9916"/>
              <a:gd name="connsiteX187" fmla="*/ 839 w 10000"/>
              <a:gd name="connsiteY187" fmla="*/ 7429 h 9916"/>
              <a:gd name="connsiteX188" fmla="*/ 716 w 10000"/>
              <a:gd name="connsiteY188" fmla="*/ 7402 h 9916"/>
              <a:gd name="connsiteX189" fmla="*/ 604 w 10000"/>
              <a:gd name="connsiteY189" fmla="*/ 7486 h 9916"/>
              <a:gd name="connsiteX190" fmla="*/ 536 w 10000"/>
              <a:gd name="connsiteY190" fmla="*/ 7528 h 9916"/>
              <a:gd name="connsiteX191" fmla="*/ 504 w 10000"/>
              <a:gd name="connsiteY191" fmla="*/ 7416 h 9916"/>
              <a:gd name="connsiteX192" fmla="*/ 442 w 10000"/>
              <a:gd name="connsiteY192" fmla="*/ 7317 h 9916"/>
              <a:gd name="connsiteX193" fmla="*/ 604 w 10000"/>
              <a:gd name="connsiteY193" fmla="*/ 7290 h 9916"/>
              <a:gd name="connsiteX194" fmla="*/ 589 w 10000"/>
              <a:gd name="connsiteY194" fmla="*/ 7219 h 9916"/>
              <a:gd name="connsiteX195" fmla="*/ 552 w 10000"/>
              <a:gd name="connsiteY195" fmla="*/ 7177 h 9916"/>
              <a:gd name="connsiteX196" fmla="*/ 504 w 10000"/>
              <a:gd name="connsiteY196" fmla="*/ 7121 h 9916"/>
              <a:gd name="connsiteX197" fmla="*/ 413 w 10000"/>
              <a:gd name="connsiteY197" fmla="*/ 6840 h 9916"/>
              <a:gd name="connsiteX198" fmla="*/ 294 w 10000"/>
              <a:gd name="connsiteY198" fmla="*/ 6686 h 9916"/>
              <a:gd name="connsiteX199" fmla="*/ 171 w 10000"/>
              <a:gd name="connsiteY199" fmla="*/ 6686 h 9916"/>
              <a:gd name="connsiteX200" fmla="*/ 36 w 10000"/>
              <a:gd name="connsiteY200" fmla="*/ 6686 h 9916"/>
              <a:gd name="connsiteX201" fmla="*/ 0 w 10000"/>
              <a:gd name="connsiteY201" fmla="*/ 6475 h 9916"/>
              <a:gd name="connsiteX202" fmla="*/ 76 w 10000"/>
              <a:gd name="connsiteY202" fmla="*/ 6335 h 9916"/>
              <a:gd name="connsiteX0" fmla="*/ 76 w 10000"/>
              <a:gd name="connsiteY0" fmla="*/ 6389 h 10000"/>
              <a:gd name="connsiteX1" fmla="*/ 133 w 10000"/>
              <a:gd name="connsiteY1" fmla="*/ 6133 h 10000"/>
              <a:gd name="connsiteX2" fmla="*/ 221 w 10000"/>
              <a:gd name="connsiteY2" fmla="*/ 5906 h 10000"/>
              <a:gd name="connsiteX3" fmla="*/ 153 w 10000"/>
              <a:gd name="connsiteY3" fmla="*/ 5637 h 10000"/>
              <a:gd name="connsiteX4" fmla="*/ 153 w 10000"/>
              <a:gd name="connsiteY4" fmla="*/ 5481 h 10000"/>
              <a:gd name="connsiteX5" fmla="*/ 462 w 10000"/>
              <a:gd name="connsiteY5" fmla="*/ 5409 h 10000"/>
              <a:gd name="connsiteX6" fmla="*/ 242 w 10000"/>
              <a:gd name="connsiteY6" fmla="*/ 5326 h 10000"/>
              <a:gd name="connsiteX7" fmla="*/ 247 w 10000"/>
              <a:gd name="connsiteY7" fmla="*/ 5212 h 10000"/>
              <a:gd name="connsiteX8" fmla="*/ 109 w 10000"/>
              <a:gd name="connsiteY8" fmla="*/ 5241 h 10000"/>
              <a:gd name="connsiteX9" fmla="*/ 633 w 10000"/>
              <a:gd name="connsiteY9" fmla="*/ 4616 h 10000"/>
              <a:gd name="connsiteX10" fmla="*/ 400 w 10000"/>
              <a:gd name="connsiteY10" fmla="*/ 3965 h 10000"/>
              <a:gd name="connsiteX11" fmla="*/ 462 w 10000"/>
              <a:gd name="connsiteY11" fmla="*/ 3654 h 10000"/>
              <a:gd name="connsiteX12" fmla="*/ 324 w 10000"/>
              <a:gd name="connsiteY12" fmla="*/ 3300 h 10000"/>
              <a:gd name="connsiteX13" fmla="*/ 433 w 10000"/>
              <a:gd name="connsiteY13" fmla="*/ 3102 h 10000"/>
              <a:gd name="connsiteX14" fmla="*/ 242 w 10000"/>
              <a:gd name="connsiteY14" fmla="*/ 2832 h 10000"/>
              <a:gd name="connsiteX15" fmla="*/ 294 w 10000"/>
              <a:gd name="connsiteY15" fmla="*/ 2606 h 10000"/>
              <a:gd name="connsiteX16" fmla="*/ 552 w 10000"/>
              <a:gd name="connsiteY16" fmla="*/ 2351 h 10000"/>
              <a:gd name="connsiteX17" fmla="*/ 693 w 10000"/>
              <a:gd name="connsiteY17" fmla="*/ 2324 h 10000"/>
              <a:gd name="connsiteX18" fmla="*/ 861 w 10000"/>
              <a:gd name="connsiteY18" fmla="*/ 2379 h 10000"/>
              <a:gd name="connsiteX19" fmla="*/ 716 w 10000"/>
              <a:gd name="connsiteY19" fmla="*/ 2436 h 10000"/>
              <a:gd name="connsiteX20" fmla="*/ 839 w 10000"/>
              <a:gd name="connsiteY20" fmla="*/ 2534 h 10000"/>
              <a:gd name="connsiteX21" fmla="*/ 1236 w 10000"/>
              <a:gd name="connsiteY21" fmla="*/ 2564 h 10000"/>
              <a:gd name="connsiteX22" fmla="*/ 1966 w 10000"/>
              <a:gd name="connsiteY22" fmla="*/ 3089 h 10000"/>
              <a:gd name="connsiteX23" fmla="*/ 1975 w 10000"/>
              <a:gd name="connsiteY23" fmla="*/ 3342 h 10000"/>
              <a:gd name="connsiteX24" fmla="*/ 1668 w 10000"/>
              <a:gd name="connsiteY24" fmla="*/ 3582 h 10000"/>
              <a:gd name="connsiteX25" fmla="*/ 693 w 10000"/>
              <a:gd name="connsiteY25" fmla="*/ 3257 h 10000"/>
              <a:gd name="connsiteX26" fmla="*/ 1093 w 10000"/>
              <a:gd name="connsiteY26" fmla="*/ 3640 h 10000"/>
              <a:gd name="connsiteX27" fmla="*/ 1085 w 10000"/>
              <a:gd name="connsiteY27" fmla="*/ 4078 h 10000"/>
              <a:gd name="connsiteX28" fmla="*/ 1468 w 10000"/>
              <a:gd name="connsiteY28" fmla="*/ 4291 h 10000"/>
              <a:gd name="connsiteX29" fmla="*/ 1577 w 10000"/>
              <a:gd name="connsiteY29" fmla="*/ 4263 h 10000"/>
              <a:gd name="connsiteX30" fmla="*/ 1522 w 10000"/>
              <a:gd name="connsiteY30" fmla="*/ 4078 h 10000"/>
              <a:gd name="connsiteX31" fmla="*/ 1339 w 10000"/>
              <a:gd name="connsiteY31" fmla="*/ 4009 h 10000"/>
              <a:gd name="connsiteX32" fmla="*/ 1388 w 10000"/>
              <a:gd name="connsiteY32" fmla="*/ 3851 h 10000"/>
              <a:gd name="connsiteX33" fmla="*/ 1557 w 10000"/>
              <a:gd name="connsiteY33" fmla="*/ 4023 h 10000"/>
              <a:gd name="connsiteX34" fmla="*/ 1940 w 10000"/>
              <a:gd name="connsiteY34" fmla="*/ 4078 h 10000"/>
              <a:gd name="connsiteX35" fmla="*/ 1781 w 10000"/>
              <a:gd name="connsiteY35" fmla="*/ 3723 h 10000"/>
              <a:gd name="connsiteX36" fmla="*/ 2134 w 10000"/>
              <a:gd name="connsiteY36" fmla="*/ 3441 h 10000"/>
              <a:gd name="connsiteX37" fmla="*/ 2385 w 10000"/>
              <a:gd name="connsiteY37" fmla="*/ 3640 h 10000"/>
              <a:gd name="connsiteX38" fmla="*/ 2369 w 10000"/>
              <a:gd name="connsiteY38" fmla="*/ 2861 h 10000"/>
              <a:gd name="connsiteX39" fmla="*/ 2275 w 10000"/>
              <a:gd name="connsiteY39" fmla="*/ 2733 h 10000"/>
              <a:gd name="connsiteX40" fmla="*/ 2692 w 10000"/>
              <a:gd name="connsiteY40" fmla="*/ 2918 h 10000"/>
              <a:gd name="connsiteX41" fmla="*/ 2727 w 10000"/>
              <a:gd name="connsiteY41" fmla="*/ 3002 h 10000"/>
              <a:gd name="connsiteX42" fmla="*/ 2493 w 10000"/>
              <a:gd name="connsiteY42" fmla="*/ 3144 h 10000"/>
              <a:gd name="connsiteX43" fmla="*/ 2727 w 10000"/>
              <a:gd name="connsiteY43" fmla="*/ 3399 h 10000"/>
              <a:gd name="connsiteX44" fmla="*/ 2915 w 10000"/>
              <a:gd name="connsiteY44" fmla="*/ 3102 h 10000"/>
              <a:gd name="connsiteX45" fmla="*/ 3701 w 10000"/>
              <a:gd name="connsiteY45" fmla="*/ 2635 h 10000"/>
              <a:gd name="connsiteX46" fmla="*/ 3826 w 10000"/>
              <a:gd name="connsiteY46" fmla="*/ 2619 h 10000"/>
              <a:gd name="connsiteX47" fmla="*/ 3701 w 10000"/>
              <a:gd name="connsiteY47" fmla="*/ 2691 h 10000"/>
              <a:gd name="connsiteX48" fmla="*/ 4085 w 10000"/>
              <a:gd name="connsiteY48" fmla="*/ 4603 h 10000"/>
              <a:gd name="connsiteX49" fmla="*/ 4405 w 10000"/>
              <a:gd name="connsiteY49" fmla="*/ 2619 h 10000"/>
              <a:gd name="connsiteX50" fmla="*/ 4538 w 10000"/>
              <a:gd name="connsiteY50" fmla="*/ 2832 h 10000"/>
              <a:gd name="connsiteX51" fmla="*/ 4672 w 10000"/>
              <a:gd name="connsiteY51" fmla="*/ 2677 h 10000"/>
              <a:gd name="connsiteX52" fmla="*/ 4596 w 10000"/>
              <a:gd name="connsiteY52" fmla="*/ 2421 h 10000"/>
              <a:gd name="connsiteX53" fmla="*/ 4677 w 10000"/>
              <a:gd name="connsiteY53" fmla="*/ 2337 h 10000"/>
              <a:gd name="connsiteX54" fmla="*/ 5119 w 10000"/>
              <a:gd name="connsiteY54" fmla="*/ 2464 h 10000"/>
              <a:gd name="connsiteX55" fmla="*/ 5693 w 10000"/>
              <a:gd name="connsiteY55" fmla="*/ 2902 h 10000"/>
              <a:gd name="connsiteX56" fmla="*/ 5806 w 10000"/>
              <a:gd name="connsiteY56" fmla="*/ 2691 h 10000"/>
              <a:gd name="connsiteX57" fmla="*/ 5682 w 10000"/>
              <a:gd name="connsiteY57" fmla="*/ 2464 h 10000"/>
              <a:gd name="connsiteX58" fmla="*/ 5502 w 10000"/>
              <a:gd name="connsiteY58" fmla="*/ 2408 h 10000"/>
              <a:gd name="connsiteX59" fmla="*/ 5572 w 10000"/>
              <a:gd name="connsiteY59" fmla="*/ 2053 h 10000"/>
              <a:gd name="connsiteX60" fmla="*/ 5450 w 10000"/>
              <a:gd name="connsiteY60" fmla="*/ 2011 h 10000"/>
              <a:gd name="connsiteX61" fmla="*/ 5492 w 10000"/>
              <a:gd name="connsiteY61" fmla="*/ 1840 h 10000"/>
              <a:gd name="connsiteX62" fmla="*/ 5700 w 10000"/>
              <a:gd name="connsiteY62" fmla="*/ 1671 h 10000"/>
              <a:gd name="connsiteX63" fmla="*/ 5844 w 10000"/>
              <a:gd name="connsiteY63" fmla="*/ 1245 h 10000"/>
              <a:gd name="connsiteX64" fmla="*/ 6139 w 10000"/>
              <a:gd name="connsiteY64" fmla="*/ 1260 h 10000"/>
              <a:gd name="connsiteX65" fmla="*/ 6290 w 10000"/>
              <a:gd name="connsiteY65" fmla="*/ 1316 h 10000"/>
              <a:gd name="connsiteX66" fmla="*/ 6174 w 10000"/>
              <a:gd name="connsiteY66" fmla="*/ 1770 h 10000"/>
              <a:gd name="connsiteX67" fmla="*/ 6296 w 10000"/>
              <a:gd name="connsiteY67" fmla="*/ 1983 h 10000"/>
              <a:gd name="connsiteX68" fmla="*/ 6259 w 10000"/>
              <a:gd name="connsiteY68" fmla="*/ 2606 h 10000"/>
              <a:gd name="connsiteX69" fmla="*/ 6409 w 10000"/>
              <a:gd name="connsiteY69" fmla="*/ 2819 h 10000"/>
              <a:gd name="connsiteX70" fmla="*/ 6346 w 10000"/>
              <a:gd name="connsiteY70" fmla="*/ 3045 h 10000"/>
              <a:gd name="connsiteX71" fmla="*/ 6124 w 10000"/>
              <a:gd name="connsiteY71" fmla="*/ 3215 h 10000"/>
              <a:gd name="connsiteX72" fmla="*/ 6194 w 10000"/>
              <a:gd name="connsiteY72" fmla="*/ 3300 h 10000"/>
              <a:gd name="connsiteX73" fmla="*/ 5897 w 10000"/>
              <a:gd name="connsiteY73" fmla="*/ 3384 h 10000"/>
              <a:gd name="connsiteX74" fmla="*/ 6217 w 10000"/>
              <a:gd name="connsiteY74" fmla="*/ 3540 h 10000"/>
              <a:gd name="connsiteX75" fmla="*/ 6573 w 10000"/>
              <a:gd name="connsiteY75" fmla="*/ 3045 h 10000"/>
              <a:gd name="connsiteX76" fmla="*/ 6531 w 10000"/>
              <a:gd name="connsiteY76" fmla="*/ 2733 h 10000"/>
              <a:gd name="connsiteX77" fmla="*/ 6649 w 10000"/>
              <a:gd name="connsiteY77" fmla="*/ 2691 h 10000"/>
              <a:gd name="connsiteX78" fmla="*/ 6840 w 10000"/>
              <a:gd name="connsiteY78" fmla="*/ 2635 h 10000"/>
              <a:gd name="connsiteX79" fmla="*/ 6931 w 10000"/>
              <a:gd name="connsiteY79" fmla="*/ 2804 h 10000"/>
              <a:gd name="connsiteX80" fmla="*/ 6923 w 10000"/>
              <a:gd name="connsiteY80" fmla="*/ 3045 h 10000"/>
              <a:gd name="connsiteX81" fmla="*/ 7152 w 10000"/>
              <a:gd name="connsiteY81" fmla="*/ 3115 h 10000"/>
              <a:gd name="connsiteX82" fmla="*/ 6972 w 10000"/>
              <a:gd name="connsiteY82" fmla="*/ 3029 h 10000"/>
              <a:gd name="connsiteX83" fmla="*/ 7048 w 10000"/>
              <a:gd name="connsiteY83" fmla="*/ 2888 h 10000"/>
              <a:gd name="connsiteX84" fmla="*/ 6981 w 10000"/>
              <a:gd name="connsiteY84" fmla="*/ 2691 h 10000"/>
              <a:gd name="connsiteX85" fmla="*/ 6449 w 10000"/>
              <a:gd name="connsiteY85" fmla="*/ 2549 h 10000"/>
              <a:gd name="connsiteX86" fmla="*/ 6531 w 10000"/>
              <a:gd name="connsiteY86" fmla="*/ 2067 h 10000"/>
              <a:gd name="connsiteX87" fmla="*/ 6346 w 10000"/>
              <a:gd name="connsiteY87" fmla="*/ 1770 h 10000"/>
              <a:gd name="connsiteX88" fmla="*/ 6613 w 10000"/>
              <a:gd name="connsiteY88" fmla="*/ 1486 h 10000"/>
              <a:gd name="connsiteX89" fmla="*/ 6583 w 10000"/>
              <a:gd name="connsiteY89" fmla="*/ 1288 h 10000"/>
              <a:gd name="connsiteX90" fmla="*/ 6701 w 10000"/>
              <a:gd name="connsiteY90" fmla="*/ 1402 h 10000"/>
              <a:gd name="connsiteX91" fmla="*/ 6639 w 10000"/>
              <a:gd name="connsiteY91" fmla="*/ 1785 h 10000"/>
              <a:gd name="connsiteX92" fmla="*/ 6719 w 10000"/>
              <a:gd name="connsiteY92" fmla="*/ 1840 h 10000"/>
              <a:gd name="connsiteX93" fmla="*/ 7083 w 10000"/>
              <a:gd name="connsiteY93" fmla="*/ 1968 h 10000"/>
              <a:gd name="connsiteX94" fmla="*/ 6759 w 10000"/>
              <a:gd name="connsiteY94" fmla="*/ 1643 h 10000"/>
              <a:gd name="connsiteX95" fmla="*/ 6996 w 10000"/>
              <a:gd name="connsiteY95" fmla="*/ 1657 h 10000"/>
              <a:gd name="connsiteX96" fmla="*/ 6950 w 10000"/>
              <a:gd name="connsiteY96" fmla="*/ 1529 h 10000"/>
              <a:gd name="connsiteX97" fmla="*/ 7083 w 10000"/>
              <a:gd name="connsiteY97" fmla="*/ 1473 h 10000"/>
              <a:gd name="connsiteX98" fmla="*/ 7749 w 10000"/>
              <a:gd name="connsiteY98" fmla="*/ 1713 h 10000"/>
              <a:gd name="connsiteX99" fmla="*/ 7616 w 10000"/>
              <a:gd name="connsiteY99" fmla="*/ 1883 h 10000"/>
              <a:gd name="connsiteX100" fmla="*/ 7605 w 10000"/>
              <a:gd name="connsiteY100" fmla="*/ 2138 h 10000"/>
              <a:gd name="connsiteX101" fmla="*/ 7735 w 10000"/>
              <a:gd name="connsiteY101" fmla="*/ 2281 h 10000"/>
              <a:gd name="connsiteX102" fmla="*/ 7804 w 10000"/>
              <a:gd name="connsiteY102" fmla="*/ 1713 h 10000"/>
              <a:gd name="connsiteX103" fmla="*/ 7441 w 10000"/>
              <a:gd name="connsiteY103" fmla="*/ 1429 h 10000"/>
              <a:gd name="connsiteX104" fmla="*/ 7370 w 10000"/>
              <a:gd name="connsiteY104" fmla="*/ 1047 h 10000"/>
              <a:gd name="connsiteX105" fmla="*/ 8204 w 10000"/>
              <a:gd name="connsiteY105" fmla="*/ 907 h 10000"/>
              <a:gd name="connsiteX106" fmla="*/ 8111 w 10000"/>
              <a:gd name="connsiteY106" fmla="*/ 538 h 10000"/>
              <a:gd name="connsiteX107" fmla="*/ 8204 w 10000"/>
              <a:gd name="connsiteY107" fmla="*/ 621 h 10000"/>
              <a:gd name="connsiteX108" fmla="*/ 8351 w 10000"/>
              <a:gd name="connsiteY108" fmla="*/ 481 h 10000"/>
              <a:gd name="connsiteX109" fmla="*/ 8246 w 10000"/>
              <a:gd name="connsiteY109" fmla="*/ 439 h 10000"/>
              <a:gd name="connsiteX110" fmla="*/ 9136 w 10000"/>
              <a:gd name="connsiteY110" fmla="*/ 141 h 10000"/>
              <a:gd name="connsiteX111" fmla="*/ 9066 w 10000"/>
              <a:gd name="connsiteY111" fmla="*/ 70 h 10000"/>
              <a:gd name="connsiteX112" fmla="*/ 9467 w 10000"/>
              <a:gd name="connsiteY112" fmla="*/ 27 h 10000"/>
              <a:gd name="connsiteX113" fmla="*/ 9467 w 10000"/>
              <a:gd name="connsiteY113" fmla="*/ 127 h 10000"/>
              <a:gd name="connsiteX114" fmla="*/ 9856 w 10000"/>
              <a:gd name="connsiteY114" fmla="*/ 0 h 10000"/>
              <a:gd name="connsiteX115" fmla="*/ 10000 w 10000"/>
              <a:gd name="connsiteY115" fmla="*/ 70 h 10000"/>
              <a:gd name="connsiteX116" fmla="*/ 5167 w 10000"/>
              <a:gd name="connsiteY116" fmla="*/ 6953 h 10000"/>
              <a:gd name="connsiteX117" fmla="*/ 4848 w 10000"/>
              <a:gd name="connsiteY117" fmla="*/ 6727 h 10000"/>
              <a:gd name="connsiteX118" fmla="*/ 4538 w 10000"/>
              <a:gd name="connsiteY118" fmla="*/ 6898 h 10000"/>
              <a:gd name="connsiteX119" fmla="*/ 4462 w 10000"/>
              <a:gd name="connsiteY119" fmla="*/ 6840 h 10000"/>
              <a:gd name="connsiteX120" fmla="*/ 4164 w 10000"/>
              <a:gd name="connsiteY120" fmla="*/ 4616 h 10000"/>
              <a:gd name="connsiteX121" fmla="*/ 4307 w 10000"/>
              <a:gd name="connsiteY121" fmla="*/ 6983 h 10000"/>
              <a:gd name="connsiteX122" fmla="*/ 4018 w 10000"/>
              <a:gd name="connsiteY122" fmla="*/ 7039 h 10000"/>
              <a:gd name="connsiteX123" fmla="*/ 3913 w 10000"/>
              <a:gd name="connsiteY123" fmla="*/ 6983 h 10000"/>
              <a:gd name="connsiteX124" fmla="*/ 3881 w 10000"/>
              <a:gd name="connsiteY124" fmla="*/ 7039 h 10000"/>
              <a:gd name="connsiteX125" fmla="*/ 4037 w 10000"/>
              <a:gd name="connsiteY125" fmla="*/ 7252 h 10000"/>
              <a:gd name="connsiteX126" fmla="*/ 3930 w 10000"/>
              <a:gd name="connsiteY126" fmla="*/ 7379 h 10000"/>
              <a:gd name="connsiteX127" fmla="*/ 3939 w 10000"/>
              <a:gd name="connsiteY127" fmla="*/ 7564 h 10000"/>
              <a:gd name="connsiteX128" fmla="*/ 4102 w 10000"/>
              <a:gd name="connsiteY128" fmla="*/ 7578 h 10000"/>
              <a:gd name="connsiteX129" fmla="*/ 4169 w 10000"/>
              <a:gd name="connsiteY129" fmla="*/ 7748 h 10000"/>
              <a:gd name="connsiteX130" fmla="*/ 4133 w 10000"/>
              <a:gd name="connsiteY130" fmla="*/ 7874 h 10000"/>
              <a:gd name="connsiteX131" fmla="*/ 4018 w 10000"/>
              <a:gd name="connsiteY131" fmla="*/ 7790 h 10000"/>
              <a:gd name="connsiteX132" fmla="*/ 3913 w 10000"/>
              <a:gd name="connsiteY132" fmla="*/ 7860 h 10000"/>
              <a:gd name="connsiteX133" fmla="*/ 3826 w 10000"/>
              <a:gd name="connsiteY133" fmla="*/ 7790 h 10000"/>
              <a:gd name="connsiteX134" fmla="*/ 3781 w 10000"/>
              <a:gd name="connsiteY134" fmla="*/ 7676 h 10000"/>
              <a:gd name="connsiteX135" fmla="*/ 3674 w 10000"/>
              <a:gd name="connsiteY135" fmla="*/ 7748 h 10000"/>
              <a:gd name="connsiteX136" fmla="*/ 3580 w 10000"/>
              <a:gd name="connsiteY136" fmla="*/ 7676 h 10000"/>
              <a:gd name="connsiteX137" fmla="*/ 3497 w 10000"/>
              <a:gd name="connsiteY137" fmla="*/ 7790 h 10000"/>
              <a:gd name="connsiteX138" fmla="*/ 3372 w 10000"/>
              <a:gd name="connsiteY138" fmla="*/ 7804 h 10000"/>
              <a:gd name="connsiteX139" fmla="*/ 3288 w 10000"/>
              <a:gd name="connsiteY139" fmla="*/ 7676 h 10000"/>
              <a:gd name="connsiteX140" fmla="*/ 2849 w 10000"/>
              <a:gd name="connsiteY140" fmla="*/ 7634 h 10000"/>
              <a:gd name="connsiteX141" fmla="*/ 2795 w 10000"/>
              <a:gd name="connsiteY141" fmla="*/ 7705 h 10000"/>
              <a:gd name="connsiteX142" fmla="*/ 2755 w 10000"/>
              <a:gd name="connsiteY142" fmla="*/ 7705 h 10000"/>
              <a:gd name="connsiteX143" fmla="*/ 2679 w 10000"/>
              <a:gd name="connsiteY143" fmla="*/ 7847 h 10000"/>
              <a:gd name="connsiteX144" fmla="*/ 2692 w 10000"/>
              <a:gd name="connsiteY144" fmla="*/ 7988 h 10000"/>
              <a:gd name="connsiteX145" fmla="*/ 2643 w 10000"/>
              <a:gd name="connsiteY145" fmla="*/ 7988 h 10000"/>
              <a:gd name="connsiteX146" fmla="*/ 2604 w 10000"/>
              <a:gd name="connsiteY146" fmla="*/ 7874 h 10000"/>
              <a:gd name="connsiteX147" fmla="*/ 2545 w 10000"/>
              <a:gd name="connsiteY147" fmla="*/ 7889 h 10000"/>
              <a:gd name="connsiteX148" fmla="*/ 2525 w 10000"/>
              <a:gd name="connsiteY148" fmla="*/ 8300 h 10000"/>
              <a:gd name="connsiteX149" fmla="*/ 2595 w 10000"/>
              <a:gd name="connsiteY149" fmla="*/ 8428 h 10000"/>
              <a:gd name="connsiteX150" fmla="*/ 2595 w 10000"/>
              <a:gd name="connsiteY150" fmla="*/ 8541 h 10000"/>
              <a:gd name="connsiteX151" fmla="*/ 2663 w 10000"/>
              <a:gd name="connsiteY151" fmla="*/ 8527 h 10000"/>
              <a:gd name="connsiteX152" fmla="*/ 2755 w 10000"/>
              <a:gd name="connsiteY152" fmla="*/ 8469 h 10000"/>
              <a:gd name="connsiteX153" fmla="*/ 2838 w 10000"/>
              <a:gd name="connsiteY153" fmla="*/ 8655 h 10000"/>
              <a:gd name="connsiteX154" fmla="*/ 2897 w 10000"/>
              <a:gd name="connsiteY154" fmla="*/ 8768 h 10000"/>
              <a:gd name="connsiteX155" fmla="*/ 2958 w 10000"/>
              <a:gd name="connsiteY155" fmla="*/ 8923 h 10000"/>
              <a:gd name="connsiteX156" fmla="*/ 3060 w 10000"/>
              <a:gd name="connsiteY156" fmla="*/ 8951 h 10000"/>
              <a:gd name="connsiteX157" fmla="*/ 2928 w 10000"/>
              <a:gd name="connsiteY157" fmla="*/ 9079 h 10000"/>
              <a:gd name="connsiteX158" fmla="*/ 2838 w 10000"/>
              <a:gd name="connsiteY158" fmla="*/ 8966 h 10000"/>
              <a:gd name="connsiteX159" fmla="*/ 2742 w 10000"/>
              <a:gd name="connsiteY159" fmla="*/ 9433 h 10000"/>
              <a:gd name="connsiteX160" fmla="*/ 2857 w 10000"/>
              <a:gd name="connsiteY160" fmla="*/ 9546 h 10000"/>
              <a:gd name="connsiteX161" fmla="*/ 2958 w 10000"/>
              <a:gd name="connsiteY161" fmla="*/ 10000 h 10000"/>
              <a:gd name="connsiteX162" fmla="*/ 2867 w 10000"/>
              <a:gd name="connsiteY162" fmla="*/ 9914 h 10000"/>
              <a:gd name="connsiteX163" fmla="*/ 2774 w 10000"/>
              <a:gd name="connsiteY163" fmla="*/ 9872 h 10000"/>
              <a:gd name="connsiteX164" fmla="*/ 2663 w 10000"/>
              <a:gd name="connsiteY164" fmla="*/ 9845 h 10000"/>
              <a:gd name="connsiteX165" fmla="*/ 2595 w 10000"/>
              <a:gd name="connsiteY165" fmla="*/ 9801 h 10000"/>
              <a:gd name="connsiteX166" fmla="*/ 2515 w 10000"/>
              <a:gd name="connsiteY166" fmla="*/ 9773 h 10000"/>
              <a:gd name="connsiteX167" fmla="*/ 2453 w 10000"/>
              <a:gd name="connsiteY167" fmla="*/ 9619 h 10000"/>
              <a:gd name="connsiteX168" fmla="*/ 2313 w 10000"/>
              <a:gd name="connsiteY168" fmla="*/ 9717 h 10000"/>
              <a:gd name="connsiteX169" fmla="*/ 2182 w 10000"/>
              <a:gd name="connsiteY169" fmla="*/ 9703 h 10000"/>
              <a:gd name="connsiteX170" fmla="*/ 2098 w 10000"/>
              <a:gd name="connsiteY170" fmla="*/ 9575 h 10000"/>
              <a:gd name="connsiteX171" fmla="*/ 1882 w 10000"/>
              <a:gd name="connsiteY171" fmla="*/ 9446 h 10000"/>
              <a:gd name="connsiteX172" fmla="*/ 1657 w 10000"/>
              <a:gd name="connsiteY172" fmla="*/ 9461 h 10000"/>
              <a:gd name="connsiteX173" fmla="*/ 1425 w 10000"/>
              <a:gd name="connsiteY173" fmla="*/ 9249 h 10000"/>
              <a:gd name="connsiteX174" fmla="*/ 1611 w 10000"/>
              <a:gd name="connsiteY174" fmla="*/ 9037 h 10000"/>
              <a:gd name="connsiteX175" fmla="*/ 1632 w 10000"/>
              <a:gd name="connsiteY175" fmla="*/ 8866 h 10000"/>
              <a:gd name="connsiteX176" fmla="*/ 1632 w 10000"/>
              <a:gd name="connsiteY176" fmla="*/ 8682 h 10000"/>
              <a:gd name="connsiteX177" fmla="*/ 1639 w 10000"/>
              <a:gd name="connsiteY177" fmla="*/ 8554 h 10000"/>
              <a:gd name="connsiteX178" fmla="*/ 1763 w 10000"/>
              <a:gd name="connsiteY178" fmla="*/ 8498 h 10000"/>
              <a:gd name="connsiteX179" fmla="*/ 1699 w 10000"/>
              <a:gd name="connsiteY179" fmla="*/ 8229 h 10000"/>
              <a:gd name="connsiteX180" fmla="*/ 1557 w 10000"/>
              <a:gd name="connsiteY180" fmla="*/ 8160 h 10000"/>
              <a:gd name="connsiteX181" fmla="*/ 1492 w 10000"/>
              <a:gd name="connsiteY181" fmla="*/ 8117 h 10000"/>
              <a:gd name="connsiteX182" fmla="*/ 1396 w 10000"/>
              <a:gd name="connsiteY182" fmla="*/ 8160 h 10000"/>
              <a:gd name="connsiteX183" fmla="*/ 1188 w 10000"/>
              <a:gd name="connsiteY183" fmla="*/ 8088 h 10000"/>
              <a:gd name="connsiteX184" fmla="*/ 1025 w 10000"/>
              <a:gd name="connsiteY184" fmla="*/ 7818 h 10000"/>
              <a:gd name="connsiteX185" fmla="*/ 893 w 10000"/>
              <a:gd name="connsiteY185" fmla="*/ 7733 h 10000"/>
              <a:gd name="connsiteX186" fmla="*/ 839 w 10000"/>
              <a:gd name="connsiteY186" fmla="*/ 7492 h 10000"/>
              <a:gd name="connsiteX187" fmla="*/ 716 w 10000"/>
              <a:gd name="connsiteY187" fmla="*/ 7465 h 10000"/>
              <a:gd name="connsiteX188" fmla="*/ 604 w 10000"/>
              <a:gd name="connsiteY188" fmla="*/ 7549 h 10000"/>
              <a:gd name="connsiteX189" fmla="*/ 536 w 10000"/>
              <a:gd name="connsiteY189" fmla="*/ 7592 h 10000"/>
              <a:gd name="connsiteX190" fmla="*/ 504 w 10000"/>
              <a:gd name="connsiteY190" fmla="*/ 7479 h 10000"/>
              <a:gd name="connsiteX191" fmla="*/ 442 w 10000"/>
              <a:gd name="connsiteY191" fmla="*/ 7379 h 10000"/>
              <a:gd name="connsiteX192" fmla="*/ 604 w 10000"/>
              <a:gd name="connsiteY192" fmla="*/ 7352 h 10000"/>
              <a:gd name="connsiteX193" fmla="*/ 589 w 10000"/>
              <a:gd name="connsiteY193" fmla="*/ 7280 h 10000"/>
              <a:gd name="connsiteX194" fmla="*/ 552 w 10000"/>
              <a:gd name="connsiteY194" fmla="*/ 7238 h 10000"/>
              <a:gd name="connsiteX195" fmla="*/ 504 w 10000"/>
              <a:gd name="connsiteY195" fmla="*/ 7181 h 10000"/>
              <a:gd name="connsiteX196" fmla="*/ 413 w 10000"/>
              <a:gd name="connsiteY196" fmla="*/ 6898 h 10000"/>
              <a:gd name="connsiteX197" fmla="*/ 294 w 10000"/>
              <a:gd name="connsiteY197" fmla="*/ 6743 h 10000"/>
              <a:gd name="connsiteX198" fmla="*/ 171 w 10000"/>
              <a:gd name="connsiteY198" fmla="*/ 6743 h 10000"/>
              <a:gd name="connsiteX199" fmla="*/ 36 w 10000"/>
              <a:gd name="connsiteY199" fmla="*/ 6743 h 10000"/>
              <a:gd name="connsiteX200" fmla="*/ 0 w 10000"/>
              <a:gd name="connsiteY200" fmla="*/ 6530 h 10000"/>
              <a:gd name="connsiteX201" fmla="*/ 76 w 10000"/>
              <a:gd name="connsiteY201" fmla="*/ 6389 h 10000"/>
              <a:gd name="connsiteX0" fmla="*/ 76 w 10000"/>
              <a:gd name="connsiteY0" fmla="*/ 6389 h 10000"/>
              <a:gd name="connsiteX1" fmla="*/ 133 w 10000"/>
              <a:gd name="connsiteY1" fmla="*/ 6133 h 10000"/>
              <a:gd name="connsiteX2" fmla="*/ 221 w 10000"/>
              <a:gd name="connsiteY2" fmla="*/ 5906 h 10000"/>
              <a:gd name="connsiteX3" fmla="*/ 153 w 10000"/>
              <a:gd name="connsiteY3" fmla="*/ 5637 h 10000"/>
              <a:gd name="connsiteX4" fmla="*/ 153 w 10000"/>
              <a:gd name="connsiteY4" fmla="*/ 5481 h 10000"/>
              <a:gd name="connsiteX5" fmla="*/ 462 w 10000"/>
              <a:gd name="connsiteY5" fmla="*/ 5409 h 10000"/>
              <a:gd name="connsiteX6" fmla="*/ 242 w 10000"/>
              <a:gd name="connsiteY6" fmla="*/ 5326 h 10000"/>
              <a:gd name="connsiteX7" fmla="*/ 247 w 10000"/>
              <a:gd name="connsiteY7" fmla="*/ 5212 h 10000"/>
              <a:gd name="connsiteX8" fmla="*/ 109 w 10000"/>
              <a:gd name="connsiteY8" fmla="*/ 5241 h 10000"/>
              <a:gd name="connsiteX9" fmla="*/ 633 w 10000"/>
              <a:gd name="connsiteY9" fmla="*/ 4616 h 10000"/>
              <a:gd name="connsiteX10" fmla="*/ 400 w 10000"/>
              <a:gd name="connsiteY10" fmla="*/ 3965 h 10000"/>
              <a:gd name="connsiteX11" fmla="*/ 462 w 10000"/>
              <a:gd name="connsiteY11" fmla="*/ 3654 h 10000"/>
              <a:gd name="connsiteX12" fmla="*/ 324 w 10000"/>
              <a:gd name="connsiteY12" fmla="*/ 3300 h 10000"/>
              <a:gd name="connsiteX13" fmla="*/ 433 w 10000"/>
              <a:gd name="connsiteY13" fmla="*/ 3102 h 10000"/>
              <a:gd name="connsiteX14" fmla="*/ 242 w 10000"/>
              <a:gd name="connsiteY14" fmla="*/ 2832 h 10000"/>
              <a:gd name="connsiteX15" fmla="*/ 294 w 10000"/>
              <a:gd name="connsiteY15" fmla="*/ 2606 h 10000"/>
              <a:gd name="connsiteX16" fmla="*/ 552 w 10000"/>
              <a:gd name="connsiteY16" fmla="*/ 2351 h 10000"/>
              <a:gd name="connsiteX17" fmla="*/ 693 w 10000"/>
              <a:gd name="connsiteY17" fmla="*/ 2324 h 10000"/>
              <a:gd name="connsiteX18" fmla="*/ 861 w 10000"/>
              <a:gd name="connsiteY18" fmla="*/ 2379 h 10000"/>
              <a:gd name="connsiteX19" fmla="*/ 716 w 10000"/>
              <a:gd name="connsiteY19" fmla="*/ 2436 h 10000"/>
              <a:gd name="connsiteX20" fmla="*/ 839 w 10000"/>
              <a:gd name="connsiteY20" fmla="*/ 2534 h 10000"/>
              <a:gd name="connsiteX21" fmla="*/ 1236 w 10000"/>
              <a:gd name="connsiteY21" fmla="*/ 2564 h 10000"/>
              <a:gd name="connsiteX22" fmla="*/ 1966 w 10000"/>
              <a:gd name="connsiteY22" fmla="*/ 3089 h 10000"/>
              <a:gd name="connsiteX23" fmla="*/ 1975 w 10000"/>
              <a:gd name="connsiteY23" fmla="*/ 3342 h 10000"/>
              <a:gd name="connsiteX24" fmla="*/ 1668 w 10000"/>
              <a:gd name="connsiteY24" fmla="*/ 3582 h 10000"/>
              <a:gd name="connsiteX25" fmla="*/ 693 w 10000"/>
              <a:gd name="connsiteY25" fmla="*/ 3257 h 10000"/>
              <a:gd name="connsiteX26" fmla="*/ 1093 w 10000"/>
              <a:gd name="connsiteY26" fmla="*/ 3640 h 10000"/>
              <a:gd name="connsiteX27" fmla="*/ 1085 w 10000"/>
              <a:gd name="connsiteY27" fmla="*/ 4078 h 10000"/>
              <a:gd name="connsiteX28" fmla="*/ 1468 w 10000"/>
              <a:gd name="connsiteY28" fmla="*/ 4291 h 10000"/>
              <a:gd name="connsiteX29" fmla="*/ 1577 w 10000"/>
              <a:gd name="connsiteY29" fmla="*/ 4263 h 10000"/>
              <a:gd name="connsiteX30" fmla="*/ 1522 w 10000"/>
              <a:gd name="connsiteY30" fmla="*/ 4078 h 10000"/>
              <a:gd name="connsiteX31" fmla="*/ 1339 w 10000"/>
              <a:gd name="connsiteY31" fmla="*/ 4009 h 10000"/>
              <a:gd name="connsiteX32" fmla="*/ 1388 w 10000"/>
              <a:gd name="connsiteY32" fmla="*/ 3851 h 10000"/>
              <a:gd name="connsiteX33" fmla="*/ 1557 w 10000"/>
              <a:gd name="connsiteY33" fmla="*/ 4023 h 10000"/>
              <a:gd name="connsiteX34" fmla="*/ 1940 w 10000"/>
              <a:gd name="connsiteY34" fmla="*/ 4078 h 10000"/>
              <a:gd name="connsiteX35" fmla="*/ 1781 w 10000"/>
              <a:gd name="connsiteY35" fmla="*/ 3723 h 10000"/>
              <a:gd name="connsiteX36" fmla="*/ 2134 w 10000"/>
              <a:gd name="connsiteY36" fmla="*/ 3441 h 10000"/>
              <a:gd name="connsiteX37" fmla="*/ 2385 w 10000"/>
              <a:gd name="connsiteY37" fmla="*/ 3640 h 10000"/>
              <a:gd name="connsiteX38" fmla="*/ 2369 w 10000"/>
              <a:gd name="connsiteY38" fmla="*/ 2861 h 10000"/>
              <a:gd name="connsiteX39" fmla="*/ 2275 w 10000"/>
              <a:gd name="connsiteY39" fmla="*/ 2733 h 10000"/>
              <a:gd name="connsiteX40" fmla="*/ 2692 w 10000"/>
              <a:gd name="connsiteY40" fmla="*/ 2918 h 10000"/>
              <a:gd name="connsiteX41" fmla="*/ 2727 w 10000"/>
              <a:gd name="connsiteY41" fmla="*/ 3002 h 10000"/>
              <a:gd name="connsiteX42" fmla="*/ 2493 w 10000"/>
              <a:gd name="connsiteY42" fmla="*/ 3144 h 10000"/>
              <a:gd name="connsiteX43" fmla="*/ 2727 w 10000"/>
              <a:gd name="connsiteY43" fmla="*/ 3399 h 10000"/>
              <a:gd name="connsiteX44" fmla="*/ 2915 w 10000"/>
              <a:gd name="connsiteY44" fmla="*/ 3102 h 10000"/>
              <a:gd name="connsiteX45" fmla="*/ 3701 w 10000"/>
              <a:gd name="connsiteY45" fmla="*/ 2635 h 10000"/>
              <a:gd name="connsiteX46" fmla="*/ 3826 w 10000"/>
              <a:gd name="connsiteY46" fmla="*/ 2619 h 10000"/>
              <a:gd name="connsiteX47" fmla="*/ 3701 w 10000"/>
              <a:gd name="connsiteY47" fmla="*/ 2691 h 10000"/>
              <a:gd name="connsiteX48" fmla="*/ 4085 w 10000"/>
              <a:gd name="connsiteY48" fmla="*/ 4603 h 10000"/>
              <a:gd name="connsiteX49" fmla="*/ 4405 w 10000"/>
              <a:gd name="connsiteY49" fmla="*/ 2619 h 10000"/>
              <a:gd name="connsiteX50" fmla="*/ 4538 w 10000"/>
              <a:gd name="connsiteY50" fmla="*/ 2832 h 10000"/>
              <a:gd name="connsiteX51" fmla="*/ 4672 w 10000"/>
              <a:gd name="connsiteY51" fmla="*/ 2677 h 10000"/>
              <a:gd name="connsiteX52" fmla="*/ 4596 w 10000"/>
              <a:gd name="connsiteY52" fmla="*/ 2421 h 10000"/>
              <a:gd name="connsiteX53" fmla="*/ 4677 w 10000"/>
              <a:gd name="connsiteY53" fmla="*/ 2337 h 10000"/>
              <a:gd name="connsiteX54" fmla="*/ 5119 w 10000"/>
              <a:gd name="connsiteY54" fmla="*/ 2464 h 10000"/>
              <a:gd name="connsiteX55" fmla="*/ 5693 w 10000"/>
              <a:gd name="connsiteY55" fmla="*/ 2902 h 10000"/>
              <a:gd name="connsiteX56" fmla="*/ 5806 w 10000"/>
              <a:gd name="connsiteY56" fmla="*/ 2691 h 10000"/>
              <a:gd name="connsiteX57" fmla="*/ 5682 w 10000"/>
              <a:gd name="connsiteY57" fmla="*/ 2464 h 10000"/>
              <a:gd name="connsiteX58" fmla="*/ 5502 w 10000"/>
              <a:gd name="connsiteY58" fmla="*/ 2408 h 10000"/>
              <a:gd name="connsiteX59" fmla="*/ 5572 w 10000"/>
              <a:gd name="connsiteY59" fmla="*/ 2053 h 10000"/>
              <a:gd name="connsiteX60" fmla="*/ 5450 w 10000"/>
              <a:gd name="connsiteY60" fmla="*/ 2011 h 10000"/>
              <a:gd name="connsiteX61" fmla="*/ 5492 w 10000"/>
              <a:gd name="connsiteY61" fmla="*/ 1840 h 10000"/>
              <a:gd name="connsiteX62" fmla="*/ 5700 w 10000"/>
              <a:gd name="connsiteY62" fmla="*/ 1671 h 10000"/>
              <a:gd name="connsiteX63" fmla="*/ 5844 w 10000"/>
              <a:gd name="connsiteY63" fmla="*/ 1245 h 10000"/>
              <a:gd name="connsiteX64" fmla="*/ 6139 w 10000"/>
              <a:gd name="connsiteY64" fmla="*/ 1260 h 10000"/>
              <a:gd name="connsiteX65" fmla="*/ 6290 w 10000"/>
              <a:gd name="connsiteY65" fmla="*/ 1316 h 10000"/>
              <a:gd name="connsiteX66" fmla="*/ 6174 w 10000"/>
              <a:gd name="connsiteY66" fmla="*/ 1770 h 10000"/>
              <a:gd name="connsiteX67" fmla="*/ 6296 w 10000"/>
              <a:gd name="connsiteY67" fmla="*/ 1983 h 10000"/>
              <a:gd name="connsiteX68" fmla="*/ 6259 w 10000"/>
              <a:gd name="connsiteY68" fmla="*/ 2606 h 10000"/>
              <a:gd name="connsiteX69" fmla="*/ 6409 w 10000"/>
              <a:gd name="connsiteY69" fmla="*/ 2819 h 10000"/>
              <a:gd name="connsiteX70" fmla="*/ 6346 w 10000"/>
              <a:gd name="connsiteY70" fmla="*/ 3045 h 10000"/>
              <a:gd name="connsiteX71" fmla="*/ 6124 w 10000"/>
              <a:gd name="connsiteY71" fmla="*/ 3215 h 10000"/>
              <a:gd name="connsiteX72" fmla="*/ 6194 w 10000"/>
              <a:gd name="connsiteY72" fmla="*/ 3300 h 10000"/>
              <a:gd name="connsiteX73" fmla="*/ 5897 w 10000"/>
              <a:gd name="connsiteY73" fmla="*/ 3384 h 10000"/>
              <a:gd name="connsiteX74" fmla="*/ 6217 w 10000"/>
              <a:gd name="connsiteY74" fmla="*/ 3540 h 10000"/>
              <a:gd name="connsiteX75" fmla="*/ 6573 w 10000"/>
              <a:gd name="connsiteY75" fmla="*/ 3045 h 10000"/>
              <a:gd name="connsiteX76" fmla="*/ 6531 w 10000"/>
              <a:gd name="connsiteY76" fmla="*/ 2733 h 10000"/>
              <a:gd name="connsiteX77" fmla="*/ 6649 w 10000"/>
              <a:gd name="connsiteY77" fmla="*/ 2691 h 10000"/>
              <a:gd name="connsiteX78" fmla="*/ 6840 w 10000"/>
              <a:gd name="connsiteY78" fmla="*/ 2635 h 10000"/>
              <a:gd name="connsiteX79" fmla="*/ 6931 w 10000"/>
              <a:gd name="connsiteY79" fmla="*/ 2804 h 10000"/>
              <a:gd name="connsiteX80" fmla="*/ 6923 w 10000"/>
              <a:gd name="connsiteY80" fmla="*/ 3045 h 10000"/>
              <a:gd name="connsiteX81" fmla="*/ 7152 w 10000"/>
              <a:gd name="connsiteY81" fmla="*/ 3115 h 10000"/>
              <a:gd name="connsiteX82" fmla="*/ 6972 w 10000"/>
              <a:gd name="connsiteY82" fmla="*/ 3029 h 10000"/>
              <a:gd name="connsiteX83" fmla="*/ 7048 w 10000"/>
              <a:gd name="connsiteY83" fmla="*/ 2888 h 10000"/>
              <a:gd name="connsiteX84" fmla="*/ 6981 w 10000"/>
              <a:gd name="connsiteY84" fmla="*/ 2691 h 10000"/>
              <a:gd name="connsiteX85" fmla="*/ 6449 w 10000"/>
              <a:gd name="connsiteY85" fmla="*/ 2549 h 10000"/>
              <a:gd name="connsiteX86" fmla="*/ 6531 w 10000"/>
              <a:gd name="connsiteY86" fmla="*/ 2067 h 10000"/>
              <a:gd name="connsiteX87" fmla="*/ 6346 w 10000"/>
              <a:gd name="connsiteY87" fmla="*/ 1770 h 10000"/>
              <a:gd name="connsiteX88" fmla="*/ 6613 w 10000"/>
              <a:gd name="connsiteY88" fmla="*/ 1486 h 10000"/>
              <a:gd name="connsiteX89" fmla="*/ 6583 w 10000"/>
              <a:gd name="connsiteY89" fmla="*/ 1288 h 10000"/>
              <a:gd name="connsiteX90" fmla="*/ 6701 w 10000"/>
              <a:gd name="connsiteY90" fmla="*/ 1402 h 10000"/>
              <a:gd name="connsiteX91" fmla="*/ 6639 w 10000"/>
              <a:gd name="connsiteY91" fmla="*/ 1785 h 10000"/>
              <a:gd name="connsiteX92" fmla="*/ 6719 w 10000"/>
              <a:gd name="connsiteY92" fmla="*/ 1840 h 10000"/>
              <a:gd name="connsiteX93" fmla="*/ 7083 w 10000"/>
              <a:gd name="connsiteY93" fmla="*/ 1968 h 10000"/>
              <a:gd name="connsiteX94" fmla="*/ 6759 w 10000"/>
              <a:gd name="connsiteY94" fmla="*/ 1643 h 10000"/>
              <a:gd name="connsiteX95" fmla="*/ 6996 w 10000"/>
              <a:gd name="connsiteY95" fmla="*/ 1657 h 10000"/>
              <a:gd name="connsiteX96" fmla="*/ 6950 w 10000"/>
              <a:gd name="connsiteY96" fmla="*/ 1529 h 10000"/>
              <a:gd name="connsiteX97" fmla="*/ 7083 w 10000"/>
              <a:gd name="connsiteY97" fmla="*/ 1473 h 10000"/>
              <a:gd name="connsiteX98" fmla="*/ 7749 w 10000"/>
              <a:gd name="connsiteY98" fmla="*/ 1713 h 10000"/>
              <a:gd name="connsiteX99" fmla="*/ 7616 w 10000"/>
              <a:gd name="connsiteY99" fmla="*/ 1883 h 10000"/>
              <a:gd name="connsiteX100" fmla="*/ 7605 w 10000"/>
              <a:gd name="connsiteY100" fmla="*/ 2138 h 10000"/>
              <a:gd name="connsiteX101" fmla="*/ 7735 w 10000"/>
              <a:gd name="connsiteY101" fmla="*/ 2281 h 10000"/>
              <a:gd name="connsiteX102" fmla="*/ 7804 w 10000"/>
              <a:gd name="connsiteY102" fmla="*/ 1713 h 10000"/>
              <a:gd name="connsiteX103" fmla="*/ 7441 w 10000"/>
              <a:gd name="connsiteY103" fmla="*/ 1429 h 10000"/>
              <a:gd name="connsiteX104" fmla="*/ 7370 w 10000"/>
              <a:gd name="connsiteY104" fmla="*/ 1047 h 10000"/>
              <a:gd name="connsiteX105" fmla="*/ 8204 w 10000"/>
              <a:gd name="connsiteY105" fmla="*/ 907 h 10000"/>
              <a:gd name="connsiteX106" fmla="*/ 8111 w 10000"/>
              <a:gd name="connsiteY106" fmla="*/ 538 h 10000"/>
              <a:gd name="connsiteX107" fmla="*/ 8204 w 10000"/>
              <a:gd name="connsiteY107" fmla="*/ 621 h 10000"/>
              <a:gd name="connsiteX108" fmla="*/ 8351 w 10000"/>
              <a:gd name="connsiteY108" fmla="*/ 481 h 10000"/>
              <a:gd name="connsiteX109" fmla="*/ 8246 w 10000"/>
              <a:gd name="connsiteY109" fmla="*/ 439 h 10000"/>
              <a:gd name="connsiteX110" fmla="*/ 9136 w 10000"/>
              <a:gd name="connsiteY110" fmla="*/ 141 h 10000"/>
              <a:gd name="connsiteX111" fmla="*/ 9066 w 10000"/>
              <a:gd name="connsiteY111" fmla="*/ 70 h 10000"/>
              <a:gd name="connsiteX112" fmla="*/ 9467 w 10000"/>
              <a:gd name="connsiteY112" fmla="*/ 27 h 10000"/>
              <a:gd name="connsiteX113" fmla="*/ 9856 w 10000"/>
              <a:gd name="connsiteY113" fmla="*/ 0 h 10000"/>
              <a:gd name="connsiteX114" fmla="*/ 10000 w 10000"/>
              <a:gd name="connsiteY114" fmla="*/ 70 h 10000"/>
              <a:gd name="connsiteX115" fmla="*/ 5167 w 10000"/>
              <a:gd name="connsiteY115" fmla="*/ 6953 h 10000"/>
              <a:gd name="connsiteX116" fmla="*/ 4848 w 10000"/>
              <a:gd name="connsiteY116" fmla="*/ 6727 h 10000"/>
              <a:gd name="connsiteX117" fmla="*/ 4538 w 10000"/>
              <a:gd name="connsiteY117" fmla="*/ 6898 h 10000"/>
              <a:gd name="connsiteX118" fmla="*/ 4462 w 10000"/>
              <a:gd name="connsiteY118" fmla="*/ 6840 h 10000"/>
              <a:gd name="connsiteX119" fmla="*/ 4164 w 10000"/>
              <a:gd name="connsiteY119" fmla="*/ 4616 h 10000"/>
              <a:gd name="connsiteX120" fmla="*/ 4307 w 10000"/>
              <a:gd name="connsiteY120" fmla="*/ 6983 h 10000"/>
              <a:gd name="connsiteX121" fmla="*/ 4018 w 10000"/>
              <a:gd name="connsiteY121" fmla="*/ 7039 h 10000"/>
              <a:gd name="connsiteX122" fmla="*/ 3913 w 10000"/>
              <a:gd name="connsiteY122" fmla="*/ 6983 h 10000"/>
              <a:gd name="connsiteX123" fmla="*/ 3881 w 10000"/>
              <a:gd name="connsiteY123" fmla="*/ 7039 h 10000"/>
              <a:gd name="connsiteX124" fmla="*/ 4037 w 10000"/>
              <a:gd name="connsiteY124" fmla="*/ 7252 h 10000"/>
              <a:gd name="connsiteX125" fmla="*/ 3930 w 10000"/>
              <a:gd name="connsiteY125" fmla="*/ 7379 h 10000"/>
              <a:gd name="connsiteX126" fmla="*/ 3939 w 10000"/>
              <a:gd name="connsiteY126" fmla="*/ 7564 h 10000"/>
              <a:gd name="connsiteX127" fmla="*/ 4102 w 10000"/>
              <a:gd name="connsiteY127" fmla="*/ 7578 h 10000"/>
              <a:gd name="connsiteX128" fmla="*/ 4169 w 10000"/>
              <a:gd name="connsiteY128" fmla="*/ 7748 h 10000"/>
              <a:gd name="connsiteX129" fmla="*/ 4133 w 10000"/>
              <a:gd name="connsiteY129" fmla="*/ 7874 h 10000"/>
              <a:gd name="connsiteX130" fmla="*/ 4018 w 10000"/>
              <a:gd name="connsiteY130" fmla="*/ 7790 h 10000"/>
              <a:gd name="connsiteX131" fmla="*/ 3913 w 10000"/>
              <a:gd name="connsiteY131" fmla="*/ 7860 h 10000"/>
              <a:gd name="connsiteX132" fmla="*/ 3826 w 10000"/>
              <a:gd name="connsiteY132" fmla="*/ 7790 h 10000"/>
              <a:gd name="connsiteX133" fmla="*/ 3781 w 10000"/>
              <a:gd name="connsiteY133" fmla="*/ 7676 h 10000"/>
              <a:gd name="connsiteX134" fmla="*/ 3674 w 10000"/>
              <a:gd name="connsiteY134" fmla="*/ 7748 h 10000"/>
              <a:gd name="connsiteX135" fmla="*/ 3580 w 10000"/>
              <a:gd name="connsiteY135" fmla="*/ 7676 h 10000"/>
              <a:gd name="connsiteX136" fmla="*/ 3497 w 10000"/>
              <a:gd name="connsiteY136" fmla="*/ 7790 h 10000"/>
              <a:gd name="connsiteX137" fmla="*/ 3372 w 10000"/>
              <a:gd name="connsiteY137" fmla="*/ 7804 h 10000"/>
              <a:gd name="connsiteX138" fmla="*/ 3288 w 10000"/>
              <a:gd name="connsiteY138" fmla="*/ 7676 h 10000"/>
              <a:gd name="connsiteX139" fmla="*/ 2849 w 10000"/>
              <a:gd name="connsiteY139" fmla="*/ 7634 h 10000"/>
              <a:gd name="connsiteX140" fmla="*/ 2795 w 10000"/>
              <a:gd name="connsiteY140" fmla="*/ 7705 h 10000"/>
              <a:gd name="connsiteX141" fmla="*/ 2755 w 10000"/>
              <a:gd name="connsiteY141" fmla="*/ 7705 h 10000"/>
              <a:gd name="connsiteX142" fmla="*/ 2679 w 10000"/>
              <a:gd name="connsiteY142" fmla="*/ 7847 h 10000"/>
              <a:gd name="connsiteX143" fmla="*/ 2692 w 10000"/>
              <a:gd name="connsiteY143" fmla="*/ 7988 h 10000"/>
              <a:gd name="connsiteX144" fmla="*/ 2643 w 10000"/>
              <a:gd name="connsiteY144" fmla="*/ 7988 h 10000"/>
              <a:gd name="connsiteX145" fmla="*/ 2604 w 10000"/>
              <a:gd name="connsiteY145" fmla="*/ 7874 h 10000"/>
              <a:gd name="connsiteX146" fmla="*/ 2545 w 10000"/>
              <a:gd name="connsiteY146" fmla="*/ 7889 h 10000"/>
              <a:gd name="connsiteX147" fmla="*/ 2525 w 10000"/>
              <a:gd name="connsiteY147" fmla="*/ 8300 h 10000"/>
              <a:gd name="connsiteX148" fmla="*/ 2595 w 10000"/>
              <a:gd name="connsiteY148" fmla="*/ 8428 h 10000"/>
              <a:gd name="connsiteX149" fmla="*/ 2595 w 10000"/>
              <a:gd name="connsiteY149" fmla="*/ 8541 h 10000"/>
              <a:gd name="connsiteX150" fmla="*/ 2663 w 10000"/>
              <a:gd name="connsiteY150" fmla="*/ 8527 h 10000"/>
              <a:gd name="connsiteX151" fmla="*/ 2755 w 10000"/>
              <a:gd name="connsiteY151" fmla="*/ 8469 h 10000"/>
              <a:gd name="connsiteX152" fmla="*/ 2838 w 10000"/>
              <a:gd name="connsiteY152" fmla="*/ 8655 h 10000"/>
              <a:gd name="connsiteX153" fmla="*/ 2897 w 10000"/>
              <a:gd name="connsiteY153" fmla="*/ 8768 h 10000"/>
              <a:gd name="connsiteX154" fmla="*/ 2958 w 10000"/>
              <a:gd name="connsiteY154" fmla="*/ 8923 h 10000"/>
              <a:gd name="connsiteX155" fmla="*/ 3060 w 10000"/>
              <a:gd name="connsiteY155" fmla="*/ 8951 h 10000"/>
              <a:gd name="connsiteX156" fmla="*/ 2928 w 10000"/>
              <a:gd name="connsiteY156" fmla="*/ 9079 h 10000"/>
              <a:gd name="connsiteX157" fmla="*/ 2838 w 10000"/>
              <a:gd name="connsiteY157" fmla="*/ 8966 h 10000"/>
              <a:gd name="connsiteX158" fmla="*/ 2742 w 10000"/>
              <a:gd name="connsiteY158" fmla="*/ 9433 h 10000"/>
              <a:gd name="connsiteX159" fmla="*/ 2857 w 10000"/>
              <a:gd name="connsiteY159" fmla="*/ 9546 h 10000"/>
              <a:gd name="connsiteX160" fmla="*/ 2958 w 10000"/>
              <a:gd name="connsiteY160" fmla="*/ 10000 h 10000"/>
              <a:gd name="connsiteX161" fmla="*/ 2867 w 10000"/>
              <a:gd name="connsiteY161" fmla="*/ 9914 h 10000"/>
              <a:gd name="connsiteX162" fmla="*/ 2774 w 10000"/>
              <a:gd name="connsiteY162" fmla="*/ 9872 h 10000"/>
              <a:gd name="connsiteX163" fmla="*/ 2663 w 10000"/>
              <a:gd name="connsiteY163" fmla="*/ 9845 h 10000"/>
              <a:gd name="connsiteX164" fmla="*/ 2595 w 10000"/>
              <a:gd name="connsiteY164" fmla="*/ 9801 h 10000"/>
              <a:gd name="connsiteX165" fmla="*/ 2515 w 10000"/>
              <a:gd name="connsiteY165" fmla="*/ 9773 h 10000"/>
              <a:gd name="connsiteX166" fmla="*/ 2453 w 10000"/>
              <a:gd name="connsiteY166" fmla="*/ 9619 h 10000"/>
              <a:gd name="connsiteX167" fmla="*/ 2313 w 10000"/>
              <a:gd name="connsiteY167" fmla="*/ 9717 h 10000"/>
              <a:gd name="connsiteX168" fmla="*/ 2182 w 10000"/>
              <a:gd name="connsiteY168" fmla="*/ 9703 h 10000"/>
              <a:gd name="connsiteX169" fmla="*/ 2098 w 10000"/>
              <a:gd name="connsiteY169" fmla="*/ 9575 h 10000"/>
              <a:gd name="connsiteX170" fmla="*/ 1882 w 10000"/>
              <a:gd name="connsiteY170" fmla="*/ 9446 h 10000"/>
              <a:gd name="connsiteX171" fmla="*/ 1657 w 10000"/>
              <a:gd name="connsiteY171" fmla="*/ 9461 h 10000"/>
              <a:gd name="connsiteX172" fmla="*/ 1425 w 10000"/>
              <a:gd name="connsiteY172" fmla="*/ 9249 h 10000"/>
              <a:gd name="connsiteX173" fmla="*/ 1611 w 10000"/>
              <a:gd name="connsiteY173" fmla="*/ 9037 h 10000"/>
              <a:gd name="connsiteX174" fmla="*/ 1632 w 10000"/>
              <a:gd name="connsiteY174" fmla="*/ 8866 h 10000"/>
              <a:gd name="connsiteX175" fmla="*/ 1632 w 10000"/>
              <a:gd name="connsiteY175" fmla="*/ 8682 h 10000"/>
              <a:gd name="connsiteX176" fmla="*/ 1639 w 10000"/>
              <a:gd name="connsiteY176" fmla="*/ 8554 h 10000"/>
              <a:gd name="connsiteX177" fmla="*/ 1763 w 10000"/>
              <a:gd name="connsiteY177" fmla="*/ 8498 h 10000"/>
              <a:gd name="connsiteX178" fmla="*/ 1699 w 10000"/>
              <a:gd name="connsiteY178" fmla="*/ 8229 h 10000"/>
              <a:gd name="connsiteX179" fmla="*/ 1557 w 10000"/>
              <a:gd name="connsiteY179" fmla="*/ 8160 h 10000"/>
              <a:gd name="connsiteX180" fmla="*/ 1492 w 10000"/>
              <a:gd name="connsiteY180" fmla="*/ 8117 h 10000"/>
              <a:gd name="connsiteX181" fmla="*/ 1396 w 10000"/>
              <a:gd name="connsiteY181" fmla="*/ 8160 h 10000"/>
              <a:gd name="connsiteX182" fmla="*/ 1188 w 10000"/>
              <a:gd name="connsiteY182" fmla="*/ 8088 h 10000"/>
              <a:gd name="connsiteX183" fmla="*/ 1025 w 10000"/>
              <a:gd name="connsiteY183" fmla="*/ 7818 h 10000"/>
              <a:gd name="connsiteX184" fmla="*/ 893 w 10000"/>
              <a:gd name="connsiteY184" fmla="*/ 7733 h 10000"/>
              <a:gd name="connsiteX185" fmla="*/ 839 w 10000"/>
              <a:gd name="connsiteY185" fmla="*/ 7492 h 10000"/>
              <a:gd name="connsiteX186" fmla="*/ 716 w 10000"/>
              <a:gd name="connsiteY186" fmla="*/ 7465 h 10000"/>
              <a:gd name="connsiteX187" fmla="*/ 604 w 10000"/>
              <a:gd name="connsiteY187" fmla="*/ 7549 h 10000"/>
              <a:gd name="connsiteX188" fmla="*/ 536 w 10000"/>
              <a:gd name="connsiteY188" fmla="*/ 7592 h 10000"/>
              <a:gd name="connsiteX189" fmla="*/ 504 w 10000"/>
              <a:gd name="connsiteY189" fmla="*/ 7479 h 10000"/>
              <a:gd name="connsiteX190" fmla="*/ 442 w 10000"/>
              <a:gd name="connsiteY190" fmla="*/ 7379 h 10000"/>
              <a:gd name="connsiteX191" fmla="*/ 604 w 10000"/>
              <a:gd name="connsiteY191" fmla="*/ 7352 h 10000"/>
              <a:gd name="connsiteX192" fmla="*/ 589 w 10000"/>
              <a:gd name="connsiteY192" fmla="*/ 7280 h 10000"/>
              <a:gd name="connsiteX193" fmla="*/ 552 w 10000"/>
              <a:gd name="connsiteY193" fmla="*/ 7238 h 10000"/>
              <a:gd name="connsiteX194" fmla="*/ 504 w 10000"/>
              <a:gd name="connsiteY194" fmla="*/ 7181 h 10000"/>
              <a:gd name="connsiteX195" fmla="*/ 413 w 10000"/>
              <a:gd name="connsiteY195" fmla="*/ 6898 h 10000"/>
              <a:gd name="connsiteX196" fmla="*/ 294 w 10000"/>
              <a:gd name="connsiteY196" fmla="*/ 6743 h 10000"/>
              <a:gd name="connsiteX197" fmla="*/ 171 w 10000"/>
              <a:gd name="connsiteY197" fmla="*/ 6743 h 10000"/>
              <a:gd name="connsiteX198" fmla="*/ 36 w 10000"/>
              <a:gd name="connsiteY198" fmla="*/ 6743 h 10000"/>
              <a:gd name="connsiteX199" fmla="*/ 0 w 10000"/>
              <a:gd name="connsiteY199" fmla="*/ 6530 h 10000"/>
              <a:gd name="connsiteX200" fmla="*/ 76 w 10000"/>
              <a:gd name="connsiteY200" fmla="*/ 6389 h 10000"/>
              <a:gd name="connsiteX0" fmla="*/ 76 w 9856"/>
              <a:gd name="connsiteY0" fmla="*/ 6389 h 10000"/>
              <a:gd name="connsiteX1" fmla="*/ 133 w 9856"/>
              <a:gd name="connsiteY1" fmla="*/ 6133 h 10000"/>
              <a:gd name="connsiteX2" fmla="*/ 221 w 9856"/>
              <a:gd name="connsiteY2" fmla="*/ 5906 h 10000"/>
              <a:gd name="connsiteX3" fmla="*/ 153 w 9856"/>
              <a:gd name="connsiteY3" fmla="*/ 5637 h 10000"/>
              <a:gd name="connsiteX4" fmla="*/ 153 w 9856"/>
              <a:gd name="connsiteY4" fmla="*/ 5481 h 10000"/>
              <a:gd name="connsiteX5" fmla="*/ 462 w 9856"/>
              <a:gd name="connsiteY5" fmla="*/ 5409 h 10000"/>
              <a:gd name="connsiteX6" fmla="*/ 242 w 9856"/>
              <a:gd name="connsiteY6" fmla="*/ 5326 h 10000"/>
              <a:gd name="connsiteX7" fmla="*/ 247 w 9856"/>
              <a:gd name="connsiteY7" fmla="*/ 5212 h 10000"/>
              <a:gd name="connsiteX8" fmla="*/ 109 w 9856"/>
              <a:gd name="connsiteY8" fmla="*/ 5241 h 10000"/>
              <a:gd name="connsiteX9" fmla="*/ 633 w 9856"/>
              <a:gd name="connsiteY9" fmla="*/ 4616 h 10000"/>
              <a:gd name="connsiteX10" fmla="*/ 400 w 9856"/>
              <a:gd name="connsiteY10" fmla="*/ 3965 h 10000"/>
              <a:gd name="connsiteX11" fmla="*/ 462 w 9856"/>
              <a:gd name="connsiteY11" fmla="*/ 3654 h 10000"/>
              <a:gd name="connsiteX12" fmla="*/ 324 w 9856"/>
              <a:gd name="connsiteY12" fmla="*/ 3300 h 10000"/>
              <a:gd name="connsiteX13" fmla="*/ 433 w 9856"/>
              <a:gd name="connsiteY13" fmla="*/ 3102 h 10000"/>
              <a:gd name="connsiteX14" fmla="*/ 242 w 9856"/>
              <a:gd name="connsiteY14" fmla="*/ 2832 h 10000"/>
              <a:gd name="connsiteX15" fmla="*/ 294 w 9856"/>
              <a:gd name="connsiteY15" fmla="*/ 2606 h 10000"/>
              <a:gd name="connsiteX16" fmla="*/ 552 w 9856"/>
              <a:gd name="connsiteY16" fmla="*/ 2351 h 10000"/>
              <a:gd name="connsiteX17" fmla="*/ 693 w 9856"/>
              <a:gd name="connsiteY17" fmla="*/ 2324 h 10000"/>
              <a:gd name="connsiteX18" fmla="*/ 861 w 9856"/>
              <a:gd name="connsiteY18" fmla="*/ 2379 h 10000"/>
              <a:gd name="connsiteX19" fmla="*/ 716 w 9856"/>
              <a:gd name="connsiteY19" fmla="*/ 2436 h 10000"/>
              <a:gd name="connsiteX20" fmla="*/ 839 w 9856"/>
              <a:gd name="connsiteY20" fmla="*/ 2534 h 10000"/>
              <a:gd name="connsiteX21" fmla="*/ 1236 w 9856"/>
              <a:gd name="connsiteY21" fmla="*/ 2564 h 10000"/>
              <a:gd name="connsiteX22" fmla="*/ 1966 w 9856"/>
              <a:gd name="connsiteY22" fmla="*/ 3089 h 10000"/>
              <a:gd name="connsiteX23" fmla="*/ 1975 w 9856"/>
              <a:gd name="connsiteY23" fmla="*/ 3342 h 10000"/>
              <a:gd name="connsiteX24" fmla="*/ 1668 w 9856"/>
              <a:gd name="connsiteY24" fmla="*/ 3582 h 10000"/>
              <a:gd name="connsiteX25" fmla="*/ 693 w 9856"/>
              <a:gd name="connsiteY25" fmla="*/ 3257 h 10000"/>
              <a:gd name="connsiteX26" fmla="*/ 1093 w 9856"/>
              <a:gd name="connsiteY26" fmla="*/ 3640 h 10000"/>
              <a:gd name="connsiteX27" fmla="*/ 1085 w 9856"/>
              <a:gd name="connsiteY27" fmla="*/ 4078 h 10000"/>
              <a:gd name="connsiteX28" fmla="*/ 1468 w 9856"/>
              <a:gd name="connsiteY28" fmla="*/ 4291 h 10000"/>
              <a:gd name="connsiteX29" fmla="*/ 1577 w 9856"/>
              <a:gd name="connsiteY29" fmla="*/ 4263 h 10000"/>
              <a:gd name="connsiteX30" fmla="*/ 1522 w 9856"/>
              <a:gd name="connsiteY30" fmla="*/ 4078 h 10000"/>
              <a:gd name="connsiteX31" fmla="*/ 1339 w 9856"/>
              <a:gd name="connsiteY31" fmla="*/ 4009 h 10000"/>
              <a:gd name="connsiteX32" fmla="*/ 1388 w 9856"/>
              <a:gd name="connsiteY32" fmla="*/ 3851 h 10000"/>
              <a:gd name="connsiteX33" fmla="*/ 1557 w 9856"/>
              <a:gd name="connsiteY33" fmla="*/ 4023 h 10000"/>
              <a:gd name="connsiteX34" fmla="*/ 1940 w 9856"/>
              <a:gd name="connsiteY34" fmla="*/ 4078 h 10000"/>
              <a:gd name="connsiteX35" fmla="*/ 1781 w 9856"/>
              <a:gd name="connsiteY35" fmla="*/ 3723 h 10000"/>
              <a:gd name="connsiteX36" fmla="*/ 2134 w 9856"/>
              <a:gd name="connsiteY36" fmla="*/ 3441 h 10000"/>
              <a:gd name="connsiteX37" fmla="*/ 2385 w 9856"/>
              <a:gd name="connsiteY37" fmla="*/ 3640 h 10000"/>
              <a:gd name="connsiteX38" fmla="*/ 2369 w 9856"/>
              <a:gd name="connsiteY38" fmla="*/ 2861 h 10000"/>
              <a:gd name="connsiteX39" fmla="*/ 2275 w 9856"/>
              <a:gd name="connsiteY39" fmla="*/ 2733 h 10000"/>
              <a:gd name="connsiteX40" fmla="*/ 2692 w 9856"/>
              <a:gd name="connsiteY40" fmla="*/ 2918 h 10000"/>
              <a:gd name="connsiteX41" fmla="*/ 2727 w 9856"/>
              <a:gd name="connsiteY41" fmla="*/ 3002 h 10000"/>
              <a:gd name="connsiteX42" fmla="*/ 2493 w 9856"/>
              <a:gd name="connsiteY42" fmla="*/ 3144 h 10000"/>
              <a:gd name="connsiteX43" fmla="*/ 2727 w 9856"/>
              <a:gd name="connsiteY43" fmla="*/ 3399 h 10000"/>
              <a:gd name="connsiteX44" fmla="*/ 2915 w 9856"/>
              <a:gd name="connsiteY44" fmla="*/ 3102 h 10000"/>
              <a:gd name="connsiteX45" fmla="*/ 3701 w 9856"/>
              <a:gd name="connsiteY45" fmla="*/ 2635 h 10000"/>
              <a:gd name="connsiteX46" fmla="*/ 3826 w 9856"/>
              <a:gd name="connsiteY46" fmla="*/ 2619 h 10000"/>
              <a:gd name="connsiteX47" fmla="*/ 3701 w 9856"/>
              <a:gd name="connsiteY47" fmla="*/ 2691 h 10000"/>
              <a:gd name="connsiteX48" fmla="*/ 4085 w 9856"/>
              <a:gd name="connsiteY48" fmla="*/ 4603 h 10000"/>
              <a:gd name="connsiteX49" fmla="*/ 4405 w 9856"/>
              <a:gd name="connsiteY49" fmla="*/ 2619 h 10000"/>
              <a:gd name="connsiteX50" fmla="*/ 4538 w 9856"/>
              <a:gd name="connsiteY50" fmla="*/ 2832 h 10000"/>
              <a:gd name="connsiteX51" fmla="*/ 4672 w 9856"/>
              <a:gd name="connsiteY51" fmla="*/ 2677 h 10000"/>
              <a:gd name="connsiteX52" fmla="*/ 4596 w 9856"/>
              <a:gd name="connsiteY52" fmla="*/ 2421 h 10000"/>
              <a:gd name="connsiteX53" fmla="*/ 4677 w 9856"/>
              <a:gd name="connsiteY53" fmla="*/ 2337 h 10000"/>
              <a:gd name="connsiteX54" fmla="*/ 5119 w 9856"/>
              <a:gd name="connsiteY54" fmla="*/ 2464 h 10000"/>
              <a:gd name="connsiteX55" fmla="*/ 5693 w 9856"/>
              <a:gd name="connsiteY55" fmla="*/ 2902 h 10000"/>
              <a:gd name="connsiteX56" fmla="*/ 5806 w 9856"/>
              <a:gd name="connsiteY56" fmla="*/ 2691 h 10000"/>
              <a:gd name="connsiteX57" fmla="*/ 5682 w 9856"/>
              <a:gd name="connsiteY57" fmla="*/ 2464 h 10000"/>
              <a:gd name="connsiteX58" fmla="*/ 5502 w 9856"/>
              <a:gd name="connsiteY58" fmla="*/ 2408 h 10000"/>
              <a:gd name="connsiteX59" fmla="*/ 5572 w 9856"/>
              <a:gd name="connsiteY59" fmla="*/ 2053 h 10000"/>
              <a:gd name="connsiteX60" fmla="*/ 5450 w 9856"/>
              <a:gd name="connsiteY60" fmla="*/ 2011 h 10000"/>
              <a:gd name="connsiteX61" fmla="*/ 5492 w 9856"/>
              <a:gd name="connsiteY61" fmla="*/ 1840 h 10000"/>
              <a:gd name="connsiteX62" fmla="*/ 5700 w 9856"/>
              <a:gd name="connsiteY62" fmla="*/ 1671 h 10000"/>
              <a:gd name="connsiteX63" fmla="*/ 5844 w 9856"/>
              <a:gd name="connsiteY63" fmla="*/ 1245 h 10000"/>
              <a:gd name="connsiteX64" fmla="*/ 6139 w 9856"/>
              <a:gd name="connsiteY64" fmla="*/ 1260 h 10000"/>
              <a:gd name="connsiteX65" fmla="*/ 6290 w 9856"/>
              <a:gd name="connsiteY65" fmla="*/ 1316 h 10000"/>
              <a:gd name="connsiteX66" fmla="*/ 6174 w 9856"/>
              <a:gd name="connsiteY66" fmla="*/ 1770 h 10000"/>
              <a:gd name="connsiteX67" fmla="*/ 6296 w 9856"/>
              <a:gd name="connsiteY67" fmla="*/ 1983 h 10000"/>
              <a:gd name="connsiteX68" fmla="*/ 6259 w 9856"/>
              <a:gd name="connsiteY68" fmla="*/ 2606 h 10000"/>
              <a:gd name="connsiteX69" fmla="*/ 6409 w 9856"/>
              <a:gd name="connsiteY69" fmla="*/ 2819 h 10000"/>
              <a:gd name="connsiteX70" fmla="*/ 6346 w 9856"/>
              <a:gd name="connsiteY70" fmla="*/ 3045 h 10000"/>
              <a:gd name="connsiteX71" fmla="*/ 6124 w 9856"/>
              <a:gd name="connsiteY71" fmla="*/ 3215 h 10000"/>
              <a:gd name="connsiteX72" fmla="*/ 6194 w 9856"/>
              <a:gd name="connsiteY72" fmla="*/ 3300 h 10000"/>
              <a:gd name="connsiteX73" fmla="*/ 5897 w 9856"/>
              <a:gd name="connsiteY73" fmla="*/ 3384 h 10000"/>
              <a:gd name="connsiteX74" fmla="*/ 6217 w 9856"/>
              <a:gd name="connsiteY74" fmla="*/ 3540 h 10000"/>
              <a:gd name="connsiteX75" fmla="*/ 6573 w 9856"/>
              <a:gd name="connsiteY75" fmla="*/ 3045 h 10000"/>
              <a:gd name="connsiteX76" fmla="*/ 6531 w 9856"/>
              <a:gd name="connsiteY76" fmla="*/ 2733 h 10000"/>
              <a:gd name="connsiteX77" fmla="*/ 6649 w 9856"/>
              <a:gd name="connsiteY77" fmla="*/ 2691 h 10000"/>
              <a:gd name="connsiteX78" fmla="*/ 6840 w 9856"/>
              <a:gd name="connsiteY78" fmla="*/ 2635 h 10000"/>
              <a:gd name="connsiteX79" fmla="*/ 6931 w 9856"/>
              <a:gd name="connsiteY79" fmla="*/ 2804 h 10000"/>
              <a:gd name="connsiteX80" fmla="*/ 6923 w 9856"/>
              <a:gd name="connsiteY80" fmla="*/ 3045 h 10000"/>
              <a:gd name="connsiteX81" fmla="*/ 7152 w 9856"/>
              <a:gd name="connsiteY81" fmla="*/ 3115 h 10000"/>
              <a:gd name="connsiteX82" fmla="*/ 6972 w 9856"/>
              <a:gd name="connsiteY82" fmla="*/ 3029 h 10000"/>
              <a:gd name="connsiteX83" fmla="*/ 7048 w 9856"/>
              <a:gd name="connsiteY83" fmla="*/ 2888 h 10000"/>
              <a:gd name="connsiteX84" fmla="*/ 6981 w 9856"/>
              <a:gd name="connsiteY84" fmla="*/ 2691 h 10000"/>
              <a:gd name="connsiteX85" fmla="*/ 6449 w 9856"/>
              <a:gd name="connsiteY85" fmla="*/ 2549 h 10000"/>
              <a:gd name="connsiteX86" fmla="*/ 6531 w 9856"/>
              <a:gd name="connsiteY86" fmla="*/ 2067 h 10000"/>
              <a:gd name="connsiteX87" fmla="*/ 6346 w 9856"/>
              <a:gd name="connsiteY87" fmla="*/ 1770 h 10000"/>
              <a:gd name="connsiteX88" fmla="*/ 6613 w 9856"/>
              <a:gd name="connsiteY88" fmla="*/ 1486 h 10000"/>
              <a:gd name="connsiteX89" fmla="*/ 6583 w 9856"/>
              <a:gd name="connsiteY89" fmla="*/ 1288 h 10000"/>
              <a:gd name="connsiteX90" fmla="*/ 6701 w 9856"/>
              <a:gd name="connsiteY90" fmla="*/ 1402 h 10000"/>
              <a:gd name="connsiteX91" fmla="*/ 6639 w 9856"/>
              <a:gd name="connsiteY91" fmla="*/ 1785 h 10000"/>
              <a:gd name="connsiteX92" fmla="*/ 6719 w 9856"/>
              <a:gd name="connsiteY92" fmla="*/ 1840 h 10000"/>
              <a:gd name="connsiteX93" fmla="*/ 7083 w 9856"/>
              <a:gd name="connsiteY93" fmla="*/ 1968 h 10000"/>
              <a:gd name="connsiteX94" fmla="*/ 6759 w 9856"/>
              <a:gd name="connsiteY94" fmla="*/ 1643 h 10000"/>
              <a:gd name="connsiteX95" fmla="*/ 6996 w 9856"/>
              <a:gd name="connsiteY95" fmla="*/ 1657 h 10000"/>
              <a:gd name="connsiteX96" fmla="*/ 6950 w 9856"/>
              <a:gd name="connsiteY96" fmla="*/ 1529 h 10000"/>
              <a:gd name="connsiteX97" fmla="*/ 7083 w 9856"/>
              <a:gd name="connsiteY97" fmla="*/ 1473 h 10000"/>
              <a:gd name="connsiteX98" fmla="*/ 7749 w 9856"/>
              <a:gd name="connsiteY98" fmla="*/ 1713 h 10000"/>
              <a:gd name="connsiteX99" fmla="*/ 7616 w 9856"/>
              <a:gd name="connsiteY99" fmla="*/ 1883 h 10000"/>
              <a:gd name="connsiteX100" fmla="*/ 7605 w 9856"/>
              <a:gd name="connsiteY100" fmla="*/ 2138 h 10000"/>
              <a:gd name="connsiteX101" fmla="*/ 7735 w 9856"/>
              <a:gd name="connsiteY101" fmla="*/ 2281 h 10000"/>
              <a:gd name="connsiteX102" fmla="*/ 7804 w 9856"/>
              <a:gd name="connsiteY102" fmla="*/ 1713 h 10000"/>
              <a:gd name="connsiteX103" fmla="*/ 7441 w 9856"/>
              <a:gd name="connsiteY103" fmla="*/ 1429 h 10000"/>
              <a:gd name="connsiteX104" fmla="*/ 7370 w 9856"/>
              <a:gd name="connsiteY104" fmla="*/ 1047 h 10000"/>
              <a:gd name="connsiteX105" fmla="*/ 8204 w 9856"/>
              <a:gd name="connsiteY105" fmla="*/ 907 h 10000"/>
              <a:gd name="connsiteX106" fmla="*/ 8111 w 9856"/>
              <a:gd name="connsiteY106" fmla="*/ 538 h 10000"/>
              <a:gd name="connsiteX107" fmla="*/ 8204 w 9856"/>
              <a:gd name="connsiteY107" fmla="*/ 621 h 10000"/>
              <a:gd name="connsiteX108" fmla="*/ 8351 w 9856"/>
              <a:gd name="connsiteY108" fmla="*/ 481 h 10000"/>
              <a:gd name="connsiteX109" fmla="*/ 8246 w 9856"/>
              <a:gd name="connsiteY109" fmla="*/ 439 h 10000"/>
              <a:gd name="connsiteX110" fmla="*/ 9136 w 9856"/>
              <a:gd name="connsiteY110" fmla="*/ 141 h 10000"/>
              <a:gd name="connsiteX111" fmla="*/ 9066 w 9856"/>
              <a:gd name="connsiteY111" fmla="*/ 70 h 10000"/>
              <a:gd name="connsiteX112" fmla="*/ 9467 w 9856"/>
              <a:gd name="connsiteY112" fmla="*/ 27 h 10000"/>
              <a:gd name="connsiteX113" fmla="*/ 9856 w 9856"/>
              <a:gd name="connsiteY113" fmla="*/ 0 h 10000"/>
              <a:gd name="connsiteX114" fmla="*/ 5167 w 9856"/>
              <a:gd name="connsiteY114" fmla="*/ 6953 h 10000"/>
              <a:gd name="connsiteX115" fmla="*/ 4848 w 9856"/>
              <a:gd name="connsiteY115" fmla="*/ 6727 h 10000"/>
              <a:gd name="connsiteX116" fmla="*/ 4538 w 9856"/>
              <a:gd name="connsiteY116" fmla="*/ 6898 h 10000"/>
              <a:gd name="connsiteX117" fmla="*/ 4462 w 9856"/>
              <a:gd name="connsiteY117" fmla="*/ 6840 h 10000"/>
              <a:gd name="connsiteX118" fmla="*/ 4164 w 9856"/>
              <a:gd name="connsiteY118" fmla="*/ 4616 h 10000"/>
              <a:gd name="connsiteX119" fmla="*/ 4307 w 9856"/>
              <a:gd name="connsiteY119" fmla="*/ 6983 h 10000"/>
              <a:gd name="connsiteX120" fmla="*/ 4018 w 9856"/>
              <a:gd name="connsiteY120" fmla="*/ 7039 h 10000"/>
              <a:gd name="connsiteX121" fmla="*/ 3913 w 9856"/>
              <a:gd name="connsiteY121" fmla="*/ 6983 h 10000"/>
              <a:gd name="connsiteX122" fmla="*/ 3881 w 9856"/>
              <a:gd name="connsiteY122" fmla="*/ 7039 h 10000"/>
              <a:gd name="connsiteX123" fmla="*/ 4037 w 9856"/>
              <a:gd name="connsiteY123" fmla="*/ 7252 h 10000"/>
              <a:gd name="connsiteX124" fmla="*/ 3930 w 9856"/>
              <a:gd name="connsiteY124" fmla="*/ 7379 h 10000"/>
              <a:gd name="connsiteX125" fmla="*/ 3939 w 9856"/>
              <a:gd name="connsiteY125" fmla="*/ 7564 h 10000"/>
              <a:gd name="connsiteX126" fmla="*/ 4102 w 9856"/>
              <a:gd name="connsiteY126" fmla="*/ 7578 h 10000"/>
              <a:gd name="connsiteX127" fmla="*/ 4169 w 9856"/>
              <a:gd name="connsiteY127" fmla="*/ 7748 h 10000"/>
              <a:gd name="connsiteX128" fmla="*/ 4133 w 9856"/>
              <a:gd name="connsiteY128" fmla="*/ 7874 h 10000"/>
              <a:gd name="connsiteX129" fmla="*/ 4018 w 9856"/>
              <a:gd name="connsiteY129" fmla="*/ 7790 h 10000"/>
              <a:gd name="connsiteX130" fmla="*/ 3913 w 9856"/>
              <a:gd name="connsiteY130" fmla="*/ 7860 h 10000"/>
              <a:gd name="connsiteX131" fmla="*/ 3826 w 9856"/>
              <a:gd name="connsiteY131" fmla="*/ 7790 h 10000"/>
              <a:gd name="connsiteX132" fmla="*/ 3781 w 9856"/>
              <a:gd name="connsiteY132" fmla="*/ 7676 h 10000"/>
              <a:gd name="connsiteX133" fmla="*/ 3674 w 9856"/>
              <a:gd name="connsiteY133" fmla="*/ 7748 h 10000"/>
              <a:gd name="connsiteX134" fmla="*/ 3580 w 9856"/>
              <a:gd name="connsiteY134" fmla="*/ 7676 h 10000"/>
              <a:gd name="connsiteX135" fmla="*/ 3497 w 9856"/>
              <a:gd name="connsiteY135" fmla="*/ 7790 h 10000"/>
              <a:gd name="connsiteX136" fmla="*/ 3372 w 9856"/>
              <a:gd name="connsiteY136" fmla="*/ 7804 h 10000"/>
              <a:gd name="connsiteX137" fmla="*/ 3288 w 9856"/>
              <a:gd name="connsiteY137" fmla="*/ 7676 h 10000"/>
              <a:gd name="connsiteX138" fmla="*/ 2849 w 9856"/>
              <a:gd name="connsiteY138" fmla="*/ 7634 h 10000"/>
              <a:gd name="connsiteX139" fmla="*/ 2795 w 9856"/>
              <a:gd name="connsiteY139" fmla="*/ 7705 h 10000"/>
              <a:gd name="connsiteX140" fmla="*/ 2755 w 9856"/>
              <a:gd name="connsiteY140" fmla="*/ 7705 h 10000"/>
              <a:gd name="connsiteX141" fmla="*/ 2679 w 9856"/>
              <a:gd name="connsiteY141" fmla="*/ 7847 h 10000"/>
              <a:gd name="connsiteX142" fmla="*/ 2692 w 9856"/>
              <a:gd name="connsiteY142" fmla="*/ 7988 h 10000"/>
              <a:gd name="connsiteX143" fmla="*/ 2643 w 9856"/>
              <a:gd name="connsiteY143" fmla="*/ 7988 h 10000"/>
              <a:gd name="connsiteX144" fmla="*/ 2604 w 9856"/>
              <a:gd name="connsiteY144" fmla="*/ 7874 h 10000"/>
              <a:gd name="connsiteX145" fmla="*/ 2545 w 9856"/>
              <a:gd name="connsiteY145" fmla="*/ 7889 h 10000"/>
              <a:gd name="connsiteX146" fmla="*/ 2525 w 9856"/>
              <a:gd name="connsiteY146" fmla="*/ 8300 h 10000"/>
              <a:gd name="connsiteX147" fmla="*/ 2595 w 9856"/>
              <a:gd name="connsiteY147" fmla="*/ 8428 h 10000"/>
              <a:gd name="connsiteX148" fmla="*/ 2595 w 9856"/>
              <a:gd name="connsiteY148" fmla="*/ 8541 h 10000"/>
              <a:gd name="connsiteX149" fmla="*/ 2663 w 9856"/>
              <a:gd name="connsiteY149" fmla="*/ 8527 h 10000"/>
              <a:gd name="connsiteX150" fmla="*/ 2755 w 9856"/>
              <a:gd name="connsiteY150" fmla="*/ 8469 h 10000"/>
              <a:gd name="connsiteX151" fmla="*/ 2838 w 9856"/>
              <a:gd name="connsiteY151" fmla="*/ 8655 h 10000"/>
              <a:gd name="connsiteX152" fmla="*/ 2897 w 9856"/>
              <a:gd name="connsiteY152" fmla="*/ 8768 h 10000"/>
              <a:gd name="connsiteX153" fmla="*/ 2958 w 9856"/>
              <a:gd name="connsiteY153" fmla="*/ 8923 h 10000"/>
              <a:gd name="connsiteX154" fmla="*/ 3060 w 9856"/>
              <a:gd name="connsiteY154" fmla="*/ 8951 h 10000"/>
              <a:gd name="connsiteX155" fmla="*/ 2928 w 9856"/>
              <a:gd name="connsiteY155" fmla="*/ 9079 h 10000"/>
              <a:gd name="connsiteX156" fmla="*/ 2838 w 9856"/>
              <a:gd name="connsiteY156" fmla="*/ 8966 h 10000"/>
              <a:gd name="connsiteX157" fmla="*/ 2742 w 9856"/>
              <a:gd name="connsiteY157" fmla="*/ 9433 h 10000"/>
              <a:gd name="connsiteX158" fmla="*/ 2857 w 9856"/>
              <a:gd name="connsiteY158" fmla="*/ 9546 h 10000"/>
              <a:gd name="connsiteX159" fmla="*/ 2958 w 9856"/>
              <a:gd name="connsiteY159" fmla="*/ 10000 h 10000"/>
              <a:gd name="connsiteX160" fmla="*/ 2867 w 9856"/>
              <a:gd name="connsiteY160" fmla="*/ 9914 h 10000"/>
              <a:gd name="connsiteX161" fmla="*/ 2774 w 9856"/>
              <a:gd name="connsiteY161" fmla="*/ 9872 h 10000"/>
              <a:gd name="connsiteX162" fmla="*/ 2663 w 9856"/>
              <a:gd name="connsiteY162" fmla="*/ 9845 h 10000"/>
              <a:gd name="connsiteX163" fmla="*/ 2595 w 9856"/>
              <a:gd name="connsiteY163" fmla="*/ 9801 h 10000"/>
              <a:gd name="connsiteX164" fmla="*/ 2515 w 9856"/>
              <a:gd name="connsiteY164" fmla="*/ 9773 h 10000"/>
              <a:gd name="connsiteX165" fmla="*/ 2453 w 9856"/>
              <a:gd name="connsiteY165" fmla="*/ 9619 h 10000"/>
              <a:gd name="connsiteX166" fmla="*/ 2313 w 9856"/>
              <a:gd name="connsiteY166" fmla="*/ 9717 h 10000"/>
              <a:gd name="connsiteX167" fmla="*/ 2182 w 9856"/>
              <a:gd name="connsiteY167" fmla="*/ 9703 h 10000"/>
              <a:gd name="connsiteX168" fmla="*/ 2098 w 9856"/>
              <a:gd name="connsiteY168" fmla="*/ 9575 h 10000"/>
              <a:gd name="connsiteX169" fmla="*/ 1882 w 9856"/>
              <a:gd name="connsiteY169" fmla="*/ 9446 h 10000"/>
              <a:gd name="connsiteX170" fmla="*/ 1657 w 9856"/>
              <a:gd name="connsiteY170" fmla="*/ 9461 h 10000"/>
              <a:gd name="connsiteX171" fmla="*/ 1425 w 9856"/>
              <a:gd name="connsiteY171" fmla="*/ 9249 h 10000"/>
              <a:gd name="connsiteX172" fmla="*/ 1611 w 9856"/>
              <a:gd name="connsiteY172" fmla="*/ 9037 h 10000"/>
              <a:gd name="connsiteX173" fmla="*/ 1632 w 9856"/>
              <a:gd name="connsiteY173" fmla="*/ 8866 h 10000"/>
              <a:gd name="connsiteX174" fmla="*/ 1632 w 9856"/>
              <a:gd name="connsiteY174" fmla="*/ 8682 h 10000"/>
              <a:gd name="connsiteX175" fmla="*/ 1639 w 9856"/>
              <a:gd name="connsiteY175" fmla="*/ 8554 h 10000"/>
              <a:gd name="connsiteX176" fmla="*/ 1763 w 9856"/>
              <a:gd name="connsiteY176" fmla="*/ 8498 h 10000"/>
              <a:gd name="connsiteX177" fmla="*/ 1699 w 9856"/>
              <a:gd name="connsiteY177" fmla="*/ 8229 h 10000"/>
              <a:gd name="connsiteX178" fmla="*/ 1557 w 9856"/>
              <a:gd name="connsiteY178" fmla="*/ 8160 h 10000"/>
              <a:gd name="connsiteX179" fmla="*/ 1492 w 9856"/>
              <a:gd name="connsiteY179" fmla="*/ 8117 h 10000"/>
              <a:gd name="connsiteX180" fmla="*/ 1396 w 9856"/>
              <a:gd name="connsiteY180" fmla="*/ 8160 h 10000"/>
              <a:gd name="connsiteX181" fmla="*/ 1188 w 9856"/>
              <a:gd name="connsiteY181" fmla="*/ 8088 h 10000"/>
              <a:gd name="connsiteX182" fmla="*/ 1025 w 9856"/>
              <a:gd name="connsiteY182" fmla="*/ 7818 h 10000"/>
              <a:gd name="connsiteX183" fmla="*/ 893 w 9856"/>
              <a:gd name="connsiteY183" fmla="*/ 7733 h 10000"/>
              <a:gd name="connsiteX184" fmla="*/ 839 w 9856"/>
              <a:gd name="connsiteY184" fmla="*/ 7492 h 10000"/>
              <a:gd name="connsiteX185" fmla="*/ 716 w 9856"/>
              <a:gd name="connsiteY185" fmla="*/ 7465 h 10000"/>
              <a:gd name="connsiteX186" fmla="*/ 604 w 9856"/>
              <a:gd name="connsiteY186" fmla="*/ 7549 h 10000"/>
              <a:gd name="connsiteX187" fmla="*/ 536 w 9856"/>
              <a:gd name="connsiteY187" fmla="*/ 7592 h 10000"/>
              <a:gd name="connsiteX188" fmla="*/ 504 w 9856"/>
              <a:gd name="connsiteY188" fmla="*/ 7479 h 10000"/>
              <a:gd name="connsiteX189" fmla="*/ 442 w 9856"/>
              <a:gd name="connsiteY189" fmla="*/ 7379 h 10000"/>
              <a:gd name="connsiteX190" fmla="*/ 604 w 9856"/>
              <a:gd name="connsiteY190" fmla="*/ 7352 h 10000"/>
              <a:gd name="connsiteX191" fmla="*/ 589 w 9856"/>
              <a:gd name="connsiteY191" fmla="*/ 7280 h 10000"/>
              <a:gd name="connsiteX192" fmla="*/ 552 w 9856"/>
              <a:gd name="connsiteY192" fmla="*/ 7238 h 10000"/>
              <a:gd name="connsiteX193" fmla="*/ 504 w 9856"/>
              <a:gd name="connsiteY193" fmla="*/ 7181 h 10000"/>
              <a:gd name="connsiteX194" fmla="*/ 413 w 9856"/>
              <a:gd name="connsiteY194" fmla="*/ 6898 h 10000"/>
              <a:gd name="connsiteX195" fmla="*/ 294 w 9856"/>
              <a:gd name="connsiteY195" fmla="*/ 6743 h 10000"/>
              <a:gd name="connsiteX196" fmla="*/ 171 w 9856"/>
              <a:gd name="connsiteY196" fmla="*/ 6743 h 10000"/>
              <a:gd name="connsiteX197" fmla="*/ 36 w 9856"/>
              <a:gd name="connsiteY197" fmla="*/ 6743 h 10000"/>
              <a:gd name="connsiteX198" fmla="*/ 0 w 9856"/>
              <a:gd name="connsiteY198" fmla="*/ 6530 h 10000"/>
              <a:gd name="connsiteX199" fmla="*/ 76 w 9856"/>
              <a:gd name="connsiteY199" fmla="*/ 6389 h 10000"/>
              <a:gd name="connsiteX0" fmla="*/ 77 w 9605"/>
              <a:gd name="connsiteY0" fmla="*/ 6362 h 9973"/>
              <a:gd name="connsiteX1" fmla="*/ 135 w 9605"/>
              <a:gd name="connsiteY1" fmla="*/ 6106 h 9973"/>
              <a:gd name="connsiteX2" fmla="*/ 224 w 9605"/>
              <a:gd name="connsiteY2" fmla="*/ 5879 h 9973"/>
              <a:gd name="connsiteX3" fmla="*/ 155 w 9605"/>
              <a:gd name="connsiteY3" fmla="*/ 5610 h 9973"/>
              <a:gd name="connsiteX4" fmla="*/ 155 w 9605"/>
              <a:gd name="connsiteY4" fmla="*/ 5454 h 9973"/>
              <a:gd name="connsiteX5" fmla="*/ 469 w 9605"/>
              <a:gd name="connsiteY5" fmla="*/ 5382 h 9973"/>
              <a:gd name="connsiteX6" fmla="*/ 246 w 9605"/>
              <a:gd name="connsiteY6" fmla="*/ 5299 h 9973"/>
              <a:gd name="connsiteX7" fmla="*/ 251 w 9605"/>
              <a:gd name="connsiteY7" fmla="*/ 5185 h 9973"/>
              <a:gd name="connsiteX8" fmla="*/ 111 w 9605"/>
              <a:gd name="connsiteY8" fmla="*/ 5214 h 9973"/>
              <a:gd name="connsiteX9" fmla="*/ 642 w 9605"/>
              <a:gd name="connsiteY9" fmla="*/ 4589 h 9973"/>
              <a:gd name="connsiteX10" fmla="*/ 406 w 9605"/>
              <a:gd name="connsiteY10" fmla="*/ 3938 h 9973"/>
              <a:gd name="connsiteX11" fmla="*/ 469 w 9605"/>
              <a:gd name="connsiteY11" fmla="*/ 3627 h 9973"/>
              <a:gd name="connsiteX12" fmla="*/ 329 w 9605"/>
              <a:gd name="connsiteY12" fmla="*/ 3273 h 9973"/>
              <a:gd name="connsiteX13" fmla="*/ 439 w 9605"/>
              <a:gd name="connsiteY13" fmla="*/ 3075 h 9973"/>
              <a:gd name="connsiteX14" fmla="*/ 246 w 9605"/>
              <a:gd name="connsiteY14" fmla="*/ 2805 h 9973"/>
              <a:gd name="connsiteX15" fmla="*/ 298 w 9605"/>
              <a:gd name="connsiteY15" fmla="*/ 2579 h 9973"/>
              <a:gd name="connsiteX16" fmla="*/ 560 w 9605"/>
              <a:gd name="connsiteY16" fmla="*/ 2324 h 9973"/>
              <a:gd name="connsiteX17" fmla="*/ 703 w 9605"/>
              <a:gd name="connsiteY17" fmla="*/ 2297 h 9973"/>
              <a:gd name="connsiteX18" fmla="*/ 874 w 9605"/>
              <a:gd name="connsiteY18" fmla="*/ 2352 h 9973"/>
              <a:gd name="connsiteX19" fmla="*/ 726 w 9605"/>
              <a:gd name="connsiteY19" fmla="*/ 2409 h 9973"/>
              <a:gd name="connsiteX20" fmla="*/ 851 w 9605"/>
              <a:gd name="connsiteY20" fmla="*/ 2507 h 9973"/>
              <a:gd name="connsiteX21" fmla="*/ 1254 w 9605"/>
              <a:gd name="connsiteY21" fmla="*/ 2537 h 9973"/>
              <a:gd name="connsiteX22" fmla="*/ 1995 w 9605"/>
              <a:gd name="connsiteY22" fmla="*/ 3062 h 9973"/>
              <a:gd name="connsiteX23" fmla="*/ 2004 w 9605"/>
              <a:gd name="connsiteY23" fmla="*/ 3315 h 9973"/>
              <a:gd name="connsiteX24" fmla="*/ 1692 w 9605"/>
              <a:gd name="connsiteY24" fmla="*/ 3555 h 9973"/>
              <a:gd name="connsiteX25" fmla="*/ 703 w 9605"/>
              <a:gd name="connsiteY25" fmla="*/ 3230 h 9973"/>
              <a:gd name="connsiteX26" fmla="*/ 1109 w 9605"/>
              <a:gd name="connsiteY26" fmla="*/ 3613 h 9973"/>
              <a:gd name="connsiteX27" fmla="*/ 1101 w 9605"/>
              <a:gd name="connsiteY27" fmla="*/ 4051 h 9973"/>
              <a:gd name="connsiteX28" fmla="*/ 1489 w 9605"/>
              <a:gd name="connsiteY28" fmla="*/ 4264 h 9973"/>
              <a:gd name="connsiteX29" fmla="*/ 1600 w 9605"/>
              <a:gd name="connsiteY29" fmla="*/ 4236 h 9973"/>
              <a:gd name="connsiteX30" fmla="*/ 1544 w 9605"/>
              <a:gd name="connsiteY30" fmla="*/ 4051 h 9973"/>
              <a:gd name="connsiteX31" fmla="*/ 1359 w 9605"/>
              <a:gd name="connsiteY31" fmla="*/ 3982 h 9973"/>
              <a:gd name="connsiteX32" fmla="*/ 1408 w 9605"/>
              <a:gd name="connsiteY32" fmla="*/ 3824 h 9973"/>
              <a:gd name="connsiteX33" fmla="*/ 1580 w 9605"/>
              <a:gd name="connsiteY33" fmla="*/ 3996 h 9973"/>
              <a:gd name="connsiteX34" fmla="*/ 1968 w 9605"/>
              <a:gd name="connsiteY34" fmla="*/ 4051 h 9973"/>
              <a:gd name="connsiteX35" fmla="*/ 1807 w 9605"/>
              <a:gd name="connsiteY35" fmla="*/ 3696 h 9973"/>
              <a:gd name="connsiteX36" fmla="*/ 2165 w 9605"/>
              <a:gd name="connsiteY36" fmla="*/ 3414 h 9973"/>
              <a:gd name="connsiteX37" fmla="*/ 2420 w 9605"/>
              <a:gd name="connsiteY37" fmla="*/ 3613 h 9973"/>
              <a:gd name="connsiteX38" fmla="*/ 2404 w 9605"/>
              <a:gd name="connsiteY38" fmla="*/ 2834 h 9973"/>
              <a:gd name="connsiteX39" fmla="*/ 2308 w 9605"/>
              <a:gd name="connsiteY39" fmla="*/ 2706 h 9973"/>
              <a:gd name="connsiteX40" fmla="*/ 2731 w 9605"/>
              <a:gd name="connsiteY40" fmla="*/ 2891 h 9973"/>
              <a:gd name="connsiteX41" fmla="*/ 2767 w 9605"/>
              <a:gd name="connsiteY41" fmla="*/ 2975 h 9973"/>
              <a:gd name="connsiteX42" fmla="*/ 2529 w 9605"/>
              <a:gd name="connsiteY42" fmla="*/ 3117 h 9973"/>
              <a:gd name="connsiteX43" fmla="*/ 2767 w 9605"/>
              <a:gd name="connsiteY43" fmla="*/ 3372 h 9973"/>
              <a:gd name="connsiteX44" fmla="*/ 2958 w 9605"/>
              <a:gd name="connsiteY44" fmla="*/ 3075 h 9973"/>
              <a:gd name="connsiteX45" fmla="*/ 3755 w 9605"/>
              <a:gd name="connsiteY45" fmla="*/ 2608 h 9973"/>
              <a:gd name="connsiteX46" fmla="*/ 3882 w 9605"/>
              <a:gd name="connsiteY46" fmla="*/ 2592 h 9973"/>
              <a:gd name="connsiteX47" fmla="*/ 3755 w 9605"/>
              <a:gd name="connsiteY47" fmla="*/ 2664 h 9973"/>
              <a:gd name="connsiteX48" fmla="*/ 4145 w 9605"/>
              <a:gd name="connsiteY48" fmla="*/ 4576 h 9973"/>
              <a:gd name="connsiteX49" fmla="*/ 4469 w 9605"/>
              <a:gd name="connsiteY49" fmla="*/ 2592 h 9973"/>
              <a:gd name="connsiteX50" fmla="*/ 4604 w 9605"/>
              <a:gd name="connsiteY50" fmla="*/ 2805 h 9973"/>
              <a:gd name="connsiteX51" fmla="*/ 4740 w 9605"/>
              <a:gd name="connsiteY51" fmla="*/ 2650 h 9973"/>
              <a:gd name="connsiteX52" fmla="*/ 4663 w 9605"/>
              <a:gd name="connsiteY52" fmla="*/ 2394 h 9973"/>
              <a:gd name="connsiteX53" fmla="*/ 4745 w 9605"/>
              <a:gd name="connsiteY53" fmla="*/ 2310 h 9973"/>
              <a:gd name="connsiteX54" fmla="*/ 5194 w 9605"/>
              <a:gd name="connsiteY54" fmla="*/ 2437 h 9973"/>
              <a:gd name="connsiteX55" fmla="*/ 5776 w 9605"/>
              <a:gd name="connsiteY55" fmla="*/ 2875 h 9973"/>
              <a:gd name="connsiteX56" fmla="*/ 5891 w 9605"/>
              <a:gd name="connsiteY56" fmla="*/ 2664 h 9973"/>
              <a:gd name="connsiteX57" fmla="*/ 5765 w 9605"/>
              <a:gd name="connsiteY57" fmla="*/ 2437 h 9973"/>
              <a:gd name="connsiteX58" fmla="*/ 5582 w 9605"/>
              <a:gd name="connsiteY58" fmla="*/ 2381 h 9973"/>
              <a:gd name="connsiteX59" fmla="*/ 5653 w 9605"/>
              <a:gd name="connsiteY59" fmla="*/ 2026 h 9973"/>
              <a:gd name="connsiteX60" fmla="*/ 5530 w 9605"/>
              <a:gd name="connsiteY60" fmla="*/ 1984 h 9973"/>
              <a:gd name="connsiteX61" fmla="*/ 5572 w 9605"/>
              <a:gd name="connsiteY61" fmla="*/ 1813 h 9973"/>
              <a:gd name="connsiteX62" fmla="*/ 5783 w 9605"/>
              <a:gd name="connsiteY62" fmla="*/ 1644 h 9973"/>
              <a:gd name="connsiteX63" fmla="*/ 5929 w 9605"/>
              <a:gd name="connsiteY63" fmla="*/ 1218 h 9973"/>
              <a:gd name="connsiteX64" fmla="*/ 6229 w 9605"/>
              <a:gd name="connsiteY64" fmla="*/ 1233 h 9973"/>
              <a:gd name="connsiteX65" fmla="*/ 6382 w 9605"/>
              <a:gd name="connsiteY65" fmla="*/ 1289 h 9973"/>
              <a:gd name="connsiteX66" fmla="*/ 6264 w 9605"/>
              <a:gd name="connsiteY66" fmla="*/ 1743 h 9973"/>
              <a:gd name="connsiteX67" fmla="*/ 6388 w 9605"/>
              <a:gd name="connsiteY67" fmla="*/ 1956 h 9973"/>
              <a:gd name="connsiteX68" fmla="*/ 6350 w 9605"/>
              <a:gd name="connsiteY68" fmla="*/ 2579 h 9973"/>
              <a:gd name="connsiteX69" fmla="*/ 6503 w 9605"/>
              <a:gd name="connsiteY69" fmla="*/ 2792 h 9973"/>
              <a:gd name="connsiteX70" fmla="*/ 6439 w 9605"/>
              <a:gd name="connsiteY70" fmla="*/ 3018 h 9973"/>
              <a:gd name="connsiteX71" fmla="*/ 6213 w 9605"/>
              <a:gd name="connsiteY71" fmla="*/ 3188 h 9973"/>
              <a:gd name="connsiteX72" fmla="*/ 6284 w 9605"/>
              <a:gd name="connsiteY72" fmla="*/ 3273 h 9973"/>
              <a:gd name="connsiteX73" fmla="*/ 5983 w 9605"/>
              <a:gd name="connsiteY73" fmla="*/ 3357 h 9973"/>
              <a:gd name="connsiteX74" fmla="*/ 6308 w 9605"/>
              <a:gd name="connsiteY74" fmla="*/ 3513 h 9973"/>
              <a:gd name="connsiteX75" fmla="*/ 6669 w 9605"/>
              <a:gd name="connsiteY75" fmla="*/ 3018 h 9973"/>
              <a:gd name="connsiteX76" fmla="*/ 6626 w 9605"/>
              <a:gd name="connsiteY76" fmla="*/ 2706 h 9973"/>
              <a:gd name="connsiteX77" fmla="*/ 6746 w 9605"/>
              <a:gd name="connsiteY77" fmla="*/ 2664 h 9973"/>
              <a:gd name="connsiteX78" fmla="*/ 6940 w 9605"/>
              <a:gd name="connsiteY78" fmla="*/ 2608 h 9973"/>
              <a:gd name="connsiteX79" fmla="*/ 7032 w 9605"/>
              <a:gd name="connsiteY79" fmla="*/ 2777 h 9973"/>
              <a:gd name="connsiteX80" fmla="*/ 7024 w 9605"/>
              <a:gd name="connsiteY80" fmla="*/ 3018 h 9973"/>
              <a:gd name="connsiteX81" fmla="*/ 7256 w 9605"/>
              <a:gd name="connsiteY81" fmla="*/ 3088 h 9973"/>
              <a:gd name="connsiteX82" fmla="*/ 7074 w 9605"/>
              <a:gd name="connsiteY82" fmla="*/ 3002 h 9973"/>
              <a:gd name="connsiteX83" fmla="*/ 7151 w 9605"/>
              <a:gd name="connsiteY83" fmla="*/ 2861 h 9973"/>
              <a:gd name="connsiteX84" fmla="*/ 7083 w 9605"/>
              <a:gd name="connsiteY84" fmla="*/ 2664 h 9973"/>
              <a:gd name="connsiteX85" fmla="*/ 6543 w 9605"/>
              <a:gd name="connsiteY85" fmla="*/ 2522 h 9973"/>
              <a:gd name="connsiteX86" fmla="*/ 6626 w 9605"/>
              <a:gd name="connsiteY86" fmla="*/ 2040 h 9973"/>
              <a:gd name="connsiteX87" fmla="*/ 6439 w 9605"/>
              <a:gd name="connsiteY87" fmla="*/ 1743 h 9973"/>
              <a:gd name="connsiteX88" fmla="*/ 6710 w 9605"/>
              <a:gd name="connsiteY88" fmla="*/ 1459 h 9973"/>
              <a:gd name="connsiteX89" fmla="*/ 6679 w 9605"/>
              <a:gd name="connsiteY89" fmla="*/ 1261 h 9973"/>
              <a:gd name="connsiteX90" fmla="*/ 6799 w 9605"/>
              <a:gd name="connsiteY90" fmla="*/ 1375 h 9973"/>
              <a:gd name="connsiteX91" fmla="*/ 6736 w 9605"/>
              <a:gd name="connsiteY91" fmla="*/ 1758 h 9973"/>
              <a:gd name="connsiteX92" fmla="*/ 6817 w 9605"/>
              <a:gd name="connsiteY92" fmla="*/ 1813 h 9973"/>
              <a:gd name="connsiteX93" fmla="*/ 7186 w 9605"/>
              <a:gd name="connsiteY93" fmla="*/ 1941 h 9973"/>
              <a:gd name="connsiteX94" fmla="*/ 6858 w 9605"/>
              <a:gd name="connsiteY94" fmla="*/ 1616 h 9973"/>
              <a:gd name="connsiteX95" fmla="*/ 7098 w 9605"/>
              <a:gd name="connsiteY95" fmla="*/ 1630 h 9973"/>
              <a:gd name="connsiteX96" fmla="*/ 7052 w 9605"/>
              <a:gd name="connsiteY96" fmla="*/ 1502 h 9973"/>
              <a:gd name="connsiteX97" fmla="*/ 7186 w 9605"/>
              <a:gd name="connsiteY97" fmla="*/ 1446 h 9973"/>
              <a:gd name="connsiteX98" fmla="*/ 7862 w 9605"/>
              <a:gd name="connsiteY98" fmla="*/ 1686 h 9973"/>
              <a:gd name="connsiteX99" fmla="*/ 7727 w 9605"/>
              <a:gd name="connsiteY99" fmla="*/ 1856 h 9973"/>
              <a:gd name="connsiteX100" fmla="*/ 7716 w 9605"/>
              <a:gd name="connsiteY100" fmla="*/ 2111 h 9973"/>
              <a:gd name="connsiteX101" fmla="*/ 7848 w 9605"/>
              <a:gd name="connsiteY101" fmla="*/ 2254 h 9973"/>
              <a:gd name="connsiteX102" fmla="*/ 7918 w 9605"/>
              <a:gd name="connsiteY102" fmla="*/ 1686 h 9973"/>
              <a:gd name="connsiteX103" fmla="*/ 7550 w 9605"/>
              <a:gd name="connsiteY103" fmla="*/ 1402 h 9973"/>
              <a:gd name="connsiteX104" fmla="*/ 7478 w 9605"/>
              <a:gd name="connsiteY104" fmla="*/ 1020 h 9973"/>
              <a:gd name="connsiteX105" fmla="*/ 8324 w 9605"/>
              <a:gd name="connsiteY105" fmla="*/ 880 h 9973"/>
              <a:gd name="connsiteX106" fmla="*/ 8230 w 9605"/>
              <a:gd name="connsiteY106" fmla="*/ 511 h 9973"/>
              <a:gd name="connsiteX107" fmla="*/ 8324 w 9605"/>
              <a:gd name="connsiteY107" fmla="*/ 594 h 9973"/>
              <a:gd name="connsiteX108" fmla="*/ 8473 w 9605"/>
              <a:gd name="connsiteY108" fmla="*/ 454 h 9973"/>
              <a:gd name="connsiteX109" fmla="*/ 8366 w 9605"/>
              <a:gd name="connsiteY109" fmla="*/ 412 h 9973"/>
              <a:gd name="connsiteX110" fmla="*/ 9269 w 9605"/>
              <a:gd name="connsiteY110" fmla="*/ 114 h 9973"/>
              <a:gd name="connsiteX111" fmla="*/ 9198 w 9605"/>
              <a:gd name="connsiteY111" fmla="*/ 43 h 9973"/>
              <a:gd name="connsiteX112" fmla="*/ 9605 w 9605"/>
              <a:gd name="connsiteY112" fmla="*/ 0 h 9973"/>
              <a:gd name="connsiteX113" fmla="*/ 5242 w 9605"/>
              <a:gd name="connsiteY113" fmla="*/ 6926 h 9973"/>
              <a:gd name="connsiteX114" fmla="*/ 4919 w 9605"/>
              <a:gd name="connsiteY114" fmla="*/ 6700 h 9973"/>
              <a:gd name="connsiteX115" fmla="*/ 4604 w 9605"/>
              <a:gd name="connsiteY115" fmla="*/ 6871 h 9973"/>
              <a:gd name="connsiteX116" fmla="*/ 4527 w 9605"/>
              <a:gd name="connsiteY116" fmla="*/ 6813 h 9973"/>
              <a:gd name="connsiteX117" fmla="*/ 4225 w 9605"/>
              <a:gd name="connsiteY117" fmla="*/ 4589 h 9973"/>
              <a:gd name="connsiteX118" fmla="*/ 4370 w 9605"/>
              <a:gd name="connsiteY118" fmla="*/ 6956 h 9973"/>
              <a:gd name="connsiteX119" fmla="*/ 4077 w 9605"/>
              <a:gd name="connsiteY119" fmla="*/ 7012 h 9973"/>
              <a:gd name="connsiteX120" fmla="*/ 3970 w 9605"/>
              <a:gd name="connsiteY120" fmla="*/ 6956 h 9973"/>
              <a:gd name="connsiteX121" fmla="*/ 3938 w 9605"/>
              <a:gd name="connsiteY121" fmla="*/ 7012 h 9973"/>
              <a:gd name="connsiteX122" fmla="*/ 4096 w 9605"/>
              <a:gd name="connsiteY122" fmla="*/ 7225 h 9973"/>
              <a:gd name="connsiteX123" fmla="*/ 3987 w 9605"/>
              <a:gd name="connsiteY123" fmla="*/ 7352 h 9973"/>
              <a:gd name="connsiteX124" fmla="*/ 3997 w 9605"/>
              <a:gd name="connsiteY124" fmla="*/ 7537 h 9973"/>
              <a:gd name="connsiteX125" fmla="*/ 4162 w 9605"/>
              <a:gd name="connsiteY125" fmla="*/ 7551 h 9973"/>
              <a:gd name="connsiteX126" fmla="*/ 4230 w 9605"/>
              <a:gd name="connsiteY126" fmla="*/ 7721 h 9973"/>
              <a:gd name="connsiteX127" fmla="*/ 4193 w 9605"/>
              <a:gd name="connsiteY127" fmla="*/ 7847 h 9973"/>
              <a:gd name="connsiteX128" fmla="*/ 4077 w 9605"/>
              <a:gd name="connsiteY128" fmla="*/ 7763 h 9973"/>
              <a:gd name="connsiteX129" fmla="*/ 3970 w 9605"/>
              <a:gd name="connsiteY129" fmla="*/ 7833 h 9973"/>
              <a:gd name="connsiteX130" fmla="*/ 3882 w 9605"/>
              <a:gd name="connsiteY130" fmla="*/ 7763 h 9973"/>
              <a:gd name="connsiteX131" fmla="*/ 3836 w 9605"/>
              <a:gd name="connsiteY131" fmla="*/ 7649 h 9973"/>
              <a:gd name="connsiteX132" fmla="*/ 3728 w 9605"/>
              <a:gd name="connsiteY132" fmla="*/ 7721 h 9973"/>
              <a:gd name="connsiteX133" fmla="*/ 3632 w 9605"/>
              <a:gd name="connsiteY133" fmla="*/ 7649 h 9973"/>
              <a:gd name="connsiteX134" fmla="*/ 3548 w 9605"/>
              <a:gd name="connsiteY134" fmla="*/ 7763 h 9973"/>
              <a:gd name="connsiteX135" fmla="*/ 3421 w 9605"/>
              <a:gd name="connsiteY135" fmla="*/ 7777 h 9973"/>
              <a:gd name="connsiteX136" fmla="*/ 3336 w 9605"/>
              <a:gd name="connsiteY136" fmla="*/ 7649 h 9973"/>
              <a:gd name="connsiteX137" fmla="*/ 2891 w 9605"/>
              <a:gd name="connsiteY137" fmla="*/ 7607 h 9973"/>
              <a:gd name="connsiteX138" fmla="*/ 2836 w 9605"/>
              <a:gd name="connsiteY138" fmla="*/ 7678 h 9973"/>
              <a:gd name="connsiteX139" fmla="*/ 2795 w 9605"/>
              <a:gd name="connsiteY139" fmla="*/ 7678 h 9973"/>
              <a:gd name="connsiteX140" fmla="*/ 2718 w 9605"/>
              <a:gd name="connsiteY140" fmla="*/ 7820 h 9973"/>
              <a:gd name="connsiteX141" fmla="*/ 2731 w 9605"/>
              <a:gd name="connsiteY141" fmla="*/ 7961 h 9973"/>
              <a:gd name="connsiteX142" fmla="*/ 2682 w 9605"/>
              <a:gd name="connsiteY142" fmla="*/ 7961 h 9973"/>
              <a:gd name="connsiteX143" fmla="*/ 2642 w 9605"/>
              <a:gd name="connsiteY143" fmla="*/ 7847 h 9973"/>
              <a:gd name="connsiteX144" fmla="*/ 2582 w 9605"/>
              <a:gd name="connsiteY144" fmla="*/ 7862 h 9973"/>
              <a:gd name="connsiteX145" fmla="*/ 2562 w 9605"/>
              <a:gd name="connsiteY145" fmla="*/ 8273 h 9973"/>
              <a:gd name="connsiteX146" fmla="*/ 2633 w 9605"/>
              <a:gd name="connsiteY146" fmla="*/ 8401 h 9973"/>
              <a:gd name="connsiteX147" fmla="*/ 2633 w 9605"/>
              <a:gd name="connsiteY147" fmla="*/ 8514 h 9973"/>
              <a:gd name="connsiteX148" fmla="*/ 2702 w 9605"/>
              <a:gd name="connsiteY148" fmla="*/ 8500 h 9973"/>
              <a:gd name="connsiteX149" fmla="*/ 2795 w 9605"/>
              <a:gd name="connsiteY149" fmla="*/ 8442 h 9973"/>
              <a:gd name="connsiteX150" fmla="*/ 2879 w 9605"/>
              <a:gd name="connsiteY150" fmla="*/ 8628 h 9973"/>
              <a:gd name="connsiteX151" fmla="*/ 2939 w 9605"/>
              <a:gd name="connsiteY151" fmla="*/ 8741 h 9973"/>
              <a:gd name="connsiteX152" fmla="*/ 3001 w 9605"/>
              <a:gd name="connsiteY152" fmla="*/ 8896 h 9973"/>
              <a:gd name="connsiteX153" fmla="*/ 3105 w 9605"/>
              <a:gd name="connsiteY153" fmla="*/ 8924 h 9973"/>
              <a:gd name="connsiteX154" fmla="*/ 2971 w 9605"/>
              <a:gd name="connsiteY154" fmla="*/ 9052 h 9973"/>
              <a:gd name="connsiteX155" fmla="*/ 2879 w 9605"/>
              <a:gd name="connsiteY155" fmla="*/ 8939 h 9973"/>
              <a:gd name="connsiteX156" fmla="*/ 2782 w 9605"/>
              <a:gd name="connsiteY156" fmla="*/ 9406 h 9973"/>
              <a:gd name="connsiteX157" fmla="*/ 2899 w 9605"/>
              <a:gd name="connsiteY157" fmla="*/ 9519 h 9973"/>
              <a:gd name="connsiteX158" fmla="*/ 3001 w 9605"/>
              <a:gd name="connsiteY158" fmla="*/ 9973 h 9973"/>
              <a:gd name="connsiteX159" fmla="*/ 2909 w 9605"/>
              <a:gd name="connsiteY159" fmla="*/ 9887 h 9973"/>
              <a:gd name="connsiteX160" fmla="*/ 2815 w 9605"/>
              <a:gd name="connsiteY160" fmla="*/ 9845 h 9973"/>
              <a:gd name="connsiteX161" fmla="*/ 2702 w 9605"/>
              <a:gd name="connsiteY161" fmla="*/ 9818 h 9973"/>
              <a:gd name="connsiteX162" fmla="*/ 2633 w 9605"/>
              <a:gd name="connsiteY162" fmla="*/ 9774 h 9973"/>
              <a:gd name="connsiteX163" fmla="*/ 2552 w 9605"/>
              <a:gd name="connsiteY163" fmla="*/ 9746 h 9973"/>
              <a:gd name="connsiteX164" fmla="*/ 2489 w 9605"/>
              <a:gd name="connsiteY164" fmla="*/ 9592 h 9973"/>
              <a:gd name="connsiteX165" fmla="*/ 2347 w 9605"/>
              <a:gd name="connsiteY165" fmla="*/ 9690 h 9973"/>
              <a:gd name="connsiteX166" fmla="*/ 2214 w 9605"/>
              <a:gd name="connsiteY166" fmla="*/ 9676 h 9973"/>
              <a:gd name="connsiteX167" fmla="*/ 2129 w 9605"/>
              <a:gd name="connsiteY167" fmla="*/ 9548 h 9973"/>
              <a:gd name="connsiteX168" fmla="*/ 1909 w 9605"/>
              <a:gd name="connsiteY168" fmla="*/ 9419 h 9973"/>
              <a:gd name="connsiteX169" fmla="*/ 1681 w 9605"/>
              <a:gd name="connsiteY169" fmla="*/ 9434 h 9973"/>
              <a:gd name="connsiteX170" fmla="*/ 1446 w 9605"/>
              <a:gd name="connsiteY170" fmla="*/ 9222 h 9973"/>
              <a:gd name="connsiteX171" fmla="*/ 1635 w 9605"/>
              <a:gd name="connsiteY171" fmla="*/ 9010 h 9973"/>
              <a:gd name="connsiteX172" fmla="*/ 1656 w 9605"/>
              <a:gd name="connsiteY172" fmla="*/ 8839 h 9973"/>
              <a:gd name="connsiteX173" fmla="*/ 1656 w 9605"/>
              <a:gd name="connsiteY173" fmla="*/ 8655 h 9973"/>
              <a:gd name="connsiteX174" fmla="*/ 1663 w 9605"/>
              <a:gd name="connsiteY174" fmla="*/ 8527 h 9973"/>
              <a:gd name="connsiteX175" fmla="*/ 1789 w 9605"/>
              <a:gd name="connsiteY175" fmla="*/ 8471 h 9973"/>
              <a:gd name="connsiteX176" fmla="*/ 1724 w 9605"/>
              <a:gd name="connsiteY176" fmla="*/ 8202 h 9973"/>
              <a:gd name="connsiteX177" fmla="*/ 1580 w 9605"/>
              <a:gd name="connsiteY177" fmla="*/ 8133 h 9973"/>
              <a:gd name="connsiteX178" fmla="*/ 1514 w 9605"/>
              <a:gd name="connsiteY178" fmla="*/ 8090 h 9973"/>
              <a:gd name="connsiteX179" fmla="*/ 1416 w 9605"/>
              <a:gd name="connsiteY179" fmla="*/ 8133 h 9973"/>
              <a:gd name="connsiteX180" fmla="*/ 1205 w 9605"/>
              <a:gd name="connsiteY180" fmla="*/ 8061 h 9973"/>
              <a:gd name="connsiteX181" fmla="*/ 1040 w 9605"/>
              <a:gd name="connsiteY181" fmla="*/ 7791 h 9973"/>
              <a:gd name="connsiteX182" fmla="*/ 906 w 9605"/>
              <a:gd name="connsiteY182" fmla="*/ 7706 h 9973"/>
              <a:gd name="connsiteX183" fmla="*/ 851 w 9605"/>
              <a:gd name="connsiteY183" fmla="*/ 7465 h 9973"/>
              <a:gd name="connsiteX184" fmla="*/ 726 w 9605"/>
              <a:gd name="connsiteY184" fmla="*/ 7438 h 9973"/>
              <a:gd name="connsiteX185" fmla="*/ 613 w 9605"/>
              <a:gd name="connsiteY185" fmla="*/ 7522 h 9973"/>
              <a:gd name="connsiteX186" fmla="*/ 544 w 9605"/>
              <a:gd name="connsiteY186" fmla="*/ 7565 h 9973"/>
              <a:gd name="connsiteX187" fmla="*/ 511 w 9605"/>
              <a:gd name="connsiteY187" fmla="*/ 7452 h 9973"/>
              <a:gd name="connsiteX188" fmla="*/ 448 w 9605"/>
              <a:gd name="connsiteY188" fmla="*/ 7352 h 9973"/>
              <a:gd name="connsiteX189" fmla="*/ 613 w 9605"/>
              <a:gd name="connsiteY189" fmla="*/ 7325 h 9973"/>
              <a:gd name="connsiteX190" fmla="*/ 598 w 9605"/>
              <a:gd name="connsiteY190" fmla="*/ 7253 h 9973"/>
              <a:gd name="connsiteX191" fmla="*/ 560 w 9605"/>
              <a:gd name="connsiteY191" fmla="*/ 7211 h 9973"/>
              <a:gd name="connsiteX192" fmla="*/ 511 w 9605"/>
              <a:gd name="connsiteY192" fmla="*/ 7154 h 9973"/>
              <a:gd name="connsiteX193" fmla="*/ 419 w 9605"/>
              <a:gd name="connsiteY193" fmla="*/ 6871 h 9973"/>
              <a:gd name="connsiteX194" fmla="*/ 298 w 9605"/>
              <a:gd name="connsiteY194" fmla="*/ 6716 h 9973"/>
              <a:gd name="connsiteX195" fmla="*/ 173 w 9605"/>
              <a:gd name="connsiteY195" fmla="*/ 6716 h 9973"/>
              <a:gd name="connsiteX196" fmla="*/ 37 w 9605"/>
              <a:gd name="connsiteY196" fmla="*/ 6716 h 9973"/>
              <a:gd name="connsiteX197" fmla="*/ 0 w 9605"/>
              <a:gd name="connsiteY197" fmla="*/ 6503 h 9973"/>
              <a:gd name="connsiteX198" fmla="*/ 77 w 9605"/>
              <a:gd name="connsiteY198" fmla="*/ 6362 h 9973"/>
              <a:gd name="connsiteX0" fmla="*/ 80 w 9650"/>
              <a:gd name="connsiteY0" fmla="*/ 6336 h 9957"/>
              <a:gd name="connsiteX1" fmla="*/ 141 w 9650"/>
              <a:gd name="connsiteY1" fmla="*/ 6080 h 9957"/>
              <a:gd name="connsiteX2" fmla="*/ 233 w 9650"/>
              <a:gd name="connsiteY2" fmla="*/ 5852 h 9957"/>
              <a:gd name="connsiteX3" fmla="*/ 161 w 9650"/>
              <a:gd name="connsiteY3" fmla="*/ 5582 h 9957"/>
              <a:gd name="connsiteX4" fmla="*/ 161 w 9650"/>
              <a:gd name="connsiteY4" fmla="*/ 5426 h 9957"/>
              <a:gd name="connsiteX5" fmla="*/ 488 w 9650"/>
              <a:gd name="connsiteY5" fmla="*/ 5354 h 9957"/>
              <a:gd name="connsiteX6" fmla="*/ 256 w 9650"/>
              <a:gd name="connsiteY6" fmla="*/ 5270 h 9957"/>
              <a:gd name="connsiteX7" fmla="*/ 261 w 9650"/>
              <a:gd name="connsiteY7" fmla="*/ 5156 h 9957"/>
              <a:gd name="connsiteX8" fmla="*/ 116 w 9650"/>
              <a:gd name="connsiteY8" fmla="*/ 5185 h 9957"/>
              <a:gd name="connsiteX9" fmla="*/ 668 w 9650"/>
              <a:gd name="connsiteY9" fmla="*/ 4558 h 9957"/>
              <a:gd name="connsiteX10" fmla="*/ 423 w 9650"/>
              <a:gd name="connsiteY10" fmla="*/ 3906 h 9957"/>
              <a:gd name="connsiteX11" fmla="*/ 488 w 9650"/>
              <a:gd name="connsiteY11" fmla="*/ 3594 h 9957"/>
              <a:gd name="connsiteX12" fmla="*/ 343 w 9650"/>
              <a:gd name="connsiteY12" fmla="*/ 3239 h 9957"/>
              <a:gd name="connsiteX13" fmla="*/ 457 w 9650"/>
              <a:gd name="connsiteY13" fmla="*/ 3040 h 9957"/>
              <a:gd name="connsiteX14" fmla="*/ 256 w 9650"/>
              <a:gd name="connsiteY14" fmla="*/ 2770 h 9957"/>
              <a:gd name="connsiteX15" fmla="*/ 310 w 9650"/>
              <a:gd name="connsiteY15" fmla="*/ 2543 h 9957"/>
              <a:gd name="connsiteX16" fmla="*/ 583 w 9650"/>
              <a:gd name="connsiteY16" fmla="*/ 2287 h 9957"/>
              <a:gd name="connsiteX17" fmla="*/ 732 w 9650"/>
              <a:gd name="connsiteY17" fmla="*/ 2260 h 9957"/>
              <a:gd name="connsiteX18" fmla="*/ 910 w 9650"/>
              <a:gd name="connsiteY18" fmla="*/ 2315 h 9957"/>
              <a:gd name="connsiteX19" fmla="*/ 756 w 9650"/>
              <a:gd name="connsiteY19" fmla="*/ 2373 h 9957"/>
              <a:gd name="connsiteX20" fmla="*/ 886 w 9650"/>
              <a:gd name="connsiteY20" fmla="*/ 2471 h 9957"/>
              <a:gd name="connsiteX21" fmla="*/ 1306 w 9650"/>
              <a:gd name="connsiteY21" fmla="*/ 2501 h 9957"/>
              <a:gd name="connsiteX22" fmla="*/ 2077 w 9650"/>
              <a:gd name="connsiteY22" fmla="*/ 3027 h 9957"/>
              <a:gd name="connsiteX23" fmla="*/ 2086 w 9650"/>
              <a:gd name="connsiteY23" fmla="*/ 3281 h 9957"/>
              <a:gd name="connsiteX24" fmla="*/ 1762 w 9650"/>
              <a:gd name="connsiteY24" fmla="*/ 3522 h 9957"/>
              <a:gd name="connsiteX25" fmla="*/ 732 w 9650"/>
              <a:gd name="connsiteY25" fmla="*/ 3196 h 9957"/>
              <a:gd name="connsiteX26" fmla="*/ 1155 w 9650"/>
              <a:gd name="connsiteY26" fmla="*/ 3580 h 9957"/>
              <a:gd name="connsiteX27" fmla="*/ 1146 w 9650"/>
              <a:gd name="connsiteY27" fmla="*/ 4019 h 9957"/>
              <a:gd name="connsiteX28" fmla="*/ 1550 w 9650"/>
              <a:gd name="connsiteY28" fmla="*/ 4233 h 9957"/>
              <a:gd name="connsiteX29" fmla="*/ 1666 w 9650"/>
              <a:gd name="connsiteY29" fmla="*/ 4204 h 9957"/>
              <a:gd name="connsiteX30" fmla="*/ 1607 w 9650"/>
              <a:gd name="connsiteY30" fmla="*/ 4019 h 9957"/>
              <a:gd name="connsiteX31" fmla="*/ 1415 w 9650"/>
              <a:gd name="connsiteY31" fmla="*/ 3950 h 9957"/>
              <a:gd name="connsiteX32" fmla="*/ 1466 w 9650"/>
              <a:gd name="connsiteY32" fmla="*/ 3791 h 9957"/>
              <a:gd name="connsiteX33" fmla="*/ 1645 w 9650"/>
              <a:gd name="connsiteY33" fmla="*/ 3964 h 9957"/>
              <a:gd name="connsiteX34" fmla="*/ 2049 w 9650"/>
              <a:gd name="connsiteY34" fmla="*/ 4019 h 9957"/>
              <a:gd name="connsiteX35" fmla="*/ 1881 w 9650"/>
              <a:gd name="connsiteY35" fmla="*/ 3663 h 9957"/>
              <a:gd name="connsiteX36" fmla="*/ 2254 w 9650"/>
              <a:gd name="connsiteY36" fmla="*/ 3380 h 9957"/>
              <a:gd name="connsiteX37" fmla="*/ 2520 w 9650"/>
              <a:gd name="connsiteY37" fmla="*/ 3580 h 9957"/>
              <a:gd name="connsiteX38" fmla="*/ 2503 w 9650"/>
              <a:gd name="connsiteY38" fmla="*/ 2799 h 9957"/>
              <a:gd name="connsiteX39" fmla="*/ 2403 w 9650"/>
              <a:gd name="connsiteY39" fmla="*/ 2670 h 9957"/>
              <a:gd name="connsiteX40" fmla="*/ 2843 w 9650"/>
              <a:gd name="connsiteY40" fmla="*/ 2856 h 9957"/>
              <a:gd name="connsiteX41" fmla="*/ 2881 w 9650"/>
              <a:gd name="connsiteY41" fmla="*/ 2940 h 9957"/>
              <a:gd name="connsiteX42" fmla="*/ 2633 w 9650"/>
              <a:gd name="connsiteY42" fmla="*/ 3082 h 9957"/>
              <a:gd name="connsiteX43" fmla="*/ 2881 w 9650"/>
              <a:gd name="connsiteY43" fmla="*/ 3338 h 9957"/>
              <a:gd name="connsiteX44" fmla="*/ 3080 w 9650"/>
              <a:gd name="connsiteY44" fmla="*/ 3040 h 9957"/>
              <a:gd name="connsiteX45" fmla="*/ 3909 w 9650"/>
              <a:gd name="connsiteY45" fmla="*/ 2572 h 9957"/>
              <a:gd name="connsiteX46" fmla="*/ 4042 w 9650"/>
              <a:gd name="connsiteY46" fmla="*/ 2556 h 9957"/>
              <a:gd name="connsiteX47" fmla="*/ 3909 w 9650"/>
              <a:gd name="connsiteY47" fmla="*/ 2628 h 9957"/>
              <a:gd name="connsiteX48" fmla="*/ 4315 w 9650"/>
              <a:gd name="connsiteY48" fmla="*/ 4545 h 9957"/>
              <a:gd name="connsiteX49" fmla="*/ 4653 w 9650"/>
              <a:gd name="connsiteY49" fmla="*/ 2556 h 9957"/>
              <a:gd name="connsiteX50" fmla="*/ 4793 w 9650"/>
              <a:gd name="connsiteY50" fmla="*/ 2770 h 9957"/>
              <a:gd name="connsiteX51" fmla="*/ 4935 w 9650"/>
              <a:gd name="connsiteY51" fmla="*/ 2614 h 9957"/>
              <a:gd name="connsiteX52" fmla="*/ 4855 w 9650"/>
              <a:gd name="connsiteY52" fmla="*/ 2357 h 9957"/>
              <a:gd name="connsiteX53" fmla="*/ 4940 w 9650"/>
              <a:gd name="connsiteY53" fmla="*/ 2273 h 9957"/>
              <a:gd name="connsiteX54" fmla="*/ 5408 w 9650"/>
              <a:gd name="connsiteY54" fmla="*/ 2401 h 9957"/>
              <a:gd name="connsiteX55" fmla="*/ 6014 w 9650"/>
              <a:gd name="connsiteY55" fmla="*/ 2840 h 9957"/>
              <a:gd name="connsiteX56" fmla="*/ 6133 w 9650"/>
              <a:gd name="connsiteY56" fmla="*/ 2628 h 9957"/>
              <a:gd name="connsiteX57" fmla="*/ 6002 w 9650"/>
              <a:gd name="connsiteY57" fmla="*/ 2401 h 9957"/>
              <a:gd name="connsiteX58" fmla="*/ 5812 w 9650"/>
              <a:gd name="connsiteY58" fmla="*/ 2344 h 9957"/>
              <a:gd name="connsiteX59" fmla="*/ 5885 w 9650"/>
              <a:gd name="connsiteY59" fmla="*/ 1988 h 9957"/>
              <a:gd name="connsiteX60" fmla="*/ 5757 w 9650"/>
              <a:gd name="connsiteY60" fmla="*/ 1946 h 9957"/>
              <a:gd name="connsiteX61" fmla="*/ 5801 w 9650"/>
              <a:gd name="connsiteY61" fmla="*/ 1775 h 9957"/>
              <a:gd name="connsiteX62" fmla="*/ 6021 w 9650"/>
              <a:gd name="connsiteY62" fmla="*/ 1605 h 9957"/>
              <a:gd name="connsiteX63" fmla="*/ 6173 w 9650"/>
              <a:gd name="connsiteY63" fmla="*/ 1178 h 9957"/>
              <a:gd name="connsiteX64" fmla="*/ 6485 w 9650"/>
              <a:gd name="connsiteY64" fmla="*/ 1193 h 9957"/>
              <a:gd name="connsiteX65" fmla="*/ 6644 w 9650"/>
              <a:gd name="connsiteY65" fmla="*/ 1249 h 9957"/>
              <a:gd name="connsiteX66" fmla="*/ 6522 w 9650"/>
              <a:gd name="connsiteY66" fmla="*/ 1705 h 9957"/>
              <a:gd name="connsiteX67" fmla="*/ 6651 w 9650"/>
              <a:gd name="connsiteY67" fmla="*/ 1918 h 9957"/>
              <a:gd name="connsiteX68" fmla="*/ 6611 w 9650"/>
              <a:gd name="connsiteY68" fmla="*/ 2543 h 9957"/>
              <a:gd name="connsiteX69" fmla="*/ 6770 w 9650"/>
              <a:gd name="connsiteY69" fmla="*/ 2757 h 9957"/>
              <a:gd name="connsiteX70" fmla="*/ 6704 w 9650"/>
              <a:gd name="connsiteY70" fmla="*/ 2983 h 9957"/>
              <a:gd name="connsiteX71" fmla="*/ 6469 w 9650"/>
              <a:gd name="connsiteY71" fmla="*/ 3154 h 9957"/>
              <a:gd name="connsiteX72" fmla="*/ 6542 w 9650"/>
              <a:gd name="connsiteY72" fmla="*/ 3239 h 9957"/>
              <a:gd name="connsiteX73" fmla="*/ 6229 w 9650"/>
              <a:gd name="connsiteY73" fmla="*/ 3323 h 9957"/>
              <a:gd name="connsiteX74" fmla="*/ 6567 w 9650"/>
              <a:gd name="connsiteY74" fmla="*/ 3480 h 9957"/>
              <a:gd name="connsiteX75" fmla="*/ 6943 w 9650"/>
              <a:gd name="connsiteY75" fmla="*/ 2983 h 9957"/>
              <a:gd name="connsiteX76" fmla="*/ 6898 w 9650"/>
              <a:gd name="connsiteY76" fmla="*/ 2670 h 9957"/>
              <a:gd name="connsiteX77" fmla="*/ 7023 w 9650"/>
              <a:gd name="connsiteY77" fmla="*/ 2628 h 9957"/>
              <a:gd name="connsiteX78" fmla="*/ 7225 w 9650"/>
              <a:gd name="connsiteY78" fmla="*/ 2572 h 9957"/>
              <a:gd name="connsiteX79" fmla="*/ 7321 w 9650"/>
              <a:gd name="connsiteY79" fmla="*/ 2742 h 9957"/>
              <a:gd name="connsiteX80" fmla="*/ 7313 w 9650"/>
              <a:gd name="connsiteY80" fmla="*/ 2983 h 9957"/>
              <a:gd name="connsiteX81" fmla="*/ 7554 w 9650"/>
              <a:gd name="connsiteY81" fmla="*/ 3053 h 9957"/>
              <a:gd name="connsiteX82" fmla="*/ 7365 w 9650"/>
              <a:gd name="connsiteY82" fmla="*/ 2967 h 9957"/>
              <a:gd name="connsiteX83" fmla="*/ 7445 w 9650"/>
              <a:gd name="connsiteY83" fmla="*/ 2826 h 9957"/>
              <a:gd name="connsiteX84" fmla="*/ 7374 w 9650"/>
              <a:gd name="connsiteY84" fmla="*/ 2628 h 9957"/>
              <a:gd name="connsiteX85" fmla="*/ 6812 w 9650"/>
              <a:gd name="connsiteY85" fmla="*/ 2486 h 9957"/>
              <a:gd name="connsiteX86" fmla="*/ 6898 w 9650"/>
              <a:gd name="connsiteY86" fmla="*/ 2003 h 9957"/>
              <a:gd name="connsiteX87" fmla="*/ 6704 w 9650"/>
              <a:gd name="connsiteY87" fmla="*/ 1705 h 9957"/>
              <a:gd name="connsiteX88" fmla="*/ 6986 w 9650"/>
              <a:gd name="connsiteY88" fmla="*/ 1420 h 9957"/>
              <a:gd name="connsiteX89" fmla="*/ 6954 w 9650"/>
              <a:gd name="connsiteY89" fmla="*/ 1221 h 9957"/>
              <a:gd name="connsiteX90" fmla="*/ 7079 w 9650"/>
              <a:gd name="connsiteY90" fmla="*/ 1336 h 9957"/>
              <a:gd name="connsiteX91" fmla="*/ 7013 w 9650"/>
              <a:gd name="connsiteY91" fmla="*/ 1720 h 9957"/>
              <a:gd name="connsiteX92" fmla="*/ 7097 w 9650"/>
              <a:gd name="connsiteY92" fmla="*/ 1775 h 9957"/>
              <a:gd name="connsiteX93" fmla="*/ 7482 w 9650"/>
              <a:gd name="connsiteY93" fmla="*/ 1903 h 9957"/>
              <a:gd name="connsiteX94" fmla="*/ 7140 w 9650"/>
              <a:gd name="connsiteY94" fmla="*/ 1577 h 9957"/>
              <a:gd name="connsiteX95" fmla="*/ 7390 w 9650"/>
              <a:gd name="connsiteY95" fmla="*/ 1591 h 9957"/>
              <a:gd name="connsiteX96" fmla="*/ 7342 w 9650"/>
              <a:gd name="connsiteY96" fmla="*/ 1463 h 9957"/>
              <a:gd name="connsiteX97" fmla="*/ 7482 w 9650"/>
              <a:gd name="connsiteY97" fmla="*/ 1407 h 9957"/>
              <a:gd name="connsiteX98" fmla="*/ 8185 w 9650"/>
              <a:gd name="connsiteY98" fmla="*/ 1648 h 9957"/>
              <a:gd name="connsiteX99" fmla="*/ 8045 w 9650"/>
              <a:gd name="connsiteY99" fmla="*/ 1818 h 9957"/>
              <a:gd name="connsiteX100" fmla="*/ 8033 w 9650"/>
              <a:gd name="connsiteY100" fmla="*/ 2074 h 9957"/>
              <a:gd name="connsiteX101" fmla="*/ 8171 w 9650"/>
              <a:gd name="connsiteY101" fmla="*/ 2217 h 9957"/>
              <a:gd name="connsiteX102" fmla="*/ 8244 w 9650"/>
              <a:gd name="connsiteY102" fmla="*/ 1648 h 9957"/>
              <a:gd name="connsiteX103" fmla="*/ 7860 w 9650"/>
              <a:gd name="connsiteY103" fmla="*/ 1363 h 9957"/>
              <a:gd name="connsiteX104" fmla="*/ 7786 w 9650"/>
              <a:gd name="connsiteY104" fmla="*/ 980 h 9957"/>
              <a:gd name="connsiteX105" fmla="*/ 8666 w 9650"/>
              <a:gd name="connsiteY105" fmla="*/ 839 h 9957"/>
              <a:gd name="connsiteX106" fmla="*/ 8568 w 9650"/>
              <a:gd name="connsiteY106" fmla="*/ 469 h 9957"/>
              <a:gd name="connsiteX107" fmla="*/ 8666 w 9650"/>
              <a:gd name="connsiteY107" fmla="*/ 553 h 9957"/>
              <a:gd name="connsiteX108" fmla="*/ 8821 w 9650"/>
              <a:gd name="connsiteY108" fmla="*/ 412 h 9957"/>
              <a:gd name="connsiteX109" fmla="*/ 8710 w 9650"/>
              <a:gd name="connsiteY109" fmla="*/ 370 h 9957"/>
              <a:gd name="connsiteX110" fmla="*/ 9650 w 9650"/>
              <a:gd name="connsiteY110" fmla="*/ 71 h 9957"/>
              <a:gd name="connsiteX111" fmla="*/ 9576 w 9650"/>
              <a:gd name="connsiteY111" fmla="*/ 0 h 9957"/>
              <a:gd name="connsiteX112" fmla="*/ 5458 w 9650"/>
              <a:gd name="connsiteY112" fmla="*/ 6902 h 9957"/>
              <a:gd name="connsiteX113" fmla="*/ 5121 w 9650"/>
              <a:gd name="connsiteY113" fmla="*/ 6675 h 9957"/>
              <a:gd name="connsiteX114" fmla="*/ 4793 w 9650"/>
              <a:gd name="connsiteY114" fmla="*/ 6847 h 9957"/>
              <a:gd name="connsiteX115" fmla="*/ 4713 w 9650"/>
              <a:gd name="connsiteY115" fmla="*/ 6788 h 9957"/>
              <a:gd name="connsiteX116" fmla="*/ 4399 w 9650"/>
              <a:gd name="connsiteY116" fmla="*/ 4558 h 9957"/>
              <a:gd name="connsiteX117" fmla="*/ 4550 w 9650"/>
              <a:gd name="connsiteY117" fmla="*/ 6932 h 9957"/>
              <a:gd name="connsiteX118" fmla="*/ 4245 w 9650"/>
              <a:gd name="connsiteY118" fmla="*/ 6988 h 9957"/>
              <a:gd name="connsiteX119" fmla="*/ 4133 w 9650"/>
              <a:gd name="connsiteY119" fmla="*/ 6932 h 9957"/>
              <a:gd name="connsiteX120" fmla="*/ 4100 w 9650"/>
              <a:gd name="connsiteY120" fmla="*/ 6988 h 9957"/>
              <a:gd name="connsiteX121" fmla="*/ 4264 w 9650"/>
              <a:gd name="connsiteY121" fmla="*/ 7202 h 9957"/>
              <a:gd name="connsiteX122" fmla="*/ 4151 w 9650"/>
              <a:gd name="connsiteY122" fmla="*/ 7329 h 9957"/>
              <a:gd name="connsiteX123" fmla="*/ 4161 w 9650"/>
              <a:gd name="connsiteY123" fmla="*/ 7514 h 9957"/>
              <a:gd name="connsiteX124" fmla="*/ 4333 w 9650"/>
              <a:gd name="connsiteY124" fmla="*/ 7528 h 9957"/>
              <a:gd name="connsiteX125" fmla="*/ 4404 w 9650"/>
              <a:gd name="connsiteY125" fmla="*/ 7699 h 9957"/>
              <a:gd name="connsiteX126" fmla="*/ 4365 w 9650"/>
              <a:gd name="connsiteY126" fmla="*/ 7825 h 9957"/>
              <a:gd name="connsiteX127" fmla="*/ 4245 w 9650"/>
              <a:gd name="connsiteY127" fmla="*/ 7741 h 9957"/>
              <a:gd name="connsiteX128" fmla="*/ 4133 w 9650"/>
              <a:gd name="connsiteY128" fmla="*/ 7811 h 9957"/>
              <a:gd name="connsiteX129" fmla="*/ 4042 w 9650"/>
              <a:gd name="connsiteY129" fmla="*/ 7741 h 9957"/>
              <a:gd name="connsiteX130" fmla="*/ 3994 w 9650"/>
              <a:gd name="connsiteY130" fmla="*/ 7627 h 9957"/>
              <a:gd name="connsiteX131" fmla="*/ 3881 w 9650"/>
              <a:gd name="connsiteY131" fmla="*/ 7699 h 9957"/>
              <a:gd name="connsiteX132" fmla="*/ 3781 w 9650"/>
              <a:gd name="connsiteY132" fmla="*/ 7627 h 9957"/>
              <a:gd name="connsiteX133" fmla="*/ 3694 w 9650"/>
              <a:gd name="connsiteY133" fmla="*/ 7741 h 9957"/>
              <a:gd name="connsiteX134" fmla="*/ 3562 w 9650"/>
              <a:gd name="connsiteY134" fmla="*/ 7755 h 9957"/>
              <a:gd name="connsiteX135" fmla="*/ 3473 w 9650"/>
              <a:gd name="connsiteY135" fmla="*/ 7627 h 9957"/>
              <a:gd name="connsiteX136" fmla="*/ 3010 w 9650"/>
              <a:gd name="connsiteY136" fmla="*/ 7585 h 9957"/>
              <a:gd name="connsiteX137" fmla="*/ 2953 w 9650"/>
              <a:gd name="connsiteY137" fmla="*/ 7656 h 9957"/>
              <a:gd name="connsiteX138" fmla="*/ 2910 w 9650"/>
              <a:gd name="connsiteY138" fmla="*/ 7656 h 9957"/>
              <a:gd name="connsiteX139" fmla="*/ 2830 w 9650"/>
              <a:gd name="connsiteY139" fmla="*/ 7798 h 9957"/>
              <a:gd name="connsiteX140" fmla="*/ 2843 w 9650"/>
              <a:gd name="connsiteY140" fmla="*/ 7940 h 9957"/>
              <a:gd name="connsiteX141" fmla="*/ 2792 w 9650"/>
              <a:gd name="connsiteY141" fmla="*/ 7940 h 9957"/>
              <a:gd name="connsiteX142" fmla="*/ 2751 w 9650"/>
              <a:gd name="connsiteY142" fmla="*/ 7825 h 9957"/>
              <a:gd name="connsiteX143" fmla="*/ 2688 w 9650"/>
              <a:gd name="connsiteY143" fmla="*/ 7840 h 9957"/>
              <a:gd name="connsiteX144" fmla="*/ 2667 w 9650"/>
              <a:gd name="connsiteY144" fmla="*/ 8252 h 9957"/>
              <a:gd name="connsiteX145" fmla="*/ 2741 w 9650"/>
              <a:gd name="connsiteY145" fmla="*/ 8381 h 9957"/>
              <a:gd name="connsiteX146" fmla="*/ 2741 w 9650"/>
              <a:gd name="connsiteY146" fmla="*/ 8494 h 9957"/>
              <a:gd name="connsiteX147" fmla="*/ 2813 w 9650"/>
              <a:gd name="connsiteY147" fmla="*/ 8480 h 9957"/>
              <a:gd name="connsiteX148" fmla="*/ 2910 w 9650"/>
              <a:gd name="connsiteY148" fmla="*/ 8422 h 9957"/>
              <a:gd name="connsiteX149" fmla="*/ 2997 w 9650"/>
              <a:gd name="connsiteY149" fmla="*/ 8608 h 9957"/>
              <a:gd name="connsiteX150" fmla="*/ 3060 w 9650"/>
              <a:gd name="connsiteY150" fmla="*/ 8722 h 9957"/>
              <a:gd name="connsiteX151" fmla="*/ 3124 w 9650"/>
              <a:gd name="connsiteY151" fmla="*/ 8877 h 9957"/>
              <a:gd name="connsiteX152" fmla="*/ 3233 w 9650"/>
              <a:gd name="connsiteY152" fmla="*/ 8905 h 9957"/>
              <a:gd name="connsiteX153" fmla="*/ 3093 w 9650"/>
              <a:gd name="connsiteY153" fmla="*/ 9034 h 9957"/>
              <a:gd name="connsiteX154" fmla="*/ 2997 w 9650"/>
              <a:gd name="connsiteY154" fmla="*/ 8920 h 9957"/>
              <a:gd name="connsiteX155" fmla="*/ 2896 w 9650"/>
              <a:gd name="connsiteY155" fmla="*/ 9388 h 9957"/>
              <a:gd name="connsiteX156" fmla="*/ 3018 w 9650"/>
              <a:gd name="connsiteY156" fmla="*/ 9502 h 9957"/>
              <a:gd name="connsiteX157" fmla="*/ 3124 w 9650"/>
              <a:gd name="connsiteY157" fmla="*/ 9957 h 9957"/>
              <a:gd name="connsiteX158" fmla="*/ 3029 w 9650"/>
              <a:gd name="connsiteY158" fmla="*/ 9871 h 9957"/>
              <a:gd name="connsiteX159" fmla="*/ 2931 w 9650"/>
              <a:gd name="connsiteY159" fmla="*/ 9829 h 9957"/>
              <a:gd name="connsiteX160" fmla="*/ 2813 w 9650"/>
              <a:gd name="connsiteY160" fmla="*/ 9802 h 9957"/>
              <a:gd name="connsiteX161" fmla="*/ 2741 w 9650"/>
              <a:gd name="connsiteY161" fmla="*/ 9757 h 9957"/>
              <a:gd name="connsiteX162" fmla="*/ 2657 w 9650"/>
              <a:gd name="connsiteY162" fmla="*/ 9729 h 9957"/>
              <a:gd name="connsiteX163" fmla="*/ 2591 w 9650"/>
              <a:gd name="connsiteY163" fmla="*/ 9575 h 9957"/>
              <a:gd name="connsiteX164" fmla="*/ 2444 w 9650"/>
              <a:gd name="connsiteY164" fmla="*/ 9673 h 9957"/>
              <a:gd name="connsiteX165" fmla="*/ 2305 w 9650"/>
              <a:gd name="connsiteY165" fmla="*/ 9659 h 9957"/>
              <a:gd name="connsiteX166" fmla="*/ 2217 w 9650"/>
              <a:gd name="connsiteY166" fmla="*/ 9531 h 9957"/>
              <a:gd name="connsiteX167" fmla="*/ 1988 w 9650"/>
              <a:gd name="connsiteY167" fmla="*/ 9402 h 9957"/>
              <a:gd name="connsiteX168" fmla="*/ 1750 w 9650"/>
              <a:gd name="connsiteY168" fmla="*/ 9417 h 9957"/>
              <a:gd name="connsiteX169" fmla="*/ 1505 w 9650"/>
              <a:gd name="connsiteY169" fmla="*/ 9204 h 9957"/>
              <a:gd name="connsiteX170" fmla="*/ 1702 w 9650"/>
              <a:gd name="connsiteY170" fmla="*/ 8991 h 9957"/>
              <a:gd name="connsiteX171" fmla="*/ 1724 w 9650"/>
              <a:gd name="connsiteY171" fmla="*/ 8820 h 9957"/>
              <a:gd name="connsiteX172" fmla="*/ 1724 w 9650"/>
              <a:gd name="connsiteY172" fmla="*/ 8635 h 9957"/>
              <a:gd name="connsiteX173" fmla="*/ 1731 w 9650"/>
              <a:gd name="connsiteY173" fmla="*/ 8507 h 9957"/>
              <a:gd name="connsiteX174" fmla="*/ 1863 w 9650"/>
              <a:gd name="connsiteY174" fmla="*/ 8451 h 9957"/>
              <a:gd name="connsiteX175" fmla="*/ 1795 w 9650"/>
              <a:gd name="connsiteY175" fmla="*/ 8181 h 9957"/>
              <a:gd name="connsiteX176" fmla="*/ 1645 w 9650"/>
              <a:gd name="connsiteY176" fmla="*/ 8112 h 9957"/>
              <a:gd name="connsiteX177" fmla="*/ 1576 w 9650"/>
              <a:gd name="connsiteY177" fmla="*/ 8069 h 9957"/>
              <a:gd name="connsiteX178" fmla="*/ 1474 w 9650"/>
              <a:gd name="connsiteY178" fmla="*/ 8112 h 9957"/>
              <a:gd name="connsiteX179" fmla="*/ 1255 w 9650"/>
              <a:gd name="connsiteY179" fmla="*/ 8040 h 9957"/>
              <a:gd name="connsiteX180" fmla="*/ 1083 w 9650"/>
              <a:gd name="connsiteY180" fmla="*/ 7769 h 9957"/>
              <a:gd name="connsiteX181" fmla="*/ 943 w 9650"/>
              <a:gd name="connsiteY181" fmla="*/ 7684 h 9957"/>
              <a:gd name="connsiteX182" fmla="*/ 886 w 9650"/>
              <a:gd name="connsiteY182" fmla="*/ 7442 h 9957"/>
              <a:gd name="connsiteX183" fmla="*/ 756 w 9650"/>
              <a:gd name="connsiteY183" fmla="*/ 7415 h 9957"/>
              <a:gd name="connsiteX184" fmla="*/ 638 w 9650"/>
              <a:gd name="connsiteY184" fmla="*/ 7499 h 9957"/>
              <a:gd name="connsiteX185" fmla="*/ 566 w 9650"/>
              <a:gd name="connsiteY185" fmla="*/ 7542 h 9957"/>
              <a:gd name="connsiteX186" fmla="*/ 532 w 9650"/>
              <a:gd name="connsiteY186" fmla="*/ 7429 h 9957"/>
              <a:gd name="connsiteX187" fmla="*/ 466 w 9650"/>
              <a:gd name="connsiteY187" fmla="*/ 7329 h 9957"/>
              <a:gd name="connsiteX188" fmla="*/ 638 w 9650"/>
              <a:gd name="connsiteY188" fmla="*/ 7302 h 9957"/>
              <a:gd name="connsiteX189" fmla="*/ 623 w 9650"/>
              <a:gd name="connsiteY189" fmla="*/ 7230 h 9957"/>
              <a:gd name="connsiteX190" fmla="*/ 583 w 9650"/>
              <a:gd name="connsiteY190" fmla="*/ 7188 h 9957"/>
              <a:gd name="connsiteX191" fmla="*/ 532 w 9650"/>
              <a:gd name="connsiteY191" fmla="*/ 7130 h 9957"/>
              <a:gd name="connsiteX192" fmla="*/ 436 w 9650"/>
              <a:gd name="connsiteY192" fmla="*/ 6847 h 9957"/>
              <a:gd name="connsiteX193" fmla="*/ 310 w 9650"/>
              <a:gd name="connsiteY193" fmla="*/ 6691 h 9957"/>
              <a:gd name="connsiteX194" fmla="*/ 180 w 9650"/>
              <a:gd name="connsiteY194" fmla="*/ 6691 h 9957"/>
              <a:gd name="connsiteX195" fmla="*/ 39 w 9650"/>
              <a:gd name="connsiteY195" fmla="*/ 6691 h 9957"/>
              <a:gd name="connsiteX196" fmla="*/ 0 w 9650"/>
              <a:gd name="connsiteY196" fmla="*/ 6478 h 9957"/>
              <a:gd name="connsiteX197" fmla="*/ 80 w 9650"/>
              <a:gd name="connsiteY197" fmla="*/ 6336 h 9957"/>
              <a:gd name="connsiteX0" fmla="*/ 83 w 10000"/>
              <a:gd name="connsiteY0" fmla="*/ 6292 h 9929"/>
              <a:gd name="connsiteX1" fmla="*/ 146 w 10000"/>
              <a:gd name="connsiteY1" fmla="*/ 6035 h 9929"/>
              <a:gd name="connsiteX2" fmla="*/ 241 w 10000"/>
              <a:gd name="connsiteY2" fmla="*/ 5806 h 9929"/>
              <a:gd name="connsiteX3" fmla="*/ 167 w 10000"/>
              <a:gd name="connsiteY3" fmla="*/ 5535 h 9929"/>
              <a:gd name="connsiteX4" fmla="*/ 167 w 10000"/>
              <a:gd name="connsiteY4" fmla="*/ 5378 h 9929"/>
              <a:gd name="connsiteX5" fmla="*/ 506 w 10000"/>
              <a:gd name="connsiteY5" fmla="*/ 5306 h 9929"/>
              <a:gd name="connsiteX6" fmla="*/ 265 w 10000"/>
              <a:gd name="connsiteY6" fmla="*/ 5222 h 9929"/>
              <a:gd name="connsiteX7" fmla="*/ 270 w 10000"/>
              <a:gd name="connsiteY7" fmla="*/ 5107 h 9929"/>
              <a:gd name="connsiteX8" fmla="*/ 120 w 10000"/>
              <a:gd name="connsiteY8" fmla="*/ 5136 h 9929"/>
              <a:gd name="connsiteX9" fmla="*/ 692 w 10000"/>
              <a:gd name="connsiteY9" fmla="*/ 4507 h 9929"/>
              <a:gd name="connsiteX10" fmla="*/ 438 w 10000"/>
              <a:gd name="connsiteY10" fmla="*/ 3852 h 9929"/>
              <a:gd name="connsiteX11" fmla="*/ 506 w 10000"/>
              <a:gd name="connsiteY11" fmla="*/ 3539 h 9929"/>
              <a:gd name="connsiteX12" fmla="*/ 355 w 10000"/>
              <a:gd name="connsiteY12" fmla="*/ 3182 h 9929"/>
              <a:gd name="connsiteX13" fmla="*/ 474 w 10000"/>
              <a:gd name="connsiteY13" fmla="*/ 2982 h 9929"/>
              <a:gd name="connsiteX14" fmla="*/ 265 w 10000"/>
              <a:gd name="connsiteY14" fmla="*/ 2711 h 9929"/>
              <a:gd name="connsiteX15" fmla="*/ 321 w 10000"/>
              <a:gd name="connsiteY15" fmla="*/ 2483 h 9929"/>
              <a:gd name="connsiteX16" fmla="*/ 604 w 10000"/>
              <a:gd name="connsiteY16" fmla="*/ 2226 h 9929"/>
              <a:gd name="connsiteX17" fmla="*/ 759 w 10000"/>
              <a:gd name="connsiteY17" fmla="*/ 2199 h 9929"/>
              <a:gd name="connsiteX18" fmla="*/ 943 w 10000"/>
              <a:gd name="connsiteY18" fmla="*/ 2254 h 9929"/>
              <a:gd name="connsiteX19" fmla="*/ 783 w 10000"/>
              <a:gd name="connsiteY19" fmla="*/ 2312 h 9929"/>
              <a:gd name="connsiteX20" fmla="*/ 918 w 10000"/>
              <a:gd name="connsiteY20" fmla="*/ 2411 h 9929"/>
              <a:gd name="connsiteX21" fmla="*/ 1353 w 10000"/>
              <a:gd name="connsiteY21" fmla="*/ 2441 h 9929"/>
              <a:gd name="connsiteX22" fmla="*/ 2152 w 10000"/>
              <a:gd name="connsiteY22" fmla="*/ 2969 h 9929"/>
              <a:gd name="connsiteX23" fmla="*/ 2162 w 10000"/>
              <a:gd name="connsiteY23" fmla="*/ 3224 h 9929"/>
              <a:gd name="connsiteX24" fmla="*/ 1826 w 10000"/>
              <a:gd name="connsiteY24" fmla="*/ 3466 h 9929"/>
              <a:gd name="connsiteX25" fmla="*/ 759 w 10000"/>
              <a:gd name="connsiteY25" fmla="*/ 3139 h 9929"/>
              <a:gd name="connsiteX26" fmla="*/ 1197 w 10000"/>
              <a:gd name="connsiteY26" fmla="*/ 3524 h 9929"/>
              <a:gd name="connsiteX27" fmla="*/ 1188 w 10000"/>
              <a:gd name="connsiteY27" fmla="*/ 3965 h 9929"/>
              <a:gd name="connsiteX28" fmla="*/ 1606 w 10000"/>
              <a:gd name="connsiteY28" fmla="*/ 4180 h 9929"/>
              <a:gd name="connsiteX29" fmla="*/ 1726 w 10000"/>
              <a:gd name="connsiteY29" fmla="*/ 4151 h 9929"/>
              <a:gd name="connsiteX30" fmla="*/ 1665 w 10000"/>
              <a:gd name="connsiteY30" fmla="*/ 3965 h 9929"/>
              <a:gd name="connsiteX31" fmla="*/ 1466 w 10000"/>
              <a:gd name="connsiteY31" fmla="*/ 3896 h 9929"/>
              <a:gd name="connsiteX32" fmla="*/ 1519 w 10000"/>
              <a:gd name="connsiteY32" fmla="*/ 3736 h 9929"/>
              <a:gd name="connsiteX33" fmla="*/ 1705 w 10000"/>
              <a:gd name="connsiteY33" fmla="*/ 3910 h 9929"/>
              <a:gd name="connsiteX34" fmla="*/ 2123 w 10000"/>
              <a:gd name="connsiteY34" fmla="*/ 3965 h 9929"/>
              <a:gd name="connsiteX35" fmla="*/ 1949 w 10000"/>
              <a:gd name="connsiteY35" fmla="*/ 3608 h 9929"/>
              <a:gd name="connsiteX36" fmla="*/ 2336 w 10000"/>
              <a:gd name="connsiteY36" fmla="*/ 3324 h 9929"/>
              <a:gd name="connsiteX37" fmla="*/ 2611 w 10000"/>
              <a:gd name="connsiteY37" fmla="*/ 3524 h 9929"/>
              <a:gd name="connsiteX38" fmla="*/ 2594 w 10000"/>
              <a:gd name="connsiteY38" fmla="*/ 2740 h 9929"/>
              <a:gd name="connsiteX39" fmla="*/ 2490 w 10000"/>
              <a:gd name="connsiteY39" fmla="*/ 2611 h 9929"/>
              <a:gd name="connsiteX40" fmla="*/ 2946 w 10000"/>
              <a:gd name="connsiteY40" fmla="*/ 2797 h 9929"/>
              <a:gd name="connsiteX41" fmla="*/ 2985 w 10000"/>
              <a:gd name="connsiteY41" fmla="*/ 2882 h 9929"/>
              <a:gd name="connsiteX42" fmla="*/ 2728 w 10000"/>
              <a:gd name="connsiteY42" fmla="*/ 3024 h 9929"/>
              <a:gd name="connsiteX43" fmla="*/ 2985 w 10000"/>
              <a:gd name="connsiteY43" fmla="*/ 3281 h 9929"/>
              <a:gd name="connsiteX44" fmla="*/ 3192 w 10000"/>
              <a:gd name="connsiteY44" fmla="*/ 2982 h 9929"/>
              <a:gd name="connsiteX45" fmla="*/ 4051 w 10000"/>
              <a:gd name="connsiteY45" fmla="*/ 2512 h 9929"/>
              <a:gd name="connsiteX46" fmla="*/ 4189 w 10000"/>
              <a:gd name="connsiteY46" fmla="*/ 2496 h 9929"/>
              <a:gd name="connsiteX47" fmla="*/ 4051 w 10000"/>
              <a:gd name="connsiteY47" fmla="*/ 2568 h 9929"/>
              <a:gd name="connsiteX48" fmla="*/ 4472 w 10000"/>
              <a:gd name="connsiteY48" fmla="*/ 4494 h 9929"/>
              <a:gd name="connsiteX49" fmla="*/ 4822 w 10000"/>
              <a:gd name="connsiteY49" fmla="*/ 2496 h 9929"/>
              <a:gd name="connsiteX50" fmla="*/ 4967 w 10000"/>
              <a:gd name="connsiteY50" fmla="*/ 2711 h 9929"/>
              <a:gd name="connsiteX51" fmla="*/ 5114 w 10000"/>
              <a:gd name="connsiteY51" fmla="*/ 2554 h 9929"/>
              <a:gd name="connsiteX52" fmla="*/ 5031 w 10000"/>
              <a:gd name="connsiteY52" fmla="*/ 2296 h 9929"/>
              <a:gd name="connsiteX53" fmla="*/ 5119 w 10000"/>
              <a:gd name="connsiteY53" fmla="*/ 2212 h 9929"/>
              <a:gd name="connsiteX54" fmla="*/ 5604 w 10000"/>
              <a:gd name="connsiteY54" fmla="*/ 2340 h 9929"/>
              <a:gd name="connsiteX55" fmla="*/ 6232 w 10000"/>
              <a:gd name="connsiteY55" fmla="*/ 2781 h 9929"/>
              <a:gd name="connsiteX56" fmla="*/ 6355 w 10000"/>
              <a:gd name="connsiteY56" fmla="*/ 2568 h 9929"/>
              <a:gd name="connsiteX57" fmla="*/ 6220 w 10000"/>
              <a:gd name="connsiteY57" fmla="*/ 2340 h 9929"/>
              <a:gd name="connsiteX58" fmla="*/ 6023 w 10000"/>
              <a:gd name="connsiteY58" fmla="*/ 2283 h 9929"/>
              <a:gd name="connsiteX59" fmla="*/ 6098 w 10000"/>
              <a:gd name="connsiteY59" fmla="*/ 1926 h 9929"/>
              <a:gd name="connsiteX60" fmla="*/ 5966 w 10000"/>
              <a:gd name="connsiteY60" fmla="*/ 1883 h 9929"/>
              <a:gd name="connsiteX61" fmla="*/ 6011 w 10000"/>
              <a:gd name="connsiteY61" fmla="*/ 1712 h 9929"/>
              <a:gd name="connsiteX62" fmla="*/ 6239 w 10000"/>
              <a:gd name="connsiteY62" fmla="*/ 1541 h 9929"/>
              <a:gd name="connsiteX63" fmla="*/ 6397 w 10000"/>
              <a:gd name="connsiteY63" fmla="*/ 1112 h 9929"/>
              <a:gd name="connsiteX64" fmla="*/ 6720 w 10000"/>
              <a:gd name="connsiteY64" fmla="*/ 1127 h 9929"/>
              <a:gd name="connsiteX65" fmla="*/ 6885 w 10000"/>
              <a:gd name="connsiteY65" fmla="*/ 1183 h 9929"/>
              <a:gd name="connsiteX66" fmla="*/ 6759 w 10000"/>
              <a:gd name="connsiteY66" fmla="*/ 1641 h 9929"/>
              <a:gd name="connsiteX67" fmla="*/ 6892 w 10000"/>
              <a:gd name="connsiteY67" fmla="*/ 1855 h 9929"/>
              <a:gd name="connsiteX68" fmla="*/ 6851 w 10000"/>
              <a:gd name="connsiteY68" fmla="*/ 2483 h 9929"/>
              <a:gd name="connsiteX69" fmla="*/ 7016 w 10000"/>
              <a:gd name="connsiteY69" fmla="*/ 2698 h 9929"/>
              <a:gd name="connsiteX70" fmla="*/ 6947 w 10000"/>
              <a:gd name="connsiteY70" fmla="*/ 2925 h 9929"/>
              <a:gd name="connsiteX71" fmla="*/ 6704 w 10000"/>
              <a:gd name="connsiteY71" fmla="*/ 3097 h 9929"/>
              <a:gd name="connsiteX72" fmla="*/ 6779 w 10000"/>
              <a:gd name="connsiteY72" fmla="*/ 3182 h 9929"/>
              <a:gd name="connsiteX73" fmla="*/ 6455 w 10000"/>
              <a:gd name="connsiteY73" fmla="*/ 3266 h 9929"/>
              <a:gd name="connsiteX74" fmla="*/ 6805 w 10000"/>
              <a:gd name="connsiteY74" fmla="*/ 3424 h 9929"/>
              <a:gd name="connsiteX75" fmla="*/ 7195 w 10000"/>
              <a:gd name="connsiteY75" fmla="*/ 2925 h 9929"/>
              <a:gd name="connsiteX76" fmla="*/ 7148 w 10000"/>
              <a:gd name="connsiteY76" fmla="*/ 2611 h 9929"/>
              <a:gd name="connsiteX77" fmla="*/ 7278 w 10000"/>
              <a:gd name="connsiteY77" fmla="*/ 2568 h 9929"/>
              <a:gd name="connsiteX78" fmla="*/ 7487 w 10000"/>
              <a:gd name="connsiteY78" fmla="*/ 2512 h 9929"/>
              <a:gd name="connsiteX79" fmla="*/ 7587 w 10000"/>
              <a:gd name="connsiteY79" fmla="*/ 2683 h 9929"/>
              <a:gd name="connsiteX80" fmla="*/ 7578 w 10000"/>
              <a:gd name="connsiteY80" fmla="*/ 2925 h 9929"/>
              <a:gd name="connsiteX81" fmla="*/ 7828 w 10000"/>
              <a:gd name="connsiteY81" fmla="*/ 2995 h 9929"/>
              <a:gd name="connsiteX82" fmla="*/ 7632 w 10000"/>
              <a:gd name="connsiteY82" fmla="*/ 2909 h 9929"/>
              <a:gd name="connsiteX83" fmla="*/ 7715 w 10000"/>
              <a:gd name="connsiteY83" fmla="*/ 2767 h 9929"/>
              <a:gd name="connsiteX84" fmla="*/ 7641 w 10000"/>
              <a:gd name="connsiteY84" fmla="*/ 2568 h 9929"/>
              <a:gd name="connsiteX85" fmla="*/ 7059 w 10000"/>
              <a:gd name="connsiteY85" fmla="*/ 2426 h 9929"/>
              <a:gd name="connsiteX86" fmla="*/ 7148 w 10000"/>
              <a:gd name="connsiteY86" fmla="*/ 1941 h 9929"/>
              <a:gd name="connsiteX87" fmla="*/ 6947 w 10000"/>
              <a:gd name="connsiteY87" fmla="*/ 1641 h 9929"/>
              <a:gd name="connsiteX88" fmla="*/ 7239 w 10000"/>
              <a:gd name="connsiteY88" fmla="*/ 1355 h 9929"/>
              <a:gd name="connsiteX89" fmla="*/ 7206 w 10000"/>
              <a:gd name="connsiteY89" fmla="*/ 1155 h 9929"/>
              <a:gd name="connsiteX90" fmla="*/ 7336 w 10000"/>
              <a:gd name="connsiteY90" fmla="*/ 1271 h 9929"/>
              <a:gd name="connsiteX91" fmla="*/ 7267 w 10000"/>
              <a:gd name="connsiteY91" fmla="*/ 1656 h 9929"/>
              <a:gd name="connsiteX92" fmla="*/ 7354 w 10000"/>
              <a:gd name="connsiteY92" fmla="*/ 1712 h 9929"/>
              <a:gd name="connsiteX93" fmla="*/ 7753 w 10000"/>
              <a:gd name="connsiteY93" fmla="*/ 1840 h 9929"/>
              <a:gd name="connsiteX94" fmla="*/ 7399 w 10000"/>
              <a:gd name="connsiteY94" fmla="*/ 1513 h 9929"/>
              <a:gd name="connsiteX95" fmla="*/ 7658 w 10000"/>
              <a:gd name="connsiteY95" fmla="*/ 1527 h 9929"/>
              <a:gd name="connsiteX96" fmla="*/ 7608 w 10000"/>
              <a:gd name="connsiteY96" fmla="*/ 1398 h 9929"/>
              <a:gd name="connsiteX97" fmla="*/ 7753 w 10000"/>
              <a:gd name="connsiteY97" fmla="*/ 1342 h 9929"/>
              <a:gd name="connsiteX98" fmla="*/ 8482 w 10000"/>
              <a:gd name="connsiteY98" fmla="*/ 1584 h 9929"/>
              <a:gd name="connsiteX99" fmla="*/ 8337 w 10000"/>
              <a:gd name="connsiteY99" fmla="*/ 1755 h 9929"/>
              <a:gd name="connsiteX100" fmla="*/ 8324 w 10000"/>
              <a:gd name="connsiteY100" fmla="*/ 2012 h 9929"/>
              <a:gd name="connsiteX101" fmla="*/ 8467 w 10000"/>
              <a:gd name="connsiteY101" fmla="*/ 2156 h 9929"/>
              <a:gd name="connsiteX102" fmla="*/ 8543 w 10000"/>
              <a:gd name="connsiteY102" fmla="*/ 1584 h 9929"/>
              <a:gd name="connsiteX103" fmla="*/ 8145 w 10000"/>
              <a:gd name="connsiteY103" fmla="*/ 1298 h 9929"/>
              <a:gd name="connsiteX104" fmla="*/ 8068 w 10000"/>
              <a:gd name="connsiteY104" fmla="*/ 913 h 9929"/>
              <a:gd name="connsiteX105" fmla="*/ 8980 w 10000"/>
              <a:gd name="connsiteY105" fmla="*/ 772 h 9929"/>
              <a:gd name="connsiteX106" fmla="*/ 8879 w 10000"/>
              <a:gd name="connsiteY106" fmla="*/ 400 h 9929"/>
              <a:gd name="connsiteX107" fmla="*/ 8980 w 10000"/>
              <a:gd name="connsiteY107" fmla="*/ 484 h 9929"/>
              <a:gd name="connsiteX108" fmla="*/ 9141 w 10000"/>
              <a:gd name="connsiteY108" fmla="*/ 343 h 9929"/>
              <a:gd name="connsiteX109" fmla="*/ 9026 w 10000"/>
              <a:gd name="connsiteY109" fmla="*/ 301 h 9929"/>
              <a:gd name="connsiteX110" fmla="*/ 10000 w 10000"/>
              <a:gd name="connsiteY110" fmla="*/ 0 h 9929"/>
              <a:gd name="connsiteX111" fmla="*/ 5656 w 10000"/>
              <a:gd name="connsiteY111" fmla="*/ 6861 h 9929"/>
              <a:gd name="connsiteX112" fmla="*/ 5307 w 10000"/>
              <a:gd name="connsiteY112" fmla="*/ 6633 h 9929"/>
              <a:gd name="connsiteX113" fmla="*/ 4967 w 10000"/>
              <a:gd name="connsiteY113" fmla="*/ 6806 h 9929"/>
              <a:gd name="connsiteX114" fmla="*/ 4884 w 10000"/>
              <a:gd name="connsiteY114" fmla="*/ 6746 h 9929"/>
              <a:gd name="connsiteX115" fmla="*/ 4559 w 10000"/>
              <a:gd name="connsiteY115" fmla="*/ 4507 h 9929"/>
              <a:gd name="connsiteX116" fmla="*/ 4715 w 10000"/>
              <a:gd name="connsiteY116" fmla="*/ 6891 h 9929"/>
              <a:gd name="connsiteX117" fmla="*/ 4399 w 10000"/>
              <a:gd name="connsiteY117" fmla="*/ 6947 h 9929"/>
              <a:gd name="connsiteX118" fmla="*/ 4283 w 10000"/>
              <a:gd name="connsiteY118" fmla="*/ 6891 h 9929"/>
              <a:gd name="connsiteX119" fmla="*/ 4249 w 10000"/>
              <a:gd name="connsiteY119" fmla="*/ 6947 h 9929"/>
              <a:gd name="connsiteX120" fmla="*/ 4419 w 10000"/>
              <a:gd name="connsiteY120" fmla="*/ 7162 h 9929"/>
              <a:gd name="connsiteX121" fmla="*/ 4302 w 10000"/>
              <a:gd name="connsiteY121" fmla="*/ 7290 h 9929"/>
              <a:gd name="connsiteX122" fmla="*/ 4312 w 10000"/>
              <a:gd name="connsiteY122" fmla="*/ 7475 h 9929"/>
              <a:gd name="connsiteX123" fmla="*/ 4490 w 10000"/>
              <a:gd name="connsiteY123" fmla="*/ 7490 h 9929"/>
              <a:gd name="connsiteX124" fmla="*/ 4564 w 10000"/>
              <a:gd name="connsiteY124" fmla="*/ 7661 h 9929"/>
              <a:gd name="connsiteX125" fmla="*/ 4523 w 10000"/>
              <a:gd name="connsiteY125" fmla="*/ 7788 h 9929"/>
              <a:gd name="connsiteX126" fmla="*/ 4399 w 10000"/>
              <a:gd name="connsiteY126" fmla="*/ 7703 h 9929"/>
              <a:gd name="connsiteX127" fmla="*/ 4283 w 10000"/>
              <a:gd name="connsiteY127" fmla="*/ 7774 h 9929"/>
              <a:gd name="connsiteX128" fmla="*/ 4189 w 10000"/>
              <a:gd name="connsiteY128" fmla="*/ 7703 h 9929"/>
              <a:gd name="connsiteX129" fmla="*/ 4139 w 10000"/>
              <a:gd name="connsiteY129" fmla="*/ 7589 h 9929"/>
              <a:gd name="connsiteX130" fmla="*/ 4022 w 10000"/>
              <a:gd name="connsiteY130" fmla="*/ 7661 h 9929"/>
              <a:gd name="connsiteX131" fmla="*/ 3918 w 10000"/>
              <a:gd name="connsiteY131" fmla="*/ 7589 h 9929"/>
              <a:gd name="connsiteX132" fmla="*/ 3828 w 10000"/>
              <a:gd name="connsiteY132" fmla="*/ 7703 h 9929"/>
              <a:gd name="connsiteX133" fmla="*/ 3691 w 10000"/>
              <a:gd name="connsiteY133" fmla="*/ 7717 h 9929"/>
              <a:gd name="connsiteX134" fmla="*/ 3599 w 10000"/>
              <a:gd name="connsiteY134" fmla="*/ 7589 h 9929"/>
              <a:gd name="connsiteX135" fmla="*/ 3119 w 10000"/>
              <a:gd name="connsiteY135" fmla="*/ 7547 h 9929"/>
              <a:gd name="connsiteX136" fmla="*/ 3060 w 10000"/>
              <a:gd name="connsiteY136" fmla="*/ 7618 h 9929"/>
              <a:gd name="connsiteX137" fmla="*/ 3016 w 10000"/>
              <a:gd name="connsiteY137" fmla="*/ 7618 h 9929"/>
              <a:gd name="connsiteX138" fmla="*/ 2933 w 10000"/>
              <a:gd name="connsiteY138" fmla="*/ 7761 h 9929"/>
              <a:gd name="connsiteX139" fmla="*/ 2946 w 10000"/>
              <a:gd name="connsiteY139" fmla="*/ 7903 h 9929"/>
              <a:gd name="connsiteX140" fmla="*/ 2893 w 10000"/>
              <a:gd name="connsiteY140" fmla="*/ 7903 h 9929"/>
              <a:gd name="connsiteX141" fmla="*/ 2851 w 10000"/>
              <a:gd name="connsiteY141" fmla="*/ 7788 h 9929"/>
              <a:gd name="connsiteX142" fmla="*/ 2785 w 10000"/>
              <a:gd name="connsiteY142" fmla="*/ 7803 h 9929"/>
              <a:gd name="connsiteX143" fmla="*/ 2764 w 10000"/>
              <a:gd name="connsiteY143" fmla="*/ 8217 h 9929"/>
              <a:gd name="connsiteX144" fmla="*/ 2840 w 10000"/>
              <a:gd name="connsiteY144" fmla="*/ 8346 h 9929"/>
              <a:gd name="connsiteX145" fmla="*/ 2840 w 10000"/>
              <a:gd name="connsiteY145" fmla="*/ 8460 h 9929"/>
              <a:gd name="connsiteX146" fmla="*/ 2915 w 10000"/>
              <a:gd name="connsiteY146" fmla="*/ 8446 h 9929"/>
              <a:gd name="connsiteX147" fmla="*/ 3016 w 10000"/>
              <a:gd name="connsiteY147" fmla="*/ 8387 h 9929"/>
              <a:gd name="connsiteX148" fmla="*/ 3106 w 10000"/>
              <a:gd name="connsiteY148" fmla="*/ 8574 h 9929"/>
              <a:gd name="connsiteX149" fmla="*/ 3171 w 10000"/>
              <a:gd name="connsiteY149" fmla="*/ 8689 h 9929"/>
              <a:gd name="connsiteX150" fmla="*/ 3237 w 10000"/>
              <a:gd name="connsiteY150" fmla="*/ 8844 h 9929"/>
              <a:gd name="connsiteX151" fmla="*/ 3350 w 10000"/>
              <a:gd name="connsiteY151" fmla="*/ 8872 h 9929"/>
              <a:gd name="connsiteX152" fmla="*/ 3205 w 10000"/>
              <a:gd name="connsiteY152" fmla="*/ 9002 h 9929"/>
              <a:gd name="connsiteX153" fmla="*/ 3106 w 10000"/>
              <a:gd name="connsiteY153" fmla="*/ 8888 h 9929"/>
              <a:gd name="connsiteX154" fmla="*/ 3001 w 10000"/>
              <a:gd name="connsiteY154" fmla="*/ 9358 h 9929"/>
              <a:gd name="connsiteX155" fmla="*/ 3127 w 10000"/>
              <a:gd name="connsiteY155" fmla="*/ 9472 h 9929"/>
              <a:gd name="connsiteX156" fmla="*/ 3237 w 10000"/>
              <a:gd name="connsiteY156" fmla="*/ 9929 h 9929"/>
              <a:gd name="connsiteX157" fmla="*/ 3139 w 10000"/>
              <a:gd name="connsiteY157" fmla="*/ 9843 h 9929"/>
              <a:gd name="connsiteX158" fmla="*/ 3037 w 10000"/>
              <a:gd name="connsiteY158" fmla="*/ 9800 h 9929"/>
              <a:gd name="connsiteX159" fmla="*/ 2915 w 10000"/>
              <a:gd name="connsiteY159" fmla="*/ 9773 h 9929"/>
              <a:gd name="connsiteX160" fmla="*/ 2840 w 10000"/>
              <a:gd name="connsiteY160" fmla="*/ 9728 h 9929"/>
              <a:gd name="connsiteX161" fmla="*/ 2753 w 10000"/>
              <a:gd name="connsiteY161" fmla="*/ 9700 h 9929"/>
              <a:gd name="connsiteX162" fmla="*/ 2685 w 10000"/>
              <a:gd name="connsiteY162" fmla="*/ 9545 h 9929"/>
              <a:gd name="connsiteX163" fmla="*/ 2533 w 10000"/>
              <a:gd name="connsiteY163" fmla="*/ 9644 h 9929"/>
              <a:gd name="connsiteX164" fmla="*/ 2389 w 10000"/>
              <a:gd name="connsiteY164" fmla="*/ 9630 h 9929"/>
              <a:gd name="connsiteX165" fmla="*/ 2297 w 10000"/>
              <a:gd name="connsiteY165" fmla="*/ 9501 h 9929"/>
              <a:gd name="connsiteX166" fmla="*/ 2060 w 10000"/>
              <a:gd name="connsiteY166" fmla="*/ 9372 h 9929"/>
              <a:gd name="connsiteX167" fmla="*/ 1813 w 10000"/>
              <a:gd name="connsiteY167" fmla="*/ 9387 h 9929"/>
              <a:gd name="connsiteX168" fmla="*/ 1560 w 10000"/>
              <a:gd name="connsiteY168" fmla="*/ 9173 h 9929"/>
              <a:gd name="connsiteX169" fmla="*/ 1764 w 10000"/>
              <a:gd name="connsiteY169" fmla="*/ 8959 h 9929"/>
              <a:gd name="connsiteX170" fmla="*/ 1787 w 10000"/>
              <a:gd name="connsiteY170" fmla="*/ 8787 h 9929"/>
              <a:gd name="connsiteX171" fmla="*/ 1787 w 10000"/>
              <a:gd name="connsiteY171" fmla="*/ 8601 h 9929"/>
              <a:gd name="connsiteX172" fmla="*/ 1794 w 10000"/>
              <a:gd name="connsiteY172" fmla="*/ 8473 h 9929"/>
              <a:gd name="connsiteX173" fmla="*/ 1931 w 10000"/>
              <a:gd name="connsiteY173" fmla="*/ 8416 h 9929"/>
              <a:gd name="connsiteX174" fmla="*/ 1860 w 10000"/>
              <a:gd name="connsiteY174" fmla="*/ 8145 h 9929"/>
              <a:gd name="connsiteX175" fmla="*/ 1705 w 10000"/>
              <a:gd name="connsiteY175" fmla="*/ 8076 h 9929"/>
              <a:gd name="connsiteX176" fmla="*/ 1633 w 10000"/>
              <a:gd name="connsiteY176" fmla="*/ 8033 h 9929"/>
              <a:gd name="connsiteX177" fmla="*/ 1527 w 10000"/>
              <a:gd name="connsiteY177" fmla="*/ 8076 h 9929"/>
              <a:gd name="connsiteX178" fmla="*/ 1301 w 10000"/>
              <a:gd name="connsiteY178" fmla="*/ 8004 h 9929"/>
              <a:gd name="connsiteX179" fmla="*/ 1122 w 10000"/>
              <a:gd name="connsiteY179" fmla="*/ 7732 h 9929"/>
              <a:gd name="connsiteX180" fmla="*/ 977 w 10000"/>
              <a:gd name="connsiteY180" fmla="*/ 7646 h 9929"/>
              <a:gd name="connsiteX181" fmla="*/ 918 w 10000"/>
              <a:gd name="connsiteY181" fmla="*/ 7403 h 9929"/>
              <a:gd name="connsiteX182" fmla="*/ 783 w 10000"/>
              <a:gd name="connsiteY182" fmla="*/ 7376 h 9929"/>
              <a:gd name="connsiteX183" fmla="*/ 661 w 10000"/>
              <a:gd name="connsiteY183" fmla="*/ 7460 h 9929"/>
              <a:gd name="connsiteX184" fmla="*/ 587 w 10000"/>
              <a:gd name="connsiteY184" fmla="*/ 7504 h 9929"/>
              <a:gd name="connsiteX185" fmla="*/ 551 w 10000"/>
              <a:gd name="connsiteY185" fmla="*/ 7390 h 9929"/>
              <a:gd name="connsiteX186" fmla="*/ 483 w 10000"/>
              <a:gd name="connsiteY186" fmla="*/ 7290 h 9929"/>
              <a:gd name="connsiteX187" fmla="*/ 661 w 10000"/>
              <a:gd name="connsiteY187" fmla="*/ 7263 h 9929"/>
              <a:gd name="connsiteX188" fmla="*/ 646 w 10000"/>
              <a:gd name="connsiteY188" fmla="*/ 7190 h 9929"/>
              <a:gd name="connsiteX189" fmla="*/ 604 w 10000"/>
              <a:gd name="connsiteY189" fmla="*/ 7148 h 9929"/>
              <a:gd name="connsiteX190" fmla="*/ 551 w 10000"/>
              <a:gd name="connsiteY190" fmla="*/ 7090 h 9929"/>
              <a:gd name="connsiteX191" fmla="*/ 452 w 10000"/>
              <a:gd name="connsiteY191" fmla="*/ 6806 h 9929"/>
              <a:gd name="connsiteX192" fmla="*/ 321 w 10000"/>
              <a:gd name="connsiteY192" fmla="*/ 6649 h 9929"/>
              <a:gd name="connsiteX193" fmla="*/ 187 w 10000"/>
              <a:gd name="connsiteY193" fmla="*/ 6649 h 9929"/>
              <a:gd name="connsiteX194" fmla="*/ 40 w 10000"/>
              <a:gd name="connsiteY194" fmla="*/ 6649 h 9929"/>
              <a:gd name="connsiteX195" fmla="*/ 0 w 10000"/>
              <a:gd name="connsiteY195" fmla="*/ 6435 h 9929"/>
              <a:gd name="connsiteX196" fmla="*/ 83 w 10000"/>
              <a:gd name="connsiteY196" fmla="*/ 6292 h 9929"/>
              <a:gd name="connsiteX0" fmla="*/ 83 w 9141"/>
              <a:gd name="connsiteY0" fmla="*/ 6034 h 9697"/>
              <a:gd name="connsiteX1" fmla="*/ 146 w 9141"/>
              <a:gd name="connsiteY1" fmla="*/ 5775 h 9697"/>
              <a:gd name="connsiteX2" fmla="*/ 241 w 9141"/>
              <a:gd name="connsiteY2" fmla="*/ 5545 h 9697"/>
              <a:gd name="connsiteX3" fmla="*/ 167 w 9141"/>
              <a:gd name="connsiteY3" fmla="*/ 5272 h 9697"/>
              <a:gd name="connsiteX4" fmla="*/ 167 w 9141"/>
              <a:gd name="connsiteY4" fmla="*/ 5113 h 9697"/>
              <a:gd name="connsiteX5" fmla="*/ 506 w 9141"/>
              <a:gd name="connsiteY5" fmla="*/ 5041 h 9697"/>
              <a:gd name="connsiteX6" fmla="*/ 265 w 9141"/>
              <a:gd name="connsiteY6" fmla="*/ 4956 h 9697"/>
              <a:gd name="connsiteX7" fmla="*/ 270 w 9141"/>
              <a:gd name="connsiteY7" fmla="*/ 4841 h 9697"/>
              <a:gd name="connsiteX8" fmla="*/ 120 w 9141"/>
              <a:gd name="connsiteY8" fmla="*/ 4870 h 9697"/>
              <a:gd name="connsiteX9" fmla="*/ 692 w 9141"/>
              <a:gd name="connsiteY9" fmla="*/ 4236 h 9697"/>
              <a:gd name="connsiteX10" fmla="*/ 438 w 9141"/>
              <a:gd name="connsiteY10" fmla="*/ 3577 h 9697"/>
              <a:gd name="connsiteX11" fmla="*/ 506 w 9141"/>
              <a:gd name="connsiteY11" fmla="*/ 3261 h 9697"/>
              <a:gd name="connsiteX12" fmla="*/ 355 w 9141"/>
              <a:gd name="connsiteY12" fmla="*/ 2902 h 9697"/>
              <a:gd name="connsiteX13" fmla="*/ 474 w 9141"/>
              <a:gd name="connsiteY13" fmla="*/ 2700 h 9697"/>
              <a:gd name="connsiteX14" fmla="*/ 265 w 9141"/>
              <a:gd name="connsiteY14" fmla="*/ 2427 h 9697"/>
              <a:gd name="connsiteX15" fmla="*/ 321 w 9141"/>
              <a:gd name="connsiteY15" fmla="*/ 2198 h 9697"/>
              <a:gd name="connsiteX16" fmla="*/ 604 w 9141"/>
              <a:gd name="connsiteY16" fmla="*/ 1939 h 9697"/>
              <a:gd name="connsiteX17" fmla="*/ 759 w 9141"/>
              <a:gd name="connsiteY17" fmla="*/ 1912 h 9697"/>
              <a:gd name="connsiteX18" fmla="*/ 943 w 9141"/>
              <a:gd name="connsiteY18" fmla="*/ 1967 h 9697"/>
              <a:gd name="connsiteX19" fmla="*/ 783 w 9141"/>
              <a:gd name="connsiteY19" fmla="*/ 2026 h 9697"/>
              <a:gd name="connsiteX20" fmla="*/ 918 w 9141"/>
              <a:gd name="connsiteY20" fmla="*/ 2125 h 9697"/>
              <a:gd name="connsiteX21" fmla="*/ 1353 w 9141"/>
              <a:gd name="connsiteY21" fmla="*/ 2155 h 9697"/>
              <a:gd name="connsiteX22" fmla="*/ 2152 w 9141"/>
              <a:gd name="connsiteY22" fmla="*/ 2687 h 9697"/>
              <a:gd name="connsiteX23" fmla="*/ 2162 w 9141"/>
              <a:gd name="connsiteY23" fmla="*/ 2944 h 9697"/>
              <a:gd name="connsiteX24" fmla="*/ 1826 w 9141"/>
              <a:gd name="connsiteY24" fmla="*/ 3188 h 9697"/>
              <a:gd name="connsiteX25" fmla="*/ 759 w 9141"/>
              <a:gd name="connsiteY25" fmla="*/ 2858 h 9697"/>
              <a:gd name="connsiteX26" fmla="*/ 1197 w 9141"/>
              <a:gd name="connsiteY26" fmla="*/ 3246 h 9697"/>
              <a:gd name="connsiteX27" fmla="*/ 1188 w 9141"/>
              <a:gd name="connsiteY27" fmla="*/ 3690 h 9697"/>
              <a:gd name="connsiteX28" fmla="*/ 1606 w 9141"/>
              <a:gd name="connsiteY28" fmla="*/ 3907 h 9697"/>
              <a:gd name="connsiteX29" fmla="*/ 1726 w 9141"/>
              <a:gd name="connsiteY29" fmla="*/ 3878 h 9697"/>
              <a:gd name="connsiteX30" fmla="*/ 1665 w 9141"/>
              <a:gd name="connsiteY30" fmla="*/ 3690 h 9697"/>
              <a:gd name="connsiteX31" fmla="*/ 1466 w 9141"/>
              <a:gd name="connsiteY31" fmla="*/ 3621 h 9697"/>
              <a:gd name="connsiteX32" fmla="*/ 1519 w 9141"/>
              <a:gd name="connsiteY32" fmla="*/ 3460 h 9697"/>
              <a:gd name="connsiteX33" fmla="*/ 1705 w 9141"/>
              <a:gd name="connsiteY33" fmla="*/ 3635 h 9697"/>
              <a:gd name="connsiteX34" fmla="*/ 2123 w 9141"/>
              <a:gd name="connsiteY34" fmla="*/ 3690 h 9697"/>
              <a:gd name="connsiteX35" fmla="*/ 1949 w 9141"/>
              <a:gd name="connsiteY35" fmla="*/ 3331 h 9697"/>
              <a:gd name="connsiteX36" fmla="*/ 2336 w 9141"/>
              <a:gd name="connsiteY36" fmla="*/ 3045 h 9697"/>
              <a:gd name="connsiteX37" fmla="*/ 2611 w 9141"/>
              <a:gd name="connsiteY37" fmla="*/ 3246 h 9697"/>
              <a:gd name="connsiteX38" fmla="*/ 2594 w 9141"/>
              <a:gd name="connsiteY38" fmla="*/ 2457 h 9697"/>
              <a:gd name="connsiteX39" fmla="*/ 2490 w 9141"/>
              <a:gd name="connsiteY39" fmla="*/ 2327 h 9697"/>
              <a:gd name="connsiteX40" fmla="*/ 2946 w 9141"/>
              <a:gd name="connsiteY40" fmla="*/ 2514 h 9697"/>
              <a:gd name="connsiteX41" fmla="*/ 2985 w 9141"/>
              <a:gd name="connsiteY41" fmla="*/ 2600 h 9697"/>
              <a:gd name="connsiteX42" fmla="*/ 2728 w 9141"/>
              <a:gd name="connsiteY42" fmla="*/ 2743 h 9697"/>
              <a:gd name="connsiteX43" fmla="*/ 2985 w 9141"/>
              <a:gd name="connsiteY43" fmla="*/ 3001 h 9697"/>
              <a:gd name="connsiteX44" fmla="*/ 3192 w 9141"/>
              <a:gd name="connsiteY44" fmla="*/ 2700 h 9697"/>
              <a:gd name="connsiteX45" fmla="*/ 4051 w 9141"/>
              <a:gd name="connsiteY45" fmla="*/ 2227 h 9697"/>
              <a:gd name="connsiteX46" fmla="*/ 4189 w 9141"/>
              <a:gd name="connsiteY46" fmla="*/ 2211 h 9697"/>
              <a:gd name="connsiteX47" fmla="*/ 4051 w 9141"/>
              <a:gd name="connsiteY47" fmla="*/ 2283 h 9697"/>
              <a:gd name="connsiteX48" fmla="*/ 4472 w 9141"/>
              <a:gd name="connsiteY48" fmla="*/ 4223 h 9697"/>
              <a:gd name="connsiteX49" fmla="*/ 4822 w 9141"/>
              <a:gd name="connsiteY49" fmla="*/ 2211 h 9697"/>
              <a:gd name="connsiteX50" fmla="*/ 4967 w 9141"/>
              <a:gd name="connsiteY50" fmla="*/ 2427 h 9697"/>
              <a:gd name="connsiteX51" fmla="*/ 5114 w 9141"/>
              <a:gd name="connsiteY51" fmla="*/ 2269 h 9697"/>
              <a:gd name="connsiteX52" fmla="*/ 5031 w 9141"/>
              <a:gd name="connsiteY52" fmla="*/ 2009 h 9697"/>
              <a:gd name="connsiteX53" fmla="*/ 5119 w 9141"/>
              <a:gd name="connsiteY53" fmla="*/ 1925 h 9697"/>
              <a:gd name="connsiteX54" fmla="*/ 5604 w 9141"/>
              <a:gd name="connsiteY54" fmla="*/ 2054 h 9697"/>
              <a:gd name="connsiteX55" fmla="*/ 6232 w 9141"/>
              <a:gd name="connsiteY55" fmla="*/ 2498 h 9697"/>
              <a:gd name="connsiteX56" fmla="*/ 6355 w 9141"/>
              <a:gd name="connsiteY56" fmla="*/ 2283 h 9697"/>
              <a:gd name="connsiteX57" fmla="*/ 6220 w 9141"/>
              <a:gd name="connsiteY57" fmla="*/ 2054 h 9697"/>
              <a:gd name="connsiteX58" fmla="*/ 6023 w 9141"/>
              <a:gd name="connsiteY58" fmla="*/ 1996 h 9697"/>
              <a:gd name="connsiteX59" fmla="*/ 6098 w 9141"/>
              <a:gd name="connsiteY59" fmla="*/ 1637 h 9697"/>
              <a:gd name="connsiteX60" fmla="*/ 5966 w 9141"/>
              <a:gd name="connsiteY60" fmla="*/ 1593 h 9697"/>
              <a:gd name="connsiteX61" fmla="*/ 6011 w 9141"/>
              <a:gd name="connsiteY61" fmla="*/ 1421 h 9697"/>
              <a:gd name="connsiteX62" fmla="*/ 6239 w 9141"/>
              <a:gd name="connsiteY62" fmla="*/ 1249 h 9697"/>
              <a:gd name="connsiteX63" fmla="*/ 6397 w 9141"/>
              <a:gd name="connsiteY63" fmla="*/ 817 h 9697"/>
              <a:gd name="connsiteX64" fmla="*/ 6720 w 9141"/>
              <a:gd name="connsiteY64" fmla="*/ 832 h 9697"/>
              <a:gd name="connsiteX65" fmla="*/ 6885 w 9141"/>
              <a:gd name="connsiteY65" fmla="*/ 888 h 9697"/>
              <a:gd name="connsiteX66" fmla="*/ 6759 w 9141"/>
              <a:gd name="connsiteY66" fmla="*/ 1350 h 9697"/>
              <a:gd name="connsiteX67" fmla="*/ 6892 w 9141"/>
              <a:gd name="connsiteY67" fmla="*/ 1565 h 9697"/>
              <a:gd name="connsiteX68" fmla="*/ 6851 w 9141"/>
              <a:gd name="connsiteY68" fmla="*/ 2198 h 9697"/>
              <a:gd name="connsiteX69" fmla="*/ 7016 w 9141"/>
              <a:gd name="connsiteY69" fmla="*/ 2414 h 9697"/>
              <a:gd name="connsiteX70" fmla="*/ 6947 w 9141"/>
              <a:gd name="connsiteY70" fmla="*/ 2643 h 9697"/>
              <a:gd name="connsiteX71" fmla="*/ 6704 w 9141"/>
              <a:gd name="connsiteY71" fmla="*/ 2816 h 9697"/>
              <a:gd name="connsiteX72" fmla="*/ 6779 w 9141"/>
              <a:gd name="connsiteY72" fmla="*/ 2902 h 9697"/>
              <a:gd name="connsiteX73" fmla="*/ 6455 w 9141"/>
              <a:gd name="connsiteY73" fmla="*/ 2986 h 9697"/>
              <a:gd name="connsiteX74" fmla="*/ 6805 w 9141"/>
              <a:gd name="connsiteY74" fmla="*/ 3145 h 9697"/>
              <a:gd name="connsiteX75" fmla="*/ 7195 w 9141"/>
              <a:gd name="connsiteY75" fmla="*/ 2643 h 9697"/>
              <a:gd name="connsiteX76" fmla="*/ 7148 w 9141"/>
              <a:gd name="connsiteY76" fmla="*/ 2327 h 9697"/>
              <a:gd name="connsiteX77" fmla="*/ 7278 w 9141"/>
              <a:gd name="connsiteY77" fmla="*/ 2283 h 9697"/>
              <a:gd name="connsiteX78" fmla="*/ 7487 w 9141"/>
              <a:gd name="connsiteY78" fmla="*/ 2227 h 9697"/>
              <a:gd name="connsiteX79" fmla="*/ 7587 w 9141"/>
              <a:gd name="connsiteY79" fmla="*/ 2399 h 9697"/>
              <a:gd name="connsiteX80" fmla="*/ 7578 w 9141"/>
              <a:gd name="connsiteY80" fmla="*/ 2643 h 9697"/>
              <a:gd name="connsiteX81" fmla="*/ 7828 w 9141"/>
              <a:gd name="connsiteY81" fmla="*/ 2713 h 9697"/>
              <a:gd name="connsiteX82" fmla="*/ 7632 w 9141"/>
              <a:gd name="connsiteY82" fmla="*/ 2627 h 9697"/>
              <a:gd name="connsiteX83" fmla="*/ 7715 w 9141"/>
              <a:gd name="connsiteY83" fmla="*/ 2484 h 9697"/>
              <a:gd name="connsiteX84" fmla="*/ 7641 w 9141"/>
              <a:gd name="connsiteY84" fmla="*/ 2283 h 9697"/>
              <a:gd name="connsiteX85" fmla="*/ 7059 w 9141"/>
              <a:gd name="connsiteY85" fmla="*/ 2140 h 9697"/>
              <a:gd name="connsiteX86" fmla="*/ 7148 w 9141"/>
              <a:gd name="connsiteY86" fmla="*/ 1652 h 9697"/>
              <a:gd name="connsiteX87" fmla="*/ 6947 w 9141"/>
              <a:gd name="connsiteY87" fmla="*/ 1350 h 9697"/>
              <a:gd name="connsiteX88" fmla="*/ 7239 w 9141"/>
              <a:gd name="connsiteY88" fmla="*/ 1062 h 9697"/>
              <a:gd name="connsiteX89" fmla="*/ 7206 w 9141"/>
              <a:gd name="connsiteY89" fmla="*/ 860 h 9697"/>
              <a:gd name="connsiteX90" fmla="*/ 7336 w 9141"/>
              <a:gd name="connsiteY90" fmla="*/ 977 h 9697"/>
              <a:gd name="connsiteX91" fmla="*/ 7267 w 9141"/>
              <a:gd name="connsiteY91" fmla="*/ 1365 h 9697"/>
              <a:gd name="connsiteX92" fmla="*/ 7354 w 9141"/>
              <a:gd name="connsiteY92" fmla="*/ 1421 h 9697"/>
              <a:gd name="connsiteX93" fmla="*/ 7753 w 9141"/>
              <a:gd name="connsiteY93" fmla="*/ 1550 h 9697"/>
              <a:gd name="connsiteX94" fmla="*/ 7399 w 9141"/>
              <a:gd name="connsiteY94" fmla="*/ 1221 h 9697"/>
              <a:gd name="connsiteX95" fmla="*/ 7658 w 9141"/>
              <a:gd name="connsiteY95" fmla="*/ 1235 h 9697"/>
              <a:gd name="connsiteX96" fmla="*/ 7608 w 9141"/>
              <a:gd name="connsiteY96" fmla="*/ 1105 h 9697"/>
              <a:gd name="connsiteX97" fmla="*/ 7753 w 9141"/>
              <a:gd name="connsiteY97" fmla="*/ 1049 h 9697"/>
              <a:gd name="connsiteX98" fmla="*/ 8482 w 9141"/>
              <a:gd name="connsiteY98" fmla="*/ 1292 h 9697"/>
              <a:gd name="connsiteX99" fmla="*/ 8337 w 9141"/>
              <a:gd name="connsiteY99" fmla="*/ 1465 h 9697"/>
              <a:gd name="connsiteX100" fmla="*/ 8324 w 9141"/>
              <a:gd name="connsiteY100" fmla="*/ 1723 h 9697"/>
              <a:gd name="connsiteX101" fmla="*/ 8467 w 9141"/>
              <a:gd name="connsiteY101" fmla="*/ 1868 h 9697"/>
              <a:gd name="connsiteX102" fmla="*/ 8543 w 9141"/>
              <a:gd name="connsiteY102" fmla="*/ 1292 h 9697"/>
              <a:gd name="connsiteX103" fmla="*/ 8145 w 9141"/>
              <a:gd name="connsiteY103" fmla="*/ 1004 h 9697"/>
              <a:gd name="connsiteX104" fmla="*/ 8068 w 9141"/>
              <a:gd name="connsiteY104" fmla="*/ 617 h 9697"/>
              <a:gd name="connsiteX105" fmla="*/ 8980 w 9141"/>
              <a:gd name="connsiteY105" fmla="*/ 475 h 9697"/>
              <a:gd name="connsiteX106" fmla="*/ 8879 w 9141"/>
              <a:gd name="connsiteY106" fmla="*/ 100 h 9697"/>
              <a:gd name="connsiteX107" fmla="*/ 8980 w 9141"/>
              <a:gd name="connsiteY107" fmla="*/ 184 h 9697"/>
              <a:gd name="connsiteX108" fmla="*/ 9141 w 9141"/>
              <a:gd name="connsiteY108" fmla="*/ 42 h 9697"/>
              <a:gd name="connsiteX109" fmla="*/ 9026 w 9141"/>
              <a:gd name="connsiteY109" fmla="*/ 0 h 9697"/>
              <a:gd name="connsiteX110" fmla="*/ 5656 w 9141"/>
              <a:gd name="connsiteY110" fmla="*/ 6607 h 9697"/>
              <a:gd name="connsiteX111" fmla="*/ 5307 w 9141"/>
              <a:gd name="connsiteY111" fmla="*/ 6377 h 9697"/>
              <a:gd name="connsiteX112" fmla="*/ 4967 w 9141"/>
              <a:gd name="connsiteY112" fmla="*/ 6552 h 9697"/>
              <a:gd name="connsiteX113" fmla="*/ 4884 w 9141"/>
              <a:gd name="connsiteY113" fmla="*/ 6491 h 9697"/>
              <a:gd name="connsiteX114" fmla="*/ 4559 w 9141"/>
              <a:gd name="connsiteY114" fmla="*/ 4236 h 9697"/>
              <a:gd name="connsiteX115" fmla="*/ 4715 w 9141"/>
              <a:gd name="connsiteY115" fmla="*/ 6637 h 9697"/>
              <a:gd name="connsiteX116" fmla="*/ 4399 w 9141"/>
              <a:gd name="connsiteY116" fmla="*/ 6694 h 9697"/>
              <a:gd name="connsiteX117" fmla="*/ 4283 w 9141"/>
              <a:gd name="connsiteY117" fmla="*/ 6637 h 9697"/>
              <a:gd name="connsiteX118" fmla="*/ 4249 w 9141"/>
              <a:gd name="connsiteY118" fmla="*/ 6694 h 9697"/>
              <a:gd name="connsiteX119" fmla="*/ 4419 w 9141"/>
              <a:gd name="connsiteY119" fmla="*/ 6910 h 9697"/>
              <a:gd name="connsiteX120" fmla="*/ 4302 w 9141"/>
              <a:gd name="connsiteY120" fmla="*/ 7039 h 9697"/>
              <a:gd name="connsiteX121" fmla="*/ 4312 w 9141"/>
              <a:gd name="connsiteY121" fmla="*/ 7225 h 9697"/>
              <a:gd name="connsiteX122" fmla="*/ 4490 w 9141"/>
              <a:gd name="connsiteY122" fmla="*/ 7241 h 9697"/>
              <a:gd name="connsiteX123" fmla="*/ 4564 w 9141"/>
              <a:gd name="connsiteY123" fmla="*/ 7413 h 9697"/>
              <a:gd name="connsiteX124" fmla="*/ 4523 w 9141"/>
              <a:gd name="connsiteY124" fmla="*/ 7541 h 9697"/>
              <a:gd name="connsiteX125" fmla="*/ 4399 w 9141"/>
              <a:gd name="connsiteY125" fmla="*/ 7455 h 9697"/>
              <a:gd name="connsiteX126" fmla="*/ 4283 w 9141"/>
              <a:gd name="connsiteY126" fmla="*/ 7527 h 9697"/>
              <a:gd name="connsiteX127" fmla="*/ 4189 w 9141"/>
              <a:gd name="connsiteY127" fmla="*/ 7455 h 9697"/>
              <a:gd name="connsiteX128" fmla="*/ 4139 w 9141"/>
              <a:gd name="connsiteY128" fmla="*/ 7340 h 9697"/>
              <a:gd name="connsiteX129" fmla="*/ 4022 w 9141"/>
              <a:gd name="connsiteY129" fmla="*/ 7413 h 9697"/>
              <a:gd name="connsiteX130" fmla="*/ 3918 w 9141"/>
              <a:gd name="connsiteY130" fmla="*/ 7340 h 9697"/>
              <a:gd name="connsiteX131" fmla="*/ 3828 w 9141"/>
              <a:gd name="connsiteY131" fmla="*/ 7455 h 9697"/>
              <a:gd name="connsiteX132" fmla="*/ 3691 w 9141"/>
              <a:gd name="connsiteY132" fmla="*/ 7469 h 9697"/>
              <a:gd name="connsiteX133" fmla="*/ 3599 w 9141"/>
              <a:gd name="connsiteY133" fmla="*/ 7340 h 9697"/>
              <a:gd name="connsiteX134" fmla="*/ 3119 w 9141"/>
              <a:gd name="connsiteY134" fmla="*/ 7298 h 9697"/>
              <a:gd name="connsiteX135" fmla="*/ 3060 w 9141"/>
              <a:gd name="connsiteY135" fmla="*/ 7369 h 9697"/>
              <a:gd name="connsiteX136" fmla="*/ 3016 w 9141"/>
              <a:gd name="connsiteY136" fmla="*/ 7369 h 9697"/>
              <a:gd name="connsiteX137" fmla="*/ 2933 w 9141"/>
              <a:gd name="connsiteY137" fmla="*/ 7513 h 9697"/>
              <a:gd name="connsiteX138" fmla="*/ 2946 w 9141"/>
              <a:gd name="connsiteY138" fmla="*/ 7657 h 9697"/>
              <a:gd name="connsiteX139" fmla="*/ 2893 w 9141"/>
              <a:gd name="connsiteY139" fmla="*/ 7657 h 9697"/>
              <a:gd name="connsiteX140" fmla="*/ 2851 w 9141"/>
              <a:gd name="connsiteY140" fmla="*/ 7541 h 9697"/>
              <a:gd name="connsiteX141" fmla="*/ 2785 w 9141"/>
              <a:gd name="connsiteY141" fmla="*/ 7556 h 9697"/>
              <a:gd name="connsiteX142" fmla="*/ 2764 w 9141"/>
              <a:gd name="connsiteY142" fmla="*/ 7973 h 9697"/>
              <a:gd name="connsiteX143" fmla="*/ 2840 w 9141"/>
              <a:gd name="connsiteY143" fmla="*/ 8103 h 9697"/>
              <a:gd name="connsiteX144" fmla="*/ 2840 w 9141"/>
              <a:gd name="connsiteY144" fmla="*/ 8217 h 9697"/>
              <a:gd name="connsiteX145" fmla="*/ 2915 w 9141"/>
              <a:gd name="connsiteY145" fmla="*/ 8203 h 9697"/>
              <a:gd name="connsiteX146" fmla="*/ 3016 w 9141"/>
              <a:gd name="connsiteY146" fmla="*/ 8144 h 9697"/>
              <a:gd name="connsiteX147" fmla="*/ 3106 w 9141"/>
              <a:gd name="connsiteY147" fmla="*/ 8332 h 9697"/>
              <a:gd name="connsiteX148" fmla="*/ 3171 w 9141"/>
              <a:gd name="connsiteY148" fmla="*/ 8448 h 9697"/>
              <a:gd name="connsiteX149" fmla="*/ 3237 w 9141"/>
              <a:gd name="connsiteY149" fmla="*/ 8604 h 9697"/>
              <a:gd name="connsiteX150" fmla="*/ 3350 w 9141"/>
              <a:gd name="connsiteY150" fmla="*/ 8632 h 9697"/>
              <a:gd name="connsiteX151" fmla="*/ 3205 w 9141"/>
              <a:gd name="connsiteY151" fmla="*/ 8763 h 9697"/>
              <a:gd name="connsiteX152" fmla="*/ 3106 w 9141"/>
              <a:gd name="connsiteY152" fmla="*/ 8649 h 9697"/>
              <a:gd name="connsiteX153" fmla="*/ 3001 w 9141"/>
              <a:gd name="connsiteY153" fmla="*/ 9122 h 9697"/>
              <a:gd name="connsiteX154" fmla="*/ 3127 w 9141"/>
              <a:gd name="connsiteY154" fmla="*/ 9237 h 9697"/>
              <a:gd name="connsiteX155" fmla="*/ 3237 w 9141"/>
              <a:gd name="connsiteY155" fmla="*/ 9697 h 9697"/>
              <a:gd name="connsiteX156" fmla="*/ 3139 w 9141"/>
              <a:gd name="connsiteY156" fmla="*/ 9610 h 9697"/>
              <a:gd name="connsiteX157" fmla="*/ 3037 w 9141"/>
              <a:gd name="connsiteY157" fmla="*/ 9567 h 9697"/>
              <a:gd name="connsiteX158" fmla="*/ 2915 w 9141"/>
              <a:gd name="connsiteY158" fmla="*/ 9540 h 9697"/>
              <a:gd name="connsiteX159" fmla="*/ 2840 w 9141"/>
              <a:gd name="connsiteY159" fmla="*/ 9495 h 9697"/>
              <a:gd name="connsiteX160" fmla="*/ 2753 w 9141"/>
              <a:gd name="connsiteY160" fmla="*/ 9466 h 9697"/>
              <a:gd name="connsiteX161" fmla="*/ 2685 w 9141"/>
              <a:gd name="connsiteY161" fmla="*/ 9310 h 9697"/>
              <a:gd name="connsiteX162" fmla="*/ 2533 w 9141"/>
              <a:gd name="connsiteY162" fmla="*/ 9410 h 9697"/>
              <a:gd name="connsiteX163" fmla="*/ 2389 w 9141"/>
              <a:gd name="connsiteY163" fmla="*/ 9396 h 9697"/>
              <a:gd name="connsiteX164" fmla="*/ 2297 w 9141"/>
              <a:gd name="connsiteY164" fmla="*/ 9266 h 9697"/>
              <a:gd name="connsiteX165" fmla="*/ 2060 w 9141"/>
              <a:gd name="connsiteY165" fmla="*/ 9136 h 9697"/>
              <a:gd name="connsiteX166" fmla="*/ 1813 w 9141"/>
              <a:gd name="connsiteY166" fmla="*/ 9151 h 9697"/>
              <a:gd name="connsiteX167" fmla="*/ 1560 w 9141"/>
              <a:gd name="connsiteY167" fmla="*/ 8936 h 9697"/>
              <a:gd name="connsiteX168" fmla="*/ 1764 w 9141"/>
              <a:gd name="connsiteY168" fmla="*/ 8720 h 9697"/>
              <a:gd name="connsiteX169" fmla="*/ 1787 w 9141"/>
              <a:gd name="connsiteY169" fmla="*/ 8547 h 9697"/>
              <a:gd name="connsiteX170" fmla="*/ 1787 w 9141"/>
              <a:gd name="connsiteY170" fmla="*/ 8360 h 9697"/>
              <a:gd name="connsiteX171" fmla="*/ 1794 w 9141"/>
              <a:gd name="connsiteY171" fmla="*/ 8231 h 9697"/>
              <a:gd name="connsiteX172" fmla="*/ 1931 w 9141"/>
              <a:gd name="connsiteY172" fmla="*/ 8173 h 9697"/>
              <a:gd name="connsiteX173" fmla="*/ 1860 w 9141"/>
              <a:gd name="connsiteY173" fmla="*/ 7900 h 9697"/>
              <a:gd name="connsiteX174" fmla="*/ 1705 w 9141"/>
              <a:gd name="connsiteY174" fmla="*/ 7831 h 9697"/>
              <a:gd name="connsiteX175" fmla="*/ 1633 w 9141"/>
              <a:gd name="connsiteY175" fmla="*/ 7787 h 9697"/>
              <a:gd name="connsiteX176" fmla="*/ 1527 w 9141"/>
              <a:gd name="connsiteY176" fmla="*/ 7831 h 9697"/>
              <a:gd name="connsiteX177" fmla="*/ 1301 w 9141"/>
              <a:gd name="connsiteY177" fmla="*/ 7758 h 9697"/>
              <a:gd name="connsiteX178" fmla="*/ 1122 w 9141"/>
              <a:gd name="connsiteY178" fmla="*/ 7484 h 9697"/>
              <a:gd name="connsiteX179" fmla="*/ 977 w 9141"/>
              <a:gd name="connsiteY179" fmla="*/ 7398 h 9697"/>
              <a:gd name="connsiteX180" fmla="*/ 918 w 9141"/>
              <a:gd name="connsiteY180" fmla="*/ 7153 h 9697"/>
              <a:gd name="connsiteX181" fmla="*/ 783 w 9141"/>
              <a:gd name="connsiteY181" fmla="*/ 7126 h 9697"/>
              <a:gd name="connsiteX182" fmla="*/ 661 w 9141"/>
              <a:gd name="connsiteY182" fmla="*/ 7210 h 9697"/>
              <a:gd name="connsiteX183" fmla="*/ 587 w 9141"/>
              <a:gd name="connsiteY183" fmla="*/ 7255 h 9697"/>
              <a:gd name="connsiteX184" fmla="*/ 551 w 9141"/>
              <a:gd name="connsiteY184" fmla="*/ 7140 h 9697"/>
              <a:gd name="connsiteX185" fmla="*/ 483 w 9141"/>
              <a:gd name="connsiteY185" fmla="*/ 7039 h 9697"/>
              <a:gd name="connsiteX186" fmla="*/ 661 w 9141"/>
              <a:gd name="connsiteY186" fmla="*/ 7012 h 9697"/>
              <a:gd name="connsiteX187" fmla="*/ 646 w 9141"/>
              <a:gd name="connsiteY187" fmla="*/ 6938 h 9697"/>
              <a:gd name="connsiteX188" fmla="*/ 604 w 9141"/>
              <a:gd name="connsiteY188" fmla="*/ 6896 h 9697"/>
              <a:gd name="connsiteX189" fmla="*/ 551 w 9141"/>
              <a:gd name="connsiteY189" fmla="*/ 6838 h 9697"/>
              <a:gd name="connsiteX190" fmla="*/ 452 w 9141"/>
              <a:gd name="connsiteY190" fmla="*/ 6552 h 9697"/>
              <a:gd name="connsiteX191" fmla="*/ 321 w 9141"/>
              <a:gd name="connsiteY191" fmla="*/ 6394 h 9697"/>
              <a:gd name="connsiteX192" fmla="*/ 187 w 9141"/>
              <a:gd name="connsiteY192" fmla="*/ 6394 h 9697"/>
              <a:gd name="connsiteX193" fmla="*/ 40 w 9141"/>
              <a:gd name="connsiteY193" fmla="*/ 6394 h 9697"/>
              <a:gd name="connsiteX194" fmla="*/ 0 w 9141"/>
              <a:gd name="connsiteY194" fmla="*/ 6178 h 9697"/>
              <a:gd name="connsiteX195" fmla="*/ 83 w 9141"/>
              <a:gd name="connsiteY195" fmla="*/ 6034 h 9697"/>
              <a:gd name="connsiteX0" fmla="*/ 91 w 10000"/>
              <a:gd name="connsiteY0" fmla="*/ 6223 h 10000"/>
              <a:gd name="connsiteX1" fmla="*/ 160 w 10000"/>
              <a:gd name="connsiteY1" fmla="*/ 5955 h 10000"/>
              <a:gd name="connsiteX2" fmla="*/ 264 w 10000"/>
              <a:gd name="connsiteY2" fmla="*/ 5718 h 10000"/>
              <a:gd name="connsiteX3" fmla="*/ 183 w 10000"/>
              <a:gd name="connsiteY3" fmla="*/ 5437 h 10000"/>
              <a:gd name="connsiteX4" fmla="*/ 183 w 10000"/>
              <a:gd name="connsiteY4" fmla="*/ 5273 h 10000"/>
              <a:gd name="connsiteX5" fmla="*/ 554 w 10000"/>
              <a:gd name="connsiteY5" fmla="*/ 5199 h 10000"/>
              <a:gd name="connsiteX6" fmla="*/ 290 w 10000"/>
              <a:gd name="connsiteY6" fmla="*/ 5111 h 10000"/>
              <a:gd name="connsiteX7" fmla="*/ 295 w 10000"/>
              <a:gd name="connsiteY7" fmla="*/ 4992 h 10000"/>
              <a:gd name="connsiteX8" fmla="*/ 131 w 10000"/>
              <a:gd name="connsiteY8" fmla="*/ 5022 h 10000"/>
              <a:gd name="connsiteX9" fmla="*/ 757 w 10000"/>
              <a:gd name="connsiteY9" fmla="*/ 4368 h 10000"/>
              <a:gd name="connsiteX10" fmla="*/ 479 w 10000"/>
              <a:gd name="connsiteY10" fmla="*/ 3689 h 10000"/>
              <a:gd name="connsiteX11" fmla="*/ 554 w 10000"/>
              <a:gd name="connsiteY11" fmla="*/ 3363 h 10000"/>
              <a:gd name="connsiteX12" fmla="*/ 388 w 10000"/>
              <a:gd name="connsiteY12" fmla="*/ 2993 h 10000"/>
              <a:gd name="connsiteX13" fmla="*/ 519 w 10000"/>
              <a:gd name="connsiteY13" fmla="*/ 2784 h 10000"/>
              <a:gd name="connsiteX14" fmla="*/ 290 w 10000"/>
              <a:gd name="connsiteY14" fmla="*/ 2503 h 10000"/>
              <a:gd name="connsiteX15" fmla="*/ 351 w 10000"/>
              <a:gd name="connsiteY15" fmla="*/ 2267 h 10000"/>
              <a:gd name="connsiteX16" fmla="*/ 661 w 10000"/>
              <a:gd name="connsiteY16" fmla="*/ 2000 h 10000"/>
              <a:gd name="connsiteX17" fmla="*/ 830 w 10000"/>
              <a:gd name="connsiteY17" fmla="*/ 1972 h 10000"/>
              <a:gd name="connsiteX18" fmla="*/ 1032 w 10000"/>
              <a:gd name="connsiteY18" fmla="*/ 2028 h 10000"/>
              <a:gd name="connsiteX19" fmla="*/ 857 w 10000"/>
              <a:gd name="connsiteY19" fmla="*/ 2089 h 10000"/>
              <a:gd name="connsiteX20" fmla="*/ 1004 w 10000"/>
              <a:gd name="connsiteY20" fmla="*/ 2191 h 10000"/>
              <a:gd name="connsiteX21" fmla="*/ 1480 w 10000"/>
              <a:gd name="connsiteY21" fmla="*/ 2222 h 10000"/>
              <a:gd name="connsiteX22" fmla="*/ 2354 w 10000"/>
              <a:gd name="connsiteY22" fmla="*/ 2771 h 10000"/>
              <a:gd name="connsiteX23" fmla="*/ 2365 w 10000"/>
              <a:gd name="connsiteY23" fmla="*/ 3036 h 10000"/>
              <a:gd name="connsiteX24" fmla="*/ 1998 w 10000"/>
              <a:gd name="connsiteY24" fmla="*/ 3288 h 10000"/>
              <a:gd name="connsiteX25" fmla="*/ 830 w 10000"/>
              <a:gd name="connsiteY25" fmla="*/ 2947 h 10000"/>
              <a:gd name="connsiteX26" fmla="*/ 1309 w 10000"/>
              <a:gd name="connsiteY26" fmla="*/ 3347 h 10000"/>
              <a:gd name="connsiteX27" fmla="*/ 1300 w 10000"/>
              <a:gd name="connsiteY27" fmla="*/ 3805 h 10000"/>
              <a:gd name="connsiteX28" fmla="*/ 1757 w 10000"/>
              <a:gd name="connsiteY28" fmla="*/ 4029 h 10000"/>
              <a:gd name="connsiteX29" fmla="*/ 1888 w 10000"/>
              <a:gd name="connsiteY29" fmla="*/ 3999 h 10000"/>
              <a:gd name="connsiteX30" fmla="*/ 1821 w 10000"/>
              <a:gd name="connsiteY30" fmla="*/ 3805 h 10000"/>
              <a:gd name="connsiteX31" fmla="*/ 1604 w 10000"/>
              <a:gd name="connsiteY31" fmla="*/ 3734 h 10000"/>
              <a:gd name="connsiteX32" fmla="*/ 1662 w 10000"/>
              <a:gd name="connsiteY32" fmla="*/ 3568 h 10000"/>
              <a:gd name="connsiteX33" fmla="*/ 1865 w 10000"/>
              <a:gd name="connsiteY33" fmla="*/ 3749 h 10000"/>
              <a:gd name="connsiteX34" fmla="*/ 2323 w 10000"/>
              <a:gd name="connsiteY34" fmla="*/ 3805 h 10000"/>
              <a:gd name="connsiteX35" fmla="*/ 2132 w 10000"/>
              <a:gd name="connsiteY35" fmla="*/ 3435 h 10000"/>
              <a:gd name="connsiteX36" fmla="*/ 2556 w 10000"/>
              <a:gd name="connsiteY36" fmla="*/ 3140 h 10000"/>
              <a:gd name="connsiteX37" fmla="*/ 2856 w 10000"/>
              <a:gd name="connsiteY37" fmla="*/ 3347 h 10000"/>
              <a:gd name="connsiteX38" fmla="*/ 2838 w 10000"/>
              <a:gd name="connsiteY38" fmla="*/ 2534 h 10000"/>
              <a:gd name="connsiteX39" fmla="*/ 2724 w 10000"/>
              <a:gd name="connsiteY39" fmla="*/ 2400 h 10000"/>
              <a:gd name="connsiteX40" fmla="*/ 3223 w 10000"/>
              <a:gd name="connsiteY40" fmla="*/ 2593 h 10000"/>
              <a:gd name="connsiteX41" fmla="*/ 3266 w 10000"/>
              <a:gd name="connsiteY41" fmla="*/ 2681 h 10000"/>
              <a:gd name="connsiteX42" fmla="*/ 2984 w 10000"/>
              <a:gd name="connsiteY42" fmla="*/ 2829 h 10000"/>
              <a:gd name="connsiteX43" fmla="*/ 3266 w 10000"/>
              <a:gd name="connsiteY43" fmla="*/ 3095 h 10000"/>
              <a:gd name="connsiteX44" fmla="*/ 3492 w 10000"/>
              <a:gd name="connsiteY44" fmla="*/ 2784 h 10000"/>
              <a:gd name="connsiteX45" fmla="*/ 4432 w 10000"/>
              <a:gd name="connsiteY45" fmla="*/ 2297 h 10000"/>
              <a:gd name="connsiteX46" fmla="*/ 4583 w 10000"/>
              <a:gd name="connsiteY46" fmla="*/ 2280 h 10000"/>
              <a:gd name="connsiteX47" fmla="*/ 4432 w 10000"/>
              <a:gd name="connsiteY47" fmla="*/ 2354 h 10000"/>
              <a:gd name="connsiteX48" fmla="*/ 4892 w 10000"/>
              <a:gd name="connsiteY48" fmla="*/ 4355 h 10000"/>
              <a:gd name="connsiteX49" fmla="*/ 5275 w 10000"/>
              <a:gd name="connsiteY49" fmla="*/ 2280 h 10000"/>
              <a:gd name="connsiteX50" fmla="*/ 5434 w 10000"/>
              <a:gd name="connsiteY50" fmla="*/ 2503 h 10000"/>
              <a:gd name="connsiteX51" fmla="*/ 5595 w 10000"/>
              <a:gd name="connsiteY51" fmla="*/ 2340 h 10000"/>
              <a:gd name="connsiteX52" fmla="*/ 5504 w 10000"/>
              <a:gd name="connsiteY52" fmla="*/ 2072 h 10000"/>
              <a:gd name="connsiteX53" fmla="*/ 5600 w 10000"/>
              <a:gd name="connsiteY53" fmla="*/ 1985 h 10000"/>
              <a:gd name="connsiteX54" fmla="*/ 6131 w 10000"/>
              <a:gd name="connsiteY54" fmla="*/ 2118 h 10000"/>
              <a:gd name="connsiteX55" fmla="*/ 6818 w 10000"/>
              <a:gd name="connsiteY55" fmla="*/ 2576 h 10000"/>
              <a:gd name="connsiteX56" fmla="*/ 6952 w 10000"/>
              <a:gd name="connsiteY56" fmla="*/ 2354 h 10000"/>
              <a:gd name="connsiteX57" fmla="*/ 6805 w 10000"/>
              <a:gd name="connsiteY57" fmla="*/ 2118 h 10000"/>
              <a:gd name="connsiteX58" fmla="*/ 6589 w 10000"/>
              <a:gd name="connsiteY58" fmla="*/ 2058 h 10000"/>
              <a:gd name="connsiteX59" fmla="*/ 6671 w 10000"/>
              <a:gd name="connsiteY59" fmla="*/ 1688 h 10000"/>
              <a:gd name="connsiteX60" fmla="*/ 6527 w 10000"/>
              <a:gd name="connsiteY60" fmla="*/ 1643 h 10000"/>
              <a:gd name="connsiteX61" fmla="*/ 6576 w 10000"/>
              <a:gd name="connsiteY61" fmla="*/ 1465 h 10000"/>
              <a:gd name="connsiteX62" fmla="*/ 6825 w 10000"/>
              <a:gd name="connsiteY62" fmla="*/ 1288 h 10000"/>
              <a:gd name="connsiteX63" fmla="*/ 6998 w 10000"/>
              <a:gd name="connsiteY63" fmla="*/ 843 h 10000"/>
              <a:gd name="connsiteX64" fmla="*/ 7351 w 10000"/>
              <a:gd name="connsiteY64" fmla="*/ 858 h 10000"/>
              <a:gd name="connsiteX65" fmla="*/ 7532 w 10000"/>
              <a:gd name="connsiteY65" fmla="*/ 916 h 10000"/>
              <a:gd name="connsiteX66" fmla="*/ 7394 w 10000"/>
              <a:gd name="connsiteY66" fmla="*/ 1392 h 10000"/>
              <a:gd name="connsiteX67" fmla="*/ 7540 w 10000"/>
              <a:gd name="connsiteY67" fmla="*/ 1614 h 10000"/>
              <a:gd name="connsiteX68" fmla="*/ 7495 w 10000"/>
              <a:gd name="connsiteY68" fmla="*/ 2267 h 10000"/>
              <a:gd name="connsiteX69" fmla="*/ 7675 w 10000"/>
              <a:gd name="connsiteY69" fmla="*/ 2489 h 10000"/>
              <a:gd name="connsiteX70" fmla="*/ 7600 w 10000"/>
              <a:gd name="connsiteY70" fmla="*/ 2726 h 10000"/>
              <a:gd name="connsiteX71" fmla="*/ 7334 w 10000"/>
              <a:gd name="connsiteY71" fmla="*/ 2904 h 10000"/>
              <a:gd name="connsiteX72" fmla="*/ 7416 w 10000"/>
              <a:gd name="connsiteY72" fmla="*/ 2993 h 10000"/>
              <a:gd name="connsiteX73" fmla="*/ 7062 w 10000"/>
              <a:gd name="connsiteY73" fmla="*/ 3079 h 10000"/>
              <a:gd name="connsiteX74" fmla="*/ 7444 w 10000"/>
              <a:gd name="connsiteY74" fmla="*/ 3243 h 10000"/>
              <a:gd name="connsiteX75" fmla="*/ 7871 w 10000"/>
              <a:gd name="connsiteY75" fmla="*/ 2726 h 10000"/>
              <a:gd name="connsiteX76" fmla="*/ 7820 w 10000"/>
              <a:gd name="connsiteY76" fmla="*/ 2400 h 10000"/>
              <a:gd name="connsiteX77" fmla="*/ 7962 w 10000"/>
              <a:gd name="connsiteY77" fmla="*/ 2354 h 10000"/>
              <a:gd name="connsiteX78" fmla="*/ 8191 w 10000"/>
              <a:gd name="connsiteY78" fmla="*/ 2297 h 10000"/>
              <a:gd name="connsiteX79" fmla="*/ 8300 w 10000"/>
              <a:gd name="connsiteY79" fmla="*/ 2474 h 10000"/>
              <a:gd name="connsiteX80" fmla="*/ 8290 w 10000"/>
              <a:gd name="connsiteY80" fmla="*/ 2726 h 10000"/>
              <a:gd name="connsiteX81" fmla="*/ 8564 w 10000"/>
              <a:gd name="connsiteY81" fmla="*/ 2798 h 10000"/>
              <a:gd name="connsiteX82" fmla="*/ 8349 w 10000"/>
              <a:gd name="connsiteY82" fmla="*/ 2709 h 10000"/>
              <a:gd name="connsiteX83" fmla="*/ 8440 w 10000"/>
              <a:gd name="connsiteY83" fmla="*/ 2562 h 10000"/>
              <a:gd name="connsiteX84" fmla="*/ 8359 w 10000"/>
              <a:gd name="connsiteY84" fmla="*/ 2354 h 10000"/>
              <a:gd name="connsiteX85" fmla="*/ 7722 w 10000"/>
              <a:gd name="connsiteY85" fmla="*/ 2207 h 10000"/>
              <a:gd name="connsiteX86" fmla="*/ 7820 w 10000"/>
              <a:gd name="connsiteY86" fmla="*/ 1704 h 10000"/>
              <a:gd name="connsiteX87" fmla="*/ 7600 w 10000"/>
              <a:gd name="connsiteY87" fmla="*/ 1392 h 10000"/>
              <a:gd name="connsiteX88" fmla="*/ 7919 w 10000"/>
              <a:gd name="connsiteY88" fmla="*/ 1095 h 10000"/>
              <a:gd name="connsiteX89" fmla="*/ 7883 w 10000"/>
              <a:gd name="connsiteY89" fmla="*/ 887 h 10000"/>
              <a:gd name="connsiteX90" fmla="*/ 8025 w 10000"/>
              <a:gd name="connsiteY90" fmla="*/ 1008 h 10000"/>
              <a:gd name="connsiteX91" fmla="*/ 7950 w 10000"/>
              <a:gd name="connsiteY91" fmla="*/ 1408 h 10000"/>
              <a:gd name="connsiteX92" fmla="*/ 8045 w 10000"/>
              <a:gd name="connsiteY92" fmla="*/ 1465 h 10000"/>
              <a:gd name="connsiteX93" fmla="*/ 8482 w 10000"/>
              <a:gd name="connsiteY93" fmla="*/ 1598 h 10000"/>
              <a:gd name="connsiteX94" fmla="*/ 8094 w 10000"/>
              <a:gd name="connsiteY94" fmla="*/ 1259 h 10000"/>
              <a:gd name="connsiteX95" fmla="*/ 8378 w 10000"/>
              <a:gd name="connsiteY95" fmla="*/ 1274 h 10000"/>
              <a:gd name="connsiteX96" fmla="*/ 8323 w 10000"/>
              <a:gd name="connsiteY96" fmla="*/ 1140 h 10000"/>
              <a:gd name="connsiteX97" fmla="*/ 8482 w 10000"/>
              <a:gd name="connsiteY97" fmla="*/ 1082 h 10000"/>
              <a:gd name="connsiteX98" fmla="*/ 9279 w 10000"/>
              <a:gd name="connsiteY98" fmla="*/ 1332 h 10000"/>
              <a:gd name="connsiteX99" fmla="*/ 9120 w 10000"/>
              <a:gd name="connsiteY99" fmla="*/ 1511 h 10000"/>
              <a:gd name="connsiteX100" fmla="*/ 9106 w 10000"/>
              <a:gd name="connsiteY100" fmla="*/ 1777 h 10000"/>
              <a:gd name="connsiteX101" fmla="*/ 9263 w 10000"/>
              <a:gd name="connsiteY101" fmla="*/ 1926 h 10000"/>
              <a:gd name="connsiteX102" fmla="*/ 9346 w 10000"/>
              <a:gd name="connsiteY102" fmla="*/ 1332 h 10000"/>
              <a:gd name="connsiteX103" fmla="*/ 8910 w 10000"/>
              <a:gd name="connsiteY103" fmla="*/ 1035 h 10000"/>
              <a:gd name="connsiteX104" fmla="*/ 8826 w 10000"/>
              <a:gd name="connsiteY104" fmla="*/ 636 h 10000"/>
              <a:gd name="connsiteX105" fmla="*/ 9824 w 10000"/>
              <a:gd name="connsiteY105" fmla="*/ 490 h 10000"/>
              <a:gd name="connsiteX106" fmla="*/ 9713 w 10000"/>
              <a:gd name="connsiteY106" fmla="*/ 103 h 10000"/>
              <a:gd name="connsiteX107" fmla="*/ 10000 w 10000"/>
              <a:gd name="connsiteY107" fmla="*/ 43 h 10000"/>
              <a:gd name="connsiteX108" fmla="*/ 9874 w 10000"/>
              <a:gd name="connsiteY108" fmla="*/ 0 h 10000"/>
              <a:gd name="connsiteX109" fmla="*/ 6188 w 10000"/>
              <a:gd name="connsiteY109" fmla="*/ 6813 h 10000"/>
              <a:gd name="connsiteX110" fmla="*/ 5806 w 10000"/>
              <a:gd name="connsiteY110" fmla="*/ 6576 h 10000"/>
              <a:gd name="connsiteX111" fmla="*/ 5434 w 10000"/>
              <a:gd name="connsiteY111" fmla="*/ 6757 h 10000"/>
              <a:gd name="connsiteX112" fmla="*/ 5343 w 10000"/>
              <a:gd name="connsiteY112" fmla="*/ 6694 h 10000"/>
              <a:gd name="connsiteX113" fmla="*/ 4987 w 10000"/>
              <a:gd name="connsiteY113" fmla="*/ 4368 h 10000"/>
              <a:gd name="connsiteX114" fmla="*/ 5158 w 10000"/>
              <a:gd name="connsiteY114" fmla="*/ 6844 h 10000"/>
              <a:gd name="connsiteX115" fmla="*/ 4812 w 10000"/>
              <a:gd name="connsiteY115" fmla="*/ 6903 h 10000"/>
              <a:gd name="connsiteX116" fmla="*/ 4685 w 10000"/>
              <a:gd name="connsiteY116" fmla="*/ 6844 h 10000"/>
              <a:gd name="connsiteX117" fmla="*/ 4648 w 10000"/>
              <a:gd name="connsiteY117" fmla="*/ 6903 h 10000"/>
              <a:gd name="connsiteX118" fmla="*/ 4834 w 10000"/>
              <a:gd name="connsiteY118" fmla="*/ 7126 h 10000"/>
              <a:gd name="connsiteX119" fmla="*/ 4706 w 10000"/>
              <a:gd name="connsiteY119" fmla="*/ 7259 h 10000"/>
              <a:gd name="connsiteX120" fmla="*/ 4717 w 10000"/>
              <a:gd name="connsiteY120" fmla="*/ 7451 h 10000"/>
              <a:gd name="connsiteX121" fmla="*/ 4912 w 10000"/>
              <a:gd name="connsiteY121" fmla="*/ 7467 h 10000"/>
              <a:gd name="connsiteX122" fmla="*/ 4993 w 10000"/>
              <a:gd name="connsiteY122" fmla="*/ 7645 h 10000"/>
              <a:gd name="connsiteX123" fmla="*/ 4948 w 10000"/>
              <a:gd name="connsiteY123" fmla="*/ 7777 h 10000"/>
              <a:gd name="connsiteX124" fmla="*/ 4812 w 10000"/>
              <a:gd name="connsiteY124" fmla="*/ 7688 h 10000"/>
              <a:gd name="connsiteX125" fmla="*/ 4685 w 10000"/>
              <a:gd name="connsiteY125" fmla="*/ 7762 h 10000"/>
              <a:gd name="connsiteX126" fmla="*/ 4583 w 10000"/>
              <a:gd name="connsiteY126" fmla="*/ 7688 h 10000"/>
              <a:gd name="connsiteX127" fmla="*/ 4528 w 10000"/>
              <a:gd name="connsiteY127" fmla="*/ 7569 h 10000"/>
              <a:gd name="connsiteX128" fmla="*/ 4400 w 10000"/>
              <a:gd name="connsiteY128" fmla="*/ 7645 h 10000"/>
              <a:gd name="connsiteX129" fmla="*/ 4286 w 10000"/>
              <a:gd name="connsiteY129" fmla="*/ 7569 h 10000"/>
              <a:gd name="connsiteX130" fmla="*/ 4188 w 10000"/>
              <a:gd name="connsiteY130" fmla="*/ 7688 h 10000"/>
              <a:gd name="connsiteX131" fmla="*/ 4038 w 10000"/>
              <a:gd name="connsiteY131" fmla="*/ 7702 h 10000"/>
              <a:gd name="connsiteX132" fmla="*/ 3937 w 10000"/>
              <a:gd name="connsiteY132" fmla="*/ 7569 h 10000"/>
              <a:gd name="connsiteX133" fmla="*/ 3412 w 10000"/>
              <a:gd name="connsiteY133" fmla="*/ 7526 h 10000"/>
              <a:gd name="connsiteX134" fmla="*/ 3348 w 10000"/>
              <a:gd name="connsiteY134" fmla="*/ 7599 h 10000"/>
              <a:gd name="connsiteX135" fmla="*/ 3299 w 10000"/>
              <a:gd name="connsiteY135" fmla="*/ 7599 h 10000"/>
              <a:gd name="connsiteX136" fmla="*/ 3209 w 10000"/>
              <a:gd name="connsiteY136" fmla="*/ 7748 h 10000"/>
              <a:gd name="connsiteX137" fmla="*/ 3223 w 10000"/>
              <a:gd name="connsiteY137" fmla="*/ 7896 h 10000"/>
              <a:gd name="connsiteX138" fmla="*/ 3165 w 10000"/>
              <a:gd name="connsiteY138" fmla="*/ 7896 h 10000"/>
              <a:gd name="connsiteX139" fmla="*/ 3119 w 10000"/>
              <a:gd name="connsiteY139" fmla="*/ 7777 h 10000"/>
              <a:gd name="connsiteX140" fmla="*/ 3047 w 10000"/>
              <a:gd name="connsiteY140" fmla="*/ 7792 h 10000"/>
              <a:gd name="connsiteX141" fmla="*/ 3024 w 10000"/>
              <a:gd name="connsiteY141" fmla="*/ 8222 h 10000"/>
              <a:gd name="connsiteX142" fmla="*/ 3107 w 10000"/>
              <a:gd name="connsiteY142" fmla="*/ 8356 h 10000"/>
              <a:gd name="connsiteX143" fmla="*/ 3107 w 10000"/>
              <a:gd name="connsiteY143" fmla="*/ 8474 h 10000"/>
              <a:gd name="connsiteX144" fmla="*/ 3189 w 10000"/>
              <a:gd name="connsiteY144" fmla="*/ 8459 h 10000"/>
              <a:gd name="connsiteX145" fmla="*/ 3299 w 10000"/>
              <a:gd name="connsiteY145" fmla="*/ 8398 h 10000"/>
              <a:gd name="connsiteX146" fmla="*/ 3398 w 10000"/>
              <a:gd name="connsiteY146" fmla="*/ 8592 h 10000"/>
              <a:gd name="connsiteX147" fmla="*/ 3469 w 10000"/>
              <a:gd name="connsiteY147" fmla="*/ 8712 h 10000"/>
              <a:gd name="connsiteX148" fmla="*/ 3541 w 10000"/>
              <a:gd name="connsiteY148" fmla="*/ 8873 h 10000"/>
              <a:gd name="connsiteX149" fmla="*/ 3665 w 10000"/>
              <a:gd name="connsiteY149" fmla="*/ 8902 h 10000"/>
              <a:gd name="connsiteX150" fmla="*/ 3506 w 10000"/>
              <a:gd name="connsiteY150" fmla="*/ 9037 h 10000"/>
              <a:gd name="connsiteX151" fmla="*/ 3398 w 10000"/>
              <a:gd name="connsiteY151" fmla="*/ 8919 h 10000"/>
              <a:gd name="connsiteX152" fmla="*/ 3283 w 10000"/>
              <a:gd name="connsiteY152" fmla="*/ 9407 h 10000"/>
              <a:gd name="connsiteX153" fmla="*/ 3421 w 10000"/>
              <a:gd name="connsiteY153" fmla="*/ 9526 h 10000"/>
              <a:gd name="connsiteX154" fmla="*/ 3541 w 10000"/>
              <a:gd name="connsiteY154" fmla="*/ 10000 h 10000"/>
              <a:gd name="connsiteX155" fmla="*/ 3434 w 10000"/>
              <a:gd name="connsiteY155" fmla="*/ 9910 h 10000"/>
              <a:gd name="connsiteX156" fmla="*/ 3322 w 10000"/>
              <a:gd name="connsiteY156" fmla="*/ 9866 h 10000"/>
              <a:gd name="connsiteX157" fmla="*/ 3189 w 10000"/>
              <a:gd name="connsiteY157" fmla="*/ 9838 h 10000"/>
              <a:gd name="connsiteX158" fmla="*/ 3107 w 10000"/>
              <a:gd name="connsiteY158" fmla="*/ 9792 h 10000"/>
              <a:gd name="connsiteX159" fmla="*/ 3012 w 10000"/>
              <a:gd name="connsiteY159" fmla="*/ 9762 h 10000"/>
              <a:gd name="connsiteX160" fmla="*/ 2937 w 10000"/>
              <a:gd name="connsiteY160" fmla="*/ 9601 h 10000"/>
              <a:gd name="connsiteX161" fmla="*/ 2771 w 10000"/>
              <a:gd name="connsiteY161" fmla="*/ 9704 h 10000"/>
              <a:gd name="connsiteX162" fmla="*/ 2613 w 10000"/>
              <a:gd name="connsiteY162" fmla="*/ 9690 h 10000"/>
              <a:gd name="connsiteX163" fmla="*/ 2513 w 10000"/>
              <a:gd name="connsiteY163" fmla="*/ 9556 h 10000"/>
              <a:gd name="connsiteX164" fmla="*/ 2254 w 10000"/>
              <a:gd name="connsiteY164" fmla="*/ 9421 h 10000"/>
              <a:gd name="connsiteX165" fmla="*/ 1983 w 10000"/>
              <a:gd name="connsiteY165" fmla="*/ 9437 h 10000"/>
              <a:gd name="connsiteX166" fmla="*/ 1707 w 10000"/>
              <a:gd name="connsiteY166" fmla="*/ 9215 h 10000"/>
              <a:gd name="connsiteX167" fmla="*/ 1930 w 10000"/>
              <a:gd name="connsiteY167" fmla="*/ 8992 h 10000"/>
              <a:gd name="connsiteX168" fmla="*/ 1955 w 10000"/>
              <a:gd name="connsiteY168" fmla="*/ 8814 h 10000"/>
              <a:gd name="connsiteX169" fmla="*/ 1955 w 10000"/>
              <a:gd name="connsiteY169" fmla="*/ 8621 h 10000"/>
              <a:gd name="connsiteX170" fmla="*/ 1963 w 10000"/>
              <a:gd name="connsiteY170" fmla="*/ 8488 h 10000"/>
              <a:gd name="connsiteX171" fmla="*/ 2112 w 10000"/>
              <a:gd name="connsiteY171" fmla="*/ 8428 h 10000"/>
              <a:gd name="connsiteX172" fmla="*/ 2035 w 10000"/>
              <a:gd name="connsiteY172" fmla="*/ 8147 h 10000"/>
              <a:gd name="connsiteX173" fmla="*/ 1865 w 10000"/>
              <a:gd name="connsiteY173" fmla="*/ 8076 h 10000"/>
              <a:gd name="connsiteX174" fmla="*/ 1786 w 10000"/>
              <a:gd name="connsiteY174" fmla="*/ 8030 h 10000"/>
              <a:gd name="connsiteX175" fmla="*/ 1670 w 10000"/>
              <a:gd name="connsiteY175" fmla="*/ 8076 h 10000"/>
              <a:gd name="connsiteX176" fmla="*/ 1423 w 10000"/>
              <a:gd name="connsiteY176" fmla="*/ 8000 h 10000"/>
              <a:gd name="connsiteX177" fmla="*/ 1227 w 10000"/>
              <a:gd name="connsiteY177" fmla="*/ 7718 h 10000"/>
              <a:gd name="connsiteX178" fmla="*/ 1069 w 10000"/>
              <a:gd name="connsiteY178" fmla="*/ 7629 h 10000"/>
              <a:gd name="connsiteX179" fmla="*/ 1004 w 10000"/>
              <a:gd name="connsiteY179" fmla="*/ 7377 h 10000"/>
              <a:gd name="connsiteX180" fmla="*/ 857 w 10000"/>
              <a:gd name="connsiteY180" fmla="*/ 7349 h 10000"/>
              <a:gd name="connsiteX181" fmla="*/ 723 w 10000"/>
              <a:gd name="connsiteY181" fmla="*/ 7435 h 10000"/>
              <a:gd name="connsiteX182" fmla="*/ 642 w 10000"/>
              <a:gd name="connsiteY182" fmla="*/ 7482 h 10000"/>
              <a:gd name="connsiteX183" fmla="*/ 603 w 10000"/>
              <a:gd name="connsiteY183" fmla="*/ 7363 h 10000"/>
              <a:gd name="connsiteX184" fmla="*/ 528 w 10000"/>
              <a:gd name="connsiteY184" fmla="*/ 7259 h 10000"/>
              <a:gd name="connsiteX185" fmla="*/ 723 w 10000"/>
              <a:gd name="connsiteY185" fmla="*/ 7231 h 10000"/>
              <a:gd name="connsiteX186" fmla="*/ 707 w 10000"/>
              <a:gd name="connsiteY186" fmla="*/ 7155 h 10000"/>
              <a:gd name="connsiteX187" fmla="*/ 661 w 10000"/>
              <a:gd name="connsiteY187" fmla="*/ 7111 h 10000"/>
              <a:gd name="connsiteX188" fmla="*/ 603 w 10000"/>
              <a:gd name="connsiteY188" fmla="*/ 7052 h 10000"/>
              <a:gd name="connsiteX189" fmla="*/ 494 w 10000"/>
              <a:gd name="connsiteY189" fmla="*/ 6757 h 10000"/>
              <a:gd name="connsiteX190" fmla="*/ 351 w 10000"/>
              <a:gd name="connsiteY190" fmla="*/ 6594 h 10000"/>
              <a:gd name="connsiteX191" fmla="*/ 205 w 10000"/>
              <a:gd name="connsiteY191" fmla="*/ 6594 h 10000"/>
              <a:gd name="connsiteX192" fmla="*/ 44 w 10000"/>
              <a:gd name="connsiteY192" fmla="*/ 6594 h 10000"/>
              <a:gd name="connsiteX193" fmla="*/ 0 w 10000"/>
              <a:gd name="connsiteY193" fmla="*/ 6371 h 10000"/>
              <a:gd name="connsiteX194" fmla="*/ 91 w 10000"/>
              <a:gd name="connsiteY194" fmla="*/ 6223 h 10000"/>
              <a:gd name="connsiteX0" fmla="*/ 91 w 10000"/>
              <a:gd name="connsiteY0" fmla="*/ 6180 h 9957"/>
              <a:gd name="connsiteX1" fmla="*/ 160 w 10000"/>
              <a:gd name="connsiteY1" fmla="*/ 5912 h 9957"/>
              <a:gd name="connsiteX2" fmla="*/ 264 w 10000"/>
              <a:gd name="connsiteY2" fmla="*/ 5675 h 9957"/>
              <a:gd name="connsiteX3" fmla="*/ 183 w 10000"/>
              <a:gd name="connsiteY3" fmla="*/ 5394 h 9957"/>
              <a:gd name="connsiteX4" fmla="*/ 183 w 10000"/>
              <a:gd name="connsiteY4" fmla="*/ 5230 h 9957"/>
              <a:gd name="connsiteX5" fmla="*/ 554 w 10000"/>
              <a:gd name="connsiteY5" fmla="*/ 5156 h 9957"/>
              <a:gd name="connsiteX6" fmla="*/ 290 w 10000"/>
              <a:gd name="connsiteY6" fmla="*/ 5068 h 9957"/>
              <a:gd name="connsiteX7" fmla="*/ 295 w 10000"/>
              <a:gd name="connsiteY7" fmla="*/ 4949 h 9957"/>
              <a:gd name="connsiteX8" fmla="*/ 131 w 10000"/>
              <a:gd name="connsiteY8" fmla="*/ 4979 h 9957"/>
              <a:gd name="connsiteX9" fmla="*/ 757 w 10000"/>
              <a:gd name="connsiteY9" fmla="*/ 4325 h 9957"/>
              <a:gd name="connsiteX10" fmla="*/ 479 w 10000"/>
              <a:gd name="connsiteY10" fmla="*/ 3646 h 9957"/>
              <a:gd name="connsiteX11" fmla="*/ 554 w 10000"/>
              <a:gd name="connsiteY11" fmla="*/ 3320 h 9957"/>
              <a:gd name="connsiteX12" fmla="*/ 388 w 10000"/>
              <a:gd name="connsiteY12" fmla="*/ 2950 h 9957"/>
              <a:gd name="connsiteX13" fmla="*/ 519 w 10000"/>
              <a:gd name="connsiteY13" fmla="*/ 2741 h 9957"/>
              <a:gd name="connsiteX14" fmla="*/ 290 w 10000"/>
              <a:gd name="connsiteY14" fmla="*/ 2460 h 9957"/>
              <a:gd name="connsiteX15" fmla="*/ 351 w 10000"/>
              <a:gd name="connsiteY15" fmla="*/ 2224 h 9957"/>
              <a:gd name="connsiteX16" fmla="*/ 661 w 10000"/>
              <a:gd name="connsiteY16" fmla="*/ 1957 h 9957"/>
              <a:gd name="connsiteX17" fmla="*/ 830 w 10000"/>
              <a:gd name="connsiteY17" fmla="*/ 1929 h 9957"/>
              <a:gd name="connsiteX18" fmla="*/ 1032 w 10000"/>
              <a:gd name="connsiteY18" fmla="*/ 1985 h 9957"/>
              <a:gd name="connsiteX19" fmla="*/ 857 w 10000"/>
              <a:gd name="connsiteY19" fmla="*/ 2046 h 9957"/>
              <a:gd name="connsiteX20" fmla="*/ 1004 w 10000"/>
              <a:gd name="connsiteY20" fmla="*/ 2148 h 9957"/>
              <a:gd name="connsiteX21" fmla="*/ 1480 w 10000"/>
              <a:gd name="connsiteY21" fmla="*/ 2179 h 9957"/>
              <a:gd name="connsiteX22" fmla="*/ 2354 w 10000"/>
              <a:gd name="connsiteY22" fmla="*/ 2728 h 9957"/>
              <a:gd name="connsiteX23" fmla="*/ 2365 w 10000"/>
              <a:gd name="connsiteY23" fmla="*/ 2993 h 9957"/>
              <a:gd name="connsiteX24" fmla="*/ 1998 w 10000"/>
              <a:gd name="connsiteY24" fmla="*/ 3245 h 9957"/>
              <a:gd name="connsiteX25" fmla="*/ 830 w 10000"/>
              <a:gd name="connsiteY25" fmla="*/ 2904 h 9957"/>
              <a:gd name="connsiteX26" fmla="*/ 1309 w 10000"/>
              <a:gd name="connsiteY26" fmla="*/ 3304 h 9957"/>
              <a:gd name="connsiteX27" fmla="*/ 1300 w 10000"/>
              <a:gd name="connsiteY27" fmla="*/ 3762 h 9957"/>
              <a:gd name="connsiteX28" fmla="*/ 1757 w 10000"/>
              <a:gd name="connsiteY28" fmla="*/ 3986 h 9957"/>
              <a:gd name="connsiteX29" fmla="*/ 1888 w 10000"/>
              <a:gd name="connsiteY29" fmla="*/ 3956 h 9957"/>
              <a:gd name="connsiteX30" fmla="*/ 1821 w 10000"/>
              <a:gd name="connsiteY30" fmla="*/ 3762 h 9957"/>
              <a:gd name="connsiteX31" fmla="*/ 1604 w 10000"/>
              <a:gd name="connsiteY31" fmla="*/ 3691 h 9957"/>
              <a:gd name="connsiteX32" fmla="*/ 1662 w 10000"/>
              <a:gd name="connsiteY32" fmla="*/ 3525 h 9957"/>
              <a:gd name="connsiteX33" fmla="*/ 1865 w 10000"/>
              <a:gd name="connsiteY33" fmla="*/ 3706 h 9957"/>
              <a:gd name="connsiteX34" fmla="*/ 2323 w 10000"/>
              <a:gd name="connsiteY34" fmla="*/ 3762 h 9957"/>
              <a:gd name="connsiteX35" fmla="*/ 2132 w 10000"/>
              <a:gd name="connsiteY35" fmla="*/ 3392 h 9957"/>
              <a:gd name="connsiteX36" fmla="*/ 2556 w 10000"/>
              <a:gd name="connsiteY36" fmla="*/ 3097 h 9957"/>
              <a:gd name="connsiteX37" fmla="*/ 2856 w 10000"/>
              <a:gd name="connsiteY37" fmla="*/ 3304 h 9957"/>
              <a:gd name="connsiteX38" fmla="*/ 2838 w 10000"/>
              <a:gd name="connsiteY38" fmla="*/ 2491 h 9957"/>
              <a:gd name="connsiteX39" fmla="*/ 2724 w 10000"/>
              <a:gd name="connsiteY39" fmla="*/ 2357 h 9957"/>
              <a:gd name="connsiteX40" fmla="*/ 3223 w 10000"/>
              <a:gd name="connsiteY40" fmla="*/ 2550 h 9957"/>
              <a:gd name="connsiteX41" fmla="*/ 3266 w 10000"/>
              <a:gd name="connsiteY41" fmla="*/ 2638 h 9957"/>
              <a:gd name="connsiteX42" fmla="*/ 2984 w 10000"/>
              <a:gd name="connsiteY42" fmla="*/ 2786 h 9957"/>
              <a:gd name="connsiteX43" fmla="*/ 3266 w 10000"/>
              <a:gd name="connsiteY43" fmla="*/ 3052 h 9957"/>
              <a:gd name="connsiteX44" fmla="*/ 3492 w 10000"/>
              <a:gd name="connsiteY44" fmla="*/ 2741 h 9957"/>
              <a:gd name="connsiteX45" fmla="*/ 4432 w 10000"/>
              <a:gd name="connsiteY45" fmla="*/ 2254 h 9957"/>
              <a:gd name="connsiteX46" fmla="*/ 4583 w 10000"/>
              <a:gd name="connsiteY46" fmla="*/ 2237 h 9957"/>
              <a:gd name="connsiteX47" fmla="*/ 4432 w 10000"/>
              <a:gd name="connsiteY47" fmla="*/ 2311 h 9957"/>
              <a:gd name="connsiteX48" fmla="*/ 4892 w 10000"/>
              <a:gd name="connsiteY48" fmla="*/ 4312 h 9957"/>
              <a:gd name="connsiteX49" fmla="*/ 5275 w 10000"/>
              <a:gd name="connsiteY49" fmla="*/ 2237 h 9957"/>
              <a:gd name="connsiteX50" fmla="*/ 5434 w 10000"/>
              <a:gd name="connsiteY50" fmla="*/ 2460 h 9957"/>
              <a:gd name="connsiteX51" fmla="*/ 5595 w 10000"/>
              <a:gd name="connsiteY51" fmla="*/ 2297 h 9957"/>
              <a:gd name="connsiteX52" fmla="*/ 5504 w 10000"/>
              <a:gd name="connsiteY52" fmla="*/ 2029 h 9957"/>
              <a:gd name="connsiteX53" fmla="*/ 5600 w 10000"/>
              <a:gd name="connsiteY53" fmla="*/ 1942 h 9957"/>
              <a:gd name="connsiteX54" fmla="*/ 6131 w 10000"/>
              <a:gd name="connsiteY54" fmla="*/ 2075 h 9957"/>
              <a:gd name="connsiteX55" fmla="*/ 6818 w 10000"/>
              <a:gd name="connsiteY55" fmla="*/ 2533 h 9957"/>
              <a:gd name="connsiteX56" fmla="*/ 6952 w 10000"/>
              <a:gd name="connsiteY56" fmla="*/ 2311 h 9957"/>
              <a:gd name="connsiteX57" fmla="*/ 6805 w 10000"/>
              <a:gd name="connsiteY57" fmla="*/ 2075 h 9957"/>
              <a:gd name="connsiteX58" fmla="*/ 6589 w 10000"/>
              <a:gd name="connsiteY58" fmla="*/ 2015 h 9957"/>
              <a:gd name="connsiteX59" fmla="*/ 6671 w 10000"/>
              <a:gd name="connsiteY59" fmla="*/ 1645 h 9957"/>
              <a:gd name="connsiteX60" fmla="*/ 6527 w 10000"/>
              <a:gd name="connsiteY60" fmla="*/ 1600 h 9957"/>
              <a:gd name="connsiteX61" fmla="*/ 6576 w 10000"/>
              <a:gd name="connsiteY61" fmla="*/ 1422 h 9957"/>
              <a:gd name="connsiteX62" fmla="*/ 6825 w 10000"/>
              <a:gd name="connsiteY62" fmla="*/ 1245 h 9957"/>
              <a:gd name="connsiteX63" fmla="*/ 6998 w 10000"/>
              <a:gd name="connsiteY63" fmla="*/ 800 h 9957"/>
              <a:gd name="connsiteX64" fmla="*/ 7351 w 10000"/>
              <a:gd name="connsiteY64" fmla="*/ 815 h 9957"/>
              <a:gd name="connsiteX65" fmla="*/ 7532 w 10000"/>
              <a:gd name="connsiteY65" fmla="*/ 873 h 9957"/>
              <a:gd name="connsiteX66" fmla="*/ 7394 w 10000"/>
              <a:gd name="connsiteY66" fmla="*/ 1349 h 9957"/>
              <a:gd name="connsiteX67" fmla="*/ 7540 w 10000"/>
              <a:gd name="connsiteY67" fmla="*/ 1571 h 9957"/>
              <a:gd name="connsiteX68" fmla="*/ 7495 w 10000"/>
              <a:gd name="connsiteY68" fmla="*/ 2224 h 9957"/>
              <a:gd name="connsiteX69" fmla="*/ 7675 w 10000"/>
              <a:gd name="connsiteY69" fmla="*/ 2446 h 9957"/>
              <a:gd name="connsiteX70" fmla="*/ 7600 w 10000"/>
              <a:gd name="connsiteY70" fmla="*/ 2683 h 9957"/>
              <a:gd name="connsiteX71" fmla="*/ 7334 w 10000"/>
              <a:gd name="connsiteY71" fmla="*/ 2861 h 9957"/>
              <a:gd name="connsiteX72" fmla="*/ 7416 w 10000"/>
              <a:gd name="connsiteY72" fmla="*/ 2950 h 9957"/>
              <a:gd name="connsiteX73" fmla="*/ 7062 w 10000"/>
              <a:gd name="connsiteY73" fmla="*/ 3036 h 9957"/>
              <a:gd name="connsiteX74" fmla="*/ 7444 w 10000"/>
              <a:gd name="connsiteY74" fmla="*/ 3200 h 9957"/>
              <a:gd name="connsiteX75" fmla="*/ 7871 w 10000"/>
              <a:gd name="connsiteY75" fmla="*/ 2683 h 9957"/>
              <a:gd name="connsiteX76" fmla="*/ 7820 w 10000"/>
              <a:gd name="connsiteY76" fmla="*/ 2357 h 9957"/>
              <a:gd name="connsiteX77" fmla="*/ 7962 w 10000"/>
              <a:gd name="connsiteY77" fmla="*/ 2311 h 9957"/>
              <a:gd name="connsiteX78" fmla="*/ 8191 w 10000"/>
              <a:gd name="connsiteY78" fmla="*/ 2254 h 9957"/>
              <a:gd name="connsiteX79" fmla="*/ 8300 w 10000"/>
              <a:gd name="connsiteY79" fmla="*/ 2431 h 9957"/>
              <a:gd name="connsiteX80" fmla="*/ 8290 w 10000"/>
              <a:gd name="connsiteY80" fmla="*/ 2683 h 9957"/>
              <a:gd name="connsiteX81" fmla="*/ 8564 w 10000"/>
              <a:gd name="connsiteY81" fmla="*/ 2755 h 9957"/>
              <a:gd name="connsiteX82" fmla="*/ 8349 w 10000"/>
              <a:gd name="connsiteY82" fmla="*/ 2666 h 9957"/>
              <a:gd name="connsiteX83" fmla="*/ 8440 w 10000"/>
              <a:gd name="connsiteY83" fmla="*/ 2519 h 9957"/>
              <a:gd name="connsiteX84" fmla="*/ 8359 w 10000"/>
              <a:gd name="connsiteY84" fmla="*/ 2311 h 9957"/>
              <a:gd name="connsiteX85" fmla="*/ 7722 w 10000"/>
              <a:gd name="connsiteY85" fmla="*/ 2164 h 9957"/>
              <a:gd name="connsiteX86" fmla="*/ 7820 w 10000"/>
              <a:gd name="connsiteY86" fmla="*/ 1661 h 9957"/>
              <a:gd name="connsiteX87" fmla="*/ 7600 w 10000"/>
              <a:gd name="connsiteY87" fmla="*/ 1349 h 9957"/>
              <a:gd name="connsiteX88" fmla="*/ 7919 w 10000"/>
              <a:gd name="connsiteY88" fmla="*/ 1052 h 9957"/>
              <a:gd name="connsiteX89" fmla="*/ 7883 w 10000"/>
              <a:gd name="connsiteY89" fmla="*/ 844 h 9957"/>
              <a:gd name="connsiteX90" fmla="*/ 8025 w 10000"/>
              <a:gd name="connsiteY90" fmla="*/ 965 h 9957"/>
              <a:gd name="connsiteX91" fmla="*/ 7950 w 10000"/>
              <a:gd name="connsiteY91" fmla="*/ 1365 h 9957"/>
              <a:gd name="connsiteX92" fmla="*/ 8045 w 10000"/>
              <a:gd name="connsiteY92" fmla="*/ 1422 h 9957"/>
              <a:gd name="connsiteX93" fmla="*/ 8482 w 10000"/>
              <a:gd name="connsiteY93" fmla="*/ 1555 h 9957"/>
              <a:gd name="connsiteX94" fmla="*/ 8094 w 10000"/>
              <a:gd name="connsiteY94" fmla="*/ 1216 h 9957"/>
              <a:gd name="connsiteX95" fmla="*/ 8378 w 10000"/>
              <a:gd name="connsiteY95" fmla="*/ 1231 h 9957"/>
              <a:gd name="connsiteX96" fmla="*/ 8323 w 10000"/>
              <a:gd name="connsiteY96" fmla="*/ 1097 h 9957"/>
              <a:gd name="connsiteX97" fmla="*/ 8482 w 10000"/>
              <a:gd name="connsiteY97" fmla="*/ 1039 h 9957"/>
              <a:gd name="connsiteX98" fmla="*/ 9279 w 10000"/>
              <a:gd name="connsiteY98" fmla="*/ 1289 h 9957"/>
              <a:gd name="connsiteX99" fmla="*/ 9120 w 10000"/>
              <a:gd name="connsiteY99" fmla="*/ 1468 h 9957"/>
              <a:gd name="connsiteX100" fmla="*/ 9106 w 10000"/>
              <a:gd name="connsiteY100" fmla="*/ 1734 h 9957"/>
              <a:gd name="connsiteX101" fmla="*/ 9263 w 10000"/>
              <a:gd name="connsiteY101" fmla="*/ 1883 h 9957"/>
              <a:gd name="connsiteX102" fmla="*/ 9346 w 10000"/>
              <a:gd name="connsiteY102" fmla="*/ 1289 h 9957"/>
              <a:gd name="connsiteX103" fmla="*/ 8910 w 10000"/>
              <a:gd name="connsiteY103" fmla="*/ 992 h 9957"/>
              <a:gd name="connsiteX104" fmla="*/ 8826 w 10000"/>
              <a:gd name="connsiteY104" fmla="*/ 593 h 9957"/>
              <a:gd name="connsiteX105" fmla="*/ 9824 w 10000"/>
              <a:gd name="connsiteY105" fmla="*/ 447 h 9957"/>
              <a:gd name="connsiteX106" fmla="*/ 9713 w 10000"/>
              <a:gd name="connsiteY106" fmla="*/ 60 h 9957"/>
              <a:gd name="connsiteX107" fmla="*/ 10000 w 10000"/>
              <a:gd name="connsiteY107" fmla="*/ 0 h 9957"/>
              <a:gd name="connsiteX108" fmla="*/ 6188 w 10000"/>
              <a:gd name="connsiteY108" fmla="*/ 6770 h 9957"/>
              <a:gd name="connsiteX109" fmla="*/ 5806 w 10000"/>
              <a:gd name="connsiteY109" fmla="*/ 6533 h 9957"/>
              <a:gd name="connsiteX110" fmla="*/ 5434 w 10000"/>
              <a:gd name="connsiteY110" fmla="*/ 6714 h 9957"/>
              <a:gd name="connsiteX111" fmla="*/ 5343 w 10000"/>
              <a:gd name="connsiteY111" fmla="*/ 6651 h 9957"/>
              <a:gd name="connsiteX112" fmla="*/ 4987 w 10000"/>
              <a:gd name="connsiteY112" fmla="*/ 4325 h 9957"/>
              <a:gd name="connsiteX113" fmla="*/ 5158 w 10000"/>
              <a:gd name="connsiteY113" fmla="*/ 6801 h 9957"/>
              <a:gd name="connsiteX114" fmla="*/ 4812 w 10000"/>
              <a:gd name="connsiteY114" fmla="*/ 6860 h 9957"/>
              <a:gd name="connsiteX115" fmla="*/ 4685 w 10000"/>
              <a:gd name="connsiteY115" fmla="*/ 6801 h 9957"/>
              <a:gd name="connsiteX116" fmla="*/ 4648 w 10000"/>
              <a:gd name="connsiteY116" fmla="*/ 6860 h 9957"/>
              <a:gd name="connsiteX117" fmla="*/ 4834 w 10000"/>
              <a:gd name="connsiteY117" fmla="*/ 7083 h 9957"/>
              <a:gd name="connsiteX118" fmla="*/ 4706 w 10000"/>
              <a:gd name="connsiteY118" fmla="*/ 7216 h 9957"/>
              <a:gd name="connsiteX119" fmla="*/ 4717 w 10000"/>
              <a:gd name="connsiteY119" fmla="*/ 7408 h 9957"/>
              <a:gd name="connsiteX120" fmla="*/ 4912 w 10000"/>
              <a:gd name="connsiteY120" fmla="*/ 7424 h 9957"/>
              <a:gd name="connsiteX121" fmla="*/ 4993 w 10000"/>
              <a:gd name="connsiteY121" fmla="*/ 7602 h 9957"/>
              <a:gd name="connsiteX122" fmla="*/ 4948 w 10000"/>
              <a:gd name="connsiteY122" fmla="*/ 7734 h 9957"/>
              <a:gd name="connsiteX123" fmla="*/ 4812 w 10000"/>
              <a:gd name="connsiteY123" fmla="*/ 7645 h 9957"/>
              <a:gd name="connsiteX124" fmla="*/ 4685 w 10000"/>
              <a:gd name="connsiteY124" fmla="*/ 7719 h 9957"/>
              <a:gd name="connsiteX125" fmla="*/ 4583 w 10000"/>
              <a:gd name="connsiteY125" fmla="*/ 7645 h 9957"/>
              <a:gd name="connsiteX126" fmla="*/ 4528 w 10000"/>
              <a:gd name="connsiteY126" fmla="*/ 7526 h 9957"/>
              <a:gd name="connsiteX127" fmla="*/ 4400 w 10000"/>
              <a:gd name="connsiteY127" fmla="*/ 7602 h 9957"/>
              <a:gd name="connsiteX128" fmla="*/ 4286 w 10000"/>
              <a:gd name="connsiteY128" fmla="*/ 7526 h 9957"/>
              <a:gd name="connsiteX129" fmla="*/ 4188 w 10000"/>
              <a:gd name="connsiteY129" fmla="*/ 7645 h 9957"/>
              <a:gd name="connsiteX130" fmla="*/ 4038 w 10000"/>
              <a:gd name="connsiteY130" fmla="*/ 7659 h 9957"/>
              <a:gd name="connsiteX131" fmla="*/ 3937 w 10000"/>
              <a:gd name="connsiteY131" fmla="*/ 7526 h 9957"/>
              <a:gd name="connsiteX132" fmla="*/ 3412 w 10000"/>
              <a:gd name="connsiteY132" fmla="*/ 7483 h 9957"/>
              <a:gd name="connsiteX133" fmla="*/ 3348 w 10000"/>
              <a:gd name="connsiteY133" fmla="*/ 7556 h 9957"/>
              <a:gd name="connsiteX134" fmla="*/ 3299 w 10000"/>
              <a:gd name="connsiteY134" fmla="*/ 7556 h 9957"/>
              <a:gd name="connsiteX135" fmla="*/ 3209 w 10000"/>
              <a:gd name="connsiteY135" fmla="*/ 7705 h 9957"/>
              <a:gd name="connsiteX136" fmla="*/ 3223 w 10000"/>
              <a:gd name="connsiteY136" fmla="*/ 7853 h 9957"/>
              <a:gd name="connsiteX137" fmla="*/ 3165 w 10000"/>
              <a:gd name="connsiteY137" fmla="*/ 7853 h 9957"/>
              <a:gd name="connsiteX138" fmla="*/ 3119 w 10000"/>
              <a:gd name="connsiteY138" fmla="*/ 7734 h 9957"/>
              <a:gd name="connsiteX139" fmla="*/ 3047 w 10000"/>
              <a:gd name="connsiteY139" fmla="*/ 7749 h 9957"/>
              <a:gd name="connsiteX140" fmla="*/ 3024 w 10000"/>
              <a:gd name="connsiteY140" fmla="*/ 8179 h 9957"/>
              <a:gd name="connsiteX141" fmla="*/ 3107 w 10000"/>
              <a:gd name="connsiteY141" fmla="*/ 8313 h 9957"/>
              <a:gd name="connsiteX142" fmla="*/ 3107 w 10000"/>
              <a:gd name="connsiteY142" fmla="*/ 8431 h 9957"/>
              <a:gd name="connsiteX143" fmla="*/ 3189 w 10000"/>
              <a:gd name="connsiteY143" fmla="*/ 8416 h 9957"/>
              <a:gd name="connsiteX144" fmla="*/ 3299 w 10000"/>
              <a:gd name="connsiteY144" fmla="*/ 8355 h 9957"/>
              <a:gd name="connsiteX145" fmla="*/ 3398 w 10000"/>
              <a:gd name="connsiteY145" fmla="*/ 8549 h 9957"/>
              <a:gd name="connsiteX146" fmla="*/ 3469 w 10000"/>
              <a:gd name="connsiteY146" fmla="*/ 8669 h 9957"/>
              <a:gd name="connsiteX147" fmla="*/ 3541 w 10000"/>
              <a:gd name="connsiteY147" fmla="*/ 8830 h 9957"/>
              <a:gd name="connsiteX148" fmla="*/ 3665 w 10000"/>
              <a:gd name="connsiteY148" fmla="*/ 8859 h 9957"/>
              <a:gd name="connsiteX149" fmla="*/ 3506 w 10000"/>
              <a:gd name="connsiteY149" fmla="*/ 8994 h 9957"/>
              <a:gd name="connsiteX150" fmla="*/ 3398 w 10000"/>
              <a:gd name="connsiteY150" fmla="*/ 8876 h 9957"/>
              <a:gd name="connsiteX151" fmla="*/ 3283 w 10000"/>
              <a:gd name="connsiteY151" fmla="*/ 9364 h 9957"/>
              <a:gd name="connsiteX152" fmla="*/ 3421 w 10000"/>
              <a:gd name="connsiteY152" fmla="*/ 9483 h 9957"/>
              <a:gd name="connsiteX153" fmla="*/ 3541 w 10000"/>
              <a:gd name="connsiteY153" fmla="*/ 9957 h 9957"/>
              <a:gd name="connsiteX154" fmla="*/ 3434 w 10000"/>
              <a:gd name="connsiteY154" fmla="*/ 9867 h 9957"/>
              <a:gd name="connsiteX155" fmla="*/ 3322 w 10000"/>
              <a:gd name="connsiteY155" fmla="*/ 9823 h 9957"/>
              <a:gd name="connsiteX156" fmla="*/ 3189 w 10000"/>
              <a:gd name="connsiteY156" fmla="*/ 9795 h 9957"/>
              <a:gd name="connsiteX157" fmla="*/ 3107 w 10000"/>
              <a:gd name="connsiteY157" fmla="*/ 9749 h 9957"/>
              <a:gd name="connsiteX158" fmla="*/ 3012 w 10000"/>
              <a:gd name="connsiteY158" fmla="*/ 9719 h 9957"/>
              <a:gd name="connsiteX159" fmla="*/ 2937 w 10000"/>
              <a:gd name="connsiteY159" fmla="*/ 9558 h 9957"/>
              <a:gd name="connsiteX160" fmla="*/ 2771 w 10000"/>
              <a:gd name="connsiteY160" fmla="*/ 9661 h 9957"/>
              <a:gd name="connsiteX161" fmla="*/ 2613 w 10000"/>
              <a:gd name="connsiteY161" fmla="*/ 9647 h 9957"/>
              <a:gd name="connsiteX162" fmla="*/ 2513 w 10000"/>
              <a:gd name="connsiteY162" fmla="*/ 9513 h 9957"/>
              <a:gd name="connsiteX163" fmla="*/ 2254 w 10000"/>
              <a:gd name="connsiteY163" fmla="*/ 9378 h 9957"/>
              <a:gd name="connsiteX164" fmla="*/ 1983 w 10000"/>
              <a:gd name="connsiteY164" fmla="*/ 9394 h 9957"/>
              <a:gd name="connsiteX165" fmla="*/ 1707 w 10000"/>
              <a:gd name="connsiteY165" fmla="*/ 9172 h 9957"/>
              <a:gd name="connsiteX166" fmla="*/ 1930 w 10000"/>
              <a:gd name="connsiteY166" fmla="*/ 8949 h 9957"/>
              <a:gd name="connsiteX167" fmla="*/ 1955 w 10000"/>
              <a:gd name="connsiteY167" fmla="*/ 8771 h 9957"/>
              <a:gd name="connsiteX168" fmla="*/ 1955 w 10000"/>
              <a:gd name="connsiteY168" fmla="*/ 8578 h 9957"/>
              <a:gd name="connsiteX169" fmla="*/ 1963 w 10000"/>
              <a:gd name="connsiteY169" fmla="*/ 8445 h 9957"/>
              <a:gd name="connsiteX170" fmla="*/ 2112 w 10000"/>
              <a:gd name="connsiteY170" fmla="*/ 8385 h 9957"/>
              <a:gd name="connsiteX171" fmla="*/ 2035 w 10000"/>
              <a:gd name="connsiteY171" fmla="*/ 8104 h 9957"/>
              <a:gd name="connsiteX172" fmla="*/ 1865 w 10000"/>
              <a:gd name="connsiteY172" fmla="*/ 8033 h 9957"/>
              <a:gd name="connsiteX173" fmla="*/ 1786 w 10000"/>
              <a:gd name="connsiteY173" fmla="*/ 7987 h 9957"/>
              <a:gd name="connsiteX174" fmla="*/ 1670 w 10000"/>
              <a:gd name="connsiteY174" fmla="*/ 8033 h 9957"/>
              <a:gd name="connsiteX175" fmla="*/ 1423 w 10000"/>
              <a:gd name="connsiteY175" fmla="*/ 7957 h 9957"/>
              <a:gd name="connsiteX176" fmla="*/ 1227 w 10000"/>
              <a:gd name="connsiteY176" fmla="*/ 7675 h 9957"/>
              <a:gd name="connsiteX177" fmla="*/ 1069 w 10000"/>
              <a:gd name="connsiteY177" fmla="*/ 7586 h 9957"/>
              <a:gd name="connsiteX178" fmla="*/ 1004 w 10000"/>
              <a:gd name="connsiteY178" fmla="*/ 7334 h 9957"/>
              <a:gd name="connsiteX179" fmla="*/ 857 w 10000"/>
              <a:gd name="connsiteY179" fmla="*/ 7306 h 9957"/>
              <a:gd name="connsiteX180" fmla="*/ 723 w 10000"/>
              <a:gd name="connsiteY180" fmla="*/ 7392 h 9957"/>
              <a:gd name="connsiteX181" fmla="*/ 642 w 10000"/>
              <a:gd name="connsiteY181" fmla="*/ 7439 h 9957"/>
              <a:gd name="connsiteX182" fmla="*/ 603 w 10000"/>
              <a:gd name="connsiteY182" fmla="*/ 7320 h 9957"/>
              <a:gd name="connsiteX183" fmla="*/ 528 w 10000"/>
              <a:gd name="connsiteY183" fmla="*/ 7216 h 9957"/>
              <a:gd name="connsiteX184" fmla="*/ 723 w 10000"/>
              <a:gd name="connsiteY184" fmla="*/ 7188 h 9957"/>
              <a:gd name="connsiteX185" fmla="*/ 707 w 10000"/>
              <a:gd name="connsiteY185" fmla="*/ 7112 h 9957"/>
              <a:gd name="connsiteX186" fmla="*/ 661 w 10000"/>
              <a:gd name="connsiteY186" fmla="*/ 7068 h 9957"/>
              <a:gd name="connsiteX187" fmla="*/ 603 w 10000"/>
              <a:gd name="connsiteY187" fmla="*/ 7009 h 9957"/>
              <a:gd name="connsiteX188" fmla="*/ 494 w 10000"/>
              <a:gd name="connsiteY188" fmla="*/ 6714 h 9957"/>
              <a:gd name="connsiteX189" fmla="*/ 351 w 10000"/>
              <a:gd name="connsiteY189" fmla="*/ 6551 h 9957"/>
              <a:gd name="connsiteX190" fmla="*/ 205 w 10000"/>
              <a:gd name="connsiteY190" fmla="*/ 6551 h 9957"/>
              <a:gd name="connsiteX191" fmla="*/ 44 w 10000"/>
              <a:gd name="connsiteY191" fmla="*/ 6551 h 9957"/>
              <a:gd name="connsiteX192" fmla="*/ 0 w 10000"/>
              <a:gd name="connsiteY192" fmla="*/ 6328 h 9957"/>
              <a:gd name="connsiteX193" fmla="*/ 91 w 10000"/>
              <a:gd name="connsiteY193" fmla="*/ 6180 h 9957"/>
              <a:gd name="connsiteX0" fmla="*/ 91 w 10267"/>
              <a:gd name="connsiteY0" fmla="*/ 6598 h 10391"/>
              <a:gd name="connsiteX1" fmla="*/ 160 w 10267"/>
              <a:gd name="connsiteY1" fmla="*/ 6329 h 10391"/>
              <a:gd name="connsiteX2" fmla="*/ 264 w 10267"/>
              <a:gd name="connsiteY2" fmla="*/ 6091 h 10391"/>
              <a:gd name="connsiteX3" fmla="*/ 183 w 10267"/>
              <a:gd name="connsiteY3" fmla="*/ 5808 h 10391"/>
              <a:gd name="connsiteX4" fmla="*/ 183 w 10267"/>
              <a:gd name="connsiteY4" fmla="*/ 5644 h 10391"/>
              <a:gd name="connsiteX5" fmla="*/ 554 w 10267"/>
              <a:gd name="connsiteY5" fmla="*/ 5569 h 10391"/>
              <a:gd name="connsiteX6" fmla="*/ 290 w 10267"/>
              <a:gd name="connsiteY6" fmla="*/ 5481 h 10391"/>
              <a:gd name="connsiteX7" fmla="*/ 295 w 10267"/>
              <a:gd name="connsiteY7" fmla="*/ 5361 h 10391"/>
              <a:gd name="connsiteX8" fmla="*/ 131 w 10267"/>
              <a:gd name="connsiteY8" fmla="*/ 5392 h 10391"/>
              <a:gd name="connsiteX9" fmla="*/ 757 w 10267"/>
              <a:gd name="connsiteY9" fmla="*/ 4735 h 10391"/>
              <a:gd name="connsiteX10" fmla="*/ 479 w 10267"/>
              <a:gd name="connsiteY10" fmla="*/ 4053 h 10391"/>
              <a:gd name="connsiteX11" fmla="*/ 554 w 10267"/>
              <a:gd name="connsiteY11" fmla="*/ 3725 h 10391"/>
              <a:gd name="connsiteX12" fmla="*/ 388 w 10267"/>
              <a:gd name="connsiteY12" fmla="*/ 3354 h 10391"/>
              <a:gd name="connsiteX13" fmla="*/ 519 w 10267"/>
              <a:gd name="connsiteY13" fmla="*/ 3144 h 10391"/>
              <a:gd name="connsiteX14" fmla="*/ 290 w 10267"/>
              <a:gd name="connsiteY14" fmla="*/ 2862 h 10391"/>
              <a:gd name="connsiteX15" fmla="*/ 351 w 10267"/>
              <a:gd name="connsiteY15" fmla="*/ 2625 h 10391"/>
              <a:gd name="connsiteX16" fmla="*/ 661 w 10267"/>
              <a:gd name="connsiteY16" fmla="*/ 2356 h 10391"/>
              <a:gd name="connsiteX17" fmla="*/ 830 w 10267"/>
              <a:gd name="connsiteY17" fmla="*/ 2328 h 10391"/>
              <a:gd name="connsiteX18" fmla="*/ 1032 w 10267"/>
              <a:gd name="connsiteY18" fmla="*/ 2385 h 10391"/>
              <a:gd name="connsiteX19" fmla="*/ 857 w 10267"/>
              <a:gd name="connsiteY19" fmla="*/ 2446 h 10391"/>
              <a:gd name="connsiteX20" fmla="*/ 1004 w 10267"/>
              <a:gd name="connsiteY20" fmla="*/ 2548 h 10391"/>
              <a:gd name="connsiteX21" fmla="*/ 1480 w 10267"/>
              <a:gd name="connsiteY21" fmla="*/ 2579 h 10391"/>
              <a:gd name="connsiteX22" fmla="*/ 2354 w 10267"/>
              <a:gd name="connsiteY22" fmla="*/ 3131 h 10391"/>
              <a:gd name="connsiteX23" fmla="*/ 2365 w 10267"/>
              <a:gd name="connsiteY23" fmla="*/ 3397 h 10391"/>
              <a:gd name="connsiteX24" fmla="*/ 1998 w 10267"/>
              <a:gd name="connsiteY24" fmla="*/ 3650 h 10391"/>
              <a:gd name="connsiteX25" fmla="*/ 830 w 10267"/>
              <a:gd name="connsiteY25" fmla="*/ 3308 h 10391"/>
              <a:gd name="connsiteX26" fmla="*/ 1309 w 10267"/>
              <a:gd name="connsiteY26" fmla="*/ 3709 h 10391"/>
              <a:gd name="connsiteX27" fmla="*/ 1300 w 10267"/>
              <a:gd name="connsiteY27" fmla="*/ 4169 h 10391"/>
              <a:gd name="connsiteX28" fmla="*/ 1757 w 10267"/>
              <a:gd name="connsiteY28" fmla="*/ 4394 h 10391"/>
              <a:gd name="connsiteX29" fmla="*/ 1888 w 10267"/>
              <a:gd name="connsiteY29" fmla="*/ 4364 h 10391"/>
              <a:gd name="connsiteX30" fmla="*/ 1821 w 10267"/>
              <a:gd name="connsiteY30" fmla="*/ 4169 h 10391"/>
              <a:gd name="connsiteX31" fmla="*/ 1604 w 10267"/>
              <a:gd name="connsiteY31" fmla="*/ 4098 h 10391"/>
              <a:gd name="connsiteX32" fmla="*/ 1662 w 10267"/>
              <a:gd name="connsiteY32" fmla="*/ 3931 h 10391"/>
              <a:gd name="connsiteX33" fmla="*/ 1865 w 10267"/>
              <a:gd name="connsiteY33" fmla="*/ 4113 h 10391"/>
              <a:gd name="connsiteX34" fmla="*/ 2323 w 10267"/>
              <a:gd name="connsiteY34" fmla="*/ 4169 h 10391"/>
              <a:gd name="connsiteX35" fmla="*/ 2132 w 10267"/>
              <a:gd name="connsiteY35" fmla="*/ 3798 h 10391"/>
              <a:gd name="connsiteX36" fmla="*/ 2556 w 10267"/>
              <a:gd name="connsiteY36" fmla="*/ 3501 h 10391"/>
              <a:gd name="connsiteX37" fmla="*/ 2856 w 10267"/>
              <a:gd name="connsiteY37" fmla="*/ 3709 h 10391"/>
              <a:gd name="connsiteX38" fmla="*/ 2838 w 10267"/>
              <a:gd name="connsiteY38" fmla="*/ 2893 h 10391"/>
              <a:gd name="connsiteX39" fmla="*/ 2724 w 10267"/>
              <a:gd name="connsiteY39" fmla="*/ 2758 h 10391"/>
              <a:gd name="connsiteX40" fmla="*/ 3223 w 10267"/>
              <a:gd name="connsiteY40" fmla="*/ 2952 h 10391"/>
              <a:gd name="connsiteX41" fmla="*/ 3266 w 10267"/>
              <a:gd name="connsiteY41" fmla="*/ 3040 h 10391"/>
              <a:gd name="connsiteX42" fmla="*/ 2984 w 10267"/>
              <a:gd name="connsiteY42" fmla="*/ 3189 h 10391"/>
              <a:gd name="connsiteX43" fmla="*/ 3266 w 10267"/>
              <a:gd name="connsiteY43" fmla="*/ 3456 h 10391"/>
              <a:gd name="connsiteX44" fmla="*/ 3492 w 10267"/>
              <a:gd name="connsiteY44" fmla="*/ 3144 h 10391"/>
              <a:gd name="connsiteX45" fmla="*/ 4432 w 10267"/>
              <a:gd name="connsiteY45" fmla="*/ 2655 h 10391"/>
              <a:gd name="connsiteX46" fmla="*/ 4583 w 10267"/>
              <a:gd name="connsiteY46" fmla="*/ 2638 h 10391"/>
              <a:gd name="connsiteX47" fmla="*/ 4432 w 10267"/>
              <a:gd name="connsiteY47" fmla="*/ 2712 h 10391"/>
              <a:gd name="connsiteX48" fmla="*/ 4892 w 10267"/>
              <a:gd name="connsiteY48" fmla="*/ 4722 h 10391"/>
              <a:gd name="connsiteX49" fmla="*/ 5275 w 10267"/>
              <a:gd name="connsiteY49" fmla="*/ 2638 h 10391"/>
              <a:gd name="connsiteX50" fmla="*/ 5434 w 10267"/>
              <a:gd name="connsiteY50" fmla="*/ 2862 h 10391"/>
              <a:gd name="connsiteX51" fmla="*/ 5595 w 10267"/>
              <a:gd name="connsiteY51" fmla="*/ 2698 h 10391"/>
              <a:gd name="connsiteX52" fmla="*/ 5504 w 10267"/>
              <a:gd name="connsiteY52" fmla="*/ 2429 h 10391"/>
              <a:gd name="connsiteX53" fmla="*/ 5600 w 10267"/>
              <a:gd name="connsiteY53" fmla="*/ 2341 h 10391"/>
              <a:gd name="connsiteX54" fmla="*/ 6131 w 10267"/>
              <a:gd name="connsiteY54" fmla="*/ 2475 h 10391"/>
              <a:gd name="connsiteX55" fmla="*/ 6818 w 10267"/>
              <a:gd name="connsiteY55" fmla="*/ 2935 h 10391"/>
              <a:gd name="connsiteX56" fmla="*/ 6952 w 10267"/>
              <a:gd name="connsiteY56" fmla="*/ 2712 h 10391"/>
              <a:gd name="connsiteX57" fmla="*/ 6805 w 10267"/>
              <a:gd name="connsiteY57" fmla="*/ 2475 h 10391"/>
              <a:gd name="connsiteX58" fmla="*/ 6589 w 10267"/>
              <a:gd name="connsiteY58" fmla="*/ 2415 h 10391"/>
              <a:gd name="connsiteX59" fmla="*/ 6671 w 10267"/>
              <a:gd name="connsiteY59" fmla="*/ 2043 h 10391"/>
              <a:gd name="connsiteX60" fmla="*/ 6527 w 10267"/>
              <a:gd name="connsiteY60" fmla="*/ 1998 h 10391"/>
              <a:gd name="connsiteX61" fmla="*/ 6576 w 10267"/>
              <a:gd name="connsiteY61" fmla="*/ 1819 h 10391"/>
              <a:gd name="connsiteX62" fmla="*/ 6825 w 10267"/>
              <a:gd name="connsiteY62" fmla="*/ 1641 h 10391"/>
              <a:gd name="connsiteX63" fmla="*/ 6998 w 10267"/>
              <a:gd name="connsiteY63" fmla="*/ 1194 h 10391"/>
              <a:gd name="connsiteX64" fmla="*/ 7351 w 10267"/>
              <a:gd name="connsiteY64" fmla="*/ 1210 h 10391"/>
              <a:gd name="connsiteX65" fmla="*/ 7532 w 10267"/>
              <a:gd name="connsiteY65" fmla="*/ 1268 h 10391"/>
              <a:gd name="connsiteX66" fmla="*/ 7394 w 10267"/>
              <a:gd name="connsiteY66" fmla="*/ 1746 h 10391"/>
              <a:gd name="connsiteX67" fmla="*/ 7540 w 10267"/>
              <a:gd name="connsiteY67" fmla="*/ 1969 h 10391"/>
              <a:gd name="connsiteX68" fmla="*/ 7495 w 10267"/>
              <a:gd name="connsiteY68" fmla="*/ 2625 h 10391"/>
              <a:gd name="connsiteX69" fmla="*/ 7675 w 10267"/>
              <a:gd name="connsiteY69" fmla="*/ 2848 h 10391"/>
              <a:gd name="connsiteX70" fmla="*/ 7600 w 10267"/>
              <a:gd name="connsiteY70" fmla="*/ 3086 h 10391"/>
              <a:gd name="connsiteX71" fmla="*/ 7334 w 10267"/>
              <a:gd name="connsiteY71" fmla="*/ 3264 h 10391"/>
              <a:gd name="connsiteX72" fmla="*/ 7416 w 10267"/>
              <a:gd name="connsiteY72" fmla="*/ 3354 h 10391"/>
              <a:gd name="connsiteX73" fmla="*/ 7062 w 10267"/>
              <a:gd name="connsiteY73" fmla="*/ 3440 h 10391"/>
              <a:gd name="connsiteX74" fmla="*/ 7444 w 10267"/>
              <a:gd name="connsiteY74" fmla="*/ 3605 h 10391"/>
              <a:gd name="connsiteX75" fmla="*/ 7871 w 10267"/>
              <a:gd name="connsiteY75" fmla="*/ 3086 h 10391"/>
              <a:gd name="connsiteX76" fmla="*/ 7820 w 10267"/>
              <a:gd name="connsiteY76" fmla="*/ 2758 h 10391"/>
              <a:gd name="connsiteX77" fmla="*/ 7962 w 10267"/>
              <a:gd name="connsiteY77" fmla="*/ 2712 h 10391"/>
              <a:gd name="connsiteX78" fmla="*/ 8191 w 10267"/>
              <a:gd name="connsiteY78" fmla="*/ 2655 h 10391"/>
              <a:gd name="connsiteX79" fmla="*/ 8300 w 10267"/>
              <a:gd name="connsiteY79" fmla="*/ 2832 h 10391"/>
              <a:gd name="connsiteX80" fmla="*/ 8290 w 10267"/>
              <a:gd name="connsiteY80" fmla="*/ 3086 h 10391"/>
              <a:gd name="connsiteX81" fmla="*/ 8564 w 10267"/>
              <a:gd name="connsiteY81" fmla="*/ 3158 h 10391"/>
              <a:gd name="connsiteX82" fmla="*/ 8349 w 10267"/>
              <a:gd name="connsiteY82" fmla="*/ 3069 h 10391"/>
              <a:gd name="connsiteX83" fmla="*/ 8440 w 10267"/>
              <a:gd name="connsiteY83" fmla="*/ 2921 h 10391"/>
              <a:gd name="connsiteX84" fmla="*/ 8359 w 10267"/>
              <a:gd name="connsiteY84" fmla="*/ 2712 h 10391"/>
              <a:gd name="connsiteX85" fmla="*/ 7722 w 10267"/>
              <a:gd name="connsiteY85" fmla="*/ 2564 h 10391"/>
              <a:gd name="connsiteX86" fmla="*/ 7820 w 10267"/>
              <a:gd name="connsiteY86" fmla="*/ 2059 h 10391"/>
              <a:gd name="connsiteX87" fmla="*/ 7600 w 10267"/>
              <a:gd name="connsiteY87" fmla="*/ 1746 h 10391"/>
              <a:gd name="connsiteX88" fmla="*/ 7919 w 10267"/>
              <a:gd name="connsiteY88" fmla="*/ 1448 h 10391"/>
              <a:gd name="connsiteX89" fmla="*/ 7883 w 10267"/>
              <a:gd name="connsiteY89" fmla="*/ 1239 h 10391"/>
              <a:gd name="connsiteX90" fmla="*/ 8025 w 10267"/>
              <a:gd name="connsiteY90" fmla="*/ 1360 h 10391"/>
              <a:gd name="connsiteX91" fmla="*/ 7950 w 10267"/>
              <a:gd name="connsiteY91" fmla="*/ 1762 h 10391"/>
              <a:gd name="connsiteX92" fmla="*/ 8045 w 10267"/>
              <a:gd name="connsiteY92" fmla="*/ 1819 h 10391"/>
              <a:gd name="connsiteX93" fmla="*/ 8482 w 10267"/>
              <a:gd name="connsiteY93" fmla="*/ 1953 h 10391"/>
              <a:gd name="connsiteX94" fmla="*/ 8094 w 10267"/>
              <a:gd name="connsiteY94" fmla="*/ 1612 h 10391"/>
              <a:gd name="connsiteX95" fmla="*/ 8378 w 10267"/>
              <a:gd name="connsiteY95" fmla="*/ 1627 h 10391"/>
              <a:gd name="connsiteX96" fmla="*/ 8323 w 10267"/>
              <a:gd name="connsiteY96" fmla="*/ 1493 h 10391"/>
              <a:gd name="connsiteX97" fmla="*/ 8482 w 10267"/>
              <a:gd name="connsiteY97" fmla="*/ 1434 h 10391"/>
              <a:gd name="connsiteX98" fmla="*/ 9279 w 10267"/>
              <a:gd name="connsiteY98" fmla="*/ 1686 h 10391"/>
              <a:gd name="connsiteX99" fmla="*/ 9120 w 10267"/>
              <a:gd name="connsiteY99" fmla="*/ 1865 h 10391"/>
              <a:gd name="connsiteX100" fmla="*/ 9106 w 10267"/>
              <a:gd name="connsiteY100" fmla="*/ 2132 h 10391"/>
              <a:gd name="connsiteX101" fmla="*/ 9263 w 10267"/>
              <a:gd name="connsiteY101" fmla="*/ 2282 h 10391"/>
              <a:gd name="connsiteX102" fmla="*/ 9346 w 10267"/>
              <a:gd name="connsiteY102" fmla="*/ 1686 h 10391"/>
              <a:gd name="connsiteX103" fmla="*/ 8910 w 10267"/>
              <a:gd name="connsiteY103" fmla="*/ 1387 h 10391"/>
              <a:gd name="connsiteX104" fmla="*/ 8826 w 10267"/>
              <a:gd name="connsiteY104" fmla="*/ 987 h 10391"/>
              <a:gd name="connsiteX105" fmla="*/ 9824 w 10267"/>
              <a:gd name="connsiteY105" fmla="*/ 840 h 10391"/>
              <a:gd name="connsiteX106" fmla="*/ 10000 w 10267"/>
              <a:gd name="connsiteY106" fmla="*/ 391 h 10391"/>
              <a:gd name="connsiteX107" fmla="*/ 6188 w 10267"/>
              <a:gd name="connsiteY107" fmla="*/ 7190 h 10391"/>
              <a:gd name="connsiteX108" fmla="*/ 5806 w 10267"/>
              <a:gd name="connsiteY108" fmla="*/ 6952 h 10391"/>
              <a:gd name="connsiteX109" fmla="*/ 5434 w 10267"/>
              <a:gd name="connsiteY109" fmla="*/ 7134 h 10391"/>
              <a:gd name="connsiteX110" fmla="*/ 5343 w 10267"/>
              <a:gd name="connsiteY110" fmla="*/ 7071 h 10391"/>
              <a:gd name="connsiteX111" fmla="*/ 4987 w 10267"/>
              <a:gd name="connsiteY111" fmla="*/ 4735 h 10391"/>
              <a:gd name="connsiteX112" fmla="*/ 5158 w 10267"/>
              <a:gd name="connsiteY112" fmla="*/ 7221 h 10391"/>
              <a:gd name="connsiteX113" fmla="*/ 4812 w 10267"/>
              <a:gd name="connsiteY113" fmla="*/ 7281 h 10391"/>
              <a:gd name="connsiteX114" fmla="*/ 4685 w 10267"/>
              <a:gd name="connsiteY114" fmla="*/ 7221 h 10391"/>
              <a:gd name="connsiteX115" fmla="*/ 4648 w 10267"/>
              <a:gd name="connsiteY115" fmla="*/ 7281 h 10391"/>
              <a:gd name="connsiteX116" fmla="*/ 4834 w 10267"/>
              <a:gd name="connsiteY116" fmla="*/ 7505 h 10391"/>
              <a:gd name="connsiteX117" fmla="*/ 4706 w 10267"/>
              <a:gd name="connsiteY117" fmla="*/ 7638 h 10391"/>
              <a:gd name="connsiteX118" fmla="*/ 4717 w 10267"/>
              <a:gd name="connsiteY118" fmla="*/ 7831 h 10391"/>
              <a:gd name="connsiteX119" fmla="*/ 4912 w 10267"/>
              <a:gd name="connsiteY119" fmla="*/ 7847 h 10391"/>
              <a:gd name="connsiteX120" fmla="*/ 4993 w 10267"/>
              <a:gd name="connsiteY120" fmla="*/ 8026 h 10391"/>
              <a:gd name="connsiteX121" fmla="*/ 4948 w 10267"/>
              <a:gd name="connsiteY121" fmla="*/ 8158 h 10391"/>
              <a:gd name="connsiteX122" fmla="*/ 4812 w 10267"/>
              <a:gd name="connsiteY122" fmla="*/ 8069 h 10391"/>
              <a:gd name="connsiteX123" fmla="*/ 4685 w 10267"/>
              <a:gd name="connsiteY123" fmla="*/ 8143 h 10391"/>
              <a:gd name="connsiteX124" fmla="*/ 4583 w 10267"/>
              <a:gd name="connsiteY124" fmla="*/ 8069 h 10391"/>
              <a:gd name="connsiteX125" fmla="*/ 4528 w 10267"/>
              <a:gd name="connsiteY125" fmla="*/ 7950 h 10391"/>
              <a:gd name="connsiteX126" fmla="*/ 4400 w 10267"/>
              <a:gd name="connsiteY126" fmla="*/ 8026 h 10391"/>
              <a:gd name="connsiteX127" fmla="*/ 4286 w 10267"/>
              <a:gd name="connsiteY127" fmla="*/ 7950 h 10391"/>
              <a:gd name="connsiteX128" fmla="*/ 4188 w 10267"/>
              <a:gd name="connsiteY128" fmla="*/ 8069 h 10391"/>
              <a:gd name="connsiteX129" fmla="*/ 4038 w 10267"/>
              <a:gd name="connsiteY129" fmla="*/ 8083 h 10391"/>
              <a:gd name="connsiteX130" fmla="*/ 3937 w 10267"/>
              <a:gd name="connsiteY130" fmla="*/ 7950 h 10391"/>
              <a:gd name="connsiteX131" fmla="*/ 3412 w 10267"/>
              <a:gd name="connsiteY131" fmla="*/ 7906 h 10391"/>
              <a:gd name="connsiteX132" fmla="*/ 3348 w 10267"/>
              <a:gd name="connsiteY132" fmla="*/ 7980 h 10391"/>
              <a:gd name="connsiteX133" fmla="*/ 3299 w 10267"/>
              <a:gd name="connsiteY133" fmla="*/ 7980 h 10391"/>
              <a:gd name="connsiteX134" fmla="*/ 3209 w 10267"/>
              <a:gd name="connsiteY134" fmla="*/ 8129 h 10391"/>
              <a:gd name="connsiteX135" fmla="*/ 3223 w 10267"/>
              <a:gd name="connsiteY135" fmla="*/ 8278 h 10391"/>
              <a:gd name="connsiteX136" fmla="*/ 3165 w 10267"/>
              <a:gd name="connsiteY136" fmla="*/ 8278 h 10391"/>
              <a:gd name="connsiteX137" fmla="*/ 3119 w 10267"/>
              <a:gd name="connsiteY137" fmla="*/ 8158 h 10391"/>
              <a:gd name="connsiteX138" fmla="*/ 3047 w 10267"/>
              <a:gd name="connsiteY138" fmla="*/ 8173 h 10391"/>
              <a:gd name="connsiteX139" fmla="*/ 3024 w 10267"/>
              <a:gd name="connsiteY139" fmla="*/ 8605 h 10391"/>
              <a:gd name="connsiteX140" fmla="*/ 3107 w 10267"/>
              <a:gd name="connsiteY140" fmla="*/ 8740 h 10391"/>
              <a:gd name="connsiteX141" fmla="*/ 3107 w 10267"/>
              <a:gd name="connsiteY141" fmla="*/ 8858 h 10391"/>
              <a:gd name="connsiteX142" fmla="*/ 3189 w 10267"/>
              <a:gd name="connsiteY142" fmla="*/ 8843 h 10391"/>
              <a:gd name="connsiteX143" fmla="*/ 3299 w 10267"/>
              <a:gd name="connsiteY143" fmla="*/ 8782 h 10391"/>
              <a:gd name="connsiteX144" fmla="*/ 3398 w 10267"/>
              <a:gd name="connsiteY144" fmla="*/ 8977 h 10391"/>
              <a:gd name="connsiteX145" fmla="*/ 3469 w 10267"/>
              <a:gd name="connsiteY145" fmla="*/ 9097 h 10391"/>
              <a:gd name="connsiteX146" fmla="*/ 3541 w 10267"/>
              <a:gd name="connsiteY146" fmla="*/ 9259 h 10391"/>
              <a:gd name="connsiteX147" fmla="*/ 3665 w 10267"/>
              <a:gd name="connsiteY147" fmla="*/ 9288 h 10391"/>
              <a:gd name="connsiteX148" fmla="*/ 3506 w 10267"/>
              <a:gd name="connsiteY148" fmla="*/ 9424 h 10391"/>
              <a:gd name="connsiteX149" fmla="*/ 3398 w 10267"/>
              <a:gd name="connsiteY149" fmla="*/ 9305 h 10391"/>
              <a:gd name="connsiteX150" fmla="*/ 3283 w 10267"/>
              <a:gd name="connsiteY150" fmla="*/ 9795 h 10391"/>
              <a:gd name="connsiteX151" fmla="*/ 3421 w 10267"/>
              <a:gd name="connsiteY151" fmla="*/ 9915 h 10391"/>
              <a:gd name="connsiteX152" fmla="*/ 3541 w 10267"/>
              <a:gd name="connsiteY152" fmla="*/ 10391 h 10391"/>
              <a:gd name="connsiteX153" fmla="*/ 3434 w 10267"/>
              <a:gd name="connsiteY153" fmla="*/ 10301 h 10391"/>
              <a:gd name="connsiteX154" fmla="*/ 3322 w 10267"/>
              <a:gd name="connsiteY154" fmla="*/ 10256 h 10391"/>
              <a:gd name="connsiteX155" fmla="*/ 3189 w 10267"/>
              <a:gd name="connsiteY155" fmla="*/ 10228 h 10391"/>
              <a:gd name="connsiteX156" fmla="*/ 3107 w 10267"/>
              <a:gd name="connsiteY156" fmla="*/ 10182 h 10391"/>
              <a:gd name="connsiteX157" fmla="*/ 3012 w 10267"/>
              <a:gd name="connsiteY157" fmla="*/ 10152 h 10391"/>
              <a:gd name="connsiteX158" fmla="*/ 2937 w 10267"/>
              <a:gd name="connsiteY158" fmla="*/ 9990 h 10391"/>
              <a:gd name="connsiteX159" fmla="*/ 2771 w 10267"/>
              <a:gd name="connsiteY159" fmla="*/ 10094 h 10391"/>
              <a:gd name="connsiteX160" fmla="*/ 2613 w 10267"/>
              <a:gd name="connsiteY160" fmla="*/ 10080 h 10391"/>
              <a:gd name="connsiteX161" fmla="*/ 2513 w 10267"/>
              <a:gd name="connsiteY161" fmla="*/ 9945 h 10391"/>
              <a:gd name="connsiteX162" fmla="*/ 2254 w 10267"/>
              <a:gd name="connsiteY162" fmla="*/ 9809 h 10391"/>
              <a:gd name="connsiteX163" fmla="*/ 1983 w 10267"/>
              <a:gd name="connsiteY163" fmla="*/ 9826 h 10391"/>
              <a:gd name="connsiteX164" fmla="*/ 1707 w 10267"/>
              <a:gd name="connsiteY164" fmla="*/ 9603 h 10391"/>
              <a:gd name="connsiteX165" fmla="*/ 1930 w 10267"/>
              <a:gd name="connsiteY165" fmla="*/ 9379 h 10391"/>
              <a:gd name="connsiteX166" fmla="*/ 1955 w 10267"/>
              <a:gd name="connsiteY166" fmla="*/ 9200 h 10391"/>
              <a:gd name="connsiteX167" fmla="*/ 1955 w 10267"/>
              <a:gd name="connsiteY167" fmla="*/ 9006 h 10391"/>
              <a:gd name="connsiteX168" fmla="*/ 1963 w 10267"/>
              <a:gd name="connsiteY168" fmla="*/ 8872 h 10391"/>
              <a:gd name="connsiteX169" fmla="*/ 2112 w 10267"/>
              <a:gd name="connsiteY169" fmla="*/ 8812 h 10391"/>
              <a:gd name="connsiteX170" fmla="*/ 2035 w 10267"/>
              <a:gd name="connsiteY170" fmla="*/ 8530 h 10391"/>
              <a:gd name="connsiteX171" fmla="*/ 1865 w 10267"/>
              <a:gd name="connsiteY171" fmla="*/ 8459 h 10391"/>
              <a:gd name="connsiteX172" fmla="*/ 1786 w 10267"/>
              <a:gd name="connsiteY172" fmla="*/ 8412 h 10391"/>
              <a:gd name="connsiteX173" fmla="*/ 1670 w 10267"/>
              <a:gd name="connsiteY173" fmla="*/ 8459 h 10391"/>
              <a:gd name="connsiteX174" fmla="*/ 1423 w 10267"/>
              <a:gd name="connsiteY174" fmla="*/ 8382 h 10391"/>
              <a:gd name="connsiteX175" fmla="*/ 1227 w 10267"/>
              <a:gd name="connsiteY175" fmla="*/ 8099 h 10391"/>
              <a:gd name="connsiteX176" fmla="*/ 1069 w 10267"/>
              <a:gd name="connsiteY176" fmla="*/ 8010 h 10391"/>
              <a:gd name="connsiteX177" fmla="*/ 1004 w 10267"/>
              <a:gd name="connsiteY177" fmla="*/ 7757 h 10391"/>
              <a:gd name="connsiteX178" fmla="*/ 857 w 10267"/>
              <a:gd name="connsiteY178" fmla="*/ 7729 h 10391"/>
              <a:gd name="connsiteX179" fmla="*/ 723 w 10267"/>
              <a:gd name="connsiteY179" fmla="*/ 7815 h 10391"/>
              <a:gd name="connsiteX180" fmla="*/ 642 w 10267"/>
              <a:gd name="connsiteY180" fmla="*/ 7862 h 10391"/>
              <a:gd name="connsiteX181" fmla="*/ 603 w 10267"/>
              <a:gd name="connsiteY181" fmla="*/ 7743 h 10391"/>
              <a:gd name="connsiteX182" fmla="*/ 528 w 10267"/>
              <a:gd name="connsiteY182" fmla="*/ 7638 h 10391"/>
              <a:gd name="connsiteX183" fmla="*/ 723 w 10267"/>
              <a:gd name="connsiteY183" fmla="*/ 7610 h 10391"/>
              <a:gd name="connsiteX184" fmla="*/ 707 w 10267"/>
              <a:gd name="connsiteY184" fmla="*/ 7534 h 10391"/>
              <a:gd name="connsiteX185" fmla="*/ 661 w 10267"/>
              <a:gd name="connsiteY185" fmla="*/ 7490 h 10391"/>
              <a:gd name="connsiteX186" fmla="*/ 603 w 10267"/>
              <a:gd name="connsiteY186" fmla="*/ 7430 h 10391"/>
              <a:gd name="connsiteX187" fmla="*/ 494 w 10267"/>
              <a:gd name="connsiteY187" fmla="*/ 7134 h 10391"/>
              <a:gd name="connsiteX188" fmla="*/ 351 w 10267"/>
              <a:gd name="connsiteY188" fmla="*/ 6970 h 10391"/>
              <a:gd name="connsiteX189" fmla="*/ 205 w 10267"/>
              <a:gd name="connsiteY189" fmla="*/ 6970 h 10391"/>
              <a:gd name="connsiteX190" fmla="*/ 44 w 10267"/>
              <a:gd name="connsiteY190" fmla="*/ 6970 h 10391"/>
              <a:gd name="connsiteX191" fmla="*/ 0 w 10267"/>
              <a:gd name="connsiteY191" fmla="*/ 6746 h 10391"/>
              <a:gd name="connsiteX192" fmla="*/ 91 w 10267"/>
              <a:gd name="connsiteY192" fmla="*/ 6598 h 10391"/>
              <a:gd name="connsiteX0" fmla="*/ 91 w 9824"/>
              <a:gd name="connsiteY0" fmla="*/ 5758 h 9551"/>
              <a:gd name="connsiteX1" fmla="*/ 160 w 9824"/>
              <a:gd name="connsiteY1" fmla="*/ 5489 h 9551"/>
              <a:gd name="connsiteX2" fmla="*/ 264 w 9824"/>
              <a:gd name="connsiteY2" fmla="*/ 5251 h 9551"/>
              <a:gd name="connsiteX3" fmla="*/ 183 w 9824"/>
              <a:gd name="connsiteY3" fmla="*/ 4968 h 9551"/>
              <a:gd name="connsiteX4" fmla="*/ 183 w 9824"/>
              <a:gd name="connsiteY4" fmla="*/ 4804 h 9551"/>
              <a:gd name="connsiteX5" fmla="*/ 554 w 9824"/>
              <a:gd name="connsiteY5" fmla="*/ 4729 h 9551"/>
              <a:gd name="connsiteX6" fmla="*/ 290 w 9824"/>
              <a:gd name="connsiteY6" fmla="*/ 4641 h 9551"/>
              <a:gd name="connsiteX7" fmla="*/ 295 w 9824"/>
              <a:gd name="connsiteY7" fmla="*/ 4521 h 9551"/>
              <a:gd name="connsiteX8" fmla="*/ 131 w 9824"/>
              <a:gd name="connsiteY8" fmla="*/ 4552 h 9551"/>
              <a:gd name="connsiteX9" fmla="*/ 757 w 9824"/>
              <a:gd name="connsiteY9" fmla="*/ 3895 h 9551"/>
              <a:gd name="connsiteX10" fmla="*/ 479 w 9824"/>
              <a:gd name="connsiteY10" fmla="*/ 3213 h 9551"/>
              <a:gd name="connsiteX11" fmla="*/ 554 w 9824"/>
              <a:gd name="connsiteY11" fmla="*/ 2885 h 9551"/>
              <a:gd name="connsiteX12" fmla="*/ 388 w 9824"/>
              <a:gd name="connsiteY12" fmla="*/ 2514 h 9551"/>
              <a:gd name="connsiteX13" fmla="*/ 519 w 9824"/>
              <a:gd name="connsiteY13" fmla="*/ 2304 h 9551"/>
              <a:gd name="connsiteX14" fmla="*/ 290 w 9824"/>
              <a:gd name="connsiteY14" fmla="*/ 2022 h 9551"/>
              <a:gd name="connsiteX15" fmla="*/ 351 w 9824"/>
              <a:gd name="connsiteY15" fmla="*/ 1785 h 9551"/>
              <a:gd name="connsiteX16" fmla="*/ 661 w 9824"/>
              <a:gd name="connsiteY16" fmla="*/ 1516 h 9551"/>
              <a:gd name="connsiteX17" fmla="*/ 830 w 9824"/>
              <a:gd name="connsiteY17" fmla="*/ 1488 h 9551"/>
              <a:gd name="connsiteX18" fmla="*/ 1032 w 9824"/>
              <a:gd name="connsiteY18" fmla="*/ 1545 h 9551"/>
              <a:gd name="connsiteX19" fmla="*/ 857 w 9824"/>
              <a:gd name="connsiteY19" fmla="*/ 1606 h 9551"/>
              <a:gd name="connsiteX20" fmla="*/ 1004 w 9824"/>
              <a:gd name="connsiteY20" fmla="*/ 1708 h 9551"/>
              <a:gd name="connsiteX21" fmla="*/ 1480 w 9824"/>
              <a:gd name="connsiteY21" fmla="*/ 1739 h 9551"/>
              <a:gd name="connsiteX22" fmla="*/ 2354 w 9824"/>
              <a:gd name="connsiteY22" fmla="*/ 2291 h 9551"/>
              <a:gd name="connsiteX23" fmla="*/ 2365 w 9824"/>
              <a:gd name="connsiteY23" fmla="*/ 2557 h 9551"/>
              <a:gd name="connsiteX24" fmla="*/ 1998 w 9824"/>
              <a:gd name="connsiteY24" fmla="*/ 2810 h 9551"/>
              <a:gd name="connsiteX25" fmla="*/ 830 w 9824"/>
              <a:gd name="connsiteY25" fmla="*/ 2468 h 9551"/>
              <a:gd name="connsiteX26" fmla="*/ 1309 w 9824"/>
              <a:gd name="connsiteY26" fmla="*/ 2869 h 9551"/>
              <a:gd name="connsiteX27" fmla="*/ 1300 w 9824"/>
              <a:gd name="connsiteY27" fmla="*/ 3329 h 9551"/>
              <a:gd name="connsiteX28" fmla="*/ 1757 w 9824"/>
              <a:gd name="connsiteY28" fmla="*/ 3554 h 9551"/>
              <a:gd name="connsiteX29" fmla="*/ 1888 w 9824"/>
              <a:gd name="connsiteY29" fmla="*/ 3524 h 9551"/>
              <a:gd name="connsiteX30" fmla="*/ 1821 w 9824"/>
              <a:gd name="connsiteY30" fmla="*/ 3329 h 9551"/>
              <a:gd name="connsiteX31" fmla="*/ 1604 w 9824"/>
              <a:gd name="connsiteY31" fmla="*/ 3258 h 9551"/>
              <a:gd name="connsiteX32" fmla="*/ 1662 w 9824"/>
              <a:gd name="connsiteY32" fmla="*/ 3091 h 9551"/>
              <a:gd name="connsiteX33" fmla="*/ 1865 w 9824"/>
              <a:gd name="connsiteY33" fmla="*/ 3273 h 9551"/>
              <a:gd name="connsiteX34" fmla="*/ 2323 w 9824"/>
              <a:gd name="connsiteY34" fmla="*/ 3329 h 9551"/>
              <a:gd name="connsiteX35" fmla="*/ 2132 w 9824"/>
              <a:gd name="connsiteY35" fmla="*/ 2958 h 9551"/>
              <a:gd name="connsiteX36" fmla="*/ 2556 w 9824"/>
              <a:gd name="connsiteY36" fmla="*/ 2661 h 9551"/>
              <a:gd name="connsiteX37" fmla="*/ 2856 w 9824"/>
              <a:gd name="connsiteY37" fmla="*/ 2869 h 9551"/>
              <a:gd name="connsiteX38" fmla="*/ 2838 w 9824"/>
              <a:gd name="connsiteY38" fmla="*/ 2053 h 9551"/>
              <a:gd name="connsiteX39" fmla="*/ 2724 w 9824"/>
              <a:gd name="connsiteY39" fmla="*/ 1918 h 9551"/>
              <a:gd name="connsiteX40" fmla="*/ 3223 w 9824"/>
              <a:gd name="connsiteY40" fmla="*/ 2112 h 9551"/>
              <a:gd name="connsiteX41" fmla="*/ 3266 w 9824"/>
              <a:gd name="connsiteY41" fmla="*/ 2200 h 9551"/>
              <a:gd name="connsiteX42" fmla="*/ 2984 w 9824"/>
              <a:gd name="connsiteY42" fmla="*/ 2349 h 9551"/>
              <a:gd name="connsiteX43" fmla="*/ 3266 w 9824"/>
              <a:gd name="connsiteY43" fmla="*/ 2616 h 9551"/>
              <a:gd name="connsiteX44" fmla="*/ 3492 w 9824"/>
              <a:gd name="connsiteY44" fmla="*/ 2304 h 9551"/>
              <a:gd name="connsiteX45" fmla="*/ 4432 w 9824"/>
              <a:gd name="connsiteY45" fmla="*/ 1815 h 9551"/>
              <a:gd name="connsiteX46" fmla="*/ 4583 w 9824"/>
              <a:gd name="connsiteY46" fmla="*/ 1798 h 9551"/>
              <a:gd name="connsiteX47" fmla="*/ 4432 w 9824"/>
              <a:gd name="connsiteY47" fmla="*/ 1872 h 9551"/>
              <a:gd name="connsiteX48" fmla="*/ 4892 w 9824"/>
              <a:gd name="connsiteY48" fmla="*/ 3882 h 9551"/>
              <a:gd name="connsiteX49" fmla="*/ 5275 w 9824"/>
              <a:gd name="connsiteY49" fmla="*/ 1798 h 9551"/>
              <a:gd name="connsiteX50" fmla="*/ 5434 w 9824"/>
              <a:gd name="connsiteY50" fmla="*/ 2022 h 9551"/>
              <a:gd name="connsiteX51" fmla="*/ 5595 w 9824"/>
              <a:gd name="connsiteY51" fmla="*/ 1858 h 9551"/>
              <a:gd name="connsiteX52" fmla="*/ 5504 w 9824"/>
              <a:gd name="connsiteY52" fmla="*/ 1589 h 9551"/>
              <a:gd name="connsiteX53" fmla="*/ 5600 w 9824"/>
              <a:gd name="connsiteY53" fmla="*/ 1501 h 9551"/>
              <a:gd name="connsiteX54" fmla="*/ 6131 w 9824"/>
              <a:gd name="connsiteY54" fmla="*/ 1635 h 9551"/>
              <a:gd name="connsiteX55" fmla="*/ 6818 w 9824"/>
              <a:gd name="connsiteY55" fmla="*/ 2095 h 9551"/>
              <a:gd name="connsiteX56" fmla="*/ 6952 w 9824"/>
              <a:gd name="connsiteY56" fmla="*/ 1872 h 9551"/>
              <a:gd name="connsiteX57" fmla="*/ 6805 w 9824"/>
              <a:gd name="connsiteY57" fmla="*/ 1635 h 9551"/>
              <a:gd name="connsiteX58" fmla="*/ 6589 w 9824"/>
              <a:gd name="connsiteY58" fmla="*/ 1575 h 9551"/>
              <a:gd name="connsiteX59" fmla="*/ 6671 w 9824"/>
              <a:gd name="connsiteY59" fmla="*/ 1203 h 9551"/>
              <a:gd name="connsiteX60" fmla="*/ 6527 w 9824"/>
              <a:gd name="connsiteY60" fmla="*/ 1158 h 9551"/>
              <a:gd name="connsiteX61" fmla="*/ 6576 w 9824"/>
              <a:gd name="connsiteY61" fmla="*/ 979 h 9551"/>
              <a:gd name="connsiteX62" fmla="*/ 6825 w 9824"/>
              <a:gd name="connsiteY62" fmla="*/ 801 h 9551"/>
              <a:gd name="connsiteX63" fmla="*/ 6998 w 9824"/>
              <a:gd name="connsiteY63" fmla="*/ 354 h 9551"/>
              <a:gd name="connsiteX64" fmla="*/ 7351 w 9824"/>
              <a:gd name="connsiteY64" fmla="*/ 370 h 9551"/>
              <a:gd name="connsiteX65" fmla="*/ 7532 w 9824"/>
              <a:gd name="connsiteY65" fmla="*/ 428 h 9551"/>
              <a:gd name="connsiteX66" fmla="*/ 7394 w 9824"/>
              <a:gd name="connsiteY66" fmla="*/ 906 h 9551"/>
              <a:gd name="connsiteX67" fmla="*/ 7540 w 9824"/>
              <a:gd name="connsiteY67" fmla="*/ 1129 h 9551"/>
              <a:gd name="connsiteX68" fmla="*/ 7495 w 9824"/>
              <a:gd name="connsiteY68" fmla="*/ 1785 h 9551"/>
              <a:gd name="connsiteX69" fmla="*/ 7675 w 9824"/>
              <a:gd name="connsiteY69" fmla="*/ 2008 h 9551"/>
              <a:gd name="connsiteX70" fmla="*/ 7600 w 9824"/>
              <a:gd name="connsiteY70" fmla="*/ 2246 h 9551"/>
              <a:gd name="connsiteX71" fmla="*/ 7334 w 9824"/>
              <a:gd name="connsiteY71" fmla="*/ 2424 h 9551"/>
              <a:gd name="connsiteX72" fmla="*/ 7416 w 9824"/>
              <a:gd name="connsiteY72" fmla="*/ 2514 h 9551"/>
              <a:gd name="connsiteX73" fmla="*/ 7062 w 9824"/>
              <a:gd name="connsiteY73" fmla="*/ 2600 h 9551"/>
              <a:gd name="connsiteX74" fmla="*/ 7444 w 9824"/>
              <a:gd name="connsiteY74" fmla="*/ 2765 h 9551"/>
              <a:gd name="connsiteX75" fmla="*/ 7871 w 9824"/>
              <a:gd name="connsiteY75" fmla="*/ 2246 h 9551"/>
              <a:gd name="connsiteX76" fmla="*/ 7820 w 9824"/>
              <a:gd name="connsiteY76" fmla="*/ 1918 h 9551"/>
              <a:gd name="connsiteX77" fmla="*/ 7962 w 9824"/>
              <a:gd name="connsiteY77" fmla="*/ 1872 h 9551"/>
              <a:gd name="connsiteX78" fmla="*/ 8191 w 9824"/>
              <a:gd name="connsiteY78" fmla="*/ 1815 h 9551"/>
              <a:gd name="connsiteX79" fmla="*/ 8300 w 9824"/>
              <a:gd name="connsiteY79" fmla="*/ 1992 h 9551"/>
              <a:gd name="connsiteX80" fmla="*/ 8290 w 9824"/>
              <a:gd name="connsiteY80" fmla="*/ 2246 h 9551"/>
              <a:gd name="connsiteX81" fmla="*/ 8564 w 9824"/>
              <a:gd name="connsiteY81" fmla="*/ 2318 h 9551"/>
              <a:gd name="connsiteX82" fmla="*/ 8349 w 9824"/>
              <a:gd name="connsiteY82" fmla="*/ 2229 h 9551"/>
              <a:gd name="connsiteX83" fmla="*/ 8440 w 9824"/>
              <a:gd name="connsiteY83" fmla="*/ 2081 h 9551"/>
              <a:gd name="connsiteX84" fmla="*/ 8359 w 9824"/>
              <a:gd name="connsiteY84" fmla="*/ 1872 h 9551"/>
              <a:gd name="connsiteX85" fmla="*/ 7722 w 9824"/>
              <a:gd name="connsiteY85" fmla="*/ 1724 h 9551"/>
              <a:gd name="connsiteX86" fmla="*/ 7820 w 9824"/>
              <a:gd name="connsiteY86" fmla="*/ 1219 h 9551"/>
              <a:gd name="connsiteX87" fmla="*/ 7600 w 9824"/>
              <a:gd name="connsiteY87" fmla="*/ 906 h 9551"/>
              <a:gd name="connsiteX88" fmla="*/ 7919 w 9824"/>
              <a:gd name="connsiteY88" fmla="*/ 608 h 9551"/>
              <a:gd name="connsiteX89" fmla="*/ 7883 w 9824"/>
              <a:gd name="connsiteY89" fmla="*/ 399 h 9551"/>
              <a:gd name="connsiteX90" fmla="*/ 8025 w 9824"/>
              <a:gd name="connsiteY90" fmla="*/ 520 h 9551"/>
              <a:gd name="connsiteX91" fmla="*/ 7950 w 9824"/>
              <a:gd name="connsiteY91" fmla="*/ 922 h 9551"/>
              <a:gd name="connsiteX92" fmla="*/ 8045 w 9824"/>
              <a:gd name="connsiteY92" fmla="*/ 979 h 9551"/>
              <a:gd name="connsiteX93" fmla="*/ 8482 w 9824"/>
              <a:gd name="connsiteY93" fmla="*/ 1113 h 9551"/>
              <a:gd name="connsiteX94" fmla="*/ 8094 w 9824"/>
              <a:gd name="connsiteY94" fmla="*/ 772 h 9551"/>
              <a:gd name="connsiteX95" fmla="*/ 8378 w 9824"/>
              <a:gd name="connsiteY95" fmla="*/ 787 h 9551"/>
              <a:gd name="connsiteX96" fmla="*/ 8323 w 9824"/>
              <a:gd name="connsiteY96" fmla="*/ 653 h 9551"/>
              <a:gd name="connsiteX97" fmla="*/ 8482 w 9824"/>
              <a:gd name="connsiteY97" fmla="*/ 594 h 9551"/>
              <a:gd name="connsiteX98" fmla="*/ 9279 w 9824"/>
              <a:gd name="connsiteY98" fmla="*/ 846 h 9551"/>
              <a:gd name="connsiteX99" fmla="*/ 9120 w 9824"/>
              <a:gd name="connsiteY99" fmla="*/ 1025 h 9551"/>
              <a:gd name="connsiteX100" fmla="*/ 9106 w 9824"/>
              <a:gd name="connsiteY100" fmla="*/ 1292 h 9551"/>
              <a:gd name="connsiteX101" fmla="*/ 9263 w 9824"/>
              <a:gd name="connsiteY101" fmla="*/ 1442 h 9551"/>
              <a:gd name="connsiteX102" fmla="*/ 9346 w 9824"/>
              <a:gd name="connsiteY102" fmla="*/ 846 h 9551"/>
              <a:gd name="connsiteX103" fmla="*/ 8910 w 9824"/>
              <a:gd name="connsiteY103" fmla="*/ 547 h 9551"/>
              <a:gd name="connsiteX104" fmla="*/ 8826 w 9824"/>
              <a:gd name="connsiteY104" fmla="*/ 147 h 9551"/>
              <a:gd name="connsiteX105" fmla="*/ 9824 w 9824"/>
              <a:gd name="connsiteY105" fmla="*/ 0 h 9551"/>
              <a:gd name="connsiteX106" fmla="*/ 6188 w 9824"/>
              <a:gd name="connsiteY106" fmla="*/ 6350 h 9551"/>
              <a:gd name="connsiteX107" fmla="*/ 5806 w 9824"/>
              <a:gd name="connsiteY107" fmla="*/ 6112 h 9551"/>
              <a:gd name="connsiteX108" fmla="*/ 5434 w 9824"/>
              <a:gd name="connsiteY108" fmla="*/ 6294 h 9551"/>
              <a:gd name="connsiteX109" fmla="*/ 5343 w 9824"/>
              <a:gd name="connsiteY109" fmla="*/ 6231 h 9551"/>
              <a:gd name="connsiteX110" fmla="*/ 4987 w 9824"/>
              <a:gd name="connsiteY110" fmla="*/ 3895 h 9551"/>
              <a:gd name="connsiteX111" fmla="*/ 5158 w 9824"/>
              <a:gd name="connsiteY111" fmla="*/ 6381 h 9551"/>
              <a:gd name="connsiteX112" fmla="*/ 4812 w 9824"/>
              <a:gd name="connsiteY112" fmla="*/ 6441 h 9551"/>
              <a:gd name="connsiteX113" fmla="*/ 4685 w 9824"/>
              <a:gd name="connsiteY113" fmla="*/ 6381 h 9551"/>
              <a:gd name="connsiteX114" fmla="*/ 4648 w 9824"/>
              <a:gd name="connsiteY114" fmla="*/ 6441 h 9551"/>
              <a:gd name="connsiteX115" fmla="*/ 4834 w 9824"/>
              <a:gd name="connsiteY115" fmla="*/ 6665 h 9551"/>
              <a:gd name="connsiteX116" fmla="*/ 4706 w 9824"/>
              <a:gd name="connsiteY116" fmla="*/ 6798 h 9551"/>
              <a:gd name="connsiteX117" fmla="*/ 4717 w 9824"/>
              <a:gd name="connsiteY117" fmla="*/ 6991 h 9551"/>
              <a:gd name="connsiteX118" fmla="*/ 4912 w 9824"/>
              <a:gd name="connsiteY118" fmla="*/ 7007 h 9551"/>
              <a:gd name="connsiteX119" fmla="*/ 4993 w 9824"/>
              <a:gd name="connsiteY119" fmla="*/ 7186 h 9551"/>
              <a:gd name="connsiteX120" fmla="*/ 4948 w 9824"/>
              <a:gd name="connsiteY120" fmla="*/ 7318 h 9551"/>
              <a:gd name="connsiteX121" fmla="*/ 4812 w 9824"/>
              <a:gd name="connsiteY121" fmla="*/ 7229 h 9551"/>
              <a:gd name="connsiteX122" fmla="*/ 4685 w 9824"/>
              <a:gd name="connsiteY122" fmla="*/ 7303 h 9551"/>
              <a:gd name="connsiteX123" fmla="*/ 4583 w 9824"/>
              <a:gd name="connsiteY123" fmla="*/ 7229 h 9551"/>
              <a:gd name="connsiteX124" fmla="*/ 4528 w 9824"/>
              <a:gd name="connsiteY124" fmla="*/ 7110 h 9551"/>
              <a:gd name="connsiteX125" fmla="*/ 4400 w 9824"/>
              <a:gd name="connsiteY125" fmla="*/ 7186 h 9551"/>
              <a:gd name="connsiteX126" fmla="*/ 4286 w 9824"/>
              <a:gd name="connsiteY126" fmla="*/ 7110 h 9551"/>
              <a:gd name="connsiteX127" fmla="*/ 4188 w 9824"/>
              <a:gd name="connsiteY127" fmla="*/ 7229 h 9551"/>
              <a:gd name="connsiteX128" fmla="*/ 4038 w 9824"/>
              <a:gd name="connsiteY128" fmla="*/ 7243 h 9551"/>
              <a:gd name="connsiteX129" fmla="*/ 3937 w 9824"/>
              <a:gd name="connsiteY129" fmla="*/ 7110 h 9551"/>
              <a:gd name="connsiteX130" fmla="*/ 3412 w 9824"/>
              <a:gd name="connsiteY130" fmla="*/ 7066 h 9551"/>
              <a:gd name="connsiteX131" fmla="*/ 3348 w 9824"/>
              <a:gd name="connsiteY131" fmla="*/ 7140 h 9551"/>
              <a:gd name="connsiteX132" fmla="*/ 3299 w 9824"/>
              <a:gd name="connsiteY132" fmla="*/ 7140 h 9551"/>
              <a:gd name="connsiteX133" fmla="*/ 3209 w 9824"/>
              <a:gd name="connsiteY133" fmla="*/ 7289 h 9551"/>
              <a:gd name="connsiteX134" fmla="*/ 3223 w 9824"/>
              <a:gd name="connsiteY134" fmla="*/ 7438 h 9551"/>
              <a:gd name="connsiteX135" fmla="*/ 3165 w 9824"/>
              <a:gd name="connsiteY135" fmla="*/ 7438 h 9551"/>
              <a:gd name="connsiteX136" fmla="*/ 3119 w 9824"/>
              <a:gd name="connsiteY136" fmla="*/ 7318 h 9551"/>
              <a:gd name="connsiteX137" fmla="*/ 3047 w 9824"/>
              <a:gd name="connsiteY137" fmla="*/ 7333 h 9551"/>
              <a:gd name="connsiteX138" fmla="*/ 3024 w 9824"/>
              <a:gd name="connsiteY138" fmla="*/ 7765 h 9551"/>
              <a:gd name="connsiteX139" fmla="*/ 3107 w 9824"/>
              <a:gd name="connsiteY139" fmla="*/ 7900 h 9551"/>
              <a:gd name="connsiteX140" fmla="*/ 3107 w 9824"/>
              <a:gd name="connsiteY140" fmla="*/ 8018 h 9551"/>
              <a:gd name="connsiteX141" fmla="*/ 3189 w 9824"/>
              <a:gd name="connsiteY141" fmla="*/ 8003 h 9551"/>
              <a:gd name="connsiteX142" fmla="*/ 3299 w 9824"/>
              <a:gd name="connsiteY142" fmla="*/ 7942 h 9551"/>
              <a:gd name="connsiteX143" fmla="*/ 3398 w 9824"/>
              <a:gd name="connsiteY143" fmla="*/ 8137 h 9551"/>
              <a:gd name="connsiteX144" fmla="*/ 3469 w 9824"/>
              <a:gd name="connsiteY144" fmla="*/ 8257 h 9551"/>
              <a:gd name="connsiteX145" fmla="*/ 3541 w 9824"/>
              <a:gd name="connsiteY145" fmla="*/ 8419 h 9551"/>
              <a:gd name="connsiteX146" fmla="*/ 3665 w 9824"/>
              <a:gd name="connsiteY146" fmla="*/ 8448 h 9551"/>
              <a:gd name="connsiteX147" fmla="*/ 3506 w 9824"/>
              <a:gd name="connsiteY147" fmla="*/ 8584 h 9551"/>
              <a:gd name="connsiteX148" fmla="*/ 3398 w 9824"/>
              <a:gd name="connsiteY148" fmla="*/ 8465 h 9551"/>
              <a:gd name="connsiteX149" fmla="*/ 3283 w 9824"/>
              <a:gd name="connsiteY149" fmla="*/ 8955 h 9551"/>
              <a:gd name="connsiteX150" fmla="*/ 3421 w 9824"/>
              <a:gd name="connsiteY150" fmla="*/ 9075 h 9551"/>
              <a:gd name="connsiteX151" fmla="*/ 3541 w 9824"/>
              <a:gd name="connsiteY151" fmla="*/ 9551 h 9551"/>
              <a:gd name="connsiteX152" fmla="*/ 3434 w 9824"/>
              <a:gd name="connsiteY152" fmla="*/ 9461 h 9551"/>
              <a:gd name="connsiteX153" fmla="*/ 3322 w 9824"/>
              <a:gd name="connsiteY153" fmla="*/ 9416 h 9551"/>
              <a:gd name="connsiteX154" fmla="*/ 3189 w 9824"/>
              <a:gd name="connsiteY154" fmla="*/ 9388 h 9551"/>
              <a:gd name="connsiteX155" fmla="*/ 3107 w 9824"/>
              <a:gd name="connsiteY155" fmla="*/ 9342 h 9551"/>
              <a:gd name="connsiteX156" fmla="*/ 3012 w 9824"/>
              <a:gd name="connsiteY156" fmla="*/ 9312 h 9551"/>
              <a:gd name="connsiteX157" fmla="*/ 2937 w 9824"/>
              <a:gd name="connsiteY157" fmla="*/ 9150 h 9551"/>
              <a:gd name="connsiteX158" fmla="*/ 2771 w 9824"/>
              <a:gd name="connsiteY158" fmla="*/ 9254 h 9551"/>
              <a:gd name="connsiteX159" fmla="*/ 2613 w 9824"/>
              <a:gd name="connsiteY159" fmla="*/ 9240 h 9551"/>
              <a:gd name="connsiteX160" fmla="*/ 2513 w 9824"/>
              <a:gd name="connsiteY160" fmla="*/ 9105 h 9551"/>
              <a:gd name="connsiteX161" fmla="*/ 2254 w 9824"/>
              <a:gd name="connsiteY161" fmla="*/ 8969 h 9551"/>
              <a:gd name="connsiteX162" fmla="*/ 1983 w 9824"/>
              <a:gd name="connsiteY162" fmla="*/ 8986 h 9551"/>
              <a:gd name="connsiteX163" fmla="*/ 1707 w 9824"/>
              <a:gd name="connsiteY163" fmla="*/ 8763 h 9551"/>
              <a:gd name="connsiteX164" fmla="*/ 1930 w 9824"/>
              <a:gd name="connsiteY164" fmla="*/ 8539 h 9551"/>
              <a:gd name="connsiteX165" fmla="*/ 1955 w 9824"/>
              <a:gd name="connsiteY165" fmla="*/ 8360 h 9551"/>
              <a:gd name="connsiteX166" fmla="*/ 1955 w 9824"/>
              <a:gd name="connsiteY166" fmla="*/ 8166 h 9551"/>
              <a:gd name="connsiteX167" fmla="*/ 1963 w 9824"/>
              <a:gd name="connsiteY167" fmla="*/ 8032 h 9551"/>
              <a:gd name="connsiteX168" fmla="*/ 2112 w 9824"/>
              <a:gd name="connsiteY168" fmla="*/ 7972 h 9551"/>
              <a:gd name="connsiteX169" fmla="*/ 2035 w 9824"/>
              <a:gd name="connsiteY169" fmla="*/ 7690 h 9551"/>
              <a:gd name="connsiteX170" fmla="*/ 1865 w 9824"/>
              <a:gd name="connsiteY170" fmla="*/ 7619 h 9551"/>
              <a:gd name="connsiteX171" fmla="*/ 1786 w 9824"/>
              <a:gd name="connsiteY171" fmla="*/ 7572 h 9551"/>
              <a:gd name="connsiteX172" fmla="*/ 1670 w 9824"/>
              <a:gd name="connsiteY172" fmla="*/ 7619 h 9551"/>
              <a:gd name="connsiteX173" fmla="*/ 1423 w 9824"/>
              <a:gd name="connsiteY173" fmla="*/ 7542 h 9551"/>
              <a:gd name="connsiteX174" fmla="*/ 1227 w 9824"/>
              <a:gd name="connsiteY174" fmla="*/ 7259 h 9551"/>
              <a:gd name="connsiteX175" fmla="*/ 1069 w 9824"/>
              <a:gd name="connsiteY175" fmla="*/ 7170 h 9551"/>
              <a:gd name="connsiteX176" fmla="*/ 1004 w 9824"/>
              <a:gd name="connsiteY176" fmla="*/ 6917 h 9551"/>
              <a:gd name="connsiteX177" fmla="*/ 857 w 9824"/>
              <a:gd name="connsiteY177" fmla="*/ 6889 h 9551"/>
              <a:gd name="connsiteX178" fmla="*/ 723 w 9824"/>
              <a:gd name="connsiteY178" fmla="*/ 6975 h 9551"/>
              <a:gd name="connsiteX179" fmla="*/ 642 w 9824"/>
              <a:gd name="connsiteY179" fmla="*/ 7022 h 9551"/>
              <a:gd name="connsiteX180" fmla="*/ 603 w 9824"/>
              <a:gd name="connsiteY180" fmla="*/ 6903 h 9551"/>
              <a:gd name="connsiteX181" fmla="*/ 528 w 9824"/>
              <a:gd name="connsiteY181" fmla="*/ 6798 h 9551"/>
              <a:gd name="connsiteX182" fmla="*/ 723 w 9824"/>
              <a:gd name="connsiteY182" fmla="*/ 6770 h 9551"/>
              <a:gd name="connsiteX183" fmla="*/ 707 w 9824"/>
              <a:gd name="connsiteY183" fmla="*/ 6694 h 9551"/>
              <a:gd name="connsiteX184" fmla="*/ 661 w 9824"/>
              <a:gd name="connsiteY184" fmla="*/ 6650 h 9551"/>
              <a:gd name="connsiteX185" fmla="*/ 603 w 9824"/>
              <a:gd name="connsiteY185" fmla="*/ 6590 h 9551"/>
              <a:gd name="connsiteX186" fmla="*/ 494 w 9824"/>
              <a:gd name="connsiteY186" fmla="*/ 6294 h 9551"/>
              <a:gd name="connsiteX187" fmla="*/ 351 w 9824"/>
              <a:gd name="connsiteY187" fmla="*/ 6130 h 9551"/>
              <a:gd name="connsiteX188" fmla="*/ 205 w 9824"/>
              <a:gd name="connsiteY188" fmla="*/ 6130 h 9551"/>
              <a:gd name="connsiteX189" fmla="*/ 44 w 9824"/>
              <a:gd name="connsiteY189" fmla="*/ 6130 h 9551"/>
              <a:gd name="connsiteX190" fmla="*/ 0 w 9824"/>
              <a:gd name="connsiteY190" fmla="*/ 5906 h 9551"/>
              <a:gd name="connsiteX191" fmla="*/ 91 w 9824"/>
              <a:gd name="connsiteY191" fmla="*/ 5758 h 9551"/>
              <a:gd name="connsiteX0" fmla="*/ 93 w 10187"/>
              <a:gd name="connsiteY0" fmla="*/ 5900 h 9871"/>
              <a:gd name="connsiteX1" fmla="*/ 163 w 10187"/>
              <a:gd name="connsiteY1" fmla="*/ 5618 h 9871"/>
              <a:gd name="connsiteX2" fmla="*/ 269 w 10187"/>
              <a:gd name="connsiteY2" fmla="*/ 5369 h 9871"/>
              <a:gd name="connsiteX3" fmla="*/ 186 w 10187"/>
              <a:gd name="connsiteY3" fmla="*/ 5073 h 9871"/>
              <a:gd name="connsiteX4" fmla="*/ 186 w 10187"/>
              <a:gd name="connsiteY4" fmla="*/ 4901 h 9871"/>
              <a:gd name="connsiteX5" fmla="*/ 564 w 10187"/>
              <a:gd name="connsiteY5" fmla="*/ 4822 h 9871"/>
              <a:gd name="connsiteX6" fmla="*/ 295 w 10187"/>
              <a:gd name="connsiteY6" fmla="*/ 4730 h 9871"/>
              <a:gd name="connsiteX7" fmla="*/ 300 w 10187"/>
              <a:gd name="connsiteY7" fmla="*/ 4605 h 9871"/>
              <a:gd name="connsiteX8" fmla="*/ 133 w 10187"/>
              <a:gd name="connsiteY8" fmla="*/ 4637 h 9871"/>
              <a:gd name="connsiteX9" fmla="*/ 771 w 10187"/>
              <a:gd name="connsiteY9" fmla="*/ 3949 h 9871"/>
              <a:gd name="connsiteX10" fmla="*/ 488 w 10187"/>
              <a:gd name="connsiteY10" fmla="*/ 3235 h 9871"/>
              <a:gd name="connsiteX11" fmla="*/ 564 w 10187"/>
              <a:gd name="connsiteY11" fmla="*/ 2892 h 9871"/>
              <a:gd name="connsiteX12" fmla="*/ 395 w 10187"/>
              <a:gd name="connsiteY12" fmla="*/ 2503 h 9871"/>
              <a:gd name="connsiteX13" fmla="*/ 528 w 10187"/>
              <a:gd name="connsiteY13" fmla="*/ 2283 h 9871"/>
              <a:gd name="connsiteX14" fmla="*/ 295 w 10187"/>
              <a:gd name="connsiteY14" fmla="*/ 1988 h 9871"/>
              <a:gd name="connsiteX15" fmla="*/ 357 w 10187"/>
              <a:gd name="connsiteY15" fmla="*/ 1740 h 9871"/>
              <a:gd name="connsiteX16" fmla="*/ 673 w 10187"/>
              <a:gd name="connsiteY16" fmla="*/ 1458 h 9871"/>
              <a:gd name="connsiteX17" fmla="*/ 845 w 10187"/>
              <a:gd name="connsiteY17" fmla="*/ 1429 h 9871"/>
              <a:gd name="connsiteX18" fmla="*/ 1050 w 10187"/>
              <a:gd name="connsiteY18" fmla="*/ 1489 h 9871"/>
              <a:gd name="connsiteX19" fmla="*/ 872 w 10187"/>
              <a:gd name="connsiteY19" fmla="*/ 1552 h 9871"/>
              <a:gd name="connsiteX20" fmla="*/ 1022 w 10187"/>
              <a:gd name="connsiteY20" fmla="*/ 1659 h 9871"/>
              <a:gd name="connsiteX21" fmla="*/ 1507 w 10187"/>
              <a:gd name="connsiteY21" fmla="*/ 1692 h 9871"/>
              <a:gd name="connsiteX22" fmla="*/ 2396 w 10187"/>
              <a:gd name="connsiteY22" fmla="*/ 2270 h 9871"/>
              <a:gd name="connsiteX23" fmla="*/ 2407 w 10187"/>
              <a:gd name="connsiteY23" fmla="*/ 2548 h 9871"/>
              <a:gd name="connsiteX24" fmla="*/ 2034 w 10187"/>
              <a:gd name="connsiteY24" fmla="*/ 2813 h 9871"/>
              <a:gd name="connsiteX25" fmla="*/ 845 w 10187"/>
              <a:gd name="connsiteY25" fmla="*/ 2455 h 9871"/>
              <a:gd name="connsiteX26" fmla="*/ 1332 w 10187"/>
              <a:gd name="connsiteY26" fmla="*/ 2875 h 9871"/>
              <a:gd name="connsiteX27" fmla="*/ 1323 w 10187"/>
              <a:gd name="connsiteY27" fmla="*/ 3356 h 9871"/>
              <a:gd name="connsiteX28" fmla="*/ 1788 w 10187"/>
              <a:gd name="connsiteY28" fmla="*/ 3592 h 9871"/>
              <a:gd name="connsiteX29" fmla="*/ 1922 w 10187"/>
              <a:gd name="connsiteY29" fmla="*/ 3561 h 9871"/>
              <a:gd name="connsiteX30" fmla="*/ 1854 w 10187"/>
              <a:gd name="connsiteY30" fmla="*/ 3356 h 9871"/>
              <a:gd name="connsiteX31" fmla="*/ 1633 w 10187"/>
              <a:gd name="connsiteY31" fmla="*/ 3282 h 9871"/>
              <a:gd name="connsiteX32" fmla="*/ 1692 w 10187"/>
              <a:gd name="connsiteY32" fmla="*/ 3107 h 9871"/>
              <a:gd name="connsiteX33" fmla="*/ 1898 w 10187"/>
              <a:gd name="connsiteY33" fmla="*/ 3298 h 9871"/>
              <a:gd name="connsiteX34" fmla="*/ 2365 w 10187"/>
              <a:gd name="connsiteY34" fmla="*/ 3356 h 9871"/>
              <a:gd name="connsiteX35" fmla="*/ 2170 w 10187"/>
              <a:gd name="connsiteY35" fmla="*/ 2968 h 9871"/>
              <a:gd name="connsiteX36" fmla="*/ 2602 w 10187"/>
              <a:gd name="connsiteY36" fmla="*/ 2657 h 9871"/>
              <a:gd name="connsiteX37" fmla="*/ 2907 w 10187"/>
              <a:gd name="connsiteY37" fmla="*/ 2875 h 9871"/>
              <a:gd name="connsiteX38" fmla="*/ 2889 w 10187"/>
              <a:gd name="connsiteY38" fmla="*/ 2021 h 9871"/>
              <a:gd name="connsiteX39" fmla="*/ 2773 w 10187"/>
              <a:gd name="connsiteY39" fmla="*/ 1879 h 9871"/>
              <a:gd name="connsiteX40" fmla="*/ 3281 w 10187"/>
              <a:gd name="connsiteY40" fmla="*/ 2082 h 9871"/>
              <a:gd name="connsiteX41" fmla="*/ 3325 w 10187"/>
              <a:gd name="connsiteY41" fmla="*/ 2174 h 9871"/>
              <a:gd name="connsiteX42" fmla="*/ 3037 w 10187"/>
              <a:gd name="connsiteY42" fmla="*/ 2330 h 9871"/>
              <a:gd name="connsiteX43" fmla="*/ 3325 w 10187"/>
              <a:gd name="connsiteY43" fmla="*/ 2610 h 9871"/>
              <a:gd name="connsiteX44" fmla="*/ 3555 w 10187"/>
              <a:gd name="connsiteY44" fmla="*/ 2283 h 9871"/>
              <a:gd name="connsiteX45" fmla="*/ 4511 w 10187"/>
              <a:gd name="connsiteY45" fmla="*/ 1771 h 9871"/>
              <a:gd name="connsiteX46" fmla="*/ 4665 w 10187"/>
              <a:gd name="connsiteY46" fmla="*/ 1754 h 9871"/>
              <a:gd name="connsiteX47" fmla="*/ 4511 w 10187"/>
              <a:gd name="connsiteY47" fmla="*/ 1831 h 9871"/>
              <a:gd name="connsiteX48" fmla="*/ 4980 w 10187"/>
              <a:gd name="connsiteY48" fmla="*/ 3935 h 9871"/>
              <a:gd name="connsiteX49" fmla="*/ 5370 w 10187"/>
              <a:gd name="connsiteY49" fmla="*/ 1754 h 9871"/>
              <a:gd name="connsiteX50" fmla="*/ 5531 w 10187"/>
              <a:gd name="connsiteY50" fmla="*/ 1988 h 9871"/>
              <a:gd name="connsiteX51" fmla="*/ 5695 w 10187"/>
              <a:gd name="connsiteY51" fmla="*/ 1816 h 9871"/>
              <a:gd name="connsiteX52" fmla="*/ 5603 w 10187"/>
              <a:gd name="connsiteY52" fmla="*/ 1535 h 9871"/>
              <a:gd name="connsiteX53" fmla="*/ 5700 w 10187"/>
              <a:gd name="connsiteY53" fmla="*/ 1443 h 9871"/>
              <a:gd name="connsiteX54" fmla="*/ 6241 w 10187"/>
              <a:gd name="connsiteY54" fmla="*/ 1583 h 9871"/>
              <a:gd name="connsiteX55" fmla="*/ 6940 w 10187"/>
              <a:gd name="connsiteY55" fmla="*/ 2064 h 9871"/>
              <a:gd name="connsiteX56" fmla="*/ 7077 w 10187"/>
              <a:gd name="connsiteY56" fmla="*/ 1831 h 9871"/>
              <a:gd name="connsiteX57" fmla="*/ 6927 w 10187"/>
              <a:gd name="connsiteY57" fmla="*/ 1583 h 9871"/>
              <a:gd name="connsiteX58" fmla="*/ 6707 w 10187"/>
              <a:gd name="connsiteY58" fmla="*/ 1520 h 9871"/>
              <a:gd name="connsiteX59" fmla="*/ 6791 w 10187"/>
              <a:gd name="connsiteY59" fmla="*/ 1131 h 9871"/>
              <a:gd name="connsiteX60" fmla="*/ 6644 w 10187"/>
              <a:gd name="connsiteY60" fmla="*/ 1083 h 9871"/>
              <a:gd name="connsiteX61" fmla="*/ 6694 w 10187"/>
              <a:gd name="connsiteY61" fmla="*/ 896 h 9871"/>
              <a:gd name="connsiteX62" fmla="*/ 6947 w 10187"/>
              <a:gd name="connsiteY62" fmla="*/ 710 h 9871"/>
              <a:gd name="connsiteX63" fmla="*/ 7123 w 10187"/>
              <a:gd name="connsiteY63" fmla="*/ 242 h 9871"/>
              <a:gd name="connsiteX64" fmla="*/ 7483 w 10187"/>
              <a:gd name="connsiteY64" fmla="*/ 258 h 9871"/>
              <a:gd name="connsiteX65" fmla="*/ 7667 w 10187"/>
              <a:gd name="connsiteY65" fmla="*/ 319 h 9871"/>
              <a:gd name="connsiteX66" fmla="*/ 7526 w 10187"/>
              <a:gd name="connsiteY66" fmla="*/ 820 h 9871"/>
              <a:gd name="connsiteX67" fmla="*/ 7675 w 10187"/>
              <a:gd name="connsiteY67" fmla="*/ 1053 h 9871"/>
              <a:gd name="connsiteX68" fmla="*/ 7629 w 10187"/>
              <a:gd name="connsiteY68" fmla="*/ 1740 h 9871"/>
              <a:gd name="connsiteX69" fmla="*/ 7813 w 10187"/>
              <a:gd name="connsiteY69" fmla="*/ 1973 h 9871"/>
              <a:gd name="connsiteX70" fmla="*/ 7736 w 10187"/>
              <a:gd name="connsiteY70" fmla="*/ 2223 h 9871"/>
              <a:gd name="connsiteX71" fmla="*/ 7465 w 10187"/>
              <a:gd name="connsiteY71" fmla="*/ 2409 h 9871"/>
              <a:gd name="connsiteX72" fmla="*/ 7549 w 10187"/>
              <a:gd name="connsiteY72" fmla="*/ 2503 h 9871"/>
              <a:gd name="connsiteX73" fmla="*/ 7189 w 10187"/>
              <a:gd name="connsiteY73" fmla="*/ 2593 h 9871"/>
              <a:gd name="connsiteX74" fmla="*/ 7577 w 10187"/>
              <a:gd name="connsiteY74" fmla="*/ 2766 h 9871"/>
              <a:gd name="connsiteX75" fmla="*/ 8012 w 10187"/>
              <a:gd name="connsiteY75" fmla="*/ 2223 h 9871"/>
              <a:gd name="connsiteX76" fmla="*/ 7960 w 10187"/>
              <a:gd name="connsiteY76" fmla="*/ 1879 h 9871"/>
              <a:gd name="connsiteX77" fmla="*/ 8105 w 10187"/>
              <a:gd name="connsiteY77" fmla="*/ 1831 h 9871"/>
              <a:gd name="connsiteX78" fmla="*/ 8338 w 10187"/>
              <a:gd name="connsiteY78" fmla="*/ 1771 h 9871"/>
              <a:gd name="connsiteX79" fmla="*/ 8449 w 10187"/>
              <a:gd name="connsiteY79" fmla="*/ 1957 h 9871"/>
              <a:gd name="connsiteX80" fmla="*/ 8439 w 10187"/>
              <a:gd name="connsiteY80" fmla="*/ 2223 h 9871"/>
              <a:gd name="connsiteX81" fmla="*/ 8717 w 10187"/>
              <a:gd name="connsiteY81" fmla="*/ 2298 h 9871"/>
              <a:gd name="connsiteX82" fmla="*/ 8499 w 10187"/>
              <a:gd name="connsiteY82" fmla="*/ 2205 h 9871"/>
              <a:gd name="connsiteX83" fmla="*/ 8591 w 10187"/>
              <a:gd name="connsiteY83" fmla="*/ 2050 h 9871"/>
              <a:gd name="connsiteX84" fmla="*/ 8509 w 10187"/>
              <a:gd name="connsiteY84" fmla="*/ 1831 h 9871"/>
              <a:gd name="connsiteX85" fmla="*/ 7860 w 10187"/>
              <a:gd name="connsiteY85" fmla="*/ 1676 h 9871"/>
              <a:gd name="connsiteX86" fmla="*/ 7960 w 10187"/>
              <a:gd name="connsiteY86" fmla="*/ 1147 h 9871"/>
              <a:gd name="connsiteX87" fmla="*/ 7736 w 10187"/>
              <a:gd name="connsiteY87" fmla="*/ 820 h 9871"/>
              <a:gd name="connsiteX88" fmla="*/ 8061 w 10187"/>
              <a:gd name="connsiteY88" fmla="*/ 508 h 9871"/>
              <a:gd name="connsiteX89" fmla="*/ 8024 w 10187"/>
              <a:gd name="connsiteY89" fmla="*/ 289 h 9871"/>
              <a:gd name="connsiteX90" fmla="*/ 8169 w 10187"/>
              <a:gd name="connsiteY90" fmla="*/ 415 h 9871"/>
              <a:gd name="connsiteX91" fmla="*/ 8092 w 10187"/>
              <a:gd name="connsiteY91" fmla="*/ 836 h 9871"/>
              <a:gd name="connsiteX92" fmla="*/ 8189 w 10187"/>
              <a:gd name="connsiteY92" fmla="*/ 896 h 9871"/>
              <a:gd name="connsiteX93" fmla="*/ 8634 w 10187"/>
              <a:gd name="connsiteY93" fmla="*/ 1036 h 9871"/>
              <a:gd name="connsiteX94" fmla="*/ 8239 w 10187"/>
              <a:gd name="connsiteY94" fmla="*/ 679 h 9871"/>
              <a:gd name="connsiteX95" fmla="*/ 8528 w 10187"/>
              <a:gd name="connsiteY95" fmla="*/ 695 h 9871"/>
              <a:gd name="connsiteX96" fmla="*/ 8472 w 10187"/>
              <a:gd name="connsiteY96" fmla="*/ 555 h 9871"/>
              <a:gd name="connsiteX97" fmla="*/ 8634 w 10187"/>
              <a:gd name="connsiteY97" fmla="*/ 493 h 9871"/>
              <a:gd name="connsiteX98" fmla="*/ 9445 w 10187"/>
              <a:gd name="connsiteY98" fmla="*/ 757 h 9871"/>
              <a:gd name="connsiteX99" fmla="*/ 9283 w 10187"/>
              <a:gd name="connsiteY99" fmla="*/ 944 h 9871"/>
              <a:gd name="connsiteX100" fmla="*/ 9269 w 10187"/>
              <a:gd name="connsiteY100" fmla="*/ 1224 h 9871"/>
              <a:gd name="connsiteX101" fmla="*/ 9429 w 10187"/>
              <a:gd name="connsiteY101" fmla="*/ 1381 h 9871"/>
              <a:gd name="connsiteX102" fmla="*/ 9513 w 10187"/>
              <a:gd name="connsiteY102" fmla="*/ 757 h 9871"/>
              <a:gd name="connsiteX103" fmla="*/ 9070 w 10187"/>
              <a:gd name="connsiteY103" fmla="*/ 444 h 9871"/>
              <a:gd name="connsiteX104" fmla="*/ 8984 w 10187"/>
              <a:gd name="connsiteY104" fmla="*/ 25 h 9871"/>
              <a:gd name="connsiteX105" fmla="*/ 10187 w 10187"/>
              <a:gd name="connsiteY105" fmla="*/ 0 h 9871"/>
              <a:gd name="connsiteX106" fmla="*/ 6299 w 10187"/>
              <a:gd name="connsiteY106" fmla="*/ 6520 h 9871"/>
              <a:gd name="connsiteX107" fmla="*/ 5910 w 10187"/>
              <a:gd name="connsiteY107" fmla="*/ 6270 h 9871"/>
              <a:gd name="connsiteX108" fmla="*/ 5531 w 10187"/>
              <a:gd name="connsiteY108" fmla="*/ 6461 h 9871"/>
              <a:gd name="connsiteX109" fmla="*/ 5439 w 10187"/>
              <a:gd name="connsiteY109" fmla="*/ 6395 h 9871"/>
              <a:gd name="connsiteX110" fmla="*/ 5076 w 10187"/>
              <a:gd name="connsiteY110" fmla="*/ 3949 h 9871"/>
              <a:gd name="connsiteX111" fmla="*/ 5250 w 10187"/>
              <a:gd name="connsiteY111" fmla="*/ 6552 h 9871"/>
              <a:gd name="connsiteX112" fmla="*/ 4898 w 10187"/>
              <a:gd name="connsiteY112" fmla="*/ 6615 h 9871"/>
              <a:gd name="connsiteX113" fmla="*/ 4769 w 10187"/>
              <a:gd name="connsiteY113" fmla="*/ 6552 h 9871"/>
              <a:gd name="connsiteX114" fmla="*/ 4731 w 10187"/>
              <a:gd name="connsiteY114" fmla="*/ 6615 h 9871"/>
              <a:gd name="connsiteX115" fmla="*/ 4921 w 10187"/>
              <a:gd name="connsiteY115" fmla="*/ 6849 h 9871"/>
              <a:gd name="connsiteX116" fmla="*/ 4790 w 10187"/>
              <a:gd name="connsiteY116" fmla="*/ 6989 h 9871"/>
              <a:gd name="connsiteX117" fmla="*/ 4802 w 10187"/>
              <a:gd name="connsiteY117" fmla="*/ 7191 h 9871"/>
              <a:gd name="connsiteX118" fmla="*/ 5000 w 10187"/>
              <a:gd name="connsiteY118" fmla="*/ 7207 h 9871"/>
              <a:gd name="connsiteX119" fmla="*/ 5082 w 10187"/>
              <a:gd name="connsiteY119" fmla="*/ 7395 h 9871"/>
              <a:gd name="connsiteX120" fmla="*/ 5037 w 10187"/>
              <a:gd name="connsiteY120" fmla="*/ 7533 h 9871"/>
              <a:gd name="connsiteX121" fmla="*/ 4898 w 10187"/>
              <a:gd name="connsiteY121" fmla="*/ 7440 h 9871"/>
              <a:gd name="connsiteX122" fmla="*/ 4769 w 10187"/>
              <a:gd name="connsiteY122" fmla="*/ 7517 h 9871"/>
              <a:gd name="connsiteX123" fmla="*/ 4665 w 10187"/>
              <a:gd name="connsiteY123" fmla="*/ 7440 h 9871"/>
              <a:gd name="connsiteX124" fmla="*/ 4609 w 10187"/>
              <a:gd name="connsiteY124" fmla="*/ 7315 h 9871"/>
              <a:gd name="connsiteX125" fmla="*/ 4479 w 10187"/>
              <a:gd name="connsiteY125" fmla="*/ 7395 h 9871"/>
              <a:gd name="connsiteX126" fmla="*/ 4363 w 10187"/>
              <a:gd name="connsiteY126" fmla="*/ 7315 h 9871"/>
              <a:gd name="connsiteX127" fmla="*/ 4263 w 10187"/>
              <a:gd name="connsiteY127" fmla="*/ 7440 h 9871"/>
              <a:gd name="connsiteX128" fmla="*/ 4110 w 10187"/>
              <a:gd name="connsiteY128" fmla="*/ 7454 h 9871"/>
              <a:gd name="connsiteX129" fmla="*/ 4008 w 10187"/>
              <a:gd name="connsiteY129" fmla="*/ 7315 h 9871"/>
              <a:gd name="connsiteX130" fmla="*/ 3473 w 10187"/>
              <a:gd name="connsiteY130" fmla="*/ 7269 h 9871"/>
              <a:gd name="connsiteX131" fmla="*/ 3408 w 10187"/>
              <a:gd name="connsiteY131" fmla="*/ 7347 h 9871"/>
              <a:gd name="connsiteX132" fmla="*/ 3358 w 10187"/>
              <a:gd name="connsiteY132" fmla="*/ 7347 h 9871"/>
              <a:gd name="connsiteX133" fmla="*/ 3266 w 10187"/>
              <a:gd name="connsiteY133" fmla="*/ 7503 h 9871"/>
              <a:gd name="connsiteX134" fmla="*/ 3281 w 10187"/>
              <a:gd name="connsiteY134" fmla="*/ 7659 h 9871"/>
              <a:gd name="connsiteX135" fmla="*/ 3222 w 10187"/>
              <a:gd name="connsiteY135" fmla="*/ 7659 h 9871"/>
              <a:gd name="connsiteX136" fmla="*/ 3175 w 10187"/>
              <a:gd name="connsiteY136" fmla="*/ 7533 h 9871"/>
              <a:gd name="connsiteX137" fmla="*/ 3102 w 10187"/>
              <a:gd name="connsiteY137" fmla="*/ 7549 h 9871"/>
              <a:gd name="connsiteX138" fmla="*/ 3078 w 10187"/>
              <a:gd name="connsiteY138" fmla="*/ 8001 h 9871"/>
              <a:gd name="connsiteX139" fmla="*/ 3163 w 10187"/>
              <a:gd name="connsiteY139" fmla="*/ 8142 h 9871"/>
              <a:gd name="connsiteX140" fmla="*/ 3163 w 10187"/>
              <a:gd name="connsiteY140" fmla="*/ 8266 h 9871"/>
              <a:gd name="connsiteX141" fmla="*/ 3246 w 10187"/>
              <a:gd name="connsiteY141" fmla="*/ 8250 h 9871"/>
              <a:gd name="connsiteX142" fmla="*/ 3358 w 10187"/>
              <a:gd name="connsiteY142" fmla="*/ 8186 h 9871"/>
              <a:gd name="connsiteX143" fmla="*/ 3459 w 10187"/>
              <a:gd name="connsiteY143" fmla="*/ 8391 h 9871"/>
              <a:gd name="connsiteX144" fmla="*/ 3531 w 10187"/>
              <a:gd name="connsiteY144" fmla="*/ 8516 h 9871"/>
              <a:gd name="connsiteX145" fmla="*/ 3604 w 10187"/>
              <a:gd name="connsiteY145" fmla="*/ 8686 h 9871"/>
              <a:gd name="connsiteX146" fmla="*/ 3731 w 10187"/>
              <a:gd name="connsiteY146" fmla="*/ 8716 h 9871"/>
              <a:gd name="connsiteX147" fmla="*/ 3569 w 10187"/>
              <a:gd name="connsiteY147" fmla="*/ 8859 h 9871"/>
              <a:gd name="connsiteX148" fmla="*/ 3459 w 10187"/>
              <a:gd name="connsiteY148" fmla="*/ 8734 h 9871"/>
              <a:gd name="connsiteX149" fmla="*/ 3342 w 10187"/>
              <a:gd name="connsiteY149" fmla="*/ 9247 h 9871"/>
              <a:gd name="connsiteX150" fmla="*/ 3482 w 10187"/>
              <a:gd name="connsiteY150" fmla="*/ 9373 h 9871"/>
              <a:gd name="connsiteX151" fmla="*/ 3604 w 10187"/>
              <a:gd name="connsiteY151" fmla="*/ 9871 h 9871"/>
              <a:gd name="connsiteX152" fmla="*/ 3496 w 10187"/>
              <a:gd name="connsiteY152" fmla="*/ 9777 h 9871"/>
              <a:gd name="connsiteX153" fmla="*/ 3382 w 10187"/>
              <a:gd name="connsiteY153" fmla="*/ 9730 h 9871"/>
              <a:gd name="connsiteX154" fmla="*/ 3246 w 10187"/>
              <a:gd name="connsiteY154" fmla="*/ 9700 h 9871"/>
              <a:gd name="connsiteX155" fmla="*/ 3163 w 10187"/>
              <a:gd name="connsiteY155" fmla="*/ 9652 h 9871"/>
              <a:gd name="connsiteX156" fmla="*/ 3066 w 10187"/>
              <a:gd name="connsiteY156" fmla="*/ 9621 h 9871"/>
              <a:gd name="connsiteX157" fmla="*/ 2990 w 10187"/>
              <a:gd name="connsiteY157" fmla="*/ 9451 h 9871"/>
              <a:gd name="connsiteX158" fmla="*/ 2821 w 10187"/>
              <a:gd name="connsiteY158" fmla="*/ 9560 h 9871"/>
              <a:gd name="connsiteX159" fmla="*/ 2660 w 10187"/>
              <a:gd name="connsiteY159" fmla="*/ 9545 h 9871"/>
              <a:gd name="connsiteX160" fmla="*/ 2558 w 10187"/>
              <a:gd name="connsiteY160" fmla="*/ 9404 h 9871"/>
              <a:gd name="connsiteX161" fmla="*/ 2294 w 10187"/>
              <a:gd name="connsiteY161" fmla="*/ 9262 h 9871"/>
              <a:gd name="connsiteX162" fmla="*/ 2019 w 10187"/>
              <a:gd name="connsiteY162" fmla="*/ 9279 h 9871"/>
              <a:gd name="connsiteX163" fmla="*/ 1738 w 10187"/>
              <a:gd name="connsiteY163" fmla="*/ 9046 h 9871"/>
              <a:gd name="connsiteX164" fmla="*/ 1965 w 10187"/>
              <a:gd name="connsiteY164" fmla="*/ 8811 h 9871"/>
              <a:gd name="connsiteX165" fmla="*/ 1990 w 10187"/>
              <a:gd name="connsiteY165" fmla="*/ 8624 h 9871"/>
              <a:gd name="connsiteX166" fmla="*/ 1990 w 10187"/>
              <a:gd name="connsiteY166" fmla="*/ 8421 h 9871"/>
              <a:gd name="connsiteX167" fmla="*/ 1998 w 10187"/>
              <a:gd name="connsiteY167" fmla="*/ 8281 h 9871"/>
              <a:gd name="connsiteX168" fmla="*/ 2150 w 10187"/>
              <a:gd name="connsiteY168" fmla="*/ 8218 h 9871"/>
              <a:gd name="connsiteX169" fmla="*/ 2071 w 10187"/>
              <a:gd name="connsiteY169" fmla="*/ 7923 h 9871"/>
              <a:gd name="connsiteX170" fmla="*/ 1898 w 10187"/>
              <a:gd name="connsiteY170" fmla="*/ 7848 h 9871"/>
              <a:gd name="connsiteX171" fmla="*/ 1818 w 10187"/>
              <a:gd name="connsiteY171" fmla="*/ 7799 h 9871"/>
              <a:gd name="connsiteX172" fmla="*/ 1700 w 10187"/>
              <a:gd name="connsiteY172" fmla="*/ 7848 h 9871"/>
              <a:gd name="connsiteX173" fmla="*/ 1448 w 10187"/>
              <a:gd name="connsiteY173" fmla="*/ 7768 h 9871"/>
              <a:gd name="connsiteX174" fmla="*/ 1249 w 10187"/>
              <a:gd name="connsiteY174" fmla="*/ 7471 h 9871"/>
              <a:gd name="connsiteX175" fmla="*/ 1088 w 10187"/>
              <a:gd name="connsiteY175" fmla="*/ 7378 h 9871"/>
              <a:gd name="connsiteX176" fmla="*/ 1022 w 10187"/>
              <a:gd name="connsiteY176" fmla="*/ 7113 h 9871"/>
              <a:gd name="connsiteX177" fmla="*/ 872 w 10187"/>
              <a:gd name="connsiteY177" fmla="*/ 7084 h 9871"/>
              <a:gd name="connsiteX178" fmla="*/ 736 w 10187"/>
              <a:gd name="connsiteY178" fmla="*/ 7174 h 9871"/>
              <a:gd name="connsiteX179" fmla="*/ 654 w 10187"/>
              <a:gd name="connsiteY179" fmla="*/ 7223 h 9871"/>
              <a:gd name="connsiteX180" fmla="*/ 614 w 10187"/>
              <a:gd name="connsiteY180" fmla="*/ 7099 h 9871"/>
              <a:gd name="connsiteX181" fmla="*/ 537 w 10187"/>
              <a:gd name="connsiteY181" fmla="*/ 6989 h 9871"/>
              <a:gd name="connsiteX182" fmla="*/ 736 w 10187"/>
              <a:gd name="connsiteY182" fmla="*/ 6959 h 9871"/>
              <a:gd name="connsiteX183" fmla="*/ 720 w 10187"/>
              <a:gd name="connsiteY183" fmla="*/ 6880 h 9871"/>
              <a:gd name="connsiteX184" fmla="*/ 673 w 10187"/>
              <a:gd name="connsiteY184" fmla="*/ 6834 h 9871"/>
              <a:gd name="connsiteX185" fmla="*/ 614 w 10187"/>
              <a:gd name="connsiteY185" fmla="*/ 6771 h 9871"/>
              <a:gd name="connsiteX186" fmla="*/ 503 w 10187"/>
              <a:gd name="connsiteY186" fmla="*/ 6461 h 9871"/>
              <a:gd name="connsiteX187" fmla="*/ 357 w 10187"/>
              <a:gd name="connsiteY187" fmla="*/ 6289 h 9871"/>
              <a:gd name="connsiteX188" fmla="*/ 209 w 10187"/>
              <a:gd name="connsiteY188" fmla="*/ 6289 h 9871"/>
              <a:gd name="connsiteX189" fmla="*/ 45 w 10187"/>
              <a:gd name="connsiteY189" fmla="*/ 6289 h 9871"/>
              <a:gd name="connsiteX190" fmla="*/ 0 w 10187"/>
              <a:gd name="connsiteY190" fmla="*/ 6055 h 9871"/>
              <a:gd name="connsiteX191" fmla="*/ 93 w 10187"/>
              <a:gd name="connsiteY191" fmla="*/ 5900 h 9871"/>
              <a:gd name="connsiteX0" fmla="*/ 91 w 9338"/>
              <a:gd name="connsiteY0" fmla="*/ 5952 h 9975"/>
              <a:gd name="connsiteX1" fmla="*/ 160 w 9338"/>
              <a:gd name="connsiteY1" fmla="*/ 5666 h 9975"/>
              <a:gd name="connsiteX2" fmla="*/ 264 w 9338"/>
              <a:gd name="connsiteY2" fmla="*/ 5414 h 9975"/>
              <a:gd name="connsiteX3" fmla="*/ 183 w 9338"/>
              <a:gd name="connsiteY3" fmla="*/ 5114 h 9975"/>
              <a:gd name="connsiteX4" fmla="*/ 183 w 9338"/>
              <a:gd name="connsiteY4" fmla="*/ 4940 h 9975"/>
              <a:gd name="connsiteX5" fmla="*/ 554 w 9338"/>
              <a:gd name="connsiteY5" fmla="*/ 4860 h 9975"/>
              <a:gd name="connsiteX6" fmla="*/ 290 w 9338"/>
              <a:gd name="connsiteY6" fmla="*/ 4767 h 9975"/>
              <a:gd name="connsiteX7" fmla="*/ 294 w 9338"/>
              <a:gd name="connsiteY7" fmla="*/ 4640 h 9975"/>
              <a:gd name="connsiteX8" fmla="*/ 131 w 9338"/>
              <a:gd name="connsiteY8" fmla="*/ 4673 h 9975"/>
              <a:gd name="connsiteX9" fmla="*/ 757 w 9338"/>
              <a:gd name="connsiteY9" fmla="*/ 3976 h 9975"/>
              <a:gd name="connsiteX10" fmla="*/ 479 w 9338"/>
              <a:gd name="connsiteY10" fmla="*/ 3252 h 9975"/>
              <a:gd name="connsiteX11" fmla="*/ 554 w 9338"/>
              <a:gd name="connsiteY11" fmla="*/ 2905 h 9975"/>
              <a:gd name="connsiteX12" fmla="*/ 388 w 9338"/>
              <a:gd name="connsiteY12" fmla="*/ 2511 h 9975"/>
              <a:gd name="connsiteX13" fmla="*/ 518 w 9338"/>
              <a:gd name="connsiteY13" fmla="*/ 2288 h 9975"/>
              <a:gd name="connsiteX14" fmla="*/ 290 w 9338"/>
              <a:gd name="connsiteY14" fmla="*/ 1989 h 9975"/>
              <a:gd name="connsiteX15" fmla="*/ 350 w 9338"/>
              <a:gd name="connsiteY15" fmla="*/ 1738 h 9975"/>
              <a:gd name="connsiteX16" fmla="*/ 661 w 9338"/>
              <a:gd name="connsiteY16" fmla="*/ 1452 h 9975"/>
              <a:gd name="connsiteX17" fmla="*/ 829 w 9338"/>
              <a:gd name="connsiteY17" fmla="*/ 1423 h 9975"/>
              <a:gd name="connsiteX18" fmla="*/ 1031 w 9338"/>
              <a:gd name="connsiteY18" fmla="*/ 1483 h 9975"/>
              <a:gd name="connsiteX19" fmla="*/ 856 w 9338"/>
              <a:gd name="connsiteY19" fmla="*/ 1547 h 9975"/>
              <a:gd name="connsiteX20" fmla="*/ 1003 w 9338"/>
              <a:gd name="connsiteY20" fmla="*/ 1656 h 9975"/>
              <a:gd name="connsiteX21" fmla="*/ 1479 w 9338"/>
              <a:gd name="connsiteY21" fmla="*/ 1689 h 9975"/>
              <a:gd name="connsiteX22" fmla="*/ 2352 w 9338"/>
              <a:gd name="connsiteY22" fmla="*/ 2275 h 9975"/>
              <a:gd name="connsiteX23" fmla="*/ 2363 w 9338"/>
              <a:gd name="connsiteY23" fmla="*/ 2556 h 9975"/>
              <a:gd name="connsiteX24" fmla="*/ 1997 w 9338"/>
              <a:gd name="connsiteY24" fmla="*/ 2825 h 9975"/>
              <a:gd name="connsiteX25" fmla="*/ 829 w 9338"/>
              <a:gd name="connsiteY25" fmla="*/ 2462 h 9975"/>
              <a:gd name="connsiteX26" fmla="*/ 1308 w 9338"/>
              <a:gd name="connsiteY26" fmla="*/ 2888 h 9975"/>
              <a:gd name="connsiteX27" fmla="*/ 1299 w 9338"/>
              <a:gd name="connsiteY27" fmla="*/ 3375 h 9975"/>
              <a:gd name="connsiteX28" fmla="*/ 1755 w 9338"/>
              <a:gd name="connsiteY28" fmla="*/ 3614 h 9975"/>
              <a:gd name="connsiteX29" fmla="*/ 1887 w 9338"/>
              <a:gd name="connsiteY29" fmla="*/ 3583 h 9975"/>
              <a:gd name="connsiteX30" fmla="*/ 1820 w 9338"/>
              <a:gd name="connsiteY30" fmla="*/ 3375 h 9975"/>
              <a:gd name="connsiteX31" fmla="*/ 1603 w 9338"/>
              <a:gd name="connsiteY31" fmla="*/ 3300 h 9975"/>
              <a:gd name="connsiteX32" fmla="*/ 1661 w 9338"/>
              <a:gd name="connsiteY32" fmla="*/ 3123 h 9975"/>
              <a:gd name="connsiteX33" fmla="*/ 1863 w 9338"/>
              <a:gd name="connsiteY33" fmla="*/ 3316 h 9975"/>
              <a:gd name="connsiteX34" fmla="*/ 2322 w 9338"/>
              <a:gd name="connsiteY34" fmla="*/ 3375 h 9975"/>
              <a:gd name="connsiteX35" fmla="*/ 2130 w 9338"/>
              <a:gd name="connsiteY35" fmla="*/ 2982 h 9975"/>
              <a:gd name="connsiteX36" fmla="*/ 2554 w 9338"/>
              <a:gd name="connsiteY36" fmla="*/ 2667 h 9975"/>
              <a:gd name="connsiteX37" fmla="*/ 2854 w 9338"/>
              <a:gd name="connsiteY37" fmla="*/ 2888 h 9975"/>
              <a:gd name="connsiteX38" fmla="*/ 2836 w 9338"/>
              <a:gd name="connsiteY38" fmla="*/ 2022 h 9975"/>
              <a:gd name="connsiteX39" fmla="*/ 2722 w 9338"/>
              <a:gd name="connsiteY39" fmla="*/ 1879 h 9975"/>
              <a:gd name="connsiteX40" fmla="*/ 3221 w 9338"/>
              <a:gd name="connsiteY40" fmla="*/ 2084 h 9975"/>
              <a:gd name="connsiteX41" fmla="*/ 3264 w 9338"/>
              <a:gd name="connsiteY41" fmla="*/ 2177 h 9975"/>
              <a:gd name="connsiteX42" fmla="*/ 2981 w 9338"/>
              <a:gd name="connsiteY42" fmla="*/ 2335 h 9975"/>
              <a:gd name="connsiteX43" fmla="*/ 3264 w 9338"/>
              <a:gd name="connsiteY43" fmla="*/ 2619 h 9975"/>
              <a:gd name="connsiteX44" fmla="*/ 3490 w 9338"/>
              <a:gd name="connsiteY44" fmla="*/ 2288 h 9975"/>
              <a:gd name="connsiteX45" fmla="*/ 4428 w 9338"/>
              <a:gd name="connsiteY45" fmla="*/ 1769 h 9975"/>
              <a:gd name="connsiteX46" fmla="*/ 4579 w 9338"/>
              <a:gd name="connsiteY46" fmla="*/ 1752 h 9975"/>
              <a:gd name="connsiteX47" fmla="*/ 4428 w 9338"/>
              <a:gd name="connsiteY47" fmla="*/ 1830 h 9975"/>
              <a:gd name="connsiteX48" fmla="*/ 4889 w 9338"/>
              <a:gd name="connsiteY48" fmla="*/ 3961 h 9975"/>
              <a:gd name="connsiteX49" fmla="*/ 5271 w 9338"/>
              <a:gd name="connsiteY49" fmla="*/ 1752 h 9975"/>
              <a:gd name="connsiteX50" fmla="*/ 5429 w 9338"/>
              <a:gd name="connsiteY50" fmla="*/ 1989 h 9975"/>
              <a:gd name="connsiteX51" fmla="*/ 5590 w 9338"/>
              <a:gd name="connsiteY51" fmla="*/ 1815 h 9975"/>
              <a:gd name="connsiteX52" fmla="*/ 5500 w 9338"/>
              <a:gd name="connsiteY52" fmla="*/ 1530 h 9975"/>
              <a:gd name="connsiteX53" fmla="*/ 5595 w 9338"/>
              <a:gd name="connsiteY53" fmla="*/ 1437 h 9975"/>
              <a:gd name="connsiteX54" fmla="*/ 6126 w 9338"/>
              <a:gd name="connsiteY54" fmla="*/ 1579 h 9975"/>
              <a:gd name="connsiteX55" fmla="*/ 6813 w 9338"/>
              <a:gd name="connsiteY55" fmla="*/ 2066 h 9975"/>
              <a:gd name="connsiteX56" fmla="*/ 6947 w 9338"/>
              <a:gd name="connsiteY56" fmla="*/ 1830 h 9975"/>
              <a:gd name="connsiteX57" fmla="*/ 6800 w 9338"/>
              <a:gd name="connsiteY57" fmla="*/ 1579 h 9975"/>
              <a:gd name="connsiteX58" fmla="*/ 6584 w 9338"/>
              <a:gd name="connsiteY58" fmla="*/ 1515 h 9975"/>
              <a:gd name="connsiteX59" fmla="*/ 6666 w 9338"/>
              <a:gd name="connsiteY59" fmla="*/ 1121 h 9975"/>
              <a:gd name="connsiteX60" fmla="*/ 6522 w 9338"/>
              <a:gd name="connsiteY60" fmla="*/ 1072 h 9975"/>
              <a:gd name="connsiteX61" fmla="*/ 6571 w 9338"/>
              <a:gd name="connsiteY61" fmla="*/ 883 h 9975"/>
              <a:gd name="connsiteX62" fmla="*/ 6819 w 9338"/>
              <a:gd name="connsiteY62" fmla="*/ 694 h 9975"/>
              <a:gd name="connsiteX63" fmla="*/ 6992 w 9338"/>
              <a:gd name="connsiteY63" fmla="*/ 220 h 9975"/>
              <a:gd name="connsiteX64" fmla="*/ 7346 w 9338"/>
              <a:gd name="connsiteY64" fmla="*/ 236 h 9975"/>
              <a:gd name="connsiteX65" fmla="*/ 7526 w 9338"/>
              <a:gd name="connsiteY65" fmla="*/ 298 h 9975"/>
              <a:gd name="connsiteX66" fmla="*/ 7388 w 9338"/>
              <a:gd name="connsiteY66" fmla="*/ 806 h 9975"/>
              <a:gd name="connsiteX67" fmla="*/ 7534 w 9338"/>
              <a:gd name="connsiteY67" fmla="*/ 1042 h 9975"/>
              <a:gd name="connsiteX68" fmla="*/ 7489 w 9338"/>
              <a:gd name="connsiteY68" fmla="*/ 1738 h 9975"/>
              <a:gd name="connsiteX69" fmla="*/ 7670 w 9338"/>
              <a:gd name="connsiteY69" fmla="*/ 1974 h 9975"/>
              <a:gd name="connsiteX70" fmla="*/ 7594 w 9338"/>
              <a:gd name="connsiteY70" fmla="*/ 2227 h 9975"/>
              <a:gd name="connsiteX71" fmla="*/ 7328 w 9338"/>
              <a:gd name="connsiteY71" fmla="*/ 2415 h 9975"/>
              <a:gd name="connsiteX72" fmla="*/ 7410 w 9338"/>
              <a:gd name="connsiteY72" fmla="*/ 2511 h 9975"/>
              <a:gd name="connsiteX73" fmla="*/ 7057 w 9338"/>
              <a:gd name="connsiteY73" fmla="*/ 2602 h 9975"/>
              <a:gd name="connsiteX74" fmla="*/ 7438 w 9338"/>
              <a:gd name="connsiteY74" fmla="*/ 2777 h 9975"/>
              <a:gd name="connsiteX75" fmla="*/ 7865 w 9338"/>
              <a:gd name="connsiteY75" fmla="*/ 2227 h 9975"/>
              <a:gd name="connsiteX76" fmla="*/ 7814 w 9338"/>
              <a:gd name="connsiteY76" fmla="*/ 1879 h 9975"/>
              <a:gd name="connsiteX77" fmla="*/ 7956 w 9338"/>
              <a:gd name="connsiteY77" fmla="*/ 1830 h 9975"/>
              <a:gd name="connsiteX78" fmla="*/ 8185 w 9338"/>
              <a:gd name="connsiteY78" fmla="*/ 1769 h 9975"/>
              <a:gd name="connsiteX79" fmla="*/ 8294 w 9338"/>
              <a:gd name="connsiteY79" fmla="*/ 1958 h 9975"/>
              <a:gd name="connsiteX80" fmla="*/ 8284 w 9338"/>
              <a:gd name="connsiteY80" fmla="*/ 2227 h 9975"/>
              <a:gd name="connsiteX81" fmla="*/ 8557 w 9338"/>
              <a:gd name="connsiteY81" fmla="*/ 2303 h 9975"/>
              <a:gd name="connsiteX82" fmla="*/ 8343 w 9338"/>
              <a:gd name="connsiteY82" fmla="*/ 2209 h 9975"/>
              <a:gd name="connsiteX83" fmla="*/ 8433 w 9338"/>
              <a:gd name="connsiteY83" fmla="*/ 2052 h 9975"/>
              <a:gd name="connsiteX84" fmla="*/ 8353 w 9338"/>
              <a:gd name="connsiteY84" fmla="*/ 1830 h 9975"/>
              <a:gd name="connsiteX85" fmla="*/ 7716 w 9338"/>
              <a:gd name="connsiteY85" fmla="*/ 1673 h 9975"/>
              <a:gd name="connsiteX86" fmla="*/ 7814 w 9338"/>
              <a:gd name="connsiteY86" fmla="*/ 1137 h 9975"/>
              <a:gd name="connsiteX87" fmla="*/ 7594 w 9338"/>
              <a:gd name="connsiteY87" fmla="*/ 806 h 9975"/>
              <a:gd name="connsiteX88" fmla="*/ 7913 w 9338"/>
              <a:gd name="connsiteY88" fmla="*/ 490 h 9975"/>
              <a:gd name="connsiteX89" fmla="*/ 7877 w 9338"/>
              <a:gd name="connsiteY89" fmla="*/ 268 h 9975"/>
              <a:gd name="connsiteX90" fmla="*/ 8019 w 9338"/>
              <a:gd name="connsiteY90" fmla="*/ 395 h 9975"/>
              <a:gd name="connsiteX91" fmla="*/ 7943 w 9338"/>
              <a:gd name="connsiteY91" fmla="*/ 822 h 9975"/>
              <a:gd name="connsiteX92" fmla="*/ 8039 w 9338"/>
              <a:gd name="connsiteY92" fmla="*/ 883 h 9975"/>
              <a:gd name="connsiteX93" fmla="*/ 8476 w 9338"/>
              <a:gd name="connsiteY93" fmla="*/ 1025 h 9975"/>
              <a:gd name="connsiteX94" fmla="*/ 8088 w 9338"/>
              <a:gd name="connsiteY94" fmla="*/ 663 h 9975"/>
              <a:gd name="connsiteX95" fmla="*/ 8371 w 9338"/>
              <a:gd name="connsiteY95" fmla="*/ 679 h 9975"/>
              <a:gd name="connsiteX96" fmla="*/ 8316 w 9338"/>
              <a:gd name="connsiteY96" fmla="*/ 537 h 9975"/>
              <a:gd name="connsiteX97" fmla="*/ 8476 w 9338"/>
              <a:gd name="connsiteY97" fmla="*/ 474 h 9975"/>
              <a:gd name="connsiteX98" fmla="*/ 9272 w 9338"/>
              <a:gd name="connsiteY98" fmla="*/ 742 h 9975"/>
              <a:gd name="connsiteX99" fmla="*/ 9113 w 9338"/>
              <a:gd name="connsiteY99" fmla="*/ 931 h 9975"/>
              <a:gd name="connsiteX100" fmla="*/ 9099 w 9338"/>
              <a:gd name="connsiteY100" fmla="*/ 1215 h 9975"/>
              <a:gd name="connsiteX101" fmla="*/ 9256 w 9338"/>
              <a:gd name="connsiteY101" fmla="*/ 1374 h 9975"/>
              <a:gd name="connsiteX102" fmla="*/ 9338 w 9338"/>
              <a:gd name="connsiteY102" fmla="*/ 742 h 9975"/>
              <a:gd name="connsiteX103" fmla="*/ 8904 w 9338"/>
              <a:gd name="connsiteY103" fmla="*/ 425 h 9975"/>
              <a:gd name="connsiteX104" fmla="*/ 8819 w 9338"/>
              <a:gd name="connsiteY104" fmla="*/ 0 h 9975"/>
              <a:gd name="connsiteX105" fmla="*/ 6183 w 9338"/>
              <a:gd name="connsiteY105" fmla="*/ 6580 h 9975"/>
              <a:gd name="connsiteX106" fmla="*/ 5802 w 9338"/>
              <a:gd name="connsiteY106" fmla="*/ 6327 h 9975"/>
              <a:gd name="connsiteX107" fmla="*/ 5429 w 9338"/>
              <a:gd name="connsiteY107" fmla="*/ 6520 h 9975"/>
              <a:gd name="connsiteX108" fmla="*/ 5339 w 9338"/>
              <a:gd name="connsiteY108" fmla="*/ 6454 h 9975"/>
              <a:gd name="connsiteX109" fmla="*/ 4983 w 9338"/>
              <a:gd name="connsiteY109" fmla="*/ 3976 h 9975"/>
              <a:gd name="connsiteX110" fmla="*/ 5154 w 9338"/>
              <a:gd name="connsiteY110" fmla="*/ 6613 h 9975"/>
              <a:gd name="connsiteX111" fmla="*/ 4808 w 9338"/>
              <a:gd name="connsiteY111" fmla="*/ 6676 h 9975"/>
              <a:gd name="connsiteX112" fmla="*/ 4681 w 9338"/>
              <a:gd name="connsiteY112" fmla="*/ 6613 h 9975"/>
              <a:gd name="connsiteX113" fmla="*/ 4644 w 9338"/>
              <a:gd name="connsiteY113" fmla="*/ 6676 h 9975"/>
              <a:gd name="connsiteX114" fmla="*/ 4831 w 9338"/>
              <a:gd name="connsiteY114" fmla="*/ 6914 h 9975"/>
              <a:gd name="connsiteX115" fmla="*/ 4702 w 9338"/>
              <a:gd name="connsiteY115" fmla="*/ 7055 h 9975"/>
              <a:gd name="connsiteX116" fmla="*/ 4714 w 9338"/>
              <a:gd name="connsiteY116" fmla="*/ 7260 h 9975"/>
              <a:gd name="connsiteX117" fmla="*/ 4908 w 9338"/>
              <a:gd name="connsiteY117" fmla="*/ 7276 h 9975"/>
              <a:gd name="connsiteX118" fmla="*/ 4989 w 9338"/>
              <a:gd name="connsiteY118" fmla="*/ 7467 h 9975"/>
              <a:gd name="connsiteX119" fmla="*/ 4945 w 9338"/>
              <a:gd name="connsiteY119" fmla="*/ 7606 h 9975"/>
              <a:gd name="connsiteX120" fmla="*/ 4808 w 9338"/>
              <a:gd name="connsiteY120" fmla="*/ 7512 h 9975"/>
              <a:gd name="connsiteX121" fmla="*/ 4681 w 9338"/>
              <a:gd name="connsiteY121" fmla="*/ 7590 h 9975"/>
              <a:gd name="connsiteX122" fmla="*/ 4579 w 9338"/>
              <a:gd name="connsiteY122" fmla="*/ 7512 h 9975"/>
              <a:gd name="connsiteX123" fmla="*/ 4524 w 9338"/>
              <a:gd name="connsiteY123" fmla="*/ 7386 h 9975"/>
              <a:gd name="connsiteX124" fmla="*/ 4397 w 9338"/>
              <a:gd name="connsiteY124" fmla="*/ 7467 h 9975"/>
              <a:gd name="connsiteX125" fmla="*/ 4283 w 9338"/>
              <a:gd name="connsiteY125" fmla="*/ 7386 h 9975"/>
              <a:gd name="connsiteX126" fmla="*/ 4185 w 9338"/>
              <a:gd name="connsiteY126" fmla="*/ 7512 h 9975"/>
              <a:gd name="connsiteX127" fmla="*/ 4035 w 9338"/>
              <a:gd name="connsiteY127" fmla="*/ 7526 h 9975"/>
              <a:gd name="connsiteX128" fmla="*/ 3934 w 9338"/>
              <a:gd name="connsiteY128" fmla="*/ 7386 h 9975"/>
              <a:gd name="connsiteX129" fmla="*/ 3409 w 9338"/>
              <a:gd name="connsiteY129" fmla="*/ 7339 h 9975"/>
              <a:gd name="connsiteX130" fmla="*/ 3345 w 9338"/>
              <a:gd name="connsiteY130" fmla="*/ 7418 h 9975"/>
              <a:gd name="connsiteX131" fmla="*/ 3296 w 9338"/>
              <a:gd name="connsiteY131" fmla="*/ 7418 h 9975"/>
              <a:gd name="connsiteX132" fmla="*/ 3206 w 9338"/>
              <a:gd name="connsiteY132" fmla="*/ 7576 h 9975"/>
              <a:gd name="connsiteX133" fmla="*/ 3221 w 9338"/>
              <a:gd name="connsiteY133" fmla="*/ 7734 h 9975"/>
              <a:gd name="connsiteX134" fmla="*/ 3163 w 9338"/>
              <a:gd name="connsiteY134" fmla="*/ 7734 h 9975"/>
              <a:gd name="connsiteX135" fmla="*/ 3117 w 9338"/>
              <a:gd name="connsiteY135" fmla="*/ 7606 h 9975"/>
              <a:gd name="connsiteX136" fmla="*/ 3045 w 9338"/>
              <a:gd name="connsiteY136" fmla="*/ 7623 h 9975"/>
              <a:gd name="connsiteX137" fmla="*/ 3021 w 9338"/>
              <a:gd name="connsiteY137" fmla="*/ 8081 h 9975"/>
              <a:gd name="connsiteX138" fmla="*/ 3105 w 9338"/>
              <a:gd name="connsiteY138" fmla="*/ 8223 h 9975"/>
              <a:gd name="connsiteX139" fmla="*/ 3105 w 9338"/>
              <a:gd name="connsiteY139" fmla="*/ 8349 h 9975"/>
              <a:gd name="connsiteX140" fmla="*/ 3186 w 9338"/>
              <a:gd name="connsiteY140" fmla="*/ 8333 h 9975"/>
              <a:gd name="connsiteX141" fmla="*/ 3296 w 9338"/>
              <a:gd name="connsiteY141" fmla="*/ 8268 h 9975"/>
              <a:gd name="connsiteX142" fmla="*/ 3396 w 9338"/>
              <a:gd name="connsiteY142" fmla="*/ 8476 h 9975"/>
              <a:gd name="connsiteX143" fmla="*/ 3466 w 9338"/>
              <a:gd name="connsiteY143" fmla="*/ 8602 h 9975"/>
              <a:gd name="connsiteX144" fmla="*/ 3538 w 9338"/>
              <a:gd name="connsiteY144" fmla="*/ 8775 h 9975"/>
              <a:gd name="connsiteX145" fmla="*/ 3663 w 9338"/>
              <a:gd name="connsiteY145" fmla="*/ 8805 h 9975"/>
              <a:gd name="connsiteX146" fmla="*/ 3503 w 9338"/>
              <a:gd name="connsiteY146" fmla="*/ 8950 h 9975"/>
              <a:gd name="connsiteX147" fmla="*/ 3396 w 9338"/>
              <a:gd name="connsiteY147" fmla="*/ 8823 h 9975"/>
              <a:gd name="connsiteX148" fmla="*/ 3281 w 9338"/>
              <a:gd name="connsiteY148" fmla="*/ 9343 h 9975"/>
              <a:gd name="connsiteX149" fmla="*/ 3418 w 9338"/>
              <a:gd name="connsiteY149" fmla="*/ 9470 h 9975"/>
              <a:gd name="connsiteX150" fmla="*/ 3538 w 9338"/>
              <a:gd name="connsiteY150" fmla="*/ 9975 h 9975"/>
              <a:gd name="connsiteX151" fmla="*/ 3432 w 9338"/>
              <a:gd name="connsiteY151" fmla="*/ 9880 h 9975"/>
              <a:gd name="connsiteX152" fmla="*/ 3320 w 9338"/>
              <a:gd name="connsiteY152" fmla="*/ 9832 h 9975"/>
              <a:gd name="connsiteX153" fmla="*/ 3186 w 9338"/>
              <a:gd name="connsiteY153" fmla="*/ 9802 h 9975"/>
              <a:gd name="connsiteX154" fmla="*/ 3105 w 9338"/>
              <a:gd name="connsiteY154" fmla="*/ 9753 h 9975"/>
              <a:gd name="connsiteX155" fmla="*/ 3010 w 9338"/>
              <a:gd name="connsiteY155" fmla="*/ 9722 h 9975"/>
              <a:gd name="connsiteX156" fmla="*/ 2935 w 9338"/>
              <a:gd name="connsiteY156" fmla="*/ 9550 h 9975"/>
              <a:gd name="connsiteX157" fmla="*/ 2769 w 9338"/>
              <a:gd name="connsiteY157" fmla="*/ 9660 h 9975"/>
              <a:gd name="connsiteX158" fmla="*/ 2611 w 9338"/>
              <a:gd name="connsiteY158" fmla="*/ 9645 h 9975"/>
              <a:gd name="connsiteX159" fmla="*/ 2511 w 9338"/>
              <a:gd name="connsiteY159" fmla="*/ 9502 h 9975"/>
              <a:gd name="connsiteX160" fmla="*/ 2252 w 9338"/>
              <a:gd name="connsiteY160" fmla="*/ 9358 h 9975"/>
              <a:gd name="connsiteX161" fmla="*/ 1982 w 9338"/>
              <a:gd name="connsiteY161" fmla="*/ 9375 h 9975"/>
              <a:gd name="connsiteX162" fmla="*/ 1706 w 9338"/>
              <a:gd name="connsiteY162" fmla="*/ 9139 h 9975"/>
              <a:gd name="connsiteX163" fmla="*/ 1929 w 9338"/>
              <a:gd name="connsiteY163" fmla="*/ 8901 h 9975"/>
              <a:gd name="connsiteX164" fmla="*/ 1953 w 9338"/>
              <a:gd name="connsiteY164" fmla="*/ 8712 h 9975"/>
              <a:gd name="connsiteX165" fmla="*/ 1953 w 9338"/>
              <a:gd name="connsiteY165" fmla="*/ 8506 h 9975"/>
              <a:gd name="connsiteX166" fmla="*/ 1961 w 9338"/>
              <a:gd name="connsiteY166" fmla="*/ 8364 h 9975"/>
              <a:gd name="connsiteX167" fmla="*/ 2111 w 9338"/>
              <a:gd name="connsiteY167" fmla="*/ 8300 h 9975"/>
              <a:gd name="connsiteX168" fmla="*/ 2033 w 9338"/>
              <a:gd name="connsiteY168" fmla="*/ 8002 h 9975"/>
              <a:gd name="connsiteX169" fmla="*/ 1863 w 9338"/>
              <a:gd name="connsiteY169" fmla="*/ 7926 h 9975"/>
              <a:gd name="connsiteX170" fmla="*/ 1785 w 9338"/>
              <a:gd name="connsiteY170" fmla="*/ 7876 h 9975"/>
              <a:gd name="connsiteX171" fmla="*/ 1669 w 9338"/>
              <a:gd name="connsiteY171" fmla="*/ 7926 h 9975"/>
              <a:gd name="connsiteX172" fmla="*/ 1421 w 9338"/>
              <a:gd name="connsiteY172" fmla="*/ 7845 h 9975"/>
              <a:gd name="connsiteX173" fmla="*/ 1226 w 9338"/>
              <a:gd name="connsiteY173" fmla="*/ 7544 h 9975"/>
              <a:gd name="connsiteX174" fmla="*/ 1068 w 9338"/>
              <a:gd name="connsiteY174" fmla="*/ 7449 h 9975"/>
              <a:gd name="connsiteX175" fmla="*/ 1003 w 9338"/>
              <a:gd name="connsiteY175" fmla="*/ 7181 h 9975"/>
              <a:gd name="connsiteX176" fmla="*/ 856 w 9338"/>
              <a:gd name="connsiteY176" fmla="*/ 7152 h 9975"/>
              <a:gd name="connsiteX177" fmla="*/ 722 w 9338"/>
              <a:gd name="connsiteY177" fmla="*/ 7243 h 9975"/>
              <a:gd name="connsiteX178" fmla="*/ 642 w 9338"/>
              <a:gd name="connsiteY178" fmla="*/ 7292 h 9975"/>
              <a:gd name="connsiteX179" fmla="*/ 603 w 9338"/>
              <a:gd name="connsiteY179" fmla="*/ 7167 h 9975"/>
              <a:gd name="connsiteX180" fmla="*/ 527 w 9338"/>
              <a:gd name="connsiteY180" fmla="*/ 7055 h 9975"/>
              <a:gd name="connsiteX181" fmla="*/ 722 w 9338"/>
              <a:gd name="connsiteY181" fmla="*/ 7025 h 9975"/>
              <a:gd name="connsiteX182" fmla="*/ 707 w 9338"/>
              <a:gd name="connsiteY182" fmla="*/ 6945 h 9975"/>
              <a:gd name="connsiteX183" fmla="*/ 661 w 9338"/>
              <a:gd name="connsiteY183" fmla="*/ 6898 h 9975"/>
              <a:gd name="connsiteX184" fmla="*/ 603 w 9338"/>
              <a:gd name="connsiteY184" fmla="*/ 6834 h 9975"/>
              <a:gd name="connsiteX185" fmla="*/ 494 w 9338"/>
              <a:gd name="connsiteY185" fmla="*/ 6520 h 9975"/>
              <a:gd name="connsiteX186" fmla="*/ 350 w 9338"/>
              <a:gd name="connsiteY186" fmla="*/ 6346 h 9975"/>
              <a:gd name="connsiteX187" fmla="*/ 205 w 9338"/>
              <a:gd name="connsiteY187" fmla="*/ 6346 h 9975"/>
              <a:gd name="connsiteX188" fmla="*/ 44 w 9338"/>
              <a:gd name="connsiteY188" fmla="*/ 6346 h 9975"/>
              <a:gd name="connsiteX189" fmla="*/ 0 w 9338"/>
              <a:gd name="connsiteY189" fmla="*/ 6109 h 9975"/>
              <a:gd name="connsiteX190" fmla="*/ 91 w 9338"/>
              <a:gd name="connsiteY190" fmla="*/ 5952 h 9975"/>
              <a:gd name="connsiteX0" fmla="*/ 97 w 10000"/>
              <a:gd name="connsiteY0" fmla="*/ 5746 h 9779"/>
              <a:gd name="connsiteX1" fmla="*/ 171 w 10000"/>
              <a:gd name="connsiteY1" fmla="*/ 5459 h 9779"/>
              <a:gd name="connsiteX2" fmla="*/ 283 w 10000"/>
              <a:gd name="connsiteY2" fmla="*/ 5207 h 9779"/>
              <a:gd name="connsiteX3" fmla="*/ 196 w 10000"/>
              <a:gd name="connsiteY3" fmla="*/ 4906 h 9779"/>
              <a:gd name="connsiteX4" fmla="*/ 196 w 10000"/>
              <a:gd name="connsiteY4" fmla="*/ 4731 h 9779"/>
              <a:gd name="connsiteX5" fmla="*/ 593 w 10000"/>
              <a:gd name="connsiteY5" fmla="*/ 4651 h 9779"/>
              <a:gd name="connsiteX6" fmla="*/ 311 w 10000"/>
              <a:gd name="connsiteY6" fmla="*/ 4558 h 9779"/>
              <a:gd name="connsiteX7" fmla="*/ 315 w 10000"/>
              <a:gd name="connsiteY7" fmla="*/ 4431 h 9779"/>
              <a:gd name="connsiteX8" fmla="*/ 140 w 10000"/>
              <a:gd name="connsiteY8" fmla="*/ 4464 h 9779"/>
              <a:gd name="connsiteX9" fmla="*/ 811 w 10000"/>
              <a:gd name="connsiteY9" fmla="*/ 3765 h 9779"/>
              <a:gd name="connsiteX10" fmla="*/ 513 w 10000"/>
              <a:gd name="connsiteY10" fmla="*/ 3039 h 9779"/>
              <a:gd name="connsiteX11" fmla="*/ 593 w 10000"/>
              <a:gd name="connsiteY11" fmla="*/ 2691 h 9779"/>
              <a:gd name="connsiteX12" fmla="*/ 416 w 10000"/>
              <a:gd name="connsiteY12" fmla="*/ 2296 h 9779"/>
              <a:gd name="connsiteX13" fmla="*/ 555 w 10000"/>
              <a:gd name="connsiteY13" fmla="*/ 2073 h 9779"/>
              <a:gd name="connsiteX14" fmla="*/ 311 w 10000"/>
              <a:gd name="connsiteY14" fmla="*/ 1773 h 9779"/>
              <a:gd name="connsiteX15" fmla="*/ 375 w 10000"/>
              <a:gd name="connsiteY15" fmla="*/ 1521 h 9779"/>
              <a:gd name="connsiteX16" fmla="*/ 708 w 10000"/>
              <a:gd name="connsiteY16" fmla="*/ 1235 h 9779"/>
              <a:gd name="connsiteX17" fmla="*/ 888 w 10000"/>
              <a:gd name="connsiteY17" fmla="*/ 1206 h 9779"/>
              <a:gd name="connsiteX18" fmla="*/ 1104 w 10000"/>
              <a:gd name="connsiteY18" fmla="*/ 1266 h 9779"/>
              <a:gd name="connsiteX19" fmla="*/ 917 w 10000"/>
              <a:gd name="connsiteY19" fmla="*/ 1330 h 9779"/>
              <a:gd name="connsiteX20" fmla="*/ 1074 w 10000"/>
              <a:gd name="connsiteY20" fmla="*/ 1439 h 9779"/>
              <a:gd name="connsiteX21" fmla="*/ 1584 w 10000"/>
              <a:gd name="connsiteY21" fmla="*/ 1472 h 9779"/>
              <a:gd name="connsiteX22" fmla="*/ 2519 w 10000"/>
              <a:gd name="connsiteY22" fmla="*/ 2060 h 9779"/>
              <a:gd name="connsiteX23" fmla="*/ 2531 w 10000"/>
              <a:gd name="connsiteY23" fmla="*/ 2341 h 9779"/>
              <a:gd name="connsiteX24" fmla="*/ 2139 w 10000"/>
              <a:gd name="connsiteY24" fmla="*/ 2611 h 9779"/>
              <a:gd name="connsiteX25" fmla="*/ 888 w 10000"/>
              <a:gd name="connsiteY25" fmla="*/ 2247 h 9779"/>
              <a:gd name="connsiteX26" fmla="*/ 1401 w 10000"/>
              <a:gd name="connsiteY26" fmla="*/ 2674 h 9779"/>
              <a:gd name="connsiteX27" fmla="*/ 1391 w 10000"/>
              <a:gd name="connsiteY27" fmla="*/ 3162 h 9779"/>
              <a:gd name="connsiteX28" fmla="*/ 1879 w 10000"/>
              <a:gd name="connsiteY28" fmla="*/ 3402 h 9779"/>
              <a:gd name="connsiteX29" fmla="*/ 2021 w 10000"/>
              <a:gd name="connsiteY29" fmla="*/ 3371 h 9779"/>
              <a:gd name="connsiteX30" fmla="*/ 1949 w 10000"/>
              <a:gd name="connsiteY30" fmla="*/ 3162 h 9779"/>
              <a:gd name="connsiteX31" fmla="*/ 1717 w 10000"/>
              <a:gd name="connsiteY31" fmla="*/ 3087 h 9779"/>
              <a:gd name="connsiteX32" fmla="*/ 1779 w 10000"/>
              <a:gd name="connsiteY32" fmla="*/ 2910 h 9779"/>
              <a:gd name="connsiteX33" fmla="*/ 1995 w 10000"/>
              <a:gd name="connsiteY33" fmla="*/ 3103 h 9779"/>
              <a:gd name="connsiteX34" fmla="*/ 2487 w 10000"/>
              <a:gd name="connsiteY34" fmla="*/ 3162 h 9779"/>
              <a:gd name="connsiteX35" fmla="*/ 2281 w 10000"/>
              <a:gd name="connsiteY35" fmla="*/ 2768 h 9779"/>
              <a:gd name="connsiteX36" fmla="*/ 2735 w 10000"/>
              <a:gd name="connsiteY36" fmla="*/ 2453 h 9779"/>
              <a:gd name="connsiteX37" fmla="*/ 3056 w 10000"/>
              <a:gd name="connsiteY37" fmla="*/ 2674 h 9779"/>
              <a:gd name="connsiteX38" fmla="*/ 3037 w 10000"/>
              <a:gd name="connsiteY38" fmla="*/ 1806 h 9779"/>
              <a:gd name="connsiteX39" fmla="*/ 2915 w 10000"/>
              <a:gd name="connsiteY39" fmla="*/ 1663 h 9779"/>
              <a:gd name="connsiteX40" fmla="*/ 3449 w 10000"/>
              <a:gd name="connsiteY40" fmla="*/ 1868 h 9779"/>
              <a:gd name="connsiteX41" fmla="*/ 3495 w 10000"/>
              <a:gd name="connsiteY41" fmla="*/ 1961 h 9779"/>
              <a:gd name="connsiteX42" fmla="*/ 3192 w 10000"/>
              <a:gd name="connsiteY42" fmla="*/ 2120 h 9779"/>
              <a:gd name="connsiteX43" fmla="*/ 3495 w 10000"/>
              <a:gd name="connsiteY43" fmla="*/ 2405 h 9779"/>
              <a:gd name="connsiteX44" fmla="*/ 3737 w 10000"/>
              <a:gd name="connsiteY44" fmla="*/ 2073 h 9779"/>
              <a:gd name="connsiteX45" fmla="*/ 4742 w 10000"/>
              <a:gd name="connsiteY45" fmla="*/ 1552 h 9779"/>
              <a:gd name="connsiteX46" fmla="*/ 4904 w 10000"/>
              <a:gd name="connsiteY46" fmla="*/ 1535 h 9779"/>
              <a:gd name="connsiteX47" fmla="*/ 4742 w 10000"/>
              <a:gd name="connsiteY47" fmla="*/ 1614 h 9779"/>
              <a:gd name="connsiteX48" fmla="*/ 5236 w 10000"/>
              <a:gd name="connsiteY48" fmla="*/ 3750 h 9779"/>
              <a:gd name="connsiteX49" fmla="*/ 5645 w 10000"/>
              <a:gd name="connsiteY49" fmla="*/ 1535 h 9779"/>
              <a:gd name="connsiteX50" fmla="*/ 5814 w 10000"/>
              <a:gd name="connsiteY50" fmla="*/ 1773 h 9779"/>
              <a:gd name="connsiteX51" fmla="*/ 5986 w 10000"/>
              <a:gd name="connsiteY51" fmla="*/ 1599 h 9779"/>
              <a:gd name="connsiteX52" fmla="*/ 5890 w 10000"/>
              <a:gd name="connsiteY52" fmla="*/ 1313 h 9779"/>
              <a:gd name="connsiteX53" fmla="*/ 5992 w 10000"/>
              <a:gd name="connsiteY53" fmla="*/ 1220 h 9779"/>
              <a:gd name="connsiteX54" fmla="*/ 6560 w 10000"/>
              <a:gd name="connsiteY54" fmla="*/ 1362 h 9779"/>
              <a:gd name="connsiteX55" fmla="*/ 7296 w 10000"/>
              <a:gd name="connsiteY55" fmla="*/ 1850 h 9779"/>
              <a:gd name="connsiteX56" fmla="*/ 7439 w 10000"/>
              <a:gd name="connsiteY56" fmla="*/ 1614 h 9779"/>
              <a:gd name="connsiteX57" fmla="*/ 7282 w 10000"/>
              <a:gd name="connsiteY57" fmla="*/ 1362 h 9779"/>
              <a:gd name="connsiteX58" fmla="*/ 7051 w 10000"/>
              <a:gd name="connsiteY58" fmla="*/ 1298 h 9779"/>
              <a:gd name="connsiteX59" fmla="*/ 7139 w 10000"/>
              <a:gd name="connsiteY59" fmla="*/ 903 h 9779"/>
              <a:gd name="connsiteX60" fmla="*/ 6984 w 10000"/>
              <a:gd name="connsiteY60" fmla="*/ 854 h 9779"/>
              <a:gd name="connsiteX61" fmla="*/ 7037 w 10000"/>
              <a:gd name="connsiteY61" fmla="*/ 664 h 9779"/>
              <a:gd name="connsiteX62" fmla="*/ 7302 w 10000"/>
              <a:gd name="connsiteY62" fmla="*/ 475 h 9779"/>
              <a:gd name="connsiteX63" fmla="*/ 7488 w 10000"/>
              <a:gd name="connsiteY63" fmla="*/ 0 h 9779"/>
              <a:gd name="connsiteX64" fmla="*/ 7867 w 10000"/>
              <a:gd name="connsiteY64" fmla="*/ 16 h 9779"/>
              <a:gd name="connsiteX65" fmla="*/ 8060 w 10000"/>
              <a:gd name="connsiteY65" fmla="*/ 78 h 9779"/>
              <a:gd name="connsiteX66" fmla="*/ 7912 w 10000"/>
              <a:gd name="connsiteY66" fmla="*/ 587 h 9779"/>
              <a:gd name="connsiteX67" fmla="*/ 8068 w 10000"/>
              <a:gd name="connsiteY67" fmla="*/ 824 h 9779"/>
              <a:gd name="connsiteX68" fmla="*/ 8020 w 10000"/>
              <a:gd name="connsiteY68" fmla="*/ 1521 h 9779"/>
              <a:gd name="connsiteX69" fmla="*/ 8214 w 10000"/>
              <a:gd name="connsiteY69" fmla="*/ 1758 h 9779"/>
              <a:gd name="connsiteX70" fmla="*/ 8132 w 10000"/>
              <a:gd name="connsiteY70" fmla="*/ 2012 h 9779"/>
              <a:gd name="connsiteX71" fmla="*/ 7848 w 10000"/>
              <a:gd name="connsiteY71" fmla="*/ 2200 h 9779"/>
              <a:gd name="connsiteX72" fmla="*/ 7935 w 10000"/>
              <a:gd name="connsiteY72" fmla="*/ 2296 h 9779"/>
              <a:gd name="connsiteX73" fmla="*/ 7557 w 10000"/>
              <a:gd name="connsiteY73" fmla="*/ 2388 h 9779"/>
              <a:gd name="connsiteX74" fmla="*/ 7965 w 10000"/>
              <a:gd name="connsiteY74" fmla="*/ 2563 h 9779"/>
              <a:gd name="connsiteX75" fmla="*/ 8423 w 10000"/>
              <a:gd name="connsiteY75" fmla="*/ 2012 h 9779"/>
              <a:gd name="connsiteX76" fmla="*/ 8368 w 10000"/>
              <a:gd name="connsiteY76" fmla="*/ 1663 h 9779"/>
              <a:gd name="connsiteX77" fmla="*/ 8520 w 10000"/>
              <a:gd name="connsiteY77" fmla="*/ 1614 h 9779"/>
              <a:gd name="connsiteX78" fmla="*/ 8765 w 10000"/>
              <a:gd name="connsiteY78" fmla="*/ 1552 h 9779"/>
              <a:gd name="connsiteX79" fmla="*/ 8882 w 10000"/>
              <a:gd name="connsiteY79" fmla="*/ 1742 h 9779"/>
              <a:gd name="connsiteX80" fmla="*/ 8871 w 10000"/>
              <a:gd name="connsiteY80" fmla="*/ 2012 h 9779"/>
              <a:gd name="connsiteX81" fmla="*/ 9164 w 10000"/>
              <a:gd name="connsiteY81" fmla="*/ 2088 h 9779"/>
              <a:gd name="connsiteX82" fmla="*/ 8934 w 10000"/>
              <a:gd name="connsiteY82" fmla="*/ 1994 h 9779"/>
              <a:gd name="connsiteX83" fmla="*/ 9031 w 10000"/>
              <a:gd name="connsiteY83" fmla="*/ 1836 h 9779"/>
              <a:gd name="connsiteX84" fmla="*/ 8945 w 10000"/>
              <a:gd name="connsiteY84" fmla="*/ 1614 h 9779"/>
              <a:gd name="connsiteX85" fmla="*/ 8263 w 10000"/>
              <a:gd name="connsiteY85" fmla="*/ 1456 h 9779"/>
              <a:gd name="connsiteX86" fmla="*/ 8368 w 10000"/>
              <a:gd name="connsiteY86" fmla="*/ 919 h 9779"/>
              <a:gd name="connsiteX87" fmla="*/ 8132 w 10000"/>
              <a:gd name="connsiteY87" fmla="*/ 587 h 9779"/>
              <a:gd name="connsiteX88" fmla="*/ 8474 w 10000"/>
              <a:gd name="connsiteY88" fmla="*/ 270 h 9779"/>
              <a:gd name="connsiteX89" fmla="*/ 8435 w 10000"/>
              <a:gd name="connsiteY89" fmla="*/ 48 h 9779"/>
              <a:gd name="connsiteX90" fmla="*/ 8587 w 10000"/>
              <a:gd name="connsiteY90" fmla="*/ 175 h 9779"/>
              <a:gd name="connsiteX91" fmla="*/ 8506 w 10000"/>
              <a:gd name="connsiteY91" fmla="*/ 603 h 9779"/>
              <a:gd name="connsiteX92" fmla="*/ 8609 w 10000"/>
              <a:gd name="connsiteY92" fmla="*/ 664 h 9779"/>
              <a:gd name="connsiteX93" fmla="*/ 9077 w 10000"/>
              <a:gd name="connsiteY93" fmla="*/ 807 h 9779"/>
              <a:gd name="connsiteX94" fmla="*/ 8661 w 10000"/>
              <a:gd name="connsiteY94" fmla="*/ 444 h 9779"/>
              <a:gd name="connsiteX95" fmla="*/ 8964 w 10000"/>
              <a:gd name="connsiteY95" fmla="*/ 460 h 9779"/>
              <a:gd name="connsiteX96" fmla="*/ 8906 w 10000"/>
              <a:gd name="connsiteY96" fmla="*/ 317 h 9779"/>
              <a:gd name="connsiteX97" fmla="*/ 9077 w 10000"/>
              <a:gd name="connsiteY97" fmla="*/ 254 h 9779"/>
              <a:gd name="connsiteX98" fmla="*/ 9929 w 10000"/>
              <a:gd name="connsiteY98" fmla="*/ 523 h 9779"/>
              <a:gd name="connsiteX99" fmla="*/ 9759 w 10000"/>
              <a:gd name="connsiteY99" fmla="*/ 712 h 9779"/>
              <a:gd name="connsiteX100" fmla="*/ 9744 w 10000"/>
              <a:gd name="connsiteY100" fmla="*/ 997 h 9779"/>
              <a:gd name="connsiteX101" fmla="*/ 9912 w 10000"/>
              <a:gd name="connsiteY101" fmla="*/ 1156 h 9779"/>
              <a:gd name="connsiteX102" fmla="*/ 10000 w 10000"/>
              <a:gd name="connsiteY102" fmla="*/ 523 h 9779"/>
              <a:gd name="connsiteX103" fmla="*/ 9535 w 10000"/>
              <a:gd name="connsiteY103" fmla="*/ 205 h 9779"/>
              <a:gd name="connsiteX104" fmla="*/ 6621 w 10000"/>
              <a:gd name="connsiteY104" fmla="*/ 6375 h 9779"/>
              <a:gd name="connsiteX105" fmla="*/ 6213 w 10000"/>
              <a:gd name="connsiteY105" fmla="*/ 6122 h 9779"/>
              <a:gd name="connsiteX106" fmla="*/ 5814 w 10000"/>
              <a:gd name="connsiteY106" fmla="*/ 6315 h 9779"/>
              <a:gd name="connsiteX107" fmla="*/ 5717 w 10000"/>
              <a:gd name="connsiteY107" fmla="*/ 6249 h 9779"/>
              <a:gd name="connsiteX108" fmla="*/ 5336 w 10000"/>
              <a:gd name="connsiteY108" fmla="*/ 3765 h 9779"/>
              <a:gd name="connsiteX109" fmla="*/ 5519 w 10000"/>
              <a:gd name="connsiteY109" fmla="*/ 6409 h 9779"/>
              <a:gd name="connsiteX110" fmla="*/ 5149 w 10000"/>
              <a:gd name="connsiteY110" fmla="*/ 6472 h 9779"/>
              <a:gd name="connsiteX111" fmla="*/ 5013 w 10000"/>
              <a:gd name="connsiteY111" fmla="*/ 6409 h 9779"/>
              <a:gd name="connsiteX112" fmla="*/ 4973 w 10000"/>
              <a:gd name="connsiteY112" fmla="*/ 6472 h 9779"/>
              <a:gd name="connsiteX113" fmla="*/ 5173 w 10000"/>
              <a:gd name="connsiteY113" fmla="*/ 6710 h 9779"/>
              <a:gd name="connsiteX114" fmla="*/ 5035 w 10000"/>
              <a:gd name="connsiteY114" fmla="*/ 6852 h 9779"/>
              <a:gd name="connsiteX115" fmla="*/ 5048 w 10000"/>
              <a:gd name="connsiteY115" fmla="*/ 7057 h 9779"/>
              <a:gd name="connsiteX116" fmla="*/ 5256 w 10000"/>
              <a:gd name="connsiteY116" fmla="*/ 7073 h 9779"/>
              <a:gd name="connsiteX117" fmla="*/ 5343 w 10000"/>
              <a:gd name="connsiteY117" fmla="*/ 7265 h 9779"/>
              <a:gd name="connsiteX118" fmla="*/ 5296 w 10000"/>
              <a:gd name="connsiteY118" fmla="*/ 7404 h 9779"/>
              <a:gd name="connsiteX119" fmla="*/ 5149 w 10000"/>
              <a:gd name="connsiteY119" fmla="*/ 7310 h 9779"/>
              <a:gd name="connsiteX120" fmla="*/ 5013 w 10000"/>
              <a:gd name="connsiteY120" fmla="*/ 7388 h 9779"/>
              <a:gd name="connsiteX121" fmla="*/ 4904 w 10000"/>
              <a:gd name="connsiteY121" fmla="*/ 7310 h 9779"/>
              <a:gd name="connsiteX122" fmla="*/ 4845 w 10000"/>
              <a:gd name="connsiteY122" fmla="*/ 7184 h 9779"/>
              <a:gd name="connsiteX123" fmla="*/ 4709 w 10000"/>
              <a:gd name="connsiteY123" fmla="*/ 7265 h 9779"/>
              <a:gd name="connsiteX124" fmla="*/ 4587 w 10000"/>
              <a:gd name="connsiteY124" fmla="*/ 7184 h 9779"/>
              <a:gd name="connsiteX125" fmla="*/ 4482 w 10000"/>
              <a:gd name="connsiteY125" fmla="*/ 7310 h 9779"/>
              <a:gd name="connsiteX126" fmla="*/ 4321 w 10000"/>
              <a:gd name="connsiteY126" fmla="*/ 7324 h 9779"/>
              <a:gd name="connsiteX127" fmla="*/ 4213 w 10000"/>
              <a:gd name="connsiteY127" fmla="*/ 7184 h 9779"/>
              <a:gd name="connsiteX128" fmla="*/ 3651 w 10000"/>
              <a:gd name="connsiteY128" fmla="*/ 7136 h 9779"/>
              <a:gd name="connsiteX129" fmla="*/ 3582 w 10000"/>
              <a:gd name="connsiteY129" fmla="*/ 7216 h 9779"/>
              <a:gd name="connsiteX130" fmla="*/ 3530 w 10000"/>
              <a:gd name="connsiteY130" fmla="*/ 7216 h 9779"/>
              <a:gd name="connsiteX131" fmla="*/ 3433 w 10000"/>
              <a:gd name="connsiteY131" fmla="*/ 7374 h 9779"/>
              <a:gd name="connsiteX132" fmla="*/ 3449 w 10000"/>
              <a:gd name="connsiteY132" fmla="*/ 7532 h 9779"/>
              <a:gd name="connsiteX133" fmla="*/ 3387 w 10000"/>
              <a:gd name="connsiteY133" fmla="*/ 7532 h 9779"/>
              <a:gd name="connsiteX134" fmla="*/ 3338 w 10000"/>
              <a:gd name="connsiteY134" fmla="*/ 7404 h 9779"/>
              <a:gd name="connsiteX135" fmla="*/ 3261 w 10000"/>
              <a:gd name="connsiteY135" fmla="*/ 7421 h 9779"/>
              <a:gd name="connsiteX136" fmla="*/ 3235 w 10000"/>
              <a:gd name="connsiteY136" fmla="*/ 7880 h 9779"/>
              <a:gd name="connsiteX137" fmla="*/ 3325 w 10000"/>
              <a:gd name="connsiteY137" fmla="*/ 8023 h 9779"/>
              <a:gd name="connsiteX138" fmla="*/ 3325 w 10000"/>
              <a:gd name="connsiteY138" fmla="*/ 8149 h 9779"/>
              <a:gd name="connsiteX139" fmla="*/ 3412 w 10000"/>
              <a:gd name="connsiteY139" fmla="*/ 8133 h 9779"/>
              <a:gd name="connsiteX140" fmla="*/ 3530 w 10000"/>
              <a:gd name="connsiteY140" fmla="*/ 8068 h 9779"/>
              <a:gd name="connsiteX141" fmla="*/ 3637 w 10000"/>
              <a:gd name="connsiteY141" fmla="*/ 8276 h 9779"/>
              <a:gd name="connsiteX142" fmla="*/ 3712 w 10000"/>
              <a:gd name="connsiteY142" fmla="*/ 8403 h 9779"/>
              <a:gd name="connsiteX143" fmla="*/ 3789 w 10000"/>
              <a:gd name="connsiteY143" fmla="*/ 8576 h 9779"/>
              <a:gd name="connsiteX144" fmla="*/ 3923 w 10000"/>
              <a:gd name="connsiteY144" fmla="*/ 8606 h 9779"/>
              <a:gd name="connsiteX145" fmla="*/ 3751 w 10000"/>
              <a:gd name="connsiteY145" fmla="*/ 8751 h 9779"/>
              <a:gd name="connsiteX146" fmla="*/ 3637 w 10000"/>
              <a:gd name="connsiteY146" fmla="*/ 8624 h 9779"/>
              <a:gd name="connsiteX147" fmla="*/ 3514 w 10000"/>
              <a:gd name="connsiteY147" fmla="*/ 9145 h 9779"/>
              <a:gd name="connsiteX148" fmla="*/ 3660 w 10000"/>
              <a:gd name="connsiteY148" fmla="*/ 9273 h 9779"/>
              <a:gd name="connsiteX149" fmla="*/ 3789 w 10000"/>
              <a:gd name="connsiteY149" fmla="*/ 9779 h 9779"/>
              <a:gd name="connsiteX150" fmla="*/ 3675 w 10000"/>
              <a:gd name="connsiteY150" fmla="*/ 9684 h 9779"/>
              <a:gd name="connsiteX151" fmla="*/ 3555 w 10000"/>
              <a:gd name="connsiteY151" fmla="*/ 9636 h 9779"/>
              <a:gd name="connsiteX152" fmla="*/ 3412 w 10000"/>
              <a:gd name="connsiteY152" fmla="*/ 9606 h 9779"/>
              <a:gd name="connsiteX153" fmla="*/ 3325 w 10000"/>
              <a:gd name="connsiteY153" fmla="*/ 9556 h 9779"/>
              <a:gd name="connsiteX154" fmla="*/ 3223 w 10000"/>
              <a:gd name="connsiteY154" fmla="*/ 9525 h 9779"/>
              <a:gd name="connsiteX155" fmla="*/ 3143 w 10000"/>
              <a:gd name="connsiteY155" fmla="*/ 9353 h 9779"/>
              <a:gd name="connsiteX156" fmla="*/ 2965 w 10000"/>
              <a:gd name="connsiteY156" fmla="*/ 9463 h 9779"/>
              <a:gd name="connsiteX157" fmla="*/ 2796 w 10000"/>
              <a:gd name="connsiteY157" fmla="*/ 9448 h 9779"/>
              <a:gd name="connsiteX158" fmla="*/ 2689 w 10000"/>
              <a:gd name="connsiteY158" fmla="*/ 9305 h 9779"/>
              <a:gd name="connsiteX159" fmla="*/ 2412 w 10000"/>
              <a:gd name="connsiteY159" fmla="*/ 9160 h 9779"/>
              <a:gd name="connsiteX160" fmla="*/ 2123 w 10000"/>
              <a:gd name="connsiteY160" fmla="*/ 9177 h 9779"/>
              <a:gd name="connsiteX161" fmla="*/ 1827 w 10000"/>
              <a:gd name="connsiteY161" fmla="*/ 8941 h 9779"/>
              <a:gd name="connsiteX162" fmla="*/ 2066 w 10000"/>
              <a:gd name="connsiteY162" fmla="*/ 8702 h 9779"/>
              <a:gd name="connsiteX163" fmla="*/ 2091 w 10000"/>
              <a:gd name="connsiteY163" fmla="*/ 8513 h 9779"/>
              <a:gd name="connsiteX164" fmla="*/ 2091 w 10000"/>
              <a:gd name="connsiteY164" fmla="*/ 8306 h 9779"/>
              <a:gd name="connsiteX165" fmla="*/ 2100 w 10000"/>
              <a:gd name="connsiteY165" fmla="*/ 8164 h 9779"/>
              <a:gd name="connsiteX166" fmla="*/ 2261 w 10000"/>
              <a:gd name="connsiteY166" fmla="*/ 8100 h 9779"/>
              <a:gd name="connsiteX167" fmla="*/ 2177 w 10000"/>
              <a:gd name="connsiteY167" fmla="*/ 7801 h 9779"/>
              <a:gd name="connsiteX168" fmla="*/ 1995 w 10000"/>
              <a:gd name="connsiteY168" fmla="*/ 7725 h 9779"/>
              <a:gd name="connsiteX169" fmla="*/ 1912 w 10000"/>
              <a:gd name="connsiteY169" fmla="*/ 7675 h 9779"/>
              <a:gd name="connsiteX170" fmla="*/ 1787 w 10000"/>
              <a:gd name="connsiteY170" fmla="*/ 7725 h 9779"/>
              <a:gd name="connsiteX171" fmla="*/ 1522 w 10000"/>
              <a:gd name="connsiteY171" fmla="*/ 7644 h 9779"/>
              <a:gd name="connsiteX172" fmla="*/ 1313 w 10000"/>
              <a:gd name="connsiteY172" fmla="*/ 7342 h 9779"/>
              <a:gd name="connsiteX173" fmla="*/ 1144 w 10000"/>
              <a:gd name="connsiteY173" fmla="*/ 7247 h 9779"/>
              <a:gd name="connsiteX174" fmla="*/ 1074 w 10000"/>
              <a:gd name="connsiteY174" fmla="*/ 6978 h 9779"/>
              <a:gd name="connsiteX175" fmla="*/ 917 w 10000"/>
              <a:gd name="connsiteY175" fmla="*/ 6949 h 9779"/>
              <a:gd name="connsiteX176" fmla="*/ 773 w 10000"/>
              <a:gd name="connsiteY176" fmla="*/ 7040 h 9779"/>
              <a:gd name="connsiteX177" fmla="*/ 688 w 10000"/>
              <a:gd name="connsiteY177" fmla="*/ 7089 h 9779"/>
              <a:gd name="connsiteX178" fmla="*/ 646 w 10000"/>
              <a:gd name="connsiteY178" fmla="*/ 6964 h 9779"/>
              <a:gd name="connsiteX179" fmla="*/ 564 w 10000"/>
              <a:gd name="connsiteY179" fmla="*/ 6852 h 9779"/>
              <a:gd name="connsiteX180" fmla="*/ 773 w 10000"/>
              <a:gd name="connsiteY180" fmla="*/ 6822 h 9779"/>
              <a:gd name="connsiteX181" fmla="*/ 757 w 10000"/>
              <a:gd name="connsiteY181" fmla="*/ 6741 h 9779"/>
              <a:gd name="connsiteX182" fmla="*/ 708 w 10000"/>
              <a:gd name="connsiteY182" fmla="*/ 6694 h 9779"/>
              <a:gd name="connsiteX183" fmla="*/ 646 w 10000"/>
              <a:gd name="connsiteY183" fmla="*/ 6630 h 9779"/>
              <a:gd name="connsiteX184" fmla="*/ 529 w 10000"/>
              <a:gd name="connsiteY184" fmla="*/ 6315 h 9779"/>
              <a:gd name="connsiteX185" fmla="*/ 375 w 10000"/>
              <a:gd name="connsiteY185" fmla="*/ 6141 h 9779"/>
              <a:gd name="connsiteX186" fmla="*/ 220 w 10000"/>
              <a:gd name="connsiteY186" fmla="*/ 6141 h 9779"/>
              <a:gd name="connsiteX187" fmla="*/ 47 w 10000"/>
              <a:gd name="connsiteY187" fmla="*/ 6141 h 9779"/>
              <a:gd name="connsiteX188" fmla="*/ 0 w 10000"/>
              <a:gd name="connsiteY188" fmla="*/ 5903 h 9779"/>
              <a:gd name="connsiteX189" fmla="*/ 97 w 10000"/>
              <a:gd name="connsiteY189" fmla="*/ 5746 h 9779"/>
              <a:gd name="connsiteX0" fmla="*/ 97 w 10000"/>
              <a:gd name="connsiteY0" fmla="*/ 5876 h 10000"/>
              <a:gd name="connsiteX1" fmla="*/ 171 w 10000"/>
              <a:gd name="connsiteY1" fmla="*/ 5582 h 10000"/>
              <a:gd name="connsiteX2" fmla="*/ 283 w 10000"/>
              <a:gd name="connsiteY2" fmla="*/ 5325 h 10000"/>
              <a:gd name="connsiteX3" fmla="*/ 196 w 10000"/>
              <a:gd name="connsiteY3" fmla="*/ 5017 h 10000"/>
              <a:gd name="connsiteX4" fmla="*/ 196 w 10000"/>
              <a:gd name="connsiteY4" fmla="*/ 4838 h 10000"/>
              <a:gd name="connsiteX5" fmla="*/ 593 w 10000"/>
              <a:gd name="connsiteY5" fmla="*/ 4756 h 10000"/>
              <a:gd name="connsiteX6" fmla="*/ 311 w 10000"/>
              <a:gd name="connsiteY6" fmla="*/ 4661 h 10000"/>
              <a:gd name="connsiteX7" fmla="*/ 315 w 10000"/>
              <a:gd name="connsiteY7" fmla="*/ 4531 h 10000"/>
              <a:gd name="connsiteX8" fmla="*/ 140 w 10000"/>
              <a:gd name="connsiteY8" fmla="*/ 4565 h 10000"/>
              <a:gd name="connsiteX9" fmla="*/ 811 w 10000"/>
              <a:gd name="connsiteY9" fmla="*/ 3850 h 10000"/>
              <a:gd name="connsiteX10" fmla="*/ 513 w 10000"/>
              <a:gd name="connsiteY10" fmla="*/ 3108 h 10000"/>
              <a:gd name="connsiteX11" fmla="*/ 593 w 10000"/>
              <a:gd name="connsiteY11" fmla="*/ 2752 h 10000"/>
              <a:gd name="connsiteX12" fmla="*/ 416 w 10000"/>
              <a:gd name="connsiteY12" fmla="*/ 2348 h 10000"/>
              <a:gd name="connsiteX13" fmla="*/ 555 w 10000"/>
              <a:gd name="connsiteY13" fmla="*/ 2120 h 10000"/>
              <a:gd name="connsiteX14" fmla="*/ 311 w 10000"/>
              <a:gd name="connsiteY14" fmla="*/ 1813 h 10000"/>
              <a:gd name="connsiteX15" fmla="*/ 375 w 10000"/>
              <a:gd name="connsiteY15" fmla="*/ 1555 h 10000"/>
              <a:gd name="connsiteX16" fmla="*/ 708 w 10000"/>
              <a:gd name="connsiteY16" fmla="*/ 1263 h 10000"/>
              <a:gd name="connsiteX17" fmla="*/ 888 w 10000"/>
              <a:gd name="connsiteY17" fmla="*/ 1233 h 10000"/>
              <a:gd name="connsiteX18" fmla="*/ 1104 w 10000"/>
              <a:gd name="connsiteY18" fmla="*/ 1295 h 10000"/>
              <a:gd name="connsiteX19" fmla="*/ 917 w 10000"/>
              <a:gd name="connsiteY19" fmla="*/ 1360 h 10000"/>
              <a:gd name="connsiteX20" fmla="*/ 1074 w 10000"/>
              <a:gd name="connsiteY20" fmla="*/ 1472 h 10000"/>
              <a:gd name="connsiteX21" fmla="*/ 1584 w 10000"/>
              <a:gd name="connsiteY21" fmla="*/ 1505 h 10000"/>
              <a:gd name="connsiteX22" fmla="*/ 2519 w 10000"/>
              <a:gd name="connsiteY22" fmla="*/ 2107 h 10000"/>
              <a:gd name="connsiteX23" fmla="*/ 2531 w 10000"/>
              <a:gd name="connsiteY23" fmla="*/ 2394 h 10000"/>
              <a:gd name="connsiteX24" fmla="*/ 2139 w 10000"/>
              <a:gd name="connsiteY24" fmla="*/ 2670 h 10000"/>
              <a:gd name="connsiteX25" fmla="*/ 888 w 10000"/>
              <a:gd name="connsiteY25" fmla="*/ 2298 h 10000"/>
              <a:gd name="connsiteX26" fmla="*/ 1401 w 10000"/>
              <a:gd name="connsiteY26" fmla="*/ 2734 h 10000"/>
              <a:gd name="connsiteX27" fmla="*/ 1391 w 10000"/>
              <a:gd name="connsiteY27" fmla="*/ 3233 h 10000"/>
              <a:gd name="connsiteX28" fmla="*/ 1879 w 10000"/>
              <a:gd name="connsiteY28" fmla="*/ 3479 h 10000"/>
              <a:gd name="connsiteX29" fmla="*/ 2021 w 10000"/>
              <a:gd name="connsiteY29" fmla="*/ 3447 h 10000"/>
              <a:gd name="connsiteX30" fmla="*/ 1949 w 10000"/>
              <a:gd name="connsiteY30" fmla="*/ 3233 h 10000"/>
              <a:gd name="connsiteX31" fmla="*/ 1717 w 10000"/>
              <a:gd name="connsiteY31" fmla="*/ 3157 h 10000"/>
              <a:gd name="connsiteX32" fmla="*/ 1779 w 10000"/>
              <a:gd name="connsiteY32" fmla="*/ 2976 h 10000"/>
              <a:gd name="connsiteX33" fmla="*/ 1995 w 10000"/>
              <a:gd name="connsiteY33" fmla="*/ 3173 h 10000"/>
              <a:gd name="connsiteX34" fmla="*/ 2487 w 10000"/>
              <a:gd name="connsiteY34" fmla="*/ 3233 h 10000"/>
              <a:gd name="connsiteX35" fmla="*/ 2281 w 10000"/>
              <a:gd name="connsiteY35" fmla="*/ 2831 h 10000"/>
              <a:gd name="connsiteX36" fmla="*/ 2735 w 10000"/>
              <a:gd name="connsiteY36" fmla="*/ 2508 h 10000"/>
              <a:gd name="connsiteX37" fmla="*/ 3056 w 10000"/>
              <a:gd name="connsiteY37" fmla="*/ 2734 h 10000"/>
              <a:gd name="connsiteX38" fmla="*/ 3037 w 10000"/>
              <a:gd name="connsiteY38" fmla="*/ 1847 h 10000"/>
              <a:gd name="connsiteX39" fmla="*/ 2915 w 10000"/>
              <a:gd name="connsiteY39" fmla="*/ 1701 h 10000"/>
              <a:gd name="connsiteX40" fmla="*/ 3449 w 10000"/>
              <a:gd name="connsiteY40" fmla="*/ 1910 h 10000"/>
              <a:gd name="connsiteX41" fmla="*/ 3495 w 10000"/>
              <a:gd name="connsiteY41" fmla="*/ 2005 h 10000"/>
              <a:gd name="connsiteX42" fmla="*/ 3192 w 10000"/>
              <a:gd name="connsiteY42" fmla="*/ 2168 h 10000"/>
              <a:gd name="connsiteX43" fmla="*/ 3495 w 10000"/>
              <a:gd name="connsiteY43" fmla="*/ 2459 h 10000"/>
              <a:gd name="connsiteX44" fmla="*/ 3737 w 10000"/>
              <a:gd name="connsiteY44" fmla="*/ 2120 h 10000"/>
              <a:gd name="connsiteX45" fmla="*/ 4742 w 10000"/>
              <a:gd name="connsiteY45" fmla="*/ 1587 h 10000"/>
              <a:gd name="connsiteX46" fmla="*/ 4904 w 10000"/>
              <a:gd name="connsiteY46" fmla="*/ 1570 h 10000"/>
              <a:gd name="connsiteX47" fmla="*/ 4742 w 10000"/>
              <a:gd name="connsiteY47" fmla="*/ 1650 h 10000"/>
              <a:gd name="connsiteX48" fmla="*/ 5236 w 10000"/>
              <a:gd name="connsiteY48" fmla="*/ 3835 h 10000"/>
              <a:gd name="connsiteX49" fmla="*/ 5645 w 10000"/>
              <a:gd name="connsiteY49" fmla="*/ 1570 h 10000"/>
              <a:gd name="connsiteX50" fmla="*/ 5814 w 10000"/>
              <a:gd name="connsiteY50" fmla="*/ 1813 h 10000"/>
              <a:gd name="connsiteX51" fmla="*/ 5986 w 10000"/>
              <a:gd name="connsiteY51" fmla="*/ 1635 h 10000"/>
              <a:gd name="connsiteX52" fmla="*/ 5890 w 10000"/>
              <a:gd name="connsiteY52" fmla="*/ 1343 h 10000"/>
              <a:gd name="connsiteX53" fmla="*/ 5992 w 10000"/>
              <a:gd name="connsiteY53" fmla="*/ 1248 h 10000"/>
              <a:gd name="connsiteX54" fmla="*/ 6560 w 10000"/>
              <a:gd name="connsiteY54" fmla="*/ 1393 h 10000"/>
              <a:gd name="connsiteX55" fmla="*/ 7296 w 10000"/>
              <a:gd name="connsiteY55" fmla="*/ 1892 h 10000"/>
              <a:gd name="connsiteX56" fmla="*/ 7439 w 10000"/>
              <a:gd name="connsiteY56" fmla="*/ 1650 h 10000"/>
              <a:gd name="connsiteX57" fmla="*/ 7282 w 10000"/>
              <a:gd name="connsiteY57" fmla="*/ 1393 h 10000"/>
              <a:gd name="connsiteX58" fmla="*/ 7051 w 10000"/>
              <a:gd name="connsiteY58" fmla="*/ 1327 h 10000"/>
              <a:gd name="connsiteX59" fmla="*/ 7139 w 10000"/>
              <a:gd name="connsiteY59" fmla="*/ 923 h 10000"/>
              <a:gd name="connsiteX60" fmla="*/ 6984 w 10000"/>
              <a:gd name="connsiteY60" fmla="*/ 873 h 10000"/>
              <a:gd name="connsiteX61" fmla="*/ 7037 w 10000"/>
              <a:gd name="connsiteY61" fmla="*/ 679 h 10000"/>
              <a:gd name="connsiteX62" fmla="*/ 7302 w 10000"/>
              <a:gd name="connsiteY62" fmla="*/ 486 h 10000"/>
              <a:gd name="connsiteX63" fmla="*/ 7488 w 10000"/>
              <a:gd name="connsiteY63" fmla="*/ 0 h 10000"/>
              <a:gd name="connsiteX64" fmla="*/ 7867 w 10000"/>
              <a:gd name="connsiteY64" fmla="*/ 16 h 10000"/>
              <a:gd name="connsiteX65" fmla="*/ 8060 w 10000"/>
              <a:gd name="connsiteY65" fmla="*/ 80 h 10000"/>
              <a:gd name="connsiteX66" fmla="*/ 7912 w 10000"/>
              <a:gd name="connsiteY66" fmla="*/ 600 h 10000"/>
              <a:gd name="connsiteX67" fmla="*/ 8068 w 10000"/>
              <a:gd name="connsiteY67" fmla="*/ 843 h 10000"/>
              <a:gd name="connsiteX68" fmla="*/ 8020 w 10000"/>
              <a:gd name="connsiteY68" fmla="*/ 1555 h 10000"/>
              <a:gd name="connsiteX69" fmla="*/ 8214 w 10000"/>
              <a:gd name="connsiteY69" fmla="*/ 1798 h 10000"/>
              <a:gd name="connsiteX70" fmla="*/ 8132 w 10000"/>
              <a:gd name="connsiteY70" fmla="*/ 2057 h 10000"/>
              <a:gd name="connsiteX71" fmla="*/ 7848 w 10000"/>
              <a:gd name="connsiteY71" fmla="*/ 2250 h 10000"/>
              <a:gd name="connsiteX72" fmla="*/ 7935 w 10000"/>
              <a:gd name="connsiteY72" fmla="*/ 2348 h 10000"/>
              <a:gd name="connsiteX73" fmla="*/ 7557 w 10000"/>
              <a:gd name="connsiteY73" fmla="*/ 2442 h 10000"/>
              <a:gd name="connsiteX74" fmla="*/ 7965 w 10000"/>
              <a:gd name="connsiteY74" fmla="*/ 2621 h 10000"/>
              <a:gd name="connsiteX75" fmla="*/ 8423 w 10000"/>
              <a:gd name="connsiteY75" fmla="*/ 2057 h 10000"/>
              <a:gd name="connsiteX76" fmla="*/ 8368 w 10000"/>
              <a:gd name="connsiteY76" fmla="*/ 1701 h 10000"/>
              <a:gd name="connsiteX77" fmla="*/ 8520 w 10000"/>
              <a:gd name="connsiteY77" fmla="*/ 1650 h 10000"/>
              <a:gd name="connsiteX78" fmla="*/ 8765 w 10000"/>
              <a:gd name="connsiteY78" fmla="*/ 1587 h 10000"/>
              <a:gd name="connsiteX79" fmla="*/ 8882 w 10000"/>
              <a:gd name="connsiteY79" fmla="*/ 1781 h 10000"/>
              <a:gd name="connsiteX80" fmla="*/ 8871 w 10000"/>
              <a:gd name="connsiteY80" fmla="*/ 2057 h 10000"/>
              <a:gd name="connsiteX81" fmla="*/ 9164 w 10000"/>
              <a:gd name="connsiteY81" fmla="*/ 2135 h 10000"/>
              <a:gd name="connsiteX82" fmla="*/ 8934 w 10000"/>
              <a:gd name="connsiteY82" fmla="*/ 2039 h 10000"/>
              <a:gd name="connsiteX83" fmla="*/ 9031 w 10000"/>
              <a:gd name="connsiteY83" fmla="*/ 1877 h 10000"/>
              <a:gd name="connsiteX84" fmla="*/ 8945 w 10000"/>
              <a:gd name="connsiteY84" fmla="*/ 1650 h 10000"/>
              <a:gd name="connsiteX85" fmla="*/ 8263 w 10000"/>
              <a:gd name="connsiteY85" fmla="*/ 1489 h 10000"/>
              <a:gd name="connsiteX86" fmla="*/ 8368 w 10000"/>
              <a:gd name="connsiteY86" fmla="*/ 940 h 10000"/>
              <a:gd name="connsiteX87" fmla="*/ 8132 w 10000"/>
              <a:gd name="connsiteY87" fmla="*/ 600 h 10000"/>
              <a:gd name="connsiteX88" fmla="*/ 8474 w 10000"/>
              <a:gd name="connsiteY88" fmla="*/ 276 h 10000"/>
              <a:gd name="connsiteX89" fmla="*/ 8435 w 10000"/>
              <a:gd name="connsiteY89" fmla="*/ 49 h 10000"/>
              <a:gd name="connsiteX90" fmla="*/ 8587 w 10000"/>
              <a:gd name="connsiteY90" fmla="*/ 179 h 10000"/>
              <a:gd name="connsiteX91" fmla="*/ 8506 w 10000"/>
              <a:gd name="connsiteY91" fmla="*/ 617 h 10000"/>
              <a:gd name="connsiteX92" fmla="*/ 8609 w 10000"/>
              <a:gd name="connsiteY92" fmla="*/ 679 h 10000"/>
              <a:gd name="connsiteX93" fmla="*/ 9077 w 10000"/>
              <a:gd name="connsiteY93" fmla="*/ 825 h 10000"/>
              <a:gd name="connsiteX94" fmla="*/ 8661 w 10000"/>
              <a:gd name="connsiteY94" fmla="*/ 454 h 10000"/>
              <a:gd name="connsiteX95" fmla="*/ 8964 w 10000"/>
              <a:gd name="connsiteY95" fmla="*/ 470 h 10000"/>
              <a:gd name="connsiteX96" fmla="*/ 8906 w 10000"/>
              <a:gd name="connsiteY96" fmla="*/ 324 h 10000"/>
              <a:gd name="connsiteX97" fmla="*/ 9077 w 10000"/>
              <a:gd name="connsiteY97" fmla="*/ 260 h 10000"/>
              <a:gd name="connsiteX98" fmla="*/ 9929 w 10000"/>
              <a:gd name="connsiteY98" fmla="*/ 535 h 10000"/>
              <a:gd name="connsiteX99" fmla="*/ 9759 w 10000"/>
              <a:gd name="connsiteY99" fmla="*/ 728 h 10000"/>
              <a:gd name="connsiteX100" fmla="*/ 9744 w 10000"/>
              <a:gd name="connsiteY100" fmla="*/ 1020 h 10000"/>
              <a:gd name="connsiteX101" fmla="*/ 9912 w 10000"/>
              <a:gd name="connsiteY101" fmla="*/ 1182 h 10000"/>
              <a:gd name="connsiteX102" fmla="*/ 10000 w 10000"/>
              <a:gd name="connsiteY102" fmla="*/ 535 h 10000"/>
              <a:gd name="connsiteX103" fmla="*/ 6621 w 10000"/>
              <a:gd name="connsiteY103" fmla="*/ 6519 h 10000"/>
              <a:gd name="connsiteX104" fmla="*/ 6213 w 10000"/>
              <a:gd name="connsiteY104" fmla="*/ 6260 h 10000"/>
              <a:gd name="connsiteX105" fmla="*/ 5814 w 10000"/>
              <a:gd name="connsiteY105" fmla="*/ 6458 h 10000"/>
              <a:gd name="connsiteX106" fmla="*/ 5717 w 10000"/>
              <a:gd name="connsiteY106" fmla="*/ 6390 h 10000"/>
              <a:gd name="connsiteX107" fmla="*/ 5336 w 10000"/>
              <a:gd name="connsiteY107" fmla="*/ 3850 h 10000"/>
              <a:gd name="connsiteX108" fmla="*/ 5519 w 10000"/>
              <a:gd name="connsiteY108" fmla="*/ 6554 h 10000"/>
              <a:gd name="connsiteX109" fmla="*/ 5149 w 10000"/>
              <a:gd name="connsiteY109" fmla="*/ 6618 h 10000"/>
              <a:gd name="connsiteX110" fmla="*/ 5013 w 10000"/>
              <a:gd name="connsiteY110" fmla="*/ 6554 h 10000"/>
              <a:gd name="connsiteX111" fmla="*/ 4973 w 10000"/>
              <a:gd name="connsiteY111" fmla="*/ 6618 h 10000"/>
              <a:gd name="connsiteX112" fmla="*/ 5173 w 10000"/>
              <a:gd name="connsiteY112" fmla="*/ 6862 h 10000"/>
              <a:gd name="connsiteX113" fmla="*/ 5035 w 10000"/>
              <a:gd name="connsiteY113" fmla="*/ 7007 h 10000"/>
              <a:gd name="connsiteX114" fmla="*/ 5048 w 10000"/>
              <a:gd name="connsiteY114" fmla="*/ 7216 h 10000"/>
              <a:gd name="connsiteX115" fmla="*/ 5256 w 10000"/>
              <a:gd name="connsiteY115" fmla="*/ 7233 h 10000"/>
              <a:gd name="connsiteX116" fmla="*/ 5343 w 10000"/>
              <a:gd name="connsiteY116" fmla="*/ 7429 h 10000"/>
              <a:gd name="connsiteX117" fmla="*/ 5296 w 10000"/>
              <a:gd name="connsiteY117" fmla="*/ 7571 h 10000"/>
              <a:gd name="connsiteX118" fmla="*/ 5149 w 10000"/>
              <a:gd name="connsiteY118" fmla="*/ 7475 h 10000"/>
              <a:gd name="connsiteX119" fmla="*/ 5013 w 10000"/>
              <a:gd name="connsiteY119" fmla="*/ 7555 h 10000"/>
              <a:gd name="connsiteX120" fmla="*/ 4904 w 10000"/>
              <a:gd name="connsiteY120" fmla="*/ 7475 h 10000"/>
              <a:gd name="connsiteX121" fmla="*/ 4845 w 10000"/>
              <a:gd name="connsiteY121" fmla="*/ 7346 h 10000"/>
              <a:gd name="connsiteX122" fmla="*/ 4709 w 10000"/>
              <a:gd name="connsiteY122" fmla="*/ 7429 h 10000"/>
              <a:gd name="connsiteX123" fmla="*/ 4587 w 10000"/>
              <a:gd name="connsiteY123" fmla="*/ 7346 h 10000"/>
              <a:gd name="connsiteX124" fmla="*/ 4482 w 10000"/>
              <a:gd name="connsiteY124" fmla="*/ 7475 h 10000"/>
              <a:gd name="connsiteX125" fmla="*/ 4321 w 10000"/>
              <a:gd name="connsiteY125" fmla="*/ 7490 h 10000"/>
              <a:gd name="connsiteX126" fmla="*/ 4213 w 10000"/>
              <a:gd name="connsiteY126" fmla="*/ 7346 h 10000"/>
              <a:gd name="connsiteX127" fmla="*/ 3651 w 10000"/>
              <a:gd name="connsiteY127" fmla="*/ 7297 h 10000"/>
              <a:gd name="connsiteX128" fmla="*/ 3582 w 10000"/>
              <a:gd name="connsiteY128" fmla="*/ 7379 h 10000"/>
              <a:gd name="connsiteX129" fmla="*/ 3530 w 10000"/>
              <a:gd name="connsiteY129" fmla="*/ 7379 h 10000"/>
              <a:gd name="connsiteX130" fmla="*/ 3433 w 10000"/>
              <a:gd name="connsiteY130" fmla="*/ 7541 h 10000"/>
              <a:gd name="connsiteX131" fmla="*/ 3449 w 10000"/>
              <a:gd name="connsiteY131" fmla="*/ 7702 h 10000"/>
              <a:gd name="connsiteX132" fmla="*/ 3387 w 10000"/>
              <a:gd name="connsiteY132" fmla="*/ 7702 h 10000"/>
              <a:gd name="connsiteX133" fmla="*/ 3338 w 10000"/>
              <a:gd name="connsiteY133" fmla="*/ 7571 h 10000"/>
              <a:gd name="connsiteX134" fmla="*/ 3261 w 10000"/>
              <a:gd name="connsiteY134" fmla="*/ 7589 h 10000"/>
              <a:gd name="connsiteX135" fmla="*/ 3235 w 10000"/>
              <a:gd name="connsiteY135" fmla="*/ 8058 h 10000"/>
              <a:gd name="connsiteX136" fmla="*/ 3325 w 10000"/>
              <a:gd name="connsiteY136" fmla="*/ 8204 h 10000"/>
              <a:gd name="connsiteX137" fmla="*/ 3325 w 10000"/>
              <a:gd name="connsiteY137" fmla="*/ 8333 h 10000"/>
              <a:gd name="connsiteX138" fmla="*/ 3412 w 10000"/>
              <a:gd name="connsiteY138" fmla="*/ 8317 h 10000"/>
              <a:gd name="connsiteX139" fmla="*/ 3530 w 10000"/>
              <a:gd name="connsiteY139" fmla="*/ 8250 h 10000"/>
              <a:gd name="connsiteX140" fmla="*/ 3637 w 10000"/>
              <a:gd name="connsiteY140" fmla="*/ 8463 h 10000"/>
              <a:gd name="connsiteX141" fmla="*/ 3712 w 10000"/>
              <a:gd name="connsiteY141" fmla="*/ 8593 h 10000"/>
              <a:gd name="connsiteX142" fmla="*/ 3789 w 10000"/>
              <a:gd name="connsiteY142" fmla="*/ 8770 h 10000"/>
              <a:gd name="connsiteX143" fmla="*/ 3923 w 10000"/>
              <a:gd name="connsiteY143" fmla="*/ 8800 h 10000"/>
              <a:gd name="connsiteX144" fmla="*/ 3751 w 10000"/>
              <a:gd name="connsiteY144" fmla="*/ 8949 h 10000"/>
              <a:gd name="connsiteX145" fmla="*/ 3637 w 10000"/>
              <a:gd name="connsiteY145" fmla="*/ 8819 h 10000"/>
              <a:gd name="connsiteX146" fmla="*/ 3514 w 10000"/>
              <a:gd name="connsiteY146" fmla="*/ 9352 h 10000"/>
              <a:gd name="connsiteX147" fmla="*/ 3660 w 10000"/>
              <a:gd name="connsiteY147" fmla="*/ 9483 h 10000"/>
              <a:gd name="connsiteX148" fmla="*/ 3789 w 10000"/>
              <a:gd name="connsiteY148" fmla="*/ 10000 h 10000"/>
              <a:gd name="connsiteX149" fmla="*/ 3675 w 10000"/>
              <a:gd name="connsiteY149" fmla="*/ 9903 h 10000"/>
              <a:gd name="connsiteX150" fmla="*/ 3555 w 10000"/>
              <a:gd name="connsiteY150" fmla="*/ 9854 h 10000"/>
              <a:gd name="connsiteX151" fmla="*/ 3412 w 10000"/>
              <a:gd name="connsiteY151" fmla="*/ 9823 h 10000"/>
              <a:gd name="connsiteX152" fmla="*/ 3325 w 10000"/>
              <a:gd name="connsiteY152" fmla="*/ 9772 h 10000"/>
              <a:gd name="connsiteX153" fmla="*/ 3223 w 10000"/>
              <a:gd name="connsiteY153" fmla="*/ 9740 h 10000"/>
              <a:gd name="connsiteX154" fmla="*/ 3143 w 10000"/>
              <a:gd name="connsiteY154" fmla="*/ 9564 h 10000"/>
              <a:gd name="connsiteX155" fmla="*/ 2965 w 10000"/>
              <a:gd name="connsiteY155" fmla="*/ 9677 h 10000"/>
              <a:gd name="connsiteX156" fmla="*/ 2796 w 10000"/>
              <a:gd name="connsiteY156" fmla="*/ 9662 h 10000"/>
              <a:gd name="connsiteX157" fmla="*/ 2689 w 10000"/>
              <a:gd name="connsiteY157" fmla="*/ 9515 h 10000"/>
              <a:gd name="connsiteX158" fmla="*/ 2412 w 10000"/>
              <a:gd name="connsiteY158" fmla="*/ 9367 h 10000"/>
              <a:gd name="connsiteX159" fmla="*/ 2123 w 10000"/>
              <a:gd name="connsiteY159" fmla="*/ 9384 h 10000"/>
              <a:gd name="connsiteX160" fmla="*/ 1827 w 10000"/>
              <a:gd name="connsiteY160" fmla="*/ 9143 h 10000"/>
              <a:gd name="connsiteX161" fmla="*/ 2066 w 10000"/>
              <a:gd name="connsiteY161" fmla="*/ 8899 h 10000"/>
              <a:gd name="connsiteX162" fmla="*/ 2091 w 10000"/>
              <a:gd name="connsiteY162" fmla="*/ 8705 h 10000"/>
              <a:gd name="connsiteX163" fmla="*/ 2091 w 10000"/>
              <a:gd name="connsiteY163" fmla="*/ 8494 h 10000"/>
              <a:gd name="connsiteX164" fmla="*/ 2100 w 10000"/>
              <a:gd name="connsiteY164" fmla="*/ 8349 h 10000"/>
              <a:gd name="connsiteX165" fmla="*/ 2261 w 10000"/>
              <a:gd name="connsiteY165" fmla="*/ 8283 h 10000"/>
              <a:gd name="connsiteX166" fmla="*/ 2177 w 10000"/>
              <a:gd name="connsiteY166" fmla="*/ 7977 h 10000"/>
              <a:gd name="connsiteX167" fmla="*/ 1995 w 10000"/>
              <a:gd name="connsiteY167" fmla="*/ 7900 h 10000"/>
              <a:gd name="connsiteX168" fmla="*/ 1912 w 10000"/>
              <a:gd name="connsiteY168" fmla="*/ 7848 h 10000"/>
              <a:gd name="connsiteX169" fmla="*/ 1787 w 10000"/>
              <a:gd name="connsiteY169" fmla="*/ 7900 h 10000"/>
              <a:gd name="connsiteX170" fmla="*/ 1522 w 10000"/>
              <a:gd name="connsiteY170" fmla="*/ 7817 h 10000"/>
              <a:gd name="connsiteX171" fmla="*/ 1313 w 10000"/>
              <a:gd name="connsiteY171" fmla="*/ 7508 h 10000"/>
              <a:gd name="connsiteX172" fmla="*/ 1144 w 10000"/>
              <a:gd name="connsiteY172" fmla="*/ 7411 h 10000"/>
              <a:gd name="connsiteX173" fmla="*/ 1074 w 10000"/>
              <a:gd name="connsiteY173" fmla="*/ 7136 h 10000"/>
              <a:gd name="connsiteX174" fmla="*/ 917 w 10000"/>
              <a:gd name="connsiteY174" fmla="*/ 7106 h 10000"/>
              <a:gd name="connsiteX175" fmla="*/ 773 w 10000"/>
              <a:gd name="connsiteY175" fmla="*/ 7199 h 10000"/>
              <a:gd name="connsiteX176" fmla="*/ 688 w 10000"/>
              <a:gd name="connsiteY176" fmla="*/ 7249 h 10000"/>
              <a:gd name="connsiteX177" fmla="*/ 646 w 10000"/>
              <a:gd name="connsiteY177" fmla="*/ 7121 h 10000"/>
              <a:gd name="connsiteX178" fmla="*/ 564 w 10000"/>
              <a:gd name="connsiteY178" fmla="*/ 7007 h 10000"/>
              <a:gd name="connsiteX179" fmla="*/ 773 w 10000"/>
              <a:gd name="connsiteY179" fmla="*/ 6976 h 10000"/>
              <a:gd name="connsiteX180" fmla="*/ 757 w 10000"/>
              <a:gd name="connsiteY180" fmla="*/ 6893 h 10000"/>
              <a:gd name="connsiteX181" fmla="*/ 708 w 10000"/>
              <a:gd name="connsiteY181" fmla="*/ 6845 h 10000"/>
              <a:gd name="connsiteX182" fmla="*/ 646 w 10000"/>
              <a:gd name="connsiteY182" fmla="*/ 6780 h 10000"/>
              <a:gd name="connsiteX183" fmla="*/ 529 w 10000"/>
              <a:gd name="connsiteY183" fmla="*/ 6458 h 10000"/>
              <a:gd name="connsiteX184" fmla="*/ 375 w 10000"/>
              <a:gd name="connsiteY184" fmla="*/ 6280 h 10000"/>
              <a:gd name="connsiteX185" fmla="*/ 220 w 10000"/>
              <a:gd name="connsiteY185" fmla="*/ 6280 h 10000"/>
              <a:gd name="connsiteX186" fmla="*/ 47 w 10000"/>
              <a:gd name="connsiteY186" fmla="*/ 6280 h 10000"/>
              <a:gd name="connsiteX187" fmla="*/ 0 w 10000"/>
              <a:gd name="connsiteY187" fmla="*/ 6036 h 10000"/>
              <a:gd name="connsiteX188" fmla="*/ 97 w 10000"/>
              <a:gd name="connsiteY188" fmla="*/ 5876 h 10000"/>
              <a:gd name="connsiteX0" fmla="*/ 97 w 10000"/>
              <a:gd name="connsiteY0" fmla="*/ 5876 h 10000"/>
              <a:gd name="connsiteX1" fmla="*/ 171 w 10000"/>
              <a:gd name="connsiteY1" fmla="*/ 5582 h 10000"/>
              <a:gd name="connsiteX2" fmla="*/ 283 w 10000"/>
              <a:gd name="connsiteY2" fmla="*/ 5325 h 10000"/>
              <a:gd name="connsiteX3" fmla="*/ 196 w 10000"/>
              <a:gd name="connsiteY3" fmla="*/ 5017 h 10000"/>
              <a:gd name="connsiteX4" fmla="*/ 196 w 10000"/>
              <a:gd name="connsiteY4" fmla="*/ 4838 h 10000"/>
              <a:gd name="connsiteX5" fmla="*/ 593 w 10000"/>
              <a:gd name="connsiteY5" fmla="*/ 4756 h 10000"/>
              <a:gd name="connsiteX6" fmla="*/ 311 w 10000"/>
              <a:gd name="connsiteY6" fmla="*/ 4661 h 10000"/>
              <a:gd name="connsiteX7" fmla="*/ 315 w 10000"/>
              <a:gd name="connsiteY7" fmla="*/ 4531 h 10000"/>
              <a:gd name="connsiteX8" fmla="*/ 140 w 10000"/>
              <a:gd name="connsiteY8" fmla="*/ 4565 h 10000"/>
              <a:gd name="connsiteX9" fmla="*/ 811 w 10000"/>
              <a:gd name="connsiteY9" fmla="*/ 3850 h 10000"/>
              <a:gd name="connsiteX10" fmla="*/ 513 w 10000"/>
              <a:gd name="connsiteY10" fmla="*/ 3108 h 10000"/>
              <a:gd name="connsiteX11" fmla="*/ 593 w 10000"/>
              <a:gd name="connsiteY11" fmla="*/ 2752 h 10000"/>
              <a:gd name="connsiteX12" fmla="*/ 416 w 10000"/>
              <a:gd name="connsiteY12" fmla="*/ 2348 h 10000"/>
              <a:gd name="connsiteX13" fmla="*/ 555 w 10000"/>
              <a:gd name="connsiteY13" fmla="*/ 2120 h 10000"/>
              <a:gd name="connsiteX14" fmla="*/ 311 w 10000"/>
              <a:gd name="connsiteY14" fmla="*/ 1813 h 10000"/>
              <a:gd name="connsiteX15" fmla="*/ 375 w 10000"/>
              <a:gd name="connsiteY15" fmla="*/ 1555 h 10000"/>
              <a:gd name="connsiteX16" fmla="*/ 708 w 10000"/>
              <a:gd name="connsiteY16" fmla="*/ 1263 h 10000"/>
              <a:gd name="connsiteX17" fmla="*/ 888 w 10000"/>
              <a:gd name="connsiteY17" fmla="*/ 1233 h 10000"/>
              <a:gd name="connsiteX18" fmla="*/ 1104 w 10000"/>
              <a:gd name="connsiteY18" fmla="*/ 1295 h 10000"/>
              <a:gd name="connsiteX19" fmla="*/ 917 w 10000"/>
              <a:gd name="connsiteY19" fmla="*/ 1360 h 10000"/>
              <a:gd name="connsiteX20" fmla="*/ 1074 w 10000"/>
              <a:gd name="connsiteY20" fmla="*/ 1472 h 10000"/>
              <a:gd name="connsiteX21" fmla="*/ 1584 w 10000"/>
              <a:gd name="connsiteY21" fmla="*/ 1505 h 10000"/>
              <a:gd name="connsiteX22" fmla="*/ 2519 w 10000"/>
              <a:gd name="connsiteY22" fmla="*/ 2107 h 10000"/>
              <a:gd name="connsiteX23" fmla="*/ 2531 w 10000"/>
              <a:gd name="connsiteY23" fmla="*/ 2394 h 10000"/>
              <a:gd name="connsiteX24" fmla="*/ 2139 w 10000"/>
              <a:gd name="connsiteY24" fmla="*/ 2670 h 10000"/>
              <a:gd name="connsiteX25" fmla="*/ 888 w 10000"/>
              <a:gd name="connsiteY25" fmla="*/ 2298 h 10000"/>
              <a:gd name="connsiteX26" fmla="*/ 1401 w 10000"/>
              <a:gd name="connsiteY26" fmla="*/ 2734 h 10000"/>
              <a:gd name="connsiteX27" fmla="*/ 1391 w 10000"/>
              <a:gd name="connsiteY27" fmla="*/ 3233 h 10000"/>
              <a:gd name="connsiteX28" fmla="*/ 1879 w 10000"/>
              <a:gd name="connsiteY28" fmla="*/ 3479 h 10000"/>
              <a:gd name="connsiteX29" fmla="*/ 2021 w 10000"/>
              <a:gd name="connsiteY29" fmla="*/ 3447 h 10000"/>
              <a:gd name="connsiteX30" fmla="*/ 1949 w 10000"/>
              <a:gd name="connsiteY30" fmla="*/ 3233 h 10000"/>
              <a:gd name="connsiteX31" fmla="*/ 1717 w 10000"/>
              <a:gd name="connsiteY31" fmla="*/ 3157 h 10000"/>
              <a:gd name="connsiteX32" fmla="*/ 1779 w 10000"/>
              <a:gd name="connsiteY32" fmla="*/ 2976 h 10000"/>
              <a:gd name="connsiteX33" fmla="*/ 1995 w 10000"/>
              <a:gd name="connsiteY33" fmla="*/ 3173 h 10000"/>
              <a:gd name="connsiteX34" fmla="*/ 2487 w 10000"/>
              <a:gd name="connsiteY34" fmla="*/ 3233 h 10000"/>
              <a:gd name="connsiteX35" fmla="*/ 2281 w 10000"/>
              <a:gd name="connsiteY35" fmla="*/ 2831 h 10000"/>
              <a:gd name="connsiteX36" fmla="*/ 2735 w 10000"/>
              <a:gd name="connsiteY36" fmla="*/ 2508 h 10000"/>
              <a:gd name="connsiteX37" fmla="*/ 3056 w 10000"/>
              <a:gd name="connsiteY37" fmla="*/ 2734 h 10000"/>
              <a:gd name="connsiteX38" fmla="*/ 3037 w 10000"/>
              <a:gd name="connsiteY38" fmla="*/ 1847 h 10000"/>
              <a:gd name="connsiteX39" fmla="*/ 2915 w 10000"/>
              <a:gd name="connsiteY39" fmla="*/ 1701 h 10000"/>
              <a:gd name="connsiteX40" fmla="*/ 3449 w 10000"/>
              <a:gd name="connsiteY40" fmla="*/ 1910 h 10000"/>
              <a:gd name="connsiteX41" fmla="*/ 3495 w 10000"/>
              <a:gd name="connsiteY41" fmla="*/ 2005 h 10000"/>
              <a:gd name="connsiteX42" fmla="*/ 3192 w 10000"/>
              <a:gd name="connsiteY42" fmla="*/ 2168 h 10000"/>
              <a:gd name="connsiteX43" fmla="*/ 3495 w 10000"/>
              <a:gd name="connsiteY43" fmla="*/ 2459 h 10000"/>
              <a:gd name="connsiteX44" fmla="*/ 3737 w 10000"/>
              <a:gd name="connsiteY44" fmla="*/ 2120 h 10000"/>
              <a:gd name="connsiteX45" fmla="*/ 4742 w 10000"/>
              <a:gd name="connsiteY45" fmla="*/ 1587 h 10000"/>
              <a:gd name="connsiteX46" fmla="*/ 4904 w 10000"/>
              <a:gd name="connsiteY46" fmla="*/ 1570 h 10000"/>
              <a:gd name="connsiteX47" fmla="*/ 4742 w 10000"/>
              <a:gd name="connsiteY47" fmla="*/ 1650 h 10000"/>
              <a:gd name="connsiteX48" fmla="*/ 5236 w 10000"/>
              <a:gd name="connsiteY48" fmla="*/ 3835 h 10000"/>
              <a:gd name="connsiteX49" fmla="*/ 5645 w 10000"/>
              <a:gd name="connsiteY49" fmla="*/ 1570 h 10000"/>
              <a:gd name="connsiteX50" fmla="*/ 5814 w 10000"/>
              <a:gd name="connsiteY50" fmla="*/ 1813 h 10000"/>
              <a:gd name="connsiteX51" fmla="*/ 5986 w 10000"/>
              <a:gd name="connsiteY51" fmla="*/ 1635 h 10000"/>
              <a:gd name="connsiteX52" fmla="*/ 5890 w 10000"/>
              <a:gd name="connsiteY52" fmla="*/ 1343 h 10000"/>
              <a:gd name="connsiteX53" fmla="*/ 5992 w 10000"/>
              <a:gd name="connsiteY53" fmla="*/ 1248 h 10000"/>
              <a:gd name="connsiteX54" fmla="*/ 6560 w 10000"/>
              <a:gd name="connsiteY54" fmla="*/ 1393 h 10000"/>
              <a:gd name="connsiteX55" fmla="*/ 7296 w 10000"/>
              <a:gd name="connsiteY55" fmla="*/ 1892 h 10000"/>
              <a:gd name="connsiteX56" fmla="*/ 7439 w 10000"/>
              <a:gd name="connsiteY56" fmla="*/ 1650 h 10000"/>
              <a:gd name="connsiteX57" fmla="*/ 7282 w 10000"/>
              <a:gd name="connsiteY57" fmla="*/ 1393 h 10000"/>
              <a:gd name="connsiteX58" fmla="*/ 7051 w 10000"/>
              <a:gd name="connsiteY58" fmla="*/ 1327 h 10000"/>
              <a:gd name="connsiteX59" fmla="*/ 7139 w 10000"/>
              <a:gd name="connsiteY59" fmla="*/ 923 h 10000"/>
              <a:gd name="connsiteX60" fmla="*/ 6984 w 10000"/>
              <a:gd name="connsiteY60" fmla="*/ 873 h 10000"/>
              <a:gd name="connsiteX61" fmla="*/ 7037 w 10000"/>
              <a:gd name="connsiteY61" fmla="*/ 679 h 10000"/>
              <a:gd name="connsiteX62" fmla="*/ 7302 w 10000"/>
              <a:gd name="connsiteY62" fmla="*/ 486 h 10000"/>
              <a:gd name="connsiteX63" fmla="*/ 7488 w 10000"/>
              <a:gd name="connsiteY63" fmla="*/ 0 h 10000"/>
              <a:gd name="connsiteX64" fmla="*/ 7867 w 10000"/>
              <a:gd name="connsiteY64" fmla="*/ 16 h 10000"/>
              <a:gd name="connsiteX65" fmla="*/ 8060 w 10000"/>
              <a:gd name="connsiteY65" fmla="*/ 80 h 10000"/>
              <a:gd name="connsiteX66" fmla="*/ 7912 w 10000"/>
              <a:gd name="connsiteY66" fmla="*/ 600 h 10000"/>
              <a:gd name="connsiteX67" fmla="*/ 8068 w 10000"/>
              <a:gd name="connsiteY67" fmla="*/ 843 h 10000"/>
              <a:gd name="connsiteX68" fmla="*/ 8020 w 10000"/>
              <a:gd name="connsiteY68" fmla="*/ 1555 h 10000"/>
              <a:gd name="connsiteX69" fmla="*/ 8214 w 10000"/>
              <a:gd name="connsiteY69" fmla="*/ 1798 h 10000"/>
              <a:gd name="connsiteX70" fmla="*/ 8132 w 10000"/>
              <a:gd name="connsiteY70" fmla="*/ 2057 h 10000"/>
              <a:gd name="connsiteX71" fmla="*/ 7848 w 10000"/>
              <a:gd name="connsiteY71" fmla="*/ 2250 h 10000"/>
              <a:gd name="connsiteX72" fmla="*/ 7935 w 10000"/>
              <a:gd name="connsiteY72" fmla="*/ 2348 h 10000"/>
              <a:gd name="connsiteX73" fmla="*/ 7557 w 10000"/>
              <a:gd name="connsiteY73" fmla="*/ 2442 h 10000"/>
              <a:gd name="connsiteX74" fmla="*/ 7965 w 10000"/>
              <a:gd name="connsiteY74" fmla="*/ 2621 h 10000"/>
              <a:gd name="connsiteX75" fmla="*/ 8423 w 10000"/>
              <a:gd name="connsiteY75" fmla="*/ 2057 h 10000"/>
              <a:gd name="connsiteX76" fmla="*/ 8368 w 10000"/>
              <a:gd name="connsiteY76" fmla="*/ 1701 h 10000"/>
              <a:gd name="connsiteX77" fmla="*/ 8520 w 10000"/>
              <a:gd name="connsiteY77" fmla="*/ 1650 h 10000"/>
              <a:gd name="connsiteX78" fmla="*/ 8765 w 10000"/>
              <a:gd name="connsiteY78" fmla="*/ 1587 h 10000"/>
              <a:gd name="connsiteX79" fmla="*/ 8882 w 10000"/>
              <a:gd name="connsiteY79" fmla="*/ 1781 h 10000"/>
              <a:gd name="connsiteX80" fmla="*/ 8871 w 10000"/>
              <a:gd name="connsiteY80" fmla="*/ 2057 h 10000"/>
              <a:gd name="connsiteX81" fmla="*/ 9164 w 10000"/>
              <a:gd name="connsiteY81" fmla="*/ 2135 h 10000"/>
              <a:gd name="connsiteX82" fmla="*/ 8934 w 10000"/>
              <a:gd name="connsiteY82" fmla="*/ 2039 h 10000"/>
              <a:gd name="connsiteX83" fmla="*/ 9031 w 10000"/>
              <a:gd name="connsiteY83" fmla="*/ 1877 h 10000"/>
              <a:gd name="connsiteX84" fmla="*/ 8945 w 10000"/>
              <a:gd name="connsiteY84" fmla="*/ 1650 h 10000"/>
              <a:gd name="connsiteX85" fmla="*/ 8263 w 10000"/>
              <a:gd name="connsiteY85" fmla="*/ 1489 h 10000"/>
              <a:gd name="connsiteX86" fmla="*/ 8368 w 10000"/>
              <a:gd name="connsiteY86" fmla="*/ 940 h 10000"/>
              <a:gd name="connsiteX87" fmla="*/ 8132 w 10000"/>
              <a:gd name="connsiteY87" fmla="*/ 600 h 10000"/>
              <a:gd name="connsiteX88" fmla="*/ 8474 w 10000"/>
              <a:gd name="connsiteY88" fmla="*/ 276 h 10000"/>
              <a:gd name="connsiteX89" fmla="*/ 8435 w 10000"/>
              <a:gd name="connsiteY89" fmla="*/ 49 h 10000"/>
              <a:gd name="connsiteX90" fmla="*/ 8587 w 10000"/>
              <a:gd name="connsiteY90" fmla="*/ 179 h 10000"/>
              <a:gd name="connsiteX91" fmla="*/ 8506 w 10000"/>
              <a:gd name="connsiteY91" fmla="*/ 617 h 10000"/>
              <a:gd name="connsiteX92" fmla="*/ 8609 w 10000"/>
              <a:gd name="connsiteY92" fmla="*/ 679 h 10000"/>
              <a:gd name="connsiteX93" fmla="*/ 9077 w 10000"/>
              <a:gd name="connsiteY93" fmla="*/ 825 h 10000"/>
              <a:gd name="connsiteX94" fmla="*/ 8661 w 10000"/>
              <a:gd name="connsiteY94" fmla="*/ 454 h 10000"/>
              <a:gd name="connsiteX95" fmla="*/ 8964 w 10000"/>
              <a:gd name="connsiteY95" fmla="*/ 470 h 10000"/>
              <a:gd name="connsiteX96" fmla="*/ 8906 w 10000"/>
              <a:gd name="connsiteY96" fmla="*/ 324 h 10000"/>
              <a:gd name="connsiteX97" fmla="*/ 9077 w 10000"/>
              <a:gd name="connsiteY97" fmla="*/ 260 h 10000"/>
              <a:gd name="connsiteX98" fmla="*/ 9929 w 10000"/>
              <a:gd name="connsiteY98" fmla="*/ 535 h 10000"/>
              <a:gd name="connsiteX99" fmla="*/ 9744 w 10000"/>
              <a:gd name="connsiteY99" fmla="*/ 1020 h 10000"/>
              <a:gd name="connsiteX100" fmla="*/ 9912 w 10000"/>
              <a:gd name="connsiteY100" fmla="*/ 1182 h 10000"/>
              <a:gd name="connsiteX101" fmla="*/ 10000 w 10000"/>
              <a:gd name="connsiteY101" fmla="*/ 535 h 10000"/>
              <a:gd name="connsiteX102" fmla="*/ 6621 w 10000"/>
              <a:gd name="connsiteY102" fmla="*/ 6519 h 10000"/>
              <a:gd name="connsiteX103" fmla="*/ 6213 w 10000"/>
              <a:gd name="connsiteY103" fmla="*/ 6260 h 10000"/>
              <a:gd name="connsiteX104" fmla="*/ 5814 w 10000"/>
              <a:gd name="connsiteY104" fmla="*/ 6458 h 10000"/>
              <a:gd name="connsiteX105" fmla="*/ 5717 w 10000"/>
              <a:gd name="connsiteY105" fmla="*/ 6390 h 10000"/>
              <a:gd name="connsiteX106" fmla="*/ 5336 w 10000"/>
              <a:gd name="connsiteY106" fmla="*/ 3850 h 10000"/>
              <a:gd name="connsiteX107" fmla="*/ 5519 w 10000"/>
              <a:gd name="connsiteY107" fmla="*/ 6554 h 10000"/>
              <a:gd name="connsiteX108" fmla="*/ 5149 w 10000"/>
              <a:gd name="connsiteY108" fmla="*/ 6618 h 10000"/>
              <a:gd name="connsiteX109" fmla="*/ 5013 w 10000"/>
              <a:gd name="connsiteY109" fmla="*/ 6554 h 10000"/>
              <a:gd name="connsiteX110" fmla="*/ 4973 w 10000"/>
              <a:gd name="connsiteY110" fmla="*/ 6618 h 10000"/>
              <a:gd name="connsiteX111" fmla="*/ 5173 w 10000"/>
              <a:gd name="connsiteY111" fmla="*/ 6862 h 10000"/>
              <a:gd name="connsiteX112" fmla="*/ 5035 w 10000"/>
              <a:gd name="connsiteY112" fmla="*/ 7007 h 10000"/>
              <a:gd name="connsiteX113" fmla="*/ 5048 w 10000"/>
              <a:gd name="connsiteY113" fmla="*/ 7216 h 10000"/>
              <a:gd name="connsiteX114" fmla="*/ 5256 w 10000"/>
              <a:gd name="connsiteY114" fmla="*/ 7233 h 10000"/>
              <a:gd name="connsiteX115" fmla="*/ 5343 w 10000"/>
              <a:gd name="connsiteY115" fmla="*/ 7429 h 10000"/>
              <a:gd name="connsiteX116" fmla="*/ 5296 w 10000"/>
              <a:gd name="connsiteY116" fmla="*/ 7571 h 10000"/>
              <a:gd name="connsiteX117" fmla="*/ 5149 w 10000"/>
              <a:gd name="connsiteY117" fmla="*/ 7475 h 10000"/>
              <a:gd name="connsiteX118" fmla="*/ 5013 w 10000"/>
              <a:gd name="connsiteY118" fmla="*/ 7555 h 10000"/>
              <a:gd name="connsiteX119" fmla="*/ 4904 w 10000"/>
              <a:gd name="connsiteY119" fmla="*/ 7475 h 10000"/>
              <a:gd name="connsiteX120" fmla="*/ 4845 w 10000"/>
              <a:gd name="connsiteY120" fmla="*/ 7346 h 10000"/>
              <a:gd name="connsiteX121" fmla="*/ 4709 w 10000"/>
              <a:gd name="connsiteY121" fmla="*/ 7429 h 10000"/>
              <a:gd name="connsiteX122" fmla="*/ 4587 w 10000"/>
              <a:gd name="connsiteY122" fmla="*/ 7346 h 10000"/>
              <a:gd name="connsiteX123" fmla="*/ 4482 w 10000"/>
              <a:gd name="connsiteY123" fmla="*/ 7475 h 10000"/>
              <a:gd name="connsiteX124" fmla="*/ 4321 w 10000"/>
              <a:gd name="connsiteY124" fmla="*/ 7490 h 10000"/>
              <a:gd name="connsiteX125" fmla="*/ 4213 w 10000"/>
              <a:gd name="connsiteY125" fmla="*/ 7346 h 10000"/>
              <a:gd name="connsiteX126" fmla="*/ 3651 w 10000"/>
              <a:gd name="connsiteY126" fmla="*/ 7297 h 10000"/>
              <a:gd name="connsiteX127" fmla="*/ 3582 w 10000"/>
              <a:gd name="connsiteY127" fmla="*/ 7379 h 10000"/>
              <a:gd name="connsiteX128" fmla="*/ 3530 w 10000"/>
              <a:gd name="connsiteY128" fmla="*/ 7379 h 10000"/>
              <a:gd name="connsiteX129" fmla="*/ 3433 w 10000"/>
              <a:gd name="connsiteY129" fmla="*/ 7541 h 10000"/>
              <a:gd name="connsiteX130" fmla="*/ 3449 w 10000"/>
              <a:gd name="connsiteY130" fmla="*/ 7702 h 10000"/>
              <a:gd name="connsiteX131" fmla="*/ 3387 w 10000"/>
              <a:gd name="connsiteY131" fmla="*/ 7702 h 10000"/>
              <a:gd name="connsiteX132" fmla="*/ 3338 w 10000"/>
              <a:gd name="connsiteY132" fmla="*/ 7571 h 10000"/>
              <a:gd name="connsiteX133" fmla="*/ 3261 w 10000"/>
              <a:gd name="connsiteY133" fmla="*/ 7589 h 10000"/>
              <a:gd name="connsiteX134" fmla="*/ 3235 w 10000"/>
              <a:gd name="connsiteY134" fmla="*/ 8058 h 10000"/>
              <a:gd name="connsiteX135" fmla="*/ 3325 w 10000"/>
              <a:gd name="connsiteY135" fmla="*/ 8204 h 10000"/>
              <a:gd name="connsiteX136" fmla="*/ 3325 w 10000"/>
              <a:gd name="connsiteY136" fmla="*/ 8333 h 10000"/>
              <a:gd name="connsiteX137" fmla="*/ 3412 w 10000"/>
              <a:gd name="connsiteY137" fmla="*/ 8317 h 10000"/>
              <a:gd name="connsiteX138" fmla="*/ 3530 w 10000"/>
              <a:gd name="connsiteY138" fmla="*/ 8250 h 10000"/>
              <a:gd name="connsiteX139" fmla="*/ 3637 w 10000"/>
              <a:gd name="connsiteY139" fmla="*/ 8463 h 10000"/>
              <a:gd name="connsiteX140" fmla="*/ 3712 w 10000"/>
              <a:gd name="connsiteY140" fmla="*/ 8593 h 10000"/>
              <a:gd name="connsiteX141" fmla="*/ 3789 w 10000"/>
              <a:gd name="connsiteY141" fmla="*/ 8770 h 10000"/>
              <a:gd name="connsiteX142" fmla="*/ 3923 w 10000"/>
              <a:gd name="connsiteY142" fmla="*/ 8800 h 10000"/>
              <a:gd name="connsiteX143" fmla="*/ 3751 w 10000"/>
              <a:gd name="connsiteY143" fmla="*/ 8949 h 10000"/>
              <a:gd name="connsiteX144" fmla="*/ 3637 w 10000"/>
              <a:gd name="connsiteY144" fmla="*/ 8819 h 10000"/>
              <a:gd name="connsiteX145" fmla="*/ 3514 w 10000"/>
              <a:gd name="connsiteY145" fmla="*/ 9352 h 10000"/>
              <a:gd name="connsiteX146" fmla="*/ 3660 w 10000"/>
              <a:gd name="connsiteY146" fmla="*/ 9483 h 10000"/>
              <a:gd name="connsiteX147" fmla="*/ 3789 w 10000"/>
              <a:gd name="connsiteY147" fmla="*/ 10000 h 10000"/>
              <a:gd name="connsiteX148" fmla="*/ 3675 w 10000"/>
              <a:gd name="connsiteY148" fmla="*/ 9903 h 10000"/>
              <a:gd name="connsiteX149" fmla="*/ 3555 w 10000"/>
              <a:gd name="connsiteY149" fmla="*/ 9854 h 10000"/>
              <a:gd name="connsiteX150" fmla="*/ 3412 w 10000"/>
              <a:gd name="connsiteY150" fmla="*/ 9823 h 10000"/>
              <a:gd name="connsiteX151" fmla="*/ 3325 w 10000"/>
              <a:gd name="connsiteY151" fmla="*/ 9772 h 10000"/>
              <a:gd name="connsiteX152" fmla="*/ 3223 w 10000"/>
              <a:gd name="connsiteY152" fmla="*/ 9740 h 10000"/>
              <a:gd name="connsiteX153" fmla="*/ 3143 w 10000"/>
              <a:gd name="connsiteY153" fmla="*/ 9564 h 10000"/>
              <a:gd name="connsiteX154" fmla="*/ 2965 w 10000"/>
              <a:gd name="connsiteY154" fmla="*/ 9677 h 10000"/>
              <a:gd name="connsiteX155" fmla="*/ 2796 w 10000"/>
              <a:gd name="connsiteY155" fmla="*/ 9662 h 10000"/>
              <a:gd name="connsiteX156" fmla="*/ 2689 w 10000"/>
              <a:gd name="connsiteY156" fmla="*/ 9515 h 10000"/>
              <a:gd name="connsiteX157" fmla="*/ 2412 w 10000"/>
              <a:gd name="connsiteY157" fmla="*/ 9367 h 10000"/>
              <a:gd name="connsiteX158" fmla="*/ 2123 w 10000"/>
              <a:gd name="connsiteY158" fmla="*/ 9384 h 10000"/>
              <a:gd name="connsiteX159" fmla="*/ 1827 w 10000"/>
              <a:gd name="connsiteY159" fmla="*/ 9143 h 10000"/>
              <a:gd name="connsiteX160" fmla="*/ 2066 w 10000"/>
              <a:gd name="connsiteY160" fmla="*/ 8899 h 10000"/>
              <a:gd name="connsiteX161" fmla="*/ 2091 w 10000"/>
              <a:gd name="connsiteY161" fmla="*/ 8705 h 10000"/>
              <a:gd name="connsiteX162" fmla="*/ 2091 w 10000"/>
              <a:gd name="connsiteY162" fmla="*/ 8494 h 10000"/>
              <a:gd name="connsiteX163" fmla="*/ 2100 w 10000"/>
              <a:gd name="connsiteY163" fmla="*/ 8349 h 10000"/>
              <a:gd name="connsiteX164" fmla="*/ 2261 w 10000"/>
              <a:gd name="connsiteY164" fmla="*/ 8283 h 10000"/>
              <a:gd name="connsiteX165" fmla="*/ 2177 w 10000"/>
              <a:gd name="connsiteY165" fmla="*/ 7977 h 10000"/>
              <a:gd name="connsiteX166" fmla="*/ 1995 w 10000"/>
              <a:gd name="connsiteY166" fmla="*/ 7900 h 10000"/>
              <a:gd name="connsiteX167" fmla="*/ 1912 w 10000"/>
              <a:gd name="connsiteY167" fmla="*/ 7848 h 10000"/>
              <a:gd name="connsiteX168" fmla="*/ 1787 w 10000"/>
              <a:gd name="connsiteY168" fmla="*/ 7900 h 10000"/>
              <a:gd name="connsiteX169" fmla="*/ 1522 w 10000"/>
              <a:gd name="connsiteY169" fmla="*/ 7817 h 10000"/>
              <a:gd name="connsiteX170" fmla="*/ 1313 w 10000"/>
              <a:gd name="connsiteY170" fmla="*/ 7508 h 10000"/>
              <a:gd name="connsiteX171" fmla="*/ 1144 w 10000"/>
              <a:gd name="connsiteY171" fmla="*/ 7411 h 10000"/>
              <a:gd name="connsiteX172" fmla="*/ 1074 w 10000"/>
              <a:gd name="connsiteY172" fmla="*/ 7136 h 10000"/>
              <a:gd name="connsiteX173" fmla="*/ 917 w 10000"/>
              <a:gd name="connsiteY173" fmla="*/ 7106 h 10000"/>
              <a:gd name="connsiteX174" fmla="*/ 773 w 10000"/>
              <a:gd name="connsiteY174" fmla="*/ 7199 h 10000"/>
              <a:gd name="connsiteX175" fmla="*/ 688 w 10000"/>
              <a:gd name="connsiteY175" fmla="*/ 7249 h 10000"/>
              <a:gd name="connsiteX176" fmla="*/ 646 w 10000"/>
              <a:gd name="connsiteY176" fmla="*/ 7121 h 10000"/>
              <a:gd name="connsiteX177" fmla="*/ 564 w 10000"/>
              <a:gd name="connsiteY177" fmla="*/ 7007 h 10000"/>
              <a:gd name="connsiteX178" fmla="*/ 773 w 10000"/>
              <a:gd name="connsiteY178" fmla="*/ 6976 h 10000"/>
              <a:gd name="connsiteX179" fmla="*/ 757 w 10000"/>
              <a:gd name="connsiteY179" fmla="*/ 6893 h 10000"/>
              <a:gd name="connsiteX180" fmla="*/ 708 w 10000"/>
              <a:gd name="connsiteY180" fmla="*/ 6845 h 10000"/>
              <a:gd name="connsiteX181" fmla="*/ 646 w 10000"/>
              <a:gd name="connsiteY181" fmla="*/ 6780 h 10000"/>
              <a:gd name="connsiteX182" fmla="*/ 529 w 10000"/>
              <a:gd name="connsiteY182" fmla="*/ 6458 h 10000"/>
              <a:gd name="connsiteX183" fmla="*/ 375 w 10000"/>
              <a:gd name="connsiteY183" fmla="*/ 6280 h 10000"/>
              <a:gd name="connsiteX184" fmla="*/ 220 w 10000"/>
              <a:gd name="connsiteY184" fmla="*/ 6280 h 10000"/>
              <a:gd name="connsiteX185" fmla="*/ 47 w 10000"/>
              <a:gd name="connsiteY185" fmla="*/ 6280 h 10000"/>
              <a:gd name="connsiteX186" fmla="*/ 0 w 10000"/>
              <a:gd name="connsiteY186" fmla="*/ 6036 h 10000"/>
              <a:gd name="connsiteX187" fmla="*/ 97 w 10000"/>
              <a:gd name="connsiteY187" fmla="*/ 5876 h 10000"/>
              <a:gd name="connsiteX0" fmla="*/ 97 w 10000"/>
              <a:gd name="connsiteY0" fmla="*/ 5876 h 10000"/>
              <a:gd name="connsiteX1" fmla="*/ 171 w 10000"/>
              <a:gd name="connsiteY1" fmla="*/ 5582 h 10000"/>
              <a:gd name="connsiteX2" fmla="*/ 283 w 10000"/>
              <a:gd name="connsiteY2" fmla="*/ 5325 h 10000"/>
              <a:gd name="connsiteX3" fmla="*/ 196 w 10000"/>
              <a:gd name="connsiteY3" fmla="*/ 5017 h 10000"/>
              <a:gd name="connsiteX4" fmla="*/ 196 w 10000"/>
              <a:gd name="connsiteY4" fmla="*/ 4838 h 10000"/>
              <a:gd name="connsiteX5" fmla="*/ 593 w 10000"/>
              <a:gd name="connsiteY5" fmla="*/ 4756 h 10000"/>
              <a:gd name="connsiteX6" fmla="*/ 311 w 10000"/>
              <a:gd name="connsiteY6" fmla="*/ 4661 h 10000"/>
              <a:gd name="connsiteX7" fmla="*/ 315 w 10000"/>
              <a:gd name="connsiteY7" fmla="*/ 4531 h 10000"/>
              <a:gd name="connsiteX8" fmla="*/ 140 w 10000"/>
              <a:gd name="connsiteY8" fmla="*/ 4565 h 10000"/>
              <a:gd name="connsiteX9" fmla="*/ 811 w 10000"/>
              <a:gd name="connsiteY9" fmla="*/ 3850 h 10000"/>
              <a:gd name="connsiteX10" fmla="*/ 513 w 10000"/>
              <a:gd name="connsiteY10" fmla="*/ 3108 h 10000"/>
              <a:gd name="connsiteX11" fmla="*/ 593 w 10000"/>
              <a:gd name="connsiteY11" fmla="*/ 2752 h 10000"/>
              <a:gd name="connsiteX12" fmla="*/ 416 w 10000"/>
              <a:gd name="connsiteY12" fmla="*/ 2348 h 10000"/>
              <a:gd name="connsiteX13" fmla="*/ 555 w 10000"/>
              <a:gd name="connsiteY13" fmla="*/ 2120 h 10000"/>
              <a:gd name="connsiteX14" fmla="*/ 311 w 10000"/>
              <a:gd name="connsiteY14" fmla="*/ 1813 h 10000"/>
              <a:gd name="connsiteX15" fmla="*/ 375 w 10000"/>
              <a:gd name="connsiteY15" fmla="*/ 1555 h 10000"/>
              <a:gd name="connsiteX16" fmla="*/ 708 w 10000"/>
              <a:gd name="connsiteY16" fmla="*/ 1263 h 10000"/>
              <a:gd name="connsiteX17" fmla="*/ 888 w 10000"/>
              <a:gd name="connsiteY17" fmla="*/ 1233 h 10000"/>
              <a:gd name="connsiteX18" fmla="*/ 1104 w 10000"/>
              <a:gd name="connsiteY18" fmla="*/ 1295 h 10000"/>
              <a:gd name="connsiteX19" fmla="*/ 917 w 10000"/>
              <a:gd name="connsiteY19" fmla="*/ 1360 h 10000"/>
              <a:gd name="connsiteX20" fmla="*/ 1074 w 10000"/>
              <a:gd name="connsiteY20" fmla="*/ 1472 h 10000"/>
              <a:gd name="connsiteX21" fmla="*/ 1584 w 10000"/>
              <a:gd name="connsiteY21" fmla="*/ 1505 h 10000"/>
              <a:gd name="connsiteX22" fmla="*/ 2519 w 10000"/>
              <a:gd name="connsiteY22" fmla="*/ 2107 h 10000"/>
              <a:gd name="connsiteX23" fmla="*/ 2531 w 10000"/>
              <a:gd name="connsiteY23" fmla="*/ 2394 h 10000"/>
              <a:gd name="connsiteX24" fmla="*/ 2139 w 10000"/>
              <a:gd name="connsiteY24" fmla="*/ 2670 h 10000"/>
              <a:gd name="connsiteX25" fmla="*/ 888 w 10000"/>
              <a:gd name="connsiteY25" fmla="*/ 2298 h 10000"/>
              <a:gd name="connsiteX26" fmla="*/ 1401 w 10000"/>
              <a:gd name="connsiteY26" fmla="*/ 2734 h 10000"/>
              <a:gd name="connsiteX27" fmla="*/ 1391 w 10000"/>
              <a:gd name="connsiteY27" fmla="*/ 3233 h 10000"/>
              <a:gd name="connsiteX28" fmla="*/ 1879 w 10000"/>
              <a:gd name="connsiteY28" fmla="*/ 3479 h 10000"/>
              <a:gd name="connsiteX29" fmla="*/ 2021 w 10000"/>
              <a:gd name="connsiteY29" fmla="*/ 3447 h 10000"/>
              <a:gd name="connsiteX30" fmla="*/ 1949 w 10000"/>
              <a:gd name="connsiteY30" fmla="*/ 3233 h 10000"/>
              <a:gd name="connsiteX31" fmla="*/ 1717 w 10000"/>
              <a:gd name="connsiteY31" fmla="*/ 3157 h 10000"/>
              <a:gd name="connsiteX32" fmla="*/ 1779 w 10000"/>
              <a:gd name="connsiteY32" fmla="*/ 2976 h 10000"/>
              <a:gd name="connsiteX33" fmla="*/ 1995 w 10000"/>
              <a:gd name="connsiteY33" fmla="*/ 3173 h 10000"/>
              <a:gd name="connsiteX34" fmla="*/ 2487 w 10000"/>
              <a:gd name="connsiteY34" fmla="*/ 3233 h 10000"/>
              <a:gd name="connsiteX35" fmla="*/ 2281 w 10000"/>
              <a:gd name="connsiteY35" fmla="*/ 2831 h 10000"/>
              <a:gd name="connsiteX36" fmla="*/ 2735 w 10000"/>
              <a:gd name="connsiteY36" fmla="*/ 2508 h 10000"/>
              <a:gd name="connsiteX37" fmla="*/ 3056 w 10000"/>
              <a:gd name="connsiteY37" fmla="*/ 2734 h 10000"/>
              <a:gd name="connsiteX38" fmla="*/ 3037 w 10000"/>
              <a:gd name="connsiteY38" fmla="*/ 1847 h 10000"/>
              <a:gd name="connsiteX39" fmla="*/ 2915 w 10000"/>
              <a:gd name="connsiteY39" fmla="*/ 1701 h 10000"/>
              <a:gd name="connsiteX40" fmla="*/ 3449 w 10000"/>
              <a:gd name="connsiteY40" fmla="*/ 1910 h 10000"/>
              <a:gd name="connsiteX41" fmla="*/ 3495 w 10000"/>
              <a:gd name="connsiteY41" fmla="*/ 2005 h 10000"/>
              <a:gd name="connsiteX42" fmla="*/ 3192 w 10000"/>
              <a:gd name="connsiteY42" fmla="*/ 2168 h 10000"/>
              <a:gd name="connsiteX43" fmla="*/ 3495 w 10000"/>
              <a:gd name="connsiteY43" fmla="*/ 2459 h 10000"/>
              <a:gd name="connsiteX44" fmla="*/ 3737 w 10000"/>
              <a:gd name="connsiteY44" fmla="*/ 2120 h 10000"/>
              <a:gd name="connsiteX45" fmla="*/ 4742 w 10000"/>
              <a:gd name="connsiteY45" fmla="*/ 1587 h 10000"/>
              <a:gd name="connsiteX46" fmla="*/ 4904 w 10000"/>
              <a:gd name="connsiteY46" fmla="*/ 1570 h 10000"/>
              <a:gd name="connsiteX47" fmla="*/ 4742 w 10000"/>
              <a:gd name="connsiteY47" fmla="*/ 1650 h 10000"/>
              <a:gd name="connsiteX48" fmla="*/ 5236 w 10000"/>
              <a:gd name="connsiteY48" fmla="*/ 3835 h 10000"/>
              <a:gd name="connsiteX49" fmla="*/ 5645 w 10000"/>
              <a:gd name="connsiteY49" fmla="*/ 1570 h 10000"/>
              <a:gd name="connsiteX50" fmla="*/ 5814 w 10000"/>
              <a:gd name="connsiteY50" fmla="*/ 1813 h 10000"/>
              <a:gd name="connsiteX51" fmla="*/ 5986 w 10000"/>
              <a:gd name="connsiteY51" fmla="*/ 1635 h 10000"/>
              <a:gd name="connsiteX52" fmla="*/ 5890 w 10000"/>
              <a:gd name="connsiteY52" fmla="*/ 1343 h 10000"/>
              <a:gd name="connsiteX53" fmla="*/ 5992 w 10000"/>
              <a:gd name="connsiteY53" fmla="*/ 1248 h 10000"/>
              <a:gd name="connsiteX54" fmla="*/ 6560 w 10000"/>
              <a:gd name="connsiteY54" fmla="*/ 1393 h 10000"/>
              <a:gd name="connsiteX55" fmla="*/ 7296 w 10000"/>
              <a:gd name="connsiteY55" fmla="*/ 1892 h 10000"/>
              <a:gd name="connsiteX56" fmla="*/ 7439 w 10000"/>
              <a:gd name="connsiteY56" fmla="*/ 1650 h 10000"/>
              <a:gd name="connsiteX57" fmla="*/ 7282 w 10000"/>
              <a:gd name="connsiteY57" fmla="*/ 1393 h 10000"/>
              <a:gd name="connsiteX58" fmla="*/ 7051 w 10000"/>
              <a:gd name="connsiteY58" fmla="*/ 1327 h 10000"/>
              <a:gd name="connsiteX59" fmla="*/ 7139 w 10000"/>
              <a:gd name="connsiteY59" fmla="*/ 923 h 10000"/>
              <a:gd name="connsiteX60" fmla="*/ 6984 w 10000"/>
              <a:gd name="connsiteY60" fmla="*/ 873 h 10000"/>
              <a:gd name="connsiteX61" fmla="*/ 7037 w 10000"/>
              <a:gd name="connsiteY61" fmla="*/ 679 h 10000"/>
              <a:gd name="connsiteX62" fmla="*/ 7302 w 10000"/>
              <a:gd name="connsiteY62" fmla="*/ 486 h 10000"/>
              <a:gd name="connsiteX63" fmla="*/ 7488 w 10000"/>
              <a:gd name="connsiteY63" fmla="*/ 0 h 10000"/>
              <a:gd name="connsiteX64" fmla="*/ 7867 w 10000"/>
              <a:gd name="connsiteY64" fmla="*/ 16 h 10000"/>
              <a:gd name="connsiteX65" fmla="*/ 8060 w 10000"/>
              <a:gd name="connsiteY65" fmla="*/ 80 h 10000"/>
              <a:gd name="connsiteX66" fmla="*/ 7912 w 10000"/>
              <a:gd name="connsiteY66" fmla="*/ 600 h 10000"/>
              <a:gd name="connsiteX67" fmla="*/ 8068 w 10000"/>
              <a:gd name="connsiteY67" fmla="*/ 843 h 10000"/>
              <a:gd name="connsiteX68" fmla="*/ 8020 w 10000"/>
              <a:gd name="connsiteY68" fmla="*/ 1555 h 10000"/>
              <a:gd name="connsiteX69" fmla="*/ 8214 w 10000"/>
              <a:gd name="connsiteY69" fmla="*/ 1798 h 10000"/>
              <a:gd name="connsiteX70" fmla="*/ 8132 w 10000"/>
              <a:gd name="connsiteY70" fmla="*/ 2057 h 10000"/>
              <a:gd name="connsiteX71" fmla="*/ 7848 w 10000"/>
              <a:gd name="connsiteY71" fmla="*/ 2250 h 10000"/>
              <a:gd name="connsiteX72" fmla="*/ 7935 w 10000"/>
              <a:gd name="connsiteY72" fmla="*/ 2348 h 10000"/>
              <a:gd name="connsiteX73" fmla="*/ 7557 w 10000"/>
              <a:gd name="connsiteY73" fmla="*/ 2442 h 10000"/>
              <a:gd name="connsiteX74" fmla="*/ 7965 w 10000"/>
              <a:gd name="connsiteY74" fmla="*/ 2621 h 10000"/>
              <a:gd name="connsiteX75" fmla="*/ 8423 w 10000"/>
              <a:gd name="connsiteY75" fmla="*/ 2057 h 10000"/>
              <a:gd name="connsiteX76" fmla="*/ 8368 w 10000"/>
              <a:gd name="connsiteY76" fmla="*/ 1701 h 10000"/>
              <a:gd name="connsiteX77" fmla="*/ 8520 w 10000"/>
              <a:gd name="connsiteY77" fmla="*/ 1650 h 10000"/>
              <a:gd name="connsiteX78" fmla="*/ 8765 w 10000"/>
              <a:gd name="connsiteY78" fmla="*/ 1587 h 10000"/>
              <a:gd name="connsiteX79" fmla="*/ 8882 w 10000"/>
              <a:gd name="connsiteY79" fmla="*/ 1781 h 10000"/>
              <a:gd name="connsiteX80" fmla="*/ 8871 w 10000"/>
              <a:gd name="connsiteY80" fmla="*/ 2057 h 10000"/>
              <a:gd name="connsiteX81" fmla="*/ 9164 w 10000"/>
              <a:gd name="connsiteY81" fmla="*/ 2135 h 10000"/>
              <a:gd name="connsiteX82" fmla="*/ 8934 w 10000"/>
              <a:gd name="connsiteY82" fmla="*/ 2039 h 10000"/>
              <a:gd name="connsiteX83" fmla="*/ 9031 w 10000"/>
              <a:gd name="connsiteY83" fmla="*/ 1877 h 10000"/>
              <a:gd name="connsiteX84" fmla="*/ 8945 w 10000"/>
              <a:gd name="connsiteY84" fmla="*/ 1650 h 10000"/>
              <a:gd name="connsiteX85" fmla="*/ 8263 w 10000"/>
              <a:gd name="connsiteY85" fmla="*/ 1489 h 10000"/>
              <a:gd name="connsiteX86" fmla="*/ 8368 w 10000"/>
              <a:gd name="connsiteY86" fmla="*/ 940 h 10000"/>
              <a:gd name="connsiteX87" fmla="*/ 8132 w 10000"/>
              <a:gd name="connsiteY87" fmla="*/ 600 h 10000"/>
              <a:gd name="connsiteX88" fmla="*/ 8474 w 10000"/>
              <a:gd name="connsiteY88" fmla="*/ 276 h 10000"/>
              <a:gd name="connsiteX89" fmla="*/ 8435 w 10000"/>
              <a:gd name="connsiteY89" fmla="*/ 49 h 10000"/>
              <a:gd name="connsiteX90" fmla="*/ 8587 w 10000"/>
              <a:gd name="connsiteY90" fmla="*/ 179 h 10000"/>
              <a:gd name="connsiteX91" fmla="*/ 8506 w 10000"/>
              <a:gd name="connsiteY91" fmla="*/ 617 h 10000"/>
              <a:gd name="connsiteX92" fmla="*/ 8609 w 10000"/>
              <a:gd name="connsiteY92" fmla="*/ 679 h 10000"/>
              <a:gd name="connsiteX93" fmla="*/ 9077 w 10000"/>
              <a:gd name="connsiteY93" fmla="*/ 825 h 10000"/>
              <a:gd name="connsiteX94" fmla="*/ 8661 w 10000"/>
              <a:gd name="connsiteY94" fmla="*/ 454 h 10000"/>
              <a:gd name="connsiteX95" fmla="*/ 8964 w 10000"/>
              <a:gd name="connsiteY95" fmla="*/ 470 h 10000"/>
              <a:gd name="connsiteX96" fmla="*/ 8906 w 10000"/>
              <a:gd name="connsiteY96" fmla="*/ 324 h 10000"/>
              <a:gd name="connsiteX97" fmla="*/ 9077 w 10000"/>
              <a:gd name="connsiteY97" fmla="*/ 260 h 10000"/>
              <a:gd name="connsiteX98" fmla="*/ 9929 w 10000"/>
              <a:gd name="connsiteY98" fmla="*/ 535 h 10000"/>
              <a:gd name="connsiteX99" fmla="*/ 9912 w 10000"/>
              <a:gd name="connsiteY99" fmla="*/ 1182 h 10000"/>
              <a:gd name="connsiteX100" fmla="*/ 10000 w 10000"/>
              <a:gd name="connsiteY100" fmla="*/ 535 h 10000"/>
              <a:gd name="connsiteX101" fmla="*/ 6621 w 10000"/>
              <a:gd name="connsiteY101" fmla="*/ 6519 h 10000"/>
              <a:gd name="connsiteX102" fmla="*/ 6213 w 10000"/>
              <a:gd name="connsiteY102" fmla="*/ 6260 h 10000"/>
              <a:gd name="connsiteX103" fmla="*/ 5814 w 10000"/>
              <a:gd name="connsiteY103" fmla="*/ 6458 h 10000"/>
              <a:gd name="connsiteX104" fmla="*/ 5717 w 10000"/>
              <a:gd name="connsiteY104" fmla="*/ 6390 h 10000"/>
              <a:gd name="connsiteX105" fmla="*/ 5336 w 10000"/>
              <a:gd name="connsiteY105" fmla="*/ 3850 h 10000"/>
              <a:gd name="connsiteX106" fmla="*/ 5519 w 10000"/>
              <a:gd name="connsiteY106" fmla="*/ 6554 h 10000"/>
              <a:gd name="connsiteX107" fmla="*/ 5149 w 10000"/>
              <a:gd name="connsiteY107" fmla="*/ 6618 h 10000"/>
              <a:gd name="connsiteX108" fmla="*/ 5013 w 10000"/>
              <a:gd name="connsiteY108" fmla="*/ 6554 h 10000"/>
              <a:gd name="connsiteX109" fmla="*/ 4973 w 10000"/>
              <a:gd name="connsiteY109" fmla="*/ 6618 h 10000"/>
              <a:gd name="connsiteX110" fmla="*/ 5173 w 10000"/>
              <a:gd name="connsiteY110" fmla="*/ 6862 h 10000"/>
              <a:gd name="connsiteX111" fmla="*/ 5035 w 10000"/>
              <a:gd name="connsiteY111" fmla="*/ 7007 h 10000"/>
              <a:gd name="connsiteX112" fmla="*/ 5048 w 10000"/>
              <a:gd name="connsiteY112" fmla="*/ 7216 h 10000"/>
              <a:gd name="connsiteX113" fmla="*/ 5256 w 10000"/>
              <a:gd name="connsiteY113" fmla="*/ 7233 h 10000"/>
              <a:gd name="connsiteX114" fmla="*/ 5343 w 10000"/>
              <a:gd name="connsiteY114" fmla="*/ 7429 h 10000"/>
              <a:gd name="connsiteX115" fmla="*/ 5296 w 10000"/>
              <a:gd name="connsiteY115" fmla="*/ 7571 h 10000"/>
              <a:gd name="connsiteX116" fmla="*/ 5149 w 10000"/>
              <a:gd name="connsiteY116" fmla="*/ 7475 h 10000"/>
              <a:gd name="connsiteX117" fmla="*/ 5013 w 10000"/>
              <a:gd name="connsiteY117" fmla="*/ 7555 h 10000"/>
              <a:gd name="connsiteX118" fmla="*/ 4904 w 10000"/>
              <a:gd name="connsiteY118" fmla="*/ 7475 h 10000"/>
              <a:gd name="connsiteX119" fmla="*/ 4845 w 10000"/>
              <a:gd name="connsiteY119" fmla="*/ 7346 h 10000"/>
              <a:gd name="connsiteX120" fmla="*/ 4709 w 10000"/>
              <a:gd name="connsiteY120" fmla="*/ 7429 h 10000"/>
              <a:gd name="connsiteX121" fmla="*/ 4587 w 10000"/>
              <a:gd name="connsiteY121" fmla="*/ 7346 h 10000"/>
              <a:gd name="connsiteX122" fmla="*/ 4482 w 10000"/>
              <a:gd name="connsiteY122" fmla="*/ 7475 h 10000"/>
              <a:gd name="connsiteX123" fmla="*/ 4321 w 10000"/>
              <a:gd name="connsiteY123" fmla="*/ 7490 h 10000"/>
              <a:gd name="connsiteX124" fmla="*/ 4213 w 10000"/>
              <a:gd name="connsiteY124" fmla="*/ 7346 h 10000"/>
              <a:gd name="connsiteX125" fmla="*/ 3651 w 10000"/>
              <a:gd name="connsiteY125" fmla="*/ 7297 h 10000"/>
              <a:gd name="connsiteX126" fmla="*/ 3582 w 10000"/>
              <a:gd name="connsiteY126" fmla="*/ 7379 h 10000"/>
              <a:gd name="connsiteX127" fmla="*/ 3530 w 10000"/>
              <a:gd name="connsiteY127" fmla="*/ 7379 h 10000"/>
              <a:gd name="connsiteX128" fmla="*/ 3433 w 10000"/>
              <a:gd name="connsiteY128" fmla="*/ 7541 h 10000"/>
              <a:gd name="connsiteX129" fmla="*/ 3449 w 10000"/>
              <a:gd name="connsiteY129" fmla="*/ 7702 h 10000"/>
              <a:gd name="connsiteX130" fmla="*/ 3387 w 10000"/>
              <a:gd name="connsiteY130" fmla="*/ 7702 h 10000"/>
              <a:gd name="connsiteX131" fmla="*/ 3338 w 10000"/>
              <a:gd name="connsiteY131" fmla="*/ 7571 h 10000"/>
              <a:gd name="connsiteX132" fmla="*/ 3261 w 10000"/>
              <a:gd name="connsiteY132" fmla="*/ 7589 h 10000"/>
              <a:gd name="connsiteX133" fmla="*/ 3235 w 10000"/>
              <a:gd name="connsiteY133" fmla="*/ 8058 h 10000"/>
              <a:gd name="connsiteX134" fmla="*/ 3325 w 10000"/>
              <a:gd name="connsiteY134" fmla="*/ 8204 h 10000"/>
              <a:gd name="connsiteX135" fmla="*/ 3325 w 10000"/>
              <a:gd name="connsiteY135" fmla="*/ 8333 h 10000"/>
              <a:gd name="connsiteX136" fmla="*/ 3412 w 10000"/>
              <a:gd name="connsiteY136" fmla="*/ 8317 h 10000"/>
              <a:gd name="connsiteX137" fmla="*/ 3530 w 10000"/>
              <a:gd name="connsiteY137" fmla="*/ 8250 h 10000"/>
              <a:gd name="connsiteX138" fmla="*/ 3637 w 10000"/>
              <a:gd name="connsiteY138" fmla="*/ 8463 h 10000"/>
              <a:gd name="connsiteX139" fmla="*/ 3712 w 10000"/>
              <a:gd name="connsiteY139" fmla="*/ 8593 h 10000"/>
              <a:gd name="connsiteX140" fmla="*/ 3789 w 10000"/>
              <a:gd name="connsiteY140" fmla="*/ 8770 h 10000"/>
              <a:gd name="connsiteX141" fmla="*/ 3923 w 10000"/>
              <a:gd name="connsiteY141" fmla="*/ 8800 h 10000"/>
              <a:gd name="connsiteX142" fmla="*/ 3751 w 10000"/>
              <a:gd name="connsiteY142" fmla="*/ 8949 h 10000"/>
              <a:gd name="connsiteX143" fmla="*/ 3637 w 10000"/>
              <a:gd name="connsiteY143" fmla="*/ 8819 h 10000"/>
              <a:gd name="connsiteX144" fmla="*/ 3514 w 10000"/>
              <a:gd name="connsiteY144" fmla="*/ 9352 h 10000"/>
              <a:gd name="connsiteX145" fmla="*/ 3660 w 10000"/>
              <a:gd name="connsiteY145" fmla="*/ 9483 h 10000"/>
              <a:gd name="connsiteX146" fmla="*/ 3789 w 10000"/>
              <a:gd name="connsiteY146" fmla="*/ 10000 h 10000"/>
              <a:gd name="connsiteX147" fmla="*/ 3675 w 10000"/>
              <a:gd name="connsiteY147" fmla="*/ 9903 h 10000"/>
              <a:gd name="connsiteX148" fmla="*/ 3555 w 10000"/>
              <a:gd name="connsiteY148" fmla="*/ 9854 h 10000"/>
              <a:gd name="connsiteX149" fmla="*/ 3412 w 10000"/>
              <a:gd name="connsiteY149" fmla="*/ 9823 h 10000"/>
              <a:gd name="connsiteX150" fmla="*/ 3325 w 10000"/>
              <a:gd name="connsiteY150" fmla="*/ 9772 h 10000"/>
              <a:gd name="connsiteX151" fmla="*/ 3223 w 10000"/>
              <a:gd name="connsiteY151" fmla="*/ 9740 h 10000"/>
              <a:gd name="connsiteX152" fmla="*/ 3143 w 10000"/>
              <a:gd name="connsiteY152" fmla="*/ 9564 h 10000"/>
              <a:gd name="connsiteX153" fmla="*/ 2965 w 10000"/>
              <a:gd name="connsiteY153" fmla="*/ 9677 h 10000"/>
              <a:gd name="connsiteX154" fmla="*/ 2796 w 10000"/>
              <a:gd name="connsiteY154" fmla="*/ 9662 h 10000"/>
              <a:gd name="connsiteX155" fmla="*/ 2689 w 10000"/>
              <a:gd name="connsiteY155" fmla="*/ 9515 h 10000"/>
              <a:gd name="connsiteX156" fmla="*/ 2412 w 10000"/>
              <a:gd name="connsiteY156" fmla="*/ 9367 h 10000"/>
              <a:gd name="connsiteX157" fmla="*/ 2123 w 10000"/>
              <a:gd name="connsiteY157" fmla="*/ 9384 h 10000"/>
              <a:gd name="connsiteX158" fmla="*/ 1827 w 10000"/>
              <a:gd name="connsiteY158" fmla="*/ 9143 h 10000"/>
              <a:gd name="connsiteX159" fmla="*/ 2066 w 10000"/>
              <a:gd name="connsiteY159" fmla="*/ 8899 h 10000"/>
              <a:gd name="connsiteX160" fmla="*/ 2091 w 10000"/>
              <a:gd name="connsiteY160" fmla="*/ 8705 h 10000"/>
              <a:gd name="connsiteX161" fmla="*/ 2091 w 10000"/>
              <a:gd name="connsiteY161" fmla="*/ 8494 h 10000"/>
              <a:gd name="connsiteX162" fmla="*/ 2100 w 10000"/>
              <a:gd name="connsiteY162" fmla="*/ 8349 h 10000"/>
              <a:gd name="connsiteX163" fmla="*/ 2261 w 10000"/>
              <a:gd name="connsiteY163" fmla="*/ 8283 h 10000"/>
              <a:gd name="connsiteX164" fmla="*/ 2177 w 10000"/>
              <a:gd name="connsiteY164" fmla="*/ 7977 h 10000"/>
              <a:gd name="connsiteX165" fmla="*/ 1995 w 10000"/>
              <a:gd name="connsiteY165" fmla="*/ 7900 h 10000"/>
              <a:gd name="connsiteX166" fmla="*/ 1912 w 10000"/>
              <a:gd name="connsiteY166" fmla="*/ 7848 h 10000"/>
              <a:gd name="connsiteX167" fmla="*/ 1787 w 10000"/>
              <a:gd name="connsiteY167" fmla="*/ 7900 h 10000"/>
              <a:gd name="connsiteX168" fmla="*/ 1522 w 10000"/>
              <a:gd name="connsiteY168" fmla="*/ 7817 h 10000"/>
              <a:gd name="connsiteX169" fmla="*/ 1313 w 10000"/>
              <a:gd name="connsiteY169" fmla="*/ 7508 h 10000"/>
              <a:gd name="connsiteX170" fmla="*/ 1144 w 10000"/>
              <a:gd name="connsiteY170" fmla="*/ 7411 h 10000"/>
              <a:gd name="connsiteX171" fmla="*/ 1074 w 10000"/>
              <a:gd name="connsiteY171" fmla="*/ 7136 h 10000"/>
              <a:gd name="connsiteX172" fmla="*/ 917 w 10000"/>
              <a:gd name="connsiteY172" fmla="*/ 7106 h 10000"/>
              <a:gd name="connsiteX173" fmla="*/ 773 w 10000"/>
              <a:gd name="connsiteY173" fmla="*/ 7199 h 10000"/>
              <a:gd name="connsiteX174" fmla="*/ 688 w 10000"/>
              <a:gd name="connsiteY174" fmla="*/ 7249 h 10000"/>
              <a:gd name="connsiteX175" fmla="*/ 646 w 10000"/>
              <a:gd name="connsiteY175" fmla="*/ 7121 h 10000"/>
              <a:gd name="connsiteX176" fmla="*/ 564 w 10000"/>
              <a:gd name="connsiteY176" fmla="*/ 7007 h 10000"/>
              <a:gd name="connsiteX177" fmla="*/ 773 w 10000"/>
              <a:gd name="connsiteY177" fmla="*/ 6976 h 10000"/>
              <a:gd name="connsiteX178" fmla="*/ 757 w 10000"/>
              <a:gd name="connsiteY178" fmla="*/ 6893 h 10000"/>
              <a:gd name="connsiteX179" fmla="*/ 708 w 10000"/>
              <a:gd name="connsiteY179" fmla="*/ 6845 h 10000"/>
              <a:gd name="connsiteX180" fmla="*/ 646 w 10000"/>
              <a:gd name="connsiteY180" fmla="*/ 6780 h 10000"/>
              <a:gd name="connsiteX181" fmla="*/ 529 w 10000"/>
              <a:gd name="connsiteY181" fmla="*/ 6458 h 10000"/>
              <a:gd name="connsiteX182" fmla="*/ 375 w 10000"/>
              <a:gd name="connsiteY182" fmla="*/ 6280 h 10000"/>
              <a:gd name="connsiteX183" fmla="*/ 220 w 10000"/>
              <a:gd name="connsiteY183" fmla="*/ 6280 h 10000"/>
              <a:gd name="connsiteX184" fmla="*/ 47 w 10000"/>
              <a:gd name="connsiteY184" fmla="*/ 6280 h 10000"/>
              <a:gd name="connsiteX185" fmla="*/ 0 w 10000"/>
              <a:gd name="connsiteY185" fmla="*/ 6036 h 10000"/>
              <a:gd name="connsiteX186" fmla="*/ 97 w 10000"/>
              <a:gd name="connsiteY186" fmla="*/ 5876 h 10000"/>
              <a:gd name="connsiteX0" fmla="*/ 97 w 10261"/>
              <a:gd name="connsiteY0" fmla="*/ 5876 h 10000"/>
              <a:gd name="connsiteX1" fmla="*/ 171 w 10261"/>
              <a:gd name="connsiteY1" fmla="*/ 5582 h 10000"/>
              <a:gd name="connsiteX2" fmla="*/ 283 w 10261"/>
              <a:gd name="connsiteY2" fmla="*/ 5325 h 10000"/>
              <a:gd name="connsiteX3" fmla="*/ 196 w 10261"/>
              <a:gd name="connsiteY3" fmla="*/ 5017 h 10000"/>
              <a:gd name="connsiteX4" fmla="*/ 196 w 10261"/>
              <a:gd name="connsiteY4" fmla="*/ 4838 h 10000"/>
              <a:gd name="connsiteX5" fmla="*/ 593 w 10261"/>
              <a:gd name="connsiteY5" fmla="*/ 4756 h 10000"/>
              <a:gd name="connsiteX6" fmla="*/ 311 w 10261"/>
              <a:gd name="connsiteY6" fmla="*/ 4661 h 10000"/>
              <a:gd name="connsiteX7" fmla="*/ 315 w 10261"/>
              <a:gd name="connsiteY7" fmla="*/ 4531 h 10000"/>
              <a:gd name="connsiteX8" fmla="*/ 140 w 10261"/>
              <a:gd name="connsiteY8" fmla="*/ 4565 h 10000"/>
              <a:gd name="connsiteX9" fmla="*/ 811 w 10261"/>
              <a:gd name="connsiteY9" fmla="*/ 3850 h 10000"/>
              <a:gd name="connsiteX10" fmla="*/ 513 w 10261"/>
              <a:gd name="connsiteY10" fmla="*/ 3108 h 10000"/>
              <a:gd name="connsiteX11" fmla="*/ 593 w 10261"/>
              <a:gd name="connsiteY11" fmla="*/ 2752 h 10000"/>
              <a:gd name="connsiteX12" fmla="*/ 416 w 10261"/>
              <a:gd name="connsiteY12" fmla="*/ 2348 h 10000"/>
              <a:gd name="connsiteX13" fmla="*/ 555 w 10261"/>
              <a:gd name="connsiteY13" fmla="*/ 2120 h 10000"/>
              <a:gd name="connsiteX14" fmla="*/ 311 w 10261"/>
              <a:gd name="connsiteY14" fmla="*/ 1813 h 10000"/>
              <a:gd name="connsiteX15" fmla="*/ 375 w 10261"/>
              <a:gd name="connsiteY15" fmla="*/ 1555 h 10000"/>
              <a:gd name="connsiteX16" fmla="*/ 708 w 10261"/>
              <a:gd name="connsiteY16" fmla="*/ 1263 h 10000"/>
              <a:gd name="connsiteX17" fmla="*/ 888 w 10261"/>
              <a:gd name="connsiteY17" fmla="*/ 1233 h 10000"/>
              <a:gd name="connsiteX18" fmla="*/ 1104 w 10261"/>
              <a:gd name="connsiteY18" fmla="*/ 1295 h 10000"/>
              <a:gd name="connsiteX19" fmla="*/ 917 w 10261"/>
              <a:gd name="connsiteY19" fmla="*/ 1360 h 10000"/>
              <a:gd name="connsiteX20" fmla="*/ 1074 w 10261"/>
              <a:gd name="connsiteY20" fmla="*/ 1472 h 10000"/>
              <a:gd name="connsiteX21" fmla="*/ 1584 w 10261"/>
              <a:gd name="connsiteY21" fmla="*/ 1505 h 10000"/>
              <a:gd name="connsiteX22" fmla="*/ 2519 w 10261"/>
              <a:gd name="connsiteY22" fmla="*/ 2107 h 10000"/>
              <a:gd name="connsiteX23" fmla="*/ 2531 w 10261"/>
              <a:gd name="connsiteY23" fmla="*/ 2394 h 10000"/>
              <a:gd name="connsiteX24" fmla="*/ 2139 w 10261"/>
              <a:gd name="connsiteY24" fmla="*/ 2670 h 10000"/>
              <a:gd name="connsiteX25" fmla="*/ 888 w 10261"/>
              <a:gd name="connsiteY25" fmla="*/ 2298 h 10000"/>
              <a:gd name="connsiteX26" fmla="*/ 1401 w 10261"/>
              <a:gd name="connsiteY26" fmla="*/ 2734 h 10000"/>
              <a:gd name="connsiteX27" fmla="*/ 1391 w 10261"/>
              <a:gd name="connsiteY27" fmla="*/ 3233 h 10000"/>
              <a:gd name="connsiteX28" fmla="*/ 1879 w 10261"/>
              <a:gd name="connsiteY28" fmla="*/ 3479 h 10000"/>
              <a:gd name="connsiteX29" fmla="*/ 2021 w 10261"/>
              <a:gd name="connsiteY29" fmla="*/ 3447 h 10000"/>
              <a:gd name="connsiteX30" fmla="*/ 1949 w 10261"/>
              <a:gd name="connsiteY30" fmla="*/ 3233 h 10000"/>
              <a:gd name="connsiteX31" fmla="*/ 1717 w 10261"/>
              <a:gd name="connsiteY31" fmla="*/ 3157 h 10000"/>
              <a:gd name="connsiteX32" fmla="*/ 1779 w 10261"/>
              <a:gd name="connsiteY32" fmla="*/ 2976 h 10000"/>
              <a:gd name="connsiteX33" fmla="*/ 1995 w 10261"/>
              <a:gd name="connsiteY33" fmla="*/ 3173 h 10000"/>
              <a:gd name="connsiteX34" fmla="*/ 2487 w 10261"/>
              <a:gd name="connsiteY34" fmla="*/ 3233 h 10000"/>
              <a:gd name="connsiteX35" fmla="*/ 2281 w 10261"/>
              <a:gd name="connsiteY35" fmla="*/ 2831 h 10000"/>
              <a:gd name="connsiteX36" fmla="*/ 2735 w 10261"/>
              <a:gd name="connsiteY36" fmla="*/ 2508 h 10000"/>
              <a:gd name="connsiteX37" fmla="*/ 3056 w 10261"/>
              <a:gd name="connsiteY37" fmla="*/ 2734 h 10000"/>
              <a:gd name="connsiteX38" fmla="*/ 3037 w 10261"/>
              <a:gd name="connsiteY38" fmla="*/ 1847 h 10000"/>
              <a:gd name="connsiteX39" fmla="*/ 2915 w 10261"/>
              <a:gd name="connsiteY39" fmla="*/ 1701 h 10000"/>
              <a:gd name="connsiteX40" fmla="*/ 3449 w 10261"/>
              <a:gd name="connsiteY40" fmla="*/ 1910 h 10000"/>
              <a:gd name="connsiteX41" fmla="*/ 3495 w 10261"/>
              <a:gd name="connsiteY41" fmla="*/ 2005 h 10000"/>
              <a:gd name="connsiteX42" fmla="*/ 3192 w 10261"/>
              <a:gd name="connsiteY42" fmla="*/ 2168 h 10000"/>
              <a:gd name="connsiteX43" fmla="*/ 3495 w 10261"/>
              <a:gd name="connsiteY43" fmla="*/ 2459 h 10000"/>
              <a:gd name="connsiteX44" fmla="*/ 3737 w 10261"/>
              <a:gd name="connsiteY44" fmla="*/ 2120 h 10000"/>
              <a:gd name="connsiteX45" fmla="*/ 4742 w 10261"/>
              <a:gd name="connsiteY45" fmla="*/ 1587 h 10000"/>
              <a:gd name="connsiteX46" fmla="*/ 4904 w 10261"/>
              <a:gd name="connsiteY46" fmla="*/ 1570 h 10000"/>
              <a:gd name="connsiteX47" fmla="*/ 4742 w 10261"/>
              <a:gd name="connsiteY47" fmla="*/ 1650 h 10000"/>
              <a:gd name="connsiteX48" fmla="*/ 5236 w 10261"/>
              <a:gd name="connsiteY48" fmla="*/ 3835 h 10000"/>
              <a:gd name="connsiteX49" fmla="*/ 5645 w 10261"/>
              <a:gd name="connsiteY49" fmla="*/ 1570 h 10000"/>
              <a:gd name="connsiteX50" fmla="*/ 5814 w 10261"/>
              <a:gd name="connsiteY50" fmla="*/ 1813 h 10000"/>
              <a:gd name="connsiteX51" fmla="*/ 5986 w 10261"/>
              <a:gd name="connsiteY51" fmla="*/ 1635 h 10000"/>
              <a:gd name="connsiteX52" fmla="*/ 5890 w 10261"/>
              <a:gd name="connsiteY52" fmla="*/ 1343 h 10000"/>
              <a:gd name="connsiteX53" fmla="*/ 5992 w 10261"/>
              <a:gd name="connsiteY53" fmla="*/ 1248 h 10000"/>
              <a:gd name="connsiteX54" fmla="*/ 6560 w 10261"/>
              <a:gd name="connsiteY54" fmla="*/ 1393 h 10000"/>
              <a:gd name="connsiteX55" fmla="*/ 7296 w 10261"/>
              <a:gd name="connsiteY55" fmla="*/ 1892 h 10000"/>
              <a:gd name="connsiteX56" fmla="*/ 7439 w 10261"/>
              <a:gd name="connsiteY56" fmla="*/ 1650 h 10000"/>
              <a:gd name="connsiteX57" fmla="*/ 7282 w 10261"/>
              <a:gd name="connsiteY57" fmla="*/ 1393 h 10000"/>
              <a:gd name="connsiteX58" fmla="*/ 7051 w 10261"/>
              <a:gd name="connsiteY58" fmla="*/ 1327 h 10000"/>
              <a:gd name="connsiteX59" fmla="*/ 7139 w 10261"/>
              <a:gd name="connsiteY59" fmla="*/ 923 h 10000"/>
              <a:gd name="connsiteX60" fmla="*/ 6984 w 10261"/>
              <a:gd name="connsiteY60" fmla="*/ 873 h 10000"/>
              <a:gd name="connsiteX61" fmla="*/ 7037 w 10261"/>
              <a:gd name="connsiteY61" fmla="*/ 679 h 10000"/>
              <a:gd name="connsiteX62" fmla="*/ 7302 w 10261"/>
              <a:gd name="connsiteY62" fmla="*/ 486 h 10000"/>
              <a:gd name="connsiteX63" fmla="*/ 7488 w 10261"/>
              <a:gd name="connsiteY63" fmla="*/ 0 h 10000"/>
              <a:gd name="connsiteX64" fmla="*/ 7867 w 10261"/>
              <a:gd name="connsiteY64" fmla="*/ 16 h 10000"/>
              <a:gd name="connsiteX65" fmla="*/ 8060 w 10261"/>
              <a:gd name="connsiteY65" fmla="*/ 80 h 10000"/>
              <a:gd name="connsiteX66" fmla="*/ 7912 w 10261"/>
              <a:gd name="connsiteY66" fmla="*/ 600 h 10000"/>
              <a:gd name="connsiteX67" fmla="*/ 8068 w 10261"/>
              <a:gd name="connsiteY67" fmla="*/ 843 h 10000"/>
              <a:gd name="connsiteX68" fmla="*/ 8020 w 10261"/>
              <a:gd name="connsiteY68" fmla="*/ 1555 h 10000"/>
              <a:gd name="connsiteX69" fmla="*/ 8214 w 10261"/>
              <a:gd name="connsiteY69" fmla="*/ 1798 h 10000"/>
              <a:gd name="connsiteX70" fmla="*/ 8132 w 10261"/>
              <a:gd name="connsiteY70" fmla="*/ 2057 h 10000"/>
              <a:gd name="connsiteX71" fmla="*/ 7848 w 10261"/>
              <a:gd name="connsiteY71" fmla="*/ 2250 h 10000"/>
              <a:gd name="connsiteX72" fmla="*/ 7935 w 10261"/>
              <a:gd name="connsiteY72" fmla="*/ 2348 h 10000"/>
              <a:gd name="connsiteX73" fmla="*/ 7557 w 10261"/>
              <a:gd name="connsiteY73" fmla="*/ 2442 h 10000"/>
              <a:gd name="connsiteX74" fmla="*/ 7965 w 10261"/>
              <a:gd name="connsiteY74" fmla="*/ 2621 h 10000"/>
              <a:gd name="connsiteX75" fmla="*/ 8423 w 10261"/>
              <a:gd name="connsiteY75" fmla="*/ 2057 h 10000"/>
              <a:gd name="connsiteX76" fmla="*/ 8368 w 10261"/>
              <a:gd name="connsiteY76" fmla="*/ 1701 h 10000"/>
              <a:gd name="connsiteX77" fmla="*/ 8520 w 10261"/>
              <a:gd name="connsiteY77" fmla="*/ 1650 h 10000"/>
              <a:gd name="connsiteX78" fmla="*/ 8765 w 10261"/>
              <a:gd name="connsiteY78" fmla="*/ 1587 h 10000"/>
              <a:gd name="connsiteX79" fmla="*/ 8882 w 10261"/>
              <a:gd name="connsiteY79" fmla="*/ 1781 h 10000"/>
              <a:gd name="connsiteX80" fmla="*/ 8871 w 10261"/>
              <a:gd name="connsiteY80" fmla="*/ 2057 h 10000"/>
              <a:gd name="connsiteX81" fmla="*/ 9164 w 10261"/>
              <a:gd name="connsiteY81" fmla="*/ 2135 h 10000"/>
              <a:gd name="connsiteX82" fmla="*/ 8934 w 10261"/>
              <a:gd name="connsiteY82" fmla="*/ 2039 h 10000"/>
              <a:gd name="connsiteX83" fmla="*/ 9031 w 10261"/>
              <a:gd name="connsiteY83" fmla="*/ 1877 h 10000"/>
              <a:gd name="connsiteX84" fmla="*/ 8945 w 10261"/>
              <a:gd name="connsiteY84" fmla="*/ 1650 h 10000"/>
              <a:gd name="connsiteX85" fmla="*/ 8263 w 10261"/>
              <a:gd name="connsiteY85" fmla="*/ 1489 h 10000"/>
              <a:gd name="connsiteX86" fmla="*/ 8368 w 10261"/>
              <a:gd name="connsiteY86" fmla="*/ 940 h 10000"/>
              <a:gd name="connsiteX87" fmla="*/ 8132 w 10261"/>
              <a:gd name="connsiteY87" fmla="*/ 600 h 10000"/>
              <a:gd name="connsiteX88" fmla="*/ 8474 w 10261"/>
              <a:gd name="connsiteY88" fmla="*/ 276 h 10000"/>
              <a:gd name="connsiteX89" fmla="*/ 8435 w 10261"/>
              <a:gd name="connsiteY89" fmla="*/ 49 h 10000"/>
              <a:gd name="connsiteX90" fmla="*/ 8587 w 10261"/>
              <a:gd name="connsiteY90" fmla="*/ 179 h 10000"/>
              <a:gd name="connsiteX91" fmla="*/ 8506 w 10261"/>
              <a:gd name="connsiteY91" fmla="*/ 617 h 10000"/>
              <a:gd name="connsiteX92" fmla="*/ 8609 w 10261"/>
              <a:gd name="connsiteY92" fmla="*/ 679 h 10000"/>
              <a:gd name="connsiteX93" fmla="*/ 9077 w 10261"/>
              <a:gd name="connsiteY93" fmla="*/ 825 h 10000"/>
              <a:gd name="connsiteX94" fmla="*/ 8661 w 10261"/>
              <a:gd name="connsiteY94" fmla="*/ 454 h 10000"/>
              <a:gd name="connsiteX95" fmla="*/ 8964 w 10261"/>
              <a:gd name="connsiteY95" fmla="*/ 470 h 10000"/>
              <a:gd name="connsiteX96" fmla="*/ 8906 w 10261"/>
              <a:gd name="connsiteY96" fmla="*/ 324 h 10000"/>
              <a:gd name="connsiteX97" fmla="*/ 9077 w 10261"/>
              <a:gd name="connsiteY97" fmla="*/ 260 h 10000"/>
              <a:gd name="connsiteX98" fmla="*/ 9929 w 10261"/>
              <a:gd name="connsiteY98" fmla="*/ 535 h 10000"/>
              <a:gd name="connsiteX99" fmla="*/ 10000 w 10261"/>
              <a:gd name="connsiteY99" fmla="*/ 535 h 10000"/>
              <a:gd name="connsiteX100" fmla="*/ 6621 w 10261"/>
              <a:gd name="connsiteY100" fmla="*/ 6519 h 10000"/>
              <a:gd name="connsiteX101" fmla="*/ 6213 w 10261"/>
              <a:gd name="connsiteY101" fmla="*/ 6260 h 10000"/>
              <a:gd name="connsiteX102" fmla="*/ 5814 w 10261"/>
              <a:gd name="connsiteY102" fmla="*/ 6458 h 10000"/>
              <a:gd name="connsiteX103" fmla="*/ 5717 w 10261"/>
              <a:gd name="connsiteY103" fmla="*/ 6390 h 10000"/>
              <a:gd name="connsiteX104" fmla="*/ 5336 w 10261"/>
              <a:gd name="connsiteY104" fmla="*/ 3850 h 10000"/>
              <a:gd name="connsiteX105" fmla="*/ 5519 w 10261"/>
              <a:gd name="connsiteY105" fmla="*/ 6554 h 10000"/>
              <a:gd name="connsiteX106" fmla="*/ 5149 w 10261"/>
              <a:gd name="connsiteY106" fmla="*/ 6618 h 10000"/>
              <a:gd name="connsiteX107" fmla="*/ 5013 w 10261"/>
              <a:gd name="connsiteY107" fmla="*/ 6554 h 10000"/>
              <a:gd name="connsiteX108" fmla="*/ 4973 w 10261"/>
              <a:gd name="connsiteY108" fmla="*/ 6618 h 10000"/>
              <a:gd name="connsiteX109" fmla="*/ 5173 w 10261"/>
              <a:gd name="connsiteY109" fmla="*/ 6862 h 10000"/>
              <a:gd name="connsiteX110" fmla="*/ 5035 w 10261"/>
              <a:gd name="connsiteY110" fmla="*/ 7007 h 10000"/>
              <a:gd name="connsiteX111" fmla="*/ 5048 w 10261"/>
              <a:gd name="connsiteY111" fmla="*/ 7216 h 10000"/>
              <a:gd name="connsiteX112" fmla="*/ 5256 w 10261"/>
              <a:gd name="connsiteY112" fmla="*/ 7233 h 10000"/>
              <a:gd name="connsiteX113" fmla="*/ 5343 w 10261"/>
              <a:gd name="connsiteY113" fmla="*/ 7429 h 10000"/>
              <a:gd name="connsiteX114" fmla="*/ 5296 w 10261"/>
              <a:gd name="connsiteY114" fmla="*/ 7571 h 10000"/>
              <a:gd name="connsiteX115" fmla="*/ 5149 w 10261"/>
              <a:gd name="connsiteY115" fmla="*/ 7475 h 10000"/>
              <a:gd name="connsiteX116" fmla="*/ 5013 w 10261"/>
              <a:gd name="connsiteY116" fmla="*/ 7555 h 10000"/>
              <a:gd name="connsiteX117" fmla="*/ 4904 w 10261"/>
              <a:gd name="connsiteY117" fmla="*/ 7475 h 10000"/>
              <a:gd name="connsiteX118" fmla="*/ 4845 w 10261"/>
              <a:gd name="connsiteY118" fmla="*/ 7346 h 10000"/>
              <a:gd name="connsiteX119" fmla="*/ 4709 w 10261"/>
              <a:gd name="connsiteY119" fmla="*/ 7429 h 10000"/>
              <a:gd name="connsiteX120" fmla="*/ 4587 w 10261"/>
              <a:gd name="connsiteY120" fmla="*/ 7346 h 10000"/>
              <a:gd name="connsiteX121" fmla="*/ 4482 w 10261"/>
              <a:gd name="connsiteY121" fmla="*/ 7475 h 10000"/>
              <a:gd name="connsiteX122" fmla="*/ 4321 w 10261"/>
              <a:gd name="connsiteY122" fmla="*/ 7490 h 10000"/>
              <a:gd name="connsiteX123" fmla="*/ 4213 w 10261"/>
              <a:gd name="connsiteY123" fmla="*/ 7346 h 10000"/>
              <a:gd name="connsiteX124" fmla="*/ 3651 w 10261"/>
              <a:gd name="connsiteY124" fmla="*/ 7297 h 10000"/>
              <a:gd name="connsiteX125" fmla="*/ 3582 w 10261"/>
              <a:gd name="connsiteY125" fmla="*/ 7379 h 10000"/>
              <a:gd name="connsiteX126" fmla="*/ 3530 w 10261"/>
              <a:gd name="connsiteY126" fmla="*/ 7379 h 10000"/>
              <a:gd name="connsiteX127" fmla="*/ 3433 w 10261"/>
              <a:gd name="connsiteY127" fmla="*/ 7541 h 10000"/>
              <a:gd name="connsiteX128" fmla="*/ 3449 w 10261"/>
              <a:gd name="connsiteY128" fmla="*/ 7702 h 10000"/>
              <a:gd name="connsiteX129" fmla="*/ 3387 w 10261"/>
              <a:gd name="connsiteY129" fmla="*/ 7702 h 10000"/>
              <a:gd name="connsiteX130" fmla="*/ 3338 w 10261"/>
              <a:gd name="connsiteY130" fmla="*/ 7571 h 10000"/>
              <a:gd name="connsiteX131" fmla="*/ 3261 w 10261"/>
              <a:gd name="connsiteY131" fmla="*/ 7589 h 10000"/>
              <a:gd name="connsiteX132" fmla="*/ 3235 w 10261"/>
              <a:gd name="connsiteY132" fmla="*/ 8058 h 10000"/>
              <a:gd name="connsiteX133" fmla="*/ 3325 w 10261"/>
              <a:gd name="connsiteY133" fmla="*/ 8204 h 10000"/>
              <a:gd name="connsiteX134" fmla="*/ 3325 w 10261"/>
              <a:gd name="connsiteY134" fmla="*/ 8333 h 10000"/>
              <a:gd name="connsiteX135" fmla="*/ 3412 w 10261"/>
              <a:gd name="connsiteY135" fmla="*/ 8317 h 10000"/>
              <a:gd name="connsiteX136" fmla="*/ 3530 w 10261"/>
              <a:gd name="connsiteY136" fmla="*/ 8250 h 10000"/>
              <a:gd name="connsiteX137" fmla="*/ 3637 w 10261"/>
              <a:gd name="connsiteY137" fmla="*/ 8463 h 10000"/>
              <a:gd name="connsiteX138" fmla="*/ 3712 w 10261"/>
              <a:gd name="connsiteY138" fmla="*/ 8593 h 10000"/>
              <a:gd name="connsiteX139" fmla="*/ 3789 w 10261"/>
              <a:gd name="connsiteY139" fmla="*/ 8770 h 10000"/>
              <a:gd name="connsiteX140" fmla="*/ 3923 w 10261"/>
              <a:gd name="connsiteY140" fmla="*/ 8800 h 10000"/>
              <a:gd name="connsiteX141" fmla="*/ 3751 w 10261"/>
              <a:gd name="connsiteY141" fmla="*/ 8949 h 10000"/>
              <a:gd name="connsiteX142" fmla="*/ 3637 w 10261"/>
              <a:gd name="connsiteY142" fmla="*/ 8819 h 10000"/>
              <a:gd name="connsiteX143" fmla="*/ 3514 w 10261"/>
              <a:gd name="connsiteY143" fmla="*/ 9352 h 10000"/>
              <a:gd name="connsiteX144" fmla="*/ 3660 w 10261"/>
              <a:gd name="connsiteY144" fmla="*/ 9483 h 10000"/>
              <a:gd name="connsiteX145" fmla="*/ 3789 w 10261"/>
              <a:gd name="connsiteY145" fmla="*/ 10000 h 10000"/>
              <a:gd name="connsiteX146" fmla="*/ 3675 w 10261"/>
              <a:gd name="connsiteY146" fmla="*/ 9903 h 10000"/>
              <a:gd name="connsiteX147" fmla="*/ 3555 w 10261"/>
              <a:gd name="connsiteY147" fmla="*/ 9854 h 10000"/>
              <a:gd name="connsiteX148" fmla="*/ 3412 w 10261"/>
              <a:gd name="connsiteY148" fmla="*/ 9823 h 10000"/>
              <a:gd name="connsiteX149" fmla="*/ 3325 w 10261"/>
              <a:gd name="connsiteY149" fmla="*/ 9772 h 10000"/>
              <a:gd name="connsiteX150" fmla="*/ 3223 w 10261"/>
              <a:gd name="connsiteY150" fmla="*/ 9740 h 10000"/>
              <a:gd name="connsiteX151" fmla="*/ 3143 w 10261"/>
              <a:gd name="connsiteY151" fmla="*/ 9564 h 10000"/>
              <a:gd name="connsiteX152" fmla="*/ 2965 w 10261"/>
              <a:gd name="connsiteY152" fmla="*/ 9677 h 10000"/>
              <a:gd name="connsiteX153" fmla="*/ 2796 w 10261"/>
              <a:gd name="connsiteY153" fmla="*/ 9662 h 10000"/>
              <a:gd name="connsiteX154" fmla="*/ 2689 w 10261"/>
              <a:gd name="connsiteY154" fmla="*/ 9515 h 10000"/>
              <a:gd name="connsiteX155" fmla="*/ 2412 w 10261"/>
              <a:gd name="connsiteY155" fmla="*/ 9367 h 10000"/>
              <a:gd name="connsiteX156" fmla="*/ 2123 w 10261"/>
              <a:gd name="connsiteY156" fmla="*/ 9384 h 10000"/>
              <a:gd name="connsiteX157" fmla="*/ 1827 w 10261"/>
              <a:gd name="connsiteY157" fmla="*/ 9143 h 10000"/>
              <a:gd name="connsiteX158" fmla="*/ 2066 w 10261"/>
              <a:gd name="connsiteY158" fmla="*/ 8899 h 10000"/>
              <a:gd name="connsiteX159" fmla="*/ 2091 w 10261"/>
              <a:gd name="connsiteY159" fmla="*/ 8705 h 10000"/>
              <a:gd name="connsiteX160" fmla="*/ 2091 w 10261"/>
              <a:gd name="connsiteY160" fmla="*/ 8494 h 10000"/>
              <a:gd name="connsiteX161" fmla="*/ 2100 w 10261"/>
              <a:gd name="connsiteY161" fmla="*/ 8349 h 10000"/>
              <a:gd name="connsiteX162" fmla="*/ 2261 w 10261"/>
              <a:gd name="connsiteY162" fmla="*/ 8283 h 10000"/>
              <a:gd name="connsiteX163" fmla="*/ 2177 w 10261"/>
              <a:gd name="connsiteY163" fmla="*/ 7977 h 10000"/>
              <a:gd name="connsiteX164" fmla="*/ 1995 w 10261"/>
              <a:gd name="connsiteY164" fmla="*/ 7900 h 10000"/>
              <a:gd name="connsiteX165" fmla="*/ 1912 w 10261"/>
              <a:gd name="connsiteY165" fmla="*/ 7848 h 10000"/>
              <a:gd name="connsiteX166" fmla="*/ 1787 w 10261"/>
              <a:gd name="connsiteY166" fmla="*/ 7900 h 10000"/>
              <a:gd name="connsiteX167" fmla="*/ 1522 w 10261"/>
              <a:gd name="connsiteY167" fmla="*/ 7817 h 10000"/>
              <a:gd name="connsiteX168" fmla="*/ 1313 w 10261"/>
              <a:gd name="connsiteY168" fmla="*/ 7508 h 10000"/>
              <a:gd name="connsiteX169" fmla="*/ 1144 w 10261"/>
              <a:gd name="connsiteY169" fmla="*/ 7411 h 10000"/>
              <a:gd name="connsiteX170" fmla="*/ 1074 w 10261"/>
              <a:gd name="connsiteY170" fmla="*/ 7136 h 10000"/>
              <a:gd name="connsiteX171" fmla="*/ 917 w 10261"/>
              <a:gd name="connsiteY171" fmla="*/ 7106 h 10000"/>
              <a:gd name="connsiteX172" fmla="*/ 773 w 10261"/>
              <a:gd name="connsiteY172" fmla="*/ 7199 h 10000"/>
              <a:gd name="connsiteX173" fmla="*/ 688 w 10261"/>
              <a:gd name="connsiteY173" fmla="*/ 7249 h 10000"/>
              <a:gd name="connsiteX174" fmla="*/ 646 w 10261"/>
              <a:gd name="connsiteY174" fmla="*/ 7121 h 10000"/>
              <a:gd name="connsiteX175" fmla="*/ 564 w 10261"/>
              <a:gd name="connsiteY175" fmla="*/ 7007 h 10000"/>
              <a:gd name="connsiteX176" fmla="*/ 773 w 10261"/>
              <a:gd name="connsiteY176" fmla="*/ 6976 h 10000"/>
              <a:gd name="connsiteX177" fmla="*/ 757 w 10261"/>
              <a:gd name="connsiteY177" fmla="*/ 6893 h 10000"/>
              <a:gd name="connsiteX178" fmla="*/ 708 w 10261"/>
              <a:gd name="connsiteY178" fmla="*/ 6845 h 10000"/>
              <a:gd name="connsiteX179" fmla="*/ 646 w 10261"/>
              <a:gd name="connsiteY179" fmla="*/ 6780 h 10000"/>
              <a:gd name="connsiteX180" fmla="*/ 529 w 10261"/>
              <a:gd name="connsiteY180" fmla="*/ 6458 h 10000"/>
              <a:gd name="connsiteX181" fmla="*/ 375 w 10261"/>
              <a:gd name="connsiteY181" fmla="*/ 6280 h 10000"/>
              <a:gd name="connsiteX182" fmla="*/ 220 w 10261"/>
              <a:gd name="connsiteY182" fmla="*/ 6280 h 10000"/>
              <a:gd name="connsiteX183" fmla="*/ 47 w 10261"/>
              <a:gd name="connsiteY183" fmla="*/ 6280 h 10000"/>
              <a:gd name="connsiteX184" fmla="*/ 0 w 10261"/>
              <a:gd name="connsiteY184" fmla="*/ 6036 h 10000"/>
              <a:gd name="connsiteX185" fmla="*/ 97 w 10261"/>
              <a:gd name="connsiteY185" fmla="*/ 5876 h 10000"/>
              <a:gd name="connsiteX0" fmla="*/ 97 w 9929"/>
              <a:gd name="connsiteY0" fmla="*/ 5876 h 10000"/>
              <a:gd name="connsiteX1" fmla="*/ 171 w 9929"/>
              <a:gd name="connsiteY1" fmla="*/ 5582 h 10000"/>
              <a:gd name="connsiteX2" fmla="*/ 283 w 9929"/>
              <a:gd name="connsiteY2" fmla="*/ 5325 h 10000"/>
              <a:gd name="connsiteX3" fmla="*/ 196 w 9929"/>
              <a:gd name="connsiteY3" fmla="*/ 5017 h 10000"/>
              <a:gd name="connsiteX4" fmla="*/ 196 w 9929"/>
              <a:gd name="connsiteY4" fmla="*/ 4838 h 10000"/>
              <a:gd name="connsiteX5" fmla="*/ 593 w 9929"/>
              <a:gd name="connsiteY5" fmla="*/ 4756 h 10000"/>
              <a:gd name="connsiteX6" fmla="*/ 311 w 9929"/>
              <a:gd name="connsiteY6" fmla="*/ 4661 h 10000"/>
              <a:gd name="connsiteX7" fmla="*/ 315 w 9929"/>
              <a:gd name="connsiteY7" fmla="*/ 4531 h 10000"/>
              <a:gd name="connsiteX8" fmla="*/ 140 w 9929"/>
              <a:gd name="connsiteY8" fmla="*/ 4565 h 10000"/>
              <a:gd name="connsiteX9" fmla="*/ 811 w 9929"/>
              <a:gd name="connsiteY9" fmla="*/ 3850 h 10000"/>
              <a:gd name="connsiteX10" fmla="*/ 513 w 9929"/>
              <a:gd name="connsiteY10" fmla="*/ 3108 h 10000"/>
              <a:gd name="connsiteX11" fmla="*/ 593 w 9929"/>
              <a:gd name="connsiteY11" fmla="*/ 2752 h 10000"/>
              <a:gd name="connsiteX12" fmla="*/ 416 w 9929"/>
              <a:gd name="connsiteY12" fmla="*/ 2348 h 10000"/>
              <a:gd name="connsiteX13" fmla="*/ 555 w 9929"/>
              <a:gd name="connsiteY13" fmla="*/ 2120 h 10000"/>
              <a:gd name="connsiteX14" fmla="*/ 311 w 9929"/>
              <a:gd name="connsiteY14" fmla="*/ 1813 h 10000"/>
              <a:gd name="connsiteX15" fmla="*/ 375 w 9929"/>
              <a:gd name="connsiteY15" fmla="*/ 1555 h 10000"/>
              <a:gd name="connsiteX16" fmla="*/ 708 w 9929"/>
              <a:gd name="connsiteY16" fmla="*/ 1263 h 10000"/>
              <a:gd name="connsiteX17" fmla="*/ 888 w 9929"/>
              <a:gd name="connsiteY17" fmla="*/ 1233 h 10000"/>
              <a:gd name="connsiteX18" fmla="*/ 1104 w 9929"/>
              <a:gd name="connsiteY18" fmla="*/ 1295 h 10000"/>
              <a:gd name="connsiteX19" fmla="*/ 917 w 9929"/>
              <a:gd name="connsiteY19" fmla="*/ 1360 h 10000"/>
              <a:gd name="connsiteX20" fmla="*/ 1074 w 9929"/>
              <a:gd name="connsiteY20" fmla="*/ 1472 h 10000"/>
              <a:gd name="connsiteX21" fmla="*/ 1584 w 9929"/>
              <a:gd name="connsiteY21" fmla="*/ 1505 h 10000"/>
              <a:gd name="connsiteX22" fmla="*/ 2519 w 9929"/>
              <a:gd name="connsiteY22" fmla="*/ 2107 h 10000"/>
              <a:gd name="connsiteX23" fmla="*/ 2531 w 9929"/>
              <a:gd name="connsiteY23" fmla="*/ 2394 h 10000"/>
              <a:gd name="connsiteX24" fmla="*/ 2139 w 9929"/>
              <a:gd name="connsiteY24" fmla="*/ 2670 h 10000"/>
              <a:gd name="connsiteX25" fmla="*/ 888 w 9929"/>
              <a:gd name="connsiteY25" fmla="*/ 2298 h 10000"/>
              <a:gd name="connsiteX26" fmla="*/ 1401 w 9929"/>
              <a:gd name="connsiteY26" fmla="*/ 2734 h 10000"/>
              <a:gd name="connsiteX27" fmla="*/ 1391 w 9929"/>
              <a:gd name="connsiteY27" fmla="*/ 3233 h 10000"/>
              <a:gd name="connsiteX28" fmla="*/ 1879 w 9929"/>
              <a:gd name="connsiteY28" fmla="*/ 3479 h 10000"/>
              <a:gd name="connsiteX29" fmla="*/ 2021 w 9929"/>
              <a:gd name="connsiteY29" fmla="*/ 3447 h 10000"/>
              <a:gd name="connsiteX30" fmla="*/ 1949 w 9929"/>
              <a:gd name="connsiteY30" fmla="*/ 3233 h 10000"/>
              <a:gd name="connsiteX31" fmla="*/ 1717 w 9929"/>
              <a:gd name="connsiteY31" fmla="*/ 3157 h 10000"/>
              <a:gd name="connsiteX32" fmla="*/ 1779 w 9929"/>
              <a:gd name="connsiteY32" fmla="*/ 2976 h 10000"/>
              <a:gd name="connsiteX33" fmla="*/ 1995 w 9929"/>
              <a:gd name="connsiteY33" fmla="*/ 3173 h 10000"/>
              <a:gd name="connsiteX34" fmla="*/ 2487 w 9929"/>
              <a:gd name="connsiteY34" fmla="*/ 3233 h 10000"/>
              <a:gd name="connsiteX35" fmla="*/ 2281 w 9929"/>
              <a:gd name="connsiteY35" fmla="*/ 2831 h 10000"/>
              <a:gd name="connsiteX36" fmla="*/ 2735 w 9929"/>
              <a:gd name="connsiteY36" fmla="*/ 2508 h 10000"/>
              <a:gd name="connsiteX37" fmla="*/ 3056 w 9929"/>
              <a:gd name="connsiteY37" fmla="*/ 2734 h 10000"/>
              <a:gd name="connsiteX38" fmla="*/ 3037 w 9929"/>
              <a:gd name="connsiteY38" fmla="*/ 1847 h 10000"/>
              <a:gd name="connsiteX39" fmla="*/ 2915 w 9929"/>
              <a:gd name="connsiteY39" fmla="*/ 1701 h 10000"/>
              <a:gd name="connsiteX40" fmla="*/ 3449 w 9929"/>
              <a:gd name="connsiteY40" fmla="*/ 1910 h 10000"/>
              <a:gd name="connsiteX41" fmla="*/ 3495 w 9929"/>
              <a:gd name="connsiteY41" fmla="*/ 2005 h 10000"/>
              <a:gd name="connsiteX42" fmla="*/ 3192 w 9929"/>
              <a:gd name="connsiteY42" fmla="*/ 2168 h 10000"/>
              <a:gd name="connsiteX43" fmla="*/ 3495 w 9929"/>
              <a:gd name="connsiteY43" fmla="*/ 2459 h 10000"/>
              <a:gd name="connsiteX44" fmla="*/ 3737 w 9929"/>
              <a:gd name="connsiteY44" fmla="*/ 2120 h 10000"/>
              <a:gd name="connsiteX45" fmla="*/ 4742 w 9929"/>
              <a:gd name="connsiteY45" fmla="*/ 1587 h 10000"/>
              <a:gd name="connsiteX46" fmla="*/ 4904 w 9929"/>
              <a:gd name="connsiteY46" fmla="*/ 1570 h 10000"/>
              <a:gd name="connsiteX47" fmla="*/ 4742 w 9929"/>
              <a:gd name="connsiteY47" fmla="*/ 1650 h 10000"/>
              <a:gd name="connsiteX48" fmla="*/ 5236 w 9929"/>
              <a:gd name="connsiteY48" fmla="*/ 3835 h 10000"/>
              <a:gd name="connsiteX49" fmla="*/ 5645 w 9929"/>
              <a:gd name="connsiteY49" fmla="*/ 1570 h 10000"/>
              <a:gd name="connsiteX50" fmla="*/ 5814 w 9929"/>
              <a:gd name="connsiteY50" fmla="*/ 1813 h 10000"/>
              <a:gd name="connsiteX51" fmla="*/ 5986 w 9929"/>
              <a:gd name="connsiteY51" fmla="*/ 1635 h 10000"/>
              <a:gd name="connsiteX52" fmla="*/ 5890 w 9929"/>
              <a:gd name="connsiteY52" fmla="*/ 1343 h 10000"/>
              <a:gd name="connsiteX53" fmla="*/ 5992 w 9929"/>
              <a:gd name="connsiteY53" fmla="*/ 1248 h 10000"/>
              <a:gd name="connsiteX54" fmla="*/ 6560 w 9929"/>
              <a:gd name="connsiteY54" fmla="*/ 1393 h 10000"/>
              <a:gd name="connsiteX55" fmla="*/ 7296 w 9929"/>
              <a:gd name="connsiteY55" fmla="*/ 1892 h 10000"/>
              <a:gd name="connsiteX56" fmla="*/ 7439 w 9929"/>
              <a:gd name="connsiteY56" fmla="*/ 1650 h 10000"/>
              <a:gd name="connsiteX57" fmla="*/ 7282 w 9929"/>
              <a:gd name="connsiteY57" fmla="*/ 1393 h 10000"/>
              <a:gd name="connsiteX58" fmla="*/ 7051 w 9929"/>
              <a:gd name="connsiteY58" fmla="*/ 1327 h 10000"/>
              <a:gd name="connsiteX59" fmla="*/ 7139 w 9929"/>
              <a:gd name="connsiteY59" fmla="*/ 923 h 10000"/>
              <a:gd name="connsiteX60" fmla="*/ 6984 w 9929"/>
              <a:gd name="connsiteY60" fmla="*/ 873 h 10000"/>
              <a:gd name="connsiteX61" fmla="*/ 7037 w 9929"/>
              <a:gd name="connsiteY61" fmla="*/ 679 h 10000"/>
              <a:gd name="connsiteX62" fmla="*/ 7302 w 9929"/>
              <a:gd name="connsiteY62" fmla="*/ 486 h 10000"/>
              <a:gd name="connsiteX63" fmla="*/ 7488 w 9929"/>
              <a:gd name="connsiteY63" fmla="*/ 0 h 10000"/>
              <a:gd name="connsiteX64" fmla="*/ 7867 w 9929"/>
              <a:gd name="connsiteY64" fmla="*/ 16 h 10000"/>
              <a:gd name="connsiteX65" fmla="*/ 8060 w 9929"/>
              <a:gd name="connsiteY65" fmla="*/ 80 h 10000"/>
              <a:gd name="connsiteX66" fmla="*/ 7912 w 9929"/>
              <a:gd name="connsiteY66" fmla="*/ 600 h 10000"/>
              <a:gd name="connsiteX67" fmla="*/ 8068 w 9929"/>
              <a:gd name="connsiteY67" fmla="*/ 843 h 10000"/>
              <a:gd name="connsiteX68" fmla="*/ 8020 w 9929"/>
              <a:gd name="connsiteY68" fmla="*/ 1555 h 10000"/>
              <a:gd name="connsiteX69" fmla="*/ 8214 w 9929"/>
              <a:gd name="connsiteY69" fmla="*/ 1798 h 10000"/>
              <a:gd name="connsiteX70" fmla="*/ 8132 w 9929"/>
              <a:gd name="connsiteY70" fmla="*/ 2057 h 10000"/>
              <a:gd name="connsiteX71" fmla="*/ 7848 w 9929"/>
              <a:gd name="connsiteY71" fmla="*/ 2250 h 10000"/>
              <a:gd name="connsiteX72" fmla="*/ 7935 w 9929"/>
              <a:gd name="connsiteY72" fmla="*/ 2348 h 10000"/>
              <a:gd name="connsiteX73" fmla="*/ 7557 w 9929"/>
              <a:gd name="connsiteY73" fmla="*/ 2442 h 10000"/>
              <a:gd name="connsiteX74" fmla="*/ 7965 w 9929"/>
              <a:gd name="connsiteY74" fmla="*/ 2621 h 10000"/>
              <a:gd name="connsiteX75" fmla="*/ 8423 w 9929"/>
              <a:gd name="connsiteY75" fmla="*/ 2057 h 10000"/>
              <a:gd name="connsiteX76" fmla="*/ 8368 w 9929"/>
              <a:gd name="connsiteY76" fmla="*/ 1701 h 10000"/>
              <a:gd name="connsiteX77" fmla="*/ 8520 w 9929"/>
              <a:gd name="connsiteY77" fmla="*/ 1650 h 10000"/>
              <a:gd name="connsiteX78" fmla="*/ 8765 w 9929"/>
              <a:gd name="connsiteY78" fmla="*/ 1587 h 10000"/>
              <a:gd name="connsiteX79" fmla="*/ 8882 w 9929"/>
              <a:gd name="connsiteY79" fmla="*/ 1781 h 10000"/>
              <a:gd name="connsiteX80" fmla="*/ 8871 w 9929"/>
              <a:gd name="connsiteY80" fmla="*/ 2057 h 10000"/>
              <a:gd name="connsiteX81" fmla="*/ 9164 w 9929"/>
              <a:gd name="connsiteY81" fmla="*/ 2135 h 10000"/>
              <a:gd name="connsiteX82" fmla="*/ 8934 w 9929"/>
              <a:gd name="connsiteY82" fmla="*/ 2039 h 10000"/>
              <a:gd name="connsiteX83" fmla="*/ 9031 w 9929"/>
              <a:gd name="connsiteY83" fmla="*/ 1877 h 10000"/>
              <a:gd name="connsiteX84" fmla="*/ 8945 w 9929"/>
              <a:gd name="connsiteY84" fmla="*/ 1650 h 10000"/>
              <a:gd name="connsiteX85" fmla="*/ 8263 w 9929"/>
              <a:gd name="connsiteY85" fmla="*/ 1489 h 10000"/>
              <a:gd name="connsiteX86" fmla="*/ 8368 w 9929"/>
              <a:gd name="connsiteY86" fmla="*/ 940 h 10000"/>
              <a:gd name="connsiteX87" fmla="*/ 8132 w 9929"/>
              <a:gd name="connsiteY87" fmla="*/ 600 h 10000"/>
              <a:gd name="connsiteX88" fmla="*/ 8474 w 9929"/>
              <a:gd name="connsiteY88" fmla="*/ 276 h 10000"/>
              <a:gd name="connsiteX89" fmla="*/ 8435 w 9929"/>
              <a:gd name="connsiteY89" fmla="*/ 49 h 10000"/>
              <a:gd name="connsiteX90" fmla="*/ 8587 w 9929"/>
              <a:gd name="connsiteY90" fmla="*/ 179 h 10000"/>
              <a:gd name="connsiteX91" fmla="*/ 8506 w 9929"/>
              <a:gd name="connsiteY91" fmla="*/ 617 h 10000"/>
              <a:gd name="connsiteX92" fmla="*/ 8609 w 9929"/>
              <a:gd name="connsiteY92" fmla="*/ 679 h 10000"/>
              <a:gd name="connsiteX93" fmla="*/ 9077 w 9929"/>
              <a:gd name="connsiteY93" fmla="*/ 825 h 10000"/>
              <a:gd name="connsiteX94" fmla="*/ 8661 w 9929"/>
              <a:gd name="connsiteY94" fmla="*/ 454 h 10000"/>
              <a:gd name="connsiteX95" fmla="*/ 8964 w 9929"/>
              <a:gd name="connsiteY95" fmla="*/ 470 h 10000"/>
              <a:gd name="connsiteX96" fmla="*/ 8906 w 9929"/>
              <a:gd name="connsiteY96" fmla="*/ 324 h 10000"/>
              <a:gd name="connsiteX97" fmla="*/ 9077 w 9929"/>
              <a:gd name="connsiteY97" fmla="*/ 260 h 10000"/>
              <a:gd name="connsiteX98" fmla="*/ 9929 w 9929"/>
              <a:gd name="connsiteY98" fmla="*/ 535 h 10000"/>
              <a:gd name="connsiteX99" fmla="*/ 6621 w 9929"/>
              <a:gd name="connsiteY99" fmla="*/ 6519 h 10000"/>
              <a:gd name="connsiteX100" fmla="*/ 6213 w 9929"/>
              <a:gd name="connsiteY100" fmla="*/ 6260 h 10000"/>
              <a:gd name="connsiteX101" fmla="*/ 5814 w 9929"/>
              <a:gd name="connsiteY101" fmla="*/ 6458 h 10000"/>
              <a:gd name="connsiteX102" fmla="*/ 5717 w 9929"/>
              <a:gd name="connsiteY102" fmla="*/ 6390 h 10000"/>
              <a:gd name="connsiteX103" fmla="*/ 5336 w 9929"/>
              <a:gd name="connsiteY103" fmla="*/ 3850 h 10000"/>
              <a:gd name="connsiteX104" fmla="*/ 5519 w 9929"/>
              <a:gd name="connsiteY104" fmla="*/ 6554 h 10000"/>
              <a:gd name="connsiteX105" fmla="*/ 5149 w 9929"/>
              <a:gd name="connsiteY105" fmla="*/ 6618 h 10000"/>
              <a:gd name="connsiteX106" fmla="*/ 5013 w 9929"/>
              <a:gd name="connsiteY106" fmla="*/ 6554 h 10000"/>
              <a:gd name="connsiteX107" fmla="*/ 4973 w 9929"/>
              <a:gd name="connsiteY107" fmla="*/ 6618 h 10000"/>
              <a:gd name="connsiteX108" fmla="*/ 5173 w 9929"/>
              <a:gd name="connsiteY108" fmla="*/ 6862 h 10000"/>
              <a:gd name="connsiteX109" fmla="*/ 5035 w 9929"/>
              <a:gd name="connsiteY109" fmla="*/ 7007 h 10000"/>
              <a:gd name="connsiteX110" fmla="*/ 5048 w 9929"/>
              <a:gd name="connsiteY110" fmla="*/ 7216 h 10000"/>
              <a:gd name="connsiteX111" fmla="*/ 5256 w 9929"/>
              <a:gd name="connsiteY111" fmla="*/ 7233 h 10000"/>
              <a:gd name="connsiteX112" fmla="*/ 5343 w 9929"/>
              <a:gd name="connsiteY112" fmla="*/ 7429 h 10000"/>
              <a:gd name="connsiteX113" fmla="*/ 5296 w 9929"/>
              <a:gd name="connsiteY113" fmla="*/ 7571 h 10000"/>
              <a:gd name="connsiteX114" fmla="*/ 5149 w 9929"/>
              <a:gd name="connsiteY114" fmla="*/ 7475 h 10000"/>
              <a:gd name="connsiteX115" fmla="*/ 5013 w 9929"/>
              <a:gd name="connsiteY115" fmla="*/ 7555 h 10000"/>
              <a:gd name="connsiteX116" fmla="*/ 4904 w 9929"/>
              <a:gd name="connsiteY116" fmla="*/ 7475 h 10000"/>
              <a:gd name="connsiteX117" fmla="*/ 4845 w 9929"/>
              <a:gd name="connsiteY117" fmla="*/ 7346 h 10000"/>
              <a:gd name="connsiteX118" fmla="*/ 4709 w 9929"/>
              <a:gd name="connsiteY118" fmla="*/ 7429 h 10000"/>
              <a:gd name="connsiteX119" fmla="*/ 4587 w 9929"/>
              <a:gd name="connsiteY119" fmla="*/ 7346 h 10000"/>
              <a:gd name="connsiteX120" fmla="*/ 4482 w 9929"/>
              <a:gd name="connsiteY120" fmla="*/ 7475 h 10000"/>
              <a:gd name="connsiteX121" fmla="*/ 4321 w 9929"/>
              <a:gd name="connsiteY121" fmla="*/ 7490 h 10000"/>
              <a:gd name="connsiteX122" fmla="*/ 4213 w 9929"/>
              <a:gd name="connsiteY122" fmla="*/ 7346 h 10000"/>
              <a:gd name="connsiteX123" fmla="*/ 3651 w 9929"/>
              <a:gd name="connsiteY123" fmla="*/ 7297 h 10000"/>
              <a:gd name="connsiteX124" fmla="*/ 3582 w 9929"/>
              <a:gd name="connsiteY124" fmla="*/ 7379 h 10000"/>
              <a:gd name="connsiteX125" fmla="*/ 3530 w 9929"/>
              <a:gd name="connsiteY125" fmla="*/ 7379 h 10000"/>
              <a:gd name="connsiteX126" fmla="*/ 3433 w 9929"/>
              <a:gd name="connsiteY126" fmla="*/ 7541 h 10000"/>
              <a:gd name="connsiteX127" fmla="*/ 3449 w 9929"/>
              <a:gd name="connsiteY127" fmla="*/ 7702 h 10000"/>
              <a:gd name="connsiteX128" fmla="*/ 3387 w 9929"/>
              <a:gd name="connsiteY128" fmla="*/ 7702 h 10000"/>
              <a:gd name="connsiteX129" fmla="*/ 3338 w 9929"/>
              <a:gd name="connsiteY129" fmla="*/ 7571 h 10000"/>
              <a:gd name="connsiteX130" fmla="*/ 3261 w 9929"/>
              <a:gd name="connsiteY130" fmla="*/ 7589 h 10000"/>
              <a:gd name="connsiteX131" fmla="*/ 3235 w 9929"/>
              <a:gd name="connsiteY131" fmla="*/ 8058 h 10000"/>
              <a:gd name="connsiteX132" fmla="*/ 3325 w 9929"/>
              <a:gd name="connsiteY132" fmla="*/ 8204 h 10000"/>
              <a:gd name="connsiteX133" fmla="*/ 3325 w 9929"/>
              <a:gd name="connsiteY133" fmla="*/ 8333 h 10000"/>
              <a:gd name="connsiteX134" fmla="*/ 3412 w 9929"/>
              <a:gd name="connsiteY134" fmla="*/ 8317 h 10000"/>
              <a:gd name="connsiteX135" fmla="*/ 3530 w 9929"/>
              <a:gd name="connsiteY135" fmla="*/ 8250 h 10000"/>
              <a:gd name="connsiteX136" fmla="*/ 3637 w 9929"/>
              <a:gd name="connsiteY136" fmla="*/ 8463 h 10000"/>
              <a:gd name="connsiteX137" fmla="*/ 3712 w 9929"/>
              <a:gd name="connsiteY137" fmla="*/ 8593 h 10000"/>
              <a:gd name="connsiteX138" fmla="*/ 3789 w 9929"/>
              <a:gd name="connsiteY138" fmla="*/ 8770 h 10000"/>
              <a:gd name="connsiteX139" fmla="*/ 3923 w 9929"/>
              <a:gd name="connsiteY139" fmla="*/ 8800 h 10000"/>
              <a:gd name="connsiteX140" fmla="*/ 3751 w 9929"/>
              <a:gd name="connsiteY140" fmla="*/ 8949 h 10000"/>
              <a:gd name="connsiteX141" fmla="*/ 3637 w 9929"/>
              <a:gd name="connsiteY141" fmla="*/ 8819 h 10000"/>
              <a:gd name="connsiteX142" fmla="*/ 3514 w 9929"/>
              <a:gd name="connsiteY142" fmla="*/ 9352 h 10000"/>
              <a:gd name="connsiteX143" fmla="*/ 3660 w 9929"/>
              <a:gd name="connsiteY143" fmla="*/ 9483 h 10000"/>
              <a:gd name="connsiteX144" fmla="*/ 3789 w 9929"/>
              <a:gd name="connsiteY144" fmla="*/ 10000 h 10000"/>
              <a:gd name="connsiteX145" fmla="*/ 3675 w 9929"/>
              <a:gd name="connsiteY145" fmla="*/ 9903 h 10000"/>
              <a:gd name="connsiteX146" fmla="*/ 3555 w 9929"/>
              <a:gd name="connsiteY146" fmla="*/ 9854 h 10000"/>
              <a:gd name="connsiteX147" fmla="*/ 3412 w 9929"/>
              <a:gd name="connsiteY147" fmla="*/ 9823 h 10000"/>
              <a:gd name="connsiteX148" fmla="*/ 3325 w 9929"/>
              <a:gd name="connsiteY148" fmla="*/ 9772 h 10000"/>
              <a:gd name="connsiteX149" fmla="*/ 3223 w 9929"/>
              <a:gd name="connsiteY149" fmla="*/ 9740 h 10000"/>
              <a:gd name="connsiteX150" fmla="*/ 3143 w 9929"/>
              <a:gd name="connsiteY150" fmla="*/ 9564 h 10000"/>
              <a:gd name="connsiteX151" fmla="*/ 2965 w 9929"/>
              <a:gd name="connsiteY151" fmla="*/ 9677 h 10000"/>
              <a:gd name="connsiteX152" fmla="*/ 2796 w 9929"/>
              <a:gd name="connsiteY152" fmla="*/ 9662 h 10000"/>
              <a:gd name="connsiteX153" fmla="*/ 2689 w 9929"/>
              <a:gd name="connsiteY153" fmla="*/ 9515 h 10000"/>
              <a:gd name="connsiteX154" fmla="*/ 2412 w 9929"/>
              <a:gd name="connsiteY154" fmla="*/ 9367 h 10000"/>
              <a:gd name="connsiteX155" fmla="*/ 2123 w 9929"/>
              <a:gd name="connsiteY155" fmla="*/ 9384 h 10000"/>
              <a:gd name="connsiteX156" fmla="*/ 1827 w 9929"/>
              <a:gd name="connsiteY156" fmla="*/ 9143 h 10000"/>
              <a:gd name="connsiteX157" fmla="*/ 2066 w 9929"/>
              <a:gd name="connsiteY157" fmla="*/ 8899 h 10000"/>
              <a:gd name="connsiteX158" fmla="*/ 2091 w 9929"/>
              <a:gd name="connsiteY158" fmla="*/ 8705 h 10000"/>
              <a:gd name="connsiteX159" fmla="*/ 2091 w 9929"/>
              <a:gd name="connsiteY159" fmla="*/ 8494 h 10000"/>
              <a:gd name="connsiteX160" fmla="*/ 2100 w 9929"/>
              <a:gd name="connsiteY160" fmla="*/ 8349 h 10000"/>
              <a:gd name="connsiteX161" fmla="*/ 2261 w 9929"/>
              <a:gd name="connsiteY161" fmla="*/ 8283 h 10000"/>
              <a:gd name="connsiteX162" fmla="*/ 2177 w 9929"/>
              <a:gd name="connsiteY162" fmla="*/ 7977 h 10000"/>
              <a:gd name="connsiteX163" fmla="*/ 1995 w 9929"/>
              <a:gd name="connsiteY163" fmla="*/ 7900 h 10000"/>
              <a:gd name="connsiteX164" fmla="*/ 1912 w 9929"/>
              <a:gd name="connsiteY164" fmla="*/ 7848 h 10000"/>
              <a:gd name="connsiteX165" fmla="*/ 1787 w 9929"/>
              <a:gd name="connsiteY165" fmla="*/ 7900 h 10000"/>
              <a:gd name="connsiteX166" fmla="*/ 1522 w 9929"/>
              <a:gd name="connsiteY166" fmla="*/ 7817 h 10000"/>
              <a:gd name="connsiteX167" fmla="*/ 1313 w 9929"/>
              <a:gd name="connsiteY167" fmla="*/ 7508 h 10000"/>
              <a:gd name="connsiteX168" fmla="*/ 1144 w 9929"/>
              <a:gd name="connsiteY168" fmla="*/ 7411 h 10000"/>
              <a:gd name="connsiteX169" fmla="*/ 1074 w 9929"/>
              <a:gd name="connsiteY169" fmla="*/ 7136 h 10000"/>
              <a:gd name="connsiteX170" fmla="*/ 917 w 9929"/>
              <a:gd name="connsiteY170" fmla="*/ 7106 h 10000"/>
              <a:gd name="connsiteX171" fmla="*/ 773 w 9929"/>
              <a:gd name="connsiteY171" fmla="*/ 7199 h 10000"/>
              <a:gd name="connsiteX172" fmla="*/ 688 w 9929"/>
              <a:gd name="connsiteY172" fmla="*/ 7249 h 10000"/>
              <a:gd name="connsiteX173" fmla="*/ 646 w 9929"/>
              <a:gd name="connsiteY173" fmla="*/ 7121 h 10000"/>
              <a:gd name="connsiteX174" fmla="*/ 564 w 9929"/>
              <a:gd name="connsiteY174" fmla="*/ 7007 h 10000"/>
              <a:gd name="connsiteX175" fmla="*/ 773 w 9929"/>
              <a:gd name="connsiteY175" fmla="*/ 6976 h 10000"/>
              <a:gd name="connsiteX176" fmla="*/ 757 w 9929"/>
              <a:gd name="connsiteY176" fmla="*/ 6893 h 10000"/>
              <a:gd name="connsiteX177" fmla="*/ 708 w 9929"/>
              <a:gd name="connsiteY177" fmla="*/ 6845 h 10000"/>
              <a:gd name="connsiteX178" fmla="*/ 646 w 9929"/>
              <a:gd name="connsiteY178" fmla="*/ 6780 h 10000"/>
              <a:gd name="connsiteX179" fmla="*/ 529 w 9929"/>
              <a:gd name="connsiteY179" fmla="*/ 6458 h 10000"/>
              <a:gd name="connsiteX180" fmla="*/ 375 w 9929"/>
              <a:gd name="connsiteY180" fmla="*/ 6280 h 10000"/>
              <a:gd name="connsiteX181" fmla="*/ 220 w 9929"/>
              <a:gd name="connsiteY181" fmla="*/ 6280 h 10000"/>
              <a:gd name="connsiteX182" fmla="*/ 47 w 9929"/>
              <a:gd name="connsiteY182" fmla="*/ 6280 h 10000"/>
              <a:gd name="connsiteX183" fmla="*/ 0 w 9929"/>
              <a:gd name="connsiteY183" fmla="*/ 6036 h 10000"/>
              <a:gd name="connsiteX184" fmla="*/ 97 w 9929"/>
              <a:gd name="connsiteY184" fmla="*/ 5876 h 10000"/>
              <a:gd name="connsiteX0" fmla="*/ 98 w 9230"/>
              <a:gd name="connsiteY0" fmla="*/ 5876 h 10000"/>
              <a:gd name="connsiteX1" fmla="*/ 172 w 9230"/>
              <a:gd name="connsiteY1" fmla="*/ 5582 h 10000"/>
              <a:gd name="connsiteX2" fmla="*/ 285 w 9230"/>
              <a:gd name="connsiteY2" fmla="*/ 5325 h 10000"/>
              <a:gd name="connsiteX3" fmla="*/ 197 w 9230"/>
              <a:gd name="connsiteY3" fmla="*/ 5017 h 10000"/>
              <a:gd name="connsiteX4" fmla="*/ 197 w 9230"/>
              <a:gd name="connsiteY4" fmla="*/ 4838 h 10000"/>
              <a:gd name="connsiteX5" fmla="*/ 597 w 9230"/>
              <a:gd name="connsiteY5" fmla="*/ 4756 h 10000"/>
              <a:gd name="connsiteX6" fmla="*/ 313 w 9230"/>
              <a:gd name="connsiteY6" fmla="*/ 4661 h 10000"/>
              <a:gd name="connsiteX7" fmla="*/ 317 w 9230"/>
              <a:gd name="connsiteY7" fmla="*/ 4531 h 10000"/>
              <a:gd name="connsiteX8" fmla="*/ 141 w 9230"/>
              <a:gd name="connsiteY8" fmla="*/ 4565 h 10000"/>
              <a:gd name="connsiteX9" fmla="*/ 817 w 9230"/>
              <a:gd name="connsiteY9" fmla="*/ 3850 h 10000"/>
              <a:gd name="connsiteX10" fmla="*/ 517 w 9230"/>
              <a:gd name="connsiteY10" fmla="*/ 3108 h 10000"/>
              <a:gd name="connsiteX11" fmla="*/ 597 w 9230"/>
              <a:gd name="connsiteY11" fmla="*/ 2752 h 10000"/>
              <a:gd name="connsiteX12" fmla="*/ 419 w 9230"/>
              <a:gd name="connsiteY12" fmla="*/ 2348 h 10000"/>
              <a:gd name="connsiteX13" fmla="*/ 559 w 9230"/>
              <a:gd name="connsiteY13" fmla="*/ 2120 h 10000"/>
              <a:gd name="connsiteX14" fmla="*/ 313 w 9230"/>
              <a:gd name="connsiteY14" fmla="*/ 1813 h 10000"/>
              <a:gd name="connsiteX15" fmla="*/ 378 w 9230"/>
              <a:gd name="connsiteY15" fmla="*/ 1555 h 10000"/>
              <a:gd name="connsiteX16" fmla="*/ 713 w 9230"/>
              <a:gd name="connsiteY16" fmla="*/ 1263 h 10000"/>
              <a:gd name="connsiteX17" fmla="*/ 894 w 9230"/>
              <a:gd name="connsiteY17" fmla="*/ 1233 h 10000"/>
              <a:gd name="connsiteX18" fmla="*/ 1112 w 9230"/>
              <a:gd name="connsiteY18" fmla="*/ 1295 h 10000"/>
              <a:gd name="connsiteX19" fmla="*/ 924 w 9230"/>
              <a:gd name="connsiteY19" fmla="*/ 1360 h 10000"/>
              <a:gd name="connsiteX20" fmla="*/ 1082 w 9230"/>
              <a:gd name="connsiteY20" fmla="*/ 1472 h 10000"/>
              <a:gd name="connsiteX21" fmla="*/ 1595 w 9230"/>
              <a:gd name="connsiteY21" fmla="*/ 1505 h 10000"/>
              <a:gd name="connsiteX22" fmla="*/ 2537 w 9230"/>
              <a:gd name="connsiteY22" fmla="*/ 2107 h 10000"/>
              <a:gd name="connsiteX23" fmla="*/ 2549 w 9230"/>
              <a:gd name="connsiteY23" fmla="*/ 2394 h 10000"/>
              <a:gd name="connsiteX24" fmla="*/ 2154 w 9230"/>
              <a:gd name="connsiteY24" fmla="*/ 2670 h 10000"/>
              <a:gd name="connsiteX25" fmla="*/ 894 w 9230"/>
              <a:gd name="connsiteY25" fmla="*/ 2298 h 10000"/>
              <a:gd name="connsiteX26" fmla="*/ 1411 w 9230"/>
              <a:gd name="connsiteY26" fmla="*/ 2734 h 10000"/>
              <a:gd name="connsiteX27" fmla="*/ 1401 w 9230"/>
              <a:gd name="connsiteY27" fmla="*/ 3233 h 10000"/>
              <a:gd name="connsiteX28" fmla="*/ 1892 w 9230"/>
              <a:gd name="connsiteY28" fmla="*/ 3479 h 10000"/>
              <a:gd name="connsiteX29" fmla="*/ 2035 w 9230"/>
              <a:gd name="connsiteY29" fmla="*/ 3447 h 10000"/>
              <a:gd name="connsiteX30" fmla="*/ 1963 w 9230"/>
              <a:gd name="connsiteY30" fmla="*/ 3233 h 10000"/>
              <a:gd name="connsiteX31" fmla="*/ 1729 w 9230"/>
              <a:gd name="connsiteY31" fmla="*/ 3157 h 10000"/>
              <a:gd name="connsiteX32" fmla="*/ 1792 w 9230"/>
              <a:gd name="connsiteY32" fmla="*/ 2976 h 10000"/>
              <a:gd name="connsiteX33" fmla="*/ 2009 w 9230"/>
              <a:gd name="connsiteY33" fmla="*/ 3173 h 10000"/>
              <a:gd name="connsiteX34" fmla="*/ 2505 w 9230"/>
              <a:gd name="connsiteY34" fmla="*/ 3233 h 10000"/>
              <a:gd name="connsiteX35" fmla="*/ 2297 w 9230"/>
              <a:gd name="connsiteY35" fmla="*/ 2831 h 10000"/>
              <a:gd name="connsiteX36" fmla="*/ 2755 w 9230"/>
              <a:gd name="connsiteY36" fmla="*/ 2508 h 10000"/>
              <a:gd name="connsiteX37" fmla="*/ 3078 w 9230"/>
              <a:gd name="connsiteY37" fmla="*/ 2734 h 10000"/>
              <a:gd name="connsiteX38" fmla="*/ 3059 w 9230"/>
              <a:gd name="connsiteY38" fmla="*/ 1847 h 10000"/>
              <a:gd name="connsiteX39" fmla="*/ 2936 w 9230"/>
              <a:gd name="connsiteY39" fmla="*/ 1701 h 10000"/>
              <a:gd name="connsiteX40" fmla="*/ 3474 w 9230"/>
              <a:gd name="connsiteY40" fmla="*/ 1910 h 10000"/>
              <a:gd name="connsiteX41" fmla="*/ 3520 w 9230"/>
              <a:gd name="connsiteY41" fmla="*/ 2005 h 10000"/>
              <a:gd name="connsiteX42" fmla="*/ 3215 w 9230"/>
              <a:gd name="connsiteY42" fmla="*/ 2168 h 10000"/>
              <a:gd name="connsiteX43" fmla="*/ 3520 w 9230"/>
              <a:gd name="connsiteY43" fmla="*/ 2459 h 10000"/>
              <a:gd name="connsiteX44" fmla="*/ 3764 w 9230"/>
              <a:gd name="connsiteY44" fmla="*/ 2120 h 10000"/>
              <a:gd name="connsiteX45" fmla="*/ 4776 w 9230"/>
              <a:gd name="connsiteY45" fmla="*/ 1587 h 10000"/>
              <a:gd name="connsiteX46" fmla="*/ 4939 w 9230"/>
              <a:gd name="connsiteY46" fmla="*/ 1570 h 10000"/>
              <a:gd name="connsiteX47" fmla="*/ 4776 w 9230"/>
              <a:gd name="connsiteY47" fmla="*/ 1650 h 10000"/>
              <a:gd name="connsiteX48" fmla="*/ 5273 w 9230"/>
              <a:gd name="connsiteY48" fmla="*/ 3835 h 10000"/>
              <a:gd name="connsiteX49" fmla="*/ 5685 w 9230"/>
              <a:gd name="connsiteY49" fmla="*/ 1570 h 10000"/>
              <a:gd name="connsiteX50" fmla="*/ 5856 w 9230"/>
              <a:gd name="connsiteY50" fmla="*/ 1813 h 10000"/>
              <a:gd name="connsiteX51" fmla="*/ 6029 w 9230"/>
              <a:gd name="connsiteY51" fmla="*/ 1635 h 10000"/>
              <a:gd name="connsiteX52" fmla="*/ 5932 w 9230"/>
              <a:gd name="connsiteY52" fmla="*/ 1343 h 10000"/>
              <a:gd name="connsiteX53" fmla="*/ 6035 w 9230"/>
              <a:gd name="connsiteY53" fmla="*/ 1248 h 10000"/>
              <a:gd name="connsiteX54" fmla="*/ 6607 w 9230"/>
              <a:gd name="connsiteY54" fmla="*/ 1393 h 10000"/>
              <a:gd name="connsiteX55" fmla="*/ 7348 w 9230"/>
              <a:gd name="connsiteY55" fmla="*/ 1892 h 10000"/>
              <a:gd name="connsiteX56" fmla="*/ 7492 w 9230"/>
              <a:gd name="connsiteY56" fmla="*/ 1650 h 10000"/>
              <a:gd name="connsiteX57" fmla="*/ 7334 w 9230"/>
              <a:gd name="connsiteY57" fmla="*/ 1393 h 10000"/>
              <a:gd name="connsiteX58" fmla="*/ 7101 w 9230"/>
              <a:gd name="connsiteY58" fmla="*/ 1327 h 10000"/>
              <a:gd name="connsiteX59" fmla="*/ 7190 w 9230"/>
              <a:gd name="connsiteY59" fmla="*/ 923 h 10000"/>
              <a:gd name="connsiteX60" fmla="*/ 7034 w 9230"/>
              <a:gd name="connsiteY60" fmla="*/ 873 h 10000"/>
              <a:gd name="connsiteX61" fmla="*/ 7087 w 9230"/>
              <a:gd name="connsiteY61" fmla="*/ 679 h 10000"/>
              <a:gd name="connsiteX62" fmla="*/ 7354 w 9230"/>
              <a:gd name="connsiteY62" fmla="*/ 486 h 10000"/>
              <a:gd name="connsiteX63" fmla="*/ 7542 w 9230"/>
              <a:gd name="connsiteY63" fmla="*/ 0 h 10000"/>
              <a:gd name="connsiteX64" fmla="*/ 7923 w 9230"/>
              <a:gd name="connsiteY64" fmla="*/ 16 h 10000"/>
              <a:gd name="connsiteX65" fmla="*/ 8118 w 9230"/>
              <a:gd name="connsiteY65" fmla="*/ 80 h 10000"/>
              <a:gd name="connsiteX66" fmla="*/ 7969 w 9230"/>
              <a:gd name="connsiteY66" fmla="*/ 600 h 10000"/>
              <a:gd name="connsiteX67" fmla="*/ 8126 w 9230"/>
              <a:gd name="connsiteY67" fmla="*/ 843 h 10000"/>
              <a:gd name="connsiteX68" fmla="*/ 8077 w 9230"/>
              <a:gd name="connsiteY68" fmla="*/ 1555 h 10000"/>
              <a:gd name="connsiteX69" fmla="*/ 8273 w 9230"/>
              <a:gd name="connsiteY69" fmla="*/ 1798 h 10000"/>
              <a:gd name="connsiteX70" fmla="*/ 8190 w 9230"/>
              <a:gd name="connsiteY70" fmla="*/ 2057 h 10000"/>
              <a:gd name="connsiteX71" fmla="*/ 7904 w 9230"/>
              <a:gd name="connsiteY71" fmla="*/ 2250 h 10000"/>
              <a:gd name="connsiteX72" fmla="*/ 7992 w 9230"/>
              <a:gd name="connsiteY72" fmla="*/ 2348 h 10000"/>
              <a:gd name="connsiteX73" fmla="*/ 7611 w 9230"/>
              <a:gd name="connsiteY73" fmla="*/ 2442 h 10000"/>
              <a:gd name="connsiteX74" fmla="*/ 8022 w 9230"/>
              <a:gd name="connsiteY74" fmla="*/ 2621 h 10000"/>
              <a:gd name="connsiteX75" fmla="*/ 8483 w 9230"/>
              <a:gd name="connsiteY75" fmla="*/ 2057 h 10000"/>
              <a:gd name="connsiteX76" fmla="*/ 8428 w 9230"/>
              <a:gd name="connsiteY76" fmla="*/ 1701 h 10000"/>
              <a:gd name="connsiteX77" fmla="*/ 8581 w 9230"/>
              <a:gd name="connsiteY77" fmla="*/ 1650 h 10000"/>
              <a:gd name="connsiteX78" fmla="*/ 8828 w 9230"/>
              <a:gd name="connsiteY78" fmla="*/ 1587 h 10000"/>
              <a:gd name="connsiteX79" fmla="*/ 8946 w 9230"/>
              <a:gd name="connsiteY79" fmla="*/ 1781 h 10000"/>
              <a:gd name="connsiteX80" fmla="*/ 8934 w 9230"/>
              <a:gd name="connsiteY80" fmla="*/ 2057 h 10000"/>
              <a:gd name="connsiteX81" fmla="*/ 9230 w 9230"/>
              <a:gd name="connsiteY81" fmla="*/ 2135 h 10000"/>
              <a:gd name="connsiteX82" fmla="*/ 8998 w 9230"/>
              <a:gd name="connsiteY82" fmla="*/ 2039 h 10000"/>
              <a:gd name="connsiteX83" fmla="*/ 9096 w 9230"/>
              <a:gd name="connsiteY83" fmla="*/ 1877 h 10000"/>
              <a:gd name="connsiteX84" fmla="*/ 9009 w 9230"/>
              <a:gd name="connsiteY84" fmla="*/ 1650 h 10000"/>
              <a:gd name="connsiteX85" fmla="*/ 8322 w 9230"/>
              <a:gd name="connsiteY85" fmla="*/ 1489 h 10000"/>
              <a:gd name="connsiteX86" fmla="*/ 8428 w 9230"/>
              <a:gd name="connsiteY86" fmla="*/ 940 h 10000"/>
              <a:gd name="connsiteX87" fmla="*/ 8190 w 9230"/>
              <a:gd name="connsiteY87" fmla="*/ 600 h 10000"/>
              <a:gd name="connsiteX88" fmla="*/ 8535 w 9230"/>
              <a:gd name="connsiteY88" fmla="*/ 276 h 10000"/>
              <a:gd name="connsiteX89" fmla="*/ 8495 w 9230"/>
              <a:gd name="connsiteY89" fmla="*/ 49 h 10000"/>
              <a:gd name="connsiteX90" fmla="*/ 8648 w 9230"/>
              <a:gd name="connsiteY90" fmla="*/ 179 h 10000"/>
              <a:gd name="connsiteX91" fmla="*/ 8567 w 9230"/>
              <a:gd name="connsiteY91" fmla="*/ 617 h 10000"/>
              <a:gd name="connsiteX92" fmla="*/ 8671 w 9230"/>
              <a:gd name="connsiteY92" fmla="*/ 679 h 10000"/>
              <a:gd name="connsiteX93" fmla="*/ 9142 w 9230"/>
              <a:gd name="connsiteY93" fmla="*/ 825 h 10000"/>
              <a:gd name="connsiteX94" fmla="*/ 8723 w 9230"/>
              <a:gd name="connsiteY94" fmla="*/ 454 h 10000"/>
              <a:gd name="connsiteX95" fmla="*/ 9028 w 9230"/>
              <a:gd name="connsiteY95" fmla="*/ 470 h 10000"/>
              <a:gd name="connsiteX96" fmla="*/ 8970 w 9230"/>
              <a:gd name="connsiteY96" fmla="*/ 324 h 10000"/>
              <a:gd name="connsiteX97" fmla="*/ 9142 w 9230"/>
              <a:gd name="connsiteY97" fmla="*/ 260 h 10000"/>
              <a:gd name="connsiteX98" fmla="*/ 6668 w 9230"/>
              <a:gd name="connsiteY98" fmla="*/ 6519 h 10000"/>
              <a:gd name="connsiteX99" fmla="*/ 6257 w 9230"/>
              <a:gd name="connsiteY99" fmla="*/ 6260 h 10000"/>
              <a:gd name="connsiteX100" fmla="*/ 5856 w 9230"/>
              <a:gd name="connsiteY100" fmla="*/ 6458 h 10000"/>
              <a:gd name="connsiteX101" fmla="*/ 5758 w 9230"/>
              <a:gd name="connsiteY101" fmla="*/ 6390 h 10000"/>
              <a:gd name="connsiteX102" fmla="*/ 5374 w 9230"/>
              <a:gd name="connsiteY102" fmla="*/ 3850 h 10000"/>
              <a:gd name="connsiteX103" fmla="*/ 5558 w 9230"/>
              <a:gd name="connsiteY103" fmla="*/ 6554 h 10000"/>
              <a:gd name="connsiteX104" fmla="*/ 5186 w 9230"/>
              <a:gd name="connsiteY104" fmla="*/ 6618 h 10000"/>
              <a:gd name="connsiteX105" fmla="*/ 5049 w 9230"/>
              <a:gd name="connsiteY105" fmla="*/ 6554 h 10000"/>
              <a:gd name="connsiteX106" fmla="*/ 5009 w 9230"/>
              <a:gd name="connsiteY106" fmla="*/ 6618 h 10000"/>
              <a:gd name="connsiteX107" fmla="*/ 5210 w 9230"/>
              <a:gd name="connsiteY107" fmla="*/ 6862 h 10000"/>
              <a:gd name="connsiteX108" fmla="*/ 5071 w 9230"/>
              <a:gd name="connsiteY108" fmla="*/ 7007 h 10000"/>
              <a:gd name="connsiteX109" fmla="*/ 5084 w 9230"/>
              <a:gd name="connsiteY109" fmla="*/ 7216 h 10000"/>
              <a:gd name="connsiteX110" fmla="*/ 5294 w 9230"/>
              <a:gd name="connsiteY110" fmla="*/ 7233 h 10000"/>
              <a:gd name="connsiteX111" fmla="*/ 5381 w 9230"/>
              <a:gd name="connsiteY111" fmla="*/ 7429 h 10000"/>
              <a:gd name="connsiteX112" fmla="*/ 5334 w 9230"/>
              <a:gd name="connsiteY112" fmla="*/ 7571 h 10000"/>
              <a:gd name="connsiteX113" fmla="*/ 5186 w 9230"/>
              <a:gd name="connsiteY113" fmla="*/ 7475 h 10000"/>
              <a:gd name="connsiteX114" fmla="*/ 5049 w 9230"/>
              <a:gd name="connsiteY114" fmla="*/ 7555 h 10000"/>
              <a:gd name="connsiteX115" fmla="*/ 4939 w 9230"/>
              <a:gd name="connsiteY115" fmla="*/ 7475 h 10000"/>
              <a:gd name="connsiteX116" fmla="*/ 4880 w 9230"/>
              <a:gd name="connsiteY116" fmla="*/ 7346 h 10000"/>
              <a:gd name="connsiteX117" fmla="*/ 4743 w 9230"/>
              <a:gd name="connsiteY117" fmla="*/ 7429 h 10000"/>
              <a:gd name="connsiteX118" fmla="*/ 4620 w 9230"/>
              <a:gd name="connsiteY118" fmla="*/ 7346 h 10000"/>
              <a:gd name="connsiteX119" fmla="*/ 4514 w 9230"/>
              <a:gd name="connsiteY119" fmla="*/ 7475 h 10000"/>
              <a:gd name="connsiteX120" fmla="*/ 4352 w 9230"/>
              <a:gd name="connsiteY120" fmla="*/ 7490 h 10000"/>
              <a:gd name="connsiteX121" fmla="*/ 4243 w 9230"/>
              <a:gd name="connsiteY121" fmla="*/ 7346 h 10000"/>
              <a:gd name="connsiteX122" fmla="*/ 3677 w 9230"/>
              <a:gd name="connsiteY122" fmla="*/ 7297 h 10000"/>
              <a:gd name="connsiteX123" fmla="*/ 3608 w 9230"/>
              <a:gd name="connsiteY123" fmla="*/ 7379 h 10000"/>
              <a:gd name="connsiteX124" fmla="*/ 3555 w 9230"/>
              <a:gd name="connsiteY124" fmla="*/ 7379 h 10000"/>
              <a:gd name="connsiteX125" fmla="*/ 3458 w 9230"/>
              <a:gd name="connsiteY125" fmla="*/ 7541 h 10000"/>
              <a:gd name="connsiteX126" fmla="*/ 3474 w 9230"/>
              <a:gd name="connsiteY126" fmla="*/ 7702 h 10000"/>
              <a:gd name="connsiteX127" fmla="*/ 3411 w 9230"/>
              <a:gd name="connsiteY127" fmla="*/ 7702 h 10000"/>
              <a:gd name="connsiteX128" fmla="*/ 3362 w 9230"/>
              <a:gd name="connsiteY128" fmla="*/ 7571 h 10000"/>
              <a:gd name="connsiteX129" fmla="*/ 3284 w 9230"/>
              <a:gd name="connsiteY129" fmla="*/ 7589 h 10000"/>
              <a:gd name="connsiteX130" fmla="*/ 3258 w 9230"/>
              <a:gd name="connsiteY130" fmla="*/ 8058 h 10000"/>
              <a:gd name="connsiteX131" fmla="*/ 3349 w 9230"/>
              <a:gd name="connsiteY131" fmla="*/ 8204 h 10000"/>
              <a:gd name="connsiteX132" fmla="*/ 3349 w 9230"/>
              <a:gd name="connsiteY132" fmla="*/ 8333 h 10000"/>
              <a:gd name="connsiteX133" fmla="*/ 3436 w 9230"/>
              <a:gd name="connsiteY133" fmla="*/ 8317 h 10000"/>
              <a:gd name="connsiteX134" fmla="*/ 3555 w 9230"/>
              <a:gd name="connsiteY134" fmla="*/ 8250 h 10000"/>
              <a:gd name="connsiteX135" fmla="*/ 3663 w 9230"/>
              <a:gd name="connsiteY135" fmla="*/ 8463 h 10000"/>
              <a:gd name="connsiteX136" fmla="*/ 3739 w 9230"/>
              <a:gd name="connsiteY136" fmla="*/ 8593 h 10000"/>
              <a:gd name="connsiteX137" fmla="*/ 3816 w 9230"/>
              <a:gd name="connsiteY137" fmla="*/ 8770 h 10000"/>
              <a:gd name="connsiteX138" fmla="*/ 3951 w 9230"/>
              <a:gd name="connsiteY138" fmla="*/ 8800 h 10000"/>
              <a:gd name="connsiteX139" fmla="*/ 3778 w 9230"/>
              <a:gd name="connsiteY139" fmla="*/ 8949 h 10000"/>
              <a:gd name="connsiteX140" fmla="*/ 3663 w 9230"/>
              <a:gd name="connsiteY140" fmla="*/ 8819 h 10000"/>
              <a:gd name="connsiteX141" fmla="*/ 3539 w 9230"/>
              <a:gd name="connsiteY141" fmla="*/ 9352 h 10000"/>
              <a:gd name="connsiteX142" fmla="*/ 3686 w 9230"/>
              <a:gd name="connsiteY142" fmla="*/ 9483 h 10000"/>
              <a:gd name="connsiteX143" fmla="*/ 3816 w 9230"/>
              <a:gd name="connsiteY143" fmla="*/ 10000 h 10000"/>
              <a:gd name="connsiteX144" fmla="*/ 3701 w 9230"/>
              <a:gd name="connsiteY144" fmla="*/ 9903 h 10000"/>
              <a:gd name="connsiteX145" fmla="*/ 3580 w 9230"/>
              <a:gd name="connsiteY145" fmla="*/ 9854 h 10000"/>
              <a:gd name="connsiteX146" fmla="*/ 3436 w 9230"/>
              <a:gd name="connsiteY146" fmla="*/ 9823 h 10000"/>
              <a:gd name="connsiteX147" fmla="*/ 3349 w 9230"/>
              <a:gd name="connsiteY147" fmla="*/ 9772 h 10000"/>
              <a:gd name="connsiteX148" fmla="*/ 3246 w 9230"/>
              <a:gd name="connsiteY148" fmla="*/ 9740 h 10000"/>
              <a:gd name="connsiteX149" fmla="*/ 3165 w 9230"/>
              <a:gd name="connsiteY149" fmla="*/ 9564 h 10000"/>
              <a:gd name="connsiteX150" fmla="*/ 2986 w 9230"/>
              <a:gd name="connsiteY150" fmla="*/ 9677 h 10000"/>
              <a:gd name="connsiteX151" fmla="*/ 2816 w 9230"/>
              <a:gd name="connsiteY151" fmla="*/ 9662 h 10000"/>
              <a:gd name="connsiteX152" fmla="*/ 2708 w 9230"/>
              <a:gd name="connsiteY152" fmla="*/ 9515 h 10000"/>
              <a:gd name="connsiteX153" fmla="*/ 2429 w 9230"/>
              <a:gd name="connsiteY153" fmla="*/ 9367 h 10000"/>
              <a:gd name="connsiteX154" fmla="*/ 2138 w 9230"/>
              <a:gd name="connsiteY154" fmla="*/ 9384 h 10000"/>
              <a:gd name="connsiteX155" fmla="*/ 1840 w 9230"/>
              <a:gd name="connsiteY155" fmla="*/ 9143 h 10000"/>
              <a:gd name="connsiteX156" fmla="*/ 2081 w 9230"/>
              <a:gd name="connsiteY156" fmla="*/ 8899 h 10000"/>
              <a:gd name="connsiteX157" fmla="*/ 2106 w 9230"/>
              <a:gd name="connsiteY157" fmla="*/ 8705 h 10000"/>
              <a:gd name="connsiteX158" fmla="*/ 2106 w 9230"/>
              <a:gd name="connsiteY158" fmla="*/ 8494 h 10000"/>
              <a:gd name="connsiteX159" fmla="*/ 2115 w 9230"/>
              <a:gd name="connsiteY159" fmla="*/ 8349 h 10000"/>
              <a:gd name="connsiteX160" fmla="*/ 2277 w 9230"/>
              <a:gd name="connsiteY160" fmla="*/ 8283 h 10000"/>
              <a:gd name="connsiteX161" fmla="*/ 2193 w 9230"/>
              <a:gd name="connsiteY161" fmla="*/ 7977 h 10000"/>
              <a:gd name="connsiteX162" fmla="*/ 2009 w 9230"/>
              <a:gd name="connsiteY162" fmla="*/ 7900 h 10000"/>
              <a:gd name="connsiteX163" fmla="*/ 1926 w 9230"/>
              <a:gd name="connsiteY163" fmla="*/ 7848 h 10000"/>
              <a:gd name="connsiteX164" fmla="*/ 1800 w 9230"/>
              <a:gd name="connsiteY164" fmla="*/ 7900 h 10000"/>
              <a:gd name="connsiteX165" fmla="*/ 1533 w 9230"/>
              <a:gd name="connsiteY165" fmla="*/ 7817 h 10000"/>
              <a:gd name="connsiteX166" fmla="*/ 1322 w 9230"/>
              <a:gd name="connsiteY166" fmla="*/ 7508 h 10000"/>
              <a:gd name="connsiteX167" fmla="*/ 1152 w 9230"/>
              <a:gd name="connsiteY167" fmla="*/ 7411 h 10000"/>
              <a:gd name="connsiteX168" fmla="*/ 1082 w 9230"/>
              <a:gd name="connsiteY168" fmla="*/ 7136 h 10000"/>
              <a:gd name="connsiteX169" fmla="*/ 924 w 9230"/>
              <a:gd name="connsiteY169" fmla="*/ 7106 h 10000"/>
              <a:gd name="connsiteX170" fmla="*/ 779 w 9230"/>
              <a:gd name="connsiteY170" fmla="*/ 7199 h 10000"/>
              <a:gd name="connsiteX171" fmla="*/ 693 w 9230"/>
              <a:gd name="connsiteY171" fmla="*/ 7249 h 10000"/>
              <a:gd name="connsiteX172" fmla="*/ 651 w 9230"/>
              <a:gd name="connsiteY172" fmla="*/ 7121 h 10000"/>
              <a:gd name="connsiteX173" fmla="*/ 568 w 9230"/>
              <a:gd name="connsiteY173" fmla="*/ 7007 h 10000"/>
              <a:gd name="connsiteX174" fmla="*/ 779 w 9230"/>
              <a:gd name="connsiteY174" fmla="*/ 6976 h 10000"/>
              <a:gd name="connsiteX175" fmla="*/ 762 w 9230"/>
              <a:gd name="connsiteY175" fmla="*/ 6893 h 10000"/>
              <a:gd name="connsiteX176" fmla="*/ 713 w 9230"/>
              <a:gd name="connsiteY176" fmla="*/ 6845 h 10000"/>
              <a:gd name="connsiteX177" fmla="*/ 651 w 9230"/>
              <a:gd name="connsiteY177" fmla="*/ 6780 h 10000"/>
              <a:gd name="connsiteX178" fmla="*/ 533 w 9230"/>
              <a:gd name="connsiteY178" fmla="*/ 6458 h 10000"/>
              <a:gd name="connsiteX179" fmla="*/ 378 w 9230"/>
              <a:gd name="connsiteY179" fmla="*/ 6280 h 10000"/>
              <a:gd name="connsiteX180" fmla="*/ 222 w 9230"/>
              <a:gd name="connsiteY180" fmla="*/ 6280 h 10000"/>
              <a:gd name="connsiteX181" fmla="*/ 47 w 9230"/>
              <a:gd name="connsiteY181" fmla="*/ 6280 h 10000"/>
              <a:gd name="connsiteX182" fmla="*/ 0 w 9230"/>
              <a:gd name="connsiteY182" fmla="*/ 6036 h 10000"/>
              <a:gd name="connsiteX183" fmla="*/ 98 w 9230"/>
              <a:gd name="connsiteY183" fmla="*/ 5876 h 10000"/>
              <a:gd name="connsiteX0" fmla="*/ 106 w 10000"/>
              <a:gd name="connsiteY0" fmla="*/ 5876 h 10000"/>
              <a:gd name="connsiteX1" fmla="*/ 186 w 10000"/>
              <a:gd name="connsiteY1" fmla="*/ 5582 h 10000"/>
              <a:gd name="connsiteX2" fmla="*/ 309 w 10000"/>
              <a:gd name="connsiteY2" fmla="*/ 5325 h 10000"/>
              <a:gd name="connsiteX3" fmla="*/ 213 w 10000"/>
              <a:gd name="connsiteY3" fmla="*/ 5017 h 10000"/>
              <a:gd name="connsiteX4" fmla="*/ 213 w 10000"/>
              <a:gd name="connsiteY4" fmla="*/ 4838 h 10000"/>
              <a:gd name="connsiteX5" fmla="*/ 647 w 10000"/>
              <a:gd name="connsiteY5" fmla="*/ 4756 h 10000"/>
              <a:gd name="connsiteX6" fmla="*/ 339 w 10000"/>
              <a:gd name="connsiteY6" fmla="*/ 4661 h 10000"/>
              <a:gd name="connsiteX7" fmla="*/ 343 w 10000"/>
              <a:gd name="connsiteY7" fmla="*/ 4531 h 10000"/>
              <a:gd name="connsiteX8" fmla="*/ 153 w 10000"/>
              <a:gd name="connsiteY8" fmla="*/ 4565 h 10000"/>
              <a:gd name="connsiteX9" fmla="*/ 885 w 10000"/>
              <a:gd name="connsiteY9" fmla="*/ 3850 h 10000"/>
              <a:gd name="connsiteX10" fmla="*/ 560 w 10000"/>
              <a:gd name="connsiteY10" fmla="*/ 3108 h 10000"/>
              <a:gd name="connsiteX11" fmla="*/ 647 w 10000"/>
              <a:gd name="connsiteY11" fmla="*/ 2752 h 10000"/>
              <a:gd name="connsiteX12" fmla="*/ 454 w 10000"/>
              <a:gd name="connsiteY12" fmla="*/ 2348 h 10000"/>
              <a:gd name="connsiteX13" fmla="*/ 606 w 10000"/>
              <a:gd name="connsiteY13" fmla="*/ 2120 h 10000"/>
              <a:gd name="connsiteX14" fmla="*/ 339 w 10000"/>
              <a:gd name="connsiteY14" fmla="*/ 1813 h 10000"/>
              <a:gd name="connsiteX15" fmla="*/ 410 w 10000"/>
              <a:gd name="connsiteY15" fmla="*/ 1555 h 10000"/>
              <a:gd name="connsiteX16" fmla="*/ 772 w 10000"/>
              <a:gd name="connsiteY16" fmla="*/ 1263 h 10000"/>
              <a:gd name="connsiteX17" fmla="*/ 969 w 10000"/>
              <a:gd name="connsiteY17" fmla="*/ 1233 h 10000"/>
              <a:gd name="connsiteX18" fmla="*/ 1205 w 10000"/>
              <a:gd name="connsiteY18" fmla="*/ 1295 h 10000"/>
              <a:gd name="connsiteX19" fmla="*/ 1001 w 10000"/>
              <a:gd name="connsiteY19" fmla="*/ 1360 h 10000"/>
              <a:gd name="connsiteX20" fmla="*/ 1172 w 10000"/>
              <a:gd name="connsiteY20" fmla="*/ 1472 h 10000"/>
              <a:gd name="connsiteX21" fmla="*/ 1728 w 10000"/>
              <a:gd name="connsiteY21" fmla="*/ 1505 h 10000"/>
              <a:gd name="connsiteX22" fmla="*/ 2749 w 10000"/>
              <a:gd name="connsiteY22" fmla="*/ 2107 h 10000"/>
              <a:gd name="connsiteX23" fmla="*/ 2762 w 10000"/>
              <a:gd name="connsiteY23" fmla="*/ 2394 h 10000"/>
              <a:gd name="connsiteX24" fmla="*/ 2334 w 10000"/>
              <a:gd name="connsiteY24" fmla="*/ 2670 h 10000"/>
              <a:gd name="connsiteX25" fmla="*/ 969 w 10000"/>
              <a:gd name="connsiteY25" fmla="*/ 2298 h 10000"/>
              <a:gd name="connsiteX26" fmla="*/ 1529 w 10000"/>
              <a:gd name="connsiteY26" fmla="*/ 2734 h 10000"/>
              <a:gd name="connsiteX27" fmla="*/ 1518 w 10000"/>
              <a:gd name="connsiteY27" fmla="*/ 3233 h 10000"/>
              <a:gd name="connsiteX28" fmla="*/ 2050 w 10000"/>
              <a:gd name="connsiteY28" fmla="*/ 3479 h 10000"/>
              <a:gd name="connsiteX29" fmla="*/ 2205 w 10000"/>
              <a:gd name="connsiteY29" fmla="*/ 3447 h 10000"/>
              <a:gd name="connsiteX30" fmla="*/ 2127 w 10000"/>
              <a:gd name="connsiteY30" fmla="*/ 3233 h 10000"/>
              <a:gd name="connsiteX31" fmla="*/ 1873 w 10000"/>
              <a:gd name="connsiteY31" fmla="*/ 3157 h 10000"/>
              <a:gd name="connsiteX32" fmla="*/ 1941 w 10000"/>
              <a:gd name="connsiteY32" fmla="*/ 2976 h 10000"/>
              <a:gd name="connsiteX33" fmla="*/ 2177 w 10000"/>
              <a:gd name="connsiteY33" fmla="*/ 3173 h 10000"/>
              <a:gd name="connsiteX34" fmla="*/ 2714 w 10000"/>
              <a:gd name="connsiteY34" fmla="*/ 3233 h 10000"/>
              <a:gd name="connsiteX35" fmla="*/ 2489 w 10000"/>
              <a:gd name="connsiteY35" fmla="*/ 2831 h 10000"/>
              <a:gd name="connsiteX36" fmla="*/ 2985 w 10000"/>
              <a:gd name="connsiteY36" fmla="*/ 2508 h 10000"/>
              <a:gd name="connsiteX37" fmla="*/ 3335 w 10000"/>
              <a:gd name="connsiteY37" fmla="*/ 2734 h 10000"/>
              <a:gd name="connsiteX38" fmla="*/ 3314 w 10000"/>
              <a:gd name="connsiteY38" fmla="*/ 1847 h 10000"/>
              <a:gd name="connsiteX39" fmla="*/ 3181 w 10000"/>
              <a:gd name="connsiteY39" fmla="*/ 1701 h 10000"/>
              <a:gd name="connsiteX40" fmla="*/ 3764 w 10000"/>
              <a:gd name="connsiteY40" fmla="*/ 1910 h 10000"/>
              <a:gd name="connsiteX41" fmla="*/ 3814 w 10000"/>
              <a:gd name="connsiteY41" fmla="*/ 2005 h 10000"/>
              <a:gd name="connsiteX42" fmla="*/ 3483 w 10000"/>
              <a:gd name="connsiteY42" fmla="*/ 2168 h 10000"/>
              <a:gd name="connsiteX43" fmla="*/ 3814 w 10000"/>
              <a:gd name="connsiteY43" fmla="*/ 2459 h 10000"/>
              <a:gd name="connsiteX44" fmla="*/ 4078 w 10000"/>
              <a:gd name="connsiteY44" fmla="*/ 2120 h 10000"/>
              <a:gd name="connsiteX45" fmla="*/ 5174 w 10000"/>
              <a:gd name="connsiteY45" fmla="*/ 1587 h 10000"/>
              <a:gd name="connsiteX46" fmla="*/ 5351 w 10000"/>
              <a:gd name="connsiteY46" fmla="*/ 1570 h 10000"/>
              <a:gd name="connsiteX47" fmla="*/ 5174 w 10000"/>
              <a:gd name="connsiteY47" fmla="*/ 1650 h 10000"/>
              <a:gd name="connsiteX48" fmla="*/ 5713 w 10000"/>
              <a:gd name="connsiteY48" fmla="*/ 3835 h 10000"/>
              <a:gd name="connsiteX49" fmla="*/ 6159 w 10000"/>
              <a:gd name="connsiteY49" fmla="*/ 1570 h 10000"/>
              <a:gd name="connsiteX50" fmla="*/ 6345 w 10000"/>
              <a:gd name="connsiteY50" fmla="*/ 1813 h 10000"/>
              <a:gd name="connsiteX51" fmla="*/ 6532 w 10000"/>
              <a:gd name="connsiteY51" fmla="*/ 1635 h 10000"/>
              <a:gd name="connsiteX52" fmla="*/ 6427 w 10000"/>
              <a:gd name="connsiteY52" fmla="*/ 1343 h 10000"/>
              <a:gd name="connsiteX53" fmla="*/ 6538 w 10000"/>
              <a:gd name="connsiteY53" fmla="*/ 1248 h 10000"/>
              <a:gd name="connsiteX54" fmla="*/ 7158 w 10000"/>
              <a:gd name="connsiteY54" fmla="*/ 1393 h 10000"/>
              <a:gd name="connsiteX55" fmla="*/ 7961 w 10000"/>
              <a:gd name="connsiteY55" fmla="*/ 1892 h 10000"/>
              <a:gd name="connsiteX56" fmla="*/ 8117 w 10000"/>
              <a:gd name="connsiteY56" fmla="*/ 1650 h 10000"/>
              <a:gd name="connsiteX57" fmla="*/ 7946 w 10000"/>
              <a:gd name="connsiteY57" fmla="*/ 1393 h 10000"/>
              <a:gd name="connsiteX58" fmla="*/ 7693 w 10000"/>
              <a:gd name="connsiteY58" fmla="*/ 1327 h 10000"/>
              <a:gd name="connsiteX59" fmla="*/ 7790 w 10000"/>
              <a:gd name="connsiteY59" fmla="*/ 923 h 10000"/>
              <a:gd name="connsiteX60" fmla="*/ 7621 w 10000"/>
              <a:gd name="connsiteY60" fmla="*/ 873 h 10000"/>
              <a:gd name="connsiteX61" fmla="*/ 7678 w 10000"/>
              <a:gd name="connsiteY61" fmla="*/ 679 h 10000"/>
              <a:gd name="connsiteX62" fmla="*/ 7967 w 10000"/>
              <a:gd name="connsiteY62" fmla="*/ 486 h 10000"/>
              <a:gd name="connsiteX63" fmla="*/ 8171 w 10000"/>
              <a:gd name="connsiteY63" fmla="*/ 0 h 10000"/>
              <a:gd name="connsiteX64" fmla="*/ 8584 w 10000"/>
              <a:gd name="connsiteY64" fmla="*/ 16 h 10000"/>
              <a:gd name="connsiteX65" fmla="*/ 8795 w 10000"/>
              <a:gd name="connsiteY65" fmla="*/ 80 h 10000"/>
              <a:gd name="connsiteX66" fmla="*/ 8634 w 10000"/>
              <a:gd name="connsiteY66" fmla="*/ 600 h 10000"/>
              <a:gd name="connsiteX67" fmla="*/ 8804 w 10000"/>
              <a:gd name="connsiteY67" fmla="*/ 843 h 10000"/>
              <a:gd name="connsiteX68" fmla="*/ 8751 w 10000"/>
              <a:gd name="connsiteY68" fmla="*/ 1555 h 10000"/>
              <a:gd name="connsiteX69" fmla="*/ 8963 w 10000"/>
              <a:gd name="connsiteY69" fmla="*/ 1798 h 10000"/>
              <a:gd name="connsiteX70" fmla="*/ 8873 w 10000"/>
              <a:gd name="connsiteY70" fmla="*/ 2057 h 10000"/>
              <a:gd name="connsiteX71" fmla="*/ 8563 w 10000"/>
              <a:gd name="connsiteY71" fmla="*/ 2250 h 10000"/>
              <a:gd name="connsiteX72" fmla="*/ 8659 w 10000"/>
              <a:gd name="connsiteY72" fmla="*/ 2348 h 10000"/>
              <a:gd name="connsiteX73" fmla="*/ 8246 w 10000"/>
              <a:gd name="connsiteY73" fmla="*/ 2442 h 10000"/>
              <a:gd name="connsiteX74" fmla="*/ 8691 w 10000"/>
              <a:gd name="connsiteY74" fmla="*/ 2621 h 10000"/>
              <a:gd name="connsiteX75" fmla="*/ 9191 w 10000"/>
              <a:gd name="connsiteY75" fmla="*/ 2057 h 10000"/>
              <a:gd name="connsiteX76" fmla="*/ 9131 w 10000"/>
              <a:gd name="connsiteY76" fmla="*/ 1701 h 10000"/>
              <a:gd name="connsiteX77" fmla="*/ 9297 w 10000"/>
              <a:gd name="connsiteY77" fmla="*/ 1650 h 10000"/>
              <a:gd name="connsiteX78" fmla="*/ 9255 w 10000"/>
              <a:gd name="connsiteY78" fmla="*/ 1719 h 10000"/>
              <a:gd name="connsiteX79" fmla="*/ 9564 w 10000"/>
              <a:gd name="connsiteY79" fmla="*/ 1587 h 10000"/>
              <a:gd name="connsiteX80" fmla="*/ 9692 w 10000"/>
              <a:gd name="connsiteY80" fmla="*/ 1781 h 10000"/>
              <a:gd name="connsiteX81" fmla="*/ 9679 w 10000"/>
              <a:gd name="connsiteY81" fmla="*/ 2057 h 10000"/>
              <a:gd name="connsiteX82" fmla="*/ 10000 w 10000"/>
              <a:gd name="connsiteY82" fmla="*/ 2135 h 10000"/>
              <a:gd name="connsiteX83" fmla="*/ 9749 w 10000"/>
              <a:gd name="connsiteY83" fmla="*/ 2039 h 10000"/>
              <a:gd name="connsiteX84" fmla="*/ 9855 w 10000"/>
              <a:gd name="connsiteY84" fmla="*/ 1877 h 10000"/>
              <a:gd name="connsiteX85" fmla="*/ 9761 w 10000"/>
              <a:gd name="connsiteY85" fmla="*/ 1650 h 10000"/>
              <a:gd name="connsiteX86" fmla="*/ 9016 w 10000"/>
              <a:gd name="connsiteY86" fmla="*/ 1489 h 10000"/>
              <a:gd name="connsiteX87" fmla="*/ 9131 w 10000"/>
              <a:gd name="connsiteY87" fmla="*/ 940 h 10000"/>
              <a:gd name="connsiteX88" fmla="*/ 8873 w 10000"/>
              <a:gd name="connsiteY88" fmla="*/ 600 h 10000"/>
              <a:gd name="connsiteX89" fmla="*/ 9247 w 10000"/>
              <a:gd name="connsiteY89" fmla="*/ 276 h 10000"/>
              <a:gd name="connsiteX90" fmla="*/ 9204 w 10000"/>
              <a:gd name="connsiteY90" fmla="*/ 49 h 10000"/>
              <a:gd name="connsiteX91" fmla="*/ 9369 w 10000"/>
              <a:gd name="connsiteY91" fmla="*/ 179 h 10000"/>
              <a:gd name="connsiteX92" fmla="*/ 9282 w 10000"/>
              <a:gd name="connsiteY92" fmla="*/ 617 h 10000"/>
              <a:gd name="connsiteX93" fmla="*/ 9394 w 10000"/>
              <a:gd name="connsiteY93" fmla="*/ 679 h 10000"/>
              <a:gd name="connsiteX94" fmla="*/ 9905 w 10000"/>
              <a:gd name="connsiteY94" fmla="*/ 825 h 10000"/>
              <a:gd name="connsiteX95" fmla="*/ 9451 w 10000"/>
              <a:gd name="connsiteY95" fmla="*/ 454 h 10000"/>
              <a:gd name="connsiteX96" fmla="*/ 9781 w 10000"/>
              <a:gd name="connsiteY96" fmla="*/ 470 h 10000"/>
              <a:gd name="connsiteX97" fmla="*/ 9718 w 10000"/>
              <a:gd name="connsiteY97" fmla="*/ 324 h 10000"/>
              <a:gd name="connsiteX98" fmla="*/ 9905 w 10000"/>
              <a:gd name="connsiteY98" fmla="*/ 260 h 10000"/>
              <a:gd name="connsiteX99" fmla="*/ 7224 w 10000"/>
              <a:gd name="connsiteY99" fmla="*/ 6519 h 10000"/>
              <a:gd name="connsiteX100" fmla="*/ 6779 w 10000"/>
              <a:gd name="connsiteY100" fmla="*/ 6260 h 10000"/>
              <a:gd name="connsiteX101" fmla="*/ 6345 w 10000"/>
              <a:gd name="connsiteY101" fmla="*/ 6458 h 10000"/>
              <a:gd name="connsiteX102" fmla="*/ 6238 w 10000"/>
              <a:gd name="connsiteY102" fmla="*/ 6390 h 10000"/>
              <a:gd name="connsiteX103" fmla="*/ 5822 w 10000"/>
              <a:gd name="connsiteY103" fmla="*/ 3850 h 10000"/>
              <a:gd name="connsiteX104" fmla="*/ 6022 w 10000"/>
              <a:gd name="connsiteY104" fmla="*/ 6554 h 10000"/>
              <a:gd name="connsiteX105" fmla="*/ 5619 w 10000"/>
              <a:gd name="connsiteY105" fmla="*/ 6618 h 10000"/>
              <a:gd name="connsiteX106" fmla="*/ 5470 w 10000"/>
              <a:gd name="connsiteY106" fmla="*/ 6554 h 10000"/>
              <a:gd name="connsiteX107" fmla="*/ 5427 w 10000"/>
              <a:gd name="connsiteY107" fmla="*/ 6618 h 10000"/>
              <a:gd name="connsiteX108" fmla="*/ 5645 w 10000"/>
              <a:gd name="connsiteY108" fmla="*/ 6862 h 10000"/>
              <a:gd name="connsiteX109" fmla="*/ 5494 w 10000"/>
              <a:gd name="connsiteY109" fmla="*/ 7007 h 10000"/>
              <a:gd name="connsiteX110" fmla="*/ 5508 w 10000"/>
              <a:gd name="connsiteY110" fmla="*/ 7216 h 10000"/>
              <a:gd name="connsiteX111" fmla="*/ 5736 w 10000"/>
              <a:gd name="connsiteY111" fmla="*/ 7233 h 10000"/>
              <a:gd name="connsiteX112" fmla="*/ 5830 w 10000"/>
              <a:gd name="connsiteY112" fmla="*/ 7429 h 10000"/>
              <a:gd name="connsiteX113" fmla="*/ 5779 w 10000"/>
              <a:gd name="connsiteY113" fmla="*/ 7571 h 10000"/>
              <a:gd name="connsiteX114" fmla="*/ 5619 w 10000"/>
              <a:gd name="connsiteY114" fmla="*/ 7475 h 10000"/>
              <a:gd name="connsiteX115" fmla="*/ 5470 w 10000"/>
              <a:gd name="connsiteY115" fmla="*/ 7555 h 10000"/>
              <a:gd name="connsiteX116" fmla="*/ 5351 w 10000"/>
              <a:gd name="connsiteY116" fmla="*/ 7475 h 10000"/>
              <a:gd name="connsiteX117" fmla="*/ 5287 w 10000"/>
              <a:gd name="connsiteY117" fmla="*/ 7346 h 10000"/>
              <a:gd name="connsiteX118" fmla="*/ 5139 w 10000"/>
              <a:gd name="connsiteY118" fmla="*/ 7429 h 10000"/>
              <a:gd name="connsiteX119" fmla="*/ 5005 w 10000"/>
              <a:gd name="connsiteY119" fmla="*/ 7346 h 10000"/>
              <a:gd name="connsiteX120" fmla="*/ 4891 w 10000"/>
              <a:gd name="connsiteY120" fmla="*/ 7475 h 10000"/>
              <a:gd name="connsiteX121" fmla="*/ 4715 w 10000"/>
              <a:gd name="connsiteY121" fmla="*/ 7490 h 10000"/>
              <a:gd name="connsiteX122" fmla="*/ 4597 w 10000"/>
              <a:gd name="connsiteY122" fmla="*/ 7346 h 10000"/>
              <a:gd name="connsiteX123" fmla="*/ 3984 w 10000"/>
              <a:gd name="connsiteY123" fmla="*/ 7297 h 10000"/>
              <a:gd name="connsiteX124" fmla="*/ 3909 w 10000"/>
              <a:gd name="connsiteY124" fmla="*/ 7379 h 10000"/>
              <a:gd name="connsiteX125" fmla="*/ 3852 w 10000"/>
              <a:gd name="connsiteY125" fmla="*/ 7379 h 10000"/>
              <a:gd name="connsiteX126" fmla="*/ 3746 w 10000"/>
              <a:gd name="connsiteY126" fmla="*/ 7541 h 10000"/>
              <a:gd name="connsiteX127" fmla="*/ 3764 w 10000"/>
              <a:gd name="connsiteY127" fmla="*/ 7702 h 10000"/>
              <a:gd name="connsiteX128" fmla="*/ 3696 w 10000"/>
              <a:gd name="connsiteY128" fmla="*/ 7702 h 10000"/>
              <a:gd name="connsiteX129" fmla="*/ 3642 w 10000"/>
              <a:gd name="connsiteY129" fmla="*/ 7571 h 10000"/>
              <a:gd name="connsiteX130" fmla="*/ 3558 w 10000"/>
              <a:gd name="connsiteY130" fmla="*/ 7589 h 10000"/>
              <a:gd name="connsiteX131" fmla="*/ 3530 w 10000"/>
              <a:gd name="connsiteY131" fmla="*/ 8058 h 10000"/>
              <a:gd name="connsiteX132" fmla="*/ 3628 w 10000"/>
              <a:gd name="connsiteY132" fmla="*/ 8204 h 10000"/>
              <a:gd name="connsiteX133" fmla="*/ 3628 w 10000"/>
              <a:gd name="connsiteY133" fmla="*/ 8333 h 10000"/>
              <a:gd name="connsiteX134" fmla="*/ 3723 w 10000"/>
              <a:gd name="connsiteY134" fmla="*/ 8317 h 10000"/>
              <a:gd name="connsiteX135" fmla="*/ 3852 w 10000"/>
              <a:gd name="connsiteY135" fmla="*/ 8250 h 10000"/>
              <a:gd name="connsiteX136" fmla="*/ 3969 w 10000"/>
              <a:gd name="connsiteY136" fmla="*/ 8463 h 10000"/>
              <a:gd name="connsiteX137" fmla="*/ 4051 w 10000"/>
              <a:gd name="connsiteY137" fmla="*/ 8593 h 10000"/>
              <a:gd name="connsiteX138" fmla="*/ 4134 w 10000"/>
              <a:gd name="connsiteY138" fmla="*/ 8770 h 10000"/>
              <a:gd name="connsiteX139" fmla="*/ 4281 w 10000"/>
              <a:gd name="connsiteY139" fmla="*/ 8800 h 10000"/>
              <a:gd name="connsiteX140" fmla="*/ 4093 w 10000"/>
              <a:gd name="connsiteY140" fmla="*/ 8949 h 10000"/>
              <a:gd name="connsiteX141" fmla="*/ 3969 w 10000"/>
              <a:gd name="connsiteY141" fmla="*/ 8819 h 10000"/>
              <a:gd name="connsiteX142" fmla="*/ 3834 w 10000"/>
              <a:gd name="connsiteY142" fmla="*/ 9352 h 10000"/>
              <a:gd name="connsiteX143" fmla="*/ 3993 w 10000"/>
              <a:gd name="connsiteY143" fmla="*/ 9483 h 10000"/>
              <a:gd name="connsiteX144" fmla="*/ 4134 w 10000"/>
              <a:gd name="connsiteY144" fmla="*/ 10000 h 10000"/>
              <a:gd name="connsiteX145" fmla="*/ 4010 w 10000"/>
              <a:gd name="connsiteY145" fmla="*/ 9903 h 10000"/>
              <a:gd name="connsiteX146" fmla="*/ 3879 w 10000"/>
              <a:gd name="connsiteY146" fmla="*/ 9854 h 10000"/>
              <a:gd name="connsiteX147" fmla="*/ 3723 w 10000"/>
              <a:gd name="connsiteY147" fmla="*/ 9823 h 10000"/>
              <a:gd name="connsiteX148" fmla="*/ 3628 w 10000"/>
              <a:gd name="connsiteY148" fmla="*/ 9772 h 10000"/>
              <a:gd name="connsiteX149" fmla="*/ 3517 w 10000"/>
              <a:gd name="connsiteY149" fmla="*/ 9740 h 10000"/>
              <a:gd name="connsiteX150" fmla="*/ 3429 w 10000"/>
              <a:gd name="connsiteY150" fmla="*/ 9564 h 10000"/>
              <a:gd name="connsiteX151" fmla="*/ 3235 w 10000"/>
              <a:gd name="connsiteY151" fmla="*/ 9677 h 10000"/>
              <a:gd name="connsiteX152" fmla="*/ 3051 w 10000"/>
              <a:gd name="connsiteY152" fmla="*/ 9662 h 10000"/>
              <a:gd name="connsiteX153" fmla="*/ 2934 w 10000"/>
              <a:gd name="connsiteY153" fmla="*/ 9515 h 10000"/>
              <a:gd name="connsiteX154" fmla="*/ 2632 w 10000"/>
              <a:gd name="connsiteY154" fmla="*/ 9367 h 10000"/>
              <a:gd name="connsiteX155" fmla="*/ 2316 w 10000"/>
              <a:gd name="connsiteY155" fmla="*/ 9384 h 10000"/>
              <a:gd name="connsiteX156" fmla="*/ 1993 w 10000"/>
              <a:gd name="connsiteY156" fmla="*/ 9143 h 10000"/>
              <a:gd name="connsiteX157" fmla="*/ 2255 w 10000"/>
              <a:gd name="connsiteY157" fmla="*/ 8899 h 10000"/>
              <a:gd name="connsiteX158" fmla="*/ 2282 w 10000"/>
              <a:gd name="connsiteY158" fmla="*/ 8705 h 10000"/>
              <a:gd name="connsiteX159" fmla="*/ 2282 w 10000"/>
              <a:gd name="connsiteY159" fmla="*/ 8494 h 10000"/>
              <a:gd name="connsiteX160" fmla="*/ 2291 w 10000"/>
              <a:gd name="connsiteY160" fmla="*/ 8349 h 10000"/>
              <a:gd name="connsiteX161" fmla="*/ 2467 w 10000"/>
              <a:gd name="connsiteY161" fmla="*/ 8283 h 10000"/>
              <a:gd name="connsiteX162" fmla="*/ 2376 w 10000"/>
              <a:gd name="connsiteY162" fmla="*/ 7977 h 10000"/>
              <a:gd name="connsiteX163" fmla="*/ 2177 w 10000"/>
              <a:gd name="connsiteY163" fmla="*/ 7900 h 10000"/>
              <a:gd name="connsiteX164" fmla="*/ 2087 w 10000"/>
              <a:gd name="connsiteY164" fmla="*/ 7848 h 10000"/>
              <a:gd name="connsiteX165" fmla="*/ 1950 w 10000"/>
              <a:gd name="connsiteY165" fmla="*/ 7900 h 10000"/>
              <a:gd name="connsiteX166" fmla="*/ 1661 w 10000"/>
              <a:gd name="connsiteY166" fmla="*/ 7817 h 10000"/>
              <a:gd name="connsiteX167" fmla="*/ 1432 w 10000"/>
              <a:gd name="connsiteY167" fmla="*/ 7508 h 10000"/>
              <a:gd name="connsiteX168" fmla="*/ 1248 w 10000"/>
              <a:gd name="connsiteY168" fmla="*/ 7411 h 10000"/>
              <a:gd name="connsiteX169" fmla="*/ 1172 w 10000"/>
              <a:gd name="connsiteY169" fmla="*/ 7136 h 10000"/>
              <a:gd name="connsiteX170" fmla="*/ 1001 w 10000"/>
              <a:gd name="connsiteY170" fmla="*/ 7106 h 10000"/>
              <a:gd name="connsiteX171" fmla="*/ 844 w 10000"/>
              <a:gd name="connsiteY171" fmla="*/ 7199 h 10000"/>
              <a:gd name="connsiteX172" fmla="*/ 751 w 10000"/>
              <a:gd name="connsiteY172" fmla="*/ 7249 h 10000"/>
              <a:gd name="connsiteX173" fmla="*/ 705 w 10000"/>
              <a:gd name="connsiteY173" fmla="*/ 7121 h 10000"/>
              <a:gd name="connsiteX174" fmla="*/ 615 w 10000"/>
              <a:gd name="connsiteY174" fmla="*/ 7007 h 10000"/>
              <a:gd name="connsiteX175" fmla="*/ 844 w 10000"/>
              <a:gd name="connsiteY175" fmla="*/ 6976 h 10000"/>
              <a:gd name="connsiteX176" fmla="*/ 826 w 10000"/>
              <a:gd name="connsiteY176" fmla="*/ 6893 h 10000"/>
              <a:gd name="connsiteX177" fmla="*/ 772 w 10000"/>
              <a:gd name="connsiteY177" fmla="*/ 6845 h 10000"/>
              <a:gd name="connsiteX178" fmla="*/ 705 w 10000"/>
              <a:gd name="connsiteY178" fmla="*/ 6780 h 10000"/>
              <a:gd name="connsiteX179" fmla="*/ 577 w 10000"/>
              <a:gd name="connsiteY179" fmla="*/ 6458 h 10000"/>
              <a:gd name="connsiteX180" fmla="*/ 410 w 10000"/>
              <a:gd name="connsiteY180" fmla="*/ 6280 h 10000"/>
              <a:gd name="connsiteX181" fmla="*/ 241 w 10000"/>
              <a:gd name="connsiteY181" fmla="*/ 6280 h 10000"/>
              <a:gd name="connsiteX182" fmla="*/ 51 w 10000"/>
              <a:gd name="connsiteY182" fmla="*/ 6280 h 10000"/>
              <a:gd name="connsiteX183" fmla="*/ 0 w 10000"/>
              <a:gd name="connsiteY183" fmla="*/ 6036 h 10000"/>
              <a:gd name="connsiteX184" fmla="*/ 106 w 10000"/>
              <a:gd name="connsiteY184" fmla="*/ 5876 h 10000"/>
              <a:gd name="connsiteX0" fmla="*/ 106 w 10000"/>
              <a:gd name="connsiteY0" fmla="*/ 5876 h 10000"/>
              <a:gd name="connsiteX1" fmla="*/ 186 w 10000"/>
              <a:gd name="connsiteY1" fmla="*/ 5582 h 10000"/>
              <a:gd name="connsiteX2" fmla="*/ 309 w 10000"/>
              <a:gd name="connsiteY2" fmla="*/ 5325 h 10000"/>
              <a:gd name="connsiteX3" fmla="*/ 213 w 10000"/>
              <a:gd name="connsiteY3" fmla="*/ 5017 h 10000"/>
              <a:gd name="connsiteX4" fmla="*/ 213 w 10000"/>
              <a:gd name="connsiteY4" fmla="*/ 4838 h 10000"/>
              <a:gd name="connsiteX5" fmla="*/ 647 w 10000"/>
              <a:gd name="connsiteY5" fmla="*/ 4756 h 10000"/>
              <a:gd name="connsiteX6" fmla="*/ 339 w 10000"/>
              <a:gd name="connsiteY6" fmla="*/ 4661 h 10000"/>
              <a:gd name="connsiteX7" fmla="*/ 343 w 10000"/>
              <a:gd name="connsiteY7" fmla="*/ 4531 h 10000"/>
              <a:gd name="connsiteX8" fmla="*/ 153 w 10000"/>
              <a:gd name="connsiteY8" fmla="*/ 4565 h 10000"/>
              <a:gd name="connsiteX9" fmla="*/ 885 w 10000"/>
              <a:gd name="connsiteY9" fmla="*/ 3850 h 10000"/>
              <a:gd name="connsiteX10" fmla="*/ 560 w 10000"/>
              <a:gd name="connsiteY10" fmla="*/ 3108 h 10000"/>
              <a:gd name="connsiteX11" fmla="*/ 647 w 10000"/>
              <a:gd name="connsiteY11" fmla="*/ 2752 h 10000"/>
              <a:gd name="connsiteX12" fmla="*/ 454 w 10000"/>
              <a:gd name="connsiteY12" fmla="*/ 2348 h 10000"/>
              <a:gd name="connsiteX13" fmla="*/ 606 w 10000"/>
              <a:gd name="connsiteY13" fmla="*/ 2120 h 10000"/>
              <a:gd name="connsiteX14" fmla="*/ 339 w 10000"/>
              <a:gd name="connsiteY14" fmla="*/ 1813 h 10000"/>
              <a:gd name="connsiteX15" fmla="*/ 410 w 10000"/>
              <a:gd name="connsiteY15" fmla="*/ 1555 h 10000"/>
              <a:gd name="connsiteX16" fmla="*/ 772 w 10000"/>
              <a:gd name="connsiteY16" fmla="*/ 1263 h 10000"/>
              <a:gd name="connsiteX17" fmla="*/ 969 w 10000"/>
              <a:gd name="connsiteY17" fmla="*/ 1233 h 10000"/>
              <a:gd name="connsiteX18" fmla="*/ 1205 w 10000"/>
              <a:gd name="connsiteY18" fmla="*/ 1295 h 10000"/>
              <a:gd name="connsiteX19" fmla="*/ 1001 w 10000"/>
              <a:gd name="connsiteY19" fmla="*/ 1360 h 10000"/>
              <a:gd name="connsiteX20" fmla="*/ 1172 w 10000"/>
              <a:gd name="connsiteY20" fmla="*/ 1472 h 10000"/>
              <a:gd name="connsiteX21" fmla="*/ 1728 w 10000"/>
              <a:gd name="connsiteY21" fmla="*/ 1505 h 10000"/>
              <a:gd name="connsiteX22" fmla="*/ 2749 w 10000"/>
              <a:gd name="connsiteY22" fmla="*/ 2107 h 10000"/>
              <a:gd name="connsiteX23" fmla="*/ 2762 w 10000"/>
              <a:gd name="connsiteY23" fmla="*/ 2394 h 10000"/>
              <a:gd name="connsiteX24" fmla="*/ 2334 w 10000"/>
              <a:gd name="connsiteY24" fmla="*/ 2670 h 10000"/>
              <a:gd name="connsiteX25" fmla="*/ 969 w 10000"/>
              <a:gd name="connsiteY25" fmla="*/ 2298 h 10000"/>
              <a:gd name="connsiteX26" fmla="*/ 1529 w 10000"/>
              <a:gd name="connsiteY26" fmla="*/ 2734 h 10000"/>
              <a:gd name="connsiteX27" fmla="*/ 1518 w 10000"/>
              <a:gd name="connsiteY27" fmla="*/ 3233 h 10000"/>
              <a:gd name="connsiteX28" fmla="*/ 2050 w 10000"/>
              <a:gd name="connsiteY28" fmla="*/ 3479 h 10000"/>
              <a:gd name="connsiteX29" fmla="*/ 2205 w 10000"/>
              <a:gd name="connsiteY29" fmla="*/ 3447 h 10000"/>
              <a:gd name="connsiteX30" fmla="*/ 2127 w 10000"/>
              <a:gd name="connsiteY30" fmla="*/ 3233 h 10000"/>
              <a:gd name="connsiteX31" fmla="*/ 1873 w 10000"/>
              <a:gd name="connsiteY31" fmla="*/ 3157 h 10000"/>
              <a:gd name="connsiteX32" fmla="*/ 1941 w 10000"/>
              <a:gd name="connsiteY32" fmla="*/ 2976 h 10000"/>
              <a:gd name="connsiteX33" fmla="*/ 2177 w 10000"/>
              <a:gd name="connsiteY33" fmla="*/ 3173 h 10000"/>
              <a:gd name="connsiteX34" fmla="*/ 2714 w 10000"/>
              <a:gd name="connsiteY34" fmla="*/ 3233 h 10000"/>
              <a:gd name="connsiteX35" fmla="*/ 2489 w 10000"/>
              <a:gd name="connsiteY35" fmla="*/ 2831 h 10000"/>
              <a:gd name="connsiteX36" fmla="*/ 2985 w 10000"/>
              <a:gd name="connsiteY36" fmla="*/ 2508 h 10000"/>
              <a:gd name="connsiteX37" fmla="*/ 3335 w 10000"/>
              <a:gd name="connsiteY37" fmla="*/ 2734 h 10000"/>
              <a:gd name="connsiteX38" fmla="*/ 3314 w 10000"/>
              <a:gd name="connsiteY38" fmla="*/ 1847 h 10000"/>
              <a:gd name="connsiteX39" fmla="*/ 3181 w 10000"/>
              <a:gd name="connsiteY39" fmla="*/ 1701 h 10000"/>
              <a:gd name="connsiteX40" fmla="*/ 3764 w 10000"/>
              <a:gd name="connsiteY40" fmla="*/ 1910 h 10000"/>
              <a:gd name="connsiteX41" fmla="*/ 3814 w 10000"/>
              <a:gd name="connsiteY41" fmla="*/ 2005 h 10000"/>
              <a:gd name="connsiteX42" fmla="*/ 3483 w 10000"/>
              <a:gd name="connsiteY42" fmla="*/ 2168 h 10000"/>
              <a:gd name="connsiteX43" fmla="*/ 3814 w 10000"/>
              <a:gd name="connsiteY43" fmla="*/ 2459 h 10000"/>
              <a:gd name="connsiteX44" fmla="*/ 4078 w 10000"/>
              <a:gd name="connsiteY44" fmla="*/ 2120 h 10000"/>
              <a:gd name="connsiteX45" fmla="*/ 5174 w 10000"/>
              <a:gd name="connsiteY45" fmla="*/ 1587 h 10000"/>
              <a:gd name="connsiteX46" fmla="*/ 5351 w 10000"/>
              <a:gd name="connsiteY46" fmla="*/ 1570 h 10000"/>
              <a:gd name="connsiteX47" fmla="*/ 5174 w 10000"/>
              <a:gd name="connsiteY47" fmla="*/ 1650 h 10000"/>
              <a:gd name="connsiteX48" fmla="*/ 5713 w 10000"/>
              <a:gd name="connsiteY48" fmla="*/ 3835 h 10000"/>
              <a:gd name="connsiteX49" fmla="*/ 6159 w 10000"/>
              <a:gd name="connsiteY49" fmla="*/ 1570 h 10000"/>
              <a:gd name="connsiteX50" fmla="*/ 6345 w 10000"/>
              <a:gd name="connsiteY50" fmla="*/ 1813 h 10000"/>
              <a:gd name="connsiteX51" fmla="*/ 6532 w 10000"/>
              <a:gd name="connsiteY51" fmla="*/ 1635 h 10000"/>
              <a:gd name="connsiteX52" fmla="*/ 6427 w 10000"/>
              <a:gd name="connsiteY52" fmla="*/ 1343 h 10000"/>
              <a:gd name="connsiteX53" fmla="*/ 6538 w 10000"/>
              <a:gd name="connsiteY53" fmla="*/ 1248 h 10000"/>
              <a:gd name="connsiteX54" fmla="*/ 7158 w 10000"/>
              <a:gd name="connsiteY54" fmla="*/ 1393 h 10000"/>
              <a:gd name="connsiteX55" fmla="*/ 7961 w 10000"/>
              <a:gd name="connsiteY55" fmla="*/ 1892 h 10000"/>
              <a:gd name="connsiteX56" fmla="*/ 8117 w 10000"/>
              <a:gd name="connsiteY56" fmla="*/ 1650 h 10000"/>
              <a:gd name="connsiteX57" fmla="*/ 7946 w 10000"/>
              <a:gd name="connsiteY57" fmla="*/ 1393 h 10000"/>
              <a:gd name="connsiteX58" fmla="*/ 7693 w 10000"/>
              <a:gd name="connsiteY58" fmla="*/ 1327 h 10000"/>
              <a:gd name="connsiteX59" fmla="*/ 7790 w 10000"/>
              <a:gd name="connsiteY59" fmla="*/ 923 h 10000"/>
              <a:gd name="connsiteX60" fmla="*/ 7621 w 10000"/>
              <a:gd name="connsiteY60" fmla="*/ 873 h 10000"/>
              <a:gd name="connsiteX61" fmla="*/ 7678 w 10000"/>
              <a:gd name="connsiteY61" fmla="*/ 679 h 10000"/>
              <a:gd name="connsiteX62" fmla="*/ 7967 w 10000"/>
              <a:gd name="connsiteY62" fmla="*/ 486 h 10000"/>
              <a:gd name="connsiteX63" fmla="*/ 8171 w 10000"/>
              <a:gd name="connsiteY63" fmla="*/ 0 h 10000"/>
              <a:gd name="connsiteX64" fmla="*/ 8584 w 10000"/>
              <a:gd name="connsiteY64" fmla="*/ 16 h 10000"/>
              <a:gd name="connsiteX65" fmla="*/ 8795 w 10000"/>
              <a:gd name="connsiteY65" fmla="*/ 80 h 10000"/>
              <a:gd name="connsiteX66" fmla="*/ 8634 w 10000"/>
              <a:gd name="connsiteY66" fmla="*/ 600 h 10000"/>
              <a:gd name="connsiteX67" fmla="*/ 8804 w 10000"/>
              <a:gd name="connsiteY67" fmla="*/ 843 h 10000"/>
              <a:gd name="connsiteX68" fmla="*/ 8751 w 10000"/>
              <a:gd name="connsiteY68" fmla="*/ 1555 h 10000"/>
              <a:gd name="connsiteX69" fmla="*/ 8963 w 10000"/>
              <a:gd name="connsiteY69" fmla="*/ 1798 h 10000"/>
              <a:gd name="connsiteX70" fmla="*/ 8873 w 10000"/>
              <a:gd name="connsiteY70" fmla="*/ 2057 h 10000"/>
              <a:gd name="connsiteX71" fmla="*/ 8563 w 10000"/>
              <a:gd name="connsiteY71" fmla="*/ 2250 h 10000"/>
              <a:gd name="connsiteX72" fmla="*/ 8659 w 10000"/>
              <a:gd name="connsiteY72" fmla="*/ 2348 h 10000"/>
              <a:gd name="connsiteX73" fmla="*/ 8246 w 10000"/>
              <a:gd name="connsiteY73" fmla="*/ 2442 h 10000"/>
              <a:gd name="connsiteX74" fmla="*/ 8691 w 10000"/>
              <a:gd name="connsiteY74" fmla="*/ 2621 h 10000"/>
              <a:gd name="connsiteX75" fmla="*/ 9191 w 10000"/>
              <a:gd name="connsiteY75" fmla="*/ 2057 h 10000"/>
              <a:gd name="connsiteX76" fmla="*/ 9131 w 10000"/>
              <a:gd name="connsiteY76" fmla="*/ 1701 h 10000"/>
              <a:gd name="connsiteX77" fmla="*/ 9297 w 10000"/>
              <a:gd name="connsiteY77" fmla="*/ 1650 h 10000"/>
              <a:gd name="connsiteX78" fmla="*/ 9255 w 10000"/>
              <a:gd name="connsiteY78" fmla="*/ 1719 h 10000"/>
              <a:gd name="connsiteX79" fmla="*/ 9564 w 10000"/>
              <a:gd name="connsiteY79" fmla="*/ 1587 h 10000"/>
              <a:gd name="connsiteX80" fmla="*/ 9692 w 10000"/>
              <a:gd name="connsiteY80" fmla="*/ 1781 h 10000"/>
              <a:gd name="connsiteX81" fmla="*/ 9679 w 10000"/>
              <a:gd name="connsiteY81" fmla="*/ 2057 h 10000"/>
              <a:gd name="connsiteX82" fmla="*/ 10000 w 10000"/>
              <a:gd name="connsiteY82" fmla="*/ 2135 h 10000"/>
              <a:gd name="connsiteX83" fmla="*/ 9749 w 10000"/>
              <a:gd name="connsiteY83" fmla="*/ 2039 h 10000"/>
              <a:gd name="connsiteX84" fmla="*/ 9855 w 10000"/>
              <a:gd name="connsiteY84" fmla="*/ 1877 h 10000"/>
              <a:gd name="connsiteX85" fmla="*/ 9761 w 10000"/>
              <a:gd name="connsiteY85" fmla="*/ 1650 h 10000"/>
              <a:gd name="connsiteX86" fmla="*/ 9598 w 10000"/>
              <a:gd name="connsiteY86" fmla="*/ 1618 h 10000"/>
              <a:gd name="connsiteX87" fmla="*/ 9016 w 10000"/>
              <a:gd name="connsiteY87" fmla="*/ 1489 h 10000"/>
              <a:gd name="connsiteX88" fmla="*/ 9131 w 10000"/>
              <a:gd name="connsiteY88" fmla="*/ 940 h 10000"/>
              <a:gd name="connsiteX89" fmla="*/ 8873 w 10000"/>
              <a:gd name="connsiteY89" fmla="*/ 600 h 10000"/>
              <a:gd name="connsiteX90" fmla="*/ 9247 w 10000"/>
              <a:gd name="connsiteY90" fmla="*/ 276 h 10000"/>
              <a:gd name="connsiteX91" fmla="*/ 9204 w 10000"/>
              <a:gd name="connsiteY91" fmla="*/ 49 h 10000"/>
              <a:gd name="connsiteX92" fmla="*/ 9369 w 10000"/>
              <a:gd name="connsiteY92" fmla="*/ 179 h 10000"/>
              <a:gd name="connsiteX93" fmla="*/ 9282 w 10000"/>
              <a:gd name="connsiteY93" fmla="*/ 617 h 10000"/>
              <a:gd name="connsiteX94" fmla="*/ 9394 w 10000"/>
              <a:gd name="connsiteY94" fmla="*/ 679 h 10000"/>
              <a:gd name="connsiteX95" fmla="*/ 9905 w 10000"/>
              <a:gd name="connsiteY95" fmla="*/ 825 h 10000"/>
              <a:gd name="connsiteX96" fmla="*/ 9451 w 10000"/>
              <a:gd name="connsiteY96" fmla="*/ 454 h 10000"/>
              <a:gd name="connsiteX97" fmla="*/ 9781 w 10000"/>
              <a:gd name="connsiteY97" fmla="*/ 470 h 10000"/>
              <a:gd name="connsiteX98" fmla="*/ 9718 w 10000"/>
              <a:gd name="connsiteY98" fmla="*/ 324 h 10000"/>
              <a:gd name="connsiteX99" fmla="*/ 9905 w 10000"/>
              <a:gd name="connsiteY99" fmla="*/ 260 h 10000"/>
              <a:gd name="connsiteX100" fmla="*/ 7224 w 10000"/>
              <a:gd name="connsiteY100" fmla="*/ 6519 h 10000"/>
              <a:gd name="connsiteX101" fmla="*/ 6779 w 10000"/>
              <a:gd name="connsiteY101" fmla="*/ 6260 h 10000"/>
              <a:gd name="connsiteX102" fmla="*/ 6345 w 10000"/>
              <a:gd name="connsiteY102" fmla="*/ 6458 h 10000"/>
              <a:gd name="connsiteX103" fmla="*/ 6238 w 10000"/>
              <a:gd name="connsiteY103" fmla="*/ 6390 h 10000"/>
              <a:gd name="connsiteX104" fmla="*/ 5822 w 10000"/>
              <a:gd name="connsiteY104" fmla="*/ 3850 h 10000"/>
              <a:gd name="connsiteX105" fmla="*/ 6022 w 10000"/>
              <a:gd name="connsiteY105" fmla="*/ 6554 h 10000"/>
              <a:gd name="connsiteX106" fmla="*/ 5619 w 10000"/>
              <a:gd name="connsiteY106" fmla="*/ 6618 h 10000"/>
              <a:gd name="connsiteX107" fmla="*/ 5470 w 10000"/>
              <a:gd name="connsiteY107" fmla="*/ 6554 h 10000"/>
              <a:gd name="connsiteX108" fmla="*/ 5427 w 10000"/>
              <a:gd name="connsiteY108" fmla="*/ 6618 h 10000"/>
              <a:gd name="connsiteX109" fmla="*/ 5645 w 10000"/>
              <a:gd name="connsiteY109" fmla="*/ 6862 h 10000"/>
              <a:gd name="connsiteX110" fmla="*/ 5494 w 10000"/>
              <a:gd name="connsiteY110" fmla="*/ 7007 h 10000"/>
              <a:gd name="connsiteX111" fmla="*/ 5508 w 10000"/>
              <a:gd name="connsiteY111" fmla="*/ 7216 h 10000"/>
              <a:gd name="connsiteX112" fmla="*/ 5736 w 10000"/>
              <a:gd name="connsiteY112" fmla="*/ 7233 h 10000"/>
              <a:gd name="connsiteX113" fmla="*/ 5830 w 10000"/>
              <a:gd name="connsiteY113" fmla="*/ 7429 h 10000"/>
              <a:gd name="connsiteX114" fmla="*/ 5779 w 10000"/>
              <a:gd name="connsiteY114" fmla="*/ 7571 h 10000"/>
              <a:gd name="connsiteX115" fmla="*/ 5619 w 10000"/>
              <a:gd name="connsiteY115" fmla="*/ 7475 h 10000"/>
              <a:gd name="connsiteX116" fmla="*/ 5470 w 10000"/>
              <a:gd name="connsiteY116" fmla="*/ 7555 h 10000"/>
              <a:gd name="connsiteX117" fmla="*/ 5351 w 10000"/>
              <a:gd name="connsiteY117" fmla="*/ 7475 h 10000"/>
              <a:gd name="connsiteX118" fmla="*/ 5287 w 10000"/>
              <a:gd name="connsiteY118" fmla="*/ 7346 h 10000"/>
              <a:gd name="connsiteX119" fmla="*/ 5139 w 10000"/>
              <a:gd name="connsiteY119" fmla="*/ 7429 h 10000"/>
              <a:gd name="connsiteX120" fmla="*/ 5005 w 10000"/>
              <a:gd name="connsiteY120" fmla="*/ 7346 h 10000"/>
              <a:gd name="connsiteX121" fmla="*/ 4891 w 10000"/>
              <a:gd name="connsiteY121" fmla="*/ 7475 h 10000"/>
              <a:gd name="connsiteX122" fmla="*/ 4715 w 10000"/>
              <a:gd name="connsiteY122" fmla="*/ 7490 h 10000"/>
              <a:gd name="connsiteX123" fmla="*/ 4597 w 10000"/>
              <a:gd name="connsiteY123" fmla="*/ 7346 h 10000"/>
              <a:gd name="connsiteX124" fmla="*/ 3984 w 10000"/>
              <a:gd name="connsiteY124" fmla="*/ 7297 h 10000"/>
              <a:gd name="connsiteX125" fmla="*/ 3909 w 10000"/>
              <a:gd name="connsiteY125" fmla="*/ 7379 h 10000"/>
              <a:gd name="connsiteX126" fmla="*/ 3852 w 10000"/>
              <a:gd name="connsiteY126" fmla="*/ 7379 h 10000"/>
              <a:gd name="connsiteX127" fmla="*/ 3746 w 10000"/>
              <a:gd name="connsiteY127" fmla="*/ 7541 h 10000"/>
              <a:gd name="connsiteX128" fmla="*/ 3764 w 10000"/>
              <a:gd name="connsiteY128" fmla="*/ 7702 h 10000"/>
              <a:gd name="connsiteX129" fmla="*/ 3696 w 10000"/>
              <a:gd name="connsiteY129" fmla="*/ 7702 h 10000"/>
              <a:gd name="connsiteX130" fmla="*/ 3642 w 10000"/>
              <a:gd name="connsiteY130" fmla="*/ 7571 h 10000"/>
              <a:gd name="connsiteX131" fmla="*/ 3558 w 10000"/>
              <a:gd name="connsiteY131" fmla="*/ 7589 h 10000"/>
              <a:gd name="connsiteX132" fmla="*/ 3530 w 10000"/>
              <a:gd name="connsiteY132" fmla="*/ 8058 h 10000"/>
              <a:gd name="connsiteX133" fmla="*/ 3628 w 10000"/>
              <a:gd name="connsiteY133" fmla="*/ 8204 h 10000"/>
              <a:gd name="connsiteX134" fmla="*/ 3628 w 10000"/>
              <a:gd name="connsiteY134" fmla="*/ 8333 h 10000"/>
              <a:gd name="connsiteX135" fmla="*/ 3723 w 10000"/>
              <a:gd name="connsiteY135" fmla="*/ 8317 h 10000"/>
              <a:gd name="connsiteX136" fmla="*/ 3852 w 10000"/>
              <a:gd name="connsiteY136" fmla="*/ 8250 h 10000"/>
              <a:gd name="connsiteX137" fmla="*/ 3969 w 10000"/>
              <a:gd name="connsiteY137" fmla="*/ 8463 h 10000"/>
              <a:gd name="connsiteX138" fmla="*/ 4051 w 10000"/>
              <a:gd name="connsiteY138" fmla="*/ 8593 h 10000"/>
              <a:gd name="connsiteX139" fmla="*/ 4134 w 10000"/>
              <a:gd name="connsiteY139" fmla="*/ 8770 h 10000"/>
              <a:gd name="connsiteX140" fmla="*/ 4281 w 10000"/>
              <a:gd name="connsiteY140" fmla="*/ 8800 h 10000"/>
              <a:gd name="connsiteX141" fmla="*/ 4093 w 10000"/>
              <a:gd name="connsiteY141" fmla="*/ 8949 h 10000"/>
              <a:gd name="connsiteX142" fmla="*/ 3969 w 10000"/>
              <a:gd name="connsiteY142" fmla="*/ 8819 h 10000"/>
              <a:gd name="connsiteX143" fmla="*/ 3834 w 10000"/>
              <a:gd name="connsiteY143" fmla="*/ 9352 h 10000"/>
              <a:gd name="connsiteX144" fmla="*/ 3993 w 10000"/>
              <a:gd name="connsiteY144" fmla="*/ 9483 h 10000"/>
              <a:gd name="connsiteX145" fmla="*/ 4134 w 10000"/>
              <a:gd name="connsiteY145" fmla="*/ 10000 h 10000"/>
              <a:gd name="connsiteX146" fmla="*/ 4010 w 10000"/>
              <a:gd name="connsiteY146" fmla="*/ 9903 h 10000"/>
              <a:gd name="connsiteX147" fmla="*/ 3879 w 10000"/>
              <a:gd name="connsiteY147" fmla="*/ 9854 h 10000"/>
              <a:gd name="connsiteX148" fmla="*/ 3723 w 10000"/>
              <a:gd name="connsiteY148" fmla="*/ 9823 h 10000"/>
              <a:gd name="connsiteX149" fmla="*/ 3628 w 10000"/>
              <a:gd name="connsiteY149" fmla="*/ 9772 h 10000"/>
              <a:gd name="connsiteX150" fmla="*/ 3517 w 10000"/>
              <a:gd name="connsiteY150" fmla="*/ 9740 h 10000"/>
              <a:gd name="connsiteX151" fmla="*/ 3429 w 10000"/>
              <a:gd name="connsiteY151" fmla="*/ 9564 h 10000"/>
              <a:gd name="connsiteX152" fmla="*/ 3235 w 10000"/>
              <a:gd name="connsiteY152" fmla="*/ 9677 h 10000"/>
              <a:gd name="connsiteX153" fmla="*/ 3051 w 10000"/>
              <a:gd name="connsiteY153" fmla="*/ 9662 h 10000"/>
              <a:gd name="connsiteX154" fmla="*/ 2934 w 10000"/>
              <a:gd name="connsiteY154" fmla="*/ 9515 h 10000"/>
              <a:gd name="connsiteX155" fmla="*/ 2632 w 10000"/>
              <a:gd name="connsiteY155" fmla="*/ 9367 h 10000"/>
              <a:gd name="connsiteX156" fmla="*/ 2316 w 10000"/>
              <a:gd name="connsiteY156" fmla="*/ 9384 h 10000"/>
              <a:gd name="connsiteX157" fmla="*/ 1993 w 10000"/>
              <a:gd name="connsiteY157" fmla="*/ 9143 h 10000"/>
              <a:gd name="connsiteX158" fmla="*/ 2255 w 10000"/>
              <a:gd name="connsiteY158" fmla="*/ 8899 h 10000"/>
              <a:gd name="connsiteX159" fmla="*/ 2282 w 10000"/>
              <a:gd name="connsiteY159" fmla="*/ 8705 h 10000"/>
              <a:gd name="connsiteX160" fmla="*/ 2282 w 10000"/>
              <a:gd name="connsiteY160" fmla="*/ 8494 h 10000"/>
              <a:gd name="connsiteX161" fmla="*/ 2291 w 10000"/>
              <a:gd name="connsiteY161" fmla="*/ 8349 h 10000"/>
              <a:gd name="connsiteX162" fmla="*/ 2467 w 10000"/>
              <a:gd name="connsiteY162" fmla="*/ 8283 h 10000"/>
              <a:gd name="connsiteX163" fmla="*/ 2376 w 10000"/>
              <a:gd name="connsiteY163" fmla="*/ 7977 h 10000"/>
              <a:gd name="connsiteX164" fmla="*/ 2177 w 10000"/>
              <a:gd name="connsiteY164" fmla="*/ 7900 h 10000"/>
              <a:gd name="connsiteX165" fmla="*/ 2087 w 10000"/>
              <a:gd name="connsiteY165" fmla="*/ 7848 h 10000"/>
              <a:gd name="connsiteX166" fmla="*/ 1950 w 10000"/>
              <a:gd name="connsiteY166" fmla="*/ 7900 h 10000"/>
              <a:gd name="connsiteX167" fmla="*/ 1661 w 10000"/>
              <a:gd name="connsiteY167" fmla="*/ 7817 h 10000"/>
              <a:gd name="connsiteX168" fmla="*/ 1432 w 10000"/>
              <a:gd name="connsiteY168" fmla="*/ 7508 h 10000"/>
              <a:gd name="connsiteX169" fmla="*/ 1248 w 10000"/>
              <a:gd name="connsiteY169" fmla="*/ 7411 h 10000"/>
              <a:gd name="connsiteX170" fmla="*/ 1172 w 10000"/>
              <a:gd name="connsiteY170" fmla="*/ 7136 h 10000"/>
              <a:gd name="connsiteX171" fmla="*/ 1001 w 10000"/>
              <a:gd name="connsiteY171" fmla="*/ 7106 h 10000"/>
              <a:gd name="connsiteX172" fmla="*/ 844 w 10000"/>
              <a:gd name="connsiteY172" fmla="*/ 7199 h 10000"/>
              <a:gd name="connsiteX173" fmla="*/ 751 w 10000"/>
              <a:gd name="connsiteY173" fmla="*/ 7249 h 10000"/>
              <a:gd name="connsiteX174" fmla="*/ 705 w 10000"/>
              <a:gd name="connsiteY174" fmla="*/ 7121 h 10000"/>
              <a:gd name="connsiteX175" fmla="*/ 615 w 10000"/>
              <a:gd name="connsiteY175" fmla="*/ 7007 h 10000"/>
              <a:gd name="connsiteX176" fmla="*/ 844 w 10000"/>
              <a:gd name="connsiteY176" fmla="*/ 6976 h 10000"/>
              <a:gd name="connsiteX177" fmla="*/ 826 w 10000"/>
              <a:gd name="connsiteY177" fmla="*/ 6893 h 10000"/>
              <a:gd name="connsiteX178" fmla="*/ 772 w 10000"/>
              <a:gd name="connsiteY178" fmla="*/ 6845 h 10000"/>
              <a:gd name="connsiteX179" fmla="*/ 705 w 10000"/>
              <a:gd name="connsiteY179" fmla="*/ 6780 h 10000"/>
              <a:gd name="connsiteX180" fmla="*/ 577 w 10000"/>
              <a:gd name="connsiteY180" fmla="*/ 6458 h 10000"/>
              <a:gd name="connsiteX181" fmla="*/ 410 w 10000"/>
              <a:gd name="connsiteY181" fmla="*/ 6280 h 10000"/>
              <a:gd name="connsiteX182" fmla="*/ 241 w 10000"/>
              <a:gd name="connsiteY182" fmla="*/ 6280 h 10000"/>
              <a:gd name="connsiteX183" fmla="*/ 51 w 10000"/>
              <a:gd name="connsiteY183" fmla="*/ 6280 h 10000"/>
              <a:gd name="connsiteX184" fmla="*/ 0 w 10000"/>
              <a:gd name="connsiteY184" fmla="*/ 6036 h 10000"/>
              <a:gd name="connsiteX185" fmla="*/ 106 w 10000"/>
              <a:gd name="connsiteY185" fmla="*/ 5876 h 10000"/>
              <a:gd name="connsiteX0" fmla="*/ 106 w 10000"/>
              <a:gd name="connsiteY0" fmla="*/ 5876 h 10000"/>
              <a:gd name="connsiteX1" fmla="*/ 186 w 10000"/>
              <a:gd name="connsiteY1" fmla="*/ 5582 h 10000"/>
              <a:gd name="connsiteX2" fmla="*/ 309 w 10000"/>
              <a:gd name="connsiteY2" fmla="*/ 5325 h 10000"/>
              <a:gd name="connsiteX3" fmla="*/ 213 w 10000"/>
              <a:gd name="connsiteY3" fmla="*/ 5017 h 10000"/>
              <a:gd name="connsiteX4" fmla="*/ 213 w 10000"/>
              <a:gd name="connsiteY4" fmla="*/ 4838 h 10000"/>
              <a:gd name="connsiteX5" fmla="*/ 647 w 10000"/>
              <a:gd name="connsiteY5" fmla="*/ 4756 h 10000"/>
              <a:gd name="connsiteX6" fmla="*/ 339 w 10000"/>
              <a:gd name="connsiteY6" fmla="*/ 4661 h 10000"/>
              <a:gd name="connsiteX7" fmla="*/ 343 w 10000"/>
              <a:gd name="connsiteY7" fmla="*/ 4531 h 10000"/>
              <a:gd name="connsiteX8" fmla="*/ 153 w 10000"/>
              <a:gd name="connsiteY8" fmla="*/ 4565 h 10000"/>
              <a:gd name="connsiteX9" fmla="*/ 885 w 10000"/>
              <a:gd name="connsiteY9" fmla="*/ 3850 h 10000"/>
              <a:gd name="connsiteX10" fmla="*/ 560 w 10000"/>
              <a:gd name="connsiteY10" fmla="*/ 3108 h 10000"/>
              <a:gd name="connsiteX11" fmla="*/ 647 w 10000"/>
              <a:gd name="connsiteY11" fmla="*/ 2752 h 10000"/>
              <a:gd name="connsiteX12" fmla="*/ 454 w 10000"/>
              <a:gd name="connsiteY12" fmla="*/ 2348 h 10000"/>
              <a:gd name="connsiteX13" fmla="*/ 606 w 10000"/>
              <a:gd name="connsiteY13" fmla="*/ 2120 h 10000"/>
              <a:gd name="connsiteX14" fmla="*/ 339 w 10000"/>
              <a:gd name="connsiteY14" fmla="*/ 1813 h 10000"/>
              <a:gd name="connsiteX15" fmla="*/ 410 w 10000"/>
              <a:gd name="connsiteY15" fmla="*/ 1555 h 10000"/>
              <a:gd name="connsiteX16" fmla="*/ 772 w 10000"/>
              <a:gd name="connsiteY16" fmla="*/ 1263 h 10000"/>
              <a:gd name="connsiteX17" fmla="*/ 969 w 10000"/>
              <a:gd name="connsiteY17" fmla="*/ 1233 h 10000"/>
              <a:gd name="connsiteX18" fmla="*/ 1205 w 10000"/>
              <a:gd name="connsiteY18" fmla="*/ 1295 h 10000"/>
              <a:gd name="connsiteX19" fmla="*/ 1001 w 10000"/>
              <a:gd name="connsiteY19" fmla="*/ 1360 h 10000"/>
              <a:gd name="connsiteX20" fmla="*/ 1172 w 10000"/>
              <a:gd name="connsiteY20" fmla="*/ 1472 h 10000"/>
              <a:gd name="connsiteX21" fmla="*/ 1728 w 10000"/>
              <a:gd name="connsiteY21" fmla="*/ 1505 h 10000"/>
              <a:gd name="connsiteX22" fmla="*/ 2749 w 10000"/>
              <a:gd name="connsiteY22" fmla="*/ 2107 h 10000"/>
              <a:gd name="connsiteX23" fmla="*/ 2762 w 10000"/>
              <a:gd name="connsiteY23" fmla="*/ 2394 h 10000"/>
              <a:gd name="connsiteX24" fmla="*/ 2334 w 10000"/>
              <a:gd name="connsiteY24" fmla="*/ 2670 h 10000"/>
              <a:gd name="connsiteX25" fmla="*/ 969 w 10000"/>
              <a:gd name="connsiteY25" fmla="*/ 2298 h 10000"/>
              <a:gd name="connsiteX26" fmla="*/ 1529 w 10000"/>
              <a:gd name="connsiteY26" fmla="*/ 2734 h 10000"/>
              <a:gd name="connsiteX27" fmla="*/ 1518 w 10000"/>
              <a:gd name="connsiteY27" fmla="*/ 3233 h 10000"/>
              <a:gd name="connsiteX28" fmla="*/ 2050 w 10000"/>
              <a:gd name="connsiteY28" fmla="*/ 3479 h 10000"/>
              <a:gd name="connsiteX29" fmla="*/ 2205 w 10000"/>
              <a:gd name="connsiteY29" fmla="*/ 3447 h 10000"/>
              <a:gd name="connsiteX30" fmla="*/ 2127 w 10000"/>
              <a:gd name="connsiteY30" fmla="*/ 3233 h 10000"/>
              <a:gd name="connsiteX31" fmla="*/ 1873 w 10000"/>
              <a:gd name="connsiteY31" fmla="*/ 3157 h 10000"/>
              <a:gd name="connsiteX32" fmla="*/ 1941 w 10000"/>
              <a:gd name="connsiteY32" fmla="*/ 2976 h 10000"/>
              <a:gd name="connsiteX33" fmla="*/ 2177 w 10000"/>
              <a:gd name="connsiteY33" fmla="*/ 3173 h 10000"/>
              <a:gd name="connsiteX34" fmla="*/ 2714 w 10000"/>
              <a:gd name="connsiteY34" fmla="*/ 3233 h 10000"/>
              <a:gd name="connsiteX35" fmla="*/ 2489 w 10000"/>
              <a:gd name="connsiteY35" fmla="*/ 2831 h 10000"/>
              <a:gd name="connsiteX36" fmla="*/ 2985 w 10000"/>
              <a:gd name="connsiteY36" fmla="*/ 2508 h 10000"/>
              <a:gd name="connsiteX37" fmla="*/ 3335 w 10000"/>
              <a:gd name="connsiteY37" fmla="*/ 2734 h 10000"/>
              <a:gd name="connsiteX38" fmla="*/ 3314 w 10000"/>
              <a:gd name="connsiteY38" fmla="*/ 1847 h 10000"/>
              <a:gd name="connsiteX39" fmla="*/ 3181 w 10000"/>
              <a:gd name="connsiteY39" fmla="*/ 1701 h 10000"/>
              <a:gd name="connsiteX40" fmla="*/ 3764 w 10000"/>
              <a:gd name="connsiteY40" fmla="*/ 1910 h 10000"/>
              <a:gd name="connsiteX41" fmla="*/ 3814 w 10000"/>
              <a:gd name="connsiteY41" fmla="*/ 2005 h 10000"/>
              <a:gd name="connsiteX42" fmla="*/ 3483 w 10000"/>
              <a:gd name="connsiteY42" fmla="*/ 2168 h 10000"/>
              <a:gd name="connsiteX43" fmla="*/ 3814 w 10000"/>
              <a:gd name="connsiteY43" fmla="*/ 2459 h 10000"/>
              <a:gd name="connsiteX44" fmla="*/ 4078 w 10000"/>
              <a:gd name="connsiteY44" fmla="*/ 2120 h 10000"/>
              <a:gd name="connsiteX45" fmla="*/ 5174 w 10000"/>
              <a:gd name="connsiteY45" fmla="*/ 1587 h 10000"/>
              <a:gd name="connsiteX46" fmla="*/ 5351 w 10000"/>
              <a:gd name="connsiteY46" fmla="*/ 1570 h 10000"/>
              <a:gd name="connsiteX47" fmla="*/ 5174 w 10000"/>
              <a:gd name="connsiteY47" fmla="*/ 1650 h 10000"/>
              <a:gd name="connsiteX48" fmla="*/ 5713 w 10000"/>
              <a:gd name="connsiteY48" fmla="*/ 3835 h 10000"/>
              <a:gd name="connsiteX49" fmla="*/ 6159 w 10000"/>
              <a:gd name="connsiteY49" fmla="*/ 1570 h 10000"/>
              <a:gd name="connsiteX50" fmla="*/ 6345 w 10000"/>
              <a:gd name="connsiteY50" fmla="*/ 1813 h 10000"/>
              <a:gd name="connsiteX51" fmla="*/ 6532 w 10000"/>
              <a:gd name="connsiteY51" fmla="*/ 1635 h 10000"/>
              <a:gd name="connsiteX52" fmla="*/ 6427 w 10000"/>
              <a:gd name="connsiteY52" fmla="*/ 1343 h 10000"/>
              <a:gd name="connsiteX53" fmla="*/ 6538 w 10000"/>
              <a:gd name="connsiteY53" fmla="*/ 1248 h 10000"/>
              <a:gd name="connsiteX54" fmla="*/ 7158 w 10000"/>
              <a:gd name="connsiteY54" fmla="*/ 1393 h 10000"/>
              <a:gd name="connsiteX55" fmla="*/ 7961 w 10000"/>
              <a:gd name="connsiteY55" fmla="*/ 1892 h 10000"/>
              <a:gd name="connsiteX56" fmla="*/ 8117 w 10000"/>
              <a:gd name="connsiteY56" fmla="*/ 1650 h 10000"/>
              <a:gd name="connsiteX57" fmla="*/ 7946 w 10000"/>
              <a:gd name="connsiteY57" fmla="*/ 1393 h 10000"/>
              <a:gd name="connsiteX58" fmla="*/ 7693 w 10000"/>
              <a:gd name="connsiteY58" fmla="*/ 1327 h 10000"/>
              <a:gd name="connsiteX59" fmla="*/ 7790 w 10000"/>
              <a:gd name="connsiteY59" fmla="*/ 923 h 10000"/>
              <a:gd name="connsiteX60" fmla="*/ 7621 w 10000"/>
              <a:gd name="connsiteY60" fmla="*/ 873 h 10000"/>
              <a:gd name="connsiteX61" fmla="*/ 7678 w 10000"/>
              <a:gd name="connsiteY61" fmla="*/ 679 h 10000"/>
              <a:gd name="connsiteX62" fmla="*/ 7967 w 10000"/>
              <a:gd name="connsiteY62" fmla="*/ 486 h 10000"/>
              <a:gd name="connsiteX63" fmla="*/ 8171 w 10000"/>
              <a:gd name="connsiteY63" fmla="*/ 0 h 10000"/>
              <a:gd name="connsiteX64" fmla="*/ 8584 w 10000"/>
              <a:gd name="connsiteY64" fmla="*/ 16 h 10000"/>
              <a:gd name="connsiteX65" fmla="*/ 8795 w 10000"/>
              <a:gd name="connsiteY65" fmla="*/ 80 h 10000"/>
              <a:gd name="connsiteX66" fmla="*/ 8634 w 10000"/>
              <a:gd name="connsiteY66" fmla="*/ 600 h 10000"/>
              <a:gd name="connsiteX67" fmla="*/ 8804 w 10000"/>
              <a:gd name="connsiteY67" fmla="*/ 843 h 10000"/>
              <a:gd name="connsiteX68" fmla="*/ 8751 w 10000"/>
              <a:gd name="connsiteY68" fmla="*/ 1555 h 10000"/>
              <a:gd name="connsiteX69" fmla="*/ 8963 w 10000"/>
              <a:gd name="connsiteY69" fmla="*/ 1798 h 10000"/>
              <a:gd name="connsiteX70" fmla="*/ 8873 w 10000"/>
              <a:gd name="connsiteY70" fmla="*/ 2057 h 10000"/>
              <a:gd name="connsiteX71" fmla="*/ 8563 w 10000"/>
              <a:gd name="connsiteY71" fmla="*/ 2250 h 10000"/>
              <a:gd name="connsiteX72" fmla="*/ 8659 w 10000"/>
              <a:gd name="connsiteY72" fmla="*/ 2348 h 10000"/>
              <a:gd name="connsiteX73" fmla="*/ 8246 w 10000"/>
              <a:gd name="connsiteY73" fmla="*/ 2442 h 10000"/>
              <a:gd name="connsiteX74" fmla="*/ 8691 w 10000"/>
              <a:gd name="connsiteY74" fmla="*/ 2621 h 10000"/>
              <a:gd name="connsiteX75" fmla="*/ 9191 w 10000"/>
              <a:gd name="connsiteY75" fmla="*/ 2057 h 10000"/>
              <a:gd name="connsiteX76" fmla="*/ 9131 w 10000"/>
              <a:gd name="connsiteY76" fmla="*/ 1701 h 10000"/>
              <a:gd name="connsiteX77" fmla="*/ 9297 w 10000"/>
              <a:gd name="connsiteY77" fmla="*/ 1650 h 10000"/>
              <a:gd name="connsiteX78" fmla="*/ 9255 w 10000"/>
              <a:gd name="connsiteY78" fmla="*/ 1719 h 10000"/>
              <a:gd name="connsiteX79" fmla="*/ 9564 w 10000"/>
              <a:gd name="connsiteY79" fmla="*/ 1587 h 10000"/>
              <a:gd name="connsiteX80" fmla="*/ 9692 w 10000"/>
              <a:gd name="connsiteY80" fmla="*/ 1781 h 10000"/>
              <a:gd name="connsiteX81" fmla="*/ 9679 w 10000"/>
              <a:gd name="connsiteY81" fmla="*/ 2057 h 10000"/>
              <a:gd name="connsiteX82" fmla="*/ 10000 w 10000"/>
              <a:gd name="connsiteY82" fmla="*/ 2135 h 10000"/>
              <a:gd name="connsiteX83" fmla="*/ 9749 w 10000"/>
              <a:gd name="connsiteY83" fmla="*/ 2039 h 10000"/>
              <a:gd name="connsiteX84" fmla="*/ 9761 w 10000"/>
              <a:gd name="connsiteY84" fmla="*/ 1650 h 10000"/>
              <a:gd name="connsiteX85" fmla="*/ 9598 w 10000"/>
              <a:gd name="connsiteY85" fmla="*/ 1618 h 10000"/>
              <a:gd name="connsiteX86" fmla="*/ 9016 w 10000"/>
              <a:gd name="connsiteY86" fmla="*/ 1489 h 10000"/>
              <a:gd name="connsiteX87" fmla="*/ 9131 w 10000"/>
              <a:gd name="connsiteY87" fmla="*/ 940 h 10000"/>
              <a:gd name="connsiteX88" fmla="*/ 8873 w 10000"/>
              <a:gd name="connsiteY88" fmla="*/ 600 h 10000"/>
              <a:gd name="connsiteX89" fmla="*/ 9247 w 10000"/>
              <a:gd name="connsiteY89" fmla="*/ 276 h 10000"/>
              <a:gd name="connsiteX90" fmla="*/ 9204 w 10000"/>
              <a:gd name="connsiteY90" fmla="*/ 49 h 10000"/>
              <a:gd name="connsiteX91" fmla="*/ 9369 w 10000"/>
              <a:gd name="connsiteY91" fmla="*/ 179 h 10000"/>
              <a:gd name="connsiteX92" fmla="*/ 9282 w 10000"/>
              <a:gd name="connsiteY92" fmla="*/ 617 h 10000"/>
              <a:gd name="connsiteX93" fmla="*/ 9394 w 10000"/>
              <a:gd name="connsiteY93" fmla="*/ 679 h 10000"/>
              <a:gd name="connsiteX94" fmla="*/ 9905 w 10000"/>
              <a:gd name="connsiteY94" fmla="*/ 825 h 10000"/>
              <a:gd name="connsiteX95" fmla="*/ 9451 w 10000"/>
              <a:gd name="connsiteY95" fmla="*/ 454 h 10000"/>
              <a:gd name="connsiteX96" fmla="*/ 9781 w 10000"/>
              <a:gd name="connsiteY96" fmla="*/ 470 h 10000"/>
              <a:gd name="connsiteX97" fmla="*/ 9718 w 10000"/>
              <a:gd name="connsiteY97" fmla="*/ 324 h 10000"/>
              <a:gd name="connsiteX98" fmla="*/ 9905 w 10000"/>
              <a:gd name="connsiteY98" fmla="*/ 260 h 10000"/>
              <a:gd name="connsiteX99" fmla="*/ 7224 w 10000"/>
              <a:gd name="connsiteY99" fmla="*/ 6519 h 10000"/>
              <a:gd name="connsiteX100" fmla="*/ 6779 w 10000"/>
              <a:gd name="connsiteY100" fmla="*/ 6260 h 10000"/>
              <a:gd name="connsiteX101" fmla="*/ 6345 w 10000"/>
              <a:gd name="connsiteY101" fmla="*/ 6458 h 10000"/>
              <a:gd name="connsiteX102" fmla="*/ 6238 w 10000"/>
              <a:gd name="connsiteY102" fmla="*/ 6390 h 10000"/>
              <a:gd name="connsiteX103" fmla="*/ 5822 w 10000"/>
              <a:gd name="connsiteY103" fmla="*/ 3850 h 10000"/>
              <a:gd name="connsiteX104" fmla="*/ 6022 w 10000"/>
              <a:gd name="connsiteY104" fmla="*/ 6554 h 10000"/>
              <a:gd name="connsiteX105" fmla="*/ 5619 w 10000"/>
              <a:gd name="connsiteY105" fmla="*/ 6618 h 10000"/>
              <a:gd name="connsiteX106" fmla="*/ 5470 w 10000"/>
              <a:gd name="connsiteY106" fmla="*/ 6554 h 10000"/>
              <a:gd name="connsiteX107" fmla="*/ 5427 w 10000"/>
              <a:gd name="connsiteY107" fmla="*/ 6618 h 10000"/>
              <a:gd name="connsiteX108" fmla="*/ 5645 w 10000"/>
              <a:gd name="connsiteY108" fmla="*/ 6862 h 10000"/>
              <a:gd name="connsiteX109" fmla="*/ 5494 w 10000"/>
              <a:gd name="connsiteY109" fmla="*/ 7007 h 10000"/>
              <a:gd name="connsiteX110" fmla="*/ 5508 w 10000"/>
              <a:gd name="connsiteY110" fmla="*/ 7216 h 10000"/>
              <a:gd name="connsiteX111" fmla="*/ 5736 w 10000"/>
              <a:gd name="connsiteY111" fmla="*/ 7233 h 10000"/>
              <a:gd name="connsiteX112" fmla="*/ 5830 w 10000"/>
              <a:gd name="connsiteY112" fmla="*/ 7429 h 10000"/>
              <a:gd name="connsiteX113" fmla="*/ 5779 w 10000"/>
              <a:gd name="connsiteY113" fmla="*/ 7571 h 10000"/>
              <a:gd name="connsiteX114" fmla="*/ 5619 w 10000"/>
              <a:gd name="connsiteY114" fmla="*/ 7475 h 10000"/>
              <a:gd name="connsiteX115" fmla="*/ 5470 w 10000"/>
              <a:gd name="connsiteY115" fmla="*/ 7555 h 10000"/>
              <a:gd name="connsiteX116" fmla="*/ 5351 w 10000"/>
              <a:gd name="connsiteY116" fmla="*/ 7475 h 10000"/>
              <a:gd name="connsiteX117" fmla="*/ 5287 w 10000"/>
              <a:gd name="connsiteY117" fmla="*/ 7346 h 10000"/>
              <a:gd name="connsiteX118" fmla="*/ 5139 w 10000"/>
              <a:gd name="connsiteY118" fmla="*/ 7429 h 10000"/>
              <a:gd name="connsiteX119" fmla="*/ 5005 w 10000"/>
              <a:gd name="connsiteY119" fmla="*/ 7346 h 10000"/>
              <a:gd name="connsiteX120" fmla="*/ 4891 w 10000"/>
              <a:gd name="connsiteY120" fmla="*/ 7475 h 10000"/>
              <a:gd name="connsiteX121" fmla="*/ 4715 w 10000"/>
              <a:gd name="connsiteY121" fmla="*/ 7490 h 10000"/>
              <a:gd name="connsiteX122" fmla="*/ 4597 w 10000"/>
              <a:gd name="connsiteY122" fmla="*/ 7346 h 10000"/>
              <a:gd name="connsiteX123" fmla="*/ 3984 w 10000"/>
              <a:gd name="connsiteY123" fmla="*/ 7297 h 10000"/>
              <a:gd name="connsiteX124" fmla="*/ 3909 w 10000"/>
              <a:gd name="connsiteY124" fmla="*/ 7379 h 10000"/>
              <a:gd name="connsiteX125" fmla="*/ 3852 w 10000"/>
              <a:gd name="connsiteY125" fmla="*/ 7379 h 10000"/>
              <a:gd name="connsiteX126" fmla="*/ 3746 w 10000"/>
              <a:gd name="connsiteY126" fmla="*/ 7541 h 10000"/>
              <a:gd name="connsiteX127" fmla="*/ 3764 w 10000"/>
              <a:gd name="connsiteY127" fmla="*/ 7702 h 10000"/>
              <a:gd name="connsiteX128" fmla="*/ 3696 w 10000"/>
              <a:gd name="connsiteY128" fmla="*/ 7702 h 10000"/>
              <a:gd name="connsiteX129" fmla="*/ 3642 w 10000"/>
              <a:gd name="connsiteY129" fmla="*/ 7571 h 10000"/>
              <a:gd name="connsiteX130" fmla="*/ 3558 w 10000"/>
              <a:gd name="connsiteY130" fmla="*/ 7589 h 10000"/>
              <a:gd name="connsiteX131" fmla="*/ 3530 w 10000"/>
              <a:gd name="connsiteY131" fmla="*/ 8058 h 10000"/>
              <a:gd name="connsiteX132" fmla="*/ 3628 w 10000"/>
              <a:gd name="connsiteY132" fmla="*/ 8204 h 10000"/>
              <a:gd name="connsiteX133" fmla="*/ 3628 w 10000"/>
              <a:gd name="connsiteY133" fmla="*/ 8333 h 10000"/>
              <a:gd name="connsiteX134" fmla="*/ 3723 w 10000"/>
              <a:gd name="connsiteY134" fmla="*/ 8317 h 10000"/>
              <a:gd name="connsiteX135" fmla="*/ 3852 w 10000"/>
              <a:gd name="connsiteY135" fmla="*/ 8250 h 10000"/>
              <a:gd name="connsiteX136" fmla="*/ 3969 w 10000"/>
              <a:gd name="connsiteY136" fmla="*/ 8463 h 10000"/>
              <a:gd name="connsiteX137" fmla="*/ 4051 w 10000"/>
              <a:gd name="connsiteY137" fmla="*/ 8593 h 10000"/>
              <a:gd name="connsiteX138" fmla="*/ 4134 w 10000"/>
              <a:gd name="connsiteY138" fmla="*/ 8770 h 10000"/>
              <a:gd name="connsiteX139" fmla="*/ 4281 w 10000"/>
              <a:gd name="connsiteY139" fmla="*/ 8800 h 10000"/>
              <a:gd name="connsiteX140" fmla="*/ 4093 w 10000"/>
              <a:gd name="connsiteY140" fmla="*/ 8949 h 10000"/>
              <a:gd name="connsiteX141" fmla="*/ 3969 w 10000"/>
              <a:gd name="connsiteY141" fmla="*/ 8819 h 10000"/>
              <a:gd name="connsiteX142" fmla="*/ 3834 w 10000"/>
              <a:gd name="connsiteY142" fmla="*/ 9352 h 10000"/>
              <a:gd name="connsiteX143" fmla="*/ 3993 w 10000"/>
              <a:gd name="connsiteY143" fmla="*/ 9483 h 10000"/>
              <a:gd name="connsiteX144" fmla="*/ 4134 w 10000"/>
              <a:gd name="connsiteY144" fmla="*/ 10000 h 10000"/>
              <a:gd name="connsiteX145" fmla="*/ 4010 w 10000"/>
              <a:gd name="connsiteY145" fmla="*/ 9903 h 10000"/>
              <a:gd name="connsiteX146" fmla="*/ 3879 w 10000"/>
              <a:gd name="connsiteY146" fmla="*/ 9854 h 10000"/>
              <a:gd name="connsiteX147" fmla="*/ 3723 w 10000"/>
              <a:gd name="connsiteY147" fmla="*/ 9823 h 10000"/>
              <a:gd name="connsiteX148" fmla="*/ 3628 w 10000"/>
              <a:gd name="connsiteY148" fmla="*/ 9772 h 10000"/>
              <a:gd name="connsiteX149" fmla="*/ 3517 w 10000"/>
              <a:gd name="connsiteY149" fmla="*/ 9740 h 10000"/>
              <a:gd name="connsiteX150" fmla="*/ 3429 w 10000"/>
              <a:gd name="connsiteY150" fmla="*/ 9564 h 10000"/>
              <a:gd name="connsiteX151" fmla="*/ 3235 w 10000"/>
              <a:gd name="connsiteY151" fmla="*/ 9677 h 10000"/>
              <a:gd name="connsiteX152" fmla="*/ 3051 w 10000"/>
              <a:gd name="connsiteY152" fmla="*/ 9662 h 10000"/>
              <a:gd name="connsiteX153" fmla="*/ 2934 w 10000"/>
              <a:gd name="connsiteY153" fmla="*/ 9515 h 10000"/>
              <a:gd name="connsiteX154" fmla="*/ 2632 w 10000"/>
              <a:gd name="connsiteY154" fmla="*/ 9367 h 10000"/>
              <a:gd name="connsiteX155" fmla="*/ 2316 w 10000"/>
              <a:gd name="connsiteY155" fmla="*/ 9384 h 10000"/>
              <a:gd name="connsiteX156" fmla="*/ 1993 w 10000"/>
              <a:gd name="connsiteY156" fmla="*/ 9143 h 10000"/>
              <a:gd name="connsiteX157" fmla="*/ 2255 w 10000"/>
              <a:gd name="connsiteY157" fmla="*/ 8899 h 10000"/>
              <a:gd name="connsiteX158" fmla="*/ 2282 w 10000"/>
              <a:gd name="connsiteY158" fmla="*/ 8705 h 10000"/>
              <a:gd name="connsiteX159" fmla="*/ 2282 w 10000"/>
              <a:gd name="connsiteY159" fmla="*/ 8494 h 10000"/>
              <a:gd name="connsiteX160" fmla="*/ 2291 w 10000"/>
              <a:gd name="connsiteY160" fmla="*/ 8349 h 10000"/>
              <a:gd name="connsiteX161" fmla="*/ 2467 w 10000"/>
              <a:gd name="connsiteY161" fmla="*/ 8283 h 10000"/>
              <a:gd name="connsiteX162" fmla="*/ 2376 w 10000"/>
              <a:gd name="connsiteY162" fmla="*/ 7977 h 10000"/>
              <a:gd name="connsiteX163" fmla="*/ 2177 w 10000"/>
              <a:gd name="connsiteY163" fmla="*/ 7900 h 10000"/>
              <a:gd name="connsiteX164" fmla="*/ 2087 w 10000"/>
              <a:gd name="connsiteY164" fmla="*/ 7848 h 10000"/>
              <a:gd name="connsiteX165" fmla="*/ 1950 w 10000"/>
              <a:gd name="connsiteY165" fmla="*/ 7900 h 10000"/>
              <a:gd name="connsiteX166" fmla="*/ 1661 w 10000"/>
              <a:gd name="connsiteY166" fmla="*/ 7817 h 10000"/>
              <a:gd name="connsiteX167" fmla="*/ 1432 w 10000"/>
              <a:gd name="connsiteY167" fmla="*/ 7508 h 10000"/>
              <a:gd name="connsiteX168" fmla="*/ 1248 w 10000"/>
              <a:gd name="connsiteY168" fmla="*/ 7411 h 10000"/>
              <a:gd name="connsiteX169" fmla="*/ 1172 w 10000"/>
              <a:gd name="connsiteY169" fmla="*/ 7136 h 10000"/>
              <a:gd name="connsiteX170" fmla="*/ 1001 w 10000"/>
              <a:gd name="connsiteY170" fmla="*/ 7106 h 10000"/>
              <a:gd name="connsiteX171" fmla="*/ 844 w 10000"/>
              <a:gd name="connsiteY171" fmla="*/ 7199 h 10000"/>
              <a:gd name="connsiteX172" fmla="*/ 751 w 10000"/>
              <a:gd name="connsiteY172" fmla="*/ 7249 h 10000"/>
              <a:gd name="connsiteX173" fmla="*/ 705 w 10000"/>
              <a:gd name="connsiteY173" fmla="*/ 7121 h 10000"/>
              <a:gd name="connsiteX174" fmla="*/ 615 w 10000"/>
              <a:gd name="connsiteY174" fmla="*/ 7007 h 10000"/>
              <a:gd name="connsiteX175" fmla="*/ 844 w 10000"/>
              <a:gd name="connsiteY175" fmla="*/ 6976 h 10000"/>
              <a:gd name="connsiteX176" fmla="*/ 826 w 10000"/>
              <a:gd name="connsiteY176" fmla="*/ 6893 h 10000"/>
              <a:gd name="connsiteX177" fmla="*/ 772 w 10000"/>
              <a:gd name="connsiteY177" fmla="*/ 6845 h 10000"/>
              <a:gd name="connsiteX178" fmla="*/ 705 w 10000"/>
              <a:gd name="connsiteY178" fmla="*/ 6780 h 10000"/>
              <a:gd name="connsiteX179" fmla="*/ 577 w 10000"/>
              <a:gd name="connsiteY179" fmla="*/ 6458 h 10000"/>
              <a:gd name="connsiteX180" fmla="*/ 410 w 10000"/>
              <a:gd name="connsiteY180" fmla="*/ 6280 h 10000"/>
              <a:gd name="connsiteX181" fmla="*/ 241 w 10000"/>
              <a:gd name="connsiteY181" fmla="*/ 6280 h 10000"/>
              <a:gd name="connsiteX182" fmla="*/ 51 w 10000"/>
              <a:gd name="connsiteY182" fmla="*/ 6280 h 10000"/>
              <a:gd name="connsiteX183" fmla="*/ 0 w 10000"/>
              <a:gd name="connsiteY183" fmla="*/ 6036 h 10000"/>
              <a:gd name="connsiteX184" fmla="*/ 106 w 10000"/>
              <a:gd name="connsiteY184" fmla="*/ 5876 h 10000"/>
              <a:gd name="connsiteX0" fmla="*/ 106 w 10000"/>
              <a:gd name="connsiteY0" fmla="*/ 5876 h 10000"/>
              <a:gd name="connsiteX1" fmla="*/ 186 w 10000"/>
              <a:gd name="connsiteY1" fmla="*/ 5582 h 10000"/>
              <a:gd name="connsiteX2" fmla="*/ 309 w 10000"/>
              <a:gd name="connsiteY2" fmla="*/ 5325 h 10000"/>
              <a:gd name="connsiteX3" fmla="*/ 213 w 10000"/>
              <a:gd name="connsiteY3" fmla="*/ 5017 h 10000"/>
              <a:gd name="connsiteX4" fmla="*/ 213 w 10000"/>
              <a:gd name="connsiteY4" fmla="*/ 4838 h 10000"/>
              <a:gd name="connsiteX5" fmla="*/ 647 w 10000"/>
              <a:gd name="connsiteY5" fmla="*/ 4756 h 10000"/>
              <a:gd name="connsiteX6" fmla="*/ 339 w 10000"/>
              <a:gd name="connsiteY6" fmla="*/ 4661 h 10000"/>
              <a:gd name="connsiteX7" fmla="*/ 343 w 10000"/>
              <a:gd name="connsiteY7" fmla="*/ 4531 h 10000"/>
              <a:gd name="connsiteX8" fmla="*/ 153 w 10000"/>
              <a:gd name="connsiteY8" fmla="*/ 4565 h 10000"/>
              <a:gd name="connsiteX9" fmla="*/ 885 w 10000"/>
              <a:gd name="connsiteY9" fmla="*/ 3850 h 10000"/>
              <a:gd name="connsiteX10" fmla="*/ 560 w 10000"/>
              <a:gd name="connsiteY10" fmla="*/ 3108 h 10000"/>
              <a:gd name="connsiteX11" fmla="*/ 647 w 10000"/>
              <a:gd name="connsiteY11" fmla="*/ 2752 h 10000"/>
              <a:gd name="connsiteX12" fmla="*/ 454 w 10000"/>
              <a:gd name="connsiteY12" fmla="*/ 2348 h 10000"/>
              <a:gd name="connsiteX13" fmla="*/ 606 w 10000"/>
              <a:gd name="connsiteY13" fmla="*/ 2120 h 10000"/>
              <a:gd name="connsiteX14" fmla="*/ 339 w 10000"/>
              <a:gd name="connsiteY14" fmla="*/ 1813 h 10000"/>
              <a:gd name="connsiteX15" fmla="*/ 410 w 10000"/>
              <a:gd name="connsiteY15" fmla="*/ 1555 h 10000"/>
              <a:gd name="connsiteX16" fmla="*/ 772 w 10000"/>
              <a:gd name="connsiteY16" fmla="*/ 1263 h 10000"/>
              <a:gd name="connsiteX17" fmla="*/ 969 w 10000"/>
              <a:gd name="connsiteY17" fmla="*/ 1233 h 10000"/>
              <a:gd name="connsiteX18" fmla="*/ 1205 w 10000"/>
              <a:gd name="connsiteY18" fmla="*/ 1295 h 10000"/>
              <a:gd name="connsiteX19" fmla="*/ 1001 w 10000"/>
              <a:gd name="connsiteY19" fmla="*/ 1360 h 10000"/>
              <a:gd name="connsiteX20" fmla="*/ 1172 w 10000"/>
              <a:gd name="connsiteY20" fmla="*/ 1472 h 10000"/>
              <a:gd name="connsiteX21" fmla="*/ 1728 w 10000"/>
              <a:gd name="connsiteY21" fmla="*/ 1505 h 10000"/>
              <a:gd name="connsiteX22" fmla="*/ 2749 w 10000"/>
              <a:gd name="connsiteY22" fmla="*/ 2107 h 10000"/>
              <a:gd name="connsiteX23" fmla="*/ 2762 w 10000"/>
              <a:gd name="connsiteY23" fmla="*/ 2394 h 10000"/>
              <a:gd name="connsiteX24" fmla="*/ 2334 w 10000"/>
              <a:gd name="connsiteY24" fmla="*/ 2670 h 10000"/>
              <a:gd name="connsiteX25" fmla="*/ 969 w 10000"/>
              <a:gd name="connsiteY25" fmla="*/ 2298 h 10000"/>
              <a:gd name="connsiteX26" fmla="*/ 1529 w 10000"/>
              <a:gd name="connsiteY26" fmla="*/ 2734 h 10000"/>
              <a:gd name="connsiteX27" fmla="*/ 1518 w 10000"/>
              <a:gd name="connsiteY27" fmla="*/ 3233 h 10000"/>
              <a:gd name="connsiteX28" fmla="*/ 2050 w 10000"/>
              <a:gd name="connsiteY28" fmla="*/ 3479 h 10000"/>
              <a:gd name="connsiteX29" fmla="*/ 2205 w 10000"/>
              <a:gd name="connsiteY29" fmla="*/ 3447 h 10000"/>
              <a:gd name="connsiteX30" fmla="*/ 2127 w 10000"/>
              <a:gd name="connsiteY30" fmla="*/ 3233 h 10000"/>
              <a:gd name="connsiteX31" fmla="*/ 1873 w 10000"/>
              <a:gd name="connsiteY31" fmla="*/ 3157 h 10000"/>
              <a:gd name="connsiteX32" fmla="*/ 1941 w 10000"/>
              <a:gd name="connsiteY32" fmla="*/ 2976 h 10000"/>
              <a:gd name="connsiteX33" fmla="*/ 2177 w 10000"/>
              <a:gd name="connsiteY33" fmla="*/ 3173 h 10000"/>
              <a:gd name="connsiteX34" fmla="*/ 2714 w 10000"/>
              <a:gd name="connsiteY34" fmla="*/ 3233 h 10000"/>
              <a:gd name="connsiteX35" fmla="*/ 2489 w 10000"/>
              <a:gd name="connsiteY35" fmla="*/ 2831 h 10000"/>
              <a:gd name="connsiteX36" fmla="*/ 2985 w 10000"/>
              <a:gd name="connsiteY36" fmla="*/ 2508 h 10000"/>
              <a:gd name="connsiteX37" fmla="*/ 3335 w 10000"/>
              <a:gd name="connsiteY37" fmla="*/ 2734 h 10000"/>
              <a:gd name="connsiteX38" fmla="*/ 3314 w 10000"/>
              <a:gd name="connsiteY38" fmla="*/ 1847 h 10000"/>
              <a:gd name="connsiteX39" fmla="*/ 3181 w 10000"/>
              <a:gd name="connsiteY39" fmla="*/ 1701 h 10000"/>
              <a:gd name="connsiteX40" fmla="*/ 3764 w 10000"/>
              <a:gd name="connsiteY40" fmla="*/ 1910 h 10000"/>
              <a:gd name="connsiteX41" fmla="*/ 3814 w 10000"/>
              <a:gd name="connsiteY41" fmla="*/ 2005 h 10000"/>
              <a:gd name="connsiteX42" fmla="*/ 3483 w 10000"/>
              <a:gd name="connsiteY42" fmla="*/ 2168 h 10000"/>
              <a:gd name="connsiteX43" fmla="*/ 3814 w 10000"/>
              <a:gd name="connsiteY43" fmla="*/ 2459 h 10000"/>
              <a:gd name="connsiteX44" fmla="*/ 4078 w 10000"/>
              <a:gd name="connsiteY44" fmla="*/ 2120 h 10000"/>
              <a:gd name="connsiteX45" fmla="*/ 5174 w 10000"/>
              <a:gd name="connsiteY45" fmla="*/ 1587 h 10000"/>
              <a:gd name="connsiteX46" fmla="*/ 5351 w 10000"/>
              <a:gd name="connsiteY46" fmla="*/ 1570 h 10000"/>
              <a:gd name="connsiteX47" fmla="*/ 5174 w 10000"/>
              <a:gd name="connsiteY47" fmla="*/ 1650 h 10000"/>
              <a:gd name="connsiteX48" fmla="*/ 5713 w 10000"/>
              <a:gd name="connsiteY48" fmla="*/ 3835 h 10000"/>
              <a:gd name="connsiteX49" fmla="*/ 6159 w 10000"/>
              <a:gd name="connsiteY49" fmla="*/ 1570 h 10000"/>
              <a:gd name="connsiteX50" fmla="*/ 6345 w 10000"/>
              <a:gd name="connsiteY50" fmla="*/ 1813 h 10000"/>
              <a:gd name="connsiteX51" fmla="*/ 6532 w 10000"/>
              <a:gd name="connsiteY51" fmla="*/ 1635 h 10000"/>
              <a:gd name="connsiteX52" fmla="*/ 6427 w 10000"/>
              <a:gd name="connsiteY52" fmla="*/ 1343 h 10000"/>
              <a:gd name="connsiteX53" fmla="*/ 6538 w 10000"/>
              <a:gd name="connsiteY53" fmla="*/ 1248 h 10000"/>
              <a:gd name="connsiteX54" fmla="*/ 7158 w 10000"/>
              <a:gd name="connsiteY54" fmla="*/ 1393 h 10000"/>
              <a:gd name="connsiteX55" fmla="*/ 7961 w 10000"/>
              <a:gd name="connsiteY55" fmla="*/ 1892 h 10000"/>
              <a:gd name="connsiteX56" fmla="*/ 8117 w 10000"/>
              <a:gd name="connsiteY56" fmla="*/ 1650 h 10000"/>
              <a:gd name="connsiteX57" fmla="*/ 7946 w 10000"/>
              <a:gd name="connsiteY57" fmla="*/ 1393 h 10000"/>
              <a:gd name="connsiteX58" fmla="*/ 7693 w 10000"/>
              <a:gd name="connsiteY58" fmla="*/ 1327 h 10000"/>
              <a:gd name="connsiteX59" fmla="*/ 7790 w 10000"/>
              <a:gd name="connsiteY59" fmla="*/ 923 h 10000"/>
              <a:gd name="connsiteX60" fmla="*/ 7621 w 10000"/>
              <a:gd name="connsiteY60" fmla="*/ 873 h 10000"/>
              <a:gd name="connsiteX61" fmla="*/ 7678 w 10000"/>
              <a:gd name="connsiteY61" fmla="*/ 679 h 10000"/>
              <a:gd name="connsiteX62" fmla="*/ 7967 w 10000"/>
              <a:gd name="connsiteY62" fmla="*/ 486 h 10000"/>
              <a:gd name="connsiteX63" fmla="*/ 8171 w 10000"/>
              <a:gd name="connsiteY63" fmla="*/ 0 h 10000"/>
              <a:gd name="connsiteX64" fmla="*/ 8584 w 10000"/>
              <a:gd name="connsiteY64" fmla="*/ 16 h 10000"/>
              <a:gd name="connsiteX65" fmla="*/ 8795 w 10000"/>
              <a:gd name="connsiteY65" fmla="*/ 80 h 10000"/>
              <a:gd name="connsiteX66" fmla="*/ 8634 w 10000"/>
              <a:gd name="connsiteY66" fmla="*/ 600 h 10000"/>
              <a:gd name="connsiteX67" fmla="*/ 8804 w 10000"/>
              <a:gd name="connsiteY67" fmla="*/ 843 h 10000"/>
              <a:gd name="connsiteX68" fmla="*/ 8751 w 10000"/>
              <a:gd name="connsiteY68" fmla="*/ 1555 h 10000"/>
              <a:gd name="connsiteX69" fmla="*/ 8963 w 10000"/>
              <a:gd name="connsiteY69" fmla="*/ 1798 h 10000"/>
              <a:gd name="connsiteX70" fmla="*/ 8873 w 10000"/>
              <a:gd name="connsiteY70" fmla="*/ 2057 h 10000"/>
              <a:gd name="connsiteX71" fmla="*/ 8563 w 10000"/>
              <a:gd name="connsiteY71" fmla="*/ 2250 h 10000"/>
              <a:gd name="connsiteX72" fmla="*/ 8659 w 10000"/>
              <a:gd name="connsiteY72" fmla="*/ 2348 h 10000"/>
              <a:gd name="connsiteX73" fmla="*/ 8246 w 10000"/>
              <a:gd name="connsiteY73" fmla="*/ 2442 h 10000"/>
              <a:gd name="connsiteX74" fmla="*/ 8691 w 10000"/>
              <a:gd name="connsiteY74" fmla="*/ 2621 h 10000"/>
              <a:gd name="connsiteX75" fmla="*/ 9191 w 10000"/>
              <a:gd name="connsiteY75" fmla="*/ 2057 h 10000"/>
              <a:gd name="connsiteX76" fmla="*/ 9131 w 10000"/>
              <a:gd name="connsiteY76" fmla="*/ 1701 h 10000"/>
              <a:gd name="connsiteX77" fmla="*/ 9297 w 10000"/>
              <a:gd name="connsiteY77" fmla="*/ 1650 h 10000"/>
              <a:gd name="connsiteX78" fmla="*/ 9255 w 10000"/>
              <a:gd name="connsiteY78" fmla="*/ 1719 h 10000"/>
              <a:gd name="connsiteX79" fmla="*/ 9564 w 10000"/>
              <a:gd name="connsiteY79" fmla="*/ 1587 h 10000"/>
              <a:gd name="connsiteX80" fmla="*/ 9692 w 10000"/>
              <a:gd name="connsiteY80" fmla="*/ 1781 h 10000"/>
              <a:gd name="connsiteX81" fmla="*/ 9679 w 10000"/>
              <a:gd name="connsiteY81" fmla="*/ 2057 h 10000"/>
              <a:gd name="connsiteX82" fmla="*/ 10000 w 10000"/>
              <a:gd name="connsiteY82" fmla="*/ 2135 h 10000"/>
              <a:gd name="connsiteX83" fmla="*/ 9761 w 10000"/>
              <a:gd name="connsiteY83" fmla="*/ 1650 h 10000"/>
              <a:gd name="connsiteX84" fmla="*/ 9598 w 10000"/>
              <a:gd name="connsiteY84" fmla="*/ 1618 h 10000"/>
              <a:gd name="connsiteX85" fmla="*/ 9016 w 10000"/>
              <a:gd name="connsiteY85" fmla="*/ 1489 h 10000"/>
              <a:gd name="connsiteX86" fmla="*/ 9131 w 10000"/>
              <a:gd name="connsiteY86" fmla="*/ 940 h 10000"/>
              <a:gd name="connsiteX87" fmla="*/ 8873 w 10000"/>
              <a:gd name="connsiteY87" fmla="*/ 600 h 10000"/>
              <a:gd name="connsiteX88" fmla="*/ 9247 w 10000"/>
              <a:gd name="connsiteY88" fmla="*/ 276 h 10000"/>
              <a:gd name="connsiteX89" fmla="*/ 9204 w 10000"/>
              <a:gd name="connsiteY89" fmla="*/ 49 h 10000"/>
              <a:gd name="connsiteX90" fmla="*/ 9369 w 10000"/>
              <a:gd name="connsiteY90" fmla="*/ 179 h 10000"/>
              <a:gd name="connsiteX91" fmla="*/ 9282 w 10000"/>
              <a:gd name="connsiteY91" fmla="*/ 617 h 10000"/>
              <a:gd name="connsiteX92" fmla="*/ 9394 w 10000"/>
              <a:gd name="connsiteY92" fmla="*/ 679 h 10000"/>
              <a:gd name="connsiteX93" fmla="*/ 9905 w 10000"/>
              <a:gd name="connsiteY93" fmla="*/ 825 h 10000"/>
              <a:gd name="connsiteX94" fmla="*/ 9451 w 10000"/>
              <a:gd name="connsiteY94" fmla="*/ 454 h 10000"/>
              <a:gd name="connsiteX95" fmla="*/ 9781 w 10000"/>
              <a:gd name="connsiteY95" fmla="*/ 470 h 10000"/>
              <a:gd name="connsiteX96" fmla="*/ 9718 w 10000"/>
              <a:gd name="connsiteY96" fmla="*/ 324 h 10000"/>
              <a:gd name="connsiteX97" fmla="*/ 9905 w 10000"/>
              <a:gd name="connsiteY97" fmla="*/ 260 h 10000"/>
              <a:gd name="connsiteX98" fmla="*/ 7224 w 10000"/>
              <a:gd name="connsiteY98" fmla="*/ 6519 h 10000"/>
              <a:gd name="connsiteX99" fmla="*/ 6779 w 10000"/>
              <a:gd name="connsiteY99" fmla="*/ 6260 h 10000"/>
              <a:gd name="connsiteX100" fmla="*/ 6345 w 10000"/>
              <a:gd name="connsiteY100" fmla="*/ 6458 h 10000"/>
              <a:gd name="connsiteX101" fmla="*/ 6238 w 10000"/>
              <a:gd name="connsiteY101" fmla="*/ 6390 h 10000"/>
              <a:gd name="connsiteX102" fmla="*/ 5822 w 10000"/>
              <a:gd name="connsiteY102" fmla="*/ 3850 h 10000"/>
              <a:gd name="connsiteX103" fmla="*/ 6022 w 10000"/>
              <a:gd name="connsiteY103" fmla="*/ 6554 h 10000"/>
              <a:gd name="connsiteX104" fmla="*/ 5619 w 10000"/>
              <a:gd name="connsiteY104" fmla="*/ 6618 h 10000"/>
              <a:gd name="connsiteX105" fmla="*/ 5470 w 10000"/>
              <a:gd name="connsiteY105" fmla="*/ 6554 h 10000"/>
              <a:gd name="connsiteX106" fmla="*/ 5427 w 10000"/>
              <a:gd name="connsiteY106" fmla="*/ 6618 h 10000"/>
              <a:gd name="connsiteX107" fmla="*/ 5645 w 10000"/>
              <a:gd name="connsiteY107" fmla="*/ 6862 h 10000"/>
              <a:gd name="connsiteX108" fmla="*/ 5494 w 10000"/>
              <a:gd name="connsiteY108" fmla="*/ 7007 h 10000"/>
              <a:gd name="connsiteX109" fmla="*/ 5508 w 10000"/>
              <a:gd name="connsiteY109" fmla="*/ 7216 h 10000"/>
              <a:gd name="connsiteX110" fmla="*/ 5736 w 10000"/>
              <a:gd name="connsiteY110" fmla="*/ 7233 h 10000"/>
              <a:gd name="connsiteX111" fmla="*/ 5830 w 10000"/>
              <a:gd name="connsiteY111" fmla="*/ 7429 h 10000"/>
              <a:gd name="connsiteX112" fmla="*/ 5779 w 10000"/>
              <a:gd name="connsiteY112" fmla="*/ 7571 h 10000"/>
              <a:gd name="connsiteX113" fmla="*/ 5619 w 10000"/>
              <a:gd name="connsiteY113" fmla="*/ 7475 h 10000"/>
              <a:gd name="connsiteX114" fmla="*/ 5470 w 10000"/>
              <a:gd name="connsiteY114" fmla="*/ 7555 h 10000"/>
              <a:gd name="connsiteX115" fmla="*/ 5351 w 10000"/>
              <a:gd name="connsiteY115" fmla="*/ 7475 h 10000"/>
              <a:gd name="connsiteX116" fmla="*/ 5287 w 10000"/>
              <a:gd name="connsiteY116" fmla="*/ 7346 h 10000"/>
              <a:gd name="connsiteX117" fmla="*/ 5139 w 10000"/>
              <a:gd name="connsiteY117" fmla="*/ 7429 h 10000"/>
              <a:gd name="connsiteX118" fmla="*/ 5005 w 10000"/>
              <a:gd name="connsiteY118" fmla="*/ 7346 h 10000"/>
              <a:gd name="connsiteX119" fmla="*/ 4891 w 10000"/>
              <a:gd name="connsiteY119" fmla="*/ 7475 h 10000"/>
              <a:gd name="connsiteX120" fmla="*/ 4715 w 10000"/>
              <a:gd name="connsiteY120" fmla="*/ 7490 h 10000"/>
              <a:gd name="connsiteX121" fmla="*/ 4597 w 10000"/>
              <a:gd name="connsiteY121" fmla="*/ 7346 h 10000"/>
              <a:gd name="connsiteX122" fmla="*/ 3984 w 10000"/>
              <a:gd name="connsiteY122" fmla="*/ 7297 h 10000"/>
              <a:gd name="connsiteX123" fmla="*/ 3909 w 10000"/>
              <a:gd name="connsiteY123" fmla="*/ 7379 h 10000"/>
              <a:gd name="connsiteX124" fmla="*/ 3852 w 10000"/>
              <a:gd name="connsiteY124" fmla="*/ 7379 h 10000"/>
              <a:gd name="connsiteX125" fmla="*/ 3746 w 10000"/>
              <a:gd name="connsiteY125" fmla="*/ 7541 h 10000"/>
              <a:gd name="connsiteX126" fmla="*/ 3764 w 10000"/>
              <a:gd name="connsiteY126" fmla="*/ 7702 h 10000"/>
              <a:gd name="connsiteX127" fmla="*/ 3696 w 10000"/>
              <a:gd name="connsiteY127" fmla="*/ 7702 h 10000"/>
              <a:gd name="connsiteX128" fmla="*/ 3642 w 10000"/>
              <a:gd name="connsiteY128" fmla="*/ 7571 h 10000"/>
              <a:gd name="connsiteX129" fmla="*/ 3558 w 10000"/>
              <a:gd name="connsiteY129" fmla="*/ 7589 h 10000"/>
              <a:gd name="connsiteX130" fmla="*/ 3530 w 10000"/>
              <a:gd name="connsiteY130" fmla="*/ 8058 h 10000"/>
              <a:gd name="connsiteX131" fmla="*/ 3628 w 10000"/>
              <a:gd name="connsiteY131" fmla="*/ 8204 h 10000"/>
              <a:gd name="connsiteX132" fmla="*/ 3628 w 10000"/>
              <a:gd name="connsiteY132" fmla="*/ 8333 h 10000"/>
              <a:gd name="connsiteX133" fmla="*/ 3723 w 10000"/>
              <a:gd name="connsiteY133" fmla="*/ 8317 h 10000"/>
              <a:gd name="connsiteX134" fmla="*/ 3852 w 10000"/>
              <a:gd name="connsiteY134" fmla="*/ 8250 h 10000"/>
              <a:gd name="connsiteX135" fmla="*/ 3969 w 10000"/>
              <a:gd name="connsiteY135" fmla="*/ 8463 h 10000"/>
              <a:gd name="connsiteX136" fmla="*/ 4051 w 10000"/>
              <a:gd name="connsiteY136" fmla="*/ 8593 h 10000"/>
              <a:gd name="connsiteX137" fmla="*/ 4134 w 10000"/>
              <a:gd name="connsiteY137" fmla="*/ 8770 h 10000"/>
              <a:gd name="connsiteX138" fmla="*/ 4281 w 10000"/>
              <a:gd name="connsiteY138" fmla="*/ 8800 h 10000"/>
              <a:gd name="connsiteX139" fmla="*/ 4093 w 10000"/>
              <a:gd name="connsiteY139" fmla="*/ 8949 h 10000"/>
              <a:gd name="connsiteX140" fmla="*/ 3969 w 10000"/>
              <a:gd name="connsiteY140" fmla="*/ 8819 h 10000"/>
              <a:gd name="connsiteX141" fmla="*/ 3834 w 10000"/>
              <a:gd name="connsiteY141" fmla="*/ 9352 h 10000"/>
              <a:gd name="connsiteX142" fmla="*/ 3993 w 10000"/>
              <a:gd name="connsiteY142" fmla="*/ 9483 h 10000"/>
              <a:gd name="connsiteX143" fmla="*/ 4134 w 10000"/>
              <a:gd name="connsiteY143" fmla="*/ 10000 h 10000"/>
              <a:gd name="connsiteX144" fmla="*/ 4010 w 10000"/>
              <a:gd name="connsiteY144" fmla="*/ 9903 h 10000"/>
              <a:gd name="connsiteX145" fmla="*/ 3879 w 10000"/>
              <a:gd name="connsiteY145" fmla="*/ 9854 h 10000"/>
              <a:gd name="connsiteX146" fmla="*/ 3723 w 10000"/>
              <a:gd name="connsiteY146" fmla="*/ 9823 h 10000"/>
              <a:gd name="connsiteX147" fmla="*/ 3628 w 10000"/>
              <a:gd name="connsiteY147" fmla="*/ 9772 h 10000"/>
              <a:gd name="connsiteX148" fmla="*/ 3517 w 10000"/>
              <a:gd name="connsiteY148" fmla="*/ 9740 h 10000"/>
              <a:gd name="connsiteX149" fmla="*/ 3429 w 10000"/>
              <a:gd name="connsiteY149" fmla="*/ 9564 h 10000"/>
              <a:gd name="connsiteX150" fmla="*/ 3235 w 10000"/>
              <a:gd name="connsiteY150" fmla="*/ 9677 h 10000"/>
              <a:gd name="connsiteX151" fmla="*/ 3051 w 10000"/>
              <a:gd name="connsiteY151" fmla="*/ 9662 h 10000"/>
              <a:gd name="connsiteX152" fmla="*/ 2934 w 10000"/>
              <a:gd name="connsiteY152" fmla="*/ 9515 h 10000"/>
              <a:gd name="connsiteX153" fmla="*/ 2632 w 10000"/>
              <a:gd name="connsiteY153" fmla="*/ 9367 h 10000"/>
              <a:gd name="connsiteX154" fmla="*/ 2316 w 10000"/>
              <a:gd name="connsiteY154" fmla="*/ 9384 h 10000"/>
              <a:gd name="connsiteX155" fmla="*/ 1993 w 10000"/>
              <a:gd name="connsiteY155" fmla="*/ 9143 h 10000"/>
              <a:gd name="connsiteX156" fmla="*/ 2255 w 10000"/>
              <a:gd name="connsiteY156" fmla="*/ 8899 h 10000"/>
              <a:gd name="connsiteX157" fmla="*/ 2282 w 10000"/>
              <a:gd name="connsiteY157" fmla="*/ 8705 h 10000"/>
              <a:gd name="connsiteX158" fmla="*/ 2282 w 10000"/>
              <a:gd name="connsiteY158" fmla="*/ 8494 h 10000"/>
              <a:gd name="connsiteX159" fmla="*/ 2291 w 10000"/>
              <a:gd name="connsiteY159" fmla="*/ 8349 h 10000"/>
              <a:gd name="connsiteX160" fmla="*/ 2467 w 10000"/>
              <a:gd name="connsiteY160" fmla="*/ 8283 h 10000"/>
              <a:gd name="connsiteX161" fmla="*/ 2376 w 10000"/>
              <a:gd name="connsiteY161" fmla="*/ 7977 h 10000"/>
              <a:gd name="connsiteX162" fmla="*/ 2177 w 10000"/>
              <a:gd name="connsiteY162" fmla="*/ 7900 h 10000"/>
              <a:gd name="connsiteX163" fmla="*/ 2087 w 10000"/>
              <a:gd name="connsiteY163" fmla="*/ 7848 h 10000"/>
              <a:gd name="connsiteX164" fmla="*/ 1950 w 10000"/>
              <a:gd name="connsiteY164" fmla="*/ 7900 h 10000"/>
              <a:gd name="connsiteX165" fmla="*/ 1661 w 10000"/>
              <a:gd name="connsiteY165" fmla="*/ 7817 h 10000"/>
              <a:gd name="connsiteX166" fmla="*/ 1432 w 10000"/>
              <a:gd name="connsiteY166" fmla="*/ 7508 h 10000"/>
              <a:gd name="connsiteX167" fmla="*/ 1248 w 10000"/>
              <a:gd name="connsiteY167" fmla="*/ 7411 h 10000"/>
              <a:gd name="connsiteX168" fmla="*/ 1172 w 10000"/>
              <a:gd name="connsiteY168" fmla="*/ 7136 h 10000"/>
              <a:gd name="connsiteX169" fmla="*/ 1001 w 10000"/>
              <a:gd name="connsiteY169" fmla="*/ 7106 h 10000"/>
              <a:gd name="connsiteX170" fmla="*/ 844 w 10000"/>
              <a:gd name="connsiteY170" fmla="*/ 7199 h 10000"/>
              <a:gd name="connsiteX171" fmla="*/ 751 w 10000"/>
              <a:gd name="connsiteY171" fmla="*/ 7249 h 10000"/>
              <a:gd name="connsiteX172" fmla="*/ 705 w 10000"/>
              <a:gd name="connsiteY172" fmla="*/ 7121 h 10000"/>
              <a:gd name="connsiteX173" fmla="*/ 615 w 10000"/>
              <a:gd name="connsiteY173" fmla="*/ 7007 h 10000"/>
              <a:gd name="connsiteX174" fmla="*/ 844 w 10000"/>
              <a:gd name="connsiteY174" fmla="*/ 6976 h 10000"/>
              <a:gd name="connsiteX175" fmla="*/ 826 w 10000"/>
              <a:gd name="connsiteY175" fmla="*/ 6893 h 10000"/>
              <a:gd name="connsiteX176" fmla="*/ 772 w 10000"/>
              <a:gd name="connsiteY176" fmla="*/ 6845 h 10000"/>
              <a:gd name="connsiteX177" fmla="*/ 705 w 10000"/>
              <a:gd name="connsiteY177" fmla="*/ 6780 h 10000"/>
              <a:gd name="connsiteX178" fmla="*/ 577 w 10000"/>
              <a:gd name="connsiteY178" fmla="*/ 6458 h 10000"/>
              <a:gd name="connsiteX179" fmla="*/ 410 w 10000"/>
              <a:gd name="connsiteY179" fmla="*/ 6280 h 10000"/>
              <a:gd name="connsiteX180" fmla="*/ 241 w 10000"/>
              <a:gd name="connsiteY180" fmla="*/ 6280 h 10000"/>
              <a:gd name="connsiteX181" fmla="*/ 51 w 10000"/>
              <a:gd name="connsiteY181" fmla="*/ 6280 h 10000"/>
              <a:gd name="connsiteX182" fmla="*/ 0 w 10000"/>
              <a:gd name="connsiteY182" fmla="*/ 6036 h 10000"/>
              <a:gd name="connsiteX183" fmla="*/ 106 w 10000"/>
              <a:gd name="connsiteY183" fmla="*/ 5876 h 10000"/>
              <a:gd name="connsiteX0" fmla="*/ 106 w 10000"/>
              <a:gd name="connsiteY0" fmla="*/ 5876 h 10000"/>
              <a:gd name="connsiteX1" fmla="*/ 186 w 10000"/>
              <a:gd name="connsiteY1" fmla="*/ 5582 h 10000"/>
              <a:gd name="connsiteX2" fmla="*/ 309 w 10000"/>
              <a:gd name="connsiteY2" fmla="*/ 5325 h 10000"/>
              <a:gd name="connsiteX3" fmla="*/ 213 w 10000"/>
              <a:gd name="connsiteY3" fmla="*/ 5017 h 10000"/>
              <a:gd name="connsiteX4" fmla="*/ 213 w 10000"/>
              <a:gd name="connsiteY4" fmla="*/ 4838 h 10000"/>
              <a:gd name="connsiteX5" fmla="*/ 647 w 10000"/>
              <a:gd name="connsiteY5" fmla="*/ 4756 h 10000"/>
              <a:gd name="connsiteX6" fmla="*/ 339 w 10000"/>
              <a:gd name="connsiteY6" fmla="*/ 4661 h 10000"/>
              <a:gd name="connsiteX7" fmla="*/ 343 w 10000"/>
              <a:gd name="connsiteY7" fmla="*/ 4531 h 10000"/>
              <a:gd name="connsiteX8" fmla="*/ 153 w 10000"/>
              <a:gd name="connsiteY8" fmla="*/ 4565 h 10000"/>
              <a:gd name="connsiteX9" fmla="*/ 885 w 10000"/>
              <a:gd name="connsiteY9" fmla="*/ 3850 h 10000"/>
              <a:gd name="connsiteX10" fmla="*/ 560 w 10000"/>
              <a:gd name="connsiteY10" fmla="*/ 3108 h 10000"/>
              <a:gd name="connsiteX11" fmla="*/ 647 w 10000"/>
              <a:gd name="connsiteY11" fmla="*/ 2752 h 10000"/>
              <a:gd name="connsiteX12" fmla="*/ 454 w 10000"/>
              <a:gd name="connsiteY12" fmla="*/ 2348 h 10000"/>
              <a:gd name="connsiteX13" fmla="*/ 606 w 10000"/>
              <a:gd name="connsiteY13" fmla="*/ 2120 h 10000"/>
              <a:gd name="connsiteX14" fmla="*/ 339 w 10000"/>
              <a:gd name="connsiteY14" fmla="*/ 1813 h 10000"/>
              <a:gd name="connsiteX15" fmla="*/ 410 w 10000"/>
              <a:gd name="connsiteY15" fmla="*/ 1555 h 10000"/>
              <a:gd name="connsiteX16" fmla="*/ 772 w 10000"/>
              <a:gd name="connsiteY16" fmla="*/ 1263 h 10000"/>
              <a:gd name="connsiteX17" fmla="*/ 969 w 10000"/>
              <a:gd name="connsiteY17" fmla="*/ 1233 h 10000"/>
              <a:gd name="connsiteX18" fmla="*/ 1205 w 10000"/>
              <a:gd name="connsiteY18" fmla="*/ 1295 h 10000"/>
              <a:gd name="connsiteX19" fmla="*/ 1001 w 10000"/>
              <a:gd name="connsiteY19" fmla="*/ 1360 h 10000"/>
              <a:gd name="connsiteX20" fmla="*/ 1172 w 10000"/>
              <a:gd name="connsiteY20" fmla="*/ 1472 h 10000"/>
              <a:gd name="connsiteX21" fmla="*/ 1728 w 10000"/>
              <a:gd name="connsiteY21" fmla="*/ 1505 h 10000"/>
              <a:gd name="connsiteX22" fmla="*/ 2749 w 10000"/>
              <a:gd name="connsiteY22" fmla="*/ 2107 h 10000"/>
              <a:gd name="connsiteX23" fmla="*/ 2762 w 10000"/>
              <a:gd name="connsiteY23" fmla="*/ 2394 h 10000"/>
              <a:gd name="connsiteX24" fmla="*/ 2334 w 10000"/>
              <a:gd name="connsiteY24" fmla="*/ 2670 h 10000"/>
              <a:gd name="connsiteX25" fmla="*/ 969 w 10000"/>
              <a:gd name="connsiteY25" fmla="*/ 2298 h 10000"/>
              <a:gd name="connsiteX26" fmla="*/ 1529 w 10000"/>
              <a:gd name="connsiteY26" fmla="*/ 2734 h 10000"/>
              <a:gd name="connsiteX27" fmla="*/ 1518 w 10000"/>
              <a:gd name="connsiteY27" fmla="*/ 3233 h 10000"/>
              <a:gd name="connsiteX28" fmla="*/ 2050 w 10000"/>
              <a:gd name="connsiteY28" fmla="*/ 3479 h 10000"/>
              <a:gd name="connsiteX29" fmla="*/ 2205 w 10000"/>
              <a:gd name="connsiteY29" fmla="*/ 3447 h 10000"/>
              <a:gd name="connsiteX30" fmla="*/ 2127 w 10000"/>
              <a:gd name="connsiteY30" fmla="*/ 3233 h 10000"/>
              <a:gd name="connsiteX31" fmla="*/ 1873 w 10000"/>
              <a:gd name="connsiteY31" fmla="*/ 3157 h 10000"/>
              <a:gd name="connsiteX32" fmla="*/ 1941 w 10000"/>
              <a:gd name="connsiteY32" fmla="*/ 2976 h 10000"/>
              <a:gd name="connsiteX33" fmla="*/ 2177 w 10000"/>
              <a:gd name="connsiteY33" fmla="*/ 3173 h 10000"/>
              <a:gd name="connsiteX34" fmla="*/ 2714 w 10000"/>
              <a:gd name="connsiteY34" fmla="*/ 3233 h 10000"/>
              <a:gd name="connsiteX35" fmla="*/ 2489 w 10000"/>
              <a:gd name="connsiteY35" fmla="*/ 2831 h 10000"/>
              <a:gd name="connsiteX36" fmla="*/ 2985 w 10000"/>
              <a:gd name="connsiteY36" fmla="*/ 2508 h 10000"/>
              <a:gd name="connsiteX37" fmla="*/ 3335 w 10000"/>
              <a:gd name="connsiteY37" fmla="*/ 2734 h 10000"/>
              <a:gd name="connsiteX38" fmla="*/ 3314 w 10000"/>
              <a:gd name="connsiteY38" fmla="*/ 1847 h 10000"/>
              <a:gd name="connsiteX39" fmla="*/ 3181 w 10000"/>
              <a:gd name="connsiteY39" fmla="*/ 1701 h 10000"/>
              <a:gd name="connsiteX40" fmla="*/ 3764 w 10000"/>
              <a:gd name="connsiteY40" fmla="*/ 1910 h 10000"/>
              <a:gd name="connsiteX41" fmla="*/ 3814 w 10000"/>
              <a:gd name="connsiteY41" fmla="*/ 2005 h 10000"/>
              <a:gd name="connsiteX42" fmla="*/ 3483 w 10000"/>
              <a:gd name="connsiteY42" fmla="*/ 2168 h 10000"/>
              <a:gd name="connsiteX43" fmla="*/ 3814 w 10000"/>
              <a:gd name="connsiteY43" fmla="*/ 2459 h 10000"/>
              <a:gd name="connsiteX44" fmla="*/ 4078 w 10000"/>
              <a:gd name="connsiteY44" fmla="*/ 2120 h 10000"/>
              <a:gd name="connsiteX45" fmla="*/ 5174 w 10000"/>
              <a:gd name="connsiteY45" fmla="*/ 1587 h 10000"/>
              <a:gd name="connsiteX46" fmla="*/ 5351 w 10000"/>
              <a:gd name="connsiteY46" fmla="*/ 1570 h 10000"/>
              <a:gd name="connsiteX47" fmla="*/ 5174 w 10000"/>
              <a:gd name="connsiteY47" fmla="*/ 1650 h 10000"/>
              <a:gd name="connsiteX48" fmla="*/ 5713 w 10000"/>
              <a:gd name="connsiteY48" fmla="*/ 3835 h 10000"/>
              <a:gd name="connsiteX49" fmla="*/ 6159 w 10000"/>
              <a:gd name="connsiteY49" fmla="*/ 1570 h 10000"/>
              <a:gd name="connsiteX50" fmla="*/ 6345 w 10000"/>
              <a:gd name="connsiteY50" fmla="*/ 1813 h 10000"/>
              <a:gd name="connsiteX51" fmla="*/ 6532 w 10000"/>
              <a:gd name="connsiteY51" fmla="*/ 1635 h 10000"/>
              <a:gd name="connsiteX52" fmla="*/ 6427 w 10000"/>
              <a:gd name="connsiteY52" fmla="*/ 1343 h 10000"/>
              <a:gd name="connsiteX53" fmla="*/ 6538 w 10000"/>
              <a:gd name="connsiteY53" fmla="*/ 1248 h 10000"/>
              <a:gd name="connsiteX54" fmla="*/ 7158 w 10000"/>
              <a:gd name="connsiteY54" fmla="*/ 1393 h 10000"/>
              <a:gd name="connsiteX55" fmla="*/ 7961 w 10000"/>
              <a:gd name="connsiteY55" fmla="*/ 1892 h 10000"/>
              <a:gd name="connsiteX56" fmla="*/ 8117 w 10000"/>
              <a:gd name="connsiteY56" fmla="*/ 1650 h 10000"/>
              <a:gd name="connsiteX57" fmla="*/ 7946 w 10000"/>
              <a:gd name="connsiteY57" fmla="*/ 1393 h 10000"/>
              <a:gd name="connsiteX58" fmla="*/ 7693 w 10000"/>
              <a:gd name="connsiteY58" fmla="*/ 1327 h 10000"/>
              <a:gd name="connsiteX59" fmla="*/ 7790 w 10000"/>
              <a:gd name="connsiteY59" fmla="*/ 923 h 10000"/>
              <a:gd name="connsiteX60" fmla="*/ 7621 w 10000"/>
              <a:gd name="connsiteY60" fmla="*/ 873 h 10000"/>
              <a:gd name="connsiteX61" fmla="*/ 7678 w 10000"/>
              <a:gd name="connsiteY61" fmla="*/ 679 h 10000"/>
              <a:gd name="connsiteX62" fmla="*/ 7967 w 10000"/>
              <a:gd name="connsiteY62" fmla="*/ 486 h 10000"/>
              <a:gd name="connsiteX63" fmla="*/ 8171 w 10000"/>
              <a:gd name="connsiteY63" fmla="*/ 0 h 10000"/>
              <a:gd name="connsiteX64" fmla="*/ 8584 w 10000"/>
              <a:gd name="connsiteY64" fmla="*/ 16 h 10000"/>
              <a:gd name="connsiteX65" fmla="*/ 8795 w 10000"/>
              <a:gd name="connsiteY65" fmla="*/ 80 h 10000"/>
              <a:gd name="connsiteX66" fmla="*/ 8634 w 10000"/>
              <a:gd name="connsiteY66" fmla="*/ 600 h 10000"/>
              <a:gd name="connsiteX67" fmla="*/ 8804 w 10000"/>
              <a:gd name="connsiteY67" fmla="*/ 843 h 10000"/>
              <a:gd name="connsiteX68" fmla="*/ 8751 w 10000"/>
              <a:gd name="connsiteY68" fmla="*/ 1555 h 10000"/>
              <a:gd name="connsiteX69" fmla="*/ 8963 w 10000"/>
              <a:gd name="connsiteY69" fmla="*/ 1798 h 10000"/>
              <a:gd name="connsiteX70" fmla="*/ 8873 w 10000"/>
              <a:gd name="connsiteY70" fmla="*/ 2057 h 10000"/>
              <a:gd name="connsiteX71" fmla="*/ 8563 w 10000"/>
              <a:gd name="connsiteY71" fmla="*/ 2250 h 10000"/>
              <a:gd name="connsiteX72" fmla="*/ 8659 w 10000"/>
              <a:gd name="connsiteY72" fmla="*/ 2348 h 10000"/>
              <a:gd name="connsiteX73" fmla="*/ 8246 w 10000"/>
              <a:gd name="connsiteY73" fmla="*/ 2442 h 10000"/>
              <a:gd name="connsiteX74" fmla="*/ 8691 w 10000"/>
              <a:gd name="connsiteY74" fmla="*/ 2621 h 10000"/>
              <a:gd name="connsiteX75" fmla="*/ 9191 w 10000"/>
              <a:gd name="connsiteY75" fmla="*/ 2057 h 10000"/>
              <a:gd name="connsiteX76" fmla="*/ 9131 w 10000"/>
              <a:gd name="connsiteY76" fmla="*/ 1701 h 10000"/>
              <a:gd name="connsiteX77" fmla="*/ 9297 w 10000"/>
              <a:gd name="connsiteY77" fmla="*/ 1650 h 10000"/>
              <a:gd name="connsiteX78" fmla="*/ 9255 w 10000"/>
              <a:gd name="connsiteY78" fmla="*/ 1719 h 10000"/>
              <a:gd name="connsiteX79" fmla="*/ 9564 w 10000"/>
              <a:gd name="connsiteY79" fmla="*/ 1587 h 10000"/>
              <a:gd name="connsiteX80" fmla="*/ 9692 w 10000"/>
              <a:gd name="connsiteY80" fmla="*/ 1781 h 10000"/>
              <a:gd name="connsiteX81" fmla="*/ 10000 w 10000"/>
              <a:gd name="connsiteY81" fmla="*/ 2135 h 10000"/>
              <a:gd name="connsiteX82" fmla="*/ 9761 w 10000"/>
              <a:gd name="connsiteY82" fmla="*/ 1650 h 10000"/>
              <a:gd name="connsiteX83" fmla="*/ 9598 w 10000"/>
              <a:gd name="connsiteY83" fmla="*/ 1618 h 10000"/>
              <a:gd name="connsiteX84" fmla="*/ 9016 w 10000"/>
              <a:gd name="connsiteY84" fmla="*/ 1489 h 10000"/>
              <a:gd name="connsiteX85" fmla="*/ 9131 w 10000"/>
              <a:gd name="connsiteY85" fmla="*/ 940 h 10000"/>
              <a:gd name="connsiteX86" fmla="*/ 8873 w 10000"/>
              <a:gd name="connsiteY86" fmla="*/ 600 h 10000"/>
              <a:gd name="connsiteX87" fmla="*/ 9247 w 10000"/>
              <a:gd name="connsiteY87" fmla="*/ 276 h 10000"/>
              <a:gd name="connsiteX88" fmla="*/ 9204 w 10000"/>
              <a:gd name="connsiteY88" fmla="*/ 49 h 10000"/>
              <a:gd name="connsiteX89" fmla="*/ 9369 w 10000"/>
              <a:gd name="connsiteY89" fmla="*/ 179 h 10000"/>
              <a:gd name="connsiteX90" fmla="*/ 9282 w 10000"/>
              <a:gd name="connsiteY90" fmla="*/ 617 h 10000"/>
              <a:gd name="connsiteX91" fmla="*/ 9394 w 10000"/>
              <a:gd name="connsiteY91" fmla="*/ 679 h 10000"/>
              <a:gd name="connsiteX92" fmla="*/ 9905 w 10000"/>
              <a:gd name="connsiteY92" fmla="*/ 825 h 10000"/>
              <a:gd name="connsiteX93" fmla="*/ 9451 w 10000"/>
              <a:gd name="connsiteY93" fmla="*/ 454 h 10000"/>
              <a:gd name="connsiteX94" fmla="*/ 9781 w 10000"/>
              <a:gd name="connsiteY94" fmla="*/ 470 h 10000"/>
              <a:gd name="connsiteX95" fmla="*/ 9718 w 10000"/>
              <a:gd name="connsiteY95" fmla="*/ 324 h 10000"/>
              <a:gd name="connsiteX96" fmla="*/ 9905 w 10000"/>
              <a:gd name="connsiteY96" fmla="*/ 260 h 10000"/>
              <a:gd name="connsiteX97" fmla="*/ 7224 w 10000"/>
              <a:gd name="connsiteY97" fmla="*/ 6519 h 10000"/>
              <a:gd name="connsiteX98" fmla="*/ 6779 w 10000"/>
              <a:gd name="connsiteY98" fmla="*/ 6260 h 10000"/>
              <a:gd name="connsiteX99" fmla="*/ 6345 w 10000"/>
              <a:gd name="connsiteY99" fmla="*/ 6458 h 10000"/>
              <a:gd name="connsiteX100" fmla="*/ 6238 w 10000"/>
              <a:gd name="connsiteY100" fmla="*/ 6390 h 10000"/>
              <a:gd name="connsiteX101" fmla="*/ 5822 w 10000"/>
              <a:gd name="connsiteY101" fmla="*/ 3850 h 10000"/>
              <a:gd name="connsiteX102" fmla="*/ 6022 w 10000"/>
              <a:gd name="connsiteY102" fmla="*/ 6554 h 10000"/>
              <a:gd name="connsiteX103" fmla="*/ 5619 w 10000"/>
              <a:gd name="connsiteY103" fmla="*/ 6618 h 10000"/>
              <a:gd name="connsiteX104" fmla="*/ 5470 w 10000"/>
              <a:gd name="connsiteY104" fmla="*/ 6554 h 10000"/>
              <a:gd name="connsiteX105" fmla="*/ 5427 w 10000"/>
              <a:gd name="connsiteY105" fmla="*/ 6618 h 10000"/>
              <a:gd name="connsiteX106" fmla="*/ 5645 w 10000"/>
              <a:gd name="connsiteY106" fmla="*/ 6862 h 10000"/>
              <a:gd name="connsiteX107" fmla="*/ 5494 w 10000"/>
              <a:gd name="connsiteY107" fmla="*/ 7007 h 10000"/>
              <a:gd name="connsiteX108" fmla="*/ 5508 w 10000"/>
              <a:gd name="connsiteY108" fmla="*/ 7216 h 10000"/>
              <a:gd name="connsiteX109" fmla="*/ 5736 w 10000"/>
              <a:gd name="connsiteY109" fmla="*/ 7233 h 10000"/>
              <a:gd name="connsiteX110" fmla="*/ 5830 w 10000"/>
              <a:gd name="connsiteY110" fmla="*/ 7429 h 10000"/>
              <a:gd name="connsiteX111" fmla="*/ 5779 w 10000"/>
              <a:gd name="connsiteY111" fmla="*/ 7571 h 10000"/>
              <a:gd name="connsiteX112" fmla="*/ 5619 w 10000"/>
              <a:gd name="connsiteY112" fmla="*/ 7475 h 10000"/>
              <a:gd name="connsiteX113" fmla="*/ 5470 w 10000"/>
              <a:gd name="connsiteY113" fmla="*/ 7555 h 10000"/>
              <a:gd name="connsiteX114" fmla="*/ 5351 w 10000"/>
              <a:gd name="connsiteY114" fmla="*/ 7475 h 10000"/>
              <a:gd name="connsiteX115" fmla="*/ 5287 w 10000"/>
              <a:gd name="connsiteY115" fmla="*/ 7346 h 10000"/>
              <a:gd name="connsiteX116" fmla="*/ 5139 w 10000"/>
              <a:gd name="connsiteY116" fmla="*/ 7429 h 10000"/>
              <a:gd name="connsiteX117" fmla="*/ 5005 w 10000"/>
              <a:gd name="connsiteY117" fmla="*/ 7346 h 10000"/>
              <a:gd name="connsiteX118" fmla="*/ 4891 w 10000"/>
              <a:gd name="connsiteY118" fmla="*/ 7475 h 10000"/>
              <a:gd name="connsiteX119" fmla="*/ 4715 w 10000"/>
              <a:gd name="connsiteY119" fmla="*/ 7490 h 10000"/>
              <a:gd name="connsiteX120" fmla="*/ 4597 w 10000"/>
              <a:gd name="connsiteY120" fmla="*/ 7346 h 10000"/>
              <a:gd name="connsiteX121" fmla="*/ 3984 w 10000"/>
              <a:gd name="connsiteY121" fmla="*/ 7297 h 10000"/>
              <a:gd name="connsiteX122" fmla="*/ 3909 w 10000"/>
              <a:gd name="connsiteY122" fmla="*/ 7379 h 10000"/>
              <a:gd name="connsiteX123" fmla="*/ 3852 w 10000"/>
              <a:gd name="connsiteY123" fmla="*/ 7379 h 10000"/>
              <a:gd name="connsiteX124" fmla="*/ 3746 w 10000"/>
              <a:gd name="connsiteY124" fmla="*/ 7541 h 10000"/>
              <a:gd name="connsiteX125" fmla="*/ 3764 w 10000"/>
              <a:gd name="connsiteY125" fmla="*/ 7702 h 10000"/>
              <a:gd name="connsiteX126" fmla="*/ 3696 w 10000"/>
              <a:gd name="connsiteY126" fmla="*/ 7702 h 10000"/>
              <a:gd name="connsiteX127" fmla="*/ 3642 w 10000"/>
              <a:gd name="connsiteY127" fmla="*/ 7571 h 10000"/>
              <a:gd name="connsiteX128" fmla="*/ 3558 w 10000"/>
              <a:gd name="connsiteY128" fmla="*/ 7589 h 10000"/>
              <a:gd name="connsiteX129" fmla="*/ 3530 w 10000"/>
              <a:gd name="connsiteY129" fmla="*/ 8058 h 10000"/>
              <a:gd name="connsiteX130" fmla="*/ 3628 w 10000"/>
              <a:gd name="connsiteY130" fmla="*/ 8204 h 10000"/>
              <a:gd name="connsiteX131" fmla="*/ 3628 w 10000"/>
              <a:gd name="connsiteY131" fmla="*/ 8333 h 10000"/>
              <a:gd name="connsiteX132" fmla="*/ 3723 w 10000"/>
              <a:gd name="connsiteY132" fmla="*/ 8317 h 10000"/>
              <a:gd name="connsiteX133" fmla="*/ 3852 w 10000"/>
              <a:gd name="connsiteY133" fmla="*/ 8250 h 10000"/>
              <a:gd name="connsiteX134" fmla="*/ 3969 w 10000"/>
              <a:gd name="connsiteY134" fmla="*/ 8463 h 10000"/>
              <a:gd name="connsiteX135" fmla="*/ 4051 w 10000"/>
              <a:gd name="connsiteY135" fmla="*/ 8593 h 10000"/>
              <a:gd name="connsiteX136" fmla="*/ 4134 w 10000"/>
              <a:gd name="connsiteY136" fmla="*/ 8770 h 10000"/>
              <a:gd name="connsiteX137" fmla="*/ 4281 w 10000"/>
              <a:gd name="connsiteY137" fmla="*/ 8800 h 10000"/>
              <a:gd name="connsiteX138" fmla="*/ 4093 w 10000"/>
              <a:gd name="connsiteY138" fmla="*/ 8949 h 10000"/>
              <a:gd name="connsiteX139" fmla="*/ 3969 w 10000"/>
              <a:gd name="connsiteY139" fmla="*/ 8819 h 10000"/>
              <a:gd name="connsiteX140" fmla="*/ 3834 w 10000"/>
              <a:gd name="connsiteY140" fmla="*/ 9352 h 10000"/>
              <a:gd name="connsiteX141" fmla="*/ 3993 w 10000"/>
              <a:gd name="connsiteY141" fmla="*/ 9483 h 10000"/>
              <a:gd name="connsiteX142" fmla="*/ 4134 w 10000"/>
              <a:gd name="connsiteY142" fmla="*/ 10000 h 10000"/>
              <a:gd name="connsiteX143" fmla="*/ 4010 w 10000"/>
              <a:gd name="connsiteY143" fmla="*/ 9903 h 10000"/>
              <a:gd name="connsiteX144" fmla="*/ 3879 w 10000"/>
              <a:gd name="connsiteY144" fmla="*/ 9854 h 10000"/>
              <a:gd name="connsiteX145" fmla="*/ 3723 w 10000"/>
              <a:gd name="connsiteY145" fmla="*/ 9823 h 10000"/>
              <a:gd name="connsiteX146" fmla="*/ 3628 w 10000"/>
              <a:gd name="connsiteY146" fmla="*/ 9772 h 10000"/>
              <a:gd name="connsiteX147" fmla="*/ 3517 w 10000"/>
              <a:gd name="connsiteY147" fmla="*/ 9740 h 10000"/>
              <a:gd name="connsiteX148" fmla="*/ 3429 w 10000"/>
              <a:gd name="connsiteY148" fmla="*/ 9564 h 10000"/>
              <a:gd name="connsiteX149" fmla="*/ 3235 w 10000"/>
              <a:gd name="connsiteY149" fmla="*/ 9677 h 10000"/>
              <a:gd name="connsiteX150" fmla="*/ 3051 w 10000"/>
              <a:gd name="connsiteY150" fmla="*/ 9662 h 10000"/>
              <a:gd name="connsiteX151" fmla="*/ 2934 w 10000"/>
              <a:gd name="connsiteY151" fmla="*/ 9515 h 10000"/>
              <a:gd name="connsiteX152" fmla="*/ 2632 w 10000"/>
              <a:gd name="connsiteY152" fmla="*/ 9367 h 10000"/>
              <a:gd name="connsiteX153" fmla="*/ 2316 w 10000"/>
              <a:gd name="connsiteY153" fmla="*/ 9384 h 10000"/>
              <a:gd name="connsiteX154" fmla="*/ 1993 w 10000"/>
              <a:gd name="connsiteY154" fmla="*/ 9143 h 10000"/>
              <a:gd name="connsiteX155" fmla="*/ 2255 w 10000"/>
              <a:gd name="connsiteY155" fmla="*/ 8899 h 10000"/>
              <a:gd name="connsiteX156" fmla="*/ 2282 w 10000"/>
              <a:gd name="connsiteY156" fmla="*/ 8705 h 10000"/>
              <a:gd name="connsiteX157" fmla="*/ 2282 w 10000"/>
              <a:gd name="connsiteY157" fmla="*/ 8494 h 10000"/>
              <a:gd name="connsiteX158" fmla="*/ 2291 w 10000"/>
              <a:gd name="connsiteY158" fmla="*/ 8349 h 10000"/>
              <a:gd name="connsiteX159" fmla="*/ 2467 w 10000"/>
              <a:gd name="connsiteY159" fmla="*/ 8283 h 10000"/>
              <a:gd name="connsiteX160" fmla="*/ 2376 w 10000"/>
              <a:gd name="connsiteY160" fmla="*/ 7977 h 10000"/>
              <a:gd name="connsiteX161" fmla="*/ 2177 w 10000"/>
              <a:gd name="connsiteY161" fmla="*/ 7900 h 10000"/>
              <a:gd name="connsiteX162" fmla="*/ 2087 w 10000"/>
              <a:gd name="connsiteY162" fmla="*/ 7848 h 10000"/>
              <a:gd name="connsiteX163" fmla="*/ 1950 w 10000"/>
              <a:gd name="connsiteY163" fmla="*/ 7900 h 10000"/>
              <a:gd name="connsiteX164" fmla="*/ 1661 w 10000"/>
              <a:gd name="connsiteY164" fmla="*/ 7817 h 10000"/>
              <a:gd name="connsiteX165" fmla="*/ 1432 w 10000"/>
              <a:gd name="connsiteY165" fmla="*/ 7508 h 10000"/>
              <a:gd name="connsiteX166" fmla="*/ 1248 w 10000"/>
              <a:gd name="connsiteY166" fmla="*/ 7411 h 10000"/>
              <a:gd name="connsiteX167" fmla="*/ 1172 w 10000"/>
              <a:gd name="connsiteY167" fmla="*/ 7136 h 10000"/>
              <a:gd name="connsiteX168" fmla="*/ 1001 w 10000"/>
              <a:gd name="connsiteY168" fmla="*/ 7106 h 10000"/>
              <a:gd name="connsiteX169" fmla="*/ 844 w 10000"/>
              <a:gd name="connsiteY169" fmla="*/ 7199 h 10000"/>
              <a:gd name="connsiteX170" fmla="*/ 751 w 10000"/>
              <a:gd name="connsiteY170" fmla="*/ 7249 h 10000"/>
              <a:gd name="connsiteX171" fmla="*/ 705 w 10000"/>
              <a:gd name="connsiteY171" fmla="*/ 7121 h 10000"/>
              <a:gd name="connsiteX172" fmla="*/ 615 w 10000"/>
              <a:gd name="connsiteY172" fmla="*/ 7007 h 10000"/>
              <a:gd name="connsiteX173" fmla="*/ 844 w 10000"/>
              <a:gd name="connsiteY173" fmla="*/ 6976 h 10000"/>
              <a:gd name="connsiteX174" fmla="*/ 826 w 10000"/>
              <a:gd name="connsiteY174" fmla="*/ 6893 h 10000"/>
              <a:gd name="connsiteX175" fmla="*/ 772 w 10000"/>
              <a:gd name="connsiteY175" fmla="*/ 6845 h 10000"/>
              <a:gd name="connsiteX176" fmla="*/ 705 w 10000"/>
              <a:gd name="connsiteY176" fmla="*/ 6780 h 10000"/>
              <a:gd name="connsiteX177" fmla="*/ 577 w 10000"/>
              <a:gd name="connsiteY177" fmla="*/ 6458 h 10000"/>
              <a:gd name="connsiteX178" fmla="*/ 410 w 10000"/>
              <a:gd name="connsiteY178" fmla="*/ 6280 h 10000"/>
              <a:gd name="connsiteX179" fmla="*/ 241 w 10000"/>
              <a:gd name="connsiteY179" fmla="*/ 6280 h 10000"/>
              <a:gd name="connsiteX180" fmla="*/ 51 w 10000"/>
              <a:gd name="connsiteY180" fmla="*/ 6280 h 10000"/>
              <a:gd name="connsiteX181" fmla="*/ 0 w 10000"/>
              <a:gd name="connsiteY181" fmla="*/ 6036 h 10000"/>
              <a:gd name="connsiteX182" fmla="*/ 106 w 10000"/>
              <a:gd name="connsiteY182" fmla="*/ 5876 h 10000"/>
              <a:gd name="connsiteX0" fmla="*/ 106 w 9905"/>
              <a:gd name="connsiteY0" fmla="*/ 5876 h 10000"/>
              <a:gd name="connsiteX1" fmla="*/ 186 w 9905"/>
              <a:gd name="connsiteY1" fmla="*/ 5582 h 10000"/>
              <a:gd name="connsiteX2" fmla="*/ 309 w 9905"/>
              <a:gd name="connsiteY2" fmla="*/ 5325 h 10000"/>
              <a:gd name="connsiteX3" fmla="*/ 213 w 9905"/>
              <a:gd name="connsiteY3" fmla="*/ 5017 h 10000"/>
              <a:gd name="connsiteX4" fmla="*/ 213 w 9905"/>
              <a:gd name="connsiteY4" fmla="*/ 4838 h 10000"/>
              <a:gd name="connsiteX5" fmla="*/ 647 w 9905"/>
              <a:gd name="connsiteY5" fmla="*/ 4756 h 10000"/>
              <a:gd name="connsiteX6" fmla="*/ 339 w 9905"/>
              <a:gd name="connsiteY6" fmla="*/ 4661 h 10000"/>
              <a:gd name="connsiteX7" fmla="*/ 343 w 9905"/>
              <a:gd name="connsiteY7" fmla="*/ 4531 h 10000"/>
              <a:gd name="connsiteX8" fmla="*/ 153 w 9905"/>
              <a:gd name="connsiteY8" fmla="*/ 4565 h 10000"/>
              <a:gd name="connsiteX9" fmla="*/ 885 w 9905"/>
              <a:gd name="connsiteY9" fmla="*/ 3850 h 10000"/>
              <a:gd name="connsiteX10" fmla="*/ 560 w 9905"/>
              <a:gd name="connsiteY10" fmla="*/ 3108 h 10000"/>
              <a:gd name="connsiteX11" fmla="*/ 647 w 9905"/>
              <a:gd name="connsiteY11" fmla="*/ 2752 h 10000"/>
              <a:gd name="connsiteX12" fmla="*/ 454 w 9905"/>
              <a:gd name="connsiteY12" fmla="*/ 2348 h 10000"/>
              <a:gd name="connsiteX13" fmla="*/ 606 w 9905"/>
              <a:gd name="connsiteY13" fmla="*/ 2120 h 10000"/>
              <a:gd name="connsiteX14" fmla="*/ 339 w 9905"/>
              <a:gd name="connsiteY14" fmla="*/ 1813 h 10000"/>
              <a:gd name="connsiteX15" fmla="*/ 410 w 9905"/>
              <a:gd name="connsiteY15" fmla="*/ 1555 h 10000"/>
              <a:gd name="connsiteX16" fmla="*/ 772 w 9905"/>
              <a:gd name="connsiteY16" fmla="*/ 1263 h 10000"/>
              <a:gd name="connsiteX17" fmla="*/ 969 w 9905"/>
              <a:gd name="connsiteY17" fmla="*/ 1233 h 10000"/>
              <a:gd name="connsiteX18" fmla="*/ 1205 w 9905"/>
              <a:gd name="connsiteY18" fmla="*/ 1295 h 10000"/>
              <a:gd name="connsiteX19" fmla="*/ 1001 w 9905"/>
              <a:gd name="connsiteY19" fmla="*/ 1360 h 10000"/>
              <a:gd name="connsiteX20" fmla="*/ 1172 w 9905"/>
              <a:gd name="connsiteY20" fmla="*/ 1472 h 10000"/>
              <a:gd name="connsiteX21" fmla="*/ 1728 w 9905"/>
              <a:gd name="connsiteY21" fmla="*/ 1505 h 10000"/>
              <a:gd name="connsiteX22" fmla="*/ 2749 w 9905"/>
              <a:gd name="connsiteY22" fmla="*/ 2107 h 10000"/>
              <a:gd name="connsiteX23" fmla="*/ 2762 w 9905"/>
              <a:gd name="connsiteY23" fmla="*/ 2394 h 10000"/>
              <a:gd name="connsiteX24" fmla="*/ 2334 w 9905"/>
              <a:gd name="connsiteY24" fmla="*/ 2670 h 10000"/>
              <a:gd name="connsiteX25" fmla="*/ 969 w 9905"/>
              <a:gd name="connsiteY25" fmla="*/ 2298 h 10000"/>
              <a:gd name="connsiteX26" fmla="*/ 1529 w 9905"/>
              <a:gd name="connsiteY26" fmla="*/ 2734 h 10000"/>
              <a:gd name="connsiteX27" fmla="*/ 1518 w 9905"/>
              <a:gd name="connsiteY27" fmla="*/ 3233 h 10000"/>
              <a:gd name="connsiteX28" fmla="*/ 2050 w 9905"/>
              <a:gd name="connsiteY28" fmla="*/ 3479 h 10000"/>
              <a:gd name="connsiteX29" fmla="*/ 2205 w 9905"/>
              <a:gd name="connsiteY29" fmla="*/ 3447 h 10000"/>
              <a:gd name="connsiteX30" fmla="*/ 2127 w 9905"/>
              <a:gd name="connsiteY30" fmla="*/ 3233 h 10000"/>
              <a:gd name="connsiteX31" fmla="*/ 1873 w 9905"/>
              <a:gd name="connsiteY31" fmla="*/ 3157 h 10000"/>
              <a:gd name="connsiteX32" fmla="*/ 1941 w 9905"/>
              <a:gd name="connsiteY32" fmla="*/ 2976 h 10000"/>
              <a:gd name="connsiteX33" fmla="*/ 2177 w 9905"/>
              <a:gd name="connsiteY33" fmla="*/ 3173 h 10000"/>
              <a:gd name="connsiteX34" fmla="*/ 2714 w 9905"/>
              <a:gd name="connsiteY34" fmla="*/ 3233 h 10000"/>
              <a:gd name="connsiteX35" fmla="*/ 2489 w 9905"/>
              <a:gd name="connsiteY35" fmla="*/ 2831 h 10000"/>
              <a:gd name="connsiteX36" fmla="*/ 2985 w 9905"/>
              <a:gd name="connsiteY36" fmla="*/ 2508 h 10000"/>
              <a:gd name="connsiteX37" fmla="*/ 3335 w 9905"/>
              <a:gd name="connsiteY37" fmla="*/ 2734 h 10000"/>
              <a:gd name="connsiteX38" fmla="*/ 3314 w 9905"/>
              <a:gd name="connsiteY38" fmla="*/ 1847 h 10000"/>
              <a:gd name="connsiteX39" fmla="*/ 3181 w 9905"/>
              <a:gd name="connsiteY39" fmla="*/ 1701 h 10000"/>
              <a:gd name="connsiteX40" fmla="*/ 3764 w 9905"/>
              <a:gd name="connsiteY40" fmla="*/ 1910 h 10000"/>
              <a:gd name="connsiteX41" fmla="*/ 3814 w 9905"/>
              <a:gd name="connsiteY41" fmla="*/ 2005 h 10000"/>
              <a:gd name="connsiteX42" fmla="*/ 3483 w 9905"/>
              <a:gd name="connsiteY42" fmla="*/ 2168 h 10000"/>
              <a:gd name="connsiteX43" fmla="*/ 3814 w 9905"/>
              <a:gd name="connsiteY43" fmla="*/ 2459 h 10000"/>
              <a:gd name="connsiteX44" fmla="*/ 4078 w 9905"/>
              <a:gd name="connsiteY44" fmla="*/ 2120 h 10000"/>
              <a:gd name="connsiteX45" fmla="*/ 5174 w 9905"/>
              <a:gd name="connsiteY45" fmla="*/ 1587 h 10000"/>
              <a:gd name="connsiteX46" fmla="*/ 5351 w 9905"/>
              <a:gd name="connsiteY46" fmla="*/ 1570 h 10000"/>
              <a:gd name="connsiteX47" fmla="*/ 5174 w 9905"/>
              <a:gd name="connsiteY47" fmla="*/ 1650 h 10000"/>
              <a:gd name="connsiteX48" fmla="*/ 5713 w 9905"/>
              <a:gd name="connsiteY48" fmla="*/ 3835 h 10000"/>
              <a:gd name="connsiteX49" fmla="*/ 6159 w 9905"/>
              <a:gd name="connsiteY49" fmla="*/ 1570 h 10000"/>
              <a:gd name="connsiteX50" fmla="*/ 6345 w 9905"/>
              <a:gd name="connsiteY50" fmla="*/ 1813 h 10000"/>
              <a:gd name="connsiteX51" fmla="*/ 6532 w 9905"/>
              <a:gd name="connsiteY51" fmla="*/ 1635 h 10000"/>
              <a:gd name="connsiteX52" fmla="*/ 6427 w 9905"/>
              <a:gd name="connsiteY52" fmla="*/ 1343 h 10000"/>
              <a:gd name="connsiteX53" fmla="*/ 6538 w 9905"/>
              <a:gd name="connsiteY53" fmla="*/ 1248 h 10000"/>
              <a:gd name="connsiteX54" fmla="*/ 7158 w 9905"/>
              <a:gd name="connsiteY54" fmla="*/ 1393 h 10000"/>
              <a:gd name="connsiteX55" fmla="*/ 7961 w 9905"/>
              <a:gd name="connsiteY55" fmla="*/ 1892 h 10000"/>
              <a:gd name="connsiteX56" fmla="*/ 8117 w 9905"/>
              <a:gd name="connsiteY56" fmla="*/ 1650 h 10000"/>
              <a:gd name="connsiteX57" fmla="*/ 7946 w 9905"/>
              <a:gd name="connsiteY57" fmla="*/ 1393 h 10000"/>
              <a:gd name="connsiteX58" fmla="*/ 7693 w 9905"/>
              <a:gd name="connsiteY58" fmla="*/ 1327 h 10000"/>
              <a:gd name="connsiteX59" fmla="*/ 7790 w 9905"/>
              <a:gd name="connsiteY59" fmla="*/ 923 h 10000"/>
              <a:gd name="connsiteX60" fmla="*/ 7621 w 9905"/>
              <a:gd name="connsiteY60" fmla="*/ 873 h 10000"/>
              <a:gd name="connsiteX61" fmla="*/ 7678 w 9905"/>
              <a:gd name="connsiteY61" fmla="*/ 679 h 10000"/>
              <a:gd name="connsiteX62" fmla="*/ 7967 w 9905"/>
              <a:gd name="connsiteY62" fmla="*/ 486 h 10000"/>
              <a:gd name="connsiteX63" fmla="*/ 8171 w 9905"/>
              <a:gd name="connsiteY63" fmla="*/ 0 h 10000"/>
              <a:gd name="connsiteX64" fmla="*/ 8584 w 9905"/>
              <a:gd name="connsiteY64" fmla="*/ 16 h 10000"/>
              <a:gd name="connsiteX65" fmla="*/ 8795 w 9905"/>
              <a:gd name="connsiteY65" fmla="*/ 80 h 10000"/>
              <a:gd name="connsiteX66" fmla="*/ 8634 w 9905"/>
              <a:gd name="connsiteY66" fmla="*/ 600 h 10000"/>
              <a:gd name="connsiteX67" fmla="*/ 8804 w 9905"/>
              <a:gd name="connsiteY67" fmla="*/ 843 h 10000"/>
              <a:gd name="connsiteX68" fmla="*/ 8751 w 9905"/>
              <a:gd name="connsiteY68" fmla="*/ 1555 h 10000"/>
              <a:gd name="connsiteX69" fmla="*/ 8963 w 9905"/>
              <a:gd name="connsiteY69" fmla="*/ 1798 h 10000"/>
              <a:gd name="connsiteX70" fmla="*/ 8873 w 9905"/>
              <a:gd name="connsiteY70" fmla="*/ 2057 h 10000"/>
              <a:gd name="connsiteX71" fmla="*/ 8563 w 9905"/>
              <a:gd name="connsiteY71" fmla="*/ 2250 h 10000"/>
              <a:gd name="connsiteX72" fmla="*/ 8659 w 9905"/>
              <a:gd name="connsiteY72" fmla="*/ 2348 h 10000"/>
              <a:gd name="connsiteX73" fmla="*/ 8246 w 9905"/>
              <a:gd name="connsiteY73" fmla="*/ 2442 h 10000"/>
              <a:gd name="connsiteX74" fmla="*/ 8691 w 9905"/>
              <a:gd name="connsiteY74" fmla="*/ 2621 h 10000"/>
              <a:gd name="connsiteX75" fmla="*/ 9191 w 9905"/>
              <a:gd name="connsiteY75" fmla="*/ 2057 h 10000"/>
              <a:gd name="connsiteX76" fmla="*/ 9131 w 9905"/>
              <a:gd name="connsiteY76" fmla="*/ 1701 h 10000"/>
              <a:gd name="connsiteX77" fmla="*/ 9297 w 9905"/>
              <a:gd name="connsiteY77" fmla="*/ 1650 h 10000"/>
              <a:gd name="connsiteX78" fmla="*/ 9255 w 9905"/>
              <a:gd name="connsiteY78" fmla="*/ 1719 h 10000"/>
              <a:gd name="connsiteX79" fmla="*/ 9564 w 9905"/>
              <a:gd name="connsiteY79" fmla="*/ 1587 h 10000"/>
              <a:gd name="connsiteX80" fmla="*/ 9692 w 9905"/>
              <a:gd name="connsiteY80" fmla="*/ 1781 h 10000"/>
              <a:gd name="connsiteX81" fmla="*/ 9761 w 9905"/>
              <a:gd name="connsiteY81" fmla="*/ 1650 h 10000"/>
              <a:gd name="connsiteX82" fmla="*/ 9598 w 9905"/>
              <a:gd name="connsiteY82" fmla="*/ 1618 h 10000"/>
              <a:gd name="connsiteX83" fmla="*/ 9016 w 9905"/>
              <a:gd name="connsiteY83" fmla="*/ 1489 h 10000"/>
              <a:gd name="connsiteX84" fmla="*/ 9131 w 9905"/>
              <a:gd name="connsiteY84" fmla="*/ 940 h 10000"/>
              <a:gd name="connsiteX85" fmla="*/ 8873 w 9905"/>
              <a:gd name="connsiteY85" fmla="*/ 600 h 10000"/>
              <a:gd name="connsiteX86" fmla="*/ 9247 w 9905"/>
              <a:gd name="connsiteY86" fmla="*/ 276 h 10000"/>
              <a:gd name="connsiteX87" fmla="*/ 9204 w 9905"/>
              <a:gd name="connsiteY87" fmla="*/ 49 h 10000"/>
              <a:gd name="connsiteX88" fmla="*/ 9369 w 9905"/>
              <a:gd name="connsiteY88" fmla="*/ 179 h 10000"/>
              <a:gd name="connsiteX89" fmla="*/ 9282 w 9905"/>
              <a:gd name="connsiteY89" fmla="*/ 617 h 10000"/>
              <a:gd name="connsiteX90" fmla="*/ 9394 w 9905"/>
              <a:gd name="connsiteY90" fmla="*/ 679 h 10000"/>
              <a:gd name="connsiteX91" fmla="*/ 9905 w 9905"/>
              <a:gd name="connsiteY91" fmla="*/ 825 h 10000"/>
              <a:gd name="connsiteX92" fmla="*/ 9451 w 9905"/>
              <a:gd name="connsiteY92" fmla="*/ 454 h 10000"/>
              <a:gd name="connsiteX93" fmla="*/ 9781 w 9905"/>
              <a:gd name="connsiteY93" fmla="*/ 470 h 10000"/>
              <a:gd name="connsiteX94" fmla="*/ 9718 w 9905"/>
              <a:gd name="connsiteY94" fmla="*/ 324 h 10000"/>
              <a:gd name="connsiteX95" fmla="*/ 9905 w 9905"/>
              <a:gd name="connsiteY95" fmla="*/ 260 h 10000"/>
              <a:gd name="connsiteX96" fmla="*/ 7224 w 9905"/>
              <a:gd name="connsiteY96" fmla="*/ 6519 h 10000"/>
              <a:gd name="connsiteX97" fmla="*/ 6779 w 9905"/>
              <a:gd name="connsiteY97" fmla="*/ 6260 h 10000"/>
              <a:gd name="connsiteX98" fmla="*/ 6345 w 9905"/>
              <a:gd name="connsiteY98" fmla="*/ 6458 h 10000"/>
              <a:gd name="connsiteX99" fmla="*/ 6238 w 9905"/>
              <a:gd name="connsiteY99" fmla="*/ 6390 h 10000"/>
              <a:gd name="connsiteX100" fmla="*/ 5822 w 9905"/>
              <a:gd name="connsiteY100" fmla="*/ 3850 h 10000"/>
              <a:gd name="connsiteX101" fmla="*/ 6022 w 9905"/>
              <a:gd name="connsiteY101" fmla="*/ 6554 h 10000"/>
              <a:gd name="connsiteX102" fmla="*/ 5619 w 9905"/>
              <a:gd name="connsiteY102" fmla="*/ 6618 h 10000"/>
              <a:gd name="connsiteX103" fmla="*/ 5470 w 9905"/>
              <a:gd name="connsiteY103" fmla="*/ 6554 h 10000"/>
              <a:gd name="connsiteX104" fmla="*/ 5427 w 9905"/>
              <a:gd name="connsiteY104" fmla="*/ 6618 h 10000"/>
              <a:gd name="connsiteX105" fmla="*/ 5645 w 9905"/>
              <a:gd name="connsiteY105" fmla="*/ 6862 h 10000"/>
              <a:gd name="connsiteX106" fmla="*/ 5494 w 9905"/>
              <a:gd name="connsiteY106" fmla="*/ 7007 h 10000"/>
              <a:gd name="connsiteX107" fmla="*/ 5508 w 9905"/>
              <a:gd name="connsiteY107" fmla="*/ 7216 h 10000"/>
              <a:gd name="connsiteX108" fmla="*/ 5736 w 9905"/>
              <a:gd name="connsiteY108" fmla="*/ 7233 h 10000"/>
              <a:gd name="connsiteX109" fmla="*/ 5830 w 9905"/>
              <a:gd name="connsiteY109" fmla="*/ 7429 h 10000"/>
              <a:gd name="connsiteX110" fmla="*/ 5779 w 9905"/>
              <a:gd name="connsiteY110" fmla="*/ 7571 h 10000"/>
              <a:gd name="connsiteX111" fmla="*/ 5619 w 9905"/>
              <a:gd name="connsiteY111" fmla="*/ 7475 h 10000"/>
              <a:gd name="connsiteX112" fmla="*/ 5470 w 9905"/>
              <a:gd name="connsiteY112" fmla="*/ 7555 h 10000"/>
              <a:gd name="connsiteX113" fmla="*/ 5351 w 9905"/>
              <a:gd name="connsiteY113" fmla="*/ 7475 h 10000"/>
              <a:gd name="connsiteX114" fmla="*/ 5287 w 9905"/>
              <a:gd name="connsiteY114" fmla="*/ 7346 h 10000"/>
              <a:gd name="connsiteX115" fmla="*/ 5139 w 9905"/>
              <a:gd name="connsiteY115" fmla="*/ 7429 h 10000"/>
              <a:gd name="connsiteX116" fmla="*/ 5005 w 9905"/>
              <a:gd name="connsiteY116" fmla="*/ 7346 h 10000"/>
              <a:gd name="connsiteX117" fmla="*/ 4891 w 9905"/>
              <a:gd name="connsiteY117" fmla="*/ 7475 h 10000"/>
              <a:gd name="connsiteX118" fmla="*/ 4715 w 9905"/>
              <a:gd name="connsiteY118" fmla="*/ 7490 h 10000"/>
              <a:gd name="connsiteX119" fmla="*/ 4597 w 9905"/>
              <a:gd name="connsiteY119" fmla="*/ 7346 h 10000"/>
              <a:gd name="connsiteX120" fmla="*/ 3984 w 9905"/>
              <a:gd name="connsiteY120" fmla="*/ 7297 h 10000"/>
              <a:gd name="connsiteX121" fmla="*/ 3909 w 9905"/>
              <a:gd name="connsiteY121" fmla="*/ 7379 h 10000"/>
              <a:gd name="connsiteX122" fmla="*/ 3852 w 9905"/>
              <a:gd name="connsiteY122" fmla="*/ 7379 h 10000"/>
              <a:gd name="connsiteX123" fmla="*/ 3746 w 9905"/>
              <a:gd name="connsiteY123" fmla="*/ 7541 h 10000"/>
              <a:gd name="connsiteX124" fmla="*/ 3764 w 9905"/>
              <a:gd name="connsiteY124" fmla="*/ 7702 h 10000"/>
              <a:gd name="connsiteX125" fmla="*/ 3696 w 9905"/>
              <a:gd name="connsiteY125" fmla="*/ 7702 h 10000"/>
              <a:gd name="connsiteX126" fmla="*/ 3642 w 9905"/>
              <a:gd name="connsiteY126" fmla="*/ 7571 h 10000"/>
              <a:gd name="connsiteX127" fmla="*/ 3558 w 9905"/>
              <a:gd name="connsiteY127" fmla="*/ 7589 h 10000"/>
              <a:gd name="connsiteX128" fmla="*/ 3530 w 9905"/>
              <a:gd name="connsiteY128" fmla="*/ 8058 h 10000"/>
              <a:gd name="connsiteX129" fmla="*/ 3628 w 9905"/>
              <a:gd name="connsiteY129" fmla="*/ 8204 h 10000"/>
              <a:gd name="connsiteX130" fmla="*/ 3628 w 9905"/>
              <a:gd name="connsiteY130" fmla="*/ 8333 h 10000"/>
              <a:gd name="connsiteX131" fmla="*/ 3723 w 9905"/>
              <a:gd name="connsiteY131" fmla="*/ 8317 h 10000"/>
              <a:gd name="connsiteX132" fmla="*/ 3852 w 9905"/>
              <a:gd name="connsiteY132" fmla="*/ 8250 h 10000"/>
              <a:gd name="connsiteX133" fmla="*/ 3969 w 9905"/>
              <a:gd name="connsiteY133" fmla="*/ 8463 h 10000"/>
              <a:gd name="connsiteX134" fmla="*/ 4051 w 9905"/>
              <a:gd name="connsiteY134" fmla="*/ 8593 h 10000"/>
              <a:gd name="connsiteX135" fmla="*/ 4134 w 9905"/>
              <a:gd name="connsiteY135" fmla="*/ 8770 h 10000"/>
              <a:gd name="connsiteX136" fmla="*/ 4281 w 9905"/>
              <a:gd name="connsiteY136" fmla="*/ 8800 h 10000"/>
              <a:gd name="connsiteX137" fmla="*/ 4093 w 9905"/>
              <a:gd name="connsiteY137" fmla="*/ 8949 h 10000"/>
              <a:gd name="connsiteX138" fmla="*/ 3969 w 9905"/>
              <a:gd name="connsiteY138" fmla="*/ 8819 h 10000"/>
              <a:gd name="connsiteX139" fmla="*/ 3834 w 9905"/>
              <a:gd name="connsiteY139" fmla="*/ 9352 h 10000"/>
              <a:gd name="connsiteX140" fmla="*/ 3993 w 9905"/>
              <a:gd name="connsiteY140" fmla="*/ 9483 h 10000"/>
              <a:gd name="connsiteX141" fmla="*/ 4134 w 9905"/>
              <a:gd name="connsiteY141" fmla="*/ 10000 h 10000"/>
              <a:gd name="connsiteX142" fmla="*/ 4010 w 9905"/>
              <a:gd name="connsiteY142" fmla="*/ 9903 h 10000"/>
              <a:gd name="connsiteX143" fmla="*/ 3879 w 9905"/>
              <a:gd name="connsiteY143" fmla="*/ 9854 h 10000"/>
              <a:gd name="connsiteX144" fmla="*/ 3723 w 9905"/>
              <a:gd name="connsiteY144" fmla="*/ 9823 h 10000"/>
              <a:gd name="connsiteX145" fmla="*/ 3628 w 9905"/>
              <a:gd name="connsiteY145" fmla="*/ 9772 h 10000"/>
              <a:gd name="connsiteX146" fmla="*/ 3517 w 9905"/>
              <a:gd name="connsiteY146" fmla="*/ 9740 h 10000"/>
              <a:gd name="connsiteX147" fmla="*/ 3429 w 9905"/>
              <a:gd name="connsiteY147" fmla="*/ 9564 h 10000"/>
              <a:gd name="connsiteX148" fmla="*/ 3235 w 9905"/>
              <a:gd name="connsiteY148" fmla="*/ 9677 h 10000"/>
              <a:gd name="connsiteX149" fmla="*/ 3051 w 9905"/>
              <a:gd name="connsiteY149" fmla="*/ 9662 h 10000"/>
              <a:gd name="connsiteX150" fmla="*/ 2934 w 9905"/>
              <a:gd name="connsiteY150" fmla="*/ 9515 h 10000"/>
              <a:gd name="connsiteX151" fmla="*/ 2632 w 9905"/>
              <a:gd name="connsiteY151" fmla="*/ 9367 h 10000"/>
              <a:gd name="connsiteX152" fmla="*/ 2316 w 9905"/>
              <a:gd name="connsiteY152" fmla="*/ 9384 h 10000"/>
              <a:gd name="connsiteX153" fmla="*/ 1993 w 9905"/>
              <a:gd name="connsiteY153" fmla="*/ 9143 h 10000"/>
              <a:gd name="connsiteX154" fmla="*/ 2255 w 9905"/>
              <a:gd name="connsiteY154" fmla="*/ 8899 h 10000"/>
              <a:gd name="connsiteX155" fmla="*/ 2282 w 9905"/>
              <a:gd name="connsiteY155" fmla="*/ 8705 h 10000"/>
              <a:gd name="connsiteX156" fmla="*/ 2282 w 9905"/>
              <a:gd name="connsiteY156" fmla="*/ 8494 h 10000"/>
              <a:gd name="connsiteX157" fmla="*/ 2291 w 9905"/>
              <a:gd name="connsiteY157" fmla="*/ 8349 h 10000"/>
              <a:gd name="connsiteX158" fmla="*/ 2467 w 9905"/>
              <a:gd name="connsiteY158" fmla="*/ 8283 h 10000"/>
              <a:gd name="connsiteX159" fmla="*/ 2376 w 9905"/>
              <a:gd name="connsiteY159" fmla="*/ 7977 h 10000"/>
              <a:gd name="connsiteX160" fmla="*/ 2177 w 9905"/>
              <a:gd name="connsiteY160" fmla="*/ 7900 h 10000"/>
              <a:gd name="connsiteX161" fmla="*/ 2087 w 9905"/>
              <a:gd name="connsiteY161" fmla="*/ 7848 h 10000"/>
              <a:gd name="connsiteX162" fmla="*/ 1950 w 9905"/>
              <a:gd name="connsiteY162" fmla="*/ 7900 h 10000"/>
              <a:gd name="connsiteX163" fmla="*/ 1661 w 9905"/>
              <a:gd name="connsiteY163" fmla="*/ 7817 h 10000"/>
              <a:gd name="connsiteX164" fmla="*/ 1432 w 9905"/>
              <a:gd name="connsiteY164" fmla="*/ 7508 h 10000"/>
              <a:gd name="connsiteX165" fmla="*/ 1248 w 9905"/>
              <a:gd name="connsiteY165" fmla="*/ 7411 h 10000"/>
              <a:gd name="connsiteX166" fmla="*/ 1172 w 9905"/>
              <a:gd name="connsiteY166" fmla="*/ 7136 h 10000"/>
              <a:gd name="connsiteX167" fmla="*/ 1001 w 9905"/>
              <a:gd name="connsiteY167" fmla="*/ 7106 h 10000"/>
              <a:gd name="connsiteX168" fmla="*/ 844 w 9905"/>
              <a:gd name="connsiteY168" fmla="*/ 7199 h 10000"/>
              <a:gd name="connsiteX169" fmla="*/ 751 w 9905"/>
              <a:gd name="connsiteY169" fmla="*/ 7249 h 10000"/>
              <a:gd name="connsiteX170" fmla="*/ 705 w 9905"/>
              <a:gd name="connsiteY170" fmla="*/ 7121 h 10000"/>
              <a:gd name="connsiteX171" fmla="*/ 615 w 9905"/>
              <a:gd name="connsiteY171" fmla="*/ 7007 h 10000"/>
              <a:gd name="connsiteX172" fmla="*/ 844 w 9905"/>
              <a:gd name="connsiteY172" fmla="*/ 6976 h 10000"/>
              <a:gd name="connsiteX173" fmla="*/ 826 w 9905"/>
              <a:gd name="connsiteY173" fmla="*/ 6893 h 10000"/>
              <a:gd name="connsiteX174" fmla="*/ 772 w 9905"/>
              <a:gd name="connsiteY174" fmla="*/ 6845 h 10000"/>
              <a:gd name="connsiteX175" fmla="*/ 705 w 9905"/>
              <a:gd name="connsiteY175" fmla="*/ 6780 h 10000"/>
              <a:gd name="connsiteX176" fmla="*/ 577 w 9905"/>
              <a:gd name="connsiteY176" fmla="*/ 6458 h 10000"/>
              <a:gd name="connsiteX177" fmla="*/ 410 w 9905"/>
              <a:gd name="connsiteY177" fmla="*/ 6280 h 10000"/>
              <a:gd name="connsiteX178" fmla="*/ 241 w 9905"/>
              <a:gd name="connsiteY178" fmla="*/ 6280 h 10000"/>
              <a:gd name="connsiteX179" fmla="*/ 51 w 9905"/>
              <a:gd name="connsiteY179" fmla="*/ 6280 h 10000"/>
              <a:gd name="connsiteX180" fmla="*/ 0 w 9905"/>
              <a:gd name="connsiteY180" fmla="*/ 6036 h 10000"/>
              <a:gd name="connsiteX181" fmla="*/ 106 w 9905"/>
              <a:gd name="connsiteY181"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8958 w 10000"/>
              <a:gd name="connsiteY70" fmla="*/ 2057 h 10000"/>
              <a:gd name="connsiteX71" fmla="*/ 8645 w 10000"/>
              <a:gd name="connsiteY71" fmla="*/ 2250 h 10000"/>
              <a:gd name="connsiteX72" fmla="*/ 8742 w 10000"/>
              <a:gd name="connsiteY72" fmla="*/ 2348 h 10000"/>
              <a:gd name="connsiteX73" fmla="*/ 8325 w 10000"/>
              <a:gd name="connsiteY73" fmla="*/ 2442 h 10000"/>
              <a:gd name="connsiteX74" fmla="*/ 8774 w 10000"/>
              <a:gd name="connsiteY74" fmla="*/ 2621 h 10000"/>
              <a:gd name="connsiteX75" fmla="*/ 9279 w 10000"/>
              <a:gd name="connsiteY75" fmla="*/ 2057 h 10000"/>
              <a:gd name="connsiteX76" fmla="*/ 9219 w 10000"/>
              <a:gd name="connsiteY76" fmla="*/ 1701 h 10000"/>
              <a:gd name="connsiteX77" fmla="*/ 9386 w 10000"/>
              <a:gd name="connsiteY77" fmla="*/ 1650 h 10000"/>
              <a:gd name="connsiteX78" fmla="*/ 9344 w 10000"/>
              <a:gd name="connsiteY78" fmla="*/ 1719 h 10000"/>
              <a:gd name="connsiteX79" fmla="*/ 9656 w 10000"/>
              <a:gd name="connsiteY79" fmla="*/ 1587 h 10000"/>
              <a:gd name="connsiteX80" fmla="*/ 9785 w 10000"/>
              <a:gd name="connsiteY80" fmla="*/ 1781 h 10000"/>
              <a:gd name="connsiteX81" fmla="*/ 9855 w 10000"/>
              <a:gd name="connsiteY81" fmla="*/ 1650 h 10000"/>
              <a:gd name="connsiteX82" fmla="*/ 9102 w 10000"/>
              <a:gd name="connsiteY82" fmla="*/ 1489 h 10000"/>
              <a:gd name="connsiteX83" fmla="*/ 9219 w 10000"/>
              <a:gd name="connsiteY83" fmla="*/ 940 h 10000"/>
              <a:gd name="connsiteX84" fmla="*/ 8958 w 10000"/>
              <a:gd name="connsiteY84" fmla="*/ 600 h 10000"/>
              <a:gd name="connsiteX85" fmla="*/ 9336 w 10000"/>
              <a:gd name="connsiteY85" fmla="*/ 276 h 10000"/>
              <a:gd name="connsiteX86" fmla="*/ 9292 w 10000"/>
              <a:gd name="connsiteY86" fmla="*/ 49 h 10000"/>
              <a:gd name="connsiteX87" fmla="*/ 9459 w 10000"/>
              <a:gd name="connsiteY87" fmla="*/ 179 h 10000"/>
              <a:gd name="connsiteX88" fmla="*/ 9371 w 10000"/>
              <a:gd name="connsiteY88" fmla="*/ 617 h 10000"/>
              <a:gd name="connsiteX89" fmla="*/ 9484 w 10000"/>
              <a:gd name="connsiteY89" fmla="*/ 679 h 10000"/>
              <a:gd name="connsiteX90" fmla="*/ 10000 w 10000"/>
              <a:gd name="connsiteY90" fmla="*/ 825 h 10000"/>
              <a:gd name="connsiteX91" fmla="*/ 9542 w 10000"/>
              <a:gd name="connsiteY91" fmla="*/ 454 h 10000"/>
              <a:gd name="connsiteX92" fmla="*/ 9875 w 10000"/>
              <a:gd name="connsiteY92" fmla="*/ 470 h 10000"/>
              <a:gd name="connsiteX93" fmla="*/ 9811 w 10000"/>
              <a:gd name="connsiteY93" fmla="*/ 324 h 10000"/>
              <a:gd name="connsiteX94" fmla="*/ 10000 w 10000"/>
              <a:gd name="connsiteY94" fmla="*/ 260 h 10000"/>
              <a:gd name="connsiteX95" fmla="*/ 7293 w 10000"/>
              <a:gd name="connsiteY95" fmla="*/ 6519 h 10000"/>
              <a:gd name="connsiteX96" fmla="*/ 6844 w 10000"/>
              <a:gd name="connsiteY96" fmla="*/ 6260 h 10000"/>
              <a:gd name="connsiteX97" fmla="*/ 6406 w 10000"/>
              <a:gd name="connsiteY97" fmla="*/ 6458 h 10000"/>
              <a:gd name="connsiteX98" fmla="*/ 6298 w 10000"/>
              <a:gd name="connsiteY98" fmla="*/ 6390 h 10000"/>
              <a:gd name="connsiteX99" fmla="*/ 5878 w 10000"/>
              <a:gd name="connsiteY99" fmla="*/ 3850 h 10000"/>
              <a:gd name="connsiteX100" fmla="*/ 6080 w 10000"/>
              <a:gd name="connsiteY100" fmla="*/ 6554 h 10000"/>
              <a:gd name="connsiteX101" fmla="*/ 5673 w 10000"/>
              <a:gd name="connsiteY101" fmla="*/ 6618 h 10000"/>
              <a:gd name="connsiteX102" fmla="*/ 5522 w 10000"/>
              <a:gd name="connsiteY102" fmla="*/ 6554 h 10000"/>
              <a:gd name="connsiteX103" fmla="*/ 5479 w 10000"/>
              <a:gd name="connsiteY103" fmla="*/ 6618 h 10000"/>
              <a:gd name="connsiteX104" fmla="*/ 5699 w 10000"/>
              <a:gd name="connsiteY104" fmla="*/ 6862 h 10000"/>
              <a:gd name="connsiteX105" fmla="*/ 5547 w 10000"/>
              <a:gd name="connsiteY105" fmla="*/ 7007 h 10000"/>
              <a:gd name="connsiteX106" fmla="*/ 5561 w 10000"/>
              <a:gd name="connsiteY106" fmla="*/ 7216 h 10000"/>
              <a:gd name="connsiteX107" fmla="*/ 5791 w 10000"/>
              <a:gd name="connsiteY107" fmla="*/ 7233 h 10000"/>
              <a:gd name="connsiteX108" fmla="*/ 5886 w 10000"/>
              <a:gd name="connsiteY108" fmla="*/ 7429 h 10000"/>
              <a:gd name="connsiteX109" fmla="*/ 5834 w 10000"/>
              <a:gd name="connsiteY109" fmla="*/ 7571 h 10000"/>
              <a:gd name="connsiteX110" fmla="*/ 5673 w 10000"/>
              <a:gd name="connsiteY110" fmla="*/ 7475 h 10000"/>
              <a:gd name="connsiteX111" fmla="*/ 5522 w 10000"/>
              <a:gd name="connsiteY111" fmla="*/ 7555 h 10000"/>
              <a:gd name="connsiteX112" fmla="*/ 5402 w 10000"/>
              <a:gd name="connsiteY112" fmla="*/ 7475 h 10000"/>
              <a:gd name="connsiteX113" fmla="*/ 5338 w 10000"/>
              <a:gd name="connsiteY113" fmla="*/ 7346 h 10000"/>
              <a:gd name="connsiteX114" fmla="*/ 5188 w 10000"/>
              <a:gd name="connsiteY114" fmla="*/ 7429 h 10000"/>
              <a:gd name="connsiteX115" fmla="*/ 5053 w 10000"/>
              <a:gd name="connsiteY115" fmla="*/ 7346 h 10000"/>
              <a:gd name="connsiteX116" fmla="*/ 4938 w 10000"/>
              <a:gd name="connsiteY116" fmla="*/ 7475 h 10000"/>
              <a:gd name="connsiteX117" fmla="*/ 4760 w 10000"/>
              <a:gd name="connsiteY117" fmla="*/ 7490 h 10000"/>
              <a:gd name="connsiteX118" fmla="*/ 4641 w 10000"/>
              <a:gd name="connsiteY118" fmla="*/ 7346 h 10000"/>
              <a:gd name="connsiteX119" fmla="*/ 4022 w 10000"/>
              <a:gd name="connsiteY119" fmla="*/ 7297 h 10000"/>
              <a:gd name="connsiteX120" fmla="*/ 3946 w 10000"/>
              <a:gd name="connsiteY120" fmla="*/ 7379 h 10000"/>
              <a:gd name="connsiteX121" fmla="*/ 3889 w 10000"/>
              <a:gd name="connsiteY121" fmla="*/ 7379 h 10000"/>
              <a:gd name="connsiteX122" fmla="*/ 3782 w 10000"/>
              <a:gd name="connsiteY122" fmla="*/ 7541 h 10000"/>
              <a:gd name="connsiteX123" fmla="*/ 3800 w 10000"/>
              <a:gd name="connsiteY123" fmla="*/ 7702 h 10000"/>
              <a:gd name="connsiteX124" fmla="*/ 3731 w 10000"/>
              <a:gd name="connsiteY124" fmla="*/ 7702 h 10000"/>
              <a:gd name="connsiteX125" fmla="*/ 3677 w 10000"/>
              <a:gd name="connsiteY125" fmla="*/ 7571 h 10000"/>
              <a:gd name="connsiteX126" fmla="*/ 3592 w 10000"/>
              <a:gd name="connsiteY126" fmla="*/ 7589 h 10000"/>
              <a:gd name="connsiteX127" fmla="*/ 3564 w 10000"/>
              <a:gd name="connsiteY127" fmla="*/ 8058 h 10000"/>
              <a:gd name="connsiteX128" fmla="*/ 3663 w 10000"/>
              <a:gd name="connsiteY128" fmla="*/ 8204 h 10000"/>
              <a:gd name="connsiteX129" fmla="*/ 3663 w 10000"/>
              <a:gd name="connsiteY129" fmla="*/ 8333 h 10000"/>
              <a:gd name="connsiteX130" fmla="*/ 3759 w 10000"/>
              <a:gd name="connsiteY130" fmla="*/ 8317 h 10000"/>
              <a:gd name="connsiteX131" fmla="*/ 3889 w 10000"/>
              <a:gd name="connsiteY131" fmla="*/ 8250 h 10000"/>
              <a:gd name="connsiteX132" fmla="*/ 4007 w 10000"/>
              <a:gd name="connsiteY132" fmla="*/ 8463 h 10000"/>
              <a:gd name="connsiteX133" fmla="*/ 4090 w 10000"/>
              <a:gd name="connsiteY133" fmla="*/ 8593 h 10000"/>
              <a:gd name="connsiteX134" fmla="*/ 4174 w 10000"/>
              <a:gd name="connsiteY134" fmla="*/ 8770 h 10000"/>
              <a:gd name="connsiteX135" fmla="*/ 4322 w 10000"/>
              <a:gd name="connsiteY135" fmla="*/ 8800 h 10000"/>
              <a:gd name="connsiteX136" fmla="*/ 4132 w 10000"/>
              <a:gd name="connsiteY136" fmla="*/ 8949 h 10000"/>
              <a:gd name="connsiteX137" fmla="*/ 4007 w 10000"/>
              <a:gd name="connsiteY137" fmla="*/ 8819 h 10000"/>
              <a:gd name="connsiteX138" fmla="*/ 3871 w 10000"/>
              <a:gd name="connsiteY138" fmla="*/ 9352 h 10000"/>
              <a:gd name="connsiteX139" fmla="*/ 4031 w 10000"/>
              <a:gd name="connsiteY139" fmla="*/ 9483 h 10000"/>
              <a:gd name="connsiteX140" fmla="*/ 4174 w 10000"/>
              <a:gd name="connsiteY140" fmla="*/ 10000 h 10000"/>
              <a:gd name="connsiteX141" fmla="*/ 4048 w 10000"/>
              <a:gd name="connsiteY141" fmla="*/ 9903 h 10000"/>
              <a:gd name="connsiteX142" fmla="*/ 3916 w 10000"/>
              <a:gd name="connsiteY142" fmla="*/ 9854 h 10000"/>
              <a:gd name="connsiteX143" fmla="*/ 3759 w 10000"/>
              <a:gd name="connsiteY143" fmla="*/ 9823 h 10000"/>
              <a:gd name="connsiteX144" fmla="*/ 3663 w 10000"/>
              <a:gd name="connsiteY144" fmla="*/ 9772 h 10000"/>
              <a:gd name="connsiteX145" fmla="*/ 3551 w 10000"/>
              <a:gd name="connsiteY145" fmla="*/ 9740 h 10000"/>
              <a:gd name="connsiteX146" fmla="*/ 3462 w 10000"/>
              <a:gd name="connsiteY146" fmla="*/ 9564 h 10000"/>
              <a:gd name="connsiteX147" fmla="*/ 3266 w 10000"/>
              <a:gd name="connsiteY147" fmla="*/ 9677 h 10000"/>
              <a:gd name="connsiteX148" fmla="*/ 3080 w 10000"/>
              <a:gd name="connsiteY148" fmla="*/ 9662 h 10000"/>
              <a:gd name="connsiteX149" fmla="*/ 2962 w 10000"/>
              <a:gd name="connsiteY149" fmla="*/ 9515 h 10000"/>
              <a:gd name="connsiteX150" fmla="*/ 2657 w 10000"/>
              <a:gd name="connsiteY150" fmla="*/ 9367 h 10000"/>
              <a:gd name="connsiteX151" fmla="*/ 2338 w 10000"/>
              <a:gd name="connsiteY151" fmla="*/ 9384 h 10000"/>
              <a:gd name="connsiteX152" fmla="*/ 2012 w 10000"/>
              <a:gd name="connsiteY152" fmla="*/ 9143 h 10000"/>
              <a:gd name="connsiteX153" fmla="*/ 2277 w 10000"/>
              <a:gd name="connsiteY153" fmla="*/ 8899 h 10000"/>
              <a:gd name="connsiteX154" fmla="*/ 2304 w 10000"/>
              <a:gd name="connsiteY154" fmla="*/ 8705 h 10000"/>
              <a:gd name="connsiteX155" fmla="*/ 2304 w 10000"/>
              <a:gd name="connsiteY155" fmla="*/ 8494 h 10000"/>
              <a:gd name="connsiteX156" fmla="*/ 2313 w 10000"/>
              <a:gd name="connsiteY156" fmla="*/ 8349 h 10000"/>
              <a:gd name="connsiteX157" fmla="*/ 2491 w 10000"/>
              <a:gd name="connsiteY157" fmla="*/ 8283 h 10000"/>
              <a:gd name="connsiteX158" fmla="*/ 2399 w 10000"/>
              <a:gd name="connsiteY158" fmla="*/ 7977 h 10000"/>
              <a:gd name="connsiteX159" fmla="*/ 2198 w 10000"/>
              <a:gd name="connsiteY159" fmla="*/ 7900 h 10000"/>
              <a:gd name="connsiteX160" fmla="*/ 2107 w 10000"/>
              <a:gd name="connsiteY160" fmla="*/ 7848 h 10000"/>
              <a:gd name="connsiteX161" fmla="*/ 1969 w 10000"/>
              <a:gd name="connsiteY161" fmla="*/ 7900 h 10000"/>
              <a:gd name="connsiteX162" fmla="*/ 1677 w 10000"/>
              <a:gd name="connsiteY162" fmla="*/ 7817 h 10000"/>
              <a:gd name="connsiteX163" fmla="*/ 1446 w 10000"/>
              <a:gd name="connsiteY163" fmla="*/ 7508 h 10000"/>
              <a:gd name="connsiteX164" fmla="*/ 1260 w 10000"/>
              <a:gd name="connsiteY164" fmla="*/ 7411 h 10000"/>
              <a:gd name="connsiteX165" fmla="*/ 1183 w 10000"/>
              <a:gd name="connsiteY165" fmla="*/ 7136 h 10000"/>
              <a:gd name="connsiteX166" fmla="*/ 1011 w 10000"/>
              <a:gd name="connsiteY166" fmla="*/ 7106 h 10000"/>
              <a:gd name="connsiteX167" fmla="*/ 852 w 10000"/>
              <a:gd name="connsiteY167" fmla="*/ 7199 h 10000"/>
              <a:gd name="connsiteX168" fmla="*/ 758 w 10000"/>
              <a:gd name="connsiteY168" fmla="*/ 7249 h 10000"/>
              <a:gd name="connsiteX169" fmla="*/ 712 w 10000"/>
              <a:gd name="connsiteY169" fmla="*/ 7121 h 10000"/>
              <a:gd name="connsiteX170" fmla="*/ 621 w 10000"/>
              <a:gd name="connsiteY170" fmla="*/ 7007 h 10000"/>
              <a:gd name="connsiteX171" fmla="*/ 852 w 10000"/>
              <a:gd name="connsiteY171" fmla="*/ 6976 h 10000"/>
              <a:gd name="connsiteX172" fmla="*/ 834 w 10000"/>
              <a:gd name="connsiteY172" fmla="*/ 6893 h 10000"/>
              <a:gd name="connsiteX173" fmla="*/ 779 w 10000"/>
              <a:gd name="connsiteY173" fmla="*/ 6845 h 10000"/>
              <a:gd name="connsiteX174" fmla="*/ 712 w 10000"/>
              <a:gd name="connsiteY174" fmla="*/ 6780 h 10000"/>
              <a:gd name="connsiteX175" fmla="*/ 583 w 10000"/>
              <a:gd name="connsiteY175" fmla="*/ 6458 h 10000"/>
              <a:gd name="connsiteX176" fmla="*/ 414 w 10000"/>
              <a:gd name="connsiteY176" fmla="*/ 6280 h 10000"/>
              <a:gd name="connsiteX177" fmla="*/ 243 w 10000"/>
              <a:gd name="connsiteY177" fmla="*/ 6280 h 10000"/>
              <a:gd name="connsiteX178" fmla="*/ 51 w 10000"/>
              <a:gd name="connsiteY178" fmla="*/ 6280 h 10000"/>
              <a:gd name="connsiteX179" fmla="*/ 0 w 10000"/>
              <a:gd name="connsiteY179" fmla="*/ 6036 h 10000"/>
              <a:gd name="connsiteX180" fmla="*/ 107 w 10000"/>
              <a:gd name="connsiteY180"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8958 w 10000"/>
              <a:gd name="connsiteY70" fmla="*/ 2057 h 10000"/>
              <a:gd name="connsiteX71" fmla="*/ 8645 w 10000"/>
              <a:gd name="connsiteY71" fmla="*/ 2250 h 10000"/>
              <a:gd name="connsiteX72" fmla="*/ 8742 w 10000"/>
              <a:gd name="connsiteY72" fmla="*/ 2348 h 10000"/>
              <a:gd name="connsiteX73" fmla="*/ 8325 w 10000"/>
              <a:gd name="connsiteY73" fmla="*/ 2442 h 10000"/>
              <a:gd name="connsiteX74" fmla="*/ 8774 w 10000"/>
              <a:gd name="connsiteY74" fmla="*/ 2621 h 10000"/>
              <a:gd name="connsiteX75" fmla="*/ 9279 w 10000"/>
              <a:gd name="connsiteY75" fmla="*/ 2057 h 10000"/>
              <a:gd name="connsiteX76" fmla="*/ 9219 w 10000"/>
              <a:gd name="connsiteY76" fmla="*/ 1701 h 10000"/>
              <a:gd name="connsiteX77" fmla="*/ 9386 w 10000"/>
              <a:gd name="connsiteY77" fmla="*/ 1650 h 10000"/>
              <a:gd name="connsiteX78" fmla="*/ 9344 w 10000"/>
              <a:gd name="connsiteY78" fmla="*/ 1719 h 10000"/>
              <a:gd name="connsiteX79" fmla="*/ 9656 w 10000"/>
              <a:gd name="connsiteY79" fmla="*/ 1587 h 10000"/>
              <a:gd name="connsiteX80" fmla="*/ 9785 w 10000"/>
              <a:gd name="connsiteY80" fmla="*/ 1781 h 10000"/>
              <a:gd name="connsiteX81" fmla="*/ 9102 w 10000"/>
              <a:gd name="connsiteY81" fmla="*/ 1489 h 10000"/>
              <a:gd name="connsiteX82" fmla="*/ 9219 w 10000"/>
              <a:gd name="connsiteY82" fmla="*/ 940 h 10000"/>
              <a:gd name="connsiteX83" fmla="*/ 8958 w 10000"/>
              <a:gd name="connsiteY83" fmla="*/ 600 h 10000"/>
              <a:gd name="connsiteX84" fmla="*/ 9336 w 10000"/>
              <a:gd name="connsiteY84" fmla="*/ 276 h 10000"/>
              <a:gd name="connsiteX85" fmla="*/ 9292 w 10000"/>
              <a:gd name="connsiteY85" fmla="*/ 49 h 10000"/>
              <a:gd name="connsiteX86" fmla="*/ 9459 w 10000"/>
              <a:gd name="connsiteY86" fmla="*/ 179 h 10000"/>
              <a:gd name="connsiteX87" fmla="*/ 9371 w 10000"/>
              <a:gd name="connsiteY87" fmla="*/ 617 h 10000"/>
              <a:gd name="connsiteX88" fmla="*/ 9484 w 10000"/>
              <a:gd name="connsiteY88" fmla="*/ 679 h 10000"/>
              <a:gd name="connsiteX89" fmla="*/ 10000 w 10000"/>
              <a:gd name="connsiteY89" fmla="*/ 825 h 10000"/>
              <a:gd name="connsiteX90" fmla="*/ 9542 w 10000"/>
              <a:gd name="connsiteY90" fmla="*/ 454 h 10000"/>
              <a:gd name="connsiteX91" fmla="*/ 9875 w 10000"/>
              <a:gd name="connsiteY91" fmla="*/ 470 h 10000"/>
              <a:gd name="connsiteX92" fmla="*/ 9811 w 10000"/>
              <a:gd name="connsiteY92" fmla="*/ 324 h 10000"/>
              <a:gd name="connsiteX93" fmla="*/ 10000 w 10000"/>
              <a:gd name="connsiteY93" fmla="*/ 260 h 10000"/>
              <a:gd name="connsiteX94" fmla="*/ 7293 w 10000"/>
              <a:gd name="connsiteY94" fmla="*/ 6519 h 10000"/>
              <a:gd name="connsiteX95" fmla="*/ 6844 w 10000"/>
              <a:gd name="connsiteY95" fmla="*/ 6260 h 10000"/>
              <a:gd name="connsiteX96" fmla="*/ 6406 w 10000"/>
              <a:gd name="connsiteY96" fmla="*/ 6458 h 10000"/>
              <a:gd name="connsiteX97" fmla="*/ 6298 w 10000"/>
              <a:gd name="connsiteY97" fmla="*/ 6390 h 10000"/>
              <a:gd name="connsiteX98" fmla="*/ 5878 w 10000"/>
              <a:gd name="connsiteY98" fmla="*/ 3850 h 10000"/>
              <a:gd name="connsiteX99" fmla="*/ 6080 w 10000"/>
              <a:gd name="connsiteY99" fmla="*/ 6554 h 10000"/>
              <a:gd name="connsiteX100" fmla="*/ 5673 w 10000"/>
              <a:gd name="connsiteY100" fmla="*/ 6618 h 10000"/>
              <a:gd name="connsiteX101" fmla="*/ 5522 w 10000"/>
              <a:gd name="connsiteY101" fmla="*/ 6554 h 10000"/>
              <a:gd name="connsiteX102" fmla="*/ 5479 w 10000"/>
              <a:gd name="connsiteY102" fmla="*/ 6618 h 10000"/>
              <a:gd name="connsiteX103" fmla="*/ 5699 w 10000"/>
              <a:gd name="connsiteY103" fmla="*/ 6862 h 10000"/>
              <a:gd name="connsiteX104" fmla="*/ 5547 w 10000"/>
              <a:gd name="connsiteY104" fmla="*/ 7007 h 10000"/>
              <a:gd name="connsiteX105" fmla="*/ 5561 w 10000"/>
              <a:gd name="connsiteY105" fmla="*/ 7216 h 10000"/>
              <a:gd name="connsiteX106" fmla="*/ 5791 w 10000"/>
              <a:gd name="connsiteY106" fmla="*/ 7233 h 10000"/>
              <a:gd name="connsiteX107" fmla="*/ 5886 w 10000"/>
              <a:gd name="connsiteY107" fmla="*/ 7429 h 10000"/>
              <a:gd name="connsiteX108" fmla="*/ 5834 w 10000"/>
              <a:gd name="connsiteY108" fmla="*/ 7571 h 10000"/>
              <a:gd name="connsiteX109" fmla="*/ 5673 w 10000"/>
              <a:gd name="connsiteY109" fmla="*/ 7475 h 10000"/>
              <a:gd name="connsiteX110" fmla="*/ 5522 w 10000"/>
              <a:gd name="connsiteY110" fmla="*/ 7555 h 10000"/>
              <a:gd name="connsiteX111" fmla="*/ 5402 w 10000"/>
              <a:gd name="connsiteY111" fmla="*/ 7475 h 10000"/>
              <a:gd name="connsiteX112" fmla="*/ 5338 w 10000"/>
              <a:gd name="connsiteY112" fmla="*/ 7346 h 10000"/>
              <a:gd name="connsiteX113" fmla="*/ 5188 w 10000"/>
              <a:gd name="connsiteY113" fmla="*/ 7429 h 10000"/>
              <a:gd name="connsiteX114" fmla="*/ 5053 w 10000"/>
              <a:gd name="connsiteY114" fmla="*/ 7346 h 10000"/>
              <a:gd name="connsiteX115" fmla="*/ 4938 w 10000"/>
              <a:gd name="connsiteY115" fmla="*/ 7475 h 10000"/>
              <a:gd name="connsiteX116" fmla="*/ 4760 w 10000"/>
              <a:gd name="connsiteY116" fmla="*/ 7490 h 10000"/>
              <a:gd name="connsiteX117" fmla="*/ 4641 w 10000"/>
              <a:gd name="connsiteY117" fmla="*/ 7346 h 10000"/>
              <a:gd name="connsiteX118" fmla="*/ 4022 w 10000"/>
              <a:gd name="connsiteY118" fmla="*/ 7297 h 10000"/>
              <a:gd name="connsiteX119" fmla="*/ 3946 w 10000"/>
              <a:gd name="connsiteY119" fmla="*/ 7379 h 10000"/>
              <a:gd name="connsiteX120" fmla="*/ 3889 w 10000"/>
              <a:gd name="connsiteY120" fmla="*/ 7379 h 10000"/>
              <a:gd name="connsiteX121" fmla="*/ 3782 w 10000"/>
              <a:gd name="connsiteY121" fmla="*/ 7541 h 10000"/>
              <a:gd name="connsiteX122" fmla="*/ 3800 w 10000"/>
              <a:gd name="connsiteY122" fmla="*/ 7702 h 10000"/>
              <a:gd name="connsiteX123" fmla="*/ 3731 w 10000"/>
              <a:gd name="connsiteY123" fmla="*/ 7702 h 10000"/>
              <a:gd name="connsiteX124" fmla="*/ 3677 w 10000"/>
              <a:gd name="connsiteY124" fmla="*/ 7571 h 10000"/>
              <a:gd name="connsiteX125" fmla="*/ 3592 w 10000"/>
              <a:gd name="connsiteY125" fmla="*/ 7589 h 10000"/>
              <a:gd name="connsiteX126" fmla="*/ 3564 w 10000"/>
              <a:gd name="connsiteY126" fmla="*/ 8058 h 10000"/>
              <a:gd name="connsiteX127" fmla="*/ 3663 w 10000"/>
              <a:gd name="connsiteY127" fmla="*/ 8204 h 10000"/>
              <a:gd name="connsiteX128" fmla="*/ 3663 w 10000"/>
              <a:gd name="connsiteY128" fmla="*/ 8333 h 10000"/>
              <a:gd name="connsiteX129" fmla="*/ 3759 w 10000"/>
              <a:gd name="connsiteY129" fmla="*/ 8317 h 10000"/>
              <a:gd name="connsiteX130" fmla="*/ 3889 w 10000"/>
              <a:gd name="connsiteY130" fmla="*/ 8250 h 10000"/>
              <a:gd name="connsiteX131" fmla="*/ 4007 w 10000"/>
              <a:gd name="connsiteY131" fmla="*/ 8463 h 10000"/>
              <a:gd name="connsiteX132" fmla="*/ 4090 w 10000"/>
              <a:gd name="connsiteY132" fmla="*/ 8593 h 10000"/>
              <a:gd name="connsiteX133" fmla="*/ 4174 w 10000"/>
              <a:gd name="connsiteY133" fmla="*/ 8770 h 10000"/>
              <a:gd name="connsiteX134" fmla="*/ 4322 w 10000"/>
              <a:gd name="connsiteY134" fmla="*/ 8800 h 10000"/>
              <a:gd name="connsiteX135" fmla="*/ 4132 w 10000"/>
              <a:gd name="connsiteY135" fmla="*/ 8949 h 10000"/>
              <a:gd name="connsiteX136" fmla="*/ 4007 w 10000"/>
              <a:gd name="connsiteY136" fmla="*/ 8819 h 10000"/>
              <a:gd name="connsiteX137" fmla="*/ 3871 w 10000"/>
              <a:gd name="connsiteY137" fmla="*/ 9352 h 10000"/>
              <a:gd name="connsiteX138" fmla="*/ 4031 w 10000"/>
              <a:gd name="connsiteY138" fmla="*/ 9483 h 10000"/>
              <a:gd name="connsiteX139" fmla="*/ 4174 w 10000"/>
              <a:gd name="connsiteY139" fmla="*/ 10000 h 10000"/>
              <a:gd name="connsiteX140" fmla="*/ 4048 w 10000"/>
              <a:gd name="connsiteY140" fmla="*/ 9903 h 10000"/>
              <a:gd name="connsiteX141" fmla="*/ 3916 w 10000"/>
              <a:gd name="connsiteY141" fmla="*/ 9854 h 10000"/>
              <a:gd name="connsiteX142" fmla="*/ 3759 w 10000"/>
              <a:gd name="connsiteY142" fmla="*/ 9823 h 10000"/>
              <a:gd name="connsiteX143" fmla="*/ 3663 w 10000"/>
              <a:gd name="connsiteY143" fmla="*/ 9772 h 10000"/>
              <a:gd name="connsiteX144" fmla="*/ 3551 w 10000"/>
              <a:gd name="connsiteY144" fmla="*/ 9740 h 10000"/>
              <a:gd name="connsiteX145" fmla="*/ 3462 w 10000"/>
              <a:gd name="connsiteY145" fmla="*/ 9564 h 10000"/>
              <a:gd name="connsiteX146" fmla="*/ 3266 w 10000"/>
              <a:gd name="connsiteY146" fmla="*/ 9677 h 10000"/>
              <a:gd name="connsiteX147" fmla="*/ 3080 w 10000"/>
              <a:gd name="connsiteY147" fmla="*/ 9662 h 10000"/>
              <a:gd name="connsiteX148" fmla="*/ 2962 w 10000"/>
              <a:gd name="connsiteY148" fmla="*/ 9515 h 10000"/>
              <a:gd name="connsiteX149" fmla="*/ 2657 w 10000"/>
              <a:gd name="connsiteY149" fmla="*/ 9367 h 10000"/>
              <a:gd name="connsiteX150" fmla="*/ 2338 w 10000"/>
              <a:gd name="connsiteY150" fmla="*/ 9384 h 10000"/>
              <a:gd name="connsiteX151" fmla="*/ 2012 w 10000"/>
              <a:gd name="connsiteY151" fmla="*/ 9143 h 10000"/>
              <a:gd name="connsiteX152" fmla="*/ 2277 w 10000"/>
              <a:gd name="connsiteY152" fmla="*/ 8899 h 10000"/>
              <a:gd name="connsiteX153" fmla="*/ 2304 w 10000"/>
              <a:gd name="connsiteY153" fmla="*/ 8705 h 10000"/>
              <a:gd name="connsiteX154" fmla="*/ 2304 w 10000"/>
              <a:gd name="connsiteY154" fmla="*/ 8494 h 10000"/>
              <a:gd name="connsiteX155" fmla="*/ 2313 w 10000"/>
              <a:gd name="connsiteY155" fmla="*/ 8349 h 10000"/>
              <a:gd name="connsiteX156" fmla="*/ 2491 w 10000"/>
              <a:gd name="connsiteY156" fmla="*/ 8283 h 10000"/>
              <a:gd name="connsiteX157" fmla="*/ 2399 w 10000"/>
              <a:gd name="connsiteY157" fmla="*/ 7977 h 10000"/>
              <a:gd name="connsiteX158" fmla="*/ 2198 w 10000"/>
              <a:gd name="connsiteY158" fmla="*/ 7900 h 10000"/>
              <a:gd name="connsiteX159" fmla="*/ 2107 w 10000"/>
              <a:gd name="connsiteY159" fmla="*/ 7848 h 10000"/>
              <a:gd name="connsiteX160" fmla="*/ 1969 w 10000"/>
              <a:gd name="connsiteY160" fmla="*/ 7900 h 10000"/>
              <a:gd name="connsiteX161" fmla="*/ 1677 w 10000"/>
              <a:gd name="connsiteY161" fmla="*/ 7817 h 10000"/>
              <a:gd name="connsiteX162" fmla="*/ 1446 w 10000"/>
              <a:gd name="connsiteY162" fmla="*/ 7508 h 10000"/>
              <a:gd name="connsiteX163" fmla="*/ 1260 w 10000"/>
              <a:gd name="connsiteY163" fmla="*/ 7411 h 10000"/>
              <a:gd name="connsiteX164" fmla="*/ 1183 w 10000"/>
              <a:gd name="connsiteY164" fmla="*/ 7136 h 10000"/>
              <a:gd name="connsiteX165" fmla="*/ 1011 w 10000"/>
              <a:gd name="connsiteY165" fmla="*/ 7106 h 10000"/>
              <a:gd name="connsiteX166" fmla="*/ 852 w 10000"/>
              <a:gd name="connsiteY166" fmla="*/ 7199 h 10000"/>
              <a:gd name="connsiteX167" fmla="*/ 758 w 10000"/>
              <a:gd name="connsiteY167" fmla="*/ 7249 h 10000"/>
              <a:gd name="connsiteX168" fmla="*/ 712 w 10000"/>
              <a:gd name="connsiteY168" fmla="*/ 7121 h 10000"/>
              <a:gd name="connsiteX169" fmla="*/ 621 w 10000"/>
              <a:gd name="connsiteY169" fmla="*/ 7007 h 10000"/>
              <a:gd name="connsiteX170" fmla="*/ 852 w 10000"/>
              <a:gd name="connsiteY170" fmla="*/ 6976 h 10000"/>
              <a:gd name="connsiteX171" fmla="*/ 834 w 10000"/>
              <a:gd name="connsiteY171" fmla="*/ 6893 h 10000"/>
              <a:gd name="connsiteX172" fmla="*/ 779 w 10000"/>
              <a:gd name="connsiteY172" fmla="*/ 6845 h 10000"/>
              <a:gd name="connsiteX173" fmla="*/ 712 w 10000"/>
              <a:gd name="connsiteY173" fmla="*/ 6780 h 10000"/>
              <a:gd name="connsiteX174" fmla="*/ 583 w 10000"/>
              <a:gd name="connsiteY174" fmla="*/ 6458 h 10000"/>
              <a:gd name="connsiteX175" fmla="*/ 414 w 10000"/>
              <a:gd name="connsiteY175" fmla="*/ 6280 h 10000"/>
              <a:gd name="connsiteX176" fmla="*/ 243 w 10000"/>
              <a:gd name="connsiteY176" fmla="*/ 6280 h 10000"/>
              <a:gd name="connsiteX177" fmla="*/ 51 w 10000"/>
              <a:gd name="connsiteY177" fmla="*/ 6280 h 10000"/>
              <a:gd name="connsiteX178" fmla="*/ 0 w 10000"/>
              <a:gd name="connsiteY178" fmla="*/ 6036 h 10000"/>
              <a:gd name="connsiteX179" fmla="*/ 107 w 10000"/>
              <a:gd name="connsiteY179"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8958 w 10000"/>
              <a:gd name="connsiteY70" fmla="*/ 2057 h 10000"/>
              <a:gd name="connsiteX71" fmla="*/ 8645 w 10000"/>
              <a:gd name="connsiteY71" fmla="*/ 2250 h 10000"/>
              <a:gd name="connsiteX72" fmla="*/ 8742 w 10000"/>
              <a:gd name="connsiteY72" fmla="*/ 2348 h 10000"/>
              <a:gd name="connsiteX73" fmla="*/ 8325 w 10000"/>
              <a:gd name="connsiteY73" fmla="*/ 2442 h 10000"/>
              <a:gd name="connsiteX74" fmla="*/ 8774 w 10000"/>
              <a:gd name="connsiteY74" fmla="*/ 2621 h 10000"/>
              <a:gd name="connsiteX75" fmla="*/ 9279 w 10000"/>
              <a:gd name="connsiteY75" fmla="*/ 2057 h 10000"/>
              <a:gd name="connsiteX76" fmla="*/ 9219 w 10000"/>
              <a:gd name="connsiteY76" fmla="*/ 1701 h 10000"/>
              <a:gd name="connsiteX77" fmla="*/ 9386 w 10000"/>
              <a:gd name="connsiteY77" fmla="*/ 1650 h 10000"/>
              <a:gd name="connsiteX78" fmla="*/ 9344 w 10000"/>
              <a:gd name="connsiteY78" fmla="*/ 1719 h 10000"/>
              <a:gd name="connsiteX79" fmla="*/ 9656 w 10000"/>
              <a:gd name="connsiteY79" fmla="*/ 1587 h 10000"/>
              <a:gd name="connsiteX80" fmla="*/ 9102 w 10000"/>
              <a:gd name="connsiteY80" fmla="*/ 1489 h 10000"/>
              <a:gd name="connsiteX81" fmla="*/ 9219 w 10000"/>
              <a:gd name="connsiteY81" fmla="*/ 940 h 10000"/>
              <a:gd name="connsiteX82" fmla="*/ 8958 w 10000"/>
              <a:gd name="connsiteY82" fmla="*/ 600 h 10000"/>
              <a:gd name="connsiteX83" fmla="*/ 9336 w 10000"/>
              <a:gd name="connsiteY83" fmla="*/ 276 h 10000"/>
              <a:gd name="connsiteX84" fmla="*/ 9292 w 10000"/>
              <a:gd name="connsiteY84" fmla="*/ 49 h 10000"/>
              <a:gd name="connsiteX85" fmla="*/ 9459 w 10000"/>
              <a:gd name="connsiteY85" fmla="*/ 179 h 10000"/>
              <a:gd name="connsiteX86" fmla="*/ 9371 w 10000"/>
              <a:gd name="connsiteY86" fmla="*/ 617 h 10000"/>
              <a:gd name="connsiteX87" fmla="*/ 9484 w 10000"/>
              <a:gd name="connsiteY87" fmla="*/ 679 h 10000"/>
              <a:gd name="connsiteX88" fmla="*/ 10000 w 10000"/>
              <a:gd name="connsiteY88" fmla="*/ 825 h 10000"/>
              <a:gd name="connsiteX89" fmla="*/ 9542 w 10000"/>
              <a:gd name="connsiteY89" fmla="*/ 454 h 10000"/>
              <a:gd name="connsiteX90" fmla="*/ 9875 w 10000"/>
              <a:gd name="connsiteY90" fmla="*/ 470 h 10000"/>
              <a:gd name="connsiteX91" fmla="*/ 9811 w 10000"/>
              <a:gd name="connsiteY91" fmla="*/ 324 h 10000"/>
              <a:gd name="connsiteX92" fmla="*/ 10000 w 10000"/>
              <a:gd name="connsiteY92" fmla="*/ 260 h 10000"/>
              <a:gd name="connsiteX93" fmla="*/ 7293 w 10000"/>
              <a:gd name="connsiteY93" fmla="*/ 6519 h 10000"/>
              <a:gd name="connsiteX94" fmla="*/ 6844 w 10000"/>
              <a:gd name="connsiteY94" fmla="*/ 6260 h 10000"/>
              <a:gd name="connsiteX95" fmla="*/ 6406 w 10000"/>
              <a:gd name="connsiteY95" fmla="*/ 6458 h 10000"/>
              <a:gd name="connsiteX96" fmla="*/ 6298 w 10000"/>
              <a:gd name="connsiteY96" fmla="*/ 6390 h 10000"/>
              <a:gd name="connsiteX97" fmla="*/ 5878 w 10000"/>
              <a:gd name="connsiteY97" fmla="*/ 3850 h 10000"/>
              <a:gd name="connsiteX98" fmla="*/ 6080 w 10000"/>
              <a:gd name="connsiteY98" fmla="*/ 6554 h 10000"/>
              <a:gd name="connsiteX99" fmla="*/ 5673 w 10000"/>
              <a:gd name="connsiteY99" fmla="*/ 6618 h 10000"/>
              <a:gd name="connsiteX100" fmla="*/ 5522 w 10000"/>
              <a:gd name="connsiteY100" fmla="*/ 6554 h 10000"/>
              <a:gd name="connsiteX101" fmla="*/ 5479 w 10000"/>
              <a:gd name="connsiteY101" fmla="*/ 6618 h 10000"/>
              <a:gd name="connsiteX102" fmla="*/ 5699 w 10000"/>
              <a:gd name="connsiteY102" fmla="*/ 6862 h 10000"/>
              <a:gd name="connsiteX103" fmla="*/ 5547 w 10000"/>
              <a:gd name="connsiteY103" fmla="*/ 7007 h 10000"/>
              <a:gd name="connsiteX104" fmla="*/ 5561 w 10000"/>
              <a:gd name="connsiteY104" fmla="*/ 7216 h 10000"/>
              <a:gd name="connsiteX105" fmla="*/ 5791 w 10000"/>
              <a:gd name="connsiteY105" fmla="*/ 7233 h 10000"/>
              <a:gd name="connsiteX106" fmla="*/ 5886 w 10000"/>
              <a:gd name="connsiteY106" fmla="*/ 7429 h 10000"/>
              <a:gd name="connsiteX107" fmla="*/ 5834 w 10000"/>
              <a:gd name="connsiteY107" fmla="*/ 7571 h 10000"/>
              <a:gd name="connsiteX108" fmla="*/ 5673 w 10000"/>
              <a:gd name="connsiteY108" fmla="*/ 7475 h 10000"/>
              <a:gd name="connsiteX109" fmla="*/ 5522 w 10000"/>
              <a:gd name="connsiteY109" fmla="*/ 7555 h 10000"/>
              <a:gd name="connsiteX110" fmla="*/ 5402 w 10000"/>
              <a:gd name="connsiteY110" fmla="*/ 7475 h 10000"/>
              <a:gd name="connsiteX111" fmla="*/ 5338 w 10000"/>
              <a:gd name="connsiteY111" fmla="*/ 7346 h 10000"/>
              <a:gd name="connsiteX112" fmla="*/ 5188 w 10000"/>
              <a:gd name="connsiteY112" fmla="*/ 7429 h 10000"/>
              <a:gd name="connsiteX113" fmla="*/ 5053 w 10000"/>
              <a:gd name="connsiteY113" fmla="*/ 7346 h 10000"/>
              <a:gd name="connsiteX114" fmla="*/ 4938 w 10000"/>
              <a:gd name="connsiteY114" fmla="*/ 7475 h 10000"/>
              <a:gd name="connsiteX115" fmla="*/ 4760 w 10000"/>
              <a:gd name="connsiteY115" fmla="*/ 7490 h 10000"/>
              <a:gd name="connsiteX116" fmla="*/ 4641 w 10000"/>
              <a:gd name="connsiteY116" fmla="*/ 7346 h 10000"/>
              <a:gd name="connsiteX117" fmla="*/ 4022 w 10000"/>
              <a:gd name="connsiteY117" fmla="*/ 7297 h 10000"/>
              <a:gd name="connsiteX118" fmla="*/ 3946 w 10000"/>
              <a:gd name="connsiteY118" fmla="*/ 7379 h 10000"/>
              <a:gd name="connsiteX119" fmla="*/ 3889 w 10000"/>
              <a:gd name="connsiteY119" fmla="*/ 7379 h 10000"/>
              <a:gd name="connsiteX120" fmla="*/ 3782 w 10000"/>
              <a:gd name="connsiteY120" fmla="*/ 7541 h 10000"/>
              <a:gd name="connsiteX121" fmla="*/ 3800 w 10000"/>
              <a:gd name="connsiteY121" fmla="*/ 7702 h 10000"/>
              <a:gd name="connsiteX122" fmla="*/ 3731 w 10000"/>
              <a:gd name="connsiteY122" fmla="*/ 7702 h 10000"/>
              <a:gd name="connsiteX123" fmla="*/ 3677 w 10000"/>
              <a:gd name="connsiteY123" fmla="*/ 7571 h 10000"/>
              <a:gd name="connsiteX124" fmla="*/ 3592 w 10000"/>
              <a:gd name="connsiteY124" fmla="*/ 7589 h 10000"/>
              <a:gd name="connsiteX125" fmla="*/ 3564 w 10000"/>
              <a:gd name="connsiteY125" fmla="*/ 8058 h 10000"/>
              <a:gd name="connsiteX126" fmla="*/ 3663 w 10000"/>
              <a:gd name="connsiteY126" fmla="*/ 8204 h 10000"/>
              <a:gd name="connsiteX127" fmla="*/ 3663 w 10000"/>
              <a:gd name="connsiteY127" fmla="*/ 8333 h 10000"/>
              <a:gd name="connsiteX128" fmla="*/ 3759 w 10000"/>
              <a:gd name="connsiteY128" fmla="*/ 8317 h 10000"/>
              <a:gd name="connsiteX129" fmla="*/ 3889 w 10000"/>
              <a:gd name="connsiteY129" fmla="*/ 8250 h 10000"/>
              <a:gd name="connsiteX130" fmla="*/ 4007 w 10000"/>
              <a:gd name="connsiteY130" fmla="*/ 8463 h 10000"/>
              <a:gd name="connsiteX131" fmla="*/ 4090 w 10000"/>
              <a:gd name="connsiteY131" fmla="*/ 8593 h 10000"/>
              <a:gd name="connsiteX132" fmla="*/ 4174 w 10000"/>
              <a:gd name="connsiteY132" fmla="*/ 8770 h 10000"/>
              <a:gd name="connsiteX133" fmla="*/ 4322 w 10000"/>
              <a:gd name="connsiteY133" fmla="*/ 8800 h 10000"/>
              <a:gd name="connsiteX134" fmla="*/ 4132 w 10000"/>
              <a:gd name="connsiteY134" fmla="*/ 8949 h 10000"/>
              <a:gd name="connsiteX135" fmla="*/ 4007 w 10000"/>
              <a:gd name="connsiteY135" fmla="*/ 8819 h 10000"/>
              <a:gd name="connsiteX136" fmla="*/ 3871 w 10000"/>
              <a:gd name="connsiteY136" fmla="*/ 9352 h 10000"/>
              <a:gd name="connsiteX137" fmla="*/ 4031 w 10000"/>
              <a:gd name="connsiteY137" fmla="*/ 9483 h 10000"/>
              <a:gd name="connsiteX138" fmla="*/ 4174 w 10000"/>
              <a:gd name="connsiteY138" fmla="*/ 10000 h 10000"/>
              <a:gd name="connsiteX139" fmla="*/ 4048 w 10000"/>
              <a:gd name="connsiteY139" fmla="*/ 9903 h 10000"/>
              <a:gd name="connsiteX140" fmla="*/ 3916 w 10000"/>
              <a:gd name="connsiteY140" fmla="*/ 9854 h 10000"/>
              <a:gd name="connsiteX141" fmla="*/ 3759 w 10000"/>
              <a:gd name="connsiteY141" fmla="*/ 9823 h 10000"/>
              <a:gd name="connsiteX142" fmla="*/ 3663 w 10000"/>
              <a:gd name="connsiteY142" fmla="*/ 9772 h 10000"/>
              <a:gd name="connsiteX143" fmla="*/ 3551 w 10000"/>
              <a:gd name="connsiteY143" fmla="*/ 9740 h 10000"/>
              <a:gd name="connsiteX144" fmla="*/ 3462 w 10000"/>
              <a:gd name="connsiteY144" fmla="*/ 9564 h 10000"/>
              <a:gd name="connsiteX145" fmla="*/ 3266 w 10000"/>
              <a:gd name="connsiteY145" fmla="*/ 9677 h 10000"/>
              <a:gd name="connsiteX146" fmla="*/ 3080 w 10000"/>
              <a:gd name="connsiteY146" fmla="*/ 9662 h 10000"/>
              <a:gd name="connsiteX147" fmla="*/ 2962 w 10000"/>
              <a:gd name="connsiteY147" fmla="*/ 9515 h 10000"/>
              <a:gd name="connsiteX148" fmla="*/ 2657 w 10000"/>
              <a:gd name="connsiteY148" fmla="*/ 9367 h 10000"/>
              <a:gd name="connsiteX149" fmla="*/ 2338 w 10000"/>
              <a:gd name="connsiteY149" fmla="*/ 9384 h 10000"/>
              <a:gd name="connsiteX150" fmla="*/ 2012 w 10000"/>
              <a:gd name="connsiteY150" fmla="*/ 9143 h 10000"/>
              <a:gd name="connsiteX151" fmla="*/ 2277 w 10000"/>
              <a:gd name="connsiteY151" fmla="*/ 8899 h 10000"/>
              <a:gd name="connsiteX152" fmla="*/ 2304 w 10000"/>
              <a:gd name="connsiteY152" fmla="*/ 8705 h 10000"/>
              <a:gd name="connsiteX153" fmla="*/ 2304 w 10000"/>
              <a:gd name="connsiteY153" fmla="*/ 8494 h 10000"/>
              <a:gd name="connsiteX154" fmla="*/ 2313 w 10000"/>
              <a:gd name="connsiteY154" fmla="*/ 8349 h 10000"/>
              <a:gd name="connsiteX155" fmla="*/ 2491 w 10000"/>
              <a:gd name="connsiteY155" fmla="*/ 8283 h 10000"/>
              <a:gd name="connsiteX156" fmla="*/ 2399 w 10000"/>
              <a:gd name="connsiteY156" fmla="*/ 7977 h 10000"/>
              <a:gd name="connsiteX157" fmla="*/ 2198 w 10000"/>
              <a:gd name="connsiteY157" fmla="*/ 7900 h 10000"/>
              <a:gd name="connsiteX158" fmla="*/ 2107 w 10000"/>
              <a:gd name="connsiteY158" fmla="*/ 7848 h 10000"/>
              <a:gd name="connsiteX159" fmla="*/ 1969 w 10000"/>
              <a:gd name="connsiteY159" fmla="*/ 7900 h 10000"/>
              <a:gd name="connsiteX160" fmla="*/ 1677 w 10000"/>
              <a:gd name="connsiteY160" fmla="*/ 7817 h 10000"/>
              <a:gd name="connsiteX161" fmla="*/ 1446 w 10000"/>
              <a:gd name="connsiteY161" fmla="*/ 7508 h 10000"/>
              <a:gd name="connsiteX162" fmla="*/ 1260 w 10000"/>
              <a:gd name="connsiteY162" fmla="*/ 7411 h 10000"/>
              <a:gd name="connsiteX163" fmla="*/ 1183 w 10000"/>
              <a:gd name="connsiteY163" fmla="*/ 7136 h 10000"/>
              <a:gd name="connsiteX164" fmla="*/ 1011 w 10000"/>
              <a:gd name="connsiteY164" fmla="*/ 7106 h 10000"/>
              <a:gd name="connsiteX165" fmla="*/ 852 w 10000"/>
              <a:gd name="connsiteY165" fmla="*/ 7199 h 10000"/>
              <a:gd name="connsiteX166" fmla="*/ 758 w 10000"/>
              <a:gd name="connsiteY166" fmla="*/ 7249 h 10000"/>
              <a:gd name="connsiteX167" fmla="*/ 712 w 10000"/>
              <a:gd name="connsiteY167" fmla="*/ 7121 h 10000"/>
              <a:gd name="connsiteX168" fmla="*/ 621 w 10000"/>
              <a:gd name="connsiteY168" fmla="*/ 7007 h 10000"/>
              <a:gd name="connsiteX169" fmla="*/ 852 w 10000"/>
              <a:gd name="connsiteY169" fmla="*/ 6976 h 10000"/>
              <a:gd name="connsiteX170" fmla="*/ 834 w 10000"/>
              <a:gd name="connsiteY170" fmla="*/ 6893 h 10000"/>
              <a:gd name="connsiteX171" fmla="*/ 779 w 10000"/>
              <a:gd name="connsiteY171" fmla="*/ 6845 h 10000"/>
              <a:gd name="connsiteX172" fmla="*/ 712 w 10000"/>
              <a:gd name="connsiteY172" fmla="*/ 6780 h 10000"/>
              <a:gd name="connsiteX173" fmla="*/ 583 w 10000"/>
              <a:gd name="connsiteY173" fmla="*/ 6458 h 10000"/>
              <a:gd name="connsiteX174" fmla="*/ 414 w 10000"/>
              <a:gd name="connsiteY174" fmla="*/ 6280 h 10000"/>
              <a:gd name="connsiteX175" fmla="*/ 243 w 10000"/>
              <a:gd name="connsiteY175" fmla="*/ 6280 h 10000"/>
              <a:gd name="connsiteX176" fmla="*/ 51 w 10000"/>
              <a:gd name="connsiteY176" fmla="*/ 6280 h 10000"/>
              <a:gd name="connsiteX177" fmla="*/ 0 w 10000"/>
              <a:gd name="connsiteY177" fmla="*/ 6036 h 10000"/>
              <a:gd name="connsiteX178" fmla="*/ 107 w 10000"/>
              <a:gd name="connsiteY178"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8958 w 10000"/>
              <a:gd name="connsiteY70" fmla="*/ 2057 h 10000"/>
              <a:gd name="connsiteX71" fmla="*/ 8645 w 10000"/>
              <a:gd name="connsiteY71" fmla="*/ 2250 h 10000"/>
              <a:gd name="connsiteX72" fmla="*/ 8742 w 10000"/>
              <a:gd name="connsiteY72" fmla="*/ 2348 h 10000"/>
              <a:gd name="connsiteX73" fmla="*/ 8325 w 10000"/>
              <a:gd name="connsiteY73" fmla="*/ 2442 h 10000"/>
              <a:gd name="connsiteX74" fmla="*/ 8774 w 10000"/>
              <a:gd name="connsiteY74" fmla="*/ 2621 h 10000"/>
              <a:gd name="connsiteX75" fmla="*/ 9279 w 10000"/>
              <a:gd name="connsiteY75" fmla="*/ 2057 h 10000"/>
              <a:gd name="connsiteX76" fmla="*/ 9219 w 10000"/>
              <a:gd name="connsiteY76" fmla="*/ 1701 h 10000"/>
              <a:gd name="connsiteX77" fmla="*/ 9386 w 10000"/>
              <a:gd name="connsiteY77" fmla="*/ 1650 h 10000"/>
              <a:gd name="connsiteX78" fmla="*/ 9344 w 10000"/>
              <a:gd name="connsiteY78" fmla="*/ 1719 h 10000"/>
              <a:gd name="connsiteX79" fmla="*/ 9102 w 10000"/>
              <a:gd name="connsiteY79" fmla="*/ 1489 h 10000"/>
              <a:gd name="connsiteX80" fmla="*/ 9219 w 10000"/>
              <a:gd name="connsiteY80" fmla="*/ 940 h 10000"/>
              <a:gd name="connsiteX81" fmla="*/ 8958 w 10000"/>
              <a:gd name="connsiteY81" fmla="*/ 600 h 10000"/>
              <a:gd name="connsiteX82" fmla="*/ 9336 w 10000"/>
              <a:gd name="connsiteY82" fmla="*/ 276 h 10000"/>
              <a:gd name="connsiteX83" fmla="*/ 9292 w 10000"/>
              <a:gd name="connsiteY83" fmla="*/ 49 h 10000"/>
              <a:gd name="connsiteX84" fmla="*/ 9459 w 10000"/>
              <a:gd name="connsiteY84" fmla="*/ 179 h 10000"/>
              <a:gd name="connsiteX85" fmla="*/ 9371 w 10000"/>
              <a:gd name="connsiteY85" fmla="*/ 617 h 10000"/>
              <a:gd name="connsiteX86" fmla="*/ 9484 w 10000"/>
              <a:gd name="connsiteY86" fmla="*/ 679 h 10000"/>
              <a:gd name="connsiteX87" fmla="*/ 10000 w 10000"/>
              <a:gd name="connsiteY87" fmla="*/ 825 h 10000"/>
              <a:gd name="connsiteX88" fmla="*/ 9542 w 10000"/>
              <a:gd name="connsiteY88" fmla="*/ 454 h 10000"/>
              <a:gd name="connsiteX89" fmla="*/ 9875 w 10000"/>
              <a:gd name="connsiteY89" fmla="*/ 470 h 10000"/>
              <a:gd name="connsiteX90" fmla="*/ 9811 w 10000"/>
              <a:gd name="connsiteY90" fmla="*/ 324 h 10000"/>
              <a:gd name="connsiteX91" fmla="*/ 10000 w 10000"/>
              <a:gd name="connsiteY91" fmla="*/ 260 h 10000"/>
              <a:gd name="connsiteX92" fmla="*/ 7293 w 10000"/>
              <a:gd name="connsiteY92" fmla="*/ 6519 h 10000"/>
              <a:gd name="connsiteX93" fmla="*/ 6844 w 10000"/>
              <a:gd name="connsiteY93" fmla="*/ 6260 h 10000"/>
              <a:gd name="connsiteX94" fmla="*/ 6406 w 10000"/>
              <a:gd name="connsiteY94" fmla="*/ 6458 h 10000"/>
              <a:gd name="connsiteX95" fmla="*/ 6298 w 10000"/>
              <a:gd name="connsiteY95" fmla="*/ 6390 h 10000"/>
              <a:gd name="connsiteX96" fmla="*/ 5878 w 10000"/>
              <a:gd name="connsiteY96" fmla="*/ 3850 h 10000"/>
              <a:gd name="connsiteX97" fmla="*/ 6080 w 10000"/>
              <a:gd name="connsiteY97" fmla="*/ 6554 h 10000"/>
              <a:gd name="connsiteX98" fmla="*/ 5673 w 10000"/>
              <a:gd name="connsiteY98" fmla="*/ 6618 h 10000"/>
              <a:gd name="connsiteX99" fmla="*/ 5522 w 10000"/>
              <a:gd name="connsiteY99" fmla="*/ 6554 h 10000"/>
              <a:gd name="connsiteX100" fmla="*/ 5479 w 10000"/>
              <a:gd name="connsiteY100" fmla="*/ 6618 h 10000"/>
              <a:gd name="connsiteX101" fmla="*/ 5699 w 10000"/>
              <a:gd name="connsiteY101" fmla="*/ 6862 h 10000"/>
              <a:gd name="connsiteX102" fmla="*/ 5547 w 10000"/>
              <a:gd name="connsiteY102" fmla="*/ 7007 h 10000"/>
              <a:gd name="connsiteX103" fmla="*/ 5561 w 10000"/>
              <a:gd name="connsiteY103" fmla="*/ 7216 h 10000"/>
              <a:gd name="connsiteX104" fmla="*/ 5791 w 10000"/>
              <a:gd name="connsiteY104" fmla="*/ 7233 h 10000"/>
              <a:gd name="connsiteX105" fmla="*/ 5886 w 10000"/>
              <a:gd name="connsiteY105" fmla="*/ 7429 h 10000"/>
              <a:gd name="connsiteX106" fmla="*/ 5834 w 10000"/>
              <a:gd name="connsiteY106" fmla="*/ 7571 h 10000"/>
              <a:gd name="connsiteX107" fmla="*/ 5673 w 10000"/>
              <a:gd name="connsiteY107" fmla="*/ 7475 h 10000"/>
              <a:gd name="connsiteX108" fmla="*/ 5522 w 10000"/>
              <a:gd name="connsiteY108" fmla="*/ 7555 h 10000"/>
              <a:gd name="connsiteX109" fmla="*/ 5402 w 10000"/>
              <a:gd name="connsiteY109" fmla="*/ 7475 h 10000"/>
              <a:gd name="connsiteX110" fmla="*/ 5338 w 10000"/>
              <a:gd name="connsiteY110" fmla="*/ 7346 h 10000"/>
              <a:gd name="connsiteX111" fmla="*/ 5188 w 10000"/>
              <a:gd name="connsiteY111" fmla="*/ 7429 h 10000"/>
              <a:gd name="connsiteX112" fmla="*/ 5053 w 10000"/>
              <a:gd name="connsiteY112" fmla="*/ 7346 h 10000"/>
              <a:gd name="connsiteX113" fmla="*/ 4938 w 10000"/>
              <a:gd name="connsiteY113" fmla="*/ 7475 h 10000"/>
              <a:gd name="connsiteX114" fmla="*/ 4760 w 10000"/>
              <a:gd name="connsiteY114" fmla="*/ 7490 h 10000"/>
              <a:gd name="connsiteX115" fmla="*/ 4641 w 10000"/>
              <a:gd name="connsiteY115" fmla="*/ 7346 h 10000"/>
              <a:gd name="connsiteX116" fmla="*/ 4022 w 10000"/>
              <a:gd name="connsiteY116" fmla="*/ 7297 h 10000"/>
              <a:gd name="connsiteX117" fmla="*/ 3946 w 10000"/>
              <a:gd name="connsiteY117" fmla="*/ 7379 h 10000"/>
              <a:gd name="connsiteX118" fmla="*/ 3889 w 10000"/>
              <a:gd name="connsiteY118" fmla="*/ 7379 h 10000"/>
              <a:gd name="connsiteX119" fmla="*/ 3782 w 10000"/>
              <a:gd name="connsiteY119" fmla="*/ 7541 h 10000"/>
              <a:gd name="connsiteX120" fmla="*/ 3800 w 10000"/>
              <a:gd name="connsiteY120" fmla="*/ 7702 h 10000"/>
              <a:gd name="connsiteX121" fmla="*/ 3731 w 10000"/>
              <a:gd name="connsiteY121" fmla="*/ 7702 h 10000"/>
              <a:gd name="connsiteX122" fmla="*/ 3677 w 10000"/>
              <a:gd name="connsiteY122" fmla="*/ 7571 h 10000"/>
              <a:gd name="connsiteX123" fmla="*/ 3592 w 10000"/>
              <a:gd name="connsiteY123" fmla="*/ 7589 h 10000"/>
              <a:gd name="connsiteX124" fmla="*/ 3564 w 10000"/>
              <a:gd name="connsiteY124" fmla="*/ 8058 h 10000"/>
              <a:gd name="connsiteX125" fmla="*/ 3663 w 10000"/>
              <a:gd name="connsiteY125" fmla="*/ 8204 h 10000"/>
              <a:gd name="connsiteX126" fmla="*/ 3663 w 10000"/>
              <a:gd name="connsiteY126" fmla="*/ 8333 h 10000"/>
              <a:gd name="connsiteX127" fmla="*/ 3759 w 10000"/>
              <a:gd name="connsiteY127" fmla="*/ 8317 h 10000"/>
              <a:gd name="connsiteX128" fmla="*/ 3889 w 10000"/>
              <a:gd name="connsiteY128" fmla="*/ 8250 h 10000"/>
              <a:gd name="connsiteX129" fmla="*/ 4007 w 10000"/>
              <a:gd name="connsiteY129" fmla="*/ 8463 h 10000"/>
              <a:gd name="connsiteX130" fmla="*/ 4090 w 10000"/>
              <a:gd name="connsiteY130" fmla="*/ 8593 h 10000"/>
              <a:gd name="connsiteX131" fmla="*/ 4174 w 10000"/>
              <a:gd name="connsiteY131" fmla="*/ 8770 h 10000"/>
              <a:gd name="connsiteX132" fmla="*/ 4322 w 10000"/>
              <a:gd name="connsiteY132" fmla="*/ 8800 h 10000"/>
              <a:gd name="connsiteX133" fmla="*/ 4132 w 10000"/>
              <a:gd name="connsiteY133" fmla="*/ 8949 h 10000"/>
              <a:gd name="connsiteX134" fmla="*/ 4007 w 10000"/>
              <a:gd name="connsiteY134" fmla="*/ 8819 h 10000"/>
              <a:gd name="connsiteX135" fmla="*/ 3871 w 10000"/>
              <a:gd name="connsiteY135" fmla="*/ 9352 h 10000"/>
              <a:gd name="connsiteX136" fmla="*/ 4031 w 10000"/>
              <a:gd name="connsiteY136" fmla="*/ 9483 h 10000"/>
              <a:gd name="connsiteX137" fmla="*/ 4174 w 10000"/>
              <a:gd name="connsiteY137" fmla="*/ 10000 h 10000"/>
              <a:gd name="connsiteX138" fmla="*/ 4048 w 10000"/>
              <a:gd name="connsiteY138" fmla="*/ 9903 h 10000"/>
              <a:gd name="connsiteX139" fmla="*/ 3916 w 10000"/>
              <a:gd name="connsiteY139" fmla="*/ 9854 h 10000"/>
              <a:gd name="connsiteX140" fmla="*/ 3759 w 10000"/>
              <a:gd name="connsiteY140" fmla="*/ 9823 h 10000"/>
              <a:gd name="connsiteX141" fmla="*/ 3663 w 10000"/>
              <a:gd name="connsiteY141" fmla="*/ 9772 h 10000"/>
              <a:gd name="connsiteX142" fmla="*/ 3551 w 10000"/>
              <a:gd name="connsiteY142" fmla="*/ 9740 h 10000"/>
              <a:gd name="connsiteX143" fmla="*/ 3462 w 10000"/>
              <a:gd name="connsiteY143" fmla="*/ 9564 h 10000"/>
              <a:gd name="connsiteX144" fmla="*/ 3266 w 10000"/>
              <a:gd name="connsiteY144" fmla="*/ 9677 h 10000"/>
              <a:gd name="connsiteX145" fmla="*/ 3080 w 10000"/>
              <a:gd name="connsiteY145" fmla="*/ 9662 h 10000"/>
              <a:gd name="connsiteX146" fmla="*/ 2962 w 10000"/>
              <a:gd name="connsiteY146" fmla="*/ 9515 h 10000"/>
              <a:gd name="connsiteX147" fmla="*/ 2657 w 10000"/>
              <a:gd name="connsiteY147" fmla="*/ 9367 h 10000"/>
              <a:gd name="connsiteX148" fmla="*/ 2338 w 10000"/>
              <a:gd name="connsiteY148" fmla="*/ 9384 h 10000"/>
              <a:gd name="connsiteX149" fmla="*/ 2012 w 10000"/>
              <a:gd name="connsiteY149" fmla="*/ 9143 h 10000"/>
              <a:gd name="connsiteX150" fmla="*/ 2277 w 10000"/>
              <a:gd name="connsiteY150" fmla="*/ 8899 h 10000"/>
              <a:gd name="connsiteX151" fmla="*/ 2304 w 10000"/>
              <a:gd name="connsiteY151" fmla="*/ 8705 h 10000"/>
              <a:gd name="connsiteX152" fmla="*/ 2304 w 10000"/>
              <a:gd name="connsiteY152" fmla="*/ 8494 h 10000"/>
              <a:gd name="connsiteX153" fmla="*/ 2313 w 10000"/>
              <a:gd name="connsiteY153" fmla="*/ 8349 h 10000"/>
              <a:gd name="connsiteX154" fmla="*/ 2491 w 10000"/>
              <a:gd name="connsiteY154" fmla="*/ 8283 h 10000"/>
              <a:gd name="connsiteX155" fmla="*/ 2399 w 10000"/>
              <a:gd name="connsiteY155" fmla="*/ 7977 h 10000"/>
              <a:gd name="connsiteX156" fmla="*/ 2198 w 10000"/>
              <a:gd name="connsiteY156" fmla="*/ 7900 h 10000"/>
              <a:gd name="connsiteX157" fmla="*/ 2107 w 10000"/>
              <a:gd name="connsiteY157" fmla="*/ 7848 h 10000"/>
              <a:gd name="connsiteX158" fmla="*/ 1969 w 10000"/>
              <a:gd name="connsiteY158" fmla="*/ 7900 h 10000"/>
              <a:gd name="connsiteX159" fmla="*/ 1677 w 10000"/>
              <a:gd name="connsiteY159" fmla="*/ 7817 h 10000"/>
              <a:gd name="connsiteX160" fmla="*/ 1446 w 10000"/>
              <a:gd name="connsiteY160" fmla="*/ 7508 h 10000"/>
              <a:gd name="connsiteX161" fmla="*/ 1260 w 10000"/>
              <a:gd name="connsiteY161" fmla="*/ 7411 h 10000"/>
              <a:gd name="connsiteX162" fmla="*/ 1183 w 10000"/>
              <a:gd name="connsiteY162" fmla="*/ 7136 h 10000"/>
              <a:gd name="connsiteX163" fmla="*/ 1011 w 10000"/>
              <a:gd name="connsiteY163" fmla="*/ 7106 h 10000"/>
              <a:gd name="connsiteX164" fmla="*/ 852 w 10000"/>
              <a:gd name="connsiteY164" fmla="*/ 7199 h 10000"/>
              <a:gd name="connsiteX165" fmla="*/ 758 w 10000"/>
              <a:gd name="connsiteY165" fmla="*/ 7249 h 10000"/>
              <a:gd name="connsiteX166" fmla="*/ 712 w 10000"/>
              <a:gd name="connsiteY166" fmla="*/ 7121 h 10000"/>
              <a:gd name="connsiteX167" fmla="*/ 621 w 10000"/>
              <a:gd name="connsiteY167" fmla="*/ 7007 h 10000"/>
              <a:gd name="connsiteX168" fmla="*/ 852 w 10000"/>
              <a:gd name="connsiteY168" fmla="*/ 6976 h 10000"/>
              <a:gd name="connsiteX169" fmla="*/ 834 w 10000"/>
              <a:gd name="connsiteY169" fmla="*/ 6893 h 10000"/>
              <a:gd name="connsiteX170" fmla="*/ 779 w 10000"/>
              <a:gd name="connsiteY170" fmla="*/ 6845 h 10000"/>
              <a:gd name="connsiteX171" fmla="*/ 712 w 10000"/>
              <a:gd name="connsiteY171" fmla="*/ 6780 h 10000"/>
              <a:gd name="connsiteX172" fmla="*/ 583 w 10000"/>
              <a:gd name="connsiteY172" fmla="*/ 6458 h 10000"/>
              <a:gd name="connsiteX173" fmla="*/ 414 w 10000"/>
              <a:gd name="connsiteY173" fmla="*/ 6280 h 10000"/>
              <a:gd name="connsiteX174" fmla="*/ 243 w 10000"/>
              <a:gd name="connsiteY174" fmla="*/ 6280 h 10000"/>
              <a:gd name="connsiteX175" fmla="*/ 51 w 10000"/>
              <a:gd name="connsiteY175" fmla="*/ 6280 h 10000"/>
              <a:gd name="connsiteX176" fmla="*/ 0 w 10000"/>
              <a:gd name="connsiteY176" fmla="*/ 6036 h 10000"/>
              <a:gd name="connsiteX177" fmla="*/ 107 w 10000"/>
              <a:gd name="connsiteY177"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8958 w 10000"/>
              <a:gd name="connsiteY70" fmla="*/ 2057 h 10000"/>
              <a:gd name="connsiteX71" fmla="*/ 8645 w 10000"/>
              <a:gd name="connsiteY71" fmla="*/ 2250 h 10000"/>
              <a:gd name="connsiteX72" fmla="*/ 8742 w 10000"/>
              <a:gd name="connsiteY72" fmla="*/ 2348 h 10000"/>
              <a:gd name="connsiteX73" fmla="*/ 8325 w 10000"/>
              <a:gd name="connsiteY73" fmla="*/ 2442 h 10000"/>
              <a:gd name="connsiteX74" fmla="*/ 8774 w 10000"/>
              <a:gd name="connsiteY74" fmla="*/ 2621 h 10000"/>
              <a:gd name="connsiteX75" fmla="*/ 9279 w 10000"/>
              <a:gd name="connsiteY75" fmla="*/ 2057 h 10000"/>
              <a:gd name="connsiteX76" fmla="*/ 9386 w 10000"/>
              <a:gd name="connsiteY76" fmla="*/ 1650 h 10000"/>
              <a:gd name="connsiteX77" fmla="*/ 9344 w 10000"/>
              <a:gd name="connsiteY77" fmla="*/ 1719 h 10000"/>
              <a:gd name="connsiteX78" fmla="*/ 9102 w 10000"/>
              <a:gd name="connsiteY78" fmla="*/ 1489 h 10000"/>
              <a:gd name="connsiteX79" fmla="*/ 9219 w 10000"/>
              <a:gd name="connsiteY79" fmla="*/ 940 h 10000"/>
              <a:gd name="connsiteX80" fmla="*/ 8958 w 10000"/>
              <a:gd name="connsiteY80" fmla="*/ 600 h 10000"/>
              <a:gd name="connsiteX81" fmla="*/ 9336 w 10000"/>
              <a:gd name="connsiteY81" fmla="*/ 276 h 10000"/>
              <a:gd name="connsiteX82" fmla="*/ 9292 w 10000"/>
              <a:gd name="connsiteY82" fmla="*/ 49 h 10000"/>
              <a:gd name="connsiteX83" fmla="*/ 9459 w 10000"/>
              <a:gd name="connsiteY83" fmla="*/ 179 h 10000"/>
              <a:gd name="connsiteX84" fmla="*/ 9371 w 10000"/>
              <a:gd name="connsiteY84" fmla="*/ 617 h 10000"/>
              <a:gd name="connsiteX85" fmla="*/ 9484 w 10000"/>
              <a:gd name="connsiteY85" fmla="*/ 679 h 10000"/>
              <a:gd name="connsiteX86" fmla="*/ 10000 w 10000"/>
              <a:gd name="connsiteY86" fmla="*/ 825 h 10000"/>
              <a:gd name="connsiteX87" fmla="*/ 9542 w 10000"/>
              <a:gd name="connsiteY87" fmla="*/ 454 h 10000"/>
              <a:gd name="connsiteX88" fmla="*/ 9875 w 10000"/>
              <a:gd name="connsiteY88" fmla="*/ 470 h 10000"/>
              <a:gd name="connsiteX89" fmla="*/ 9811 w 10000"/>
              <a:gd name="connsiteY89" fmla="*/ 324 h 10000"/>
              <a:gd name="connsiteX90" fmla="*/ 10000 w 10000"/>
              <a:gd name="connsiteY90" fmla="*/ 260 h 10000"/>
              <a:gd name="connsiteX91" fmla="*/ 7293 w 10000"/>
              <a:gd name="connsiteY91" fmla="*/ 6519 h 10000"/>
              <a:gd name="connsiteX92" fmla="*/ 6844 w 10000"/>
              <a:gd name="connsiteY92" fmla="*/ 6260 h 10000"/>
              <a:gd name="connsiteX93" fmla="*/ 6406 w 10000"/>
              <a:gd name="connsiteY93" fmla="*/ 6458 h 10000"/>
              <a:gd name="connsiteX94" fmla="*/ 6298 w 10000"/>
              <a:gd name="connsiteY94" fmla="*/ 6390 h 10000"/>
              <a:gd name="connsiteX95" fmla="*/ 5878 w 10000"/>
              <a:gd name="connsiteY95" fmla="*/ 3850 h 10000"/>
              <a:gd name="connsiteX96" fmla="*/ 6080 w 10000"/>
              <a:gd name="connsiteY96" fmla="*/ 6554 h 10000"/>
              <a:gd name="connsiteX97" fmla="*/ 5673 w 10000"/>
              <a:gd name="connsiteY97" fmla="*/ 6618 h 10000"/>
              <a:gd name="connsiteX98" fmla="*/ 5522 w 10000"/>
              <a:gd name="connsiteY98" fmla="*/ 6554 h 10000"/>
              <a:gd name="connsiteX99" fmla="*/ 5479 w 10000"/>
              <a:gd name="connsiteY99" fmla="*/ 6618 h 10000"/>
              <a:gd name="connsiteX100" fmla="*/ 5699 w 10000"/>
              <a:gd name="connsiteY100" fmla="*/ 6862 h 10000"/>
              <a:gd name="connsiteX101" fmla="*/ 5547 w 10000"/>
              <a:gd name="connsiteY101" fmla="*/ 7007 h 10000"/>
              <a:gd name="connsiteX102" fmla="*/ 5561 w 10000"/>
              <a:gd name="connsiteY102" fmla="*/ 7216 h 10000"/>
              <a:gd name="connsiteX103" fmla="*/ 5791 w 10000"/>
              <a:gd name="connsiteY103" fmla="*/ 7233 h 10000"/>
              <a:gd name="connsiteX104" fmla="*/ 5886 w 10000"/>
              <a:gd name="connsiteY104" fmla="*/ 7429 h 10000"/>
              <a:gd name="connsiteX105" fmla="*/ 5834 w 10000"/>
              <a:gd name="connsiteY105" fmla="*/ 7571 h 10000"/>
              <a:gd name="connsiteX106" fmla="*/ 5673 w 10000"/>
              <a:gd name="connsiteY106" fmla="*/ 7475 h 10000"/>
              <a:gd name="connsiteX107" fmla="*/ 5522 w 10000"/>
              <a:gd name="connsiteY107" fmla="*/ 7555 h 10000"/>
              <a:gd name="connsiteX108" fmla="*/ 5402 w 10000"/>
              <a:gd name="connsiteY108" fmla="*/ 7475 h 10000"/>
              <a:gd name="connsiteX109" fmla="*/ 5338 w 10000"/>
              <a:gd name="connsiteY109" fmla="*/ 7346 h 10000"/>
              <a:gd name="connsiteX110" fmla="*/ 5188 w 10000"/>
              <a:gd name="connsiteY110" fmla="*/ 7429 h 10000"/>
              <a:gd name="connsiteX111" fmla="*/ 5053 w 10000"/>
              <a:gd name="connsiteY111" fmla="*/ 7346 h 10000"/>
              <a:gd name="connsiteX112" fmla="*/ 4938 w 10000"/>
              <a:gd name="connsiteY112" fmla="*/ 7475 h 10000"/>
              <a:gd name="connsiteX113" fmla="*/ 4760 w 10000"/>
              <a:gd name="connsiteY113" fmla="*/ 7490 h 10000"/>
              <a:gd name="connsiteX114" fmla="*/ 4641 w 10000"/>
              <a:gd name="connsiteY114" fmla="*/ 7346 h 10000"/>
              <a:gd name="connsiteX115" fmla="*/ 4022 w 10000"/>
              <a:gd name="connsiteY115" fmla="*/ 7297 h 10000"/>
              <a:gd name="connsiteX116" fmla="*/ 3946 w 10000"/>
              <a:gd name="connsiteY116" fmla="*/ 7379 h 10000"/>
              <a:gd name="connsiteX117" fmla="*/ 3889 w 10000"/>
              <a:gd name="connsiteY117" fmla="*/ 7379 h 10000"/>
              <a:gd name="connsiteX118" fmla="*/ 3782 w 10000"/>
              <a:gd name="connsiteY118" fmla="*/ 7541 h 10000"/>
              <a:gd name="connsiteX119" fmla="*/ 3800 w 10000"/>
              <a:gd name="connsiteY119" fmla="*/ 7702 h 10000"/>
              <a:gd name="connsiteX120" fmla="*/ 3731 w 10000"/>
              <a:gd name="connsiteY120" fmla="*/ 7702 h 10000"/>
              <a:gd name="connsiteX121" fmla="*/ 3677 w 10000"/>
              <a:gd name="connsiteY121" fmla="*/ 7571 h 10000"/>
              <a:gd name="connsiteX122" fmla="*/ 3592 w 10000"/>
              <a:gd name="connsiteY122" fmla="*/ 7589 h 10000"/>
              <a:gd name="connsiteX123" fmla="*/ 3564 w 10000"/>
              <a:gd name="connsiteY123" fmla="*/ 8058 h 10000"/>
              <a:gd name="connsiteX124" fmla="*/ 3663 w 10000"/>
              <a:gd name="connsiteY124" fmla="*/ 8204 h 10000"/>
              <a:gd name="connsiteX125" fmla="*/ 3663 w 10000"/>
              <a:gd name="connsiteY125" fmla="*/ 8333 h 10000"/>
              <a:gd name="connsiteX126" fmla="*/ 3759 w 10000"/>
              <a:gd name="connsiteY126" fmla="*/ 8317 h 10000"/>
              <a:gd name="connsiteX127" fmla="*/ 3889 w 10000"/>
              <a:gd name="connsiteY127" fmla="*/ 8250 h 10000"/>
              <a:gd name="connsiteX128" fmla="*/ 4007 w 10000"/>
              <a:gd name="connsiteY128" fmla="*/ 8463 h 10000"/>
              <a:gd name="connsiteX129" fmla="*/ 4090 w 10000"/>
              <a:gd name="connsiteY129" fmla="*/ 8593 h 10000"/>
              <a:gd name="connsiteX130" fmla="*/ 4174 w 10000"/>
              <a:gd name="connsiteY130" fmla="*/ 8770 h 10000"/>
              <a:gd name="connsiteX131" fmla="*/ 4322 w 10000"/>
              <a:gd name="connsiteY131" fmla="*/ 8800 h 10000"/>
              <a:gd name="connsiteX132" fmla="*/ 4132 w 10000"/>
              <a:gd name="connsiteY132" fmla="*/ 8949 h 10000"/>
              <a:gd name="connsiteX133" fmla="*/ 4007 w 10000"/>
              <a:gd name="connsiteY133" fmla="*/ 8819 h 10000"/>
              <a:gd name="connsiteX134" fmla="*/ 3871 w 10000"/>
              <a:gd name="connsiteY134" fmla="*/ 9352 h 10000"/>
              <a:gd name="connsiteX135" fmla="*/ 4031 w 10000"/>
              <a:gd name="connsiteY135" fmla="*/ 9483 h 10000"/>
              <a:gd name="connsiteX136" fmla="*/ 4174 w 10000"/>
              <a:gd name="connsiteY136" fmla="*/ 10000 h 10000"/>
              <a:gd name="connsiteX137" fmla="*/ 4048 w 10000"/>
              <a:gd name="connsiteY137" fmla="*/ 9903 h 10000"/>
              <a:gd name="connsiteX138" fmla="*/ 3916 w 10000"/>
              <a:gd name="connsiteY138" fmla="*/ 9854 h 10000"/>
              <a:gd name="connsiteX139" fmla="*/ 3759 w 10000"/>
              <a:gd name="connsiteY139" fmla="*/ 9823 h 10000"/>
              <a:gd name="connsiteX140" fmla="*/ 3663 w 10000"/>
              <a:gd name="connsiteY140" fmla="*/ 9772 h 10000"/>
              <a:gd name="connsiteX141" fmla="*/ 3551 w 10000"/>
              <a:gd name="connsiteY141" fmla="*/ 9740 h 10000"/>
              <a:gd name="connsiteX142" fmla="*/ 3462 w 10000"/>
              <a:gd name="connsiteY142" fmla="*/ 9564 h 10000"/>
              <a:gd name="connsiteX143" fmla="*/ 3266 w 10000"/>
              <a:gd name="connsiteY143" fmla="*/ 9677 h 10000"/>
              <a:gd name="connsiteX144" fmla="*/ 3080 w 10000"/>
              <a:gd name="connsiteY144" fmla="*/ 9662 h 10000"/>
              <a:gd name="connsiteX145" fmla="*/ 2962 w 10000"/>
              <a:gd name="connsiteY145" fmla="*/ 9515 h 10000"/>
              <a:gd name="connsiteX146" fmla="*/ 2657 w 10000"/>
              <a:gd name="connsiteY146" fmla="*/ 9367 h 10000"/>
              <a:gd name="connsiteX147" fmla="*/ 2338 w 10000"/>
              <a:gd name="connsiteY147" fmla="*/ 9384 h 10000"/>
              <a:gd name="connsiteX148" fmla="*/ 2012 w 10000"/>
              <a:gd name="connsiteY148" fmla="*/ 9143 h 10000"/>
              <a:gd name="connsiteX149" fmla="*/ 2277 w 10000"/>
              <a:gd name="connsiteY149" fmla="*/ 8899 h 10000"/>
              <a:gd name="connsiteX150" fmla="*/ 2304 w 10000"/>
              <a:gd name="connsiteY150" fmla="*/ 8705 h 10000"/>
              <a:gd name="connsiteX151" fmla="*/ 2304 w 10000"/>
              <a:gd name="connsiteY151" fmla="*/ 8494 h 10000"/>
              <a:gd name="connsiteX152" fmla="*/ 2313 w 10000"/>
              <a:gd name="connsiteY152" fmla="*/ 8349 h 10000"/>
              <a:gd name="connsiteX153" fmla="*/ 2491 w 10000"/>
              <a:gd name="connsiteY153" fmla="*/ 8283 h 10000"/>
              <a:gd name="connsiteX154" fmla="*/ 2399 w 10000"/>
              <a:gd name="connsiteY154" fmla="*/ 7977 h 10000"/>
              <a:gd name="connsiteX155" fmla="*/ 2198 w 10000"/>
              <a:gd name="connsiteY155" fmla="*/ 7900 h 10000"/>
              <a:gd name="connsiteX156" fmla="*/ 2107 w 10000"/>
              <a:gd name="connsiteY156" fmla="*/ 7848 h 10000"/>
              <a:gd name="connsiteX157" fmla="*/ 1969 w 10000"/>
              <a:gd name="connsiteY157" fmla="*/ 7900 h 10000"/>
              <a:gd name="connsiteX158" fmla="*/ 1677 w 10000"/>
              <a:gd name="connsiteY158" fmla="*/ 7817 h 10000"/>
              <a:gd name="connsiteX159" fmla="*/ 1446 w 10000"/>
              <a:gd name="connsiteY159" fmla="*/ 7508 h 10000"/>
              <a:gd name="connsiteX160" fmla="*/ 1260 w 10000"/>
              <a:gd name="connsiteY160" fmla="*/ 7411 h 10000"/>
              <a:gd name="connsiteX161" fmla="*/ 1183 w 10000"/>
              <a:gd name="connsiteY161" fmla="*/ 7136 h 10000"/>
              <a:gd name="connsiteX162" fmla="*/ 1011 w 10000"/>
              <a:gd name="connsiteY162" fmla="*/ 7106 h 10000"/>
              <a:gd name="connsiteX163" fmla="*/ 852 w 10000"/>
              <a:gd name="connsiteY163" fmla="*/ 7199 h 10000"/>
              <a:gd name="connsiteX164" fmla="*/ 758 w 10000"/>
              <a:gd name="connsiteY164" fmla="*/ 7249 h 10000"/>
              <a:gd name="connsiteX165" fmla="*/ 712 w 10000"/>
              <a:gd name="connsiteY165" fmla="*/ 7121 h 10000"/>
              <a:gd name="connsiteX166" fmla="*/ 621 w 10000"/>
              <a:gd name="connsiteY166" fmla="*/ 7007 h 10000"/>
              <a:gd name="connsiteX167" fmla="*/ 852 w 10000"/>
              <a:gd name="connsiteY167" fmla="*/ 6976 h 10000"/>
              <a:gd name="connsiteX168" fmla="*/ 834 w 10000"/>
              <a:gd name="connsiteY168" fmla="*/ 6893 h 10000"/>
              <a:gd name="connsiteX169" fmla="*/ 779 w 10000"/>
              <a:gd name="connsiteY169" fmla="*/ 6845 h 10000"/>
              <a:gd name="connsiteX170" fmla="*/ 712 w 10000"/>
              <a:gd name="connsiteY170" fmla="*/ 6780 h 10000"/>
              <a:gd name="connsiteX171" fmla="*/ 583 w 10000"/>
              <a:gd name="connsiteY171" fmla="*/ 6458 h 10000"/>
              <a:gd name="connsiteX172" fmla="*/ 414 w 10000"/>
              <a:gd name="connsiteY172" fmla="*/ 6280 h 10000"/>
              <a:gd name="connsiteX173" fmla="*/ 243 w 10000"/>
              <a:gd name="connsiteY173" fmla="*/ 6280 h 10000"/>
              <a:gd name="connsiteX174" fmla="*/ 51 w 10000"/>
              <a:gd name="connsiteY174" fmla="*/ 6280 h 10000"/>
              <a:gd name="connsiteX175" fmla="*/ 0 w 10000"/>
              <a:gd name="connsiteY175" fmla="*/ 6036 h 10000"/>
              <a:gd name="connsiteX176" fmla="*/ 107 w 10000"/>
              <a:gd name="connsiteY176"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9088 w 10000"/>
              <a:gd name="connsiteY70" fmla="*/ 2057 h 10000"/>
              <a:gd name="connsiteX71" fmla="*/ 8645 w 10000"/>
              <a:gd name="connsiteY71" fmla="*/ 2250 h 10000"/>
              <a:gd name="connsiteX72" fmla="*/ 8742 w 10000"/>
              <a:gd name="connsiteY72" fmla="*/ 2348 h 10000"/>
              <a:gd name="connsiteX73" fmla="*/ 8325 w 10000"/>
              <a:gd name="connsiteY73" fmla="*/ 2442 h 10000"/>
              <a:gd name="connsiteX74" fmla="*/ 8774 w 10000"/>
              <a:gd name="connsiteY74" fmla="*/ 2621 h 10000"/>
              <a:gd name="connsiteX75" fmla="*/ 9279 w 10000"/>
              <a:gd name="connsiteY75" fmla="*/ 2057 h 10000"/>
              <a:gd name="connsiteX76" fmla="*/ 9386 w 10000"/>
              <a:gd name="connsiteY76" fmla="*/ 1650 h 10000"/>
              <a:gd name="connsiteX77" fmla="*/ 9344 w 10000"/>
              <a:gd name="connsiteY77" fmla="*/ 1719 h 10000"/>
              <a:gd name="connsiteX78" fmla="*/ 9102 w 10000"/>
              <a:gd name="connsiteY78" fmla="*/ 1489 h 10000"/>
              <a:gd name="connsiteX79" fmla="*/ 9219 w 10000"/>
              <a:gd name="connsiteY79" fmla="*/ 940 h 10000"/>
              <a:gd name="connsiteX80" fmla="*/ 8958 w 10000"/>
              <a:gd name="connsiteY80" fmla="*/ 600 h 10000"/>
              <a:gd name="connsiteX81" fmla="*/ 9336 w 10000"/>
              <a:gd name="connsiteY81" fmla="*/ 276 h 10000"/>
              <a:gd name="connsiteX82" fmla="*/ 9292 w 10000"/>
              <a:gd name="connsiteY82" fmla="*/ 49 h 10000"/>
              <a:gd name="connsiteX83" fmla="*/ 9459 w 10000"/>
              <a:gd name="connsiteY83" fmla="*/ 179 h 10000"/>
              <a:gd name="connsiteX84" fmla="*/ 9371 w 10000"/>
              <a:gd name="connsiteY84" fmla="*/ 617 h 10000"/>
              <a:gd name="connsiteX85" fmla="*/ 9484 w 10000"/>
              <a:gd name="connsiteY85" fmla="*/ 679 h 10000"/>
              <a:gd name="connsiteX86" fmla="*/ 10000 w 10000"/>
              <a:gd name="connsiteY86" fmla="*/ 825 h 10000"/>
              <a:gd name="connsiteX87" fmla="*/ 9542 w 10000"/>
              <a:gd name="connsiteY87" fmla="*/ 454 h 10000"/>
              <a:gd name="connsiteX88" fmla="*/ 9875 w 10000"/>
              <a:gd name="connsiteY88" fmla="*/ 470 h 10000"/>
              <a:gd name="connsiteX89" fmla="*/ 9811 w 10000"/>
              <a:gd name="connsiteY89" fmla="*/ 324 h 10000"/>
              <a:gd name="connsiteX90" fmla="*/ 10000 w 10000"/>
              <a:gd name="connsiteY90" fmla="*/ 260 h 10000"/>
              <a:gd name="connsiteX91" fmla="*/ 7293 w 10000"/>
              <a:gd name="connsiteY91" fmla="*/ 6519 h 10000"/>
              <a:gd name="connsiteX92" fmla="*/ 6844 w 10000"/>
              <a:gd name="connsiteY92" fmla="*/ 6260 h 10000"/>
              <a:gd name="connsiteX93" fmla="*/ 6406 w 10000"/>
              <a:gd name="connsiteY93" fmla="*/ 6458 h 10000"/>
              <a:gd name="connsiteX94" fmla="*/ 6298 w 10000"/>
              <a:gd name="connsiteY94" fmla="*/ 6390 h 10000"/>
              <a:gd name="connsiteX95" fmla="*/ 5878 w 10000"/>
              <a:gd name="connsiteY95" fmla="*/ 3850 h 10000"/>
              <a:gd name="connsiteX96" fmla="*/ 6080 w 10000"/>
              <a:gd name="connsiteY96" fmla="*/ 6554 h 10000"/>
              <a:gd name="connsiteX97" fmla="*/ 5673 w 10000"/>
              <a:gd name="connsiteY97" fmla="*/ 6618 h 10000"/>
              <a:gd name="connsiteX98" fmla="*/ 5522 w 10000"/>
              <a:gd name="connsiteY98" fmla="*/ 6554 h 10000"/>
              <a:gd name="connsiteX99" fmla="*/ 5479 w 10000"/>
              <a:gd name="connsiteY99" fmla="*/ 6618 h 10000"/>
              <a:gd name="connsiteX100" fmla="*/ 5699 w 10000"/>
              <a:gd name="connsiteY100" fmla="*/ 6862 h 10000"/>
              <a:gd name="connsiteX101" fmla="*/ 5547 w 10000"/>
              <a:gd name="connsiteY101" fmla="*/ 7007 h 10000"/>
              <a:gd name="connsiteX102" fmla="*/ 5561 w 10000"/>
              <a:gd name="connsiteY102" fmla="*/ 7216 h 10000"/>
              <a:gd name="connsiteX103" fmla="*/ 5791 w 10000"/>
              <a:gd name="connsiteY103" fmla="*/ 7233 h 10000"/>
              <a:gd name="connsiteX104" fmla="*/ 5886 w 10000"/>
              <a:gd name="connsiteY104" fmla="*/ 7429 h 10000"/>
              <a:gd name="connsiteX105" fmla="*/ 5834 w 10000"/>
              <a:gd name="connsiteY105" fmla="*/ 7571 h 10000"/>
              <a:gd name="connsiteX106" fmla="*/ 5673 w 10000"/>
              <a:gd name="connsiteY106" fmla="*/ 7475 h 10000"/>
              <a:gd name="connsiteX107" fmla="*/ 5522 w 10000"/>
              <a:gd name="connsiteY107" fmla="*/ 7555 h 10000"/>
              <a:gd name="connsiteX108" fmla="*/ 5402 w 10000"/>
              <a:gd name="connsiteY108" fmla="*/ 7475 h 10000"/>
              <a:gd name="connsiteX109" fmla="*/ 5338 w 10000"/>
              <a:gd name="connsiteY109" fmla="*/ 7346 h 10000"/>
              <a:gd name="connsiteX110" fmla="*/ 5188 w 10000"/>
              <a:gd name="connsiteY110" fmla="*/ 7429 h 10000"/>
              <a:gd name="connsiteX111" fmla="*/ 5053 w 10000"/>
              <a:gd name="connsiteY111" fmla="*/ 7346 h 10000"/>
              <a:gd name="connsiteX112" fmla="*/ 4938 w 10000"/>
              <a:gd name="connsiteY112" fmla="*/ 7475 h 10000"/>
              <a:gd name="connsiteX113" fmla="*/ 4760 w 10000"/>
              <a:gd name="connsiteY113" fmla="*/ 7490 h 10000"/>
              <a:gd name="connsiteX114" fmla="*/ 4641 w 10000"/>
              <a:gd name="connsiteY114" fmla="*/ 7346 h 10000"/>
              <a:gd name="connsiteX115" fmla="*/ 4022 w 10000"/>
              <a:gd name="connsiteY115" fmla="*/ 7297 h 10000"/>
              <a:gd name="connsiteX116" fmla="*/ 3946 w 10000"/>
              <a:gd name="connsiteY116" fmla="*/ 7379 h 10000"/>
              <a:gd name="connsiteX117" fmla="*/ 3889 w 10000"/>
              <a:gd name="connsiteY117" fmla="*/ 7379 h 10000"/>
              <a:gd name="connsiteX118" fmla="*/ 3782 w 10000"/>
              <a:gd name="connsiteY118" fmla="*/ 7541 h 10000"/>
              <a:gd name="connsiteX119" fmla="*/ 3800 w 10000"/>
              <a:gd name="connsiteY119" fmla="*/ 7702 h 10000"/>
              <a:gd name="connsiteX120" fmla="*/ 3731 w 10000"/>
              <a:gd name="connsiteY120" fmla="*/ 7702 h 10000"/>
              <a:gd name="connsiteX121" fmla="*/ 3677 w 10000"/>
              <a:gd name="connsiteY121" fmla="*/ 7571 h 10000"/>
              <a:gd name="connsiteX122" fmla="*/ 3592 w 10000"/>
              <a:gd name="connsiteY122" fmla="*/ 7589 h 10000"/>
              <a:gd name="connsiteX123" fmla="*/ 3564 w 10000"/>
              <a:gd name="connsiteY123" fmla="*/ 8058 h 10000"/>
              <a:gd name="connsiteX124" fmla="*/ 3663 w 10000"/>
              <a:gd name="connsiteY124" fmla="*/ 8204 h 10000"/>
              <a:gd name="connsiteX125" fmla="*/ 3663 w 10000"/>
              <a:gd name="connsiteY125" fmla="*/ 8333 h 10000"/>
              <a:gd name="connsiteX126" fmla="*/ 3759 w 10000"/>
              <a:gd name="connsiteY126" fmla="*/ 8317 h 10000"/>
              <a:gd name="connsiteX127" fmla="*/ 3889 w 10000"/>
              <a:gd name="connsiteY127" fmla="*/ 8250 h 10000"/>
              <a:gd name="connsiteX128" fmla="*/ 4007 w 10000"/>
              <a:gd name="connsiteY128" fmla="*/ 8463 h 10000"/>
              <a:gd name="connsiteX129" fmla="*/ 4090 w 10000"/>
              <a:gd name="connsiteY129" fmla="*/ 8593 h 10000"/>
              <a:gd name="connsiteX130" fmla="*/ 4174 w 10000"/>
              <a:gd name="connsiteY130" fmla="*/ 8770 h 10000"/>
              <a:gd name="connsiteX131" fmla="*/ 4322 w 10000"/>
              <a:gd name="connsiteY131" fmla="*/ 8800 h 10000"/>
              <a:gd name="connsiteX132" fmla="*/ 4132 w 10000"/>
              <a:gd name="connsiteY132" fmla="*/ 8949 h 10000"/>
              <a:gd name="connsiteX133" fmla="*/ 4007 w 10000"/>
              <a:gd name="connsiteY133" fmla="*/ 8819 h 10000"/>
              <a:gd name="connsiteX134" fmla="*/ 3871 w 10000"/>
              <a:gd name="connsiteY134" fmla="*/ 9352 h 10000"/>
              <a:gd name="connsiteX135" fmla="*/ 4031 w 10000"/>
              <a:gd name="connsiteY135" fmla="*/ 9483 h 10000"/>
              <a:gd name="connsiteX136" fmla="*/ 4174 w 10000"/>
              <a:gd name="connsiteY136" fmla="*/ 10000 h 10000"/>
              <a:gd name="connsiteX137" fmla="*/ 4048 w 10000"/>
              <a:gd name="connsiteY137" fmla="*/ 9903 h 10000"/>
              <a:gd name="connsiteX138" fmla="*/ 3916 w 10000"/>
              <a:gd name="connsiteY138" fmla="*/ 9854 h 10000"/>
              <a:gd name="connsiteX139" fmla="*/ 3759 w 10000"/>
              <a:gd name="connsiteY139" fmla="*/ 9823 h 10000"/>
              <a:gd name="connsiteX140" fmla="*/ 3663 w 10000"/>
              <a:gd name="connsiteY140" fmla="*/ 9772 h 10000"/>
              <a:gd name="connsiteX141" fmla="*/ 3551 w 10000"/>
              <a:gd name="connsiteY141" fmla="*/ 9740 h 10000"/>
              <a:gd name="connsiteX142" fmla="*/ 3462 w 10000"/>
              <a:gd name="connsiteY142" fmla="*/ 9564 h 10000"/>
              <a:gd name="connsiteX143" fmla="*/ 3266 w 10000"/>
              <a:gd name="connsiteY143" fmla="*/ 9677 h 10000"/>
              <a:gd name="connsiteX144" fmla="*/ 3080 w 10000"/>
              <a:gd name="connsiteY144" fmla="*/ 9662 h 10000"/>
              <a:gd name="connsiteX145" fmla="*/ 2962 w 10000"/>
              <a:gd name="connsiteY145" fmla="*/ 9515 h 10000"/>
              <a:gd name="connsiteX146" fmla="*/ 2657 w 10000"/>
              <a:gd name="connsiteY146" fmla="*/ 9367 h 10000"/>
              <a:gd name="connsiteX147" fmla="*/ 2338 w 10000"/>
              <a:gd name="connsiteY147" fmla="*/ 9384 h 10000"/>
              <a:gd name="connsiteX148" fmla="*/ 2012 w 10000"/>
              <a:gd name="connsiteY148" fmla="*/ 9143 h 10000"/>
              <a:gd name="connsiteX149" fmla="*/ 2277 w 10000"/>
              <a:gd name="connsiteY149" fmla="*/ 8899 h 10000"/>
              <a:gd name="connsiteX150" fmla="*/ 2304 w 10000"/>
              <a:gd name="connsiteY150" fmla="*/ 8705 h 10000"/>
              <a:gd name="connsiteX151" fmla="*/ 2304 w 10000"/>
              <a:gd name="connsiteY151" fmla="*/ 8494 h 10000"/>
              <a:gd name="connsiteX152" fmla="*/ 2313 w 10000"/>
              <a:gd name="connsiteY152" fmla="*/ 8349 h 10000"/>
              <a:gd name="connsiteX153" fmla="*/ 2491 w 10000"/>
              <a:gd name="connsiteY153" fmla="*/ 8283 h 10000"/>
              <a:gd name="connsiteX154" fmla="*/ 2399 w 10000"/>
              <a:gd name="connsiteY154" fmla="*/ 7977 h 10000"/>
              <a:gd name="connsiteX155" fmla="*/ 2198 w 10000"/>
              <a:gd name="connsiteY155" fmla="*/ 7900 h 10000"/>
              <a:gd name="connsiteX156" fmla="*/ 2107 w 10000"/>
              <a:gd name="connsiteY156" fmla="*/ 7848 h 10000"/>
              <a:gd name="connsiteX157" fmla="*/ 1969 w 10000"/>
              <a:gd name="connsiteY157" fmla="*/ 7900 h 10000"/>
              <a:gd name="connsiteX158" fmla="*/ 1677 w 10000"/>
              <a:gd name="connsiteY158" fmla="*/ 7817 h 10000"/>
              <a:gd name="connsiteX159" fmla="*/ 1446 w 10000"/>
              <a:gd name="connsiteY159" fmla="*/ 7508 h 10000"/>
              <a:gd name="connsiteX160" fmla="*/ 1260 w 10000"/>
              <a:gd name="connsiteY160" fmla="*/ 7411 h 10000"/>
              <a:gd name="connsiteX161" fmla="*/ 1183 w 10000"/>
              <a:gd name="connsiteY161" fmla="*/ 7136 h 10000"/>
              <a:gd name="connsiteX162" fmla="*/ 1011 w 10000"/>
              <a:gd name="connsiteY162" fmla="*/ 7106 h 10000"/>
              <a:gd name="connsiteX163" fmla="*/ 852 w 10000"/>
              <a:gd name="connsiteY163" fmla="*/ 7199 h 10000"/>
              <a:gd name="connsiteX164" fmla="*/ 758 w 10000"/>
              <a:gd name="connsiteY164" fmla="*/ 7249 h 10000"/>
              <a:gd name="connsiteX165" fmla="*/ 712 w 10000"/>
              <a:gd name="connsiteY165" fmla="*/ 7121 h 10000"/>
              <a:gd name="connsiteX166" fmla="*/ 621 w 10000"/>
              <a:gd name="connsiteY166" fmla="*/ 7007 h 10000"/>
              <a:gd name="connsiteX167" fmla="*/ 852 w 10000"/>
              <a:gd name="connsiteY167" fmla="*/ 6976 h 10000"/>
              <a:gd name="connsiteX168" fmla="*/ 834 w 10000"/>
              <a:gd name="connsiteY168" fmla="*/ 6893 h 10000"/>
              <a:gd name="connsiteX169" fmla="*/ 779 w 10000"/>
              <a:gd name="connsiteY169" fmla="*/ 6845 h 10000"/>
              <a:gd name="connsiteX170" fmla="*/ 712 w 10000"/>
              <a:gd name="connsiteY170" fmla="*/ 6780 h 10000"/>
              <a:gd name="connsiteX171" fmla="*/ 583 w 10000"/>
              <a:gd name="connsiteY171" fmla="*/ 6458 h 10000"/>
              <a:gd name="connsiteX172" fmla="*/ 414 w 10000"/>
              <a:gd name="connsiteY172" fmla="*/ 6280 h 10000"/>
              <a:gd name="connsiteX173" fmla="*/ 243 w 10000"/>
              <a:gd name="connsiteY173" fmla="*/ 6280 h 10000"/>
              <a:gd name="connsiteX174" fmla="*/ 51 w 10000"/>
              <a:gd name="connsiteY174" fmla="*/ 6280 h 10000"/>
              <a:gd name="connsiteX175" fmla="*/ 0 w 10000"/>
              <a:gd name="connsiteY175" fmla="*/ 6036 h 10000"/>
              <a:gd name="connsiteX176" fmla="*/ 107 w 10000"/>
              <a:gd name="connsiteY176"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9088 w 10000"/>
              <a:gd name="connsiteY70" fmla="*/ 2057 h 10000"/>
              <a:gd name="connsiteX71" fmla="*/ 8645 w 10000"/>
              <a:gd name="connsiteY71" fmla="*/ 2250 h 10000"/>
              <a:gd name="connsiteX72" fmla="*/ 8742 w 10000"/>
              <a:gd name="connsiteY72" fmla="*/ 2348 h 10000"/>
              <a:gd name="connsiteX73" fmla="*/ 8325 w 10000"/>
              <a:gd name="connsiteY73" fmla="*/ 2442 h 10000"/>
              <a:gd name="connsiteX74" fmla="*/ 8774 w 10000"/>
              <a:gd name="connsiteY74" fmla="*/ 2621 h 10000"/>
              <a:gd name="connsiteX75" fmla="*/ 9386 w 10000"/>
              <a:gd name="connsiteY75" fmla="*/ 1650 h 10000"/>
              <a:gd name="connsiteX76" fmla="*/ 9344 w 10000"/>
              <a:gd name="connsiteY76" fmla="*/ 1719 h 10000"/>
              <a:gd name="connsiteX77" fmla="*/ 9102 w 10000"/>
              <a:gd name="connsiteY77" fmla="*/ 1489 h 10000"/>
              <a:gd name="connsiteX78" fmla="*/ 9219 w 10000"/>
              <a:gd name="connsiteY78" fmla="*/ 940 h 10000"/>
              <a:gd name="connsiteX79" fmla="*/ 8958 w 10000"/>
              <a:gd name="connsiteY79" fmla="*/ 600 h 10000"/>
              <a:gd name="connsiteX80" fmla="*/ 9336 w 10000"/>
              <a:gd name="connsiteY80" fmla="*/ 276 h 10000"/>
              <a:gd name="connsiteX81" fmla="*/ 9292 w 10000"/>
              <a:gd name="connsiteY81" fmla="*/ 49 h 10000"/>
              <a:gd name="connsiteX82" fmla="*/ 9459 w 10000"/>
              <a:gd name="connsiteY82" fmla="*/ 179 h 10000"/>
              <a:gd name="connsiteX83" fmla="*/ 9371 w 10000"/>
              <a:gd name="connsiteY83" fmla="*/ 617 h 10000"/>
              <a:gd name="connsiteX84" fmla="*/ 9484 w 10000"/>
              <a:gd name="connsiteY84" fmla="*/ 679 h 10000"/>
              <a:gd name="connsiteX85" fmla="*/ 10000 w 10000"/>
              <a:gd name="connsiteY85" fmla="*/ 825 h 10000"/>
              <a:gd name="connsiteX86" fmla="*/ 9542 w 10000"/>
              <a:gd name="connsiteY86" fmla="*/ 454 h 10000"/>
              <a:gd name="connsiteX87" fmla="*/ 9875 w 10000"/>
              <a:gd name="connsiteY87" fmla="*/ 470 h 10000"/>
              <a:gd name="connsiteX88" fmla="*/ 9811 w 10000"/>
              <a:gd name="connsiteY88" fmla="*/ 324 h 10000"/>
              <a:gd name="connsiteX89" fmla="*/ 10000 w 10000"/>
              <a:gd name="connsiteY89" fmla="*/ 260 h 10000"/>
              <a:gd name="connsiteX90" fmla="*/ 7293 w 10000"/>
              <a:gd name="connsiteY90" fmla="*/ 6519 h 10000"/>
              <a:gd name="connsiteX91" fmla="*/ 6844 w 10000"/>
              <a:gd name="connsiteY91" fmla="*/ 6260 h 10000"/>
              <a:gd name="connsiteX92" fmla="*/ 6406 w 10000"/>
              <a:gd name="connsiteY92" fmla="*/ 6458 h 10000"/>
              <a:gd name="connsiteX93" fmla="*/ 6298 w 10000"/>
              <a:gd name="connsiteY93" fmla="*/ 6390 h 10000"/>
              <a:gd name="connsiteX94" fmla="*/ 5878 w 10000"/>
              <a:gd name="connsiteY94" fmla="*/ 3850 h 10000"/>
              <a:gd name="connsiteX95" fmla="*/ 6080 w 10000"/>
              <a:gd name="connsiteY95" fmla="*/ 6554 h 10000"/>
              <a:gd name="connsiteX96" fmla="*/ 5673 w 10000"/>
              <a:gd name="connsiteY96" fmla="*/ 6618 h 10000"/>
              <a:gd name="connsiteX97" fmla="*/ 5522 w 10000"/>
              <a:gd name="connsiteY97" fmla="*/ 6554 h 10000"/>
              <a:gd name="connsiteX98" fmla="*/ 5479 w 10000"/>
              <a:gd name="connsiteY98" fmla="*/ 6618 h 10000"/>
              <a:gd name="connsiteX99" fmla="*/ 5699 w 10000"/>
              <a:gd name="connsiteY99" fmla="*/ 6862 h 10000"/>
              <a:gd name="connsiteX100" fmla="*/ 5547 w 10000"/>
              <a:gd name="connsiteY100" fmla="*/ 7007 h 10000"/>
              <a:gd name="connsiteX101" fmla="*/ 5561 w 10000"/>
              <a:gd name="connsiteY101" fmla="*/ 7216 h 10000"/>
              <a:gd name="connsiteX102" fmla="*/ 5791 w 10000"/>
              <a:gd name="connsiteY102" fmla="*/ 7233 h 10000"/>
              <a:gd name="connsiteX103" fmla="*/ 5886 w 10000"/>
              <a:gd name="connsiteY103" fmla="*/ 7429 h 10000"/>
              <a:gd name="connsiteX104" fmla="*/ 5834 w 10000"/>
              <a:gd name="connsiteY104" fmla="*/ 7571 h 10000"/>
              <a:gd name="connsiteX105" fmla="*/ 5673 w 10000"/>
              <a:gd name="connsiteY105" fmla="*/ 7475 h 10000"/>
              <a:gd name="connsiteX106" fmla="*/ 5522 w 10000"/>
              <a:gd name="connsiteY106" fmla="*/ 7555 h 10000"/>
              <a:gd name="connsiteX107" fmla="*/ 5402 w 10000"/>
              <a:gd name="connsiteY107" fmla="*/ 7475 h 10000"/>
              <a:gd name="connsiteX108" fmla="*/ 5338 w 10000"/>
              <a:gd name="connsiteY108" fmla="*/ 7346 h 10000"/>
              <a:gd name="connsiteX109" fmla="*/ 5188 w 10000"/>
              <a:gd name="connsiteY109" fmla="*/ 7429 h 10000"/>
              <a:gd name="connsiteX110" fmla="*/ 5053 w 10000"/>
              <a:gd name="connsiteY110" fmla="*/ 7346 h 10000"/>
              <a:gd name="connsiteX111" fmla="*/ 4938 w 10000"/>
              <a:gd name="connsiteY111" fmla="*/ 7475 h 10000"/>
              <a:gd name="connsiteX112" fmla="*/ 4760 w 10000"/>
              <a:gd name="connsiteY112" fmla="*/ 7490 h 10000"/>
              <a:gd name="connsiteX113" fmla="*/ 4641 w 10000"/>
              <a:gd name="connsiteY113" fmla="*/ 7346 h 10000"/>
              <a:gd name="connsiteX114" fmla="*/ 4022 w 10000"/>
              <a:gd name="connsiteY114" fmla="*/ 7297 h 10000"/>
              <a:gd name="connsiteX115" fmla="*/ 3946 w 10000"/>
              <a:gd name="connsiteY115" fmla="*/ 7379 h 10000"/>
              <a:gd name="connsiteX116" fmla="*/ 3889 w 10000"/>
              <a:gd name="connsiteY116" fmla="*/ 7379 h 10000"/>
              <a:gd name="connsiteX117" fmla="*/ 3782 w 10000"/>
              <a:gd name="connsiteY117" fmla="*/ 7541 h 10000"/>
              <a:gd name="connsiteX118" fmla="*/ 3800 w 10000"/>
              <a:gd name="connsiteY118" fmla="*/ 7702 h 10000"/>
              <a:gd name="connsiteX119" fmla="*/ 3731 w 10000"/>
              <a:gd name="connsiteY119" fmla="*/ 7702 h 10000"/>
              <a:gd name="connsiteX120" fmla="*/ 3677 w 10000"/>
              <a:gd name="connsiteY120" fmla="*/ 7571 h 10000"/>
              <a:gd name="connsiteX121" fmla="*/ 3592 w 10000"/>
              <a:gd name="connsiteY121" fmla="*/ 7589 h 10000"/>
              <a:gd name="connsiteX122" fmla="*/ 3564 w 10000"/>
              <a:gd name="connsiteY122" fmla="*/ 8058 h 10000"/>
              <a:gd name="connsiteX123" fmla="*/ 3663 w 10000"/>
              <a:gd name="connsiteY123" fmla="*/ 8204 h 10000"/>
              <a:gd name="connsiteX124" fmla="*/ 3663 w 10000"/>
              <a:gd name="connsiteY124" fmla="*/ 8333 h 10000"/>
              <a:gd name="connsiteX125" fmla="*/ 3759 w 10000"/>
              <a:gd name="connsiteY125" fmla="*/ 8317 h 10000"/>
              <a:gd name="connsiteX126" fmla="*/ 3889 w 10000"/>
              <a:gd name="connsiteY126" fmla="*/ 8250 h 10000"/>
              <a:gd name="connsiteX127" fmla="*/ 4007 w 10000"/>
              <a:gd name="connsiteY127" fmla="*/ 8463 h 10000"/>
              <a:gd name="connsiteX128" fmla="*/ 4090 w 10000"/>
              <a:gd name="connsiteY128" fmla="*/ 8593 h 10000"/>
              <a:gd name="connsiteX129" fmla="*/ 4174 w 10000"/>
              <a:gd name="connsiteY129" fmla="*/ 8770 h 10000"/>
              <a:gd name="connsiteX130" fmla="*/ 4322 w 10000"/>
              <a:gd name="connsiteY130" fmla="*/ 8800 h 10000"/>
              <a:gd name="connsiteX131" fmla="*/ 4132 w 10000"/>
              <a:gd name="connsiteY131" fmla="*/ 8949 h 10000"/>
              <a:gd name="connsiteX132" fmla="*/ 4007 w 10000"/>
              <a:gd name="connsiteY132" fmla="*/ 8819 h 10000"/>
              <a:gd name="connsiteX133" fmla="*/ 3871 w 10000"/>
              <a:gd name="connsiteY133" fmla="*/ 9352 h 10000"/>
              <a:gd name="connsiteX134" fmla="*/ 4031 w 10000"/>
              <a:gd name="connsiteY134" fmla="*/ 9483 h 10000"/>
              <a:gd name="connsiteX135" fmla="*/ 4174 w 10000"/>
              <a:gd name="connsiteY135" fmla="*/ 10000 h 10000"/>
              <a:gd name="connsiteX136" fmla="*/ 4048 w 10000"/>
              <a:gd name="connsiteY136" fmla="*/ 9903 h 10000"/>
              <a:gd name="connsiteX137" fmla="*/ 3916 w 10000"/>
              <a:gd name="connsiteY137" fmla="*/ 9854 h 10000"/>
              <a:gd name="connsiteX138" fmla="*/ 3759 w 10000"/>
              <a:gd name="connsiteY138" fmla="*/ 9823 h 10000"/>
              <a:gd name="connsiteX139" fmla="*/ 3663 w 10000"/>
              <a:gd name="connsiteY139" fmla="*/ 9772 h 10000"/>
              <a:gd name="connsiteX140" fmla="*/ 3551 w 10000"/>
              <a:gd name="connsiteY140" fmla="*/ 9740 h 10000"/>
              <a:gd name="connsiteX141" fmla="*/ 3462 w 10000"/>
              <a:gd name="connsiteY141" fmla="*/ 9564 h 10000"/>
              <a:gd name="connsiteX142" fmla="*/ 3266 w 10000"/>
              <a:gd name="connsiteY142" fmla="*/ 9677 h 10000"/>
              <a:gd name="connsiteX143" fmla="*/ 3080 w 10000"/>
              <a:gd name="connsiteY143" fmla="*/ 9662 h 10000"/>
              <a:gd name="connsiteX144" fmla="*/ 2962 w 10000"/>
              <a:gd name="connsiteY144" fmla="*/ 9515 h 10000"/>
              <a:gd name="connsiteX145" fmla="*/ 2657 w 10000"/>
              <a:gd name="connsiteY145" fmla="*/ 9367 h 10000"/>
              <a:gd name="connsiteX146" fmla="*/ 2338 w 10000"/>
              <a:gd name="connsiteY146" fmla="*/ 9384 h 10000"/>
              <a:gd name="connsiteX147" fmla="*/ 2012 w 10000"/>
              <a:gd name="connsiteY147" fmla="*/ 9143 h 10000"/>
              <a:gd name="connsiteX148" fmla="*/ 2277 w 10000"/>
              <a:gd name="connsiteY148" fmla="*/ 8899 h 10000"/>
              <a:gd name="connsiteX149" fmla="*/ 2304 w 10000"/>
              <a:gd name="connsiteY149" fmla="*/ 8705 h 10000"/>
              <a:gd name="connsiteX150" fmla="*/ 2304 w 10000"/>
              <a:gd name="connsiteY150" fmla="*/ 8494 h 10000"/>
              <a:gd name="connsiteX151" fmla="*/ 2313 w 10000"/>
              <a:gd name="connsiteY151" fmla="*/ 8349 h 10000"/>
              <a:gd name="connsiteX152" fmla="*/ 2491 w 10000"/>
              <a:gd name="connsiteY152" fmla="*/ 8283 h 10000"/>
              <a:gd name="connsiteX153" fmla="*/ 2399 w 10000"/>
              <a:gd name="connsiteY153" fmla="*/ 7977 h 10000"/>
              <a:gd name="connsiteX154" fmla="*/ 2198 w 10000"/>
              <a:gd name="connsiteY154" fmla="*/ 7900 h 10000"/>
              <a:gd name="connsiteX155" fmla="*/ 2107 w 10000"/>
              <a:gd name="connsiteY155" fmla="*/ 7848 h 10000"/>
              <a:gd name="connsiteX156" fmla="*/ 1969 w 10000"/>
              <a:gd name="connsiteY156" fmla="*/ 7900 h 10000"/>
              <a:gd name="connsiteX157" fmla="*/ 1677 w 10000"/>
              <a:gd name="connsiteY157" fmla="*/ 7817 h 10000"/>
              <a:gd name="connsiteX158" fmla="*/ 1446 w 10000"/>
              <a:gd name="connsiteY158" fmla="*/ 7508 h 10000"/>
              <a:gd name="connsiteX159" fmla="*/ 1260 w 10000"/>
              <a:gd name="connsiteY159" fmla="*/ 7411 h 10000"/>
              <a:gd name="connsiteX160" fmla="*/ 1183 w 10000"/>
              <a:gd name="connsiteY160" fmla="*/ 7136 h 10000"/>
              <a:gd name="connsiteX161" fmla="*/ 1011 w 10000"/>
              <a:gd name="connsiteY161" fmla="*/ 7106 h 10000"/>
              <a:gd name="connsiteX162" fmla="*/ 852 w 10000"/>
              <a:gd name="connsiteY162" fmla="*/ 7199 h 10000"/>
              <a:gd name="connsiteX163" fmla="*/ 758 w 10000"/>
              <a:gd name="connsiteY163" fmla="*/ 7249 h 10000"/>
              <a:gd name="connsiteX164" fmla="*/ 712 w 10000"/>
              <a:gd name="connsiteY164" fmla="*/ 7121 h 10000"/>
              <a:gd name="connsiteX165" fmla="*/ 621 w 10000"/>
              <a:gd name="connsiteY165" fmla="*/ 7007 h 10000"/>
              <a:gd name="connsiteX166" fmla="*/ 852 w 10000"/>
              <a:gd name="connsiteY166" fmla="*/ 6976 h 10000"/>
              <a:gd name="connsiteX167" fmla="*/ 834 w 10000"/>
              <a:gd name="connsiteY167" fmla="*/ 6893 h 10000"/>
              <a:gd name="connsiteX168" fmla="*/ 779 w 10000"/>
              <a:gd name="connsiteY168" fmla="*/ 6845 h 10000"/>
              <a:gd name="connsiteX169" fmla="*/ 712 w 10000"/>
              <a:gd name="connsiteY169" fmla="*/ 6780 h 10000"/>
              <a:gd name="connsiteX170" fmla="*/ 583 w 10000"/>
              <a:gd name="connsiteY170" fmla="*/ 6458 h 10000"/>
              <a:gd name="connsiteX171" fmla="*/ 414 w 10000"/>
              <a:gd name="connsiteY171" fmla="*/ 6280 h 10000"/>
              <a:gd name="connsiteX172" fmla="*/ 243 w 10000"/>
              <a:gd name="connsiteY172" fmla="*/ 6280 h 10000"/>
              <a:gd name="connsiteX173" fmla="*/ 51 w 10000"/>
              <a:gd name="connsiteY173" fmla="*/ 6280 h 10000"/>
              <a:gd name="connsiteX174" fmla="*/ 0 w 10000"/>
              <a:gd name="connsiteY174" fmla="*/ 6036 h 10000"/>
              <a:gd name="connsiteX175" fmla="*/ 107 w 10000"/>
              <a:gd name="connsiteY175"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9088 w 10000"/>
              <a:gd name="connsiteY70" fmla="*/ 2057 h 10000"/>
              <a:gd name="connsiteX71" fmla="*/ 8645 w 10000"/>
              <a:gd name="connsiteY71" fmla="*/ 2250 h 10000"/>
              <a:gd name="connsiteX72" fmla="*/ 8325 w 10000"/>
              <a:gd name="connsiteY72" fmla="*/ 2442 h 10000"/>
              <a:gd name="connsiteX73" fmla="*/ 8774 w 10000"/>
              <a:gd name="connsiteY73" fmla="*/ 2621 h 10000"/>
              <a:gd name="connsiteX74" fmla="*/ 9386 w 10000"/>
              <a:gd name="connsiteY74" fmla="*/ 1650 h 10000"/>
              <a:gd name="connsiteX75" fmla="*/ 9344 w 10000"/>
              <a:gd name="connsiteY75" fmla="*/ 1719 h 10000"/>
              <a:gd name="connsiteX76" fmla="*/ 9102 w 10000"/>
              <a:gd name="connsiteY76" fmla="*/ 1489 h 10000"/>
              <a:gd name="connsiteX77" fmla="*/ 9219 w 10000"/>
              <a:gd name="connsiteY77" fmla="*/ 940 h 10000"/>
              <a:gd name="connsiteX78" fmla="*/ 8958 w 10000"/>
              <a:gd name="connsiteY78" fmla="*/ 600 h 10000"/>
              <a:gd name="connsiteX79" fmla="*/ 9336 w 10000"/>
              <a:gd name="connsiteY79" fmla="*/ 276 h 10000"/>
              <a:gd name="connsiteX80" fmla="*/ 9292 w 10000"/>
              <a:gd name="connsiteY80" fmla="*/ 49 h 10000"/>
              <a:gd name="connsiteX81" fmla="*/ 9459 w 10000"/>
              <a:gd name="connsiteY81" fmla="*/ 179 h 10000"/>
              <a:gd name="connsiteX82" fmla="*/ 9371 w 10000"/>
              <a:gd name="connsiteY82" fmla="*/ 617 h 10000"/>
              <a:gd name="connsiteX83" fmla="*/ 9484 w 10000"/>
              <a:gd name="connsiteY83" fmla="*/ 679 h 10000"/>
              <a:gd name="connsiteX84" fmla="*/ 10000 w 10000"/>
              <a:gd name="connsiteY84" fmla="*/ 825 h 10000"/>
              <a:gd name="connsiteX85" fmla="*/ 9542 w 10000"/>
              <a:gd name="connsiteY85" fmla="*/ 454 h 10000"/>
              <a:gd name="connsiteX86" fmla="*/ 9875 w 10000"/>
              <a:gd name="connsiteY86" fmla="*/ 470 h 10000"/>
              <a:gd name="connsiteX87" fmla="*/ 9811 w 10000"/>
              <a:gd name="connsiteY87" fmla="*/ 324 h 10000"/>
              <a:gd name="connsiteX88" fmla="*/ 10000 w 10000"/>
              <a:gd name="connsiteY88" fmla="*/ 260 h 10000"/>
              <a:gd name="connsiteX89" fmla="*/ 7293 w 10000"/>
              <a:gd name="connsiteY89" fmla="*/ 6519 h 10000"/>
              <a:gd name="connsiteX90" fmla="*/ 6844 w 10000"/>
              <a:gd name="connsiteY90" fmla="*/ 6260 h 10000"/>
              <a:gd name="connsiteX91" fmla="*/ 6406 w 10000"/>
              <a:gd name="connsiteY91" fmla="*/ 6458 h 10000"/>
              <a:gd name="connsiteX92" fmla="*/ 6298 w 10000"/>
              <a:gd name="connsiteY92" fmla="*/ 6390 h 10000"/>
              <a:gd name="connsiteX93" fmla="*/ 5878 w 10000"/>
              <a:gd name="connsiteY93" fmla="*/ 3850 h 10000"/>
              <a:gd name="connsiteX94" fmla="*/ 6080 w 10000"/>
              <a:gd name="connsiteY94" fmla="*/ 6554 h 10000"/>
              <a:gd name="connsiteX95" fmla="*/ 5673 w 10000"/>
              <a:gd name="connsiteY95" fmla="*/ 6618 h 10000"/>
              <a:gd name="connsiteX96" fmla="*/ 5522 w 10000"/>
              <a:gd name="connsiteY96" fmla="*/ 6554 h 10000"/>
              <a:gd name="connsiteX97" fmla="*/ 5479 w 10000"/>
              <a:gd name="connsiteY97" fmla="*/ 6618 h 10000"/>
              <a:gd name="connsiteX98" fmla="*/ 5699 w 10000"/>
              <a:gd name="connsiteY98" fmla="*/ 6862 h 10000"/>
              <a:gd name="connsiteX99" fmla="*/ 5547 w 10000"/>
              <a:gd name="connsiteY99" fmla="*/ 7007 h 10000"/>
              <a:gd name="connsiteX100" fmla="*/ 5561 w 10000"/>
              <a:gd name="connsiteY100" fmla="*/ 7216 h 10000"/>
              <a:gd name="connsiteX101" fmla="*/ 5791 w 10000"/>
              <a:gd name="connsiteY101" fmla="*/ 7233 h 10000"/>
              <a:gd name="connsiteX102" fmla="*/ 5886 w 10000"/>
              <a:gd name="connsiteY102" fmla="*/ 7429 h 10000"/>
              <a:gd name="connsiteX103" fmla="*/ 5834 w 10000"/>
              <a:gd name="connsiteY103" fmla="*/ 7571 h 10000"/>
              <a:gd name="connsiteX104" fmla="*/ 5673 w 10000"/>
              <a:gd name="connsiteY104" fmla="*/ 7475 h 10000"/>
              <a:gd name="connsiteX105" fmla="*/ 5522 w 10000"/>
              <a:gd name="connsiteY105" fmla="*/ 7555 h 10000"/>
              <a:gd name="connsiteX106" fmla="*/ 5402 w 10000"/>
              <a:gd name="connsiteY106" fmla="*/ 7475 h 10000"/>
              <a:gd name="connsiteX107" fmla="*/ 5338 w 10000"/>
              <a:gd name="connsiteY107" fmla="*/ 7346 h 10000"/>
              <a:gd name="connsiteX108" fmla="*/ 5188 w 10000"/>
              <a:gd name="connsiteY108" fmla="*/ 7429 h 10000"/>
              <a:gd name="connsiteX109" fmla="*/ 5053 w 10000"/>
              <a:gd name="connsiteY109" fmla="*/ 7346 h 10000"/>
              <a:gd name="connsiteX110" fmla="*/ 4938 w 10000"/>
              <a:gd name="connsiteY110" fmla="*/ 7475 h 10000"/>
              <a:gd name="connsiteX111" fmla="*/ 4760 w 10000"/>
              <a:gd name="connsiteY111" fmla="*/ 7490 h 10000"/>
              <a:gd name="connsiteX112" fmla="*/ 4641 w 10000"/>
              <a:gd name="connsiteY112" fmla="*/ 7346 h 10000"/>
              <a:gd name="connsiteX113" fmla="*/ 4022 w 10000"/>
              <a:gd name="connsiteY113" fmla="*/ 7297 h 10000"/>
              <a:gd name="connsiteX114" fmla="*/ 3946 w 10000"/>
              <a:gd name="connsiteY114" fmla="*/ 7379 h 10000"/>
              <a:gd name="connsiteX115" fmla="*/ 3889 w 10000"/>
              <a:gd name="connsiteY115" fmla="*/ 7379 h 10000"/>
              <a:gd name="connsiteX116" fmla="*/ 3782 w 10000"/>
              <a:gd name="connsiteY116" fmla="*/ 7541 h 10000"/>
              <a:gd name="connsiteX117" fmla="*/ 3800 w 10000"/>
              <a:gd name="connsiteY117" fmla="*/ 7702 h 10000"/>
              <a:gd name="connsiteX118" fmla="*/ 3731 w 10000"/>
              <a:gd name="connsiteY118" fmla="*/ 7702 h 10000"/>
              <a:gd name="connsiteX119" fmla="*/ 3677 w 10000"/>
              <a:gd name="connsiteY119" fmla="*/ 7571 h 10000"/>
              <a:gd name="connsiteX120" fmla="*/ 3592 w 10000"/>
              <a:gd name="connsiteY120" fmla="*/ 7589 h 10000"/>
              <a:gd name="connsiteX121" fmla="*/ 3564 w 10000"/>
              <a:gd name="connsiteY121" fmla="*/ 8058 h 10000"/>
              <a:gd name="connsiteX122" fmla="*/ 3663 w 10000"/>
              <a:gd name="connsiteY122" fmla="*/ 8204 h 10000"/>
              <a:gd name="connsiteX123" fmla="*/ 3663 w 10000"/>
              <a:gd name="connsiteY123" fmla="*/ 8333 h 10000"/>
              <a:gd name="connsiteX124" fmla="*/ 3759 w 10000"/>
              <a:gd name="connsiteY124" fmla="*/ 8317 h 10000"/>
              <a:gd name="connsiteX125" fmla="*/ 3889 w 10000"/>
              <a:gd name="connsiteY125" fmla="*/ 8250 h 10000"/>
              <a:gd name="connsiteX126" fmla="*/ 4007 w 10000"/>
              <a:gd name="connsiteY126" fmla="*/ 8463 h 10000"/>
              <a:gd name="connsiteX127" fmla="*/ 4090 w 10000"/>
              <a:gd name="connsiteY127" fmla="*/ 8593 h 10000"/>
              <a:gd name="connsiteX128" fmla="*/ 4174 w 10000"/>
              <a:gd name="connsiteY128" fmla="*/ 8770 h 10000"/>
              <a:gd name="connsiteX129" fmla="*/ 4322 w 10000"/>
              <a:gd name="connsiteY129" fmla="*/ 8800 h 10000"/>
              <a:gd name="connsiteX130" fmla="*/ 4132 w 10000"/>
              <a:gd name="connsiteY130" fmla="*/ 8949 h 10000"/>
              <a:gd name="connsiteX131" fmla="*/ 4007 w 10000"/>
              <a:gd name="connsiteY131" fmla="*/ 8819 h 10000"/>
              <a:gd name="connsiteX132" fmla="*/ 3871 w 10000"/>
              <a:gd name="connsiteY132" fmla="*/ 9352 h 10000"/>
              <a:gd name="connsiteX133" fmla="*/ 4031 w 10000"/>
              <a:gd name="connsiteY133" fmla="*/ 9483 h 10000"/>
              <a:gd name="connsiteX134" fmla="*/ 4174 w 10000"/>
              <a:gd name="connsiteY134" fmla="*/ 10000 h 10000"/>
              <a:gd name="connsiteX135" fmla="*/ 4048 w 10000"/>
              <a:gd name="connsiteY135" fmla="*/ 9903 h 10000"/>
              <a:gd name="connsiteX136" fmla="*/ 3916 w 10000"/>
              <a:gd name="connsiteY136" fmla="*/ 9854 h 10000"/>
              <a:gd name="connsiteX137" fmla="*/ 3759 w 10000"/>
              <a:gd name="connsiteY137" fmla="*/ 9823 h 10000"/>
              <a:gd name="connsiteX138" fmla="*/ 3663 w 10000"/>
              <a:gd name="connsiteY138" fmla="*/ 9772 h 10000"/>
              <a:gd name="connsiteX139" fmla="*/ 3551 w 10000"/>
              <a:gd name="connsiteY139" fmla="*/ 9740 h 10000"/>
              <a:gd name="connsiteX140" fmla="*/ 3462 w 10000"/>
              <a:gd name="connsiteY140" fmla="*/ 9564 h 10000"/>
              <a:gd name="connsiteX141" fmla="*/ 3266 w 10000"/>
              <a:gd name="connsiteY141" fmla="*/ 9677 h 10000"/>
              <a:gd name="connsiteX142" fmla="*/ 3080 w 10000"/>
              <a:gd name="connsiteY142" fmla="*/ 9662 h 10000"/>
              <a:gd name="connsiteX143" fmla="*/ 2962 w 10000"/>
              <a:gd name="connsiteY143" fmla="*/ 9515 h 10000"/>
              <a:gd name="connsiteX144" fmla="*/ 2657 w 10000"/>
              <a:gd name="connsiteY144" fmla="*/ 9367 h 10000"/>
              <a:gd name="connsiteX145" fmla="*/ 2338 w 10000"/>
              <a:gd name="connsiteY145" fmla="*/ 9384 h 10000"/>
              <a:gd name="connsiteX146" fmla="*/ 2012 w 10000"/>
              <a:gd name="connsiteY146" fmla="*/ 9143 h 10000"/>
              <a:gd name="connsiteX147" fmla="*/ 2277 w 10000"/>
              <a:gd name="connsiteY147" fmla="*/ 8899 h 10000"/>
              <a:gd name="connsiteX148" fmla="*/ 2304 w 10000"/>
              <a:gd name="connsiteY148" fmla="*/ 8705 h 10000"/>
              <a:gd name="connsiteX149" fmla="*/ 2304 w 10000"/>
              <a:gd name="connsiteY149" fmla="*/ 8494 h 10000"/>
              <a:gd name="connsiteX150" fmla="*/ 2313 w 10000"/>
              <a:gd name="connsiteY150" fmla="*/ 8349 h 10000"/>
              <a:gd name="connsiteX151" fmla="*/ 2491 w 10000"/>
              <a:gd name="connsiteY151" fmla="*/ 8283 h 10000"/>
              <a:gd name="connsiteX152" fmla="*/ 2399 w 10000"/>
              <a:gd name="connsiteY152" fmla="*/ 7977 h 10000"/>
              <a:gd name="connsiteX153" fmla="*/ 2198 w 10000"/>
              <a:gd name="connsiteY153" fmla="*/ 7900 h 10000"/>
              <a:gd name="connsiteX154" fmla="*/ 2107 w 10000"/>
              <a:gd name="connsiteY154" fmla="*/ 7848 h 10000"/>
              <a:gd name="connsiteX155" fmla="*/ 1969 w 10000"/>
              <a:gd name="connsiteY155" fmla="*/ 7900 h 10000"/>
              <a:gd name="connsiteX156" fmla="*/ 1677 w 10000"/>
              <a:gd name="connsiteY156" fmla="*/ 7817 h 10000"/>
              <a:gd name="connsiteX157" fmla="*/ 1446 w 10000"/>
              <a:gd name="connsiteY157" fmla="*/ 7508 h 10000"/>
              <a:gd name="connsiteX158" fmla="*/ 1260 w 10000"/>
              <a:gd name="connsiteY158" fmla="*/ 7411 h 10000"/>
              <a:gd name="connsiteX159" fmla="*/ 1183 w 10000"/>
              <a:gd name="connsiteY159" fmla="*/ 7136 h 10000"/>
              <a:gd name="connsiteX160" fmla="*/ 1011 w 10000"/>
              <a:gd name="connsiteY160" fmla="*/ 7106 h 10000"/>
              <a:gd name="connsiteX161" fmla="*/ 852 w 10000"/>
              <a:gd name="connsiteY161" fmla="*/ 7199 h 10000"/>
              <a:gd name="connsiteX162" fmla="*/ 758 w 10000"/>
              <a:gd name="connsiteY162" fmla="*/ 7249 h 10000"/>
              <a:gd name="connsiteX163" fmla="*/ 712 w 10000"/>
              <a:gd name="connsiteY163" fmla="*/ 7121 h 10000"/>
              <a:gd name="connsiteX164" fmla="*/ 621 w 10000"/>
              <a:gd name="connsiteY164" fmla="*/ 7007 h 10000"/>
              <a:gd name="connsiteX165" fmla="*/ 852 w 10000"/>
              <a:gd name="connsiteY165" fmla="*/ 6976 h 10000"/>
              <a:gd name="connsiteX166" fmla="*/ 834 w 10000"/>
              <a:gd name="connsiteY166" fmla="*/ 6893 h 10000"/>
              <a:gd name="connsiteX167" fmla="*/ 779 w 10000"/>
              <a:gd name="connsiteY167" fmla="*/ 6845 h 10000"/>
              <a:gd name="connsiteX168" fmla="*/ 712 w 10000"/>
              <a:gd name="connsiteY168" fmla="*/ 6780 h 10000"/>
              <a:gd name="connsiteX169" fmla="*/ 583 w 10000"/>
              <a:gd name="connsiteY169" fmla="*/ 6458 h 10000"/>
              <a:gd name="connsiteX170" fmla="*/ 414 w 10000"/>
              <a:gd name="connsiteY170" fmla="*/ 6280 h 10000"/>
              <a:gd name="connsiteX171" fmla="*/ 243 w 10000"/>
              <a:gd name="connsiteY171" fmla="*/ 6280 h 10000"/>
              <a:gd name="connsiteX172" fmla="*/ 51 w 10000"/>
              <a:gd name="connsiteY172" fmla="*/ 6280 h 10000"/>
              <a:gd name="connsiteX173" fmla="*/ 0 w 10000"/>
              <a:gd name="connsiteY173" fmla="*/ 6036 h 10000"/>
              <a:gd name="connsiteX174" fmla="*/ 107 w 10000"/>
              <a:gd name="connsiteY174"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9088 w 10000"/>
              <a:gd name="connsiteY70" fmla="*/ 2057 h 10000"/>
              <a:gd name="connsiteX71" fmla="*/ 8645 w 10000"/>
              <a:gd name="connsiteY71" fmla="*/ 2250 h 10000"/>
              <a:gd name="connsiteX72" fmla="*/ 8325 w 10000"/>
              <a:gd name="connsiteY72" fmla="*/ 2442 h 10000"/>
              <a:gd name="connsiteX73" fmla="*/ 9386 w 10000"/>
              <a:gd name="connsiteY73" fmla="*/ 1650 h 10000"/>
              <a:gd name="connsiteX74" fmla="*/ 9344 w 10000"/>
              <a:gd name="connsiteY74" fmla="*/ 1719 h 10000"/>
              <a:gd name="connsiteX75" fmla="*/ 9102 w 10000"/>
              <a:gd name="connsiteY75" fmla="*/ 1489 h 10000"/>
              <a:gd name="connsiteX76" fmla="*/ 9219 w 10000"/>
              <a:gd name="connsiteY76" fmla="*/ 940 h 10000"/>
              <a:gd name="connsiteX77" fmla="*/ 8958 w 10000"/>
              <a:gd name="connsiteY77" fmla="*/ 600 h 10000"/>
              <a:gd name="connsiteX78" fmla="*/ 9336 w 10000"/>
              <a:gd name="connsiteY78" fmla="*/ 276 h 10000"/>
              <a:gd name="connsiteX79" fmla="*/ 9292 w 10000"/>
              <a:gd name="connsiteY79" fmla="*/ 49 h 10000"/>
              <a:gd name="connsiteX80" fmla="*/ 9459 w 10000"/>
              <a:gd name="connsiteY80" fmla="*/ 179 h 10000"/>
              <a:gd name="connsiteX81" fmla="*/ 9371 w 10000"/>
              <a:gd name="connsiteY81" fmla="*/ 617 h 10000"/>
              <a:gd name="connsiteX82" fmla="*/ 9484 w 10000"/>
              <a:gd name="connsiteY82" fmla="*/ 679 h 10000"/>
              <a:gd name="connsiteX83" fmla="*/ 10000 w 10000"/>
              <a:gd name="connsiteY83" fmla="*/ 825 h 10000"/>
              <a:gd name="connsiteX84" fmla="*/ 9542 w 10000"/>
              <a:gd name="connsiteY84" fmla="*/ 454 h 10000"/>
              <a:gd name="connsiteX85" fmla="*/ 9875 w 10000"/>
              <a:gd name="connsiteY85" fmla="*/ 470 h 10000"/>
              <a:gd name="connsiteX86" fmla="*/ 9811 w 10000"/>
              <a:gd name="connsiteY86" fmla="*/ 324 h 10000"/>
              <a:gd name="connsiteX87" fmla="*/ 10000 w 10000"/>
              <a:gd name="connsiteY87" fmla="*/ 260 h 10000"/>
              <a:gd name="connsiteX88" fmla="*/ 7293 w 10000"/>
              <a:gd name="connsiteY88" fmla="*/ 6519 h 10000"/>
              <a:gd name="connsiteX89" fmla="*/ 6844 w 10000"/>
              <a:gd name="connsiteY89" fmla="*/ 6260 h 10000"/>
              <a:gd name="connsiteX90" fmla="*/ 6406 w 10000"/>
              <a:gd name="connsiteY90" fmla="*/ 6458 h 10000"/>
              <a:gd name="connsiteX91" fmla="*/ 6298 w 10000"/>
              <a:gd name="connsiteY91" fmla="*/ 6390 h 10000"/>
              <a:gd name="connsiteX92" fmla="*/ 5878 w 10000"/>
              <a:gd name="connsiteY92" fmla="*/ 3850 h 10000"/>
              <a:gd name="connsiteX93" fmla="*/ 6080 w 10000"/>
              <a:gd name="connsiteY93" fmla="*/ 6554 h 10000"/>
              <a:gd name="connsiteX94" fmla="*/ 5673 w 10000"/>
              <a:gd name="connsiteY94" fmla="*/ 6618 h 10000"/>
              <a:gd name="connsiteX95" fmla="*/ 5522 w 10000"/>
              <a:gd name="connsiteY95" fmla="*/ 6554 h 10000"/>
              <a:gd name="connsiteX96" fmla="*/ 5479 w 10000"/>
              <a:gd name="connsiteY96" fmla="*/ 6618 h 10000"/>
              <a:gd name="connsiteX97" fmla="*/ 5699 w 10000"/>
              <a:gd name="connsiteY97" fmla="*/ 6862 h 10000"/>
              <a:gd name="connsiteX98" fmla="*/ 5547 w 10000"/>
              <a:gd name="connsiteY98" fmla="*/ 7007 h 10000"/>
              <a:gd name="connsiteX99" fmla="*/ 5561 w 10000"/>
              <a:gd name="connsiteY99" fmla="*/ 7216 h 10000"/>
              <a:gd name="connsiteX100" fmla="*/ 5791 w 10000"/>
              <a:gd name="connsiteY100" fmla="*/ 7233 h 10000"/>
              <a:gd name="connsiteX101" fmla="*/ 5886 w 10000"/>
              <a:gd name="connsiteY101" fmla="*/ 7429 h 10000"/>
              <a:gd name="connsiteX102" fmla="*/ 5834 w 10000"/>
              <a:gd name="connsiteY102" fmla="*/ 7571 h 10000"/>
              <a:gd name="connsiteX103" fmla="*/ 5673 w 10000"/>
              <a:gd name="connsiteY103" fmla="*/ 7475 h 10000"/>
              <a:gd name="connsiteX104" fmla="*/ 5522 w 10000"/>
              <a:gd name="connsiteY104" fmla="*/ 7555 h 10000"/>
              <a:gd name="connsiteX105" fmla="*/ 5402 w 10000"/>
              <a:gd name="connsiteY105" fmla="*/ 7475 h 10000"/>
              <a:gd name="connsiteX106" fmla="*/ 5338 w 10000"/>
              <a:gd name="connsiteY106" fmla="*/ 7346 h 10000"/>
              <a:gd name="connsiteX107" fmla="*/ 5188 w 10000"/>
              <a:gd name="connsiteY107" fmla="*/ 7429 h 10000"/>
              <a:gd name="connsiteX108" fmla="*/ 5053 w 10000"/>
              <a:gd name="connsiteY108" fmla="*/ 7346 h 10000"/>
              <a:gd name="connsiteX109" fmla="*/ 4938 w 10000"/>
              <a:gd name="connsiteY109" fmla="*/ 7475 h 10000"/>
              <a:gd name="connsiteX110" fmla="*/ 4760 w 10000"/>
              <a:gd name="connsiteY110" fmla="*/ 7490 h 10000"/>
              <a:gd name="connsiteX111" fmla="*/ 4641 w 10000"/>
              <a:gd name="connsiteY111" fmla="*/ 7346 h 10000"/>
              <a:gd name="connsiteX112" fmla="*/ 4022 w 10000"/>
              <a:gd name="connsiteY112" fmla="*/ 7297 h 10000"/>
              <a:gd name="connsiteX113" fmla="*/ 3946 w 10000"/>
              <a:gd name="connsiteY113" fmla="*/ 7379 h 10000"/>
              <a:gd name="connsiteX114" fmla="*/ 3889 w 10000"/>
              <a:gd name="connsiteY114" fmla="*/ 7379 h 10000"/>
              <a:gd name="connsiteX115" fmla="*/ 3782 w 10000"/>
              <a:gd name="connsiteY115" fmla="*/ 7541 h 10000"/>
              <a:gd name="connsiteX116" fmla="*/ 3800 w 10000"/>
              <a:gd name="connsiteY116" fmla="*/ 7702 h 10000"/>
              <a:gd name="connsiteX117" fmla="*/ 3731 w 10000"/>
              <a:gd name="connsiteY117" fmla="*/ 7702 h 10000"/>
              <a:gd name="connsiteX118" fmla="*/ 3677 w 10000"/>
              <a:gd name="connsiteY118" fmla="*/ 7571 h 10000"/>
              <a:gd name="connsiteX119" fmla="*/ 3592 w 10000"/>
              <a:gd name="connsiteY119" fmla="*/ 7589 h 10000"/>
              <a:gd name="connsiteX120" fmla="*/ 3564 w 10000"/>
              <a:gd name="connsiteY120" fmla="*/ 8058 h 10000"/>
              <a:gd name="connsiteX121" fmla="*/ 3663 w 10000"/>
              <a:gd name="connsiteY121" fmla="*/ 8204 h 10000"/>
              <a:gd name="connsiteX122" fmla="*/ 3663 w 10000"/>
              <a:gd name="connsiteY122" fmla="*/ 8333 h 10000"/>
              <a:gd name="connsiteX123" fmla="*/ 3759 w 10000"/>
              <a:gd name="connsiteY123" fmla="*/ 8317 h 10000"/>
              <a:gd name="connsiteX124" fmla="*/ 3889 w 10000"/>
              <a:gd name="connsiteY124" fmla="*/ 8250 h 10000"/>
              <a:gd name="connsiteX125" fmla="*/ 4007 w 10000"/>
              <a:gd name="connsiteY125" fmla="*/ 8463 h 10000"/>
              <a:gd name="connsiteX126" fmla="*/ 4090 w 10000"/>
              <a:gd name="connsiteY126" fmla="*/ 8593 h 10000"/>
              <a:gd name="connsiteX127" fmla="*/ 4174 w 10000"/>
              <a:gd name="connsiteY127" fmla="*/ 8770 h 10000"/>
              <a:gd name="connsiteX128" fmla="*/ 4322 w 10000"/>
              <a:gd name="connsiteY128" fmla="*/ 8800 h 10000"/>
              <a:gd name="connsiteX129" fmla="*/ 4132 w 10000"/>
              <a:gd name="connsiteY129" fmla="*/ 8949 h 10000"/>
              <a:gd name="connsiteX130" fmla="*/ 4007 w 10000"/>
              <a:gd name="connsiteY130" fmla="*/ 8819 h 10000"/>
              <a:gd name="connsiteX131" fmla="*/ 3871 w 10000"/>
              <a:gd name="connsiteY131" fmla="*/ 9352 h 10000"/>
              <a:gd name="connsiteX132" fmla="*/ 4031 w 10000"/>
              <a:gd name="connsiteY132" fmla="*/ 9483 h 10000"/>
              <a:gd name="connsiteX133" fmla="*/ 4174 w 10000"/>
              <a:gd name="connsiteY133" fmla="*/ 10000 h 10000"/>
              <a:gd name="connsiteX134" fmla="*/ 4048 w 10000"/>
              <a:gd name="connsiteY134" fmla="*/ 9903 h 10000"/>
              <a:gd name="connsiteX135" fmla="*/ 3916 w 10000"/>
              <a:gd name="connsiteY135" fmla="*/ 9854 h 10000"/>
              <a:gd name="connsiteX136" fmla="*/ 3759 w 10000"/>
              <a:gd name="connsiteY136" fmla="*/ 9823 h 10000"/>
              <a:gd name="connsiteX137" fmla="*/ 3663 w 10000"/>
              <a:gd name="connsiteY137" fmla="*/ 9772 h 10000"/>
              <a:gd name="connsiteX138" fmla="*/ 3551 w 10000"/>
              <a:gd name="connsiteY138" fmla="*/ 9740 h 10000"/>
              <a:gd name="connsiteX139" fmla="*/ 3462 w 10000"/>
              <a:gd name="connsiteY139" fmla="*/ 9564 h 10000"/>
              <a:gd name="connsiteX140" fmla="*/ 3266 w 10000"/>
              <a:gd name="connsiteY140" fmla="*/ 9677 h 10000"/>
              <a:gd name="connsiteX141" fmla="*/ 3080 w 10000"/>
              <a:gd name="connsiteY141" fmla="*/ 9662 h 10000"/>
              <a:gd name="connsiteX142" fmla="*/ 2962 w 10000"/>
              <a:gd name="connsiteY142" fmla="*/ 9515 h 10000"/>
              <a:gd name="connsiteX143" fmla="*/ 2657 w 10000"/>
              <a:gd name="connsiteY143" fmla="*/ 9367 h 10000"/>
              <a:gd name="connsiteX144" fmla="*/ 2338 w 10000"/>
              <a:gd name="connsiteY144" fmla="*/ 9384 h 10000"/>
              <a:gd name="connsiteX145" fmla="*/ 2012 w 10000"/>
              <a:gd name="connsiteY145" fmla="*/ 9143 h 10000"/>
              <a:gd name="connsiteX146" fmla="*/ 2277 w 10000"/>
              <a:gd name="connsiteY146" fmla="*/ 8899 h 10000"/>
              <a:gd name="connsiteX147" fmla="*/ 2304 w 10000"/>
              <a:gd name="connsiteY147" fmla="*/ 8705 h 10000"/>
              <a:gd name="connsiteX148" fmla="*/ 2304 w 10000"/>
              <a:gd name="connsiteY148" fmla="*/ 8494 h 10000"/>
              <a:gd name="connsiteX149" fmla="*/ 2313 w 10000"/>
              <a:gd name="connsiteY149" fmla="*/ 8349 h 10000"/>
              <a:gd name="connsiteX150" fmla="*/ 2491 w 10000"/>
              <a:gd name="connsiteY150" fmla="*/ 8283 h 10000"/>
              <a:gd name="connsiteX151" fmla="*/ 2399 w 10000"/>
              <a:gd name="connsiteY151" fmla="*/ 7977 h 10000"/>
              <a:gd name="connsiteX152" fmla="*/ 2198 w 10000"/>
              <a:gd name="connsiteY152" fmla="*/ 7900 h 10000"/>
              <a:gd name="connsiteX153" fmla="*/ 2107 w 10000"/>
              <a:gd name="connsiteY153" fmla="*/ 7848 h 10000"/>
              <a:gd name="connsiteX154" fmla="*/ 1969 w 10000"/>
              <a:gd name="connsiteY154" fmla="*/ 7900 h 10000"/>
              <a:gd name="connsiteX155" fmla="*/ 1677 w 10000"/>
              <a:gd name="connsiteY155" fmla="*/ 7817 h 10000"/>
              <a:gd name="connsiteX156" fmla="*/ 1446 w 10000"/>
              <a:gd name="connsiteY156" fmla="*/ 7508 h 10000"/>
              <a:gd name="connsiteX157" fmla="*/ 1260 w 10000"/>
              <a:gd name="connsiteY157" fmla="*/ 7411 h 10000"/>
              <a:gd name="connsiteX158" fmla="*/ 1183 w 10000"/>
              <a:gd name="connsiteY158" fmla="*/ 7136 h 10000"/>
              <a:gd name="connsiteX159" fmla="*/ 1011 w 10000"/>
              <a:gd name="connsiteY159" fmla="*/ 7106 h 10000"/>
              <a:gd name="connsiteX160" fmla="*/ 852 w 10000"/>
              <a:gd name="connsiteY160" fmla="*/ 7199 h 10000"/>
              <a:gd name="connsiteX161" fmla="*/ 758 w 10000"/>
              <a:gd name="connsiteY161" fmla="*/ 7249 h 10000"/>
              <a:gd name="connsiteX162" fmla="*/ 712 w 10000"/>
              <a:gd name="connsiteY162" fmla="*/ 7121 h 10000"/>
              <a:gd name="connsiteX163" fmla="*/ 621 w 10000"/>
              <a:gd name="connsiteY163" fmla="*/ 7007 h 10000"/>
              <a:gd name="connsiteX164" fmla="*/ 852 w 10000"/>
              <a:gd name="connsiteY164" fmla="*/ 6976 h 10000"/>
              <a:gd name="connsiteX165" fmla="*/ 834 w 10000"/>
              <a:gd name="connsiteY165" fmla="*/ 6893 h 10000"/>
              <a:gd name="connsiteX166" fmla="*/ 779 w 10000"/>
              <a:gd name="connsiteY166" fmla="*/ 6845 h 10000"/>
              <a:gd name="connsiteX167" fmla="*/ 712 w 10000"/>
              <a:gd name="connsiteY167" fmla="*/ 6780 h 10000"/>
              <a:gd name="connsiteX168" fmla="*/ 583 w 10000"/>
              <a:gd name="connsiteY168" fmla="*/ 6458 h 10000"/>
              <a:gd name="connsiteX169" fmla="*/ 414 w 10000"/>
              <a:gd name="connsiteY169" fmla="*/ 6280 h 10000"/>
              <a:gd name="connsiteX170" fmla="*/ 243 w 10000"/>
              <a:gd name="connsiteY170" fmla="*/ 6280 h 10000"/>
              <a:gd name="connsiteX171" fmla="*/ 51 w 10000"/>
              <a:gd name="connsiteY171" fmla="*/ 6280 h 10000"/>
              <a:gd name="connsiteX172" fmla="*/ 0 w 10000"/>
              <a:gd name="connsiteY172" fmla="*/ 6036 h 10000"/>
              <a:gd name="connsiteX173" fmla="*/ 107 w 10000"/>
              <a:gd name="connsiteY173"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9088 w 10000"/>
              <a:gd name="connsiteY70" fmla="*/ 2057 h 10000"/>
              <a:gd name="connsiteX71" fmla="*/ 8325 w 10000"/>
              <a:gd name="connsiteY71" fmla="*/ 2442 h 10000"/>
              <a:gd name="connsiteX72" fmla="*/ 9386 w 10000"/>
              <a:gd name="connsiteY72" fmla="*/ 1650 h 10000"/>
              <a:gd name="connsiteX73" fmla="*/ 9344 w 10000"/>
              <a:gd name="connsiteY73" fmla="*/ 1719 h 10000"/>
              <a:gd name="connsiteX74" fmla="*/ 9102 w 10000"/>
              <a:gd name="connsiteY74" fmla="*/ 1489 h 10000"/>
              <a:gd name="connsiteX75" fmla="*/ 9219 w 10000"/>
              <a:gd name="connsiteY75" fmla="*/ 940 h 10000"/>
              <a:gd name="connsiteX76" fmla="*/ 8958 w 10000"/>
              <a:gd name="connsiteY76" fmla="*/ 600 h 10000"/>
              <a:gd name="connsiteX77" fmla="*/ 9336 w 10000"/>
              <a:gd name="connsiteY77" fmla="*/ 276 h 10000"/>
              <a:gd name="connsiteX78" fmla="*/ 9292 w 10000"/>
              <a:gd name="connsiteY78" fmla="*/ 49 h 10000"/>
              <a:gd name="connsiteX79" fmla="*/ 9459 w 10000"/>
              <a:gd name="connsiteY79" fmla="*/ 179 h 10000"/>
              <a:gd name="connsiteX80" fmla="*/ 9371 w 10000"/>
              <a:gd name="connsiteY80" fmla="*/ 617 h 10000"/>
              <a:gd name="connsiteX81" fmla="*/ 9484 w 10000"/>
              <a:gd name="connsiteY81" fmla="*/ 679 h 10000"/>
              <a:gd name="connsiteX82" fmla="*/ 10000 w 10000"/>
              <a:gd name="connsiteY82" fmla="*/ 825 h 10000"/>
              <a:gd name="connsiteX83" fmla="*/ 9542 w 10000"/>
              <a:gd name="connsiteY83" fmla="*/ 454 h 10000"/>
              <a:gd name="connsiteX84" fmla="*/ 9875 w 10000"/>
              <a:gd name="connsiteY84" fmla="*/ 470 h 10000"/>
              <a:gd name="connsiteX85" fmla="*/ 9811 w 10000"/>
              <a:gd name="connsiteY85" fmla="*/ 324 h 10000"/>
              <a:gd name="connsiteX86" fmla="*/ 10000 w 10000"/>
              <a:gd name="connsiteY86" fmla="*/ 260 h 10000"/>
              <a:gd name="connsiteX87" fmla="*/ 7293 w 10000"/>
              <a:gd name="connsiteY87" fmla="*/ 6519 h 10000"/>
              <a:gd name="connsiteX88" fmla="*/ 6844 w 10000"/>
              <a:gd name="connsiteY88" fmla="*/ 6260 h 10000"/>
              <a:gd name="connsiteX89" fmla="*/ 6406 w 10000"/>
              <a:gd name="connsiteY89" fmla="*/ 6458 h 10000"/>
              <a:gd name="connsiteX90" fmla="*/ 6298 w 10000"/>
              <a:gd name="connsiteY90" fmla="*/ 6390 h 10000"/>
              <a:gd name="connsiteX91" fmla="*/ 5878 w 10000"/>
              <a:gd name="connsiteY91" fmla="*/ 3850 h 10000"/>
              <a:gd name="connsiteX92" fmla="*/ 6080 w 10000"/>
              <a:gd name="connsiteY92" fmla="*/ 6554 h 10000"/>
              <a:gd name="connsiteX93" fmla="*/ 5673 w 10000"/>
              <a:gd name="connsiteY93" fmla="*/ 6618 h 10000"/>
              <a:gd name="connsiteX94" fmla="*/ 5522 w 10000"/>
              <a:gd name="connsiteY94" fmla="*/ 6554 h 10000"/>
              <a:gd name="connsiteX95" fmla="*/ 5479 w 10000"/>
              <a:gd name="connsiteY95" fmla="*/ 6618 h 10000"/>
              <a:gd name="connsiteX96" fmla="*/ 5699 w 10000"/>
              <a:gd name="connsiteY96" fmla="*/ 6862 h 10000"/>
              <a:gd name="connsiteX97" fmla="*/ 5547 w 10000"/>
              <a:gd name="connsiteY97" fmla="*/ 7007 h 10000"/>
              <a:gd name="connsiteX98" fmla="*/ 5561 w 10000"/>
              <a:gd name="connsiteY98" fmla="*/ 7216 h 10000"/>
              <a:gd name="connsiteX99" fmla="*/ 5791 w 10000"/>
              <a:gd name="connsiteY99" fmla="*/ 7233 h 10000"/>
              <a:gd name="connsiteX100" fmla="*/ 5886 w 10000"/>
              <a:gd name="connsiteY100" fmla="*/ 7429 h 10000"/>
              <a:gd name="connsiteX101" fmla="*/ 5834 w 10000"/>
              <a:gd name="connsiteY101" fmla="*/ 7571 h 10000"/>
              <a:gd name="connsiteX102" fmla="*/ 5673 w 10000"/>
              <a:gd name="connsiteY102" fmla="*/ 7475 h 10000"/>
              <a:gd name="connsiteX103" fmla="*/ 5522 w 10000"/>
              <a:gd name="connsiteY103" fmla="*/ 7555 h 10000"/>
              <a:gd name="connsiteX104" fmla="*/ 5402 w 10000"/>
              <a:gd name="connsiteY104" fmla="*/ 7475 h 10000"/>
              <a:gd name="connsiteX105" fmla="*/ 5338 w 10000"/>
              <a:gd name="connsiteY105" fmla="*/ 7346 h 10000"/>
              <a:gd name="connsiteX106" fmla="*/ 5188 w 10000"/>
              <a:gd name="connsiteY106" fmla="*/ 7429 h 10000"/>
              <a:gd name="connsiteX107" fmla="*/ 5053 w 10000"/>
              <a:gd name="connsiteY107" fmla="*/ 7346 h 10000"/>
              <a:gd name="connsiteX108" fmla="*/ 4938 w 10000"/>
              <a:gd name="connsiteY108" fmla="*/ 7475 h 10000"/>
              <a:gd name="connsiteX109" fmla="*/ 4760 w 10000"/>
              <a:gd name="connsiteY109" fmla="*/ 7490 h 10000"/>
              <a:gd name="connsiteX110" fmla="*/ 4641 w 10000"/>
              <a:gd name="connsiteY110" fmla="*/ 7346 h 10000"/>
              <a:gd name="connsiteX111" fmla="*/ 4022 w 10000"/>
              <a:gd name="connsiteY111" fmla="*/ 7297 h 10000"/>
              <a:gd name="connsiteX112" fmla="*/ 3946 w 10000"/>
              <a:gd name="connsiteY112" fmla="*/ 7379 h 10000"/>
              <a:gd name="connsiteX113" fmla="*/ 3889 w 10000"/>
              <a:gd name="connsiteY113" fmla="*/ 7379 h 10000"/>
              <a:gd name="connsiteX114" fmla="*/ 3782 w 10000"/>
              <a:gd name="connsiteY114" fmla="*/ 7541 h 10000"/>
              <a:gd name="connsiteX115" fmla="*/ 3800 w 10000"/>
              <a:gd name="connsiteY115" fmla="*/ 7702 h 10000"/>
              <a:gd name="connsiteX116" fmla="*/ 3731 w 10000"/>
              <a:gd name="connsiteY116" fmla="*/ 7702 h 10000"/>
              <a:gd name="connsiteX117" fmla="*/ 3677 w 10000"/>
              <a:gd name="connsiteY117" fmla="*/ 7571 h 10000"/>
              <a:gd name="connsiteX118" fmla="*/ 3592 w 10000"/>
              <a:gd name="connsiteY118" fmla="*/ 7589 h 10000"/>
              <a:gd name="connsiteX119" fmla="*/ 3564 w 10000"/>
              <a:gd name="connsiteY119" fmla="*/ 8058 h 10000"/>
              <a:gd name="connsiteX120" fmla="*/ 3663 w 10000"/>
              <a:gd name="connsiteY120" fmla="*/ 8204 h 10000"/>
              <a:gd name="connsiteX121" fmla="*/ 3663 w 10000"/>
              <a:gd name="connsiteY121" fmla="*/ 8333 h 10000"/>
              <a:gd name="connsiteX122" fmla="*/ 3759 w 10000"/>
              <a:gd name="connsiteY122" fmla="*/ 8317 h 10000"/>
              <a:gd name="connsiteX123" fmla="*/ 3889 w 10000"/>
              <a:gd name="connsiteY123" fmla="*/ 8250 h 10000"/>
              <a:gd name="connsiteX124" fmla="*/ 4007 w 10000"/>
              <a:gd name="connsiteY124" fmla="*/ 8463 h 10000"/>
              <a:gd name="connsiteX125" fmla="*/ 4090 w 10000"/>
              <a:gd name="connsiteY125" fmla="*/ 8593 h 10000"/>
              <a:gd name="connsiteX126" fmla="*/ 4174 w 10000"/>
              <a:gd name="connsiteY126" fmla="*/ 8770 h 10000"/>
              <a:gd name="connsiteX127" fmla="*/ 4322 w 10000"/>
              <a:gd name="connsiteY127" fmla="*/ 8800 h 10000"/>
              <a:gd name="connsiteX128" fmla="*/ 4132 w 10000"/>
              <a:gd name="connsiteY128" fmla="*/ 8949 h 10000"/>
              <a:gd name="connsiteX129" fmla="*/ 4007 w 10000"/>
              <a:gd name="connsiteY129" fmla="*/ 8819 h 10000"/>
              <a:gd name="connsiteX130" fmla="*/ 3871 w 10000"/>
              <a:gd name="connsiteY130" fmla="*/ 9352 h 10000"/>
              <a:gd name="connsiteX131" fmla="*/ 4031 w 10000"/>
              <a:gd name="connsiteY131" fmla="*/ 9483 h 10000"/>
              <a:gd name="connsiteX132" fmla="*/ 4174 w 10000"/>
              <a:gd name="connsiteY132" fmla="*/ 10000 h 10000"/>
              <a:gd name="connsiteX133" fmla="*/ 4048 w 10000"/>
              <a:gd name="connsiteY133" fmla="*/ 9903 h 10000"/>
              <a:gd name="connsiteX134" fmla="*/ 3916 w 10000"/>
              <a:gd name="connsiteY134" fmla="*/ 9854 h 10000"/>
              <a:gd name="connsiteX135" fmla="*/ 3759 w 10000"/>
              <a:gd name="connsiteY135" fmla="*/ 9823 h 10000"/>
              <a:gd name="connsiteX136" fmla="*/ 3663 w 10000"/>
              <a:gd name="connsiteY136" fmla="*/ 9772 h 10000"/>
              <a:gd name="connsiteX137" fmla="*/ 3551 w 10000"/>
              <a:gd name="connsiteY137" fmla="*/ 9740 h 10000"/>
              <a:gd name="connsiteX138" fmla="*/ 3462 w 10000"/>
              <a:gd name="connsiteY138" fmla="*/ 9564 h 10000"/>
              <a:gd name="connsiteX139" fmla="*/ 3266 w 10000"/>
              <a:gd name="connsiteY139" fmla="*/ 9677 h 10000"/>
              <a:gd name="connsiteX140" fmla="*/ 3080 w 10000"/>
              <a:gd name="connsiteY140" fmla="*/ 9662 h 10000"/>
              <a:gd name="connsiteX141" fmla="*/ 2962 w 10000"/>
              <a:gd name="connsiteY141" fmla="*/ 9515 h 10000"/>
              <a:gd name="connsiteX142" fmla="*/ 2657 w 10000"/>
              <a:gd name="connsiteY142" fmla="*/ 9367 h 10000"/>
              <a:gd name="connsiteX143" fmla="*/ 2338 w 10000"/>
              <a:gd name="connsiteY143" fmla="*/ 9384 h 10000"/>
              <a:gd name="connsiteX144" fmla="*/ 2012 w 10000"/>
              <a:gd name="connsiteY144" fmla="*/ 9143 h 10000"/>
              <a:gd name="connsiteX145" fmla="*/ 2277 w 10000"/>
              <a:gd name="connsiteY145" fmla="*/ 8899 h 10000"/>
              <a:gd name="connsiteX146" fmla="*/ 2304 w 10000"/>
              <a:gd name="connsiteY146" fmla="*/ 8705 h 10000"/>
              <a:gd name="connsiteX147" fmla="*/ 2304 w 10000"/>
              <a:gd name="connsiteY147" fmla="*/ 8494 h 10000"/>
              <a:gd name="connsiteX148" fmla="*/ 2313 w 10000"/>
              <a:gd name="connsiteY148" fmla="*/ 8349 h 10000"/>
              <a:gd name="connsiteX149" fmla="*/ 2491 w 10000"/>
              <a:gd name="connsiteY149" fmla="*/ 8283 h 10000"/>
              <a:gd name="connsiteX150" fmla="*/ 2399 w 10000"/>
              <a:gd name="connsiteY150" fmla="*/ 7977 h 10000"/>
              <a:gd name="connsiteX151" fmla="*/ 2198 w 10000"/>
              <a:gd name="connsiteY151" fmla="*/ 7900 h 10000"/>
              <a:gd name="connsiteX152" fmla="*/ 2107 w 10000"/>
              <a:gd name="connsiteY152" fmla="*/ 7848 h 10000"/>
              <a:gd name="connsiteX153" fmla="*/ 1969 w 10000"/>
              <a:gd name="connsiteY153" fmla="*/ 7900 h 10000"/>
              <a:gd name="connsiteX154" fmla="*/ 1677 w 10000"/>
              <a:gd name="connsiteY154" fmla="*/ 7817 h 10000"/>
              <a:gd name="connsiteX155" fmla="*/ 1446 w 10000"/>
              <a:gd name="connsiteY155" fmla="*/ 7508 h 10000"/>
              <a:gd name="connsiteX156" fmla="*/ 1260 w 10000"/>
              <a:gd name="connsiteY156" fmla="*/ 7411 h 10000"/>
              <a:gd name="connsiteX157" fmla="*/ 1183 w 10000"/>
              <a:gd name="connsiteY157" fmla="*/ 7136 h 10000"/>
              <a:gd name="connsiteX158" fmla="*/ 1011 w 10000"/>
              <a:gd name="connsiteY158" fmla="*/ 7106 h 10000"/>
              <a:gd name="connsiteX159" fmla="*/ 852 w 10000"/>
              <a:gd name="connsiteY159" fmla="*/ 7199 h 10000"/>
              <a:gd name="connsiteX160" fmla="*/ 758 w 10000"/>
              <a:gd name="connsiteY160" fmla="*/ 7249 h 10000"/>
              <a:gd name="connsiteX161" fmla="*/ 712 w 10000"/>
              <a:gd name="connsiteY161" fmla="*/ 7121 h 10000"/>
              <a:gd name="connsiteX162" fmla="*/ 621 w 10000"/>
              <a:gd name="connsiteY162" fmla="*/ 7007 h 10000"/>
              <a:gd name="connsiteX163" fmla="*/ 852 w 10000"/>
              <a:gd name="connsiteY163" fmla="*/ 6976 h 10000"/>
              <a:gd name="connsiteX164" fmla="*/ 834 w 10000"/>
              <a:gd name="connsiteY164" fmla="*/ 6893 h 10000"/>
              <a:gd name="connsiteX165" fmla="*/ 779 w 10000"/>
              <a:gd name="connsiteY165" fmla="*/ 6845 h 10000"/>
              <a:gd name="connsiteX166" fmla="*/ 712 w 10000"/>
              <a:gd name="connsiteY166" fmla="*/ 6780 h 10000"/>
              <a:gd name="connsiteX167" fmla="*/ 583 w 10000"/>
              <a:gd name="connsiteY167" fmla="*/ 6458 h 10000"/>
              <a:gd name="connsiteX168" fmla="*/ 414 w 10000"/>
              <a:gd name="connsiteY168" fmla="*/ 6280 h 10000"/>
              <a:gd name="connsiteX169" fmla="*/ 243 w 10000"/>
              <a:gd name="connsiteY169" fmla="*/ 6280 h 10000"/>
              <a:gd name="connsiteX170" fmla="*/ 51 w 10000"/>
              <a:gd name="connsiteY170" fmla="*/ 6280 h 10000"/>
              <a:gd name="connsiteX171" fmla="*/ 0 w 10000"/>
              <a:gd name="connsiteY171" fmla="*/ 6036 h 10000"/>
              <a:gd name="connsiteX172" fmla="*/ 107 w 10000"/>
              <a:gd name="connsiteY172"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49 w 10000"/>
              <a:gd name="connsiteY69" fmla="*/ 1798 h 10000"/>
              <a:gd name="connsiteX70" fmla="*/ 9088 w 10000"/>
              <a:gd name="connsiteY70" fmla="*/ 2057 h 10000"/>
              <a:gd name="connsiteX71" fmla="*/ 9386 w 10000"/>
              <a:gd name="connsiteY71" fmla="*/ 1650 h 10000"/>
              <a:gd name="connsiteX72" fmla="*/ 9344 w 10000"/>
              <a:gd name="connsiteY72" fmla="*/ 1719 h 10000"/>
              <a:gd name="connsiteX73" fmla="*/ 9102 w 10000"/>
              <a:gd name="connsiteY73" fmla="*/ 1489 h 10000"/>
              <a:gd name="connsiteX74" fmla="*/ 9219 w 10000"/>
              <a:gd name="connsiteY74" fmla="*/ 940 h 10000"/>
              <a:gd name="connsiteX75" fmla="*/ 8958 w 10000"/>
              <a:gd name="connsiteY75" fmla="*/ 600 h 10000"/>
              <a:gd name="connsiteX76" fmla="*/ 9336 w 10000"/>
              <a:gd name="connsiteY76" fmla="*/ 276 h 10000"/>
              <a:gd name="connsiteX77" fmla="*/ 9292 w 10000"/>
              <a:gd name="connsiteY77" fmla="*/ 49 h 10000"/>
              <a:gd name="connsiteX78" fmla="*/ 9459 w 10000"/>
              <a:gd name="connsiteY78" fmla="*/ 179 h 10000"/>
              <a:gd name="connsiteX79" fmla="*/ 9371 w 10000"/>
              <a:gd name="connsiteY79" fmla="*/ 617 h 10000"/>
              <a:gd name="connsiteX80" fmla="*/ 9484 w 10000"/>
              <a:gd name="connsiteY80" fmla="*/ 679 h 10000"/>
              <a:gd name="connsiteX81" fmla="*/ 10000 w 10000"/>
              <a:gd name="connsiteY81" fmla="*/ 825 h 10000"/>
              <a:gd name="connsiteX82" fmla="*/ 9542 w 10000"/>
              <a:gd name="connsiteY82" fmla="*/ 454 h 10000"/>
              <a:gd name="connsiteX83" fmla="*/ 9875 w 10000"/>
              <a:gd name="connsiteY83" fmla="*/ 470 h 10000"/>
              <a:gd name="connsiteX84" fmla="*/ 9811 w 10000"/>
              <a:gd name="connsiteY84" fmla="*/ 324 h 10000"/>
              <a:gd name="connsiteX85" fmla="*/ 10000 w 10000"/>
              <a:gd name="connsiteY85" fmla="*/ 260 h 10000"/>
              <a:gd name="connsiteX86" fmla="*/ 7293 w 10000"/>
              <a:gd name="connsiteY86" fmla="*/ 6519 h 10000"/>
              <a:gd name="connsiteX87" fmla="*/ 6844 w 10000"/>
              <a:gd name="connsiteY87" fmla="*/ 6260 h 10000"/>
              <a:gd name="connsiteX88" fmla="*/ 6406 w 10000"/>
              <a:gd name="connsiteY88" fmla="*/ 6458 h 10000"/>
              <a:gd name="connsiteX89" fmla="*/ 6298 w 10000"/>
              <a:gd name="connsiteY89" fmla="*/ 6390 h 10000"/>
              <a:gd name="connsiteX90" fmla="*/ 5878 w 10000"/>
              <a:gd name="connsiteY90" fmla="*/ 3850 h 10000"/>
              <a:gd name="connsiteX91" fmla="*/ 6080 w 10000"/>
              <a:gd name="connsiteY91" fmla="*/ 6554 h 10000"/>
              <a:gd name="connsiteX92" fmla="*/ 5673 w 10000"/>
              <a:gd name="connsiteY92" fmla="*/ 6618 h 10000"/>
              <a:gd name="connsiteX93" fmla="*/ 5522 w 10000"/>
              <a:gd name="connsiteY93" fmla="*/ 6554 h 10000"/>
              <a:gd name="connsiteX94" fmla="*/ 5479 w 10000"/>
              <a:gd name="connsiteY94" fmla="*/ 6618 h 10000"/>
              <a:gd name="connsiteX95" fmla="*/ 5699 w 10000"/>
              <a:gd name="connsiteY95" fmla="*/ 6862 h 10000"/>
              <a:gd name="connsiteX96" fmla="*/ 5547 w 10000"/>
              <a:gd name="connsiteY96" fmla="*/ 7007 h 10000"/>
              <a:gd name="connsiteX97" fmla="*/ 5561 w 10000"/>
              <a:gd name="connsiteY97" fmla="*/ 7216 h 10000"/>
              <a:gd name="connsiteX98" fmla="*/ 5791 w 10000"/>
              <a:gd name="connsiteY98" fmla="*/ 7233 h 10000"/>
              <a:gd name="connsiteX99" fmla="*/ 5886 w 10000"/>
              <a:gd name="connsiteY99" fmla="*/ 7429 h 10000"/>
              <a:gd name="connsiteX100" fmla="*/ 5834 w 10000"/>
              <a:gd name="connsiteY100" fmla="*/ 7571 h 10000"/>
              <a:gd name="connsiteX101" fmla="*/ 5673 w 10000"/>
              <a:gd name="connsiteY101" fmla="*/ 7475 h 10000"/>
              <a:gd name="connsiteX102" fmla="*/ 5522 w 10000"/>
              <a:gd name="connsiteY102" fmla="*/ 7555 h 10000"/>
              <a:gd name="connsiteX103" fmla="*/ 5402 w 10000"/>
              <a:gd name="connsiteY103" fmla="*/ 7475 h 10000"/>
              <a:gd name="connsiteX104" fmla="*/ 5338 w 10000"/>
              <a:gd name="connsiteY104" fmla="*/ 7346 h 10000"/>
              <a:gd name="connsiteX105" fmla="*/ 5188 w 10000"/>
              <a:gd name="connsiteY105" fmla="*/ 7429 h 10000"/>
              <a:gd name="connsiteX106" fmla="*/ 5053 w 10000"/>
              <a:gd name="connsiteY106" fmla="*/ 7346 h 10000"/>
              <a:gd name="connsiteX107" fmla="*/ 4938 w 10000"/>
              <a:gd name="connsiteY107" fmla="*/ 7475 h 10000"/>
              <a:gd name="connsiteX108" fmla="*/ 4760 w 10000"/>
              <a:gd name="connsiteY108" fmla="*/ 7490 h 10000"/>
              <a:gd name="connsiteX109" fmla="*/ 4641 w 10000"/>
              <a:gd name="connsiteY109" fmla="*/ 7346 h 10000"/>
              <a:gd name="connsiteX110" fmla="*/ 4022 w 10000"/>
              <a:gd name="connsiteY110" fmla="*/ 7297 h 10000"/>
              <a:gd name="connsiteX111" fmla="*/ 3946 w 10000"/>
              <a:gd name="connsiteY111" fmla="*/ 7379 h 10000"/>
              <a:gd name="connsiteX112" fmla="*/ 3889 w 10000"/>
              <a:gd name="connsiteY112" fmla="*/ 7379 h 10000"/>
              <a:gd name="connsiteX113" fmla="*/ 3782 w 10000"/>
              <a:gd name="connsiteY113" fmla="*/ 7541 h 10000"/>
              <a:gd name="connsiteX114" fmla="*/ 3800 w 10000"/>
              <a:gd name="connsiteY114" fmla="*/ 7702 h 10000"/>
              <a:gd name="connsiteX115" fmla="*/ 3731 w 10000"/>
              <a:gd name="connsiteY115" fmla="*/ 7702 h 10000"/>
              <a:gd name="connsiteX116" fmla="*/ 3677 w 10000"/>
              <a:gd name="connsiteY116" fmla="*/ 7571 h 10000"/>
              <a:gd name="connsiteX117" fmla="*/ 3592 w 10000"/>
              <a:gd name="connsiteY117" fmla="*/ 7589 h 10000"/>
              <a:gd name="connsiteX118" fmla="*/ 3564 w 10000"/>
              <a:gd name="connsiteY118" fmla="*/ 8058 h 10000"/>
              <a:gd name="connsiteX119" fmla="*/ 3663 w 10000"/>
              <a:gd name="connsiteY119" fmla="*/ 8204 h 10000"/>
              <a:gd name="connsiteX120" fmla="*/ 3663 w 10000"/>
              <a:gd name="connsiteY120" fmla="*/ 8333 h 10000"/>
              <a:gd name="connsiteX121" fmla="*/ 3759 w 10000"/>
              <a:gd name="connsiteY121" fmla="*/ 8317 h 10000"/>
              <a:gd name="connsiteX122" fmla="*/ 3889 w 10000"/>
              <a:gd name="connsiteY122" fmla="*/ 8250 h 10000"/>
              <a:gd name="connsiteX123" fmla="*/ 4007 w 10000"/>
              <a:gd name="connsiteY123" fmla="*/ 8463 h 10000"/>
              <a:gd name="connsiteX124" fmla="*/ 4090 w 10000"/>
              <a:gd name="connsiteY124" fmla="*/ 8593 h 10000"/>
              <a:gd name="connsiteX125" fmla="*/ 4174 w 10000"/>
              <a:gd name="connsiteY125" fmla="*/ 8770 h 10000"/>
              <a:gd name="connsiteX126" fmla="*/ 4322 w 10000"/>
              <a:gd name="connsiteY126" fmla="*/ 8800 h 10000"/>
              <a:gd name="connsiteX127" fmla="*/ 4132 w 10000"/>
              <a:gd name="connsiteY127" fmla="*/ 8949 h 10000"/>
              <a:gd name="connsiteX128" fmla="*/ 4007 w 10000"/>
              <a:gd name="connsiteY128" fmla="*/ 8819 h 10000"/>
              <a:gd name="connsiteX129" fmla="*/ 3871 w 10000"/>
              <a:gd name="connsiteY129" fmla="*/ 9352 h 10000"/>
              <a:gd name="connsiteX130" fmla="*/ 4031 w 10000"/>
              <a:gd name="connsiteY130" fmla="*/ 9483 h 10000"/>
              <a:gd name="connsiteX131" fmla="*/ 4174 w 10000"/>
              <a:gd name="connsiteY131" fmla="*/ 10000 h 10000"/>
              <a:gd name="connsiteX132" fmla="*/ 4048 w 10000"/>
              <a:gd name="connsiteY132" fmla="*/ 9903 h 10000"/>
              <a:gd name="connsiteX133" fmla="*/ 3916 w 10000"/>
              <a:gd name="connsiteY133" fmla="*/ 9854 h 10000"/>
              <a:gd name="connsiteX134" fmla="*/ 3759 w 10000"/>
              <a:gd name="connsiteY134" fmla="*/ 9823 h 10000"/>
              <a:gd name="connsiteX135" fmla="*/ 3663 w 10000"/>
              <a:gd name="connsiteY135" fmla="*/ 9772 h 10000"/>
              <a:gd name="connsiteX136" fmla="*/ 3551 w 10000"/>
              <a:gd name="connsiteY136" fmla="*/ 9740 h 10000"/>
              <a:gd name="connsiteX137" fmla="*/ 3462 w 10000"/>
              <a:gd name="connsiteY137" fmla="*/ 9564 h 10000"/>
              <a:gd name="connsiteX138" fmla="*/ 3266 w 10000"/>
              <a:gd name="connsiteY138" fmla="*/ 9677 h 10000"/>
              <a:gd name="connsiteX139" fmla="*/ 3080 w 10000"/>
              <a:gd name="connsiteY139" fmla="*/ 9662 h 10000"/>
              <a:gd name="connsiteX140" fmla="*/ 2962 w 10000"/>
              <a:gd name="connsiteY140" fmla="*/ 9515 h 10000"/>
              <a:gd name="connsiteX141" fmla="*/ 2657 w 10000"/>
              <a:gd name="connsiteY141" fmla="*/ 9367 h 10000"/>
              <a:gd name="connsiteX142" fmla="*/ 2338 w 10000"/>
              <a:gd name="connsiteY142" fmla="*/ 9384 h 10000"/>
              <a:gd name="connsiteX143" fmla="*/ 2012 w 10000"/>
              <a:gd name="connsiteY143" fmla="*/ 9143 h 10000"/>
              <a:gd name="connsiteX144" fmla="*/ 2277 w 10000"/>
              <a:gd name="connsiteY144" fmla="*/ 8899 h 10000"/>
              <a:gd name="connsiteX145" fmla="*/ 2304 w 10000"/>
              <a:gd name="connsiteY145" fmla="*/ 8705 h 10000"/>
              <a:gd name="connsiteX146" fmla="*/ 2304 w 10000"/>
              <a:gd name="connsiteY146" fmla="*/ 8494 h 10000"/>
              <a:gd name="connsiteX147" fmla="*/ 2313 w 10000"/>
              <a:gd name="connsiteY147" fmla="*/ 8349 h 10000"/>
              <a:gd name="connsiteX148" fmla="*/ 2491 w 10000"/>
              <a:gd name="connsiteY148" fmla="*/ 8283 h 10000"/>
              <a:gd name="connsiteX149" fmla="*/ 2399 w 10000"/>
              <a:gd name="connsiteY149" fmla="*/ 7977 h 10000"/>
              <a:gd name="connsiteX150" fmla="*/ 2198 w 10000"/>
              <a:gd name="connsiteY150" fmla="*/ 7900 h 10000"/>
              <a:gd name="connsiteX151" fmla="*/ 2107 w 10000"/>
              <a:gd name="connsiteY151" fmla="*/ 7848 h 10000"/>
              <a:gd name="connsiteX152" fmla="*/ 1969 w 10000"/>
              <a:gd name="connsiteY152" fmla="*/ 7900 h 10000"/>
              <a:gd name="connsiteX153" fmla="*/ 1677 w 10000"/>
              <a:gd name="connsiteY153" fmla="*/ 7817 h 10000"/>
              <a:gd name="connsiteX154" fmla="*/ 1446 w 10000"/>
              <a:gd name="connsiteY154" fmla="*/ 7508 h 10000"/>
              <a:gd name="connsiteX155" fmla="*/ 1260 w 10000"/>
              <a:gd name="connsiteY155" fmla="*/ 7411 h 10000"/>
              <a:gd name="connsiteX156" fmla="*/ 1183 w 10000"/>
              <a:gd name="connsiteY156" fmla="*/ 7136 h 10000"/>
              <a:gd name="connsiteX157" fmla="*/ 1011 w 10000"/>
              <a:gd name="connsiteY157" fmla="*/ 7106 h 10000"/>
              <a:gd name="connsiteX158" fmla="*/ 852 w 10000"/>
              <a:gd name="connsiteY158" fmla="*/ 7199 h 10000"/>
              <a:gd name="connsiteX159" fmla="*/ 758 w 10000"/>
              <a:gd name="connsiteY159" fmla="*/ 7249 h 10000"/>
              <a:gd name="connsiteX160" fmla="*/ 712 w 10000"/>
              <a:gd name="connsiteY160" fmla="*/ 7121 h 10000"/>
              <a:gd name="connsiteX161" fmla="*/ 621 w 10000"/>
              <a:gd name="connsiteY161" fmla="*/ 7007 h 10000"/>
              <a:gd name="connsiteX162" fmla="*/ 852 w 10000"/>
              <a:gd name="connsiteY162" fmla="*/ 6976 h 10000"/>
              <a:gd name="connsiteX163" fmla="*/ 834 w 10000"/>
              <a:gd name="connsiteY163" fmla="*/ 6893 h 10000"/>
              <a:gd name="connsiteX164" fmla="*/ 779 w 10000"/>
              <a:gd name="connsiteY164" fmla="*/ 6845 h 10000"/>
              <a:gd name="connsiteX165" fmla="*/ 712 w 10000"/>
              <a:gd name="connsiteY165" fmla="*/ 6780 h 10000"/>
              <a:gd name="connsiteX166" fmla="*/ 583 w 10000"/>
              <a:gd name="connsiteY166" fmla="*/ 6458 h 10000"/>
              <a:gd name="connsiteX167" fmla="*/ 414 w 10000"/>
              <a:gd name="connsiteY167" fmla="*/ 6280 h 10000"/>
              <a:gd name="connsiteX168" fmla="*/ 243 w 10000"/>
              <a:gd name="connsiteY168" fmla="*/ 6280 h 10000"/>
              <a:gd name="connsiteX169" fmla="*/ 51 w 10000"/>
              <a:gd name="connsiteY169" fmla="*/ 6280 h 10000"/>
              <a:gd name="connsiteX170" fmla="*/ 0 w 10000"/>
              <a:gd name="connsiteY170" fmla="*/ 6036 h 10000"/>
              <a:gd name="connsiteX171" fmla="*/ 107 w 10000"/>
              <a:gd name="connsiteY171"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088 w 10000"/>
              <a:gd name="connsiteY69" fmla="*/ 2057 h 10000"/>
              <a:gd name="connsiteX70" fmla="*/ 9386 w 10000"/>
              <a:gd name="connsiteY70" fmla="*/ 1650 h 10000"/>
              <a:gd name="connsiteX71" fmla="*/ 9344 w 10000"/>
              <a:gd name="connsiteY71" fmla="*/ 1719 h 10000"/>
              <a:gd name="connsiteX72" fmla="*/ 9102 w 10000"/>
              <a:gd name="connsiteY72" fmla="*/ 1489 h 10000"/>
              <a:gd name="connsiteX73" fmla="*/ 9219 w 10000"/>
              <a:gd name="connsiteY73" fmla="*/ 940 h 10000"/>
              <a:gd name="connsiteX74" fmla="*/ 8958 w 10000"/>
              <a:gd name="connsiteY74" fmla="*/ 600 h 10000"/>
              <a:gd name="connsiteX75" fmla="*/ 9336 w 10000"/>
              <a:gd name="connsiteY75" fmla="*/ 276 h 10000"/>
              <a:gd name="connsiteX76" fmla="*/ 9292 w 10000"/>
              <a:gd name="connsiteY76" fmla="*/ 49 h 10000"/>
              <a:gd name="connsiteX77" fmla="*/ 9459 w 10000"/>
              <a:gd name="connsiteY77" fmla="*/ 179 h 10000"/>
              <a:gd name="connsiteX78" fmla="*/ 9371 w 10000"/>
              <a:gd name="connsiteY78" fmla="*/ 617 h 10000"/>
              <a:gd name="connsiteX79" fmla="*/ 9484 w 10000"/>
              <a:gd name="connsiteY79" fmla="*/ 679 h 10000"/>
              <a:gd name="connsiteX80" fmla="*/ 10000 w 10000"/>
              <a:gd name="connsiteY80" fmla="*/ 825 h 10000"/>
              <a:gd name="connsiteX81" fmla="*/ 9542 w 10000"/>
              <a:gd name="connsiteY81" fmla="*/ 454 h 10000"/>
              <a:gd name="connsiteX82" fmla="*/ 9875 w 10000"/>
              <a:gd name="connsiteY82" fmla="*/ 470 h 10000"/>
              <a:gd name="connsiteX83" fmla="*/ 9811 w 10000"/>
              <a:gd name="connsiteY83" fmla="*/ 324 h 10000"/>
              <a:gd name="connsiteX84" fmla="*/ 10000 w 10000"/>
              <a:gd name="connsiteY84" fmla="*/ 260 h 10000"/>
              <a:gd name="connsiteX85" fmla="*/ 7293 w 10000"/>
              <a:gd name="connsiteY85" fmla="*/ 6519 h 10000"/>
              <a:gd name="connsiteX86" fmla="*/ 6844 w 10000"/>
              <a:gd name="connsiteY86" fmla="*/ 6260 h 10000"/>
              <a:gd name="connsiteX87" fmla="*/ 6406 w 10000"/>
              <a:gd name="connsiteY87" fmla="*/ 6458 h 10000"/>
              <a:gd name="connsiteX88" fmla="*/ 6298 w 10000"/>
              <a:gd name="connsiteY88" fmla="*/ 6390 h 10000"/>
              <a:gd name="connsiteX89" fmla="*/ 5878 w 10000"/>
              <a:gd name="connsiteY89" fmla="*/ 3850 h 10000"/>
              <a:gd name="connsiteX90" fmla="*/ 6080 w 10000"/>
              <a:gd name="connsiteY90" fmla="*/ 6554 h 10000"/>
              <a:gd name="connsiteX91" fmla="*/ 5673 w 10000"/>
              <a:gd name="connsiteY91" fmla="*/ 6618 h 10000"/>
              <a:gd name="connsiteX92" fmla="*/ 5522 w 10000"/>
              <a:gd name="connsiteY92" fmla="*/ 6554 h 10000"/>
              <a:gd name="connsiteX93" fmla="*/ 5479 w 10000"/>
              <a:gd name="connsiteY93" fmla="*/ 6618 h 10000"/>
              <a:gd name="connsiteX94" fmla="*/ 5699 w 10000"/>
              <a:gd name="connsiteY94" fmla="*/ 6862 h 10000"/>
              <a:gd name="connsiteX95" fmla="*/ 5547 w 10000"/>
              <a:gd name="connsiteY95" fmla="*/ 7007 h 10000"/>
              <a:gd name="connsiteX96" fmla="*/ 5561 w 10000"/>
              <a:gd name="connsiteY96" fmla="*/ 7216 h 10000"/>
              <a:gd name="connsiteX97" fmla="*/ 5791 w 10000"/>
              <a:gd name="connsiteY97" fmla="*/ 7233 h 10000"/>
              <a:gd name="connsiteX98" fmla="*/ 5886 w 10000"/>
              <a:gd name="connsiteY98" fmla="*/ 7429 h 10000"/>
              <a:gd name="connsiteX99" fmla="*/ 5834 w 10000"/>
              <a:gd name="connsiteY99" fmla="*/ 7571 h 10000"/>
              <a:gd name="connsiteX100" fmla="*/ 5673 w 10000"/>
              <a:gd name="connsiteY100" fmla="*/ 7475 h 10000"/>
              <a:gd name="connsiteX101" fmla="*/ 5522 w 10000"/>
              <a:gd name="connsiteY101" fmla="*/ 7555 h 10000"/>
              <a:gd name="connsiteX102" fmla="*/ 5402 w 10000"/>
              <a:gd name="connsiteY102" fmla="*/ 7475 h 10000"/>
              <a:gd name="connsiteX103" fmla="*/ 5338 w 10000"/>
              <a:gd name="connsiteY103" fmla="*/ 7346 h 10000"/>
              <a:gd name="connsiteX104" fmla="*/ 5188 w 10000"/>
              <a:gd name="connsiteY104" fmla="*/ 7429 h 10000"/>
              <a:gd name="connsiteX105" fmla="*/ 5053 w 10000"/>
              <a:gd name="connsiteY105" fmla="*/ 7346 h 10000"/>
              <a:gd name="connsiteX106" fmla="*/ 4938 w 10000"/>
              <a:gd name="connsiteY106" fmla="*/ 7475 h 10000"/>
              <a:gd name="connsiteX107" fmla="*/ 4760 w 10000"/>
              <a:gd name="connsiteY107" fmla="*/ 7490 h 10000"/>
              <a:gd name="connsiteX108" fmla="*/ 4641 w 10000"/>
              <a:gd name="connsiteY108" fmla="*/ 7346 h 10000"/>
              <a:gd name="connsiteX109" fmla="*/ 4022 w 10000"/>
              <a:gd name="connsiteY109" fmla="*/ 7297 h 10000"/>
              <a:gd name="connsiteX110" fmla="*/ 3946 w 10000"/>
              <a:gd name="connsiteY110" fmla="*/ 7379 h 10000"/>
              <a:gd name="connsiteX111" fmla="*/ 3889 w 10000"/>
              <a:gd name="connsiteY111" fmla="*/ 7379 h 10000"/>
              <a:gd name="connsiteX112" fmla="*/ 3782 w 10000"/>
              <a:gd name="connsiteY112" fmla="*/ 7541 h 10000"/>
              <a:gd name="connsiteX113" fmla="*/ 3800 w 10000"/>
              <a:gd name="connsiteY113" fmla="*/ 7702 h 10000"/>
              <a:gd name="connsiteX114" fmla="*/ 3731 w 10000"/>
              <a:gd name="connsiteY114" fmla="*/ 7702 h 10000"/>
              <a:gd name="connsiteX115" fmla="*/ 3677 w 10000"/>
              <a:gd name="connsiteY115" fmla="*/ 7571 h 10000"/>
              <a:gd name="connsiteX116" fmla="*/ 3592 w 10000"/>
              <a:gd name="connsiteY116" fmla="*/ 7589 h 10000"/>
              <a:gd name="connsiteX117" fmla="*/ 3564 w 10000"/>
              <a:gd name="connsiteY117" fmla="*/ 8058 h 10000"/>
              <a:gd name="connsiteX118" fmla="*/ 3663 w 10000"/>
              <a:gd name="connsiteY118" fmla="*/ 8204 h 10000"/>
              <a:gd name="connsiteX119" fmla="*/ 3663 w 10000"/>
              <a:gd name="connsiteY119" fmla="*/ 8333 h 10000"/>
              <a:gd name="connsiteX120" fmla="*/ 3759 w 10000"/>
              <a:gd name="connsiteY120" fmla="*/ 8317 h 10000"/>
              <a:gd name="connsiteX121" fmla="*/ 3889 w 10000"/>
              <a:gd name="connsiteY121" fmla="*/ 8250 h 10000"/>
              <a:gd name="connsiteX122" fmla="*/ 4007 w 10000"/>
              <a:gd name="connsiteY122" fmla="*/ 8463 h 10000"/>
              <a:gd name="connsiteX123" fmla="*/ 4090 w 10000"/>
              <a:gd name="connsiteY123" fmla="*/ 8593 h 10000"/>
              <a:gd name="connsiteX124" fmla="*/ 4174 w 10000"/>
              <a:gd name="connsiteY124" fmla="*/ 8770 h 10000"/>
              <a:gd name="connsiteX125" fmla="*/ 4322 w 10000"/>
              <a:gd name="connsiteY125" fmla="*/ 8800 h 10000"/>
              <a:gd name="connsiteX126" fmla="*/ 4132 w 10000"/>
              <a:gd name="connsiteY126" fmla="*/ 8949 h 10000"/>
              <a:gd name="connsiteX127" fmla="*/ 4007 w 10000"/>
              <a:gd name="connsiteY127" fmla="*/ 8819 h 10000"/>
              <a:gd name="connsiteX128" fmla="*/ 3871 w 10000"/>
              <a:gd name="connsiteY128" fmla="*/ 9352 h 10000"/>
              <a:gd name="connsiteX129" fmla="*/ 4031 w 10000"/>
              <a:gd name="connsiteY129" fmla="*/ 9483 h 10000"/>
              <a:gd name="connsiteX130" fmla="*/ 4174 w 10000"/>
              <a:gd name="connsiteY130" fmla="*/ 10000 h 10000"/>
              <a:gd name="connsiteX131" fmla="*/ 4048 w 10000"/>
              <a:gd name="connsiteY131" fmla="*/ 9903 h 10000"/>
              <a:gd name="connsiteX132" fmla="*/ 3916 w 10000"/>
              <a:gd name="connsiteY132" fmla="*/ 9854 h 10000"/>
              <a:gd name="connsiteX133" fmla="*/ 3759 w 10000"/>
              <a:gd name="connsiteY133" fmla="*/ 9823 h 10000"/>
              <a:gd name="connsiteX134" fmla="*/ 3663 w 10000"/>
              <a:gd name="connsiteY134" fmla="*/ 9772 h 10000"/>
              <a:gd name="connsiteX135" fmla="*/ 3551 w 10000"/>
              <a:gd name="connsiteY135" fmla="*/ 9740 h 10000"/>
              <a:gd name="connsiteX136" fmla="*/ 3462 w 10000"/>
              <a:gd name="connsiteY136" fmla="*/ 9564 h 10000"/>
              <a:gd name="connsiteX137" fmla="*/ 3266 w 10000"/>
              <a:gd name="connsiteY137" fmla="*/ 9677 h 10000"/>
              <a:gd name="connsiteX138" fmla="*/ 3080 w 10000"/>
              <a:gd name="connsiteY138" fmla="*/ 9662 h 10000"/>
              <a:gd name="connsiteX139" fmla="*/ 2962 w 10000"/>
              <a:gd name="connsiteY139" fmla="*/ 9515 h 10000"/>
              <a:gd name="connsiteX140" fmla="*/ 2657 w 10000"/>
              <a:gd name="connsiteY140" fmla="*/ 9367 h 10000"/>
              <a:gd name="connsiteX141" fmla="*/ 2338 w 10000"/>
              <a:gd name="connsiteY141" fmla="*/ 9384 h 10000"/>
              <a:gd name="connsiteX142" fmla="*/ 2012 w 10000"/>
              <a:gd name="connsiteY142" fmla="*/ 9143 h 10000"/>
              <a:gd name="connsiteX143" fmla="*/ 2277 w 10000"/>
              <a:gd name="connsiteY143" fmla="*/ 8899 h 10000"/>
              <a:gd name="connsiteX144" fmla="*/ 2304 w 10000"/>
              <a:gd name="connsiteY144" fmla="*/ 8705 h 10000"/>
              <a:gd name="connsiteX145" fmla="*/ 2304 w 10000"/>
              <a:gd name="connsiteY145" fmla="*/ 8494 h 10000"/>
              <a:gd name="connsiteX146" fmla="*/ 2313 w 10000"/>
              <a:gd name="connsiteY146" fmla="*/ 8349 h 10000"/>
              <a:gd name="connsiteX147" fmla="*/ 2491 w 10000"/>
              <a:gd name="connsiteY147" fmla="*/ 8283 h 10000"/>
              <a:gd name="connsiteX148" fmla="*/ 2399 w 10000"/>
              <a:gd name="connsiteY148" fmla="*/ 7977 h 10000"/>
              <a:gd name="connsiteX149" fmla="*/ 2198 w 10000"/>
              <a:gd name="connsiteY149" fmla="*/ 7900 h 10000"/>
              <a:gd name="connsiteX150" fmla="*/ 2107 w 10000"/>
              <a:gd name="connsiteY150" fmla="*/ 7848 h 10000"/>
              <a:gd name="connsiteX151" fmla="*/ 1969 w 10000"/>
              <a:gd name="connsiteY151" fmla="*/ 7900 h 10000"/>
              <a:gd name="connsiteX152" fmla="*/ 1677 w 10000"/>
              <a:gd name="connsiteY152" fmla="*/ 7817 h 10000"/>
              <a:gd name="connsiteX153" fmla="*/ 1446 w 10000"/>
              <a:gd name="connsiteY153" fmla="*/ 7508 h 10000"/>
              <a:gd name="connsiteX154" fmla="*/ 1260 w 10000"/>
              <a:gd name="connsiteY154" fmla="*/ 7411 h 10000"/>
              <a:gd name="connsiteX155" fmla="*/ 1183 w 10000"/>
              <a:gd name="connsiteY155" fmla="*/ 7136 h 10000"/>
              <a:gd name="connsiteX156" fmla="*/ 1011 w 10000"/>
              <a:gd name="connsiteY156" fmla="*/ 7106 h 10000"/>
              <a:gd name="connsiteX157" fmla="*/ 852 w 10000"/>
              <a:gd name="connsiteY157" fmla="*/ 7199 h 10000"/>
              <a:gd name="connsiteX158" fmla="*/ 758 w 10000"/>
              <a:gd name="connsiteY158" fmla="*/ 7249 h 10000"/>
              <a:gd name="connsiteX159" fmla="*/ 712 w 10000"/>
              <a:gd name="connsiteY159" fmla="*/ 7121 h 10000"/>
              <a:gd name="connsiteX160" fmla="*/ 621 w 10000"/>
              <a:gd name="connsiteY160" fmla="*/ 7007 h 10000"/>
              <a:gd name="connsiteX161" fmla="*/ 852 w 10000"/>
              <a:gd name="connsiteY161" fmla="*/ 6976 h 10000"/>
              <a:gd name="connsiteX162" fmla="*/ 834 w 10000"/>
              <a:gd name="connsiteY162" fmla="*/ 6893 h 10000"/>
              <a:gd name="connsiteX163" fmla="*/ 779 w 10000"/>
              <a:gd name="connsiteY163" fmla="*/ 6845 h 10000"/>
              <a:gd name="connsiteX164" fmla="*/ 712 w 10000"/>
              <a:gd name="connsiteY164" fmla="*/ 6780 h 10000"/>
              <a:gd name="connsiteX165" fmla="*/ 583 w 10000"/>
              <a:gd name="connsiteY165" fmla="*/ 6458 h 10000"/>
              <a:gd name="connsiteX166" fmla="*/ 414 w 10000"/>
              <a:gd name="connsiteY166" fmla="*/ 6280 h 10000"/>
              <a:gd name="connsiteX167" fmla="*/ 243 w 10000"/>
              <a:gd name="connsiteY167" fmla="*/ 6280 h 10000"/>
              <a:gd name="connsiteX168" fmla="*/ 51 w 10000"/>
              <a:gd name="connsiteY168" fmla="*/ 6280 h 10000"/>
              <a:gd name="connsiteX169" fmla="*/ 0 w 10000"/>
              <a:gd name="connsiteY169" fmla="*/ 6036 h 10000"/>
              <a:gd name="connsiteX170" fmla="*/ 107 w 10000"/>
              <a:gd name="connsiteY170"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386 w 10000"/>
              <a:gd name="connsiteY69" fmla="*/ 1650 h 10000"/>
              <a:gd name="connsiteX70" fmla="*/ 9344 w 10000"/>
              <a:gd name="connsiteY70" fmla="*/ 1719 h 10000"/>
              <a:gd name="connsiteX71" fmla="*/ 9102 w 10000"/>
              <a:gd name="connsiteY71" fmla="*/ 1489 h 10000"/>
              <a:gd name="connsiteX72" fmla="*/ 9219 w 10000"/>
              <a:gd name="connsiteY72" fmla="*/ 940 h 10000"/>
              <a:gd name="connsiteX73" fmla="*/ 8958 w 10000"/>
              <a:gd name="connsiteY73" fmla="*/ 600 h 10000"/>
              <a:gd name="connsiteX74" fmla="*/ 9336 w 10000"/>
              <a:gd name="connsiteY74" fmla="*/ 276 h 10000"/>
              <a:gd name="connsiteX75" fmla="*/ 9292 w 10000"/>
              <a:gd name="connsiteY75" fmla="*/ 49 h 10000"/>
              <a:gd name="connsiteX76" fmla="*/ 9459 w 10000"/>
              <a:gd name="connsiteY76" fmla="*/ 179 h 10000"/>
              <a:gd name="connsiteX77" fmla="*/ 9371 w 10000"/>
              <a:gd name="connsiteY77" fmla="*/ 617 h 10000"/>
              <a:gd name="connsiteX78" fmla="*/ 9484 w 10000"/>
              <a:gd name="connsiteY78" fmla="*/ 679 h 10000"/>
              <a:gd name="connsiteX79" fmla="*/ 10000 w 10000"/>
              <a:gd name="connsiteY79" fmla="*/ 825 h 10000"/>
              <a:gd name="connsiteX80" fmla="*/ 9542 w 10000"/>
              <a:gd name="connsiteY80" fmla="*/ 454 h 10000"/>
              <a:gd name="connsiteX81" fmla="*/ 9875 w 10000"/>
              <a:gd name="connsiteY81" fmla="*/ 470 h 10000"/>
              <a:gd name="connsiteX82" fmla="*/ 9811 w 10000"/>
              <a:gd name="connsiteY82" fmla="*/ 324 h 10000"/>
              <a:gd name="connsiteX83" fmla="*/ 10000 w 10000"/>
              <a:gd name="connsiteY83" fmla="*/ 260 h 10000"/>
              <a:gd name="connsiteX84" fmla="*/ 7293 w 10000"/>
              <a:gd name="connsiteY84" fmla="*/ 6519 h 10000"/>
              <a:gd name="connsiteX85" fmla="*/ 6844 w 10000"/>
              <a:gd name="connsiteY85" fmla="*/ 6260 h 10000"/>
              <a:gd name="connsiteX86" fmla="*/ 6406 w 10000"/>
              <a:gd name="connsiteY86" fmla="*/ 6458 h 10000"/>
              <a:gd name="connsiteX87" fmla="*/ 6298 w 10000"/>
              <a:gd name="connsiteY87" fmla="*/ 6390 h 10000"/>
              <a:gd name="connsiteX88" fmla="*/ 5878 w 10000"/>
              <a:gd name="connsiteY88" fmla="*/ 3850 h 10000"/>
              <a:gd name="connsiteX89" fmla="*/ 6080 w 10000"/>
              <a:gd name="connsiteY89" fmla="*/ 6554 h 10000"/>
              <a:gd name="connsiteX90" fmla="*/ 5673 w 10000"/>
              <a:gd name="connsiteY90" fmla="*/ 6618 h 10000"/>
              <a:gd name="connsiteX91" fmla="*/ 5522 w 10000"/>
              <a:gd name="connsiteY91" fmla="*/ 6554 h 10000"/>
              <a:gd name="connsiteX92" fmla="*/ 5479 w 10000"/>
              <a:gd name="connsiteY92" fmla="*/ 6618 h 10000"/>
              <a:gd name="connsiteX93" fmla="*/ 5699 w 10000"/>
              <a:gd name="connsiteY93" fmla="*/ 6862 h 10000"/>
              <a:gd name="connsiteX94" fmla="*/ 5547 w 10000"/>
              <a:gd name="connsiteY94" fmla="*/ 7007 h 10000"/>
              <a:gd name="connsiteX95" fmla="*/ 5561 w 10000"/>
              <a:gd name="connsiteY95" fmla="*/ 7216 h 10000"/>
              <a:gd name="connsiteX96" fmla="*/ 5791 w 10000"/>
              <a:gd name="connsiteY96" fmla="*/ 7233 h 10000"/>
              <a:gd name="connsiteX97" fmla="*/ 5886 w 10000"/>
              <a:gd name="connsiteY97" fmla="*/ 7429 h 10000"/>
              <a:gd name="connsiteX98" fmla="*/ 5834 w 10000"/>
              <a:gd name="connsiteY98" fmla="*/ 7571 h 10000"/>
              <a:gd name="connsiteX99" fmla="*/ 5673 w 10000"/>
              <a:gd name="connsiteY99" fmla="*/ 7475 h 10000"/>
              <a:gd name="connsiteX100" fmla="*/ 5522 w 10000"/>
              <a:gd name="connsiteY100" fmla="*/ 7555 h 10000"/>
              <a:gd name="connsiteX101" fmla="*/ 5402 w 10000"/>
              <a:gd name="connsiteY101" fmla="*/ 7475 h 10000"/>
              <a:gd name="connsiteX102" fmla="*/ 5338 w 10000"/>
              <a:gd name="connsiteY102" fmla="*/ 7346 h 10000"/>
              <a:gd name="connsiteX103" fmla="*/ 5188 w 10000"/>
              <a:gd name="connsiteY103" fmla="*/ 7429 h 10000"/>
              <a:gd name="connsiteX104" fmla="*/ 5053 w 10000"/>
              <a:gd name="connsiteY104" fmla="*/ 7346 h 10000"/>
              <a:gd name="connsiteX105" fmla="*/ 4938 w 10000"/>
              <a:gd name="connsiteY105" fmla="*/ 7475 h 10000"/>
              <a:gd name="connsiteX106" fmla="*/ 4760 w 10000"/>
              <a:gd name="connsiteY106" fmla="*/ 7490 h 10000"/>
              <a:gd name="connsiteX107" fmla="*/ 4641 w 10000"/>
              <a:gd name="connsiteY107" fmla="*/ 7346 h 10000"/>
              <a:gd name="connsiteX108" fmla="*/ 4022 w 10000"/>
              <a:gd name="connsiteY108" fmla="*/ 7297 h 10000"/>
              <a:gd name="connsiteX109" fmla="*/ 3946 w 10000"/>
              <a:gd name="connsiteY109" fmla="*/ 7379 h 10000"/>
              <a:gd name="connsiteX110" fmla="*/ 3889 w 10000"/>
              <a:gd name="connsiteY110" fmla="*/ 7379 h 10000"/>
              <a:gd name="connsiteX111" fmla="*/ 3782 w 10000"/>
              <a:gd name="connsiteY111" fmla="*/ 7541 h 10000"/>
              <a:gd name="connsiteX112" fmla="*/ 3800 w 10000"/>
              <a:gd name="connsiteY112" fmla="*/ 7702 h 10000"/>
              <a:gd name="connsiteX113" fmla="*/ 3731 w 10000"/>
              <a:gd name="connsiteY113" fmla="*/ 7702 h 10000"/>
              <a:gd name="connsiteX114" fmla="*/ 3677 w 10000"/>
              <a:gd name="connsiteY114" fmla="*/ 7571 h 10000"/>
              <a:gd name="connsiteX115" fmla="*/ 3592 w 10000"/>
              <a:gd name="connsiteY115" fmla="*/ 7589 h 10000"/>
              <a:gd name="connsiteX116" fmla="*/ 3564 w 10000"/>
              <a:gd name="connsiteY116" fmla="*/ 8058 h 10000"/>
              <a:gd name="connsiteX117" fmla="*/ 3663 w 10000"/>
              <a:gd name="connsiteY117" fmla="*/ 8204 h 10000"/>
              <a:gd name="connsiteX118" fmla="*/ 3663 w 10000"/>
              <a:gd name="connsiteY118" fmla="*/ 8333 h 10000"/>
              <a:gd name="connsiteX119" fmla="*/ 3759 w 10000"/>
              <a:gd name="connsiteY119" fmla="*/ 8317 h 10000"/>
              <a:gd name="connsiteX120" fmla="*/ 3889 w 10000"/>
              <a:gd name="connsiteY120" fmla="*/ 8250 h 10000"/>
              <a:gd name="connsiteX121" fmla="*/ 4007 w 10000"/>
              <a:gd name="connsiteY121" fmla="*/ 8463 h 10000"/>
              <a:gd name="connsiteX122" fmla="*/ 4090 w 10000"/>
              <a:gd name="connsiteY122" fmla="*/ 8593 h 10000"/>
              <a:gd name="connsiteX123" fmla="*/ 4174 w 10000"/>
              <a:gd name="connsiteY123" fmla="*/ 8770 h 10000"/>
              <a:gd name="connsiteX124" fmla="*/ 4322 w 10000"/>
              <a:gd name="connsiteY124" fmla="*/ 8800 h 10000"/>
              <a:gd name="connsiteX125" fmla="*/ 4132 w 10000"/>
              <a:gd name="connsiteY125" fmla="*/ 8949 h 10000"/>
              <a:gd name="connsiteX126" fmla="*/ 4007 w 10000"/>
              <a:gd name="connsiteY126" fmla="*/ 8819 h 10000"/>
              <a:gd name="connsiteX127" fmla="*/ 3871 w 10000"/>
              <a:gd name="connsiteY127" fmla="*/ 9352 h 10000"/>
              <a:gd name="connsiteX128" fmla="*/ 4031 w 10000"/>
              <a:gd name="connsiteY128" fmla="*/ 9483 h 10000"/>
              <a:gd name="connsiteX129" fmla="*/ 4174 w 10000"/>
              <a:gd name="connsiteY129" fmla="*/ 10000 h 10000"/>
              <a:gd name="connsiteX130" fmla="*/ 4048 w 10000"/>
              <a:gd name="connsiteY130" fmla="*/ 9903 h 10000"/>
              <a:gd name="connsiteX131" fmla="*/ 3916 w 10000"/>
              <a:gd name="connsiteY131" fmla="*/ 9854 h 10000"/>
              <a:gd name="connsiteX132" fmla="*/ 3759 w 10000"/>
              <a:gd name="connsiteY132" fmla="*/ 9823 h 10000"/>
              <a:gd name="connsiteX133" fmla="*/ 3663 w 10000"/>
              <a:gd name="connsiteY133" fmla="*/ 9772 h 10000"/>
              <a:gd name="connsiteX134" fmla="*/ 3551 w 10000"/>
              <a:gd name="connsiteY134" fmla="*/ 9740 h 10000"/>
              <a:gd name="connsiteX135" fmla="*/ 3462 w 10000"/>
              <a:gd name="connsiteY135" fmla="*/ 9564 h 10000"/>
              <a:gd name="connsiteX136" fmla="*/ 3266 w 10000"/>
              <a:gd name="connsiteY136" fmla="*/ 9677 h 10000"/>
              <a:gd name="connsiteX137" fmla="*/ 3080 w 10000"/>
              <a:gd name="connsiteY137" fmla="*/ 9662 h 10000"/>
              <a:gd name="connsiteX138" fmla="*/ 2962 w 10000"/>
              <a:gd name="connsiteY138" fmla="*/ 9515 h 10000"/>
              <a:gd name="connsiteX139" fmla="*/ 2657 w 10000"/>
              <a:gd name="connsiteY139" fmla="*/ 9367 h 10000"/>
              <a:gd name="connsiteX140" fmla="*/ 2338 w 10000"/>
              <a:gd name="connsiteY140" fmla="*/ 9384 h 10000"/>
              <a:gd name="connsiteX141" fmla="*/ 2012 w 10000"/>
              <a:gd name="connsiteY141" fmla="*/ 9143 h 10000"/>
              <a:gd name="connsiteX142" fmla="*/ 2277 w 10000"/>
              <a:gd name="connsiteY142" fmla="*/ 8899 h 10000"/>
              <a:gd name="connsiteX143" fmla="*/ 2304 w 10000"/>
              <a:gd name="connsiteY143" fmla="*/ 8705 h 10000"/>
              <a:gd name="connsiteX144" fmla="*/ 2304 w 10000"/>
              <a:gd name="connsiteY144" fmla="*/ 8494 h 10000"/>
              <a:gd name="connsiteX145" fmla="*/ 2313 w 10000"/>
              <a:gd name="connsiteY145" fmla="*/ 8349 h 10000"/>
              <a:gd name="connsiteX146" fmla="*/ 2491 w 10000"/>
              <a:gd name="connsiteY146" fmla="*/ 8283 h 10000"/>
              <a:gd name="connsiteX147" fmla="*/ 2399 w 10000"/>
              <a:gd name="connsiteY147" fmla="*/ 7977 h 10000"/>
              <a:gd name="connsiteX148" fmla="*/ 2198 w 10000"/>
              <a:gd name="connsiteY148" fmla="*/ 7900 h 10000"/>
              <a:gd name="connsiteX149" fmla="*/ 2107 w 10000"/>
              <a:gd name="connsiteY149" fmla="*/ 7848 h 10000"/>
              <a:gd name="connsiteX150" fmla="*/ 1969 w 10000"/>
              <a:gd name="connsiteY150" fmla="*/ 7900 h 10000"/>
              <a:gd name="connsiteX151" fmla="*/ 1677 w 10000"/>
              <a:gd name="connsiteY151" fmla="*/ 7817 h 10000"/>
              <a:gd name="connsiteX152" fmla="*/ 1446 w 10000"/>
              <a:gd name="connsiteY152" fmla="*/ 7508 h 10000"/>
              <a:gd name="connsiteX153" fmla="*/ 1260 w 10000"/>
              <a:gd name="connsiteY153" fmla="*/ 7411 h 10000"/>
              <a:gd name="connsiteX154" fmla="*/ 1183 w 10000"/>
              <a:gd name="connsiteY154" fmla="*/ 7136 h 10000"/>
              <a:gd name="connsiteX155" fmla="*/ 1011 w 10000"/>
              <a:gd name="connsiteY155" fmla="*/ 7106 h 10000"/>
              <a:gd name="connsiteX156" fmla="*/ 852 w 10000"/>
              <a:gd name="connsiteY156" fmla="*/ 7199 h 10000"/>
              <a:gd name="connsiteX157" fmla="*/ 758 w 10000"/>
              <a:gd name="connsiteY157" fmla="*/ 7249 h 10000"/>
              <a:gd name="connsiteX158" fmla="*/ 712 w 10000"/>
              <a:gd name="connsiteY158" fmla="*/ 7121 h 10000"/>
              <a:gd name="connsiteX159" fmla="*/ 621 w 10000"/>
              <a:gd name="connsiteY159" fmla="*/ 7007 h 10000"/>
              <a:gd name="connsiteX160" fmla="*/ 852 w 10000"/>
              <a:gd name="connsiteY160" fmla="*/ 6976 h 10000"/>
              <a:gd name="connsiteX161" fmla="*/ 834 w 10000"/>
              <a:gd name="connsiteY161" fmla="*/ 6893 h 10000"/>
              <a:gd name="connsiteX162" fmla="*/ 779 w 10000"/>
              <a:gd name="connsiteY162" fmla="*/ 6845 h 10000"/>
              <a:gd name="connsiteX163" fmla="*/ 712 w 10000"/>
              <a:gd name="connsiteY163" fmla="*/ 6780 h 10000"/>
              <a:gd name="connsiteX164" fmla="*/ 583 w 10000"/>
              <a:gd name="connsiteY164" fmla="*/ 6458 h 10000"/>
              <a:gd name="connsiteX165" fmla="*/ 414 w 10000"/>
              <a:gd name="connsiteY165" fmla="*/ 6280 h 10000"/>
              <a:gd name="connsiteX166" fmla="*/ 243 w 10000"/>
              <a:gd name="connsiteY166" fmla="*/ 6280 h 10000"/>
              <a:gd name="connsiteX167" fmla="*/ 51 w 10000"/>
              <a:gd name="connsiteY167" fmla="*/ 6280 h 10000"/>
              <a:gd name="connsiteX168" fmla="*/ 0 w 10000"/>
              <a:gd name="connsiteY168" fmla="*/ 6036 h 10000"/>
              <a:gd name="connsiteX169" fmla="*/ 107 w 10000"/>
              <a:gd name="connsiteY169"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8835 w 10000"/>
              <a:gd name="connsiteY68" fmla="*/ 1555 h 10000"/>
              <a:gd name="connsiteX69" fmla="*/ 9344 w 10000"/>
              <a:gd name="connsiteY69" fmla="*/ 1719 h 10000"/>
              <a:gd name="connsiteX70" fmla="*/ 9102 w 10000"/>
              <a:gd name="connsiteY70" fmla="*/ 1489 h 10000"/>
              <a:gd name="connsiteX71" fmla="*/ 9219 w 10000"/>
              <a:gd name="connsiteY71" fmla="*/ 940 h 10000"/>
              <a:gd name="connsiteX72" fmla="*/ 8958 w 10000"/>
              <a:gd name="connsiteY72" fmla="*/ 600 h 10000"/>
              <a:gd name="connsiteX73" fmla="*/ 9336 w 10000"/>
              <a:gd name="connsiteY73" fmla="*/ 276 h 10000"/>
              <a:gd name="connsiteX74" fmla="*/ 9292 w 10000"/>
              <a:gd name="connsiteY74" fmla="*/ 49 h 10000"/>
              <a:gd name="connsiteX75" fmla="*/ 9459 w 10000"/>
              <a:gd name="connsiteY75" fmla="*/ 179 h 10000"/>
              <a:gd name="connsiteX76" fmla="*/ 9371 w 10000"/>
              <a:gd name="connsiteY76" fmla="*/ 617 h 10000"/>
              <a:gd name="connsiteX77" fmla="*/ 9484 w 10000"/>
              <a:gd name="connsiteY77" fmla="*/ 679 h 10000"/>
              <a:gd name="connsiteX78" fmla="*/ 10000 w 10000"/>
              <a:gd name="connsiteY78" fmla="*/ 825 h 10000"/>
              <a:gd name="connsiteX79" fmla="*/ 9542 w 10000"/>
              <a:gd name="connsiteY79" fmla="*/ 454 h 10000"/>
              <a:gd name="connsiteX80" fmla="*/ 9875 w 10000"/>
              <a:gd name="connsiteY80" fmla="*/ 470 h 10000"/>
              <a:gd name="connsiteX81" fmla="*/ 9811 w 10000"/>
              <a:gd name="connsiteY81" fmla="*/ 324 h 10000"/>
              <a:gd name="connsiteX82" fmla="*/ 10000 w 10000"/>
              <a:gd name="connsiteY82" fmla="*/ 260 h 10000"/>
              <a:gd name="connsiteX83" fmla="*/ 7293 w 10000"/>
              <a:gd name="connsiteY83" fmla="*/ 6519 h 10000"/>
              <a:gd name="connsiteX84" fmla="*/ 6844 w 10000"/>
              <a:gd name="connsiteY84" fmla="*/ 6260 h 10000"/>
              <a:gd name="connsiteX85" fmla="*/ 6406 w 10000"/>
              <a:gd name="connsiteY85" fmla="*/ 6458 h 10000"/>
              <a:gd name="connsiteX86" fmla="*/ 6298 w 10000"/>
              <a:gd name="connsiteY86" fmla="*/ 6390 h 10000"/>
              <a:gd name="connsiteX87" fmla="*/ 5878 w 10000"/>
              <a:gd name="connsiteY87" fmla="*/ 3850 h 10000"/>
              <a:gd name="connsiteX88" fmla="*/ 6080 w 10000"/>
              <a:gd name="connsiteY88" fmla="*/ 6554 h 10000"/>
              <a:gd name="connsiteX89" fmla="*/ 5673 w 10000"/>
              <a:gd name="connsiteY89" fmla="*/ 6618 h 10000"/>
              <a:gd name="connsiteX90" fmla="*/ 5522 w 10000"/>
              <a:gd name="connsiteY90" fmla="*/ 6554 h 10000"/>
              <a:gd name="connsiteX91" fmla="*/ 5479 w 10000"/>
              <a:gd name="connsiteY91" fmla="*/ 6618 h 10000"/>
              <a:gd name="connsiteX92" fmla="*/ 5699 w 10000"/>
              <a:gd name="connsiteY92" fmla="*/ 6862 h 10000"/>
              <a:gd name="connsiteX93" fmla="*/ 5547 w 10000"/>
              <a:gd name="connsiteY93" fmla="*/ 7007 h 10000"/>
              <a:gd name="connsiteX94" fmla="*/ 5561 w 10000"/>
              <a:gd name="connsiteY94" fmla="*/ 7216 h 10000"/>
              <a:gd name="connsiteX95" fmla="*/ 5791 w 10000"/>
              <a:gd name="connsiteY95" fmla="*/ 7233 h 10000"/>
              <a:gd name="connsiteX96" fmla="*/ 5886 w 10000"/>
              <a:gd name="connsiteY96" fmla="*/ 7429 h 10000"/>
              <a:gd name="connsiteX97" fmla="*/ 5834 w 10000"/>
              <a:gd name="connsiteY97" fmla="*/ 7571 h 10000"/>
              <a:gd name="connsiteX98" fmla="*/ 5673 w 10000"/>
              <a:gd name="connsiteY98" fmla="*/ 7475 h 10000"/>
              <a:gd name="connsiteX99" fmla="*/ 5522 w 10000"/>
              <a:gd name="connsiteY99" fmla="*/ 7555 h 10000"/>
              <a:gd name="connsiteX100" fmla="*/ 5402 w 10000"/>
              <a:gd name="connsiteY100" fmla="*/ 7475 h 10000"/>
              <a:gd name="connsiteX101" fmla="*/ 5338 w 10000"/>
              <a:gd name="connsiteY101" fmla="*/ 7346 h 10000"/>
              <a:gd name="connsiteX102" fmla="*/ 5188 w 10000"/>
              <a:gd name="connsiteY102" fmla="*/ 7429 h 10000"/>
              <a:gd name="connsiteX103" fmla="*/ 5053 w 10000"/>
              <a:gd name="connsiteY103" fmla="*/ 7346 h 10000"/>
              <a:gd name="connsiteX104" fmla="*/ 4938 w 10000"/>
              <a:gd name="connsiteY104" fmla="*/ 7475 h 10000"/>
              <a:gd name="connsiteX105" fmla="*/ 4760 w 10000"/>
              <a:gd name="connsiteY105" fmla="*/ 7490 h 10000"/>
              <a:gd name="connsiteX106" fmla="*/ 4641 w 10000"/>
              <a:gd name="connsiteY106" fmla="*/ 7346 h 10000"/>
              <a:gd name="connsiteX107" fmla="*/ 4022 w 10000"/>
              <a:gd name="connsiteY107" fmla="*/ 7297 h 10000"/>
              <a:gd name="connsiteX108" fmla="*/ 3946 w 10000"/>
              <a:gd name="connsiteY108" fmla="*/ 7379 h 10000"/>
              <a:gd name="connsiteX109" fmla="*/ 3889 w 10000"/>
              <a:gd name="connsiteY109" fmla="*/ 7379 h 10000"/>
              <a:gd name="connsiteX110" fmla="*/ 3782 w 10000"/>
              <a:gd name="connsiteY110" fmla="*/ 7541 h 10000"/>
              <a:gd name="connsiteX111" fmla="*/ 3800 w 10000"/>
              <a:gd name="connsiteY111" fmla="*/ 7702 h 10000"/>
              <a:gd name="connsiteX112" fmla="*/ 3731 w 10000"/>
              <a:gd name="connsiteY112" fmla="*/ 7702 h 10000"/>
              <a:gd name="connsiteX113" fmla="*/ 3677 w 10000"/>
              <a:gd name="connsiteY113" fmla="*/ 7571 h 10000"/>
              <a:gd name="connsiteX114" fmla="*/ 3592 w 10000"/>
              <a:gd name="connsiteY114" fmla="*/ 7589 h 10000"/>
              <a:gd name="connsiteX115" fmla="*/ 3564 w 10000"/>
              <a:gd name="connsiteY115" fmla="*/ 8058 h 10000"/>
              <a:gd name="connsiteX116" fmla="*/ 3663 w 10000"/>
              <a:gd name="connsiteY116" fmla="*/ 8204 h 10000"/>
              <a:gd name="connsiteX117" fmla="*/ 3663 w 10000"/>
              <a:gd name="connsiteY117" fmla="*/ 8333 h 10000"/>
              <a:gd name="connsiteX118" fmla="*/ 3759 w 10000"/>
              <a:gd name="connsiteY118" fmla="*/ 8317 h 10000"/>
              <a:gd name="connsiteX119" fmla="*/ 3889 w 10000"/>
              <a:gd name="connsiteY119" fmla="*/ 8250 h 10000"/>
              <a:gd name="connsiteX120" fmla="*/ 4007 w 10000"/>
              <a:gd name="connsiteY120" fmla="*/ 8463 h 10000"/>
              <a:gd name="connsiteX121" fmla="*/ 4090 w 10000"/>
              <a:gd name="connsiteY121" fmla="*/ 8593 h 10000"/>
              <a:gd name="connsiteX122" fmla="*/ 4174 w 10000"/>
              <a:gd name="connsiteY122" fmla="*/ 8770 h 10000"/>
              <a:gd name="connsiteX123" fmla="*/ 4322 w 10000"/>
              <a:gd name="connsiteY123" fmla="*/ 8800 h 10000"/>
              <a:gd name="connsiteX124" fmla="*/ 4132 w 10000"/>
              <a:gd name="connsiteY124" fmla="*/ 8949 h 10000"/>
              <a:gd name="connsiteX125" fmla="*/ 4007 w 10000"/>
              <a:gd name="connsiteY125" fmla="*/ 8819 h 10000"/>
              <a:gd name="connsiteX126" fmla="*/ 3871 w 10000"/>
              <a:gd name="connsiteY126" fmla="*/ 9352 h 10000"/>
              <a:gd name="connsiteX127" fmla="*/ 4031 w 10000"/>
              <a:gd name="connsiteY127" fmla="*/ 9483 h 10000"/>
              <a:gd name="connsiteX128" fmla="*/ 4174 w 10000"/>
              <a:gd name="connsiteY128" fmla="*/ 10000 h 10000"/>
              <a:gd name="connsiteX129" fmla="*/ 4048 w 10000"/>
              <a:gd name="connsiteY129" fmla="*/ 9903 h 10000"/>
              <a:gd name="connsiteX130" fmla="*/ 3916 w 10000"/>
              <a:gd name="connsiteY130" fmla="*/ 9854 h 10000"/>
              <a:gd name="connsiteX131" fmla="*/ 3759 w 10000"/>
              <a:gd name="connsiteY131" fmla="*/ 9823 h 10000"/>
              <a:gd name="connsiteX132" fmla="*/ 3663 w 10000"/>
              <a:gd name="connsiteY132" fmla="*/ 9772 h 10000"/>
              <a:gd name="connsiteX133" fmla="*/ 3551 w 10000"/>
              <a:gd name="connsiteY133" fmla="*/ 9740 h 10000"/>
              <a:gd name="connsiteX134" fmla="*/ 3462 w 10000"/>
              <a:gd name="connsiteY134" fmla="*/ 9564 h 10000"/>
              <a:gd name="connsiteX135" fmla="*/ 3266 w 10000"/>
              <a:gd name="connsiteY135" fmla="*/ 9677 h 10000"/>
              <a:gd name="connsiteX136" fmla="*/ 3080 w 10000"/>
              <a:gd name="connsiteY136" fmla="*/ 9662 h 10000"/>
              <a:gd name="connsiteX137" fmla="*/ 2962 w 10000"/>
              <a:gd name="connsiteY137" fmla="*/ 9515 h 10000"/>
              <a:gd name="connsiteX138" fmla="*/ 2657 w 10000"/>
              <a:gd name="connsiteY138" fmla="*/ 9367 h 10000"/>
              <a:gd name="connsiteX139" fmla="*/ 2338 w 10000"/>
              <a:gd name="connsiteY139" fmla="*/ 9384 h 10000"/>
              <a:gd name="connsiteX140" fmla="*/ 2012 w 10000"/>
              <a:gd name="connsiteY140" fmla="*/ 9143 h 10000"/>
              <a:gd name="connsiteX141" fmla="*/ 2277 w 10000"/>
              <a:gd name="connsiteY141" fmla="*/ 8899 h 10000"/>
              <a:gd name="connsiteX142" fmla="*/ 2304 w 10000"/>
              <a:gd name="connsiteY142" fmla="*/ 8705 h 10000"/>
              <a:gd name="connsiteX143" fmla="*/ 2304 w 10000"/>
              <a:gd name="connsiteY143" fmla="*/ 8494 h 10000"/>
              <a:gd name="connsiteX144" fmla="*/ 2313 w 10000"/>
              <a:gd name="connsiteY144" fmla="*/ 8349 h 10000"/>
              <a:gd name="connsiteX145" fmla="*/ 2491 w 10000"/>
              <a:gd name="connsiteY145" fmla="*/ 8283 h 10000"/>
              <a:gd name="connsiteX146" fmla="*/ 2399 w 10000"/>
              <a:gd name="connsiteY146" fmla="*/ 7977 h 10000"/>
              <a:gd name="connsiteX147" fmla="*/ 2198 w 10000"/>
              <a:gd name="connsiteY147" fmla="*/ 7900 h 10000"/>
              <a:gd name="connsiteX148" fmla="*/ 2107 w 10000"/>
              <a:gd name="connsiteY148" fmla="*/ 7848 h 10000"/>
              <a:gd name="connsiteX149" fmla="*/ 1969 w 10000"/>
              <a:gd name="connsiteY149" fmla="*/ 7900 h 10000"/>
              <a:gd name="connsiteX150" fmla="*/ 1677 w 10000"/>
              <a:gd name="connsiteY150" fmla="*/ 7817 h 10000"/>
              <a:gd name="connsiteX151" fmla="*/ 1446 w 10000"/>
              <a:gd name="connsiteY151" fmla="*/ 7508 h 10000"/>
              <a:gd name="connsiteX152" fmla="*/ 1260 w 10000"/>
              <a:gd name="connsiteY152" fmla="*/ 7411 h 10000"/>
              <a:gd name="connsiteX153" fmla="*/ 1183 w 10000"/>
              <a:gd name="connsiteY153" fmla="*/ 7136 h 10000"/>
              <a:gd name="connsiteX154" fmla="*/ 1011 w 10000"/>
              <a:gd name="connsiteY154" fmla="*/ 7106 h 10000"/>
              <a:gd name="connsiteX155" fmla="*/ 852 w 10000"/>
              <a:gd name="connsiteY155" fmla="*/ 7199 h 10000"/>
              <a:gd name="connsiteX156" fmla="*/ 758 w 10000"/>
              <a:gd name="connsiteY156" fmla="*/ 7249 h 10000"/>
              <a:gd name="connsiteX157" fmla="*/ 712 w 10000"/>
              <a:gd name="connsiteY157" fmla="*/ 7121 h 10000"/>
              <a:gd name="connsiteX158" fmla="*/ 621 w 10000"/>
              <a:gd name="connsiteY158" fmla="*/ 7007 h 10000"/>
              <a:gd name="connsiteX159" fmla="*/ 852 w 10000"/>
              <a:gd name="connsiteY159" fmla="*/ 6976 h 10000"/>
              <a:gd name="connsiteX160" fmla="*/ 834 w 10000"/>
              <a:gd name="connsiteY160" fmla="*/ 6893 h 10000"/>
              <a:gd name="connsiteX161" fmla="*/ 779 w 10000"/>
              <a:gd name="connsiteY161" fmla="*/ 6845 h 10000"/>
              <a:gd name="connsiteX162" fmla="*/ 712 w 10000"/>
              <a:gd name="connsiteY162" fmla="*/ 6780 h 10000"/>
              <a:gd name="connsiteX163" fmla="*/ 583 w 10000"/>
              <a:gd name="connsiteY163" fmla="*/ 6458 h 10000"/>
              <a:gd name="connsiteX164" fmla="*/ 414 w 10000"/>
              <a:gd name="connsiteY164" fmla="*/ 6280 h 10000"/>
              <a:gd name="connsiteX165" fmla="*/ 243 w 10000"/>
              <a:gd name="connsiteY165" fmla="*/ 6280 h 10000"/>
              <a:gd name="connsiteX166" fmla="*/ 51 w 10000"/>
              <a:gd name="connsiteY166" fmla="*/ 6280 h 10000"/>
              <a:gd name="connsiteX167" fmla="*/ 0 w 10000"/>
              <a:gd name="connsiteY167" fmla="*/ 6036 h 10000"/>
              <a:gd name="connsiteX168" fmla="*/ 107 w 10000"/>
              <a:gd name="connsiteY168"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9344 w 10000"/>
              <a:gd name="connsiteY68" fmla="*/ 1719 h 10000"/>
              <a:gd name="connsiteX69" fmla="*/ 9102 w 10000"/>
              <a:gd name="connsiteY69" fmla="*/ 1489 h 10000"/>
              <a:gd name="connsiteX70" fmla="*/ 9219 w 10000"/>
              <a:gd name="connsiteY70" fmla="*/ 940 h 10000"/>
              <a:gd name="connsiteX71" fmla="*/ 8958 w 10000"/>
              <a:gd name="connsiteY71" fmla="*/ 600 h 10000"/>
              <a:gd name="connsiteX72" fmla="*/ 9336 w 10000"/>
              <a:gd name="connsiteY72" fmla="*/ 276 h 10000"/>
              <a:gd name="connsiteX73" fmla="*/ 9292 w 10000"/>
              <a:gd name="connsiteY73" fmla="*/ 49 h 10000"/>
              <a:gd name="connsiteX74" fmla="*/ 9459 w 10000"/>
              <a:gd name="connsiteY74" fmla="*/ 179 h 10000"/>
              <a:gd name="connsiteX75" fmla="*/ 9371 w 10000"/>
              <a:gd name="connsiteY75" fmla="*/ 617 h 10000"/>
              <a:gd name="connsiteX76" fmla="*/ 9484 w 10000"/>
              <a:gd name="connsiteY76" fmla="*/ 679 h 10000"/>
              <a:gd name="connsiteX77" fmla="*/ 10000 w 10000"/>
              <a:gd name="connsiteY77" fmla="*/ 825 h 10000"/>
              <a:gd name="connsiteX78" fmla="*/ 9542 w 10000"/>
              <a:gd name="connsiteY78" fmla="*/ 454 h 10000"/>
              <a:gd name="connsiteX79" fmla="*/ 9875 w 10000"/>
              <a:gd name="connsiteY79" fmla="*/ 470 h 10000"/>
              <a:gd name="connsiteX80" fmla="*/ 9811 w 10000"/>
              <a:gd name="connsiteY80" fmla="*/ 324 h 10000"/>
              <a:gd name="connsiteX81" fmla="*/ 10000 w 10000"/>
              <a:gd name="connsiteY81" fmla="*/ 260 h 10000"/>
              <a:gd name="connsiteX82" fmla="*/ 7293 w 10000"/>
              <a:gd name="connsiteY82" fmla="*/ 6519 h 10000"/>
              <a:gd name="connsiteX83" fmla="*/ 6844 w 10000"/>
              <a:gd name="connsiteY83" fmla="*/ 6260 h 10000"/>
              <a:gd name="connsiteX84" fmla="*/ 6406 w 10000"/>
              <a:gd name="connsiteY84" fmla="*/ 6458 h 10000"/>
              <a:gd name="connsiteX85" fmla="*/ 6298 w 10000"/>
              <a:gd name="connsiteY85" fmla="*/ 6390 h 10000"/>
              <a:gd name="connsiteX86" fmla="*/ 5878 w 10000"/>
              <a:gd name="connsiteY86" fmla="*/ 3850 h 10000"/>
              <a:gd name="connsiteX87" fmla="*/ 6080 w 10000"/>
              <a:gd name="connsiteY87" fmla="*/ 6554 h 10000"/>
              <a:gd name="connsiteX88" fmla="*/ 5673 w 10000"/>
              <a:gd name="connsiteY88" fmla="*/ 6618 h 10000"/>
              <a:gd name="connsiteX89" fmla="*/ 5522 w 10000"/>
              <a:gd name="connsiteY89" fmla="*/ 6554 h 10000"/>
              <a:gd name="connsiteX90" fmla="*/ 5479 w 10000"/>
              <a:gd name="connsiteY90" fmla="*/ 6618 h 10000"/>
              <a:gd name="connsiteX91" fmla="*/ 5699 w 10000"/>
              <a:gd name="connsiteY91" fmla="*/ 6862 h 10000"/>
              <a:gd name="connsiteX92" fmla="*/ 5547 w 10000"/>
              <a:gd name="connsiteY92" fmla="*/ 7007 h 10000"/>
              <a:gd name="connsiteX93" fmla="*/ 5561 w 10000"/>
              <a:gd name="connsiteY93" fmla="*/ 7216 h 10000"/>
              <a:gd name="connsiteX94" fmla="*/ 5791 w 10000"/>
              <a:gd name="connsiteY94" fmla="*/ 7233 h 10000"/>
              <a:gd name="connsiteX95" fmla="*/ 5886 w 10000"/>
              <a:gd name="connsiteY95" fmla="*/ 7429 h 10000"/>
              <a:gd name="connsiteX96" fmla="*/ 5834 w 10000"/>
              <a:gd name="connsiteY96" fmla="*/ 7571 h 10000"/>
              <a:gd name="connsiteX97" fmla="*/ 5673 w 10000"/>
              <a:gd name="connsiteY97" fmla="*/ 7475 h 10000"/>
              <a:gd name="connsiteX98" fmla="*/ 5522 w 10000"/>
              <a:gd name="connsiteY98" fmla="*/ 7555 h 10000"/>
              <a:gd name="connsiteX99" fmla="*/ 5402 w 10000"/>
              <a:gd name="connsiteY99" fmla="*/ 7475 h 10000"/>
              <a:gd name="connsiteX100" fmla="*/ 5338 w 10000"/>
              <a:gd name="connsiteY100" fmla="*/ 7346 h 10000"/>
              <a:gd name="connsiteX101" fmla="*/ 5188 w 10000"/>
              <a:gd name="connsiteY101" fmla="*/ 7429 h 10000"/>
              <a:gd name="connsiteX102" fmla="*/ 5053 w 10000"/>
              <a:gd name="connsiteY102" fmla="*/ 7346 h 10000"/>
              <a:gd name="connsiteX103" fmla="*/ 4938 w 10000"/>
              <a:gd name="connsiteY103" fmla="*/ 7475 h 10000"/>
              <a:gd name="connsiteX104" fmla="*/ 4760 w 10000"/>
              <a:gd name="connsiteY104" fmla="*/ 7490 h 10000"/>
              <a:gd name="connsiteX105" fmla="*/ 4641 w 10000"/>
              <a:gd name="connsiteY105" fmla="*/ 7346 h 10000"/>
              <a:gd name="connsiteX106" fmla="*/ 4022 w 10000"/>
              <a:gd name="connsiteY106" fmla="*/ 7297 h 10000"/>
              <a:gd name="connsiteX107" fmla="*/ 3946 w 10000"/>
              <a:gd name="connsiteY107" fmla="*/ 7379 h 10000"/>
              <a:gd name="connsiteX108" fmla="*/ 3889 w 10000"/>
              <a:gd name="connsiteY108" fmla="*/ 7379 h 10000"/>
              <a:gd name="connsiteX109" fmla="*/ 3782 w 10000"/>
              <a:gd name="connsiteY109" fmla="*/ 7541 h 10000"/>
              <a:gd name="connsiteX110" fmla="*/ 3800 w 10000"/>
              <a:gd name="connsiteY110" fmla="*/ 7702 h 10000"/>
              <a:gd name="connsiteX111" fmla="*/ 3731 w 10000"/>
              <a:gd name="connsiteY111" fmla="*/ 7702 h 10000"/>
              <a:gd name="connsiteX112" fmla="*/ 3677 w 10000"/>
              <a:gd name="connsiteY112" fmla="*/ 7571 h 10000"/>
              <a:gd name="connsiteX113" fmla="*/ 3592 w 10000"/>
              <a:gd name="connsiteY113" fmla="*/ 7589 h 10000"/>
              <a:gd name="connsiteX114" fmla="*/ 3564 w 10000"/>
              <a:gd name="connsiteY114" fmla="*/ 8058 h 10000"/>
              <a:gd name="connsiteX115" fmla="*/ 3663 w 10000"/>
              <a:gd name="connsiteY115" fmla="*/ 8204 h 10000"/>
              <a:gd name="connsiteX116" fmla="*/ 3663 w 10000"/>
              <a:gd name="connsiteY116" fmla="*/ 8333 h 10000"/>
              <a:gd name="connsiteX117" fmla="*/ 3759 w 10000"/>
              <a:gd name="connsiteY117" fmla="*/ 8317 h 10000"/>
              <a:gd name="connsiteX118" fmla="*/ 3889 w 10000"/>
              <a:gd name="connsiteY118" fmla="*/ 8250 h 10000"/>
              <a:gd name="connsiteX119" fmla="*/ 4007 w 10000"/>
              <a:gd name="connsiteY119" fmla="*/ 8463 h 10000"/>
              <a:gd name="connsiteX120" fmla="*/ 4090 w 10000"/>
              <a:gd name="connsiteY120" fmla="*/ 8593 h 10000"/>
              <a:gd name="connsiteX121" fmla="*/ 4174 w 10000"/>
              <a:gd name="connsiteY121" fmla="*/ 8770 h 10000"/>
              <a:gd name="connsiteX122" fmla="*/ 4322 w 10000"/>
              <a:gd name="connsiteY122" fmla="*/ 8800 h 10000"/>
              <a:gd name="connsiteX123" fmla="*/ 4132 w 10000"/>
              <a:gd name="connsiteY123" fmla="*/ 8949 h 10000"/>
              <a:gd name="connsiteX124" fmla="*/ 4007 w 10000"/>
              <a:gd name="connsiteY124" fmla="*/ 8819 h 10000"/>
              <a:gd name="connsiteX125" fmla="*/ 3871 w 10000"/>
              <a:gd name="connsiteY125" fmla="*/ 9352 h 10000"/>
              <a:gd name="connsiteX126" fmla="*/ 4031 w 10000"/>
              <a:gd name="connsiteY126" fmla="*/ 9483 h 10000"/>
              <a:gd name="connsiteX127" fmla="*/ 4174 w 10000"/>
              <a:gd name="connsiteY127" fmla="*/ 10000 h 10000"/>
              <a:gd name="connsiteX128" fmla="*/ 4048 w 10000"/>
              <a:gd name="connsiteY128" fmla="*/ 9903 h 10000"/>
              <a:gd name="connsiteX129" fmla="*/ 3916 w 10000"/>
              <a:gd name="connsiteY129" fmla="*/ 9854 h 10000"/>
              <a:gd name="connsiteX130" fmla="*/ 3759 w 10000"/>
              <a:gd name="connsiteY130" fmla="*/ 9823 h 10000"/>
              <a:gd name="connsiteX131" fmla="*/ 3663 w 10000"/>
              <a:gd name="connsiteY131" fmla="*/ 9772 h 10000"/>
              <a:gd name="connsiteX132" fmla="*/ 3551 w 10000"/>
              <a:gd name="connsiteY132" fmla="*/ 9740 h 10000"/>
              <a:gd name="connsiteX133" fmla="*/ 3462 w 10000"/>
              <a:gd name="connsiteY133" fmla="*/ 9564 h 10000"/>
              <a:gd name="connsiteX134" fmla="*/ 3266 w 10000"/>
              <a:gd name="connsiteY134" fmla="*/ 9677 h 10000"/>
              <a:gd name="connsiteX135" fmla="*/ 3080 w 10000"/>
              <a:gd name="connsiteY135" fmla="*/ 9662 h 10000"/>
              <a:gd name="connsiteX136" fmla="*/ 2962 w 10000"/>
              <a:gd name="connsiteY136" fmla="*/ 9515 h 10000"/>
              <a:gd name="connsiteX137" fmla="*/ 2657 w 10000"/>
              <a:gd name="connsiteY137" fmla="*/ 9367 h 10000"/>
              <a:gd name="connsiteX138" fmla="*/ 2338 w 10000"/>
              <a:gd name="connsiteY138" fmla="*/ 9384 h 10000"/>
              <a:gd name="connsiteX139" fmla="*/ 2012 w 10000"/>
              <a:gd name="connsiteY139" fmla="*/ 9143 h 10000"/>
              <a:gd name="connsiteX140" fmla="*/ 2277 w 10000"/>
              <a:gd name="connsiteY140" fmla="*/ 8899 h 10000"/>
              <a:gd name="connsiteX141" fmla="*/ 2304 w 10000"/>
              <a:gd name="connsiteY141" fmla="*/ 8705 h 10000"/>
              <a:gd name="connsiteX142" fmla="*/ 2304 w 10000"/>
              <a:gd name="connsiteY142" fmla="*/ 8494 h 10000"/>
              <a:gd name="connsiteX143" fmla="*/ 2313 w 10000"/>
              <a:gd name="connsiteY143" fmla="*/ 8349 h 10000"/>
              <a:gd name="connsiteX144" fmla="*/ 2491 w 10000"/>
              <a:gd name="connsiteY144" fmla="*/ 8283 h 10000"/>
              <a:gd name="connsiteX145" fmla="*/ 2399 w 10000"/>
              <a:gd name="connsiteY145" fmla="*/ 7977 h 10000"/>
              <a:gd name="connsiteX146" fmla="*/ 2198 w 10000"/>
              <a:gd name="connsiteY146" fmla="*/ 7900 h 10000"/>
              <a:gd name="connsiteX147" fmla="*/ 2107 w 10000"/>
              <a:gd name="connsiteY147" fmla="*/ 7848 h 10000"/>
              <a:gd name="connsiteX148" fmla="*/ 1969 w 10000"/>
              <a:gd name="connsiteY148" fmla="*/ 7900 h 10000"/>
              <a:gd name="connsiteX149" fmla="*/ 1677 w 10000"/>
              <a:gd name="connsiteY149" fmla="*/ 7817 h 10000"/>
              <a:gd name="connsiteX150" fmla="*/ 1446 w 10000"/>
              <a:gd name="connsiteY150" fmla="*/ 7508 h 10000"/>
              <a:gd name="connsiteX151" fmla="*/ 1260 w 10000"/>
              <a:gd name="connsiteY151" fmla="*/ 7411 h 10000"/>
              <a:gd name="connsiteX152" fmla="*/ 1183 w 10000"/>
              <a:gd name="connsiteY152" fmla="*/ 7136 h 10000"/>
              <a:gd name="connsiteX153" fmla="*/ 1011 w 10000"/>
              <a:gd name="connsiteY153" fmla="*/ 7106 h 10000"/>
              <a:gd name="connsiteX154" fmla="*/ 852 w 10000"/>
              <a:gd name="connsiteY154" fmla="*/ 7199 h 10000"/>
              <a:gd name="connsiteX155" fmla="*/ 758 w 10000"/>
              <a:gd name="connsiteY155" fmla="*/ 7249 h 10000"/>
              <a:gd name="connsiteX156" fmla="*/ 712 w 10000"/>
              <a:gd name="connsiteY156" fmla="*/ 7121 h 10000"/>
              <a:gd name="connsiteX157" fmla="*/ 621 w 10000"/>
              <a:gd name="connsiteY157" fmla="*/ 7007 h 10000"/>
              <a:gd name="connsiteX158" fmla="*/ 852 w 10000"/>
              <a:gd name="connsiteY158" fmla="*/ 6976 h 10000"/>
              <a:gd name="connsiteX159" fmla="*/ 834 w 10000"/>
              <a:gd name="connsiteY159" fmla="*/ 6893 h 10000"/>
              <a:gd name="connsiteX160" fmla="*/ 779 w 10000"/>
              <a:gd name="connsiteY160" fmla="*/ 6845 h 10000"/>
              <a:gd name="connsiteX161" fmla="*/ 712 w 10000"/>
              <a:gd name="connsiteY161" fmla="*/ 6780 h 10000"/>
              <a:gd name="connsiteX162" fmla="*/ 583 w 10000"/>
              <a:gd name="connsiteY162" fmla="*/ 6458 h 10000"/>
              <a:gd name="connsiteX163" fmla="*/ 414 w 10000"/>
              <a:gd name="connsiteY163" fmla="*/ 6280 h 10000"/>
              <a:gd name="connsiteX164" fmla="*/ 243 w 10000"/>
              <a:gd name="connsiteY164" fmla="*/ 6280 h 10000"/>
              <a:gd name="connsiteX165" fmla="*/ 51 w 10000"/>
              <a:gd name="connsiteY165" fmla="*/ 6280 h 10000"/>
              <a:gd name="connsiteX166" fmla="*/ 0 w 10000"/>
              <a:gd name="connsiteY166" fmla="*/ 6036 h 10000"/>
              <a:gd name="connsiteX167" fmla="*/ 107 w 10000"/>
              <a:gd name="connsiteY167"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9102 w 10000"/>
              <a:gd name="connsiteY68" fmla="*/ 1489 h 10000"/>
              <a:gd name="connsiteX69" fmla="*/ 9219 w 10000"/>
              <a:gd name="connsiteY69" fmla="*/ 940 h 10000"/>
              <a:gd name="connsiteX70" fmla="*/ 8958 w 10000"/>
              <a:gd name="connsiteY70" fmla="*/ 600 h 10000"/>
              <a:gd name="connsiteX71" fmla="*/ 9336 w 10000"/>
              <a:gd name="connsiteY71" fmla="*/ 276 h 10000"/>
              <a:gd name="connsiteX72" fmla="*/ 9292 w 10000"/>
              <a:gd name="connsiteY72" fmla="*/ 49 h 10000"/>
              <a:gd name="connsiteX73" fmla="*/ 9459 w 10000"/>
              <a:gd name="connsiteY73" fmla="*/ 179 h 10000"/>
              <a:gd name="connsiteX74" fmla="*/ 9371 w 10000"/>
              <a:gd name="connsiteY74" fmla="*/ 617 h 10000"/>
              <a:gd name="connsiteX75" fmla="*/ 9484 w 10000"/>
              <a:gd name="connsiteY75" fmla="*/ 679 h 10000"/>
              <a:gd name="connsiteX76" fmla="*/ 10000 w 10000"/>
              <a:gd name="connsiteY76" fmla="*/ 825 h 10000"/>
              <a:gd name="connsiteX77" fmla="*/ 9542 w 10000"/>
              <a:gd name="connsiteY77" fmla="*/ 454 h 10000"/>
              <a:gd name="connsiteX78" fmla="*/ 9875 w 10000"/>
              <a:gd name="connsiteY78" fmla="*/ 470 h 10000"/>
              <a:gd name="connsiteX79" fmla="*/ 9811 w 10000"/>
              <a:gd name="connsiteY79" fmla="*/ 324 h 10000"/>
              <a:gd name="connsiteX80" fmla="*/ 10000 w 10000"/>
              <a:gd name="connsiteY80" fmla="*/ 260 h 10000"/>
              <a:gd name="connsiteX81" fmla="*/ 7293 w 10000"/>
              <a:gd name="connsiteY81" fmla="*/ 6519 h 10000"/>
              <a:gd name="connsiteX82" fmla="*/ 6844 w 10000"/>
              <a:gd name="connsiteY82" fmla="*/ 6260 h 10000"/>
              <a:gd name="connsiteX83" fmla="*/ 6406 w 10000"/>
              <a:gd name="connsiteY83" fmla="*/ 6458 h 10000"/>
              <a:gd name="connsiteX84" fmla="*/ 6298 w 10000"/>
              <a:gd name="connsiteY84" fmla="*/ 6390 h 10000"/>
              <a:gd name="connsiteX85" fmla="*/ 5878 w 10000"/>
              <a:gd name="connsiteY85" fmla="*/ 3850 h 10000"/>
              <a:gd name="connsiteX86" fmla="*/ 6080 w 10000"/>
              <a:gd name="connsiteY86" fmla="*/ 6554 h 10000"/>
              <a:gd name="connsiteX87" fmla="*/ 5673 w 10000"/>
              <a:gd name="connsiteY87" fmla="*/ 6618 h 10000"/>
              <a:gd name="connsiteX88" fmla="*/ 5522 w 10000"/>
              <a:gd name="connsiteY88" fmla="*/ 6554 h 10000"/>
              <a:gd name="connsiteX89" fmla="*/ 5479 w 10000"/>
              <a:gd name="connsiteY89" fmla="*/ 6618 h 10000"/>
              <a:gd name="connsiteX90" fmla="*/ 5699 w 10000"/>
              <a:gd name="connsiteY90" fmla="*/ 6862 h 10000"/>
              <a:gd name="connsiteX91" fmla="*/ 5547 w 10000"/>
              <a:gd name="connsiteY91" fmla="*/ 7007 h 10000"/>
              <a:gd name="connsiteX92" fmla="*/ 5561 w 10000"/>
              <a:gd name="connsiteY92" fmla="*/ 7216 h 10000"/>
              <a:gd name="connsiteX93" fmla="*/ 5791 w 10000"/>
              <a:gd name="connsiteY93" fmla="*/ 7233 h 10000"/>
              <a:gd name="connsiteX94" fmla="*/ 5886 w 10000"/>
              <a:gd name="connsiteY94" fmla="*/ 7429 h 10000"/>
              <a:gd name="connsiteX95" fmla="*/ 5834 w 10000"/>
              <a:gd name="connsiteY95" fmla="*/ 7571 h 10000"/>
              <a:gd name="connsiteX96" fmla="*/ 5673 w 10000"/>
              <a:gd name="connsiteY96" fmla="*/ 7475 h 10000"/>
              <a:gd name="connsiteX97" fmla="*/ 5522 w 10000"/>
              <a:gd name="connsiteY97" fmla="*/ 7555 h 10000"/>
              <a:gd name="connsiteX98" fmla="*/ 5402 w 10000"/>
              <a:gd name="connsiteY98" fmla="*/ 7475 h 10000"/>
              <a:gd name="connsiteX99" fmla="*/ 5338 w 10000"/>
              <a:gd name="connsiteY99" fmla="*/ 7346 h 10000"/>
              <a:gd name="connsiteX100" fmla="*/ 5188 w 10000"/>
              <a:gd name="connsiteY100" fmla="*/ 7429 h 10000"/>
              <a:gd name="connsiteX101" fmla="*/ 5053 w 10000"/>
              <a:gd name="connsiteY101" fmla="*/ 7346 h 10000"/>
              <a:gd name="connsiteX102" fmla="*/ 4938 w 10000"/>
              <a:gd name="connsiteY102" fmla="*/ 7475 h 10000"/>
              <a:gd name="connsiteX103" fmla="*/ 4760 w 10000"/>
              <a:gd name="connsiteY103" fmla="*/ 7490 h 10000"/>
              <a:gd name="connsiteX104" fmla="*/ 4641 w 10000"/>
              <a:gd name="connsiteY104" fmla="*/ 7346 h 10000"/>
              <a:gd name="connsiteX105" fmla="*/ 4022 w 10000"/>
              <a:gd name="connsiteY105" fmla="*/ 7297 h 10000"/>
              <a:gd name="connsiteX106" fmla="*/ 3946 w 10000"/>
              <a:gd name="connsiteY106" fmla="*/ 7379 h 10000"/>
              <a:gd name="connsiteX107" fmla="*/ 3889 w 10000"/>
              <a:gd name="connsiteY107" fmla="*/ 7379 h 10000"/>
              <a:gd name="connsiteX108" fmla="*/ 3782 w 10000"/>
              <a:gd name="connsiteY108" fmla="*/ 7541 h 10000"/>
              <a:gd name="connsiteX109" fmla="*/ 3800 w 10000"/>
              <a:gd name="connsiteY109" fmla="*/ 7702 h 10000"/>
              <a:gd name="connsiteX110" fmla="*/ 3731 w 10000"/>
              <a:gd name="connsiteY110" fmla="*/ 7702 h 10000"/>
              <a:gd name="connsiteX111" fmla="*/ 3677 w 10000"/>
              <a:gd name="connsiteY111" fmla="*/ 7571 h 10000"/>
              <a:gd name="connsiteX112" fmla="*/ 3592 w 10000"/>
              <a:gd name="connsiteY112" fmla="*/ 7589 h 10000"/>
              <a:gd name="connsiteX113" fmla="*/ 3564 w 10000"/>
              <a:gd name="connsiteY113" fmla="*/ 8058 h 10000"/>
              <a:gd name="connsiteX114" fmla="*/ 3663 w 10000"/>
              <a:gd name="connsiteY114" fmla="*/ 8204 h 10000"/>
              <a:gd name="connsiteX115" fmla="*/ 3663 w 10000"/>
              <a:gd name="connsiteY115" fmla="*/ 8333 h 10000"/>
              <a:gd name="connsiteX116" fmla="*/ 3759 w 10000"/>
              <a:gd name="connsiteY116" fmla="*/ 8317 h 10000"/>
              <a:gd name="connsiteX117" fmla="*/ 3889 w 10000"/>
              <a:gd name="connsiteY117" fmla="*/ 8250 h 10000"/>
              <a:gd name="connsiteX118" fmla="*/ 4007 w 10000"/>
              <a:gd name="connsiteY118" fmla="*/ 8463 h 10000"/>
              <a:gd name="connsiteX119" fmla="*/ 4090 w 10000"/>
              <a:gd name="connsiteY119" fmla="*/ 8593 h 10000"/>
              <a:gd name="connsiteX120" fmla="*/ 4174 w 10000"/>
              <a:gd name="connsiteY120" fmla="*/ 8770 h 10000"/>
              <a:gd name="connsiteX121" fmla="*/ 4322 w 10000"/>
              <a:gd name="connsiteY121" fmla="*/ 8800 h 10000"/>
              <a:gd name="connsiteX122" fmla="*/ 4132 w 10000"/>
              <a:gd name="connsiteY122" fmla="*/ 8949 h 10000"/>
              <a:gd name="connsiteX123" fmla="*/ 4007 w 10000"/>
              <a:gd name="connsiteY123" fmla="*/ 8819 h 10000"/>
              <a:gd name="connsiteX124" fmla="*/ 3871 w 10000"/>
              <a:gd name="connsiteY124" fmla="*/ 9352 h 10000"/>
              <a:gd name="connsiteX125" fmla="*/ 4031 w 10000"/>
              <a:gd name="connsiteY125" fmla="*/ 9483 h 10000"/>
              <a:gd name="connsiteX126" fmla="*/ 4174 w 10000"/>
              <a:gd name="connsiteY126" fmla="*/ 10000 h 10000"/>
              <a:gd name="connsiteX127" fmla="*/ 4048 w 10000"/>
              <a:gd name="connsiteY127" fmla="*/ 9903 h 10000"/>
              <a:gd name="connsiteX128" fmla="*/ 3916 w 10000"/>
              <a:gd name="connsiteY128" fmla="*/ 9854 h 10000"/>
              <a:gd name="connsiteX129" fmla="*/ 3759 w 10000"/>
              <a:gd name="connsiteY129" fmla="*/ 9823 h 10000"/>
              <a:gd name="connsiteX130" fmla="*/ 3663 w 10000"/>
              <a:gd name="connsiteY130" fmla="*/ 9772 h 10000"/>
              <a:gd name="connsiteX131" fmla="*/ 3551 w 10000"/>
              <a:gd name="connsiteY131" fmla="*/ 9740 h 10000"/>
              <a:gd name="connsiteX132" fmla="*/ 3462 w 10000"/>
              <a:gd name="connsiteY132" fmla="*/ 9564 h 10000"/>
              <a:gd name="connsiteX133" fmla="*/ 3266 w 10000"/>
              <a:gd name="connsiteY133" fmla="*/ 9677 h 10000"/>
              <a:gd name="connsiteX134" fmla="*/ 3080 w 10000"/>
              <a:gd name="connsiteY134" fmla="*/ 9662 h 10000"/>
              <a:gd name="connsiteX135" fmla="*/ 2962 w 10000"/>
              <a:gd name="connsiteY135" fmla="*/ 9515 h 10000"/>
              <a:gd name="connsiteX136" fmla="*/ 2657 w 10000"/>
              <a:gd name="connsiteY136" fmla="*/ 9367 h 10000"/>
              <a:gd name="connsiteX137" fmla="*/ 2338 w 10000"/>
              <a:gd name="connsiteY137" fmla="*/ 9384 h 10000"/>
              <a:gd name="connsiteX138" fmla="*/ 2012 w 10000"/>
              <a:gd name="connsiteY138" fmla="*/ 9143 h 10000"/>
              <a:gd name="connsiteX139" fmla="*/ 2277 w 10000"/>
              <a:gd name="connsiteY139" fmla="*/ 8899 h 10000"/>
              <a:gd name="connsiteX140" fmla="*/ 2304 w 10000"/>
              <a:gd name="connsiteY140" fmla="*/ 8705 h 10000"/>
              <a:gd name="connsiteX141" fmla="*/ 2304 w 10000"/>
              <a:gd name="connsiteY141" fmla="*/ 8494 h 10000"/>
              <a:gd name="connsiteX142" fmla="*/ 2313 w 10000"/>
              <a:gd name="connsiteY142" fmla="*/ 8349 h 10000"/>
              <a:gd name="connsiteX143" fmla="*/ 2491 w 10000"/>
              <a:gd name="connsiteY143" fmla="*/ 8283 h 10000"/>
              <a:gd name="connsiteX144" fmla="*/ 2399 w 10000"/>
              <a:gd name="connsiteY144" fmla="*/ 7977 h 10000"/>
              <a:gd name="connsiteX145" fmla="*/ 2198 w 10000"/>
              <a:gd name="connsiteY145" fmla="*/ 7900 h 10000"/>
              <a:gd name="connsiteX146" fmla="*/ 2107 w 10000"/>
              <a:gd name="connsiteY146" fmla="*/ 7848 h 10000"/>
              <a:gd name="connsiteX147" fmla="*/ 1969 w 10000"/>
              <a:gd name="connsiteY147" fmla="*/ 7900 h 10000"/>
              <a:gd name="connsiteX148" fmla="*/ 1677 w 10000"/>
              <a:gd name="connsiteY148" fmla="*/ 7817 h 10000"/>
              <a:gd name="connsiteX149" fmla="*/ 1446 w 10000"/>
              <a:gd name="connsiteY149" fmla="*/ 7508 h 10000"/>
              <a:gd name="connsiteX150" fmla="*/ 1260 w 10000"/>
              <a:gd name="connsiteY150" fmla="*/ 7411 h 10000"/>
              <a:gd name="connsiteX151" fmla="*/ 1183 w 10000"/>
              <a:gd name="connsiteY151" fmla="*/ 7136 h 10000"/>
              <a:gd name="connsiteX152" fmla="*/ 1011 w 10000"/>
              <a:gd name="connsiteY152" fmla="*/ 7106 h 10000"/>
              <a:gd name="connsiteX153" fmla="*/ 852 w 10000"/>
              <a:gd name="connsiteY153" fmla="*/ 7199 h 10000"/>
              <a:gd name="connsiteX154" fmla="*/ 758 w 10000"/>
              <a:gd name="connsiteY154" fmla="*/ 7249 h 10000"/>
              <a:gd name="connsiteX155" fmla="*/ 712 w 10000"/>
              <a:gd name="connsiteY155" fmla="*/ 7121 h 10000"/>
              <a:gd name="connsiteX156" fmla="*/ 621 w 10000"/>
              <a:gd name="connsiteY156" fmla="*/ 7007 h 10000"/>
              <a:gd name="connsiteX157" fmla="*/ 852 w 10000"/>
              <a:gd name="connsiteY157" fmla="*/ 6976 h 10000"/>
              <a:gd name="connsiteX158" fmla="*/ 834 w 10000"/>
              <a:gd name="connsiteY158" fmla="*/ 6893 h 10000"/>
              <a:gd name="connsiteX159" fmla="*/ 779 w 10000"/>
              <a:gd name="connsiteY159" fmla="*/ 6845 h 10000"/>
              <a:gd name="connsiteX160" fmla="*/ 712 w 10000"/>
              <a:gd name="connsiteY160" fmla="*/ 6780 h 10000"/>
              <a:gd name="connsiteX161" fmla="*/ 583 w 10000"/>
              <a:gd name="connsiteY161" fmla="*/ 6458 h 10000"/>
              <a:gd name="connsiteX162" fmla="*/ 414 w 10000"/>
              <a:gd name="connsiteY162" fmla="*/ 6280 h 10000"/>
              <a:gd name="connsiteX163" fmla="*/ 243 w 10000"/>
              <a:gd name="connsiteY163" fmla="*/ 6280 h 10000"/>
              <a:gd name="connsiteX164" fmla="*/ 51 w 10000"/>
              <a:gd name="connsiteY164" fmla="*/ 6280 h 10000"/>
              <a:gd name="connsiteX165" fmla="*/ 0 w 10000"/>
              <a:gd name="connsiteY165" fmla="*/ 6036 h 10000"/>
              <a:gd name="connsiteX166" fmla="*/ 107 w 10000"/>
              <a:gd name="connsiteY166"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9219 w 10000"/>
              <a:gd name="connsiteY68" fmla="*/ 940 h 10000"/>
              <a:gd name="connsiteX69" fmla="*/ 8958 w 10000"/>
              <a:gd name="connsiteY69" fmla="*/ 600 h 10000"/>
              <a:gd name="connsiteX70" fmla="*/ 9336 w 10000"/>
              <a:gd name="connsiteY70" fmla="*/ 276 h 10000"/>
              <a:gd name="connsiteX71" fmla="*/ 9292 w 10000"/>
              <a:gd name="connsiteY71" fmla="*/ 49 h 10000"/>
              <a:gd name="connsiteX72" fmla="*/ 9459 w 10000"/>
              <a:gd name="connsiteY72" fmla="*/ 179 h 10000"/>
              <a:gd name="connsiteX73" fmla="*/ 9371 w 10000"/>
              <a:gd name="connsiteY73" fmla="*/ 617 h 10000"/>
              <a:gd name="connsiteX74" fmla="*/ 9484 w 10000"/>
              <a:gd name="connsiteY74" fmla="*/ 679 h 10000"/>
              <a:gd name="connsiteX75" fmla="*/ 10000 w 10000"/>
              <a:gd name="connsiteY75" fmla="*/ 825 h 10000"/>
              <a:gd name="connsiteX76" fmla="*/ 9542 w 10000"/>
              <a:gd name="connsiteY76" fmla="*/ 454 h 10000"/>
              <a:gd name="connsiteX77" fmla="*/ 9875 w 10000"/>
              <a:gd name="connsiteY77" fmla="*/ 470 h 10000"/>
              <a:gd name="connsiteX78" fmla="*/ 9811 w 10000"/>
              <a:gd name="connsiteY78" fmla="*/ 324 h 10000"/>
              <a:gd name="connsiteX79" fmla="*/ 10000 w 10000"/>
              <a:gd name="connsiteY79" fmla="*/ 260 h 10000"/>
              <a:gd name="connsiteX80" fmla="*/ 7293 w 10000"/>
              <a:gd name="connsiteY80" fmla="*/ 6519 h 10000"/>
              <a:gd name="connsiteX81" fmla="*/ 6844 w 10000"/>
              <a:gd name="connsiteY81" fmla="*/ 6260 h 10000"/>
              <a:gd name="connsiteX82" fmla="*/ 6406 w 10000"/>
              <a:gd name="connsiteY82" fmla="*/ 6458 h 10000"/>
              <a:gd name="connsiteX83" fmla="*/ 6298 w 10000"/>
              <a:gd name="connsiteY83" fmla="*/ 6390 h 10000"/>
              <a:gd name="connsiteX84" fmla="*/ 5878 w 10000"/>
              <a:gd name="connsiteY84" fmla="*/ 3850 h 10000"/>
              <a:gd name="connsiteX85" fmla="*/ 6080 w 10000"/>
              <a:gd name="connsiteY85" fmla="*/ 6554 h 10000"/>
              <a:gd name="connsiteX86" fmla="*/ 5673 w 10000"/>
              <a:gd name="connsiteY86" fmla="*/ 6618 h 10000"/>
              <a:gd name="connsiteX87" fmla="*/ 5522 w 10000"/>
              <a:gd name="connsiteY87" fmla="*/ 6554 h 10000"/>
              <a:gd name="connsiteX88" fmla="*/ 5479 w 10000"/>
              <a:gd name="connsiteY88" fmla="*/ 6618 h 10000"/>
              <a:gd name="connsiteX89" fmla="*/ 5699 w 10000"/>
              <a:gd name="connsiteY89" fmla="*/ 6862 h 10000"/>
              <a:gd name="connsiteX90" fmla="*/ 5547 w 10000"/>
              <a:gd name="connsiteY90" fmla="*/ 7007 h 10000"/>
              <a:gd name="connsiteX91" fmla="*/ 5561 w 10000"/>
              <a:gd name="connsiteY91" fmla="*/ 7216 h 10000"/>
              <a:gd name="connsiteX92" fmla="*/ 5791 w 10000"/>
              <a:gd name="connsiteY92" fmla="*/ 7233 h 10000"/>
              <a:gd name="connsiteX93" fmla="*/ 5886 w 10000"/>
              <a:gd name="connsiteY93" fmla="*/ 7429 h 10000"/>
              <a:gd name="connsiteX94" fmla="*/ 5834 w 10000"/>
              <a:gd name="connsiteY94" fmla="*/ 7571 h 10000"/>
              <a:gd name="connsiteX95" fmla="*/ 5673 w 10000"/>
              <a:gd name="connsiteY95" fmla="*/ 7475 h 10000"/>
              <a:gd name="connsiteX96" fmla="*/ 5522 w 10000"/>
              <a:gd name="connsiteY96" fmla="*/ 7555 h 10000"/>
              <a:gd name="connsiteX97" fmla="*/ 5402 w 10000"/>
              <a:gd name="connsiteY97" fmla="*/ 7475 h 10000"/>
              <a:gd name="connsiteX98" fmla="*/ 5338 w 10000"/>
              <a:gd name="connsiteY98" fmla="*/ 7346 h 10000"/>
              <a:gd name="connsiteX99" fmla="*/ 5188 w 10000"/>
              <a:gd name="connsiteY99" fmla="*/ 7429 h 10000"/>
              <a:gd name="connsiteX100" fmla="*/ 5053 w 10000"/>
              <a:gd name="connsiteY100" fmla="*/ 7346 h 10000"/>
              <a:gd name="connsiteX101" fmla="*/ 4938 w 10000"/>
              <a:gd name="connsiteY101" fmla="*/ 7475 h 10000"/>
              <a:gd name="connsiteX102" fmla="*/ 4760 w 10000"/>
              <a:gd name="connsiteY102" fmla="*/ 7490 h 10000"/>
              <a:gd name="connsiteX103" fmla="*/ 4641 w 10000"/>
              <a:gd name="connsiteY103" fmla="*/ 7346 h 10000"/>
              <a:gd name="connsiteX104" fmla="*/ 4022 w 10000"/>
              <a:gd name="connsiteY104" fmla="*/ 7297 h 10000"/>
              <a:gd name="connsiteX105" fmla="*/ 3946 w 10000"/>
              <a:gd name="connsiteY105" fmla="*/ 7379 h 10000"/>
              <a:gd name="connsiteX106" fmla="*/ 3889 w 10000"/>
              <a:gd name="connsiteY106" fmla="*/ 7379 h 10000"/>
              <a:gd name="connsiteX107" fmla="*/ 3782 w 10000"/>
              <a:gd name="connsiteY107" fmla="*/ 7541 h 10000"/>
              <a:gd name="connsiteX108" fmla="*/ 3800 w 10000"/>
              <a:gd name="connsiteY108" fmla="*/ 7702 h 10000"/>
              <a:gd name="connsiteX109" fmla="*/ 3731 w 10000"/>
              <a:gd name="connsiteY109" fmla="*/ 7702 h 10000"/>
              <a:gd name="connsiteX110" fmla="*/ 3677 w 10000"/>
              <a:gd name="connsiteY110" fmla="*/ 7571 h 10000"/>
              <a:gd name="connsiteX111" fmla="*/ 3592 w 10000"/>
              <a:gd name="connsiteY111" fmla="*/ 7589 h 10000"/>
              <a:gd name="connsiteX112" fmla="*/ 3564 w 10000"/>
              <a:gd name="connsiteY112" fmla="*/ 8058 h 10000"/>
              <a:gd name="connsiteX113" fmla="*/ 3663 w 10000"/>
              <a:gd name="connsiteY113" fmla="*/ 8204 h 10000"/>
              <a:gd name="connsiteX114" fmla="*/ 3663 w 10000"/>
              <a:gd name="connsiteY114" fmla="*/ 8333 h 10000"/>
              <a:gd name="connsiteX115" fmla="*/ 3759 w 10000"/>
              <a:gd name="connsiteY115" fmla="*/ 8317 h 10000"/>
              <a:gd name="connsiteX116" fmla="*/ 3889 w 10000"/>
              <a:gd name="connsiteY116" fmla="*/ 8250 h 10000"/>
              <a:gd name="connsiteX117" fmla="*/ 4007 w 10000"/>
              <a:gd name="connsiteY117" fmla="*/ 8463 h 10000"/>
              <a:gd name="connsiteX118" fmla="*/ 4090 w 10000"/>
              <a:gd name="connsiteY118" fmla="*/ 8593 h 10000"/>
              <a:gd name="connsiteX119" fmla="*/ 4174 w 10000"/>
              <a:gd name="connsiteY119" fmla="*/ 8770 h 10000"/>
              <a:gd name="connsiteX120" fmla="*/ 4322 w 10000"/>
              <a:gd name="connsiteY120" fmla="*/ 8800 h 10000"/>
              <a:gd name="connsiteX121" fmla="*/ 4132 w 10000"/>
              <a:gd name="connsiteY121" fmla="*/ 8949 h 10000"/>
              <a:gd name="connsiteX122" fmla="*/ 4007 w 10000"/>
              <a:gd name="connsiteY122" fmla="*/ 8819 h 10000"/>
              <a:gd name="connsiteX123" fmla="*/ 3871 w 10000"/>
              <a:gd name="connsiteY123" fmla="*/ 9352 h 10000"/>
              <a:gd name="connsiteX124" fmla="*/ 4031 w 10000"/>
              <a:gd name="connsiteY124" fmla="*/ 9483 h 10000"/>
              <a:gd name="connsiteX125" fmla="*/ 4174 w 10000"/>
              <a:gd name="connsiteY125" fmla="*/ 10000 h 10000"/>
              <a:gd name="connsiteX126" fmla="*/ 4048 w 10000"/>
              <a:gd name="connsiteY126" fmla="*/ 9903 h 10000"/>
              <a:gd name="connsiteX127" fmla="*/ 3916 w 10000"/>
              <a:gd name="connsiteY127" fmla="*/ 9854 h 10000"/>
              <a:gd name="connsiteX128" fmla="*/ 3759 w 10000"/>
              <a:gd name="connsiteY128" fmla="*/ 9823 h 10000"/>
              <a:gd name="connsiteX129" fmla="*/ 3663 w 10000"/>
              <a:gd name="connsiteY129" fmla="*/ 9772 h 10000"/>
              <a:gd name="connsiteX130" fmla="*/ 3551 w 10000"/>
              <a:gd name="connsiteY130" fmla="*/ 9740 h 10000"/>
              <a:gd name="connsiteX131" fmla="*/ 3462 w 10000"/>
              <a:gd name="connsiteY131" fmla="*/ 9564 h 10000"/>
              <a:gd name="connsiteX132" fmla="*/ 3266 w 10000"/>
              <a:gd name="connsiteY132" fmla="*/ 9677 h 10000"/>
              <a:gd name="connsiteX133" fmla="*/ 3080 w 10000"/>
              <a:gd name="connsiteY133" fmla="*/ 9662 h 10000"/>
              <a:gd name="connsiteX134" fmla="*/ 2962 w 10000"/>
              <a:gd name="connsiteY134" fmla="*/ 9515 h 10000"/>
              <a:gd name="connsiteX135" fmla="*/ 2657 w 10000"/>
              <a:gd name="connsiteY135" fmla="*/ 9367 h 10000"/>
              <a:gd name="connsiteX136" fmla="*/ 2338 w 10000"/>
              <a:gd name="connsiteY136" fmla="*/ 9384 h 10000"/>
              <a:gd name="connsiteX137" fmla="*/ 2012 w 10000"/>
              <a:gd name="connsiteY137" fmla="*/ 9143 h 10000"/>
              <a:gd name="connsiteX138" fmla="*/ 2277 w 10000"/>
              <a:gd name="connsiteY138" fmla="*/ 8899 h 10000"/>
              <a:gd name="connsiteX139" fmla="*/ 2304 w 10000"/>
              <a:gd name="connsiteY139" fmla="*/ 8705 h 10000"/>
              <a:gd name="connsiteX140" fmla="*/ 2304 w 10000"/>
              <a:gd name="connsiteY140" fmla="*/ 8494 h 10000"/>
              <a:gd name="connsiteX141" fmla="*/ 2313 w 10000"/>
              <a:gd name="connsiteY141" fmla="*/ 8349 h 10000"/>
              <a:gd name="connsiteX142" fmla="*/ 2491 w 10000"/>
              <a:gd name="connsiteY142" fmla="*/ 8283 h 10000"/>
              <a:gd name="connsiteX143" fmla="*/ 2399 w 10000"/>
              <a:gd name="connsiteY143" fmla="*/ 7977 h 10000"/>
              <a:gd name="connsiteX144" fmla="*/ 2198 w 10000"/>
              <a:gd name="connsiteY144" fmla="*/ 7900 h 10000"/>
              <a:gd name="connsiteX145" fmla="*/ 2107 w 10000"/>
              <a:gd name="connsiteY145" fmla="*/ 7848 h 10000"/>
              <a:gd name="connsiteX146" fmla="*/ 1969 w 10000"/>
              <a:gd name="connsiteY146" fmla="*/ 7900 h 10000"/>
              <a:gd name="connsiteX147" fmla="*/ 1677 w 10000"/>
              <a:gd name="connsiteY147" fmla="*/ 7817 h 10000"/>
              <a:gd name="connsiteX148" fmla="*/ 1446 w 10000"/>
              <a:gd name="connsiteY148" fmla="*/ 7508 h 10000"/>
              <a:gd name="connsiteX149" fmla="*/ 1260 w 10000"/>
              <a:gd name="connsiteY149" fmla="*/ 7411 h 10000"/>
              <a:gd name="connsiteX150" fmla="*/ 1183 w 10000"/>
              <a:gd name="connsiteY150" fmla="*/ 7136 h 10000"/>
              <a:gd name="connsiteX151" fmla="*/ 1011 w 10000"/>
              <a:gd name="connsiteY151" fmla="*/ 7106 h 10000"/>
              <a:gd name="connsiteX152" fmla="*/ 852 w 10000"/>
              <a:gd name="connsiteY152" fmla="*/ 7199 h 10000"/>
              <a:gd name="connsiteX153" fmla="*/ 758 w 10000"/>
              <a:gd name="connsiteY153" fmla="*/ 7249 h 10000"/>
              <a:gd name="connsiteX154" fmla="*/ 712 w 10000"/>
              <a:gd name="connsiteY154" fmla="*/ 7121 h 10000"/>
              <a:gd name="connsiteX155" fmla="*/ 621 w 10000"/>
              <a:gd name="connsiteY155" fmla="*/ 7007 h 10000"/>
              <a:gd name="connsiteX156" fmla="*/ 852 w 10000"/>
              <a:gd name="connsiteY156" fmla="*/ 6976 h 10000"/>
              <a:gd name="connsiteX157" fmla="*/ 834 w 10000"/>
              <a:gd name="connsiteY157" fmla="*/ 6893 h 10000"/>
              <a:gd name="connsiteX158" fmla="*/ 779 w 10000"/>
              <a:gd name="connsiteY158" fmla="*/ 6845 h 10000"/>
              <a:gd name="connsiteX159" fmla="*/ 712 w 10000"/>
              <a:gd name="connsiteY159" fmla="*/ 6780 h 10000"/>
              <a:gd name="connsiteX160" fmla="*/ 583 w 10000"/>
              <a:gd name="connsiteY160" fmla="*/ 6458 h 10000"/>
              <a:gd name="connsiteX161" fmla="*/ 414 w 10000"/>
              <a:gd name="connsiteY161" fmla="*/ 6280 h 10000"/>
              <a:gd name="connsiteX162" fmla="*/ 243 w 10000"/>
              <a:gd name="connsiteY162" fmla="*/ 6280 h 10000"/>
              <a:gd name="connsiteX163" fmla="*/ 51 w 10000"/>
              <a:gd name="connsiteY163" fmla="*/ 6280 h 10000"/>
              <a:gd name="connsiteX164" fmla="*/ 0 w 10000"/>
              <a:gd name="connsiteY164" fmla="*/ 6036 h 10000"/>
              <a:gd name="connsiteX165" fmla="*/ 107 w 10000"/>
              <a:gd name="connsiteY165"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9219 w 10000"/>
              <a:gd name="connsiteY68" fmla="*/ 940 h 10000"/>
              <a:gd name="connsiteX69" fmla="*/ 8958 w 10000"/>
              <a:gd name="connsiteY69" fmla="*/ 600 h 10000"/>
              <a:gd name="connsiteX70" fmla="*/ 9336 w 10000"/>
              <a:gd name="connsiteY70" fmla="*/ 276 h 10000"/>
              <a:gd name="connsiteX71" fmla="*/ 9292 w 10000"/>
              <a:gd name="connsiteY71" fmla="*/ 49 h 10000"/>
              <a:gd name="connsiteX72" fmla="*/ 9459 w 10000"/>
              <a:gd name="connsiteY72" fmla="*/ 179 h 10000"/>
              <a:gd name="connsiteX73" fmla="*/ 9371 w 10000"/>
              <a:gd name="connsiteY73" fmla="*/ 617 h 10000"/>
              <a:gd name="connsiteX74" fmla="*/ 10000 w 10000"/>
              <a:gd name="connsiteY74" fmla="*/ 825 h 10000"/>
              <a:gd name="connsiteX75" fmla="*/ 9542 w 10000"/>
              <a:gd name="connsiteY75" fmla="*/ 454 h 10000"/>
              <a:gd name="connsiteX76" fmla="*/ 9875 w 10000"/>
              <a:gd name="connsiteY76" fmla="*/ 470 h 10000"/>
              <a:gd name="connsiteX77" fmla="*/ 9811 w 10000"/>
              <a:gd name="connsiteY77" fmla="*/ 324 h 10000"/>
              <a:gd name="connsiteX78" fmla="*/ 10000 w 10000"/>
              <a:gd name="connsiteY78" fmla="*/ 260 h 10000"/>
              <a:gd name="connsiteX79" fmla="*/ 7293 w 10000"/>
              <a:gd name="connsiteY79" fmla="*/ 6519 h 10000"/>
              <a:gd name="connsiteX80" fmla="*/ 6844 w 10000"/>
              <a:gd name="connsiteY80" fmla="*/ 6260 h 10000"/>
              <a:gd name="connsiteX81" fmla="*/ 6406 w 10000"/>
              <a:gd name="connsiteY81" fmla="*/ 6458 h 10000"/>
              <a:gd name="connsiteX82" fmla="*/ 6298 w 10000"/>
              <a:gd name="connsiteY82" fmla="*/ 6390 h 10000"/>
              <a:gd name="connsiteX83" fmla="*/ 5878 w 10000"/>
              <a:gd name="connsiteY83" fmla="*/ 3850 h 10000"/>
              <a:gd name="connsiteX84" fmla="*/ 6080 w 10000"/>
              <a:gd name="connsiteY84" fmla="*/ 6554 h 10000"/>
              <a:gd name="connsiteX85" fmla="*/ 5673 w 10000"/>
              <a:gd name="connsiteY85" fmla="*/ 6618 h 10000"/>
              <a:gd name="connsiteX86" fmla="*/ 5522 w 10000"/>
              <a:gd name="connsiteY86" fmla="*/ 6554 h 10000"/>
              <a:gd name="connsiteX87" fmla="*/ 5479 w 10000"/>
              <a:gd name="connsiteY87" fmla="*/ 6618 h 10000"/>
              <a:gd name="connsiteX88" fmla="*/ 5699 w 10000"/>
              <a:gd name="connsiteY88" fmla="*/ 6862 h 10000"/>
              <a:gd name="connsiteX89" fmla="*/ 5547 w 10000"/>
              <a:gd name="connsiteY89" fmla="*/ 7007 h 10000"/>
              <a:gd name="connsiteX90" fmla="*/ 5561 w 10000"/>
              <a:gd name="connsiteY90" fmla="*/ 7216 h 10000"/>
              <a:gd name="connsiteX91" fmla="*/ 5791 w 10000"/>
              <a:gd name="connsiteY91" fmla="*/ 7233 h 10000"/>
              <a:gd name="connsiteX92" fmla="*/ 5886 w 10000"/>
              <a:gd name="connsiteY92" fmla="*/ 7429 h 10000"/>
              <a:gd name="connsiteX93" fmla="*/ 5834 w 10000"/>
              <a:gd name="connsiteY93" fmla="*/ 7571 h 10000"/>
              <a:gd name="connsiteX94" fmla="*/ 5673 w 10000"/>
              <a:gd name="connsiteY94" fmla="*/ 7475 h 10000"/>
              <a:gd name="connsiteX95" fmla="*/ 5522 w 10000"/>
              <a:gd name="connsiteY95" fmla="*/ 7555 h 10000"/>
              <a:gd name="connsiteX96" fmla="*/ 5402 w 10000"/>
              <a:gd name="connsiteY96" fmla="*/ 7475 h 10000"/>
              <a:gd name="connsiteX97" fmla="*/ 5338 w 10000"/>
              <a:gd name="connsiteY97" fmla="*/ 7346 h 10000"/>
              <a:gd name="connsiteX98" fmla="*/ 5188 w 10000"/>
              <a:gd name="connsiteY98" fmla="*/ 7429 h 10000"/>
              <a:gd name="connsiteX99" fmla="*/ 5053 w 10000"/>
              <a:gd name="connsiteY99" fmla="*/ 7346 h 10000"/>
              <a:gd name="connsiteX100" fmla="*/ 4938 w 10000"/>
              <a:gd name="connsiteY100" fmla="*/ 7475 h 10000"/>
              <a:gd name="connsiteX101" fmla="*/ 4760 w 10000"/>
              <a:gd name="connsiteY101" fmla="*/ 7490 h 10000"/>
              <a:gd name="connsiteX102" fmla="*/ 4641 w 10000"/>
              <a:gd name="connsiteY102" fmla="*/ 7346 h 10000"/>
              <a:gd name="connsiteX103" fmla="*/ 4022 w 10000"/>
              <a:gd name="connsiteY103" fmla="*/ 7297 h 10000"/>
              <a:gd name="connsiteX104" fmla="*/ 3946 w 10000"/>
              <a:gd name="connsiteY104" fmla="*/ 7379 h 10000"/>
              <a:gd name="connsiteX105" fmla="*/ 3889 w 10000"/>
              <a:gd name="connsiteY105" fmla="*/ 7379 h 10000"/>
              <a:gd name="connsiteX106" fmla="*/ 3782 w 10000"/>
              <a:gd name="connsiteY106" fmla="*/ 7541 h 10000"/>
              <a:gd name="connsiteX107" fmla="*/ 3800 w 10000"/>
              <a:gd name="connsiteY107" fmla="*/ 7702 h 10000"/>
              <a:gd name="connsiteX108" fmla="*/ 3731 w 10000"/>
              <a:gd name="connsiteY108" fmla="*/ 7702 h 10000"/>
              <a:gd name="connsiteX109" fmla="*/ 3677 w 10000"/>
              <a:gd name="connsiteY109" fmla="*/ 7571 h 10000"/>
              <a:gd name="connsiteX110" fmla="*/ 3592 w 10000"/>
              <a:gd name="connsiteY110" fmla="*/ 7589 h 10000"/>
              <a:gd name="connsiteX111" fmla="*/ 3564 w 10000"/>
              <a:gd name="connsiteY111" fmla="*/ 8058 h 10000"/>
              <a:gd name="connsiteX112" fmla="*/ 3663 w 10000"/>
              <a:gd name="connsiteY112" fmla="*/ 8204 h 10000"/>
              <a:gd name="connsiteX113" fmla="*/ 3663 w 10000"/>
              <a:gd name="connsiteY113" fmla="*/ 8333 h 10000"/>
              <a:gd name="connsiteX114" fmla="*/ 3759 w 10000"/>
              <a:gd name="connsiteY114" fmla="*/ 8317 h 10000"/>
              <a:gd name="connsiteX115" fmla="*/ 3889 w 10000"/>
              <a:gd name="connsiteY115" fmla="*/ 8250 h 10000"/>
              <a:gd name="connsiteX116" fmla="*/ 4007 w 10000"/>
              <a:gd name="connsiteY116" fmla="*/ 8463 h 10000"/>
              <a:gd name="connsiteX117" fmla="*/ 4090 w 10000"/>
              <a:gd name="connsiteY117" fmla="*/ 8593 h 10000"/>
              <a:gd name="connsiteX118" fmla="*/ 4174 w 10000"/>
              <a:gd name="connsiteY118" fmla="*/ 8770 h 10000"/>
              <a:gd name="connsiteX119" fmla="*/ 4322 w 10000"/>
              <a:gd name="connsiteY119" fmla="*/ 8800 h 10000"/>
              <a:gd name="connsiteX120" fmla="*/ 4132 w 10000"/>
              <a:gd name="connsiteY120" fmla="*/ 8949 h 10000"/>
              <a:gd name="connsiteX121" fmla="*/ 4007 w 10000"/>
              <a:gd name="connsiteY121" fmla="*/ 8819 h 10000"/>
              <a:gd name="connsiteX122" fmla="*/ 3871 w 10000"/>
              <a:gd name="connsiteY122" fmla="*/ 9352 h 10000"/>
              <a:gd name="connsiteX123" fmla="*/ 4031 w 10000"/>
              <a:gd name="connsiteY123" fmla="*/ 9483 h 10000"/>
              <a:gd name="connsiteX124" fmla="*/ 4174 w 10000"/>
              <a:gd name="connsiteY124" fmla="*/ 10000 h 10000"/>
              <a:gd name="connsiteX125" fmla="*/ 4048 w 10000"/>
              <a:gd name="connsiteY125" fmla="*/ 9903 h 10000"/>
              <a:gd name="connsiteX126" fmla="*/ 3916 w 10000"/>
              <a:gd name="connsiteY126" fmla="*/ 9854 h 10000"/>
              <a:gd name="connsiteX127" fmla="*/ 3759 w 10000"/>
              <a:gd name="connsiteY127" fmla="*/ 9823 h 10000"/>
              <a:gd name="connsiteX128" fmla="*/ 3663 w 10000"/>
              <a:gd name="connsiteY128" fmla="*/ 9772 h 10000"/>
              <a:gd name="connsiteX129" fmla="*/ 3551 w 10000"/>
              <a:gd name="connsiteY129" fmla="*/ 9740 h 10000"/>
              <a:gd name="connsiteX130" fmla="*/ 3462 w 10000"/>
              <a:gd name="connsiteY130" fmla="*/ 9564 h 10000"/>
              <a:gd name="connsiteX131" fmla="*/ 3266 w 10000"/>
              <a:gd name="connsiteY131" fmla="*/ 9677 h 10000"/>
              <a:gd name="connsiteX132" fmla="*/ 3080 w 10000"/>
              <a:gd name="connsiteY132" fmla="*/ 9662 h 10000"/>
              <a:gd name="connsiteX133" fmla="*/ 2962 w 10000"/>
              <a:gd name="connsiteY133" fmla="*/ 9515 h 10000"/>
              <a:gd name="connsiteX134" fmla="*/ 2657 w 10000"/>
              <a:gd name="connsiteY134" fmla="*/ 9367 h 10000"/>
              <a:gd name="connsiteX135" fmla="*/ 2338 w 10000"/>
              <a:gd name="connsiteY135" fmla="*/ 9384 h 10000"/>
              <a:gd name="connsiteX136" fmla="*/ 2012 w 10000"/>
              <a:gd name="connsiteY136" fmla="*/ 9143 h 10000"/>
              <a:gd name="connsiteX137" fmla="*/ 2277 w 10000"/>
              <a:gd name="connsiteY137" fmla="*/ 8899 h 10000"/>
              <a:gd name="connsiteX138" fmla="*/ 2304 w 10000"/>
              <a:gd name="connsiteY138" fmla="*/ 8705 h 10000"/>
              <a:gd name="connsiteX139" fmla="*/ 2304 w 10000"/>
              <a:gd name="connsiteY139" fmla="*/ 8494 h 10000"/>
              <a:gd name="connsiteX140" fmla="*/ 2313 w 10000"/>
              <a:gd name="connsiteY140" fmla="*/ 8349 h 10000"/>
              <a:gd name="connsiteX141" fmla="*/ 2491 w 10000"/>
              <a:gd name="connsiteY141" fmla="*/ 8283 h 10000"/>
              <a:gd name="connsiteX142" fmla="*/ 2399 w 10000"/>
              <a:gd name="connsiteY142" fmla="*/ 7977 h 10000"/>
              <a:gd name="connsiteX143" fmla="*/ 2198 w 10000"/>
              <a:gd name="connsiteY143" fmla="*/ 7900 h 10000"/>
              <a:gd name="connsiteX144" fmla="*/ 2107 w 10000"/>
              <a:gd name="connsiteY144" fmla="*/ 7848 h 10000"/>
              <a:gd name="connsiteX145" fmla="*/ 1969 w 10000"/>
              <a:gd name="connsiteY145" fmla="*/ 7900 h 10000"/>
              <a:gd name="connsiteX146" fmla="*/ 1677 w 10000"/>
              <a:gd name="connsiteY146" fmla="*/ 7817 h 10000"/>
              <a:gd name="connsiteX147" fmla="*/ 1446 w 10000"/>
              <a:gd name="connsiteY147" fmla="*/ 7508 h 10000"/>
              <a:gd name="connsiteX148" fmla="*/ 1260 w 10000"/>
              <a:gd name="connsiteY148" fmla="*/ 7411 h 10000"/>
              <a:gd name="connsiteX149" fmla="*/ 1183 w 10000"/>
              <a:gd name="connsiteY149" fmla="*/ 7136 h 10000"/>
              <a:gd name="connsiteX150" fmla="*/ 1011 w 10000"/>
              <a:gd name="connsiteY150" fmla="*/ 7106 h 10000"/>
              <a:gd name="connsiteX151" fmla="*/ 852 w 10000"/>
              <a:gd name="connsiteY151" fmla="*/ 7199 h 10000"/>
              <a:gd name="connsiteX152" fmla="*/ 758 w 10000"/>
              <a:gd name="connsiteY152" fmla="*/ 7249 h 10000"/>
              <a:gd name="connsiteX153" fmla="*/ 712 w 10000"/>
              <a:gd name="connsiteY153" fmla="*/ 7121 h 10000"/>
              <a:gd name="connsiteX154" fmla="*/ 621 w 10000"/>
              <a:gd name="connsiteY154" fmla="*/ 7007 h 10000"/>
              <a:gd name="connsiteX155" fmla="*/ 852 w 10000"/>
              <a:gd name="connsiteY155" fmla="*/ 6976 h 10000"/>
              <a:gd name="connsiteX156" fmla="*/ 834 w 10000"/>
              <a:gd name="connsiteY156" fmla="*/ 6893 h 10000"/>
              <a:gd name="connsiteX157" fmla="*/ 779 w 10000"/>
              <a:gd name="connsiteY157" fmla="*/ 6845 h 10000"/>
              <a:gd name="connsiteX158" fmla="*/ 712 w 10000"/>
              <a:gd name="connsiteY158" fmla="*/ 6780 h 10000"/>
              <a:gd name="connsiteX159" fmla="*/ 583 w 10000"/>
              <a:gd name="connsiteY159" fmla="*/ 6458 h 10000"/>
              <a:gd name="connsiteX160" fmla="*/ 414 w 10000"/>
              <a:gd name="connsiteY160" fmla="*/ 6280 h 10000"/>
              <a:gd name="connsiteX161" fmla="*/ 243 w 10000"/>
              <a:gd name="connsiteY161" fmla="*/ 6280 h 10000"/>
              <a:gd name="connsiteX162" fmla="*/ 51 w 10000"/>
              <a:gd name="connsiteY162" fmla="*/ 6280 h 10000"/>
              <a:gd name="connsiteX163" fmla="*/ 0 w 10000"/>
              <a:gd name="connsiteY163" fmla="*/ 6036 h 10000"/>
              <a:gd name="connsiteX164" fmla="*/ 107 w 10000"/>
              <a:gd name="connsiteY164"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8888 w 10000"/>
              <a:gd name="connsiteY67" fmla="*/ 843 h 10000"/>
              <a:gd name="connsiteX68" fmla="*/ 9219 w 10000"/>
              <a:gd name="connsiteY68" fmla="*/ 940 h 10000"/>
              <a:gd name="connsiteX69" fmla="*/ 9336 w 10000"/>
              <a:gd name="connsiteY69" fmla="*/ 276 h 10000"/>
              <a:gd name="connsiteX70" fmla="*/ 9292 w 10000"/>
              <a:gd name="connsiteY70" fmla="*/ 49 h 10000"/>
              <a:gd name="connsiteX71" fmla="*/ 9459 w 10000"/>
              <a:gd name="connsiteY71" fmla="*/ 179 h 10000"/>
              <a:gd name="connsiteX72" fmla="*/ 9371 w 10000"/>
              <a:gd name="connsiteY72" fmla="*/ 617 h 10000"/>
              <a:gd name="connsiteX73" fmla="*/ 10000 w 10000"/>
              <a:gd name="connsiteY73" fmla="*/ 825 h 10000"/>
              <a:gd name="connsiteX74" fmla="*/ 9542 w 10000"/>
              <a:gd name="connsiteY74" fmla="*/ 454 h 10000"/>
              <a:gd name="connsiteX75" fmla="*/ 9875 w 10000"/>
              <a:gd name="connsiteY75" fmla="*/ 470 h 10000"/>
              <a:gd name="connsiteX76" fmla="*/ 9811 w 10000"/>
              <a:gd name="connsiteY76" fmla="*/ 324 h 10000"/>
              <a:gd name="connsiteX77" fmla="*/ 10000 w 10000"/>
              <a:gd name="connsiteY77" fmla="*/ 260 h 10000"/>
              <a:gd name="connsiteX78" fmla="*/ 7293 w 10000"/>
              <a:gd name="connsiteY78" fmla="*/ 6519 h 10000"/>
              <a:gd name="connsiteX79" fmla="*/ 6844 w 10000"/>
              <a:gd name="connsiteY79" fmla="*/ 6260 h 10000"/>
              <a:gd name="connsiteX80" fmla="*/ 6406 w 10000"/>
              <a:gd name="connsiteY80" fmla="*/ 6458 h 10000"/>
              <a:gd name="connsiteX81" fmla="*/ 6298 w 10000"/>
              <a:gd name="connsiteY81" fmla="*/ 6390 h 10000"/>
              <a:gd name="connsiteX82" fmla="*/ 5878 w 10000"/>
              <a:gd name="connsiteY82" fmla="*/ 3850 h 10000"/>
              <a:gd name="connsiteX83" fmla="*/ 6080 w 10000"/>
              <a:gd name="connsiteY83" fmla="*/ 6554 h 10000"/>
              <a:gd name="connsiteX84" fmla="*/ 5673 w 10000"/>
              <a:gd name="connsiteY84" fmla="*/ 6618 h 10000"/>
              <a:gd name="connsiteX85" fmla="*/ 5522 w 10000"/>
              <a:gd name="connsiteY85" fmla="*/ 6554 h 10000"/>
              <a:gd name="connsiteX86" fmla="*/ 5479 w 10000"/>
              <a:gd name="connsiteY86" fmla="*/ 6618 h 10000"/>
              <a:gd name="connsiteX87" fmla="*/ 5699 w 10000"/>
              <a:gd name="connsiteY87" fmla="*/ 6862 h 10000"/>
              <a:gd name="connsiteX88" fmla="*/ 5547 w 10000"/>
              <a:gd name="connsiteY88" fmla="*/ 7007 h 10000"/>
              <a:gd name="connsiteX89" fmla="*/ 5561 w 10000"/>
              <a:gd name="connsiteY89" fmla="*/ 7216 h 10000"/>
              <a:gd name="connsiteX90" fmla="*/ 5791 w 10000"/>
              <a:gd name="connsiteY90" fmla="*/ 7233 h 10000"/>
              <a:gd name="connsiteX91" fmla="*/ 5886 w 10000"/>
              <a:gd name="connsiteY91" fmla="*/ 7429 h 10000"/>
              <a:gd name="connsiteX92" fmla="*/ 5834 w 10000"/>
              <a:gd name="connsiteY92" fmla="*/ 7571 h 10000"/>
              <a:gd name="connsiteX93" fmla="*/ 5673 w 10000"/>
              <a:gd name="connsiteY93" fmla="*/ 7475 h 10000"/>
              <a:gd name="connsiteX94" fmla="*/ 5522 w 10000"/>
              <a:gd name="connsiteY94" fmla="*/ 7555 h 10000"/>
              <a:gd name="connsiteX95" fmla="*/ 5402 w 10000"/>
              <a:gd name="connsiteY95" fmla="*/ 7475 h 10000"/>
              <a:gd name="connsiteX96" fmla="*/ 5338 w 10000"/>
              <a:gd name="connsiteY96" fmla="*/ 7346 h 10000"/>
              <a:gd name="connsiteX97" fmla="*/ 5188 w 10000"/>
              <a:gd name="connsiteY97" fmla="*/ 7429 h 10000"/>
              <a:gd name="connsiteX98" fmla="*/ 5053 w 10000"/>
              <a:gd name="connsiteY98" fmla="*/ 7346 h 10000"/>
              <a:gd name="connsiteX99" fmla="*/ 4938 w 10000"/>
              <a:gd name="connsiteY99" fmla="*/ 7475 h 10000"/>
              <a:gd name="connsiteX100" fmla="*/ 4760 w 10000"/>
              <a:gd name="connsiteY100" fmla="*/ 7490 h 10000"/>
              <a:gd name="connsiteX101" fmla="*/ 4641 w 10000"/>
              <a:gd name="connsiteY101" fmla="*/ 7346 h 10000"/>
              <a:gd name="connsiteX102" fmla="*/ 4022 w 10000"/>
              <a:gd name="connsiteY102" fmla="*/ 7297 h 10000"/>
              <a:gd name="connsiteX103" fmla="*/ 3946 w 10000"/>
              <a:gd name="connsiteY103" fmla="*/ 7379 h 10000"/>
              <a:gd name="connsiteX104" fmla="*/ 3889 w 10000"/>
              <a:gd name="connsiteY104" fmla="*/ 7379 h 10000"/>
              <a:gd name="connsiteX105" fmla="*/ 3782 w 10000"/>
              <a:gd name="connsiteY105" fmla="*/ 7541 h 10000"/>
              <a:gd name="connsiteX106" fmla="*/ 3800 w 10000"/>
              <a:gd name="connsiteY106" fmla="*/ 7702 h 10000"/>
              <a:gd name="connsiteX107" fmla="*/ 3731 w 10000"/>
              <a:gd name="connsiteY107" fmla="*/ 7702 h 10000"/>
              <a:gd name="connsiteX108" fmla="*/ 3677 w 10000"/>
              <a:gd name="connsiteY108" fmla="*/ 7571 h 10000"/>
              <a:gd name="connsiteX109" fmla="*/ 3592 w 10000"/>
              <a:gd name="connsiteY109" fmla="*/ 7589 h 10000"/>
              <a:gd name="connsiteX110" fmla="*/ 3564 w 10000"/>
              <a:gd name="connsiteY110" fmla="*/ 8058 h 10000"/>
              <a:gd name="connsiteX111" fmla="*/ 3663 w 10000"/>
              <a:gd name="connsiteY111" fmla="*/ 8204 h 10000"/>
              <a:gd name="connsiteX112" fmla="*/ 3663 w 10000"/>
              <a:gd name="connsiteY112" fmla="*/ 8333 h 10000"/>
              <a:gd name="connsiteX113" fmla="*/ 3759 w 10000"/>
              <a:gd name="connsiteY113" fmla="*/ 8317 h 10000"/>
              <a:gd name="connsiteX114" fmla="*/ 3889 w 10000"/>
              <a:gd name="connsiteY114" fmla="*/ 8250 h 10000"/>
              <a:gd name="connsiteX115" fmla="*/ 4007 w 10000"/>
              <a:gd name="connsiteY115" fmla="*/ 8463 h 10000"/>
              <a:gd name="connsiteX116" fmla="*/ 4090 w 10000"/>
              <a:gd name="connsiteY116" fmla="*/ 8593 h 10000"/>
              <a:gd name="connsiteX117" fmla="*/ 4174 w 10000"/>
              <a:gd name="connsiteY117" fmla="*/ 8770 h 10000"/>
              <a:gd name="connsiteX118" fmla="*/ 4322 w 10000"/>
              <a:gd name="connsiteY118" fmla="*/ 8800 h 10000"/>
              <a:gd name="connsiteX119" fmla="*/ 4132 w 10000"/>
              <a:gd name="connsiteY119" fmla="*/ 8949 h 10000"/>
              <a:gd name="connsiteX120" fmla="*/ 4007 w 10000"/>
              <a:gd name="connsiteY120" fmla="*/ 8819 h 10000"/>
              <a:gd name="connsiteX121" fmla="*/ 3871 w 10000"/>
              <a:gd name="connsiteY121" fmla="*/ 9352 h 10000"/>
              <a:gd name="connsiteX122" fmla="*/ 4031 w 10000"/>
              <a:gd name="connsiteY122" fmla="*/ 9483 h 10000"/>
              <a:gd name="connsiteX123" fmla="*/ 4174 w 10000"/>
              <a:gd name="connsiteY123" fmla="*/ 10000 h 10000"/>
              <a:gd name="connsiteX124" fmla="*/ 4048 w 10000"/>
              <a:gd name="connsiteY124" fmla="*/ 9903 h 10000"/>
              <a:gd name="connsiteX125" fmla="*/ 3916 w 10000"/>
              <a:gd name="connsiteY125" fmla="*/ 9854 h 10000"/>
              <a:gd name="connsiteX126" fmla="*/ 3759 w 10000"/>
              <a:gd name="connsiteY126" fmla="*/ 9823 h 10000"/>
              <a:gd name="connsiteX127" fmla="*/ 3663 w 10000"/>
              <a:gd name="connsiteY127" fmla="*/ 9772 h 10000"/>
              <a:gd name="connsiteX128" fmla="*/ 3551 w 10000"/>
              <a:gd name="connsiteY128" fmla="*/ 9740 h 10000"/>
              <a:gd name="connsiteX129" fmla="*/ 3462 w 10000"/>
              <a:gd name="connsiteY129" fmla="*/ 9564 h 10000"/>
              <a:gd name="connsiteX130" fmla="*/ 3266 w 10000"/>
              <a:gd name="connsiteY130" fmla="*/ 9677 h 10000"/>
              <a:gd name="connsiteX131" fmla="*/ 3080 w 10000"/>
              <a:gd name="connsiteY131" fmla="*/ 9662 h 10000"/>
              <a:gd name="connsiteX132" fmla="*/ 2962 w 10000"/>
              <a:gd name="connsiteY132" fmla="*/ 9515 h 10000"/>
              <a:gd name="connsiteX133" fmla="*/ 2657 w 10000"/>
              <a:gd name="connsiteY133" fmla="*/ 9367 h 10000"/>
              <a:gd name="connsiteX134" fmla="*/ 2338 w 10000"/>
              <a:gd name="connsiteY134" fmla="*/ 9384 h 10000"/>
              <a:gd name="connsiteX135" fmla="*/ 2012 w 10000"/>
              <a:gd name="connsiteY135" fmla="*/ 9143 h 10000"/>
              <a:gd name="connsiteX136" fmla="*/ 2277 w 10000"/>
              <a:gd name="connsiteY136" fmla="*/ 8899 h 10000"/>
              <a:gd name="connsiteX137" fmla="*/ 2304 w 10000"/>
              <a:gd name="connsiteY137" fmla="*/ 8705 h 10000"/>
              <a:gd name="connsiteX138" fmla="*/ 2304 w 10000"/>
              <a:gd name="connsiteY138" fmla="*/ 8494 h 10000"/>
              <a:gd name="connsiteX139" fmla="*/ 2313 w 10000"/>
              <a:gd name="connsiteY139" fmla="*/ 8349 h 10000"/>
              <a:gd name="connsiteX140" fmla="*/ 2491 w 10000"/>
              <a:gd name="connsiteY140" fmla="*/ 8283 h 10000"/>
              <a:gd name="connsiteX141" fmla="*/ 2399 w 10000"/>
              <a:gd name="connsiteY141" fmla="*/ 7977 h 10000"/>
              <a:gd name="connsiteX142" fmla="*/ 2198 w 10000"/>
              <a:gd name="connsiteY142" fmla="*/ 7900 h 10000"/>
              <a:gd name="connsiteX143" fmla="*/ 2107 w 10000"/>
              <a:gd name="connsiteY143" fmla="*/ 7848 h 10000"/>
              <a:gd name="connsiteX144" fmla="*/ 1969 w 10000"/>
              <a:gd name="connsiteY144" fmla="*/ 7900 h 10000"/>
              <a:gd name="connsiteX145" fmla="*/ 1677 w 10000"/>
              <a:gd name="connsiteY145" fmla="*/ 7817 h 10000"/>
              <a:gd name="connsiteX146" fmla="*/ 1446 w 10000"/>
              <a:gd name="connsiteY146" fmla="*/ 7508 h 10000"/>
              <a:gd name="connsiteX147" fmla="*/ 1260 w 10000"/>
              <a:gd name="connsiteY147" fmla="*/ 7411 h 10000"/>
              <a:gd name="connsiteX148" fmla="*/ 1183 w 10000"/>
              <a:gd name="connsiteY148" fmla="*/ 7136 h 10000"/>
              <a:gd name="connsiteX149" fmla="*/ 1011 w 10000"/>
              <a:gd name="connsiteY149" fmla="*/ 7106 h 10000"/>
              <a:gd name="connsiteX150" fmla="*/ 852 w 10000"/>
              <a:gd name="connsiteY150" fmla="*/ 7199 h 10000"/>
              <a:gd name="connsiteX151" fmla="*/ 758 w 10000"/>
              <a:gd name="connsiteY151" fmla="*/ 7249 h 10000"/>
              <a:gd name="connsiteX152" fmla="*/ 712 w 10000"/>
              <a:gd name="connsiteY152" fmla="*/ 7121 h 10000"/>
              <a:gd name="connsiteX153" fmla="*/ 621 w 10000"/>
              <a:gd name="connsiteY153" fmla="*/ 7007 h 10000"/>
              <a:gd name="connsiteX154" fmla="*/ 852 w 10000"/>
              <a:gd name="connsiteY154" fmla="*/ 6976 h 10000"/>
              <a:gd name="connsiteX155" fmla="*/ 834 w 10000"/>
              <a:gd name="connsiteY155" fmla="*/ 6893 h 10000"/>
              <a:gd name="connsiteX156" fmla="*/ 779 w 10000"/>
              <a:gd name="connsiteY156" fmla="*/ 6845 h 10000"/>
              <a:gd name="connsiteX157" fmla="*/ 712 w 10000"/>
              <a:gd name="connsiteY157" fmla="*/ 6780 h 10000"/>
              <a:gd name="connsiteX158" fmla="*/ 583 w 10000"/>
              <a:gd name="connsiteY158" fmla="*/ 6458 h 10000"/>
              <a:gd name="connsiteX159" fmla="*/ 414 w 10000"/>
              <a:gd name="connsiteY159" fmla="*/ 6280 h 10000"/>
              <a:gd name="connsiteX160" fmla="*/ 243 w 10000"/>
              <a:gd name="connsiteY160" fmla="*/ 6280 h 10000"/>
              <a:gd name="connsiteX161" fmla="*/ 51 w 10000"/>
              <a:gd name="connsiteY161" fmla="*/ 6280 h 10000"/>
              <a:gd name="connsiteX162" fmla="*/ 0 w 10000"/>
              <a:gd name="connsiteY162" fmla="*/ 6036 h 10000"/>
              <a:gd name="connsiteX163" fmla="*/ 107 w 10000"/>
              <a:gd name="connsiteY163"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9219 w 10000"/>
              <a:gd name="connsiteY67" fmla="*/ 940 h 10000"/>
              <a:gd name="connsiteX68" fmla="*/ 9336 w 10000"/>
              <a:gd name="connsiteY68" fmla="*/ 276 h 10000"/>
              <a:gd name="connsiteX69" fmla="*/ 9292 w 10000"/>
              <a:gd name="connsiteY69" fmla="*/ 49 h 10000"/>
              <a:gd name="connsiteX70" fmla="*/ 9459 w 10000"/>
              <a:gd name="connsiteY70" fmla="*/ 179 h 10000"/>
              <a:gd name="connsiteX71" fmla="*/ 9371 w 10000"/>
              <a:gd name="connsiteY71" fmla="*/ 617 h 10000"/>
              <a:gd name="connsiteX72" fmla="*/ 10000 w 10000"/>
              <a:gd name="connsiteY72" fmla="*/ 825 h 10000"/>
              <a:gd name="connsiteX73" fmla="*/ 9542 w 10000"/>
              <a:gd name="connsiteY73" fmla="*/ 454 h 10000"/>
              <a:gd name="connsiteX74" fmla="*/ 9875 w 10000"/>
              <a:gd name="connsiteY74" fmla="*/ 470 h 10000"/>
              <a:gd name="connsiteX75" fmla="*/ 9811 w 10000"/>
              <a:gd name="connsiteY75" fmla="*/ 324 h 10000"/>
              <a:gd name="connsiteX76" fmla="*/ 10000 w 10000"/>
              <a:gd name="connsiteY76" fmla="*/ 260 h 10000"/>
              <a:gd name="connsiteX77" fmla="*/ 7293 w 10000"/>
              <a:gd name="connsiteY77" fmla="*/ 6519 h 10000"/>
              <a:gd name="connsiteX78" fmla="*/ 6844 w 10000"/>
              <a:gd name="connsiteY78" fmla="*/ 6260 h 10000"/>
              <a:gd name="connsiteX79" fmla="*/ 6406 w 10000"/>
              <a:gd name="connsiteY79" fmla="*/ 6458 h 10000"/>
              <a:gd name="connsiteX80" fmla="*/ 6298 w 10000"/>
              <a:gd name="connsiteY80" fmla="*/ 6390 h 10000"/>
              <a:gd name="connsiteX81" fmla="*/ 5878 w 10000"/>
              <a:gd name="connsiteY81" fmla="*/ 3850 h 10000"/>
              <a:gd name="connsiteX82" fmla="*/ 6080 w 10000"/>
              <a:gd name="connsiteY82" fmla="*/ 6554 h 10000"/>
              <a:gd name="connsiteX83" fmla="*/ 5673 w 10000"/>
              <a:gd name="connsiteY83" fmla="*/ 6618 h 10000"/>
              <a:gd name="connsiteX84" fmla="*/ 5522 w 10000"/>
              <a:gd name="connsiteY84" fmla="*/ 6554 h 10000"/>
              <a:gd name="connsiteX85" fmla="*/ 5479 w 10000"/>
              <a:gd name="connsiteY85" fmla="*/ 6618 h 10000"/>
              <a:gd name="connsiteX86" fmla="*/ 5699 w 10000"/>
              <a:gd name="connsiteY86" fmla="*/ 6862 h 10000"/>
              <a:gd name="connsiteX87" fmla="*/ 5547 w 10000"/>
              <a:gd name="connsiteY87" fmla="*/ 7007 h 10000"/>
              <a:gd name="connsiteX88" fmla="*/ 5561 w 10000"/>
              <a:gd name="connsiteY88" fmla="*/ 7216 h 10000"/>
              <a:gd name="connsiteX89" fmla="*/ 5791 w 10000"/>
              <a:gd name="connsiteY89" fmla="*/ 7233 h 10000"/>
              <a:gd name="connsiteX90" fmla="*/ 5886 w 10000"/>
              <a:gd name="connsiteY90" fmla="*/ 7429 h 10000"/>
              <a:gd name="connsiteX91" fmla="*/ 5834 w 10000"/>
              <a:gd name="connsiteY91" fmla="*/ 7571 h 10000"/>
              <a:gd name="connsiteX92" fmla="*/ 5673 w 10000"/>
              <a:gd name="connsiteY92" fmla="*/ 7475 h 10000"/>
              <a:gd name="connsiteX93" fmla="*/ 5522 w 10000"/>
              <a:gd name="connsiteY93" fmla="*/ 7555 h 10000"/>
              <a:gd name="connsiteX94" fmla="*/ 5402 w 10000"/>
              <a:gd name="connsiteY94" fmla="*/ 7475 h 10000"/>
              <a:gd name="connsiteX95" fmla="*/ 5338 w 10000"/>
              <a:gd name="connsiteY95" fmla="*/ 7346 h 10000"/>
              <a:gd name="connsiteX96" fmla="*/ 5188 w 10000"/>
              <a:gd name="connsiteY96" fmla="*/ 7429 h 10000"/>
              <a:gd name="connsiteX97" fmla="*/ 5053 w 10000"/>
              <a:gd name="connsiteY97" fmla="*/ 7346 h 10000"/>
              <a:gd name="connsiteX98" fmla="*/ 4938 w 10000"/>
              <a:gd name="connsiteY98" fmla="*/ 7475 h 10000"/>
              <a:gd name="connsiteX99" fmla="*/ 4760 w 10000"/>
              <a:gd name="connsiteY99" fmla="*/ 7490 h 10000"/>
              <a:gd name="connsiteX100" fmla="*/ 4641 w 10000"/>
              <a:gd name="connsiteY100" fmla="*/ 7346 h 10000"/>
              <a:gd name="connsiteX101" fmla="*/ 4022 w 10000"/>
              <a:gd name="connsiteY101" fmla="*/ 7297 h 10000"/>
              <a:gd name="connsiteX102" fmla="*/ 3946 w 10000"/>
              <a:gd name="connsiteY102" fmla="*/ 7379 h 10000"/>
              <a:gd name="connsiteX103" fmla="*/ 3889 w 10000"/>
              <a:gd name="connsiteY103" fmla="*/ 7379 h 10000"/>
              <a:gd name="connsiteX104" fmla="*/ 3782 w 10000"/>
              <a:gd name="connsiteY104" fmla="*/ 7541 h 10000"/>
              <a:gd name="connsiteX105" fmla="*/ 3800 w 10000"/>
              <a:gd name="connsiteY105" fmla="*/ 7702 h 10000"/>
              <a:gd name="connsiteX106" fmla="*/ 3731 w 10000"/>
              <a:gd name="connsiteY106" fmla="*/ 7702 h 10000"/>
              <a:gd name="connsiteX107" fmla="*/ 3677 w 10000"/>
              <a:gd name="connsiteY107" fmla="*/ 7571 h 10000"/>
              <a:gd name="connsiteX108" fmla="*/ 3592 w 10000"/>
              <a:gd name="connsiteY108" fmla="*/ 7589 h 10000"/>
              <a:gd name="connsiteX109" fmla="*/ 3564 w 10000"/>
              <a:gd name="connsiteY109" fmla="*/ 8058 h 10000"/>
              <a:gd name="connsiteX110" fmla="*/ 3663 w 10000"/>
              <a:gd name="connsiteY110" fmla="*/ 8204 h 10000"/>
              <a:gd name="connsiteX111" fmla="*/ 3663 w 10000"/>
              <a:gd name="connsiteY111" fmla="*/ 8333 h 10000"/>
              <a:gd name="connsiteX112" fmla="*/ 3759 w 10000"/>
              <a:gd name="connsiteY112" fmla="*/ 8317 h 10000"/>
              <a:gd name="connsiteX113" fmla="*/ 3889 w 10000"/>
              <a:gd name="connsiteY113" fmla="*/ 8250 h 10000"/>
              <a:gd name="connsiteX114" fmla="*/ 4007 w 10000"/>
              <a:gd name="connsiteY114" fmla="*/ 8463 h 10000"/>
              <a:gd name="connsiteX115" fmla="*/ 4090 w 10000"/>
              <a:gd name="connsiteY115" fmla="*/ 8593 h 10000"/>
              <a:gd name="connsiteX116" fmla="*/ 4174 w 10000"/>
              <a:gd name="connsiteY116" fmla="*/ 8770 h 10000"/>
              <a:gd name="connsiteX117" fmla="*/ 4322 w 10000"/>
              <a:gd name="connsiteY117" fmla="*/ 8800 h 10000"/>
              <a:gd name="connsiteX118" fmla="*/ 4132 w 10000"/>
              <a:gd name="connsiteY118" fmla="*/ 8949 h 10000"/>
              <a:gd name="connsiteX119" fmla="*/ 4007 w 10000"/>
              <a:gd name="connsiteY119" fmla="*/ 8819 h 10000"/>
              <a:gd name="connsiteX120" fmla="*/ 3871 w 10000"/>
              <a:gd name="connsiteY120" fmla="*/ 9352 h 10000"/>
              <a:gd name="connsiteX121" fmla="*/ 4031 w 10000"/>
              <a:gd name="connsiteY121" fmla="*/ 9483 h 10000"/>
              <a:gd name="connsiteX122" fmla="*/ 4174 w 10000"/>
              <a:gd name="connsiteY122" fmla="*/ 10000 h 10000"/>
              <a:gd name="connsiteX123" fmla="*/ 4048 w 10000"/>
              <a:gd name="connsiteY123" fmla="*/ 9903 h 10000"/>
              <a:gd name="connsiteX124" fmla="*/ 3916 w 10000"/>
              <a:gd name="connsiteY124" fmla="*/ 9854 h 10000"/>
              <a:gd name="connsiteX125" fmla="*/ 3759 w 10000"/>
              <a:gd name="connsiteY125" fmla="*/ 9823 h 10000"/>
              <a:gd name="connsiteX126" fmla="*/ 3663 w 10000"/>
              <a:gd name="connsiteY126" fmla="*/ 9772 h 10000"/>
              <a:gd name="connsiteX127" fmla="*/ 3551 w 10000"/>
              <a:gd name="connsiteY127" fmla="*/ 9740 h 10000"/>
              <a:gd name="connsiteX128" fmla="*/ 3462 w 10000"/>
              <a:gd name="connsiteY128" fmla="*/ 9564 h 10000"/>
              <a:gd name="connsiteX129" fmla="*/ 3266 w 10000"/>
              <a:gd name="connsiteY129" fmla="*/ 9677 h 10000"/>
              <a:gd name="connsiteX130" fmla="*/ 3080 w 10000"/>
              <a:gd name="connsiteY130" fmla="*/ 9662 h 10000"/>
              <a:gd name="connsiteX131" fmla="*/ 2962 w 10000"/>
              <a:gd name="connsiteY131" fmla="*/ 9515 h 10000"/>
              <a:gd name="connsiteX132" fmla="*/ 2657 w 10000"/>
              <a:gd name="connsiteY132" fmla="*/ 9367 h 10000"/>
              <a:gd name="connsiteX133" fmla="*/ 2338 w 10000"/>
              <a:gd name="connsiteY133" fmla="*/ 9384 h 10000"/>
              <a:gd name="connsiteX134" fmla="*/ 2012 w 10000"/>
              <a:gd name="connsiteY134" fmla="*/ 9143 h 10000"/>
              <a:gd name="connsiteX135" fmla="*/ 2277 w 10000"/>
              <a:gd name="connsiteY135" fmla="*/ 8899 h 10000"/>
              <a:gd name="connsiteX136" fmla="*/ 2304 w 10000"/>
              <a:gd name="connsiteY136" fmla="*/ 8705 h 10000"/>
              <a:gd name="connsiteX137" fmla="*/ 2304 w 10000"/>
              <a:gd name="connsiteY137" fmla="*/ 8494 h 10000"/>
              <a:gd name="connsiteX138" fmla="*/ 2313 w 10000"/>
              <a:gd name="connsiteY138" fmla="*/ 8349 h 10000"/>
              <a:gd name="connsiteX139" fmla="*/ 2491 w 10000"/>
              <a:gd name="connsiteY139" fmla="*/ 8283 h 10000"/>
              <a:gd name="connsiteX140" fmla="*/ 2399 w 10000"/>
              <a:gd name="connsiteY140" fmla="*/ 7977 h 10000"/>
              <a:gd name="connsiteX141" fmla="*/ 2198 w 10000"/>
              <a:gd name="connsiteY141" fmla="*/ 7900 h 10000"/>
              <a:gd name="connsiteX142" fmla="*/ 2107 w 10000"/>
              <a:gd name="connsiteY142" fmla="*/ 7848 h 10000"/>
              <a:gd name="connsiteX143" fmla="*/ 1969 w 10000"/>
              <a:gd name="connsiteY143" fmla="*/ 7900 h 10000"/>
              <a:gd name="connsiteX144" fmla="*/ 1677 w 10000"/>
              <a:gd name="connsiteY144" fmla="*/ 7817 h 10000"/>
              <a:gd name="connsiteX145" fmla="*/ 1446 w 10000"/>
              <a:gd name="connsiteY145" fmla="*/ 7508 h 10000"/>
              <a:gd name="connsiteX146" fmla="*/ 1260 w 10000"/>
              <a:gd name="connsiteY146" fmla="*/ 7411 h 10000"/>
              <a:gd name="connsiteX147" fmla="*/ 1183 w 10000"/>
              <a:gd name="connsiteY147" fmla="*/ 7136 h 10000"/>
              <a:gd name="connsiteX148" fmla="*/ 1011 w 10000"/>
              <a:gd name="connsiteY148" fmla="*/ 7106 h 10000"/>
              <a:gd name="connsiteX149" fmla="*/ 852 w 10000"/>
              <a:gd name="connsiteY149" fmla="*/ 7199 h 10000"/>
              <a:gd name="connsiteX150" fmla="*/ 758 w 10000"/>
              <a:gd name="connsiteY150" fmla="*/ 7249 h 10000"/>
              <a:gd name="connsiteX151" fmla="*/ 712 w 10000"/>
              <a:gd name="connsiteY151" fmla="*/ 7121 h 10000"/>
              <a:gd name="connsiteX152" fmla="*/ 621 w 10000"/>
              <a:gd name="connsiteY152" fmla="*/ 7007 h 10000"/>
              <a:gd name="connsiteX153" fmla="*/ 852 w 10000"/>
              <a:gd name="connsiteY153" fmla="*/ 6976 h 10000"/>
              <a:gd name="connsiteX154" fmla="*/ 834 w 10000"/>
              <a:gd name="connsiteY154" fmla="*/ 6893 h 10000"/>
              <a:gd name="connsiteX155" fmla="*/ 779 w 10000"/>
              <a:gd name="connsiteY155" fmla="*/ 6845 h 10000"/>
              <a:gd name="connsiteX156" fmla="*/ 712 w 10000"/>
              <a:gd name="connsiteY156" fmla="*/ 6780 h 10000"/>
              <a:gd name="connsiteX157" fmla="*/ 583 w 10000"/>
              <a:gd name="connsiteY157" fmla="*/ 6458 h 10000"/>
              <a:gd name="connsiteX158" fmla="*/ 414 w 10000"/>
              <a:gd name="connsiteY158" fmla="*/ 6280 h 10000"/>
              <a:gd name="connsiteX159" fmla="*/ 243 w 10000"/>
              <a:gd name="connsiteY159" fmla="*/ 6280 h 10000"/>
              <a:gd name="connsiteX160" fmla="*/ 51 w 10000"/>
              <a:gd name="connsiteY160" fmla="*/ 6280 h 10000"/>
              <a:gd name="connsiteX161" fmla="*/ 0 w 10000"/>
              <a:gd name="connsiteY161" fmla="*/ 6036 h 10000"/>
              <a:gd name="connsiteX162" fmla="*/ 107 w 10000"/>
              <a:gd name="connsiteY162"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9336 w 10000"/>
              <a:gd name="connsiteY67" fmla="*/ 276 h 10000"/>
              <a:gd name="connsiteX68" fmla="*/ 9292 w 10000"/>
              <a:gd name="connsiteY68" fmla="*/ 49 h 10000"/>
              <a:gd name="connsiteX69" fmla="*/ 9459 w 10000"/>
              <a:gd name="connsiteY69" fmla="*/ 179 h 10000"/>
              <a:gd name="connsiteX70" fmla="*/ 9371 w 10000"/>
              <a:gd name="connsiteY70" fmla="*/ 617 h 10000"/>
              <a:gd name="connsiteX71" fmla="*/ 10000 w 10000"/>
              <a:gd name="connsiteY71" fmla="*/ 825 h 10000"/>
              <a:gd name="connsiteX72" fmla="*/ 9542 w 10000"/>
              <a:gd name="connsiteY72" fmla="*/ 454 h 10000"/>
              <a:gd name="connsiteX73" fmla="*/ 9875 w 10000"/>
              <a:gd name="connsiteY73" fmla="*/ 470 h 10000"/>
              <a:gd name="connsiteX74" fmla="*/ 9811 w 10000"/>
              <a:gd name="connsiteY74" fmla="*/ 324 h 10000"/>
              <a:gd name="connsiteX75" fmla="*/ 10000 w 10000"/>
              <a:gd name="connsiteY75" fmla="*/ 260 h 10000"/>
              <a:gd name="connsiteX76" fmla="*/ 7293 w 10000"/>
              <a:gd name="connsiteY76" fmla="*/ 6519 h 10000"/>
              <a:gd name="connsiteX77" fmla="*/ 6844 w 10000"/>
              <a:gd name="connsiteY77" fmla="*/ 6260 h 10000"/>
              <a:gd name="connsiteX78" fmla="*/ 6406 w 10000"/>
              <a:gd name="connsiteY78" fmla="*/ 6458 h 10000"/>
              <a:gd name="connsiteX79" fmla="*/ 6298 w 10000"/>
              <a:gd name="connsiteY79" fmla="*/ 6390 h 10000"/>
              <a:gd name="connsiteX80" fmla="*/ 5878 w 10000"/>
              <a:gd name="connsiteY80" fmla="*/ 3850 h 10000"/>
              <a:gd name="connsiteX81" fmla="*/ 6080 w 10000"/>
              <a:gd name="connsiteY81" fmla="*/ 6554 h 10000"/>
              <a:gd name="connsiteX82" fmla="*/ 5673 w 10000"/>
              <a:gd name="connsiteY82" fmla="*/ 6618 h 10000"/>
              <a:gd name="connsiteX83" fmla="*/ 5522 w 10000"/>
              <a:gd name="connsiteY83" fmla="*/ 6554 h 10000"/>
              <a:gd name="connsiteX84" fmla="*/ 5479 w 10000"/>
              <a:gd name="connsiteY84" fmla="*/ 6618 h 10000"/>
              <a:gd name="connsiteX85" fmla="*/ 5699 w 10000"/>
              <a:gd name="connsiteY85" fmla="*/ 6862 h 10000"/>
              <a:gd name="connsiteX86" fmla="*/ 5547 w 10000"/>
              <a:gd name="connsiteY86" fmla="*/ 7007 h 10000"/>
              <a:gd name="connsiteX87" fmla="*/ 5561 w 10000"/>
              <a:gd name="connsiteY87" fmla="*/ 7216 h 10000"/>
              <a:gd name="connsiteX88" fmla="*/ 5791 w 10000"/>
              <a:gd name="connsiteY88" fmla="*/ 7233 h 10000"/>
              <a:gd name="connsiteX89" fmla="*/ 5886 w 10000"/>
              <a:gd name="connsiteY89" fmla="*/ 7429 h 10000"/>
              <a:gd name="connsiteX90" fmla="*/ 5834 w 10000"/>
              <a:gd name="connsiteY90" fmla="*/ 7571 h 10000"/>
              <a:gd name="connsiteX91" fmla="*/ 5673 w 10000"/>
              <a:gd name="connsiteY91" fmla="*/ 7475 h 10000"/>
              <a:gd name="connsiteX92" fmla="*/ 5522 w 10000"/>
              <a:gd name="connsiteY92" fmla="*/ 7555 h 10000"/>
              <a:gd name="connsiteX93" fmla="*/ 5402 w 10000"/>
              <a:gd name="connsiteY93" fmla="*/ 7475 h 10000"/>
              <a:gd name="connsiteX94" fmla="*/ 5338 w 10000"/>
              <a:gd name="connsiteY94" fmla="*/ 7346 h 10000"/>
              <a:gd name="connsiteX95" fmla="*/ 5188 w 10000"/>
              <a:gd name="connsiteY95" fmla="*/ 7429 h 10000"/>
              <a:gd name="connsiteX96" fmla="*/ 5053 w 10000"/>
              <a:gd name="connsiteY96" fmla="*/ 7346 h 10000"/>
              <a:gd name="connsiteX97" fmla="*/ 4938 w 10000"/>
              <a:gd name="connsiteY97" fmla="*/ 7475 h 10000"/>
              <a:gd name="connsiteX98" fmla="*/ 4760 w 10000"/>
              <a:gd name="connsiteY98" fmla="*/ 7490 h 10000"/>
              <a:gd name="connsiteX99" fmla="*/ 4641 w 10000"/>
              <a:gd name="connsiteY99" fmla="*/ 7346 h 10000"/>
              <a:gd name="connsiteX100" fmla="*/ 4022 w 10000"/>
              <a:gd name="connsiteY100" fmla="*/ 7297 h 10000"/>
              <a:gd name="connsiteX101" fmla="*/ 3946 w 10000"/>
              <a:gd name="connsiteY101" fmla="*/ 7379 h 10000"/>
              <a:gd name="connsiteX102" fmla="*/ 3889 w 10000"/>
              <a:gd name="connsiteY102" fmla="*/ 7379 h 10000"/>
              <a:gd name="connsiteX103" fmla="*/ 3782 w 10000"/>
              <a:gd name="connsiteY103" fmla="*/ 7541 h 10000"/>
              <a:gd name="connsiteX104" fmla="*/ 3800 w 10000"/>
              <a:gd name="connsiteY104" fmla="*/ 7702 h 10000"/>
              <a:gd name="connsiteX105" fmla="*/ 3731 w 10000"/>
              <a:gd name="connsiteY105" fmla="*/ 7702 h 10000"/>
              <a:gd name="connsiteX106" fmla="*/ 3677 w 10000"/>
              <a:gd name="connsiteY106" fmla="*/ 7571 h 10000"/>
              <a:gd name="connsiteX107" fmla="*/ 3592 w 10000"/>
              <a:gd name="connsiteY107" fmla="*/ 7589 h 10000"/>
              <a:gd name="connsiteX108" fmla="*/ 3564 w 10000"/>
              <a:gd name="connsiteY108" fmla="*/ 8058 h 10000"/>
              <a:gd name="connsiteX109" fmla="*/ 3663 w 10000"/>
              <a:gd name="connsiteY109" fmla="*/ 8204 h 10000"/>
              <a:gd name="connsiteX110" fmla="*/ 3663 w 10000"/>
              <a:gd name="connsiteY110" fmla="*/ 8333 h 10000"/>
              <a:gd name="connsiteX111" fmla="*/ 3759 w 10000"/>
              <a:gd name="connsiteY111" fmla="*/ 8317 h 10000"/>
              <a:gd name="connsiteX112" fmla="*/ 3889 w 10000"/>
              <a:gd name="connsiteY112" fmla="*/ 8250 h 10000"/>
              <a:gd name="connsiteX113" fmla="*/ 4007 w 10000"/>
              <a:gd name="connsiteY113" fmla="*/ 8463 h 10000"/>
              <a:gd name="connsiteX114" fmla="*/ 4090 w 10000"/>
              <a:gd name="connsiteY114" fmla="*/ 8593 h 10000"/>
              <a:gd name="connsiteX115" fmla="*/ 4174 w 10000"/>
              <a:gd name="connsiteY115" fmla="*/ 8770 h 10000"/>
              <a:gd name="connsiteX116" fmla="*/ 4322 w 10000"/>
              <a:gd name="connsiteY116" fmla="*/ 8800 h 10000"/>
              <a:gd name="connsiteX117" fmla="*/ 4132 w 10000"/>
              <a:gd name="connsiteY117" fmla="*/ 8949 h 10000"/>
              <a:gd name="connsiteX118" fmla="*/ 4007 w 10000"/>
              <a:gd name="connsiteY118" fmla="*/ 8819 h 10000"/>
              <a:gd name="connsiteX119" fmla="*/ 3871 w 10000"/>
              <a:gd name="connsiteY119" fmla="*/ 9352 h 10000"/>
              <a:gd name="connsiteX120" fmla="*/ 4031 w 10000"/>
              <a:gd name="connsiteY120" fmla="*/ 9483 h 10000"/>
              <a:gd name="connsiteX121" fmla="*/ 4174 w 10000"/>
              <a:gd name="connsiteY121" fmla="*/ 10000 h 10000"/>
              <a:gd name="connsiteX122" fmla="*/ 4048 w 10000"/>
              <a:gd name="connsiteY122" fmla="*/ 9903 h 10000"/>
              <a:gd name="connsiteX123" fmla="*/ 3916 w 10000"/>
              <a:gd name="connsiteY123" fmla="*/ 9854 h 10000"/>
              <a:gd name="connsiteX124" fmla="*/ 3759 w 10000"/>
              <a:gd name="connsiteY124" fmla="*/ 9823 h 10000"/>
              <a:gd name="connsiteX125" fmla="*/ 3663 w 10000"/>
              <a:gd name="connsiteY125" fmla="*/ 9772 h 10000"/>
              <a:gd name="connsiteX126" fmla="*/ 3551 w 10000"/>
              <a:gd name="connsiteY126" fmla="*/ 9740 h 10000"/>
              <a:gd name="connsiteX127" fmla="*/ 3462 w 10000"/>
              <a:gd name="connsiteY127" fmla="*/ 9564 h 10000"/>
              <a:gd name="connsiteX128" fmla="*/ 3266 w 10000"/>
              <a:gd name="connsiteY128" fmla="*/ 9677 h 10000"/>
              <a:gd name="connsiteX129" fmla="*/ 3080 w 10000"/>
              <a:gd name="connsiteY129" fmla="*/ 9662 h 10000"/>
              <a:gd name="connsiteX130" fmla="*/ 2962 w 10000"/>
              <a:gd name="connsiteY130" fmla="*/ 9515 h 10000"/>
              <a:gd name="connsiteX131" fmla="*/ 2657 w 10000"/>
              <a:gd name="connsiteY131" fmla="*/ 9367 h 10000"/>
              <a:gd name="connsiteX132" fmla="*/ 2338 w 10000"/>
              <a:gd name="connsiteY132" fmla="*/ 9384 h 10000"/>
              <a:gd name="connsiteX133" fmla="*/ 2012 w 10000"/>
              <a:gd name="connsiteY133" fmla="*/ 9143 h 10000"/>
              <a:gd name="connsiteX134" fmla="*/ 2277 w 10000"/>
              <a:gd name="connsiteY134" fmla="*/ 8899 h 10000"/>
              <a:gd name="connsiteX135" fmla="*/ 2304 w 10000"/>
              <a:gd name="connsiteY135" fmla="*/ 8705 h 10000"/>
              <a:gd name="connsiteX136" fmla="*/ 2304 w 10000"/>
              <a:gd name="connsiteY136" fmla="*/ 8494 h 10000"/>
              <a:gd name="connsiteX137" fmla="*/ 2313 w 10000"/>
              <a:gd name="connsiteY137" fmla="*/ 8349 h 10000"/>
              <a:gd name="connsiteX138" fmla="*/ 2491 w 10000"/>
              <a:gd name="connsiteY138" fmla="*/ 8283 h 10000"/>
              <a:gd name="connsiteX139" fmla="*/ 2399 w 10000"/>
              <a:gd name="connsiteY139" fmla="*/ 7977 h 10000"/>
              <a:gd name="connsiteX140" fmla="*/ 2198 w 10000"/>
              <a:gd name="connsiteY140" fmla="*/ 7900 h 10000"/>
              <a:gd name="connsiteX141" fmla="*/ 2107 w 10000"/>
              <a:gd name="connsiteY141" fmla="*/ 7848 h 10000"/>
              <a:gd name="connsiteX142" fmla="*/ 1969 w 10000"/>
              <a:gd name="connsiteY142" fmla="*/ 7900 h 10000"/>
              <a:gd name="connsiteX143" fmla="*/ 1677 w 10000"/>
              <a:gd name="connsiteY143" fmla="*/ 7817 h 10000"/>
              <a:gd name="connsiteX144" fmla="*/ 1446 w 10000"/>
              <a:gd name="connsiteY144" fmla="*/ 7508 h 10000"/>
              <a:gd name="connsiteX145" fmla="*/ 1260 w 10000"/>
              <a:gd name="connsiteY145" fmla="*/ 7411 h 10000"/>
              <a:gd name="connsiteX146" fmla="*/ 1183 w 10000"/>
              <a:gd name="connsiteY146" fmla="*/ 7136 h 10000"/>
              <a:gd name="connsiteX147" fmla="*/ 1011 w 10000"/>
              <a:gd name="connsiteY147" fmla="*/ 7106 h 10000"/>
              <a:gd name="connsiteX148" fmla="*/ 852 w 10000"/>
              <a:gd name="connsiteY148" fmla="*/ 7199 h 10000"/>
              <a:gd name="connsiteX149" fmla="*/ 758 w 10000"/>
              <a:gd name="connsiteY149" fmla="*/ 7249 h 10000"/>
              <a:gd name="connsiteX150" fmla="*/ 712 w 10000"/>
              <a:gd name="connsiteY150" fmla="*/ 7121 h 10000"/>
              <a:gd name="connsiteX151" fmla="*/ 621 w 10000"/>
              <a:gd name="connsiteY151" fmla="*/ 7007 h 10000"/>
              <a:gd name="connsiteX152" fmla="*/ 852 w 10000"/>
              <a:gd name="connsiteY152" fmla="*/ 6976 h 10000"/>
              <a:gd name="connsiteX153" fmla="*/ 834 w 10000"/>
              <a:gd name="connsiteY153" fmla="*/ 6893 h 10000"/>
              <a:gd name="connsiteX154" fmla="*/ 779 w 10000"/>
              <a:gd name="connsiteY154" fmla="*/ 6845 h 10000"/>
              <a:gd name="connsiteX155" fmla="*/ 712 w 10000"/>
              <a:gd name="connsiteY155" fmla="*/ 6780 h 10000"/>
              <a:gd name="connsiteX156" fmla="*/ 583 w 10000"/>
              <a:gd name="connsiteY156" fmla="*/ 6458 h 10000"/>
              <a:gd name="connsiteX157" fmla="*/ 414 w 10000"/>
              <a:gd name="connsiteY157" fmla="*/ 6280 h 10000"/>
              <a:gd name="connsiteX158" fmla="*/ 243 w 10000"/>
              <a:gd name="connsiteY158" fmla="*/ 6280 h 10000"/>
              <a:gd name="connsiteX159" fmla="*/ 51 w 10000"/>
              <a:gd name="connsiteY159" fmla="*/ 6280 h 10000"/>
              <a:gd name="connsiteX160" fmla="*/ 0 w 10000"/>
              <a:gd name="connsiteY160" fmla="*/ 6036 h 10000"/>
              <a:gd name="connsiteX161" fmla="*/ 107 w 10000"/>
              <a:gd name="connsiteY161"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9336 w 10000"/>
              <a:gd name="connsiteY67" fmla="*/ 276 h 10000"/>
              <a:gd name="connsiteX68" fmla="*/ 9292 w 10000"/>
              <a:gd name="connsiteY68" fmla="*/ 49 h 10000"/>
              <a:gd name="connsiteX69" fmla="*/ 9459 w 10000"/>
              <a:gd name="connsiteY69" fmla="*/ 179 h 10000"/>
              <a:gd name="connsiteX70" fmla="*/ 9371 w 10000"/>
              <a:gd name="connsiteY70" fmla="*/ 617 h 10000"/>
              <a:gd name="connsiteX71" fmla="*/ 10000 w 10000"/>
              <a:gd name="connsiteY71" fmla="*/ 825 h 10000"/>
              <a:gd name="connsiteX72" fmla="*/ 9542 w 10000"/>
              <a:gd name="connsiteY72" fmla="*/ 454 h 10000"/>
              <a:gd name="connsiteX73" fmla="*/ 9811 w 10000"/>
              <a:gd name="connsiteY73" fmla="*/ 324 h 10000"/>
              <a:gd name="connsiteX74" fmla="*/ 10000 w 10000"/>
              <a:gd name="connsiteY74" fmla="*/ 260 h 10000"/>
              <a:gd name="connsiteX75" fmla="*/ 7293 w 10000"/>
              <a:gd name="connsiteY75" fmla="*/ 6519 h 10000"/>
              <a:gd name="connsiteX76" fmla="*/ 6844 w 10000"/>
              <a:gd name="connsiteY76" fmla="*/ 6260 h 10000"/>
              <a:gd name="connsiteX77" fmla="*/ 6406 w 10000"/>
              <a:gd name="connsiteY77" fmla="*/ 6458 h 10000"/>
              <a:gd name="connsiteX78" fmla="*/ 6298 w 10000"/>
              <a:gd name="connsiteY78" fmla="*/ 6390 h 10000"/>
              <a:gd name="connsiteX79" fmla="*/ 5878 w 10000"/>
              <a:gd name="connsiteY79" fmla="*/ 3850 h 10000"/>
              <a:gd name="connsiteX80" fmla="*/ 6080 w 10000"/>
              <a:gd name="connsiteY80" fmla="*/ 6554 h 10000"/>
              <a:gd name="connsiteX81" fmla="*/ 5673 w 10000"/>
              <a:gd name="connsiteY81" fmla="*/ 6618 h 10000"/>
              <a:gd name="connsiteX82" fmla="*/ 5522 w 10000"/>
              <a:gd name="connsiteY82" fmla="*/ 6554 h 10000"/>
              <a:gd name="connsiteX83" fmla="*/ 5479 w 10000"/>
              <a:gd name="connsiteY83" fmla="*/ 6618 h 10000"/>
              <a:gd name="connsiteX84" fmla="*/ 5699 w 10000"/>
              <a:gd name="connsiteY84" fmla="*/ 6862 h 10000"/>
              <a:gd name="connsiteX85" fmla="*/ 5547 w 10000"/>
              <a:gd name="connsiteY85" fmla="*/ 7007 h 10000"/>
              <a:gd name="connsiteX86" fmla="*/ 5561 w 10000"/>
              <a:gd name="connsiteY86" fmla="*/ 7216 h 10000"/>
              <a:gd name="connsiteX87" fmla="*/ 5791 w 10000"/>
              <a:gd name="connsiteY87" fmla="*/ 7233 h 10000"/>
              <a:gd name="connsiteX88" fmla="*/ 5886 w 10000"/>
              <a:gd name="connsiteY88" fmla="*/ 7429 h 10000"/>
              <a:gd name="connsiteX89" fmla="*/ 5834 w 10000"/>
              <a:gd name="connsiteY89" fmla="*/ 7571 h 10000"/>
              <a:gd name="connsiteX90" fmla="*/ 5673 w 10000"/>
              <a:gd name="connsiteY90" fmla="*/ 7475 h 10000"/>
              <a:gd name="connsiteX91" fmla="*/ 5522 w 10000"/>
              <a:gd name="connsiteY91" fmla="*/ 7555 h 10000"/>
              <a:gd name="connsiteX92" fmla="*/ 5402 w 10000"/>
              <a:gd name="connsiteY92" fmla="*/ 7475 h 10000"/>
              <a:gd name="connsiteX93" fmla="*/ 5338 w 10000"/>
              <a:gd name="connsiteY93" fmla="*/ 7346 h 10000"/>
              <a:gd name="connsiteX94" fmla="*/ 5188 w 10000"/>
              <a:gd name="connsiteY94" fmla="*/ 7429 h 10000"/>
              <a:gd name="connsiteX95" fmla="*/ 5053 w 10000"/>
              <a:gd name="connsiteY95" fmla="*/ 7346 h 10000"/>
              <a:gd name="connsiteX96" fmla="*/ 4938 w 10000"/>
              <a:gd name="connsiteY96" fmla="*/ 7475 h 10000"/>
              <a:gd name="connsiteX97" fmla="*/ 4760 w 10000"/>
              <a:gd name="connsiteY97" fmla="*/ 7490 h 10000"/>
              <a:gd name="connsiteX98" fmla="*/ 4641 w 10000"/>
              <a:gd name="connsiteY98" fmla="*/ 7346 h 10000"/>
              <a:gd name="connsiteX99" fmla="*/ 4022 w 10000"/>
              <a:gd name="connsiteY99" fmla="*/ 7297 h 10000"/>
              <a:gd name="connsiteX100" fmla="*/ 3946 w 10000"/>
              <a:gd name="connsiteY100" fmla="*/ 7379 h 10000"/>
              <a:gd name="connsiteX101" fmla="*/ 3889 w 10000"/>
              <a:gd name="connsiteY101" fmla="*/ 7379 h 10000"/>
              <a:gd name="connsiteX102" fmla="*/ 3782 w 10000"/>
              <a:gd name="connsiteY102" fmla="*/ 7541 h 10000"/>
              <a:gd name="connsiteX103" fmla="*/ 3800 w 10000"/>
              <a:gd name="connsiteY103" fmla="*/ 7702 h 10000"/>
              <a:gd name="connsiteX104" fmla="*/ 3731 w 10000"/>
              <a:gd name="connsiteY104" fmla="*/ 7702 h 10000"/>
              <a:gd name="connsiteX105" fmla="*/ 3677 w 10000"/>
              <a:gd name="connsiteY105" fmla="*/ 7571 h 10000"/>
              <a:gd name="connsiteX106" fmla="*/ 3592 w 10000"/>
              <a:gd name="connsiteY106" fmla="*/ 7589 h 10000"/>
              <a:gd name="connsiteX107" fmla="*/ 3564 w 10000"/>
              <a:gd name="connsiteY107" fmla="*/ 8058 h 10000"/>
              <a:gd name="connsiteX108" fmla="*/ 3663 w 10000"/>
              <a:gd name="connsiteY108" fmla="*/ 8204 h 10000"/>
              <a:gd name="connsiteX109" fmla="*/ 3663 w 10000"/>
              <a:gd name="connsiteY109" fmla="*/ 8333 h 10000"/>
              <a:gd name="connsiteX110" fmla="*/ 3759 w 10000"/>
              <a:gd name="connsiteY110" fmla="*/ 8317 h 10000"/>
              <a:gd name="connsiteX111" fmla="*/ 3889 w 10000"/>
              <a:gd name="connsiteY111" fmla="*/ 8250 h 10000"/>
              <a:gd name="connsiteX112" fmla="*/ 4007 w 10000"/>
              <a:gd name="connsiteY112" fmla="*/ 8463 h 10000"/>
              <a:gd name="connsiteX113" fmla="*/ 4090 w 10000"/>
              <a:gd name="connsiteY113" fmla="*/ 8593 h 10000"/>
              <a:gd name="connsiteX114" fmla="*/ 4174 w 10000"/>
              <a:gd name="connsiteY114" fmla="*/ 8770 h 10000"/>
              <a:gd name="connsiteX115" fmla="*/ 4322 w 10000"/>
              <a:gd name="connsiteY115" fmla="*/ 8800 h 10000"/>
              <a:gd name="connsiteX116" fmla="*/ 4132 w 10000"/>
              <a:gd name="connsiteY116" fmla="*/ 8949 h 10000"/>
              <a:gd name="connsiteX117" fmla="*/ 4007 w 10000"/>
              <a:gd name="connsiteY117" fmla="*/ 8819 h 10000"/>
              <a:gd name="connsiteX118" fmla="*/ 3871 w 10000"/>
              <a:gd name="connsiteY118" fmla="*/ 9352 h 10000"/>
              <a:gd name="connsiteX119" fmla="*/ 4031 w 10000"/>
              <a:gd name="connsiteY119" fmla="*/ 9483 h 10000"/>
              <a:gd name="connsiteX120" fmla="*/ 4174 w 10000"/>
              <a:gd name="connsiteY120" fmla="*/ 10000 h 10000"/>
              <a:gd name="connsiteX121" fmla="*/ 4048 w 10000"/>
              <a:gd name="connsiteY121" fmla="*/ 9903 h 10000"/>
              <a:gd name="connsiteX122" fmla="*/ 3916 w 10000"/>
              <a:gd name="connsiteY122" fmla="*/ 9854 h 10000"/>
              <a:gd name="connsiteX123" fmla="*/ 3759 w 10000"/>
              <a:gd name="connsiteY123" fmla="*/ 9823 h 10000"/>
              <a:gd name="connsiteX124" fmla="*/ 3663 w 10000"/>
              <a:gd name="connsiteY124" fmla="*/ 9772 h 10000"/>
              <a:gd name="connsiteX125" fmla="*/ 3551 w 10000"/>
              <a:gd name="connsiteY125" fmla="*/ 9740 h 10000"/>
              <a:gd name="connsiteX126" fmla="*/ 3462 w 10000"/>
              <a:gd name="connsiteY126" fmla="*/ 9564 h 10000"/>
              <a:gd name="connsiteX127" fmla="*/ 3266 w 10000"/>
              <a:gd name="connsiteY127" fmla="*/ 9677 h 10000"/>
              <a:gd name="connsiteX128" fmla="*/ 3080 w 10000"/>
              <a:gd name="connsiteY128" fmla="*/ 9662 h 10000"/>
              <a:gd name="connsiteX129" fmla="*/ 2962 w 10000"/>
              <a:gd name="connsiteY129" fmla="*/ 9515 h 10000"/>
              <a:gd name="connsiteX130" fmla="*/ 2657 w 10000"/>
              <a:gd name="connsiteY130" fmla="*/ 9367 h 10000"/>
              <a:gd name="connsiteX131" fmla="*/ 2338 w 10000"/>
              <a:gd name="connsiteY131" fmla="*/ 9384 h 10000"/>
              <a:gd name="connsiteX132" fmla="*/ 2012 w 10000"/>
              <a:gd name="connsiteY132" fmla="*/ 9143 h 10000"/>
              <a:gd name="connsiteX133" fmla="*/ 2277 w 10000"/>
              <a:gd name="connsiteY133" fmla="*/ 8899 h 10000"/>
              <a:gd name="connsiteX134" fmla="*/ 2304 w 10000"/>
              <a:gd name="connsiteY134" fmla="*/ 8705 h 10000"/>
              <a:gd name="connsiteX135" fmla="*/ 2304 w 10000"/>
              <a:gd name="connsiteY135" fmla="*/ 8494 h 10000"/>
              <a:gd name="connsiteX136" fmla="*/ 2313 w 10000"/>
              <a:gd name="connsiteY136" fmla="*/ 8349 h 10000"/>
              <a:gd name="connsiteX137" fmla="*/ 2491 w 10000"/>
              <a:gd name="connsiteY137" fmla="*/ 8283 h 10000"/>
              <a:gd name="connsiteX138" fmla="*/ 2399 w 10000"/>
              <a:gd name="connsiteY138" fmla="*/ 7977 h 10000"/>
              <a:gd name="connsiteX139" fmla="*/ 2198 w 10000"/>
              <a:gd name="connsiteY139" fmla="*/ 7900 h 10000"/>
              <a:gd name="connsiteX140" fmla="*/ 2107 w 10000"/>
              <a:gd name="connsiteY140" fmla="*/ 7848 h 10000"/>
              <a:gd name="connsiteX141" fmla="*/ 1969 w 10000"/>
              <a:gd name="connsiteY141" fmla="*/ 7900 h 10000"/>
              <a:gd name="connsiteX142" fmla="*/ 1677 w 10000"/>
              <a:gd name="connsiteY142" fmla="*/ 7817 h 10000"/>
              <a:gd name="connsiteX143" fmla="*/ 1446 w 10000"/>
              <a:gd name="connsiteY143" fmla="*/ 7508 h 10000"/>
              <a:gd name="connsiteX144" fmla="*/ 1260 w 10000"/>
              <a:gd name="connsiteY144" fmla="*/ 7411 h 10000"/>
              <a:gd name="connsiteX145" fmla="*/ 1183 w 10000"/>
              <a:gd name="connsiteY145" fmla="*/ 7136 h 10000"/>
              <a:gd name="connsiteX146" fmla="*/ 1011 w 10000"/>
              <a:gd name="connsiteY146" fmla="*/ 7106 h 10000"/>
              <a:gd name="connsiteX147" fmla="*/ 852 w 10000"/>
              <a:gd name="connsiteY147" fmla="*/ 7199 h 10000"/>
              <a:gd name="connsiteX148" fmla="*/ 758 w 10000"/>
              <a:gd name="connsiteY148" fmla="*/ 7249 h 10000"/>
              <a:gd name="connsiteX149" fmla="*/ 712 w 10000"/>
              <a:gd name="connsiteY149" fmla="*/ 7121 h 10000"/>
              <a:gd name="connsiteX150" fmla="*/ 621 w 10000"/>
              <a:gd name="connsiteY150" fmla="*/ 7007 h 10000"/>
              <a:gd name="connsiteX151" fmla="*/ 852 w 10000"/>
              <a:gd name="connsiteY151" fmla="*/ 6976 h 10000"/>
              <a:gd name="connsiteX152" fmla="*/ 834 w 10000"/>
              <a:gd name="connsiteY152" fmla="*/ 6893 h 10000"/>
              <a:gd name="connsiteX153" fmla="*/ 779 w 10000"/>
              <a:gd name="connsiteY153" fmla="*/ 6845 h 10000"/>
              <a:gd name="connsiteX154" fmla="*/ 712 w 10000"/>
              <a:gd name="connsiteY154" fmla="*/ 6780 h 10000"/>
              <a:gd name="connsiteX155" fmla="*/ 583 w 10000"/>
              <a:gd name="connsiteY155" fmla="*/ 6458 h 10000"/>
              <a:gd name="connsiteX156" fmla="*/ 414 w 10000"/>
              <a:gd name="connsiteY156" fmla="*/ 6280 h 10000"/>
              <a:gd name="connsiteX157" fmla="*/ 243 w 10000"/>
              <a:gd name="connsiteY157" fmla="*/ 6280 h 10000"/>
              <a:gd name="connsiteX158" fmla="*/ 51 w 10000"/>
              <a:gd name="connsiteY158" fmla="*/ 6280 h 10000"/>
              <a:gd name="connsiteX159" fmla="*/ 0 w 10000"/>
              <a:gd name="connsiteY159" fmla="*/ 6036 h 10000"/>
              <a:gd name="connsiteX160" fmla="*/ 107 w 10000"/>
              <a:gd name="connsiteY160"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9336 w 10000"/>
              <a:gd name="connsiteY67" fmla="*/ 276 h 10000"/>
              <a:gd name="connsiteX68" fmla="*/ 9292 w 10000"/>
              <a:gd name="connsiteY68" fmla="*/ 49 h 10000"/>
              <a:gd name="connsiteX69" fmla="*/ 9459 w 10000"/>
              <a:gd name="connsiteY69" fmla="*/ 179 h 10000"/>
              <a:gd name="connsiteX70" fmla="*/ 9371 w 10000"/>
              <a:gd name="connsiteY70" fmla="*/ 617 h 10000"/>
              <a:gd name="connsiteX71" fmla="*/ 10000 w 10000"/>
              <a:gd name="connsiteY71" fmla="*/ 825 h 10000"/>
              <a:gd name="connsiteX72" fmla="*/ 9811 w 10000"/>
              <a:gd name="connsiteY72" fmla="*/ 324 h 10000"/>
              <a:gd name="connsiteX73" fmla="*/ 10000 w 10000"/>
              <a:gd name="connsiteY73" fmla="*/ 260 h 10000"/>
              <a:gd name="connsiteX74" fmla="*/ 7293 w 10000"/>
              <a:gd name="connsiteY74" fmla="*/ 6519 h 10000"/>
              <a:gd name="connsiteX75" fmla="*/ 6844 w 10000"/>
              <a:gd name="connsiteY75" fmla="*/ 6260 h 10000"/>
              <a:gd name="connsiteX76" fmla="*/ 6406 w 10000"/>
              <a:gd name="connsiteY76" fmla="*/ 6458 h 10000"/>
              <a:gd name="connsiteX77" fmla="*/ 6298 w 10000"/>
              <a:gd name="connsiteY77" fmla="*/ 6390 h 10000"/>
              <a:gd name="connsiteX78" fmla="*/ 5878 w 10000"/>
              <a:gd name="connsiteY78" fmla="*/ 3850 h 10000"/>
              <a:gd name="connsiteX79" fmla="*/ 6080 w 10000"/>
              <a:gd name="connsiteY79" fmla="*/ 6554 h 10000"/>
              <a:gd name="connsiteX80" fmla="*/ 5673 w 10000"/>
              <a:gd name="connsiteY80" fmla="*/ 6618 h 10000"/>
              <a:gd name="connsiteX81" fmla="*/ 5522 w 10000"/>
              <a:gd name="connsiteY81" fmla="*/ 6554 h 10000"/>
              <a:gd name="connsiteX82" fmla="*/ 5479 w 10000"/>
              <a:gd name="connsiteY82" fmla="*/ 6618 h 10000"/>
              <a:gd name="connsiteX83" fmla="*/ 5699 w 10000"/>
              <a:gd name="connsiteY83" fmla="*/ 6862 h 10000"/>
              <a:gd name="connsiteX84" fmla="*/ 5547 w 10000"/>
              <a:gd name="connsiteY84" fmla="*/ 7007 h 10000"/>
              <a:gd name="connsiteX85" fmla="*/ 5561 w 10000"/>
              <a:gd name="connsiteY85" fmla="*/ 7216 h 10000"/>
              <a:gd name="connsiteX86" fmla="*/ 5791 w 10000"/>
              <a:gd name="connsiteY86" fmla="*/ 7233 h 10000"/>
              <a:gd name="connsiteX87" fmla="*/ 5886 w 10000"/>
              <a:gd name="connsiteY87" fmla="*/ 7429 h 10000"/>
              <a:gd name="connsiteX88" fmla="*/ 5834 w 10000"/>
              <a:gd name="connsiteY88" fmla="*/ 7571 h 10000"/>
              <a:gd name="connsiteX89" fmla="*/ 5673 w 10000"/>
              <a:gd name="connsiteY89" fmla="*/ 7475 h 10000"/>
              <a:gd name="connsiteX90" fmla="*/ 5522 w 10000"/>
              <a:gd name="connsiteY90" fmla="*/ 7555 h 10000"/>
              <a:gd name="connsiteX91" fmla="*/ 5402 w 10000"/>
              <a:gd name="connsiteY91" fmla="*/ 7475 h 10000"/>
              <a:gd name="connsiteX92" fmla="*/ 5338 w 10000"/>
              <a:gd name="connsiteY92" fmla="*/ 7346 h 10000"/>
              <a:gd name="connsiteX93" fmla="*/ 5188 w 10000"/>
              <a:gd name="connsiteY93" fmla="*/ 7429 h 10000"/>
              <a:gd name="connsiteX94" fmla="*/ 5053 w 10000"/>
              <a:gd name="connsiteY94" fmla="*/ 7346 h 10000"/>
              <a:gd name="connsiteX95" fmla="*/ 4938 w 10000"/>
              <a:gd name="connsiteY95" fmla="*/ 7475 h 10000"/>
              <a:gd name="connsiteX96" fmla="*/ 4760 w 10000"/>
              <a:gd name="connsiteY96" fmla="*/ 7490 h 10000"/>
              <a:gd name="connsiteX97" fmla="*/ 4641 w 10000"/>
              <a:gd name="connsiteY97" fmla="*/ 7346 h 10000"/>
              <a:gd name="connsiteX98" fmla="*/ 4022 w 10000"/>
              <a:gd name="connsiteY98" fmla="*/ 7297 h 10000"/>
              <a:gd name="connsiteX99" fmla="*/ 3946 w 10000"/>
              <a:gd name="connsiteY99" fmla="*/ 7379 h 10000"/>
              <a:gd name="connsiteX100" fmla="*/ 3889 w 10000"/>
              <a:gd name="connsiteY100" fmla="*/ 7379 h 10000"/>
              <a:gd name="connsiteX101" fmla="*/ 3782 w 10000"/>
              <a:gd name="connsiteY101" fmla="*/ 7541 h 10000"/>
              <a:gd name="connsiteX102" fmla="*/ 3800 w 10000"/>
              <a:gd name="connsiteY102" fmla="*/ 7702 h 10000"/>
              <a:gd name="connsiteX103" fmla="*/ 3731 w 10000"/>
              <a:gd name="connsiteY103" fmla="*/ 7702 h 10000"/>
              <a:gd name="connsiteX104" fmla="*/ 3677 w 10000"/>
              <a:gd name="connsiteY104" fmla="*/ 7571 h 10000"/>
              <a:gd name="connsiteX105" fmla="*/ 3592 w 10000"/>
              <a:gd name="connsiteY105" fmla="*/ 7589 h 10000"/>
              <a:gd name="connsiteX106" fmla="*/ 3564 w 10000"/>
              <a:gd name="connsiteY106" fmla="*/ 8058 h 10000"/>
              <a:gd name="connsiteX107" fmla="*/ 3663 w 10000"/>
              <a:gd name="connsiteY107" fmla="*/ 8204 h 10000"/>
              <a:gd name="connsiteX108" fmla="*/ 3663 w 10000"/>
              <a:gd name="connsiteY108" fmla="*/ 8333 h 10000"/>
              <a:gd name="connsiteX109" fmla="*/ 3759 w 10000"/>
              <a:gd name="connsiteY109" fmla="*/ 8317 h 10000"/>
              <a:gd name="connsiteX110" fmla="*/ 3889 w 10000"/>
              <a:gd name="connsiteY110" fmla="*/ 8250 h 10000"/>
              <a:gd name="connsiteX111" fmla="*/ 4007 w 10000"/>
              <a:gd name="connsiteY111" fmla="*/ 8463 h 10000"/>
              <a:gd name="connsiteX112" fmla="*/ 4090 w 10000"/>
              <a:gd name="connsiteY112" fmla="*/ 8593 h 10000"/>
              <a:gd name="connsiteX113" fmla="*/ 4174 w 10000"/>
              <a:gd name="connsiteY113" fmla="*/ 8770 h 10000"/>
              <a:gd name="connsiteX114" fmla="*/ 4322 w 10000"/>
              <a:gd name="connsiteY114" fmla="*/ 8800 h 10000"/>
              <a:gd name="connsiteX115" fmla="*/ 4132 w 10000"/>
              <a:gd name="connsiteY115" fmla="*/ 8949 h 10000"/>
              <a:gd name="connsiteX116" fmla="*/ 4007 w 10000"/>
              <a:gd name="connsiteY116" fmla="*/ 8819 h 10000"/>
              <a:gd name="connsiteX117" fmla="*/ 3871 w 10000"/>
              <a:gd name="connsiteY117" fmla="*/ 9352 h 10000"/>
              <a:gd name="connsiteX118" fmla="*/ 4031 w 10000"/>
              <a:gd name="connsiteY118" fmla="*/ 9483 h 10000"/>
              <a:gd name="connsiteX119" fmla="*/ 4174 w 10000"/>
              <a:gd name="connsiteY119" fmla="*/ 10000 h 10000"/>
              <a:gd name="connsiteX120" fmla="*/ 4048 w 10000"/>
              <a:gd name="connsiteY120" fmla="*/ 9903 h 10000"/>
              <a:gd name="connsiteX121" fmla="*/ 3916 w 10000"/>
              <a:gd name="connsiteY121" fmla="*/ 9854 h 10000"/>
              <a:gd name="connsiteX122" fmla="*/ 3759 w 10000"/>
              <a:gd name="connsiteY122" fmla="*/ 9823 h 10000"/>
              <a:gd name="connsiteX123" fmla="*/ 3663 w 10000"/>
              <a:gd name="connsiteY123" fmla="*/ 9772 h 10000"/>
              <a:gd name="connsiteX124" fmla="*/ 3551 w 10000"/>
              <a:gd name="connsiteY124" fmla="*/ 9740 h 10000"/>
              <a:gd name="connsiteX125" fmla="*/ 3462 w 10000"/>
              <a:gd name="connsiteY125" fmla="*/ 9564 h 10000"/>
              <a:gd name="connsiteX126" fmla="*/ 3266 w 10000"/>
              <a:gd name="connsiteY126" fmla="*/ 9677 h 10000"/>
              <a:gd name="connsiteX127" fmla="*/ 3080 w 10000"/>
              <a:gd name="connsiteY127" fmla="*/ 9662 h 10000"/>
              <a:gd name="connsiteX128" fmla="*/ 2962 w 10000"/>
              <a:gd name="connsiteY128" fmla="*/ 9515 h 10000"/>
              <a:gd name="connsiteX129" fmla="*/ 2657 w 10000"/>
              <a:gd name="connsiteY129" fmla="*/ 9367 h 10000"/>
              <a:gd name="connsiteX130" fmla="*/ 2338 w 10000"/>
              <a:gd name="connsiteY130" fmla="*/ 9384 h 10000"/>
              <a:gd name="connsiteX131" fmla="*/ 2012 w 10000"/>
              <a:gd name="connsiteY131" fmla="*/ 9143 h 10000"/>
              <a:gd name="connsiteX132" fmla="*/ 2277 w 10000"/>
              <a:gd name="connsiteY132" fmla="*/ 8899 h 10000"/>
              <a:gd name="connsiteX133" fmla="*/ 2304 w 10000"/>
              <a:gd name="connsiteY133" fmla="*/ 8705 h 10000"/>
              <a:gd name="connsiteX134" fmla="*/ 2304 w 10000"/>
              <a:gd name="connsiteY134" fmla="*/ 8494 h 10000"/>
              <a:gd name="connsiteX135" fmla="*/ 2313 w 10000"/>
              <a:gd name="connsiteY135" fmla="*/ 8349 h 10000"/>
              <a:gd name="connsiteX136" fmla="*/ 2491 w 10000"/>
              <a:gd name="connsiteY136" fmla="*/ 8283 h 10000"/>
              <a:gd name="connsiteX137" fmla="*/ 2399 w 10000"/>
              <a:gd name="connsiteY137" fmla="*/ 7977 h 10000"/>
              <a:gd name="connsiteX138" fmla="*/ 2198 w 10000"/>
              <a:gd name="connsiteY138" fmla="*/ 7900 h 10000"/>
              <a:gd name="connsiteX139" fmla="*/ 2107 w 10000"/>
              <a:gd name="connsiteY139" fmla="*/ 7848 h 10000"/>
              <a:gd name="connsiteX140" fmla="*/ 1969 w 10000"/>
              <a:gd name="connsiteY140" fmla="*/ 7900 h 10000"/>
              <a:gd name="connsiteX141" fmla="*/ 1677 w 10000"/>
              <a:gd name="connsiteY141" fmla="*/ 7817 h 10000"/>
              <a:gd name="connsiteX142" fmla="*/ 1446 w 10000"/>
              <a:gd name="connsiteY142" fmla="*/ 7508 h 10000"/>
              <a:gd name="connsiteX143" fmla="*/ 1260 w 10000"/>
              <a:gd name="connsiteY143" fmla="*/ 7411 h 10000"/>
              <a:gd name="connsiteX144" fmla="*/ 1183 w 10000"/>
              <a:gd name="connsiteY144" fmla="*/ 7136 h 10000"/>
              <a:gd name="connsiteX145" fmla="*/ 1011 w 10000"/>
              <a:gd name="connsiteY145" fmla="*/ 7106 h 10000"/>
              <a:gd name="connsiteX146" fmla="*/ 852 w 10000"/>
              <a:gd name="connsiteY146" fmla="*/ 7199 h 10000"/>
              <a:gd name="connsiteX147" fmla="*/ 758 w 10000"/>
              <a:gd name="connsiteY147" fmla="*/ 7249 h 10000"/>
              <a:gd name="connsiteX148" fmla="*/ 712 w 10000"/>
              <a:gd name="connsiteY148" fmla="*/ 7121 h 10000"/>
              <a:gd name="connsiteX149" fmla="*/ 621 w 10000"/>
              <a:gd name="connsiteY149" fmla="*/ 7007 h 10000"/>
              <a:gd name="connsiteX150" fmla="*/ 852 w 10000"/>
              <a:gd name="connsiteY150" fmla="*/ 6976 h 10000"/>
              <a:gd name="connsiteX151" fmla="*/ 834 w 10000"/>
              <a:gd name="connsiteY151" fmla="*/ 6893 h 10000"/>
              <a:gd name="connsiteX152" fmla="*/ 779 w 10000"/>
              <a:gd name="connsiteY152" fmla="*/ 6845 h 10000"/>
              <a:gd name="connsiteX153" fmla="*/ 712 w 10000"/>
              <a:gd name="connsiteY153" fmla="*/ 6780 h 10000"/>
              <a:gd name="connsiteX154" fmla="*/ 583 w 10000"/>
              <a:gd name="connsiteY154" fmla="*/ 6458 h 10000"/>
              <a:gd name="connsiteX155" fmla="*/ 414 w 10000"/>
              <a:gd name="connsiteY155" fmla="*/ 6280 h 10000"/>
              <a:gd name="connsiteX156" fmla="*/ 243 w 10000"/>
              <a:gd name="connsiteY156" fmla="*/ 6280 h 10000"/>
              <a:gd name="connsiteX157" fmla="*/ 51 w 10000"/>
              <a:gd name="connsiteY157" fmla="*/ 6280 h 10000"/>
              <a:gd name="connsiteX158" fmla="*/ 0 w 10000"/>
              <a:gd name="connsiteY158" fmla="*/ 6036 h 10000"/>
              <a:gd name="connsiteX159" fmla="*/ 107 w 10000"/>
              <a:gd name="connsiteY159"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9336 w 10000"/>
              <a:gd name="connsiteY67" fmla="*/ 276 h 10000"/>
              <a:gd name="connsiteX68" fmla="*/ 9292 w 10000"/>
              <a:gd name="connsiteY68" fmla="*/ 49 h 10000"/>
              <a:gd name="connsiteX69" fmla="*/ 9459 w 10000"/>
              <a:gd name="connsiteY69" fmla="*/ 179 h 10000"/>
              <a:gd name="connsiteX70" fmla="*/ 10000 w 10000"/>
              <a:gd name="connsiteY70" fmla="*/ 825 h 10000"/>
              <a:gd name="connsiteX71" fmla="*/ 9811 w 10000"/>
              <a:gd name="connsiteY71" fmla="*/ 324 h 10000"/>
              <a:gd name="connsiteX72" fmla="*/ 10000 w 10000"/>
              <a:gd name="connsiteY72" fmla="*/ 260 h 10000"/>
              <a:gd name="connsiteX73" fmla="*/ 7293 w 10000"/>
              <a:gd name="connsiteY73" fmla="*/ 6519 h 10000"/>
              <a:gd name="connsiteX74" fmla="*/ 6844 w 10000"/>
              <a:gd name="connsiteY74" fmla="*/ 6260 h 10000"/>
              <a:gd name="connsiteX75" fmla="*/ 6406 w 10000"/>
              <a:gd name="connsiteY75" fmla="*/ 6458 h 10000"/>
              <a:gd name="connsiteX76" fmla="*/ 6298 w 10000"/>
              <a:gd name="connsiteY76" fmla="*/ 6390 h 10000"/>
              <a:gd name="connsiteX77" fmla="*/ 5878 w 10000"/>
              <a:gd name="connsiteY77" fmla="*/ 3850 h 10000"/>
              <a:gd name="connsiteX78" fmla="*/ 6080 w 10000"/>
              <a:gd name="connsiteY78" fmla="*/ 6554 h 10000"/>
              <a:gd name="connsiteX79" fmla="*/ 5673 w 10000"/>
              <a:gd name="connsiteY79" fmla="*/ 6618 h 10000"/>
              <a:gd name="connsiteX80" fmla="*/ 5522 w 10000"/>
              <a:gd name="connsiteY80" fmla="*/ 6554 h 10000"/>
              <a:gd name="connsiteX81" fmla="*/ 5479 w 10000"/>
              <a:gd name="connsiteY81" fmla="*/ 6618 h 10000"/>
              <a:gd name="connsiteX82" fmla="*/ 5699 w 10000"/>
              <a:gd name="connsiteY82" fmla="*/ 6862 h 10000"/>
              <a:gd name="connsiteX83" fmla="*/ 5547 w 10000"/>
              <a:gd name="connsiteY83" fmla="*/ 7007 h 10000"/>
              <a:gd name="connsiteX84" fmla="*/ 5561 w 10000"/>
              <a:gd name="connsiteY84" fmla="*/ 7216 h 10000"/>
              <a:gd name="connsiteX85" fmla="*/ 5791 w 10000"/>
              <a:gd name="connsiteY85" fmla="*/ 7233 h 10000"/>
              <a:gd name="connsiteX86" fmla="*/ 5886 w 10000"/>
              <a:gd name="connsiteY86" fmla="*/ 7429 h 10000"/>
              <a:gd name="connsiteX87" fmla="*/ 5834 w 10000"/>
              <a:gd name="connsiteY87" fmla="*/ 7571 h 10000"/>
              <a:gd name="connsiteX88" fmla="*/ 5673 w 10000"/>
              <a:gd name="connsiteY88" fmla="*/ 7475 h 10000"/>
              <a:gd name="connsiteX89" fmla="*/ 5522 w 10000"/>
              <a:gd name="connsiteY89" fmla="*/ 7555 h 10000"/>
              <a:gd name="connsiteX90" fmla="*/ 5402 w 10000"/>
              <a:gd name="connsiteY90" fmla="*/ 7475 h 10000"/>
              <a:gd name="connsiteX91" fmla="*/ 5338 w 10000"/>
              <a:gd name="connsiteY91" fmla="*/ 7346 h 10000"/>
              <a:gd name="connsiteX92" fmla="*/ 5188 w 10000"/>
              <a:gd name="connsiteY92" fmla="*/ 7429 h 10000"/>
              <a:gd name="connsiteX93" fmla="*/ 5053 w 10000"/>
              <a:gd name="connsiteY93" fmla="*/ 7346 h 10000"/>
              <a:gd name="connsiteX94" fmla="*/ 4938 w 10000"/>
              <a:gd name="connsiteY94" fmla="*/ 7475 h 10000"/>
              <a:gd name="connsiteX95" fmla="*/ 4760 w 10000"/>
              <a:gd name="connsiteY95" fmla="*/ 7490 h 10000"/>
              <a:gd name="connsiteX96" fmla="*/ 4641 w 10000"/>
              <a:gd name="connsiteY96" fmla="*/ 7346 h 10000"/>
              <a:gd name="connsiteX97" fmla="*/ 4022 w 10000"/>
              <a:gd name="connsiteY97" fmla="*/ 7297 h 10000"/>
              <a:gd name="connsiteX98" fmla="*/ 3946 w 10000"/>
              <a:gd name="connsiteY98" fmla="*/ 7379 h 10000"/>
              <a:gd name="connsiteX99" fmla="*/ 3889 w 10000"/>
              <a:gd name="connsiteY99" fmla="*/ 7379 h 10000"/>
              <a:gd name="connsiteX100" fmla="*/ 3782 w 10000"/>
              <a:gd name="connsiteY100" fmla="*/ 7541 h 10000"/>
              <a:gd name="connsiteX101" fmla="*/ 3800 w 10000"/>
              <a:gd name="connsiteY101" fmla="*/ 7702 h 10000"/>
              <a:gd name="connsiteX102" fmla="*/ 3731 w 10000"/>
              <a:gd name="connsiteY102" fmla="*/ 7702 h 10000"/>
              <a:gd name="connsiteX103" fmla="*/ 3677 w 10000"/>
              <a:gd name="connsiteY103" fmla="*/ 7571 h 10000"/>
              <a:gd name="connsiteX104" fmla="*/ 3592 w 10000"/>
              <a:gd name="connsiteY104" fmla="*/ 7589 h 10000"/>
              <a:gd name="connsiteX105" fmla="*/ 3564 w 10000"/>
              <a:gd name="connsiteY105" fmla="*/ 8058 h 10000"/>
              <a:gd name="connsiteX106" fmla="*/ 3663 w 10000"/>
              <a:gd name="connsiteY106" fmla="*/ 8204 h 10000"/>
              <a:gd name="connsiteX107" fmla="*/ 3663 w 10000"/>
              <a:gd name="connsiteY107" fmla="*/ 8333 h 10000"/>
              <a:gd name="connsiteX108" fmla="*/ 3759 w 10000"/>
              <a:gd name="connsiteY108" fmla="*/ 8317 h 10000"/>
              <a:gd name="connsiteX109" fmla="*/ 3889 w 10000"/>
              <a:gd name="connsiteY109" fmla="*/ 8250 h 10000"/>
              <a:gd name="connsiteX110" fmla="*/ 4007 w 10000"/>
              <a:gd name="connsiteY110" fmla="*/ 8463 h 10000"/>
              <a:gd name="connsiteX111" fmla="*/ 4090 w 10000"/>
              <a:gd name="connsiteY111" fmla="*/ 8593 h 10000"/>
              <a:gd name="connsiteX112" fmla="*/ 4174 w 10000"/>
              <a:gd name="connsiteY112" fmla="*/ 8770 h 10000"/>
              <a:gd name="connsiteX113" fmla="*/ 4322 w 10000"/>
              <a:gd name="connsiteY113" fmla="*/ 8800 h 10000"/>
              <a:gd name="connsiteX114" fmla="*/ 4132 w 10000"/>
              <a:gd name="connsiteY114" fmla="*/ 8949 h 10000"/>
              <a:gd name="connsiteX115" fmla="*/ 4007 w 10000"/>
              <a:gd name="connsiteY115" fmla="*/ 8819 h 10000"/>
              <a:gd name="connsiteX116" fmla="*/ 3871 w 10000"/>
              <a:gd name="connsiteY116" fmla="*/ 9352 h 10000"/>
              <a:gd name="connsiteX117" fmla="*/ 4031 w 10000"/>
              <a:gd name="connsiteY117" fmla="*/ 9483 h 10000"/>
              <a:gd name="connsiteX118" fmla="*/ 4174 w 10000"/>
              <a:gd name="connsiteY118" fmla="*/ 10000 h 10000"/>
              <a:gd name="connsiteX119" fmla="*/ 4048 w 10000"/>
              <a:gd name="connsiteY119" fmla="*/ 9903 h 10000"/>
              <a:gd name="connsiteX120" fmla="*/ 3916 w 10000"/>
              <a:gd name="connsiteY120" fmla="*/ 9854 h 10000"/>
              <a:gd name="connsiteX121" fmla="*/ 3759 w 10000"/>
              <a:gd name="connsiteY121" fmla="*/ 9823 h 10000"/>
              <a:gd name="connsiteX122" fmla="*/ 3663 w 10000"/>
              <a:gd name="connsiteY122" fmla="*/ 9772 h 10000"/>
              <a:gd name="connsiteX123" fmla="*/ 3551 w 10000"/>
              <a:gd name="connsiteY123" fmla="*/ 9740 h 10000"/>
              <a:gd name="connsiteX124" fmla="*/ 3462 w 10000"/>
              <a:gd name="connsiteY124" fmla="*/ 9564 h 10000"/>
              <a:gd name="connsiteX125" fmla="*/ 3266 w 10000"/>
              <a:gd name="connsiteY125" fmla="*/ 9677 h 10000"/>
              <a:gd name="connsiteX126" fmla="*/ 3080 w 10000"/>
              <a:gd name="connsiteY126" fmla="*/ 9662 h 10000"/>
              <a:gd name="connsiteX127" fmla="*/ 2962 w 10000"/>
              <a:gd name="connsiteY127" fmla="*/ 9515 h 10000"/>
              <a:gd name="connsiteX128" fmla="*/ 2657 w 10000"/>
              <a:gd name="connsiteY128" fmla="*/ 9367 h 10000"/>
              <a:gd name="connsiteX129" fmla="*/ 2338 w 10000"/>
              <a:gd name="connsiteY129" fmla="*/ 9384 h 10000"/>
              <a:gd name="connsiteX130" fmla="*/ 2012 w 10000"/>
              <a:gd name="connsiteY130" fmla="*/ 9143 h 10000"/>
              <a:gd name="connsiteX131" fmla="*/ 2277 w 10000"/>
              <a:gd name="connsiteY131" fmla="*/ 8899 h 10000"/>
              <a:gd name="connsiteX132" fmla="*/ 2304 w 10000"/>
              <a:gd name="connsiteY132" fmla="*/ 8705 h 10000"/>
              <a:gd name="connsiteX133" fmla="*/ 2304 w 10000"/>
              <a:gd name="connsiteY133" fmla="*/ 8494 h 10000"/>
              <a:gd name="connsiteX134" fmla="*/ 2313 w 10000"/>
              <a:gd name="connsiteY134" fmla="*/ 8349 h 10000"/>
              <a:gd name="connsiteX135" fmla="*/ 2491 w 10000"/>
              <a:gd name="connsiteY135" fmla="*/ 8283 h 10000"/>
              <a:gd name="connsiteX136" fmla="*/ 2399 w 10000"/>
              <a:gd name="connsiteY136" fmla="*/ 7977 h 10000"/>
              <a:gd name="connsiteX137" fmla="*/ 2198 w 10000"/>
              <a:gd name="connsiteY137" fmla="*/ 7900 h 10000"/>
              <a:gd name="connsiteX138" fmla="*/ 2107 w 10000"/>
              <a:gd name="connsiteY138" fmla="*/ 7848 h 10000"/>
              <a:gd name="connsiteX139" fmla="*/ 1969 w 10000"/>
              <a:gd name="connsiteY139" fmla="*/ 7900 h 10000"/>
              <a:gd name="connsiteX140" fmla="*/ 1677 w 10000"/>
              <a:gd name="connsiteY140" fmla="*/ 7817 h 10000"/>
              <a:gd name="connsiteX141" fmla="*/ 1446 w 10000"/>
              <a:gd name="connsiteY141" fmla="*/ 7508 h 10000"/>
              <a:gd name="connsiteX142" fmla="*/ 1260 w 10000"/>
              <a:gd name="connsiteY142" fmla="*/ 7411 h 10000"/>
              <a:gd name="connsiteX143" fmla="*/ 1183 w 10000"/>
              <a:gd name="connsiteY143" fmla="*/ 7136 h 10000"/>
              <a:gd name="connsiteX144" fmla="*/ 1011 w 10000"/>
              <a:gd name="connsiteY144" fmla="*/ 7106 h 10000"/>
              <a:gd name="connsiteX145" fmla="*/ 852 w 10000"/>
              <a:gd name="connsiteY145" fmla="*/ 7199 h 10000"/>
              <a:gd name="connsiteX146" fmla="*/ 758 w 10000"/>
              <a:gd name="connsiteY146" fmla="*/ 7249 h 10000"/>
              <a:gd name="connsiteX147" fmla="*/ 712 w 10000"/>
              <a:gd name="connsiteY147" fmla="*/ 7121 h 10000"/>
              <a:gd name="connsiteX148" fmla="*/ 621 w 10000"/>
              <a:gd name="connsiteY148" fmla="*/ 7007 h 10000"/>
              <a:gd name="connsiteX149" fmla="*/ 852 w 10000"/>
              <a:gd name="connsiteY149" fmla="*/ 6976 h 10000"/>
              <a:gd name="connsiteX150" fmla="*/ 834 w 10000"/>
              <a:gd name="connsiteY150" fmla="*/ 6893 h 10000"/>
              <a:gd name="connsiteX151" fmla="*/ 779 w 10000"/>
              <a:gd name="connsiteY151" fmla="*/ 6845 h 10000"/>
              <a:gd name="connsiteX152" fmla="*/ 712 w 10000"/>
              <a:gd name="connsiteY152" fmla="*/ 6780 h 10000"/>
              <a:gd name="connsiteX153" fmla="*/ 583 w 10000"/>
              <a:gd name="connsiteY153" fmla="*/ 6458 h 10000"/>
              <a:gd name="connsiteX154" fmla="*/ 414 w 10000"/>
              <a:gd name="connsiteY154" fmla="*/ 6280 h 10000"/>
              <a:gd name="connsiteX155" fmla="*/ 243 w 10000"/>
              <a:gd name="connsiteY155" fmla="*/ 6280 h 10000"/>
              <a:gd name="connsiteX156" fmla="*/ 51 w 10000"/>
              <a:gd name="connsiteY156" fmla="*/ 6280 h 10000"/>
              <a:gd name="connsiteX157" fmla="*/ 0 w 10000"/>
              <a:gd name="connsiteY157" fmla="*/ 6036 h 10000"/>
              <a:gd name="connsiteX158" fmla="*/ 107 w 10000"/>
              <a:gd name="connsiteY158" fmla="*/ 5876 h 10000"/>
              <a:gd name="connsiteX0" fmla="*/ 107 w 10000"/>
              <a:gd name="connsiteY0" fmla="*/ 5876 h 10000"/>
              <a:gd name="connsiteX1" fmla="*/ 188 w 10000"/>
              <a:gd name="connsiteY1" fmla="*/ 5582 h 10000"/>
              <a:gd name="connsiteX2" fmla="*/ 312 w 10000"/>
              <a:gd name="connsiteY2" fmla="*/ 5325 h 10000"/>
              <a:gd name="connsiteX3" fmla="*/ 215 w 10000"/>
              <a:gd name="connsiteY3" fmla="*/ 5017 h 10000"/>
              <a:gd name="connsiteX4" fmla="*/ 215 w 10000"/>
              <a:gd name="connsiteY4" fmla="*/ 4838 h 10000"/>
              <a:gd name="connsiteX5" fmla="*/ 653 w 10000"/>
              <a:gd name="connsiteY5" fmla="*/ 4756 h 10000"/>
              <a:gd name="connsiteX6" fmla="*/ 342 w 10000"/>
              <a:gd name="connsiteY6" fmla="*/ 4661 h 10000"/>
              <a:gd name="connsiteX7" fmla="*/ 346 w 10000"/>
              <a:gd name="connsiteY7" fmla="*/ 4531 h 10000"/>
              <a:gd name="connsiteX8" fmla="*/ 154 w 10000"/>
              <a:gd name="connsiteY8" fmla="*/ 4565 h 10000"/>
              <a:gd name="connsiteX9" fmla="*/ 893 w 10000"/>
              <a:gd name="connsiteY9" fmla="*/ 3850 h 10000"/>
              <a:gd name="connsiteX10" fmla="*/ 565 w 10000"/>
              <a:gd name="connsiteY10" fmla="*/ 3108 h 10000"/>
              <a:gd name="connsiteX11" fmla="*/ 653 w 10000"/>
              <a:gd name="connsiteY11" fmla="*/ 2752 h 10000"/>
              <a:gd name="connsiteX12" fmla="*/ 458 w 10000"/>
              <a:gd name="connsiteY12" fmla="*/ 2348 h 10000"/>
              <a:gd name="connsiteX13" fmla="*/ 612 w 10000"/>
              <a:gd name="connsiteY13" fmla="*/ 2120 h 10000"/>
              <a:gd name="connsiteX14" fmla="*/ 342 w 10000"/>
              <a:gd name="connsiteY14" fmla="*/ 1813 h 10000"/>
              <a:gd name="connsiteX15" fmla="*/ 414 w 10000"/>
              <a:gd name="connsiteY15" fmla="*/ 1555 h 10000"/>
              <a:gd name="connsiteX16" fmla="*/ 779 w 10000"/>
              <a:gd name="connsiteY16" fmla="*/ 1263 h 10000"/>
              <a:gd name="connsiteX17" fmla="*/ 978 w 10000"/>
              <a:gd name="connsiteY17" fmla="*/ 1233 h 10000"/>
              <a:gd name="connsiteX18" fmla="*/ 1217 w 10000"/>
              <a:gd name="connsiteY18" fmla="*/ 1295 h 10000"/>
              <a:gd name="connsiteX19" fmla="*/ 1011 w 10000"/>
              <a:gd name="connsiteY19" fmla="*/ 1360 h 10000"/>
              <a:gd name="connsiteX20" fmla="*/ 1183 w 10000"/>
              <a:gd name="connsiteY20" fmla="*/ 1472 h 10000"/>
              <a:gd name="connsiteX21" fmla="*/ 1745 w 10000"/>
              <a:gd name="connsiteY21" fmla="*/ 1505 h 10000"/>
              <a:gd name="connsiteX22" fmla="*/ 2775 w 10000"/>
              <a:gd name="connsiteY22" fmla="*/ 2107 h 10000"/>
              <a:gd name="connsiteX23" fmla="*/ 2788 w 10000"/>
              <a:gd name="connsiteY23" fmla="*/ 2394 h 10000"/>
              <a:gd name="connsiteX24" fmla="*/ 2356 w 10000"/>
              <a:gd name="connsiteY24" fmla="*/ 2670 h 10000"/>
              <a:gd name="connsiteX25" fmla="*/ 978 w 10000"/>
              <a:gd name="connsiteY25" fmla="*/ 2298 h 10000"/>
              <a:gd name="connsiteX26" fmla="*/ 1544 w 10000"/>
              <a:gd name="connsiteY26" fmla="*/ 2734 h 10000"/>
              <a:gd name="connsiteX27" fmla="*/ 1533 w 10000"/>
              <a:gd name="connsiteY27" fmla="*/ 3233 h 10000"/>
              <a:gd name="connsiteX28" fmla="*/ 2070 w 10000"/>
              <a:gd name="connsiteY28" fmla="*/ 3479 h 10000"/>
              <a:gd name="connsiteX29" fmla="*/ 2226 w 10000"/>
              <a:gd name="connsiteY29" fmla="*/ 3447 h 10000"/>
              <a:gd name="connsiteX30" fmla="*/ 2147 w 10000"/>
              <a:gd name="connsiteY30" fmla="*/ 3233 h 10000"/>
              <a:gd name="connsiteX31" fmla="*/ 1891 w 10000"/>
              <a:gd name="connsiteY31" fmla="*/ 3157 h 10000"/>
              <a:gd name="connsiteX32" fmla="*/ 1960 w 10000"/>
              <a:gd name="connsiteY32" fmla="*/ 2976 h 10000"/>
              <a:gd name="connsiteX33" fmla="*/ 2198 w 10000"/>
              <a:gd name="connsiteY33" fmla="*/ 3173 h 10000"/>
              <a:gd name="connsiteX34" fmla="*/ 2740 w 10000"/>
              <a:gd name="connsiteY34" fmla="*/ 3233 h 10000"/>
              <a:gd name="connsiteX35" fmla="*/ 2513 w 10000"/>
              <a:gd name="connsiteY35" fmla="*/ 2831 h 10000"/>
              <a:gd name="connsiteX36" fmla="*/ 3014 w 10000"/>
              <a:gd name="connsiteY36" fmla="*/ 2508 h 10000"/>
              <a:gd name="connsiteX37" fmla="*/ 3367 w 10000"/>
              <a:gd name="connsiteY37" fmla="*/ 2734 h 10000"/>
              <a:gd name="connsiteX38" fmla="*/ 3346 w 10000"/>
              <a:gd name="connsiteY38" fmla="*/ 1847 h 10000"/>
              <a:gd name="connsiteX39" fmla="*/ 3212 w 10000"/>
              <a:gd name="connsiteY39" fmla="*/ 1701 h 10000"/>
              <a:gd name="connsiteX40" fmla="*/ 3800 w 10000"/>
              <a:gd name="connsiteY40" fmla="*/ 1910 h 10000"/>
              <a:gd name="connsiteX41" fmla="*/ 3851 w 10000"/>
              <a:gd name="connsiteY41" fmla="*/ 2005 h 10000"/>
              <a:gd name="connsiteX42" fmla="*/ 3516 w 10000"/>
              <a:gd name="connsiteY42" fmla="*/ 2168 h 10000"/>
              <a:gd name="connsiteX43" fmla="*/ 3851 w 10000"/>
              <a:gd name="connsiteY43" fmla="*/ 2459 h 10000"/>
              <a:gd name="connsiteX44" fmla="*/ 4117 w 10000"/>
              <a:gd name="connsiteY44" fmla="*/ 2120 h 10000"/>
              <a:gd name="connsiteX45" fmla="*/ 5224 w 10000"/>
              <a:gd name="connsiteY45" fmla="*/ 1587 h 10000"/>
              <a:gd name="connsiteX46" fmla="*/ 5402 w 10000"/>
              <a:gd name="connsiteY46" fmla="*/ 1570 h 10000"/>
              <a:gd name="connsiteX47" fmla="*/ 5224 w 10000"/>
              <a:gd name="connsiteY47" fmla="*/ 1650 h 10000"/>
              <a:gd name="connsiteX48" fmla="*/ 5768 w 10000"/>
              <a:gd name="connsiteY48" fmla="*/ 3835 h 10000"/>
              <a:gd name="connsiteX49" fmla="*/ 6218 w 10000"/>
              <a:gd name="connsiteY49" fmla="*/ 1570 h 10000"/>
              <a:gd name="connsiteX50" fmla="*/ 6406 w 10000"/>
              <a:gd name="connsiteY50" fmla="*/ 1813 h 10000"/>
              <a:gd name="connsiteX51" fmla="*/ 6595 w 10000"/>
              <a:gd name="connsiteY51" fmla="*/ 1635 h 10000"/>
              <a:gd name="connsiteX52" fmla="*/ 6489 w 10000"/>
              <a:gd name="connsiteY52" fmla="*/ 1343 h 10000"/>
              <a:gd name="connsiteX53" fmla="*/ 6601 w 10000"/>
              <a:gd name="connsiteY53" fmla="*/ 1248 h 10000"/>
              <a:gd name="connsiteX54" fmla="*/ 7227 w 10000"/>
              <a:gd name="connsiteY54" fmla="*/ 1393 h 10000"/>
              <a:gd name="connsiteX55" fmla="*/ 8037 w 10000"/>
              <a:gd name="connsiteY55" fmla="*/ 1892 h 10000"/>
              <a:gd name="connsiteX56" fmla="*/ 8195 w 10000"/>
              <a:gd name="connsiteY56" fmla="*/ 1650 h 10000"/>
              <a:gd name="connsiteX57" fmla="*/ 8022 w 10000"/>
              <a:gd name="connsiteY57" fmla="*/ 1393 h 10000"/>
              <a:gd name="connsiteX58" fmla="*/ 7767 w 10000"/>
              <a:gd name="connsiteY58" fmla="*/ 1327 h 10000"/>
              <a:gd name="connsiteX59" fmla="*/ 7865 w 10000"/>
              <a:gd name="connsiteY59" fmla="*/ 923 h 10000"/>
              <a:gd name="connsiteX60" fmla="*/ 7694 w 10000"/>
              <a:gd name="connsiteY60" fmla="*/ 873 h 10000"/>
              <a:gd name="connsiteX61" fmla="*/ 7752 w 10000"/>
              <a:gd name="connsiteY61" fmla="*/ 679 h 10000"/>
              <a:gd name="connsiteX62" fmla="*/ 8043 w 10000"/>
              <a:gd name="connsiteY62" fmla="*/ 486 h 10000"/>
              <a:gd name="connsiteX63" fmla="*/ 8249 w 10000"/>
              <a:gd name="connsiteY63" fmla="*/ 0 h 10000"/>
              <a:gd name="connsiteX64" fmla="*/ 8666 w 10000"/>
              <a:gd name="connsiteY64" fmla="*/ 16 h 10000"/>
              <a:gd name="connsiteX65" fmla="*/ 8879 w 10000"/>
              <a:gd name="connsiteY65" fmla="*/ 80 h 10000"/>
              <a:gd name="connsiteX66" fmla="*/ 8717 w 10000"/>
              <a:gd name="connsiteY66" fmla="*/ 600 h 10000"/>
              <a:gd name="connsiteX67" fmla="*/ 9336 w 10000"/>
              <a:gd name="connsiteY67" fmla="*/ 276 h 10000"/>
              <a:gd name="connsiteX68" fmla="*/ 9292 w 10000"/>
              <a:gd name="connsiteY68" fmla="*/ 49 h 10000"/>
              <a:gd name="connsiteX69" fmla="*/ 9459 w 10000"/>
              <a:gd name="connsiteY69" fmla="*/ 179 h 10000"/>
              <a:gd name="connsiteX70" fmla="*/ 9811 w 10000"/>
              <a:gd name="connsiteY70" fmla="*/ 324 h 10000"/>
              <a:gd name="connsiteX71" fmla="*/ 10000 w 10000"/>
              <a:gd name="connsiteY71" fmla="*/ 260 h 10000"/>
              <a:gd name="connsiteX72" fmla="*/ 7293 w 10000"/>
              <a:gd name="connsiteY72" fmla="*/ 6519 h 10000"/>
              <a:gd name="connsiteX73" fmla="*/ 6844 w 10000"/>
              <a:gd name="connsiteY73" fmla="*/ 6260 h 10000"/>
              <a:gd name="connsiteX74" fmla="*/ 6406 w 10000"/>
              <a:gd name="connsiteY74" fmla="*/ 6458 h 10000"/>
              <a:gd name="connsiteX75" fmla="*/ 6298 w 10000"/>
              <a:gd name="connsiteY75" fmla="*/ 6390 h 10000"/>
              <a:gd name="connsiteX76" fmla="*/ 5878 w 10000"/>
              <a:gd name="connsiteY76" fmla="*/ 3850 h 10000"/>
              <a:gd name="connsiteX77" fmla="*/ 6080 w 10000"/>
              <a:gd name="connsiteY77" fmla="*/ 6554 h 10000"/>
              <a:gd name="connsiteX78" fmla="*/ 5673 w 10000"/>
              <a:gd name="connsiteY78" fmla="*/ 6618 h 10000"/>
              <a:gd name="connsiteX79" fmla="*/ 5522 w 10000"/>
              <a:gd name="connsiteY79" fmla="*/ 6554 h 10000"/>
              <a:gd name="connsiteX80" fmla="*/ 5479 w 10000"/>
              <a:gd name="connsiteY80" fmla="*/ 6618 h 10000"/>
              <a:gd name="connsiteX81" fmla="*/ 5699 w 10000"/>
              <a:gd name="connsiteY81" fmla="*/ 6862 h 10000"/>
              <a:gd name="connsiteX82" fmla="*/ 5547 w 10000"/>
              <a:gd name="connsiteY82" fmla="*/ 7007 h 10000"/>
              <a:gd name="connsiteX83" fmla="*/ 5561 w 10000"/>
              <a:gd name="connsiteY83" fmla="*/ 7216 h 10000"/>
              <a:gd name="connsiteX84" fmla="*/ 5791 w 10000"/>
              <a:gd name="connsiteY84" fmla="*/ 7233 h 10000"/>
              <a:gd name="connsiteX85" fmla="*/ 5886 w 10000"/>
              <a:gd name="connsiteY85" fmla="*/ 7429 h 10000"/>
              <a:gd name="connsiteX86" fmla="*/ 5834 w 10000"/>
              <a:gd name="connsiteY86" fmla="*/ 7571 h 10000"/>
              <a:gd name="connsiteX87" fmla="*/ 5673 w 10000"/>
              <a:gd name="connsiteY87" fmla="*/ 7475 h 10000"/>
              <a:gd name="connsiteX88" fmla="*/ 5522 w 10000"/>
              <a:gd name="connsiteY88" fmla="*/ 7555 h 10000"/>
              <a:gd name="connsiteX89" fmla="*/ 5402 w 10000"/>
              <a:gd name="connsiteY89" fmla="*/ 7475 h 10000"/>
              <a:gd name="connsiteX90" fmla="*/ 5338 w 10000"/>
              <a:gd name="connsiteY90" fmla="*/ 7346 h 10000"/>
              <a:gd name="connsiteX91" fmla="*/ 5188 w 10000"/>
              <a:gd name="connsiteY91" fmla="*/ 7429 h 10000"/>
              <a:gd name="connsiteX92" fmla="*/ 5053 w 10000"/>
              <a:gd name="connsiteY92" fmla="*/ 7346 h 10000"/>
              <a:gd name="connsiteX93" fmla="*/ 4938 w 10000"/>
              <a:gd name="connsiteY93" fmla="*/ 7475 h 10000"/>
              <a:gd name="connsiteX94" fmla="*/ 4760 w 10000"/>
              <a:gd name="connsiteY94" fmla="*/ 7490 h 10000"/>
              <a:gd name="connsiteX95" fmla="*/ 4641 w 10000"/>
              <a:gd name="connsiteY95" fmla="*/ 7346 h 10000"/>
              <a:gd name="connsiteX96" fmla="*/ 4022 w 10000"/>
              <a:gd name="connsiteY96" fmla="*/ 7297 h 10000"/>
              <a:gd name="connsiteX97" fmla="*/ 3946 w 10000"/>
              <a:gd name="connsiteY97" fmla="*/ 7379 h 10000"/>
              <a:gd name="connsiteX98" fmla="*/ 3889 w 10000"/>
              <a:gd name="connsiteY98" fmla="*/ 7379 h 10000"/>
              <a:gd name="connsiteX99" fmla="*/ 3782 w 10000"/>
              <a:gd name="connsiteY99" fmla="*/ 7541 h 10000"/>
              <a:gd name="connsiteX100" fmla="*/ 3800 w 10000"/>
              <a:gd name="connsiteY100" fmla="*/ 7702 h 10000"/>
              <a:gd name="connsiteX101" fmla="*/ 3731 w 10000"/>
              <a:gd name="connsiteY101" fmla="*/ 7702 h 10000"/>
              <a:gd name="connsiteX102" fmla="*/ 3677 w 10000"/>
              <a:gd name="connsiteY102" fmla="*/ 7571 h 10000"/>
              <a:gd name="connsiteX103" fmla="*/ 3592 w 10000"/>
              <a:gd name="connsiteY103" fmla="*/ 7589 h 10000"/>
              <a:gd name="connsiteX104" fmla="*/ 3564 w 10000"/>
              <a:gd name="connsiteY104" fmla="*/ 8058 h 10000"/>
              <a:gd name="connsiteX105" fmla="*/ 3663 w 10000"/>
              <a:gd name="connsiteY105" fmla="*/ 8204 h 10000"/>
              <a:gd name="connsiteX106" fmla="*/ 3663 w 10000"/>
              <a:gd name="connsiteY106" fmla="*/ 8333 h 10000"/>
              <a:gd name="connsiteX107" fmla="*/ 3759 w 10000"/>
              <a:gd name="connsiteY107" fmla="*/ 8317 h 10000"/>
              <a:gd name="connsiteX108" fmla="*/ 3889 w 10000"/>
              <a:gd name="connsiteY108" fmla="*/ 8250 h 10000"/>
              <a:gd name="connsiteX109" fmla="*/ 4007 w 10000"/>
              <a:gd name="connsiteY109" fmla="*/ 8463 h 10000"/>
              <a:gd name="connsiteX110" fmla="*/ 4090 w 10000"/>
              <a:gd name="connsiteY110" fmla="*/ 8593 h 10000"/>
              <a:gd name="connsiteX111" fmla="*/ 4174 w 10000"/>
              <a:gd name="connsiteY111" fmla="*/ 8770 h 10000"/>
              <a:gd name="connsiteX112" fmla="*/ 4322 w 10000"/>
              <a:gd name="connsiteY112" fmla="*/ 8800 h 10000"/>
              <a:gd name="connsiteX113" fmla="*/ 4132 w 10000"/>
              <a:gd name="connsiteY113" fmla="*/ 8949 h 10000"/>
              <a:gd name="connsiteX114" fmla="*/ 4007 w 10000"/>
              <a:gd name="connsiteY114" fmla="*/ 8819 h 10000"/>
              <a:gd name="connsiteX115" fmla="*/ 3871 w 10000"/>
              <a:gd name="connsiteY115" fmla="*/ 9352 h 10000"/>
              <a:gd name="connsiteX116" fmla="*/ 4031 w 10000"/>
              <a:gd name="connsiteY116" fmla="*/ 9483 h 10000"/>
              <a:gd name="connsiteX117" fmla="*/ 4174 w 10000"/>
              <a:gd name="connsiteY117" fmla="*/ 10000 h 10000"/>
              <a:gd name="connsiteX118" fmla="*/ 4048 w 10000"/>
              <a:gd name="connsiteY118" fmla="*/ 9903 h 10000"/>
              <a:gd name="connsiteX119" fmla="*/ 3916 w 10000"/>
              <a:gd name="connsiteY119" fmla="*/ 9854 h 10000"/>
              <a:gd name="connsiteX120" fmla="*/ 3759 w 10000"/>
              <a:gd name="connsiteY120" fmla="*/ 9823 h 10000"/>
              <a:gd name="connsiteX121" fmla="*/ 3663 w 10000"/>
              <a:gd name="connsiteY121" fmla="*/ 9772 h 10000"/>
              <a:gd name="connsiteX122" fmla="*/ 3551 w 10000"/>
              <a:gd name="connsiteY122" fmla="*/ 9740 h 10000"/>
              <a:gd name="connsiteX123" fmla="*/ 3462 w 10000"/>
              <a:gd name="connsiteY123" fmla="*/ 9564 h 10000"/>
              <a:gd name="connsiteX124" fmla="*/ 3266 w 10000"/>
              <a:gd name="connsiteY124" fmla="*/ 9677 h 10000"/>
              <a:gd name="connsiteX125" fmla="*/ 3080 w 10000"/>
              <a:gd name="connsiteY125" fmla="*/ 9662 h 10000"/>
              <a:gd name="connsiteX126" fmla="*/ 2962 w 10000"/>
              <a:gd name="connsiteY126" fmla="*/ 9515 h 10000"/>
              <a:gd name="connsiteX127" fmla="*/ 2657 w 10000"/>
              <a:gd name="connsiteY127" fmla="*/ 9367 h 10000"/>
              <a:gd name="connsiteX128" fmla="*/ 2338 w 10000"/>
              <a:gd name="connsiteY128" fmla="*/ 9384 h 10000"/>
              <a:gd name="connsiteX129" fmla="*/ 2012 w 10000"/>
              <a:gd name="connsiteY129" fmla="*/ 9143 h 10000"/>
              <a:gd name="connsiteX130" fmla="*/ 2277 w 10000"/>
              <a:gd name="connsiteY130" fmla="*/ 8899 h 10000"/>
              <a:gd name="connsiteX131" fmla="*/ 2304 w 10000"/>
              <a:gd name="connsiteY131" fmla="*/ 8705 h 10000"/>
              <a:gd name="connsiteX132" fmla="*/ 2304 w 10000"/>
              <a:gd name="connsiteY132" fmla="*/ 8494 h 10000"/>
              <a:gd name="connsiteX133" fmla="*/ 2313 w 10000"/>
              <a:gd name="connsiteY133" fmla="*/ 8349 h 10000"/>
              <a:gd name="connsiteX134" fmla="*/ 2491 w 10000"/>
              <a:gd name="connsiteY134" fmla="*/ 8283 h 10000"/>
              <a:gd name="connsiteX135" fmla="*/ 2399 w 10000"/>
              <a:gd name="connsiteY135" fmla="*/ 7977 h 10000"/>
              <a:gd name="connsiteX136" fmla="*/ 2198 w 10000"/>
              <a:gd name="connsiteY136" fmla="*/ 7900 h 10000"/>
              <a:gd name="connsiteX137" fmla="*/ 2107 w 10000"/>
              <a:gd name="connsiteY137" fmla="*/ 7848 h 10000"/>
              <a:gd name="connsiteX138" fmla="*/ 1969 w 10000"/>
              <a:gd name="connsiteY138" fmla="*/ 7900 h 10000"/>
              <a:gd name="connsiteX139" fmla="*/ 1677 w 10000"/>
              <a:gd name="connsiteY139" fmla="*/ 7817 h 10000"/>
              <a:gd name="connsiteX140" fmla="*/ 1446 w 10000"/>
              <a:gd name="connsiteY140" fmla="*/ 7508 h 10000"/>
              <a:gd name="connsiteX141" fmla="*/ 1260 w 10000"/>
              <a:gd name="connsiteY141" fmla="*/ 7411 h 10000"/>
              <a:gd name="connsiteX142" fmla="*/ 1183 w 10000"/>
              <a:gd name="connsiteY142" fmla="*/ 7136 h 10000"/>
              <a:gd name="connsiteX143" fmla="*/ 1011 w 10000"/>
              <a:gd name="connsiteY143" fmla="*/ 7106 h 10000"/>
              <a:gd name="connsiteX144" fmla="*/ 852 w 10000"/>
              <a:gd name="connsiteY144" fmla="*/ 7199 h 10000"/>
              <a:gd name="connsiteX145" fmla="*/ 758 w 10000"/>
              <a:gd name="connsiteY145" fmla="*/ 7249 h 10000"/>
              <a:gd name="connsiteX146" fmla="*/ 712 w 10000"/>
              <a:gd name="connsiteY146" fmla="*/ 7121 h 10000"/>
              <a:gd name="connsiteX147" fmla="*/ 621 w 10000"/>
              <a:gd name="connsiteY147" fmla="*/ 7007 h 10000"/>
              <a:gd name="connsiteX148" fmla="*/ 852 w 10000"/>
              <a:gd name="connsiteY148" fmla="*/ 6976 h 10000"/>
              <a:gd name="connsiteX149" fmla="*/ 834 w 10000"/>
              <a:gd name="connsiteY149" fmla="*/ 6893 h 10000"/>
              <a:gd name="connsiteX150" fmla="*/ 779 w 10000"/>
              <a:gd name="connsiteY150" fmla="*/ 6845 h 10000"/>
              <a:gd name="connsiteX151" fmla="*/ 712 w 10000"/>
              <a:gd name="connsiteY151" fmla="*/ 6780 h 10000"/>
              <a:gd name="connsiteX152" fmla="*/ 583 w 10000"/>
              <a:gd name="connsiteY152" fmla="*/ 6458 h 10000"/>
              <a:gd name="connsiteX153" fmla="*/ 414 w 10000"/>
              <a:gd name="connsiteY153" fmla="*/ 6280 h 10000"/>
              <a:gd name="connsiteX154" fmla="*/ 243 w 10000"/>
              <a:gd name="connsiteY154" fmla="*/ 6280 h 10000"/>
              <a:gd name="connsiteX155" fmla="*/ 51 w 10000"/>
              <a:gd name="connsiteY155" fmla="*/ 6280 h 10000"/>
              <a:gd name="connsiteX156" fmla="*/ 0 w 10000"/>
              <a:gd name="connsiteY156" fmla="*/ 6036 h 10000"/>
              <a:gd name="connsiteX157" fmla="*/ 107 w 10000"/>
              <a:gd name="connsiteY157" fmla="*/ 5876 h 10000"/>
              <a:gd name="connsiteX0" fmla="*/ 107 w 9811"/>
              <a:gd name="connsiteY0" fmla="*/ 5876 h 10000"/>
              <a:gd name="connsiteX1" fmla="*/ 188 w 9811"/>
              <a:gd name="connsiteY1" fmla="*/ 5582 h 10000"/>
              <a:gd name="connsiteX2" fmla="*/ 312 w 9811"/>
              <a:gd name="connsiteY2" fmla="*/ 5325 h 10000"/>
              <a:gd name="connsiteX3" fmla="*/ 215 w 9811"/>
              <a:gd name="connsiteY3" fmla="*/ 5017 h 10000"/>
              <a:gd name="connsiteX4" fmla="*/ 215 w 9811"/>
              <a:gd name="connsiteY4" fmla="*/ 4838 h 10000"/>
              <a:gd name="connsiteX5" fmla="*/ 653 w 9811"/>
              <a:gd name="connsiteY5" fmla="*/ 4756 h 10000"/>
              <a:gd name="connsiteX6" fmla="*/ 342 w 9811"/>
              <a:gd name="connsiteY6" fmla="*/ 4661 h 10000"/>
              <a:gd name="connsiteX7" fmla="*/ 346 w 9811"/>
              <a:gd name="connsiteY7" fmla="*/ 4531 h 10000"/>
              <a:gd name="connsiteX8" fmla="*/ 154 w 9811"/>
              <a:gd name="connsiteY8" fmla="*/ 4565 h 10000"/>
              <a:gd name="connsiteX9" fmla="*/ 893 w 9811"/>
              <a:gd name="connsiteY9" fmla="*/ 3850 h 10000"/>
              <a:gd name="connsiteX10" fmla="*/ 565 w 9811"/>
              <a:gd name="connsiteY10" fmla="*/ 3108 h 10000"/>
              <a:gd name="connsiteX11" fmla="*/ 653 w 9811"/>
              <a:gd name="connsiteY11" fmla="*/ 2752 h 10000"/>
              <a:gd name="connsiteX12" fmla="*/ 458 w 9811"/>
              <a:gd name="connsiteY12" fmla="*/ 2348 h 10000"/>
              <a:gd name="connsiteX13" fmla="*/ 612 w 9811"/>
              <a:gd name="connsiteY13" fmla="*/ 2120 h 10000"/>
              <a:gd name="connsiteX14" fmla="*/ 342 w 9811"/>
              <a:gd name="connsiteY14" fmla="*/ 1813 h 10000"/>
              <a:gd name="connsiteX15" fmla="*/ 414 w 9811"/>
              <a:gd name="connsiteY15" fmla="*/ 1555 h 10000"/>
              <a:gd name="connsiteX16" fmla="*/ 779 w 9811"/>
              <a:gd name="connsiteY16" fmla="*/ 1263 h 10000"/>
              <a:gd name="connsiteX17" fmla="*/ 978 w 9811"/>
              <a:gd name="connsiteY17" fmla="*/ 1233 h 10000"/>
              <a:gd name="connsiteX18" fmla="*/ 1217 w 9811"/>
              <a:gd name="connsiteY18" fmla="*/ 1295 h 10000"/>
              <a:gd name="connsiteX19" fmla="*/ 1011 w 9811"/>
              <a:gd name="connsiteY19" fmla="*/ 1360 h 10000"/>
              <a:gd name="connsiteX20" fmla="*/ 1183 w 9811"/>
              <a:gd name="connsiteY20" fmla="*/ 1472 h 10000"/>
              <a:gd name="connsiteX21" fmla="*/ 1745 w 9811"/>
              <a:gd name="connsiteY21" fmla="*/ 1505 h 10000"/>
              <a:gd name="connsiteX22" fmla="*/ 2775 w 9811"/>
              <a:gd name="connsiteY22" fmla="*/ 2107 h 10000"/>
              <a:gd name="connsiteX23" fmla="*/ 2788 w 9811"/>
              <a:gd name="connsiteY23" fmla="*/ 2394 h 10000"/>
              <a:gd name="connsiteX24" fmla="*/ 2356 w 9811"/>
              <a:gd name="connsiteY24" fmla="*/ 2670 h 10000"/>
              <a:gd name="connsiteX25" fmla="*/ 978 w 9811"/>
              <a:gd name="connsiteY25" fmla="*/ 2298 h 10000"/>
              <a:gd name="connsiteX26" fmla="*/ 1544 w 9811"/>
              <a:gd name="connsiteY26" fmla="*/ 2734 h 10000"/>
              <a:gd name="connsiteX27" fmla="*/ 1533 w 9811"/>
              <a:gd name="connsiteY27" fmla="*/ 3233 h 10000"/>
              <a:gd name="connsiteX28" fmla="*/ 2070 w 9811"/>
              <a:gd name="connsiteY28" fmla="*/ 3479 h 10000"/>
              <a:gd name="connsiteX29" fmla="*/ 2226 w 9811"/>
              <a:gd name="connsiteY29" fmla="*/ 3447 h 10000"/>
              <a:gd name="connsiteX30" fmla="*/ 2147 w 9811"/>
              <a:gd name="connsiteY30" fmla="*/ 3233 h 10000"/>
              <a:gd name="connsiteX31" fmla="*/ 1891 w 9811"/>
              <a:gd name="connsiteY31" fmla="*/ 3157 h 10000"/>
              <a:gd name="connsiteX32" fmla="*/ 1960 w 9811"/>
              <a:gd name="connsiteY32" fmla="*/ 2976 h 10000"/>
              <a:gd name="connsiteX33" fmla="*/ 2198 w 9811"/>
              <a:gd name="connsiteY33" fmla="*/ 3173 h 10000"/>
              <a:gd name="connsiteX34" fmla="*/ 2740 w 9811"/>
              <a:gd name="connsiteY34" fmla="*/ 3233 h 10000"/>
              <a:gd name="connsiteX35" fmla="*/ 2513 w 9811"/>
              <a:gd name="connsiteY35" fmla="*/ 2831 h 10000"/>
              <a:gd name="connsiteX36" fmla="*/ 3014 w 9811"/>
              <a:gd name="connsiteY36" fmla="*/ 2508 h 10000"/>
              <a:gd name="connsiteX37" fmla="*/ 3367 w 9811"/>
              <a:gd name="connsiteY37" fmla="*/ 2734 h 10000"/>
              <a:gd name="connsiteX38" fmla="*/ 3346 w 9811"/>
              <a:gd name="connsiteY38" fmla="*/ 1847 h 10000"/>
              <a:gd name="connsiteX39" fmla="*/ 3212 w 9811"/>
              <a:gd name="connsiteY39" fmla="*/ 1701 h 10000"/>
              <a:gd name="connsiteX40" fmla="*/ 3800 w 9811"/>
              <a:gd name="connsiteY40" fmla="*/ 1910 h 10000"/>
              <a:gd name="connsiteX41" fmla="*/ 3851 w 9811"/>
              <a:gd name="connsiteY41" fmla="*/ 2005 h 10000"/>
              <a:gd name="connsiteX42" fmla="*/ 3516 w 9811"/>
              <a:gd name="connsiteY42" fmla="*/ 2168 h 10000"/>
              <a:gd name="connsiteX43" fmla="*/ 3851 w 9811"/>
              <a:gd name="connsiteY43" fmla="*/ 2459 h 10000"/>
              <a:gd name="connsiteX44" fmla="*/ 4117 w 9811"/>
              <a:gd name="connsiteY44" fmla="*/ 2120 h 10000"/>
              <a:gd name="connsiteX45" fmla="*/ 5224 w 9811"/>
              <a:gd name="connsiteY45" fmla="*/ 1587 h 10000"/>
              <a:gd name="connsiteX46" fmla="*/ 5402 w 9811"/>
              <a:gd name="connsiteY46" fmla="*/ 1570 h 10000"/>
              <a:gd name="connsiteX47" fmla="*/ 5224 w 9811"/>
              <a:gd name="connsiteY47" fmla="*/ 1650 h 10000"/>
              <a:gd name="connsiteX48" fmla="*/ 5768 w 9811"/>
              <a:gd name="connsiteY48" fmla="*/ 3835 h 10000"/>
              <a:gd name="connsiteX49" fmla="*/ 6218 w 9811"/>
              <a:gd name="connsiteY49" fmla="*/ 1570 h 10000"/>
              <a:gd name="connsiteX50" fmla="*/ 6406 w 9811"/>
              <a:gd name="connsiteY50" fmla="*/ 1813 h 10000"/>
              <a:gd name="connsiteX51" fmla="*/ 6595 w 9811"/>
              <a:gd name="connsiteY51" fmla="*/ 1635 h 10000"/>
              <a:gd name="connsiteX52" fmla="*/ 6489 w 9811"/>
              <a:gd name="connsiteY52" fmla="*/ 1343 h 10000"/>
              <a:gd name="connsiteX53" fmla="*/ 6601 w 9811"/>
              <a:gd name="connsiteY53" fmla="*/ 1248 h 10000"/>
              <a:gd name="connsiteX54" fmla="*/ 7227 w 9811"/>
              <a:gd name="connsiteY54" fmla="*/ 1393 h 10000"/>
              <a:gd name="connsiteX55" fmla="*/ 8037 w 9811"/>
              <a:gd name="connsiteY55" fmla="*/ 1892 h 10000"/>
              <a:gd name="connsiteX56" fmla="*/ 8195 w 9811"/>
              <a:gd name="connsiteY56" fmla="*/ 1650 h 10000"/>
              <a:gd name="connsiteX57" fmla="*/ 8022 w 9811"/>
              <a:gd name="connsiteY57" fmla="*/ 1393 h 10000"/>
              <a:gd name="connsiteX58" fmla="*/ 7767 w 9811"/>
              <a:gd name="connsiteY58" fmla="*/ 1327 h 10000"/>
              <a:gd name="connsiteX59" fmla="*/ 7865 w 9811"/>
              <a:gd name="connsiteY59" fmla="*/ 923 h 10000"/>
              <a:gd name="connsiteX60" fmla="*/ 7694 w 9811"/>
              <a:gd name="connsiteY60" fmla="*/ 873 h 10000"/>
              <a:gd name="connsiteX61" fmla="*/ 7752 w 9811"/>
              <a:gd name="connsiteY61" fmla="*/ 679 h 10000"/>
              <a:gd name="connsiteX62" fmla="*/ 8043 w 9811"/>
              <a:gd name="connsiteY62" fmla="*/ 486 h 10000"/>
              <a:gd name="connsiteX63" fmla="*/ 8249 w 9811"/>
              <a:gd name="connsiteY63" fmla="*/ 0 h 10000"/>
              <a:gd name="connsiteX64" fmla="*/ 8666 w 9811"/>
              <a:gd name="connsiteY64" fmla="*/ 16 h 10000"/>
              <a:gd name="connsiteX65" fmla="*/ 8879 w 9811"/>
              <a:gd name="connsiteY65" fmla="*/ 80 h 10000"/>
              <a:gd name="connsiteX66" fmla="*/ 8717 w 9811"/>
              <a:gd name="connsiteY66" fmla="*/ 600 h 10000"/>
              <a:gd name="connsiteX67" fmla="*/ 9336 w 9811"/>
              <a:gd name="connsiteY67" fmla="*/ 276 h 10000"/>
              <a:gd name="connsiteX68" fmla="*/ 9292 w 9811"/>
              <a:gd name="connsiteY68" fmla="*/ 49 h 10000"/>
              <a:gd name="connsiteX69" fmla="*/ 9459 w 9811"/>
              <a:gd name="connsiteY69" fmla="*/ 179 h 10000"/>
              <a:gd name="connsiteX70" fmla="*/ 9811 w 9811"/>
              <a:gd name="connsiteY70" fmla="*/ 324 h 10000"/>
              <a:gd name="connsiteX71" fmla="*/ 7293 w 9811"/>
              <a:gd name="connsiteY71" fmla="*/ 6519 h 10000"/>
              <a:gd name="connsiteX72" fmla="*/ 6844 w 9811"/>
              <a:gd name="connsiteY72" fmla="*/ 6260 h 10000"/>
              <a:gd name="connsiteX73" fmla="*/ 6406 w 9811"/>
              <a:gd name="connsiteY73" fmla="*/ 6458 h 10000"/>
              <a:gd name="connsiteX74" fmla="*/ 6298 w 9811"/>
              <a:gd name="connsiteY74" fmla="*/ 6390 h 10000"/>
              <a:gd name="connsiteX75" fmla="*/ 5878 w 9811"/>
              <a:gd name="connsiteY75" fmla="*/ 3850 h 10000"/>
              <a:gd name="connsiteX76" fmla="*/ 6080 w 9811"/>
              <a:gd name="connsiteY76" fmla="*/ 6554 h 10000"/>
              <a:gd name="connsiteX77" fmla="*/ 5673 w 9811"/>
              <a:gd name="connsiteY77" fmla="*/ 6618 h 10000"/>
              <a:gd name="connsiteX78" fmla="*/ 5522 w 9811"/>
              <a:gd name="connsiteY78" fmla="*/ 6554 h 10000"/>
              <a:gd name="connsiteX79" fmla="*/ 5479 w 9811"/>
              <a:gd name="connsiteY79" fmla="*/ 6618 h 10000"/>
              <a:gd name="connsiteX80" fmla="*/ 5699 w 9811"/>
              <a:gd name="connsiteY80" fmla="*/ 6862 h 10000"/>
              <a:gd name="connsiteX81" fmla="*/ 5547 w 9811"/>
              <a:gd name="connsiteY81" fmla="*/ 7007 h 10000"/>
              <a:gd name="connsiteX82" fmla="*/ 5561 w 9811"/>
              <a:gd name="connsiteY82" fmla="*/ 7216 h 10000"/>
              <a:gd name="connsiteX83" fmla="*/ 5791 w 9811"/>
              <a:gd name="connsiteY83" fmla="*/ 7233 h 10000"/>
              <a:gd name="connsiteX84" fmla="*/ 5886 w 9811"/>
              <a:gd name="connsiteY84" fmla="*/ 7429 h 10000"/>
              <a:gd name="connsiteX85" fmla="*/ 5834 w 9811"/>
              <a:gd name="connsiteY85" fmla="*/ 7571 h 10000"/>
              <a:gd name="connsiteX86" fmla="*/ 5673 w 9811"/>
              <a:gd name="connsiteY86" fmla="*/ 7475 h 10000"/>
              <a:gd name="connsiteX87" fmla="*/ 5522 w 9811"/>
              <a:gd name="connsiteY87" fmla="*/ 7555 h 10000"/>
              <a:gd name="connsiteX88" fmla="*/ 5402 w 9811"/>
              <a:gd name="connsiteY88" fmla="*/ 7475 h 10000"/>
              <a:gd name="connsiteX89" fmla="*/ 5338 w 9811"/>
              <a:gd name="connsiteY89" fmla="*/ 7346 h 10000"/>
              <a:gd name="connsiteX90" fmla="*/ 5188 w 9811"/>
              <a:gd name="connsiteY90" fmla="*/ 7429 h 10000"/>
              <a:gd name="connsiteX91" fmla="*/ 5053 w 9811"/>
              <a:gd name="connsiteY91" fmla="*/ 7346 h 10000"/>
              <a:gd name="connsiteX92" fmla="*/ 4938 w 9811"/>
              <a:gd name="connsiteY92" fmla="*/ 7475 h 10000"/>
              <a:gd name="connsiteX93" fmla="*/ 4760 w 9811"/>
              <a:gd name="connsiteY93" fmla="*/ 7490 h 10000"/>
              <a:gd name="connsiteX94" fmla="*/ 4641 w 9811"/>
              <a:gd name="connsiteY94" fmla="*/ 7346 h 10000"/>
              <a:gd name="connsiteX95" fmla="*/ 4022 w 9811"/>
              <a:gd name="connsiteY95" fmla="*/ 7297 h 10000"/>
              <a:gd name="connsiteX96" fmla="*/ 3946 w 9811"/>
              <a:gd name="connsiteY96" fmla="*/ 7379 h 10000"/>
              <a:gd name="connsiteX97" fmla="*/ 3889 w 9811"/>
              <a:gd name="connsiteY97" fmla="*/ 7379 h 10000"/>
              <a:gd name="connsiteX98" fmla="*/ 3782 w 9811"/>
              <a:gd name="connsiteY98" fmla="*/ 7541 h 10000"/>
              <a:gd name="connsiteX99" fmla="*/ 3800 w 9811"/>
              <a:gd name="connsiteY99" fmla="*/ 7702 h 10000"/>
              <a:gd name="connsiteX100" fmla="*/ 3731 w 9811"/>
              <a:gd name="connsiteY100" fmla="*/ 7702 h 10000"/>
              <a:gd name="connsiteX101" fmla="*/ 3677 w 9811"/>
              <a:gd name="connsiteY101" fmla="*/ 7571 h 10000"/>
              <a:gd name="connsiteX102" fmla="*/ 3592 w 9811"/>
              <a:gd name="connsiteY102" fmla="*/ 7589 h 10000"/>
              <a:gd name="connsiteX103" fmla="*/ 3564 w 9811"/>
              <a:gd name="connsiteY103" fmla="*/ 8058 h 10000"/>
              <a:gd name="connsiteX104" fmla="*/ 3663 w 9811"/>
              <a:gd name="connsiteY104" fmla="*/ 8204 h 10000"/>
              <a:gd name="connsiteX105" fmla="*/ 3663 w 9811"/>
              <a:gd name="connsiteY105" fmla="*/ 8333 h 10000"/>
              <a:gd name="connsiteX106" fmla="*/ 3759 w 9811"/>
              <a:gd name="connsiteY106" fmla="*/ 8317 h 10000"/>
              <a:gd name="connsiteX107" fmla="*/ 3889 w 9811"/>
              <a:gd name="connsiteY107" fmla="*/ 8250 h 10000"/>
              <a:gd name="connsiteX108" fmla="*/ 4007 w 9811"/>
              <a:gd name="connsiteY108" fmla="*/ 8463 h 10000"/>
              <a:gd name="connsiteX109" fmla="*/ 4090 w 9811"/>
              <a:gd name="connsiteY109" fmla="*/ 8593 h 10000"/>
              <a:gd name="connsiteX110" fmla="*/ 4174 w 9811"/>
              <a:gd name="connsiteY110" fmla="*/ 8770 h 10000"/>
              <a:gd name="connsiteX111" fmla="*/ 4322 w 9811"/>
              <a:gd name="connsiteY111" fmla="*/ 8800 h 10000"/>
              <a:gd name="connsiteX112" fmla="*/ 4132 w 9811"/>
              <a:gd name="connsiteY112" fmla="*/ 8949 h 10000"/>
              <a:gd name="connsiteX113" fmla="*/ 4007 w 9811"/>
              <a:gd name="connsiteY113" fmla="*/ 8819 h 10000"/>
              <a:gd name="connsiteX114" fmla="*/ 3871 w 9811"/>
              <a:gd name="connsiteY114" fmla="*/ 9352 h 10000"/>
              <a:gd name="connsiteX115" fmla="*/ 4031 w 9811"/>
              <a:gd name="connsiteY115" fmla="*/ 9483 h 10000"/>
              <a:gd name="connsiteX116" fmla="*/ 4174 w 9811"/>
              <a:gd name="connsiteY116" fmla="*/ 10000 h 10000"/>
              <a:gd name="connsiteX117" fmla="*/ 4048 w 9811"/>
              <a:gd name="connsiteY117" fmla="*/ 9903 h 10000"/>
              <a:gd name="connsiteX118" fmla="*/ 3916 w 9811"/>
              <a:gd name="connsiteY118" fmla="*/ 9854 h 10000"/>
              <a:gd name="connsiteX119" fmla="*/ 3759 w 9811"/>
              <a:gd name="connsiteY119" fmla="*/ 9823 h 10000"/>
              <a:gd name="connsiteX120" fmla="*/ 3663 w 9811"/>
              <a:gd name="connsiteY120" fmla="*/ 9772 h 10000"/>
              <a:gd name="connsiteX121" fmla="*/ 3551 w 9811"/>
              <a:gd name="connsiteY121" fmla="*/ 9740 h 10000"/>
              <a:gd name="connsiteX122" fmla="*/ 3462 w 9811"/>
              <a:gd name="connsiteY122" fmla="*/ 9564 h 10000"/>
              <a:gd name="connsiteX123" fmla="*/ 3266 w 9811"/>
              <a:gd name="connsiteY123" fmla="*/ 9677 h 10000"/>
              <a:gd name="connsiteX124" fmla="*/ 3080 w 9811"/>
              <a:gd name="connsiteY124" fmla="*/ 9662 h 10000"/>
              <a:gd name="connsiteX125" fmla="*/ 2962 w 9811"/>
              <a:gd name="connsiteY125" fmla="*/ 9515 h 10000"/>
              <a:gd name="connsiteX126" fmla="*/ 2657 w 9811"/>
              <a:gd name="connsiteY126" fmla="*/ 9367 h 10000"/>
              <a:gd name="connsiteX127" fmla="*/ 2338 w 9811"/>
              <a:gd name="connsiteY127" fmla="*/ 9384 h 10000"/>
              <a:gd name="connsiteX128" fmla="*/ 2012 w 9811"/>
              <a:gd name="connsiteY128" fmla="*/ 9143 h 10000"/>
              <a:gd name="connsiteX129" fmla="*/ 2277 w 9811"/>
              <a:gd name="connsiteY129" fmla="*/ 8899 h 10000"/>
              <a:gd name="connsiteX130" fmla="*/ 2304 w 9811"/>
              <a:gd name="connsiteY130" fmla="*/ 8705 h 10000"/>
              <a:gd name="connsiteX131" fmla="*/ 2304 w 9811"/>
              <a:gd name="connsiteY131" fmla="*/ 8494 h 10000"/>
              <a:gd name="connsiteX132" fmla="*/ 2313 w 9811"/>
              <a:gd name="connsiteY132" fmla="*/ 8349 h 10000"/>
              <a:gd name="connsiteX133" fmla="*/ 2491 w 9811"/>
              <a:gd name="connsiteY133" fmla="*/ 8283 h 10000"/>
              <a:gd name="connsiteX134" fmla="*/ 2399 w 9811"/>
              <a:gd name="connsiteY134" fmla="*/ 7977 h 10000"/>
              <a:gd name="connsiteX135" fmla="*/ 2198 w 9811"/>
              <a:gd name="connsiteY135" fmla="*/ 7900 h 10000"/>
              <a:gd name="connsiteX136" fmla="*/ 2107 w 9811"/>
              <a:gd name="connsiteY136" fmla="*/ 7848 h 10000"/>
              <a:gd name="connsiteX137" fmla="*/ 1969 w 9811"/>
              <a:gd name="connsiteY137" fmla="*/ 7900 h 10000"/>
              <a:gd name="connsiteX138" fmla="*/ 1677 w 9811"/>
              <a:gd name="connsiteY138" fmla="*/ 7817 h 10000"/>
              <a:gd name="connsiteX139" fmla="*/ 1446 w 9811"/>
              <a:gd name="connsiteY139" fmla="*/ 7508 h 10000"/>
              <a:gd name="connsiteX140" fmla="*/ 1260 w 9811"/>
              <a:gd name="connsiteY140" fmla="*/ 7411 h 10000"/>
              <a:gd name="connsiteX141" fmla="*/ 1183 w 9811"/>
              <a:gd name="connsiteY141" fmla="*/ 7136 h 10000"/>
              <a:gd name="connsiteX142" fmla="*/ 1011 w 9811"/>
              <a:gd name="connsiteY142" fmla="*/ 7106 h 10000"/>
              <a:gd name="connsiteX143" fmla="*/ 852 w 9811"/>
              <a:gd name="connsiteY143" fmla="*/ 7199 h 10000"/>
              <a:gd name="connsiteX144" fmla="*/ 758 w 9811"/>
              <a:gd name="connsiteY144" fmla="*/ 7249 h 10000"/>
              <a:gd name="connsiteX145" fmla="*/ 712 w 9811"/>
              <a:gd name="connsiteY145" fmla="*/ 7121 h 10000"/>
              <a:gd name="connsiteX146" fmla="*/ 621 w 9811"/>
              <a:gd name="connsiteY146" fmla="*/ 7007 h 10000"/>
              <a:gd name="connsiteX147" fmla="*/ 852 w 9811"/>
              <a:gd name="connsiteY147" fmla="*/ 6976 h 10000"/>
              <a:gd name="connsiteX148" fmla="*/ 834 w 9811"/>
              <a:gd name="connsiteY148" fmla="*/ 6893 h 10000"/>
              <a:gd name="connsiteX149" fmla="*/ 779 w 9811"/>
              <a:gd name="connsiteY149" fmla="*/ 6845 h 10000"/>
              <a:gd name="connsiteX150" fmla="*/ 712 w 9811"/>
              <a:gd name="connsiteY150" fmla="*/ 6780 h 10000"/>
              <a:gd name="connsiteX151" fmla="*/ 583 w 9811"/>
              <a:gd name="connsiteY151" fmla="*/ 6458 h 10000"/>
              <a:gd name="connsiteX152" fmla="*/ 414 w 9811"/>
              <a:gd name="connsiteY152" fmla="*/ 6280 h 10000"/>
              <a:gd name="connsiteX153" fmla="*/ 243 w 9811"/>
              <a:gd name="connsiteY153" fmla="*/ 6280 h 10000"/>
              <a:gd name="connsiteX154" fmla="*/ 51 w 9811"/>
              <a:gd name="connsiteY154" fmla="*/ 6280 h 10000"/>
              <a:gd name="connsiteX155" fmla="*/ 0 w 9811"/>
              <a:gd name="connsiteY155" fmla="*/ 6036 h 10000"/>
              <a:gd name="connsiteX156" fmla="*/ 107 w 9811"/>
              <a:gd name="connsiteY156" fmla="*/ 5876 h 10000"/>
              <a:gd name="connsiteX0" fmla="*/ 109 w 9641"/>
              <a:gd name="connsiteY0" fmla="*/ 5876 h 10000"/>
              <a:gd name="connsiteX1" fmla="*/ 192 w 9641"/>
              <a:gd name="connsiteY1" fmla="*/ 5582 h 10000"/>
              <a:gd name="connsiteX2" fmla="*/ 318 w 9641"/>
              <a:gd name="connsiteY2" fmla="*/ 5325 h 10000"/>
              <a:gd name="connsiteX3" fmla="*/ 219 w 9641"/>
              <a:gd name="connsiteY3" fmla="*/ 5017 h 10000"/>
              <a:gd name="connsiteX4" fmla="*/ 219 w 9641"/>
              <a:gd name="connsiteY4" fmla="*/ 4838 h 10000"/>
              <a:gd name="connsiteX5" fmla="*/ 666 w 9641"/>
              <a:gd name="connsiteY5" fmla="*/ 4756 h 10000"/>
              <a:gd name="connsiteX6" fmla="*/ 349 w 9641"/>
              <a:gd name="connsiteY6" fmla="*/ 4661 h 10000"/>
              <a:gd name="connsiteX7" fmla="*/ 353 w 9641"/>
              <a:gd name="connsiteY7" fmla="*/ 4531 h 10000"/>
              <a:gd name="connsiteX8" fmla="*/ 157 w 9641"/>
              <a:gd name="connsiteY8" fmla="*/ 4565 h 10000"/>
              <a:gd name="connsiteX9" fmla="*/ 910 w 9641"/>
              <a:gd name="connsiteY9" fmla="*/ 3850 h 10000"/>
              <a:gd name="connsiteX10" fmla="*/ 576 w 9641"/>
              <a:gd name="connsiteY10" fmla="*/ 3108 h 10000"/>
              <a:gd name="connsiteX11" fmla="*/ 666 w 9641"/>
              <a:gd name="connsiteY11" fmla="*/ 2752 h 10000"/>
              <a:gd name="connsiteX12" fmla="*/ 467 w 9641"/>
              <a:gd name="connsiteY12" fmla="*/ 2348 h 10000"/>
              <a:gd name="connsiteX13" fmla="*/ 624 w 9641"/>
              <a:gd name="connsiteY13" fmla="*/ 2120 h 10000"/>
              <a:gd name="connsiteX14" fmla="*/ 349 w 9641"/>
              <a:gd name="connsiteY14" fmla="*/ 1813 h 10000"/>
              <a:gd name="connsiteX15" fmla="*/ 422 w 9641"/>
              <a:gd name="connsiteY15" fmla="*/ 1555 h 10000"/>
              <a:gd name="connsiteX16" fmla="*/ 794 w 9641"/>
              <a:gd name="connsiteY16" fmla="*/ 1263 h 10000"/>
              <a:gd name="connsiteX17" fmla="*/ 997 w 9641"/>
              <a:gd name="connsiteY17" fmla="*/ 1233 h 10000"/>
              <a:gd name="connsiteX18" fmla="*/ 1240 w 9641"/>
              <a:gd name="connsiteY18" fmla="*/ 1295 h 10000"/>
              <a:gd name="connsiteX19" fmla="*/ 1030 w 9641"/>
              <a:gd name="connsiteY19" fmla="*/ 1360 h 10000"/>
              <a:gd name="connsiteX20" fmla="*/ 1206 w 9641"/>
              <a:gd name="connsiteY20" fmla="*/ 1472 h 10000"/>
              <a:gd name="connsiteX21" fmla="*/ 1779 w 9641"/>
              <a:gd name="connsiteY21" fmla="*/ 1505 h 10000"/>
              <a:gd name="connsiteX22" fmla="*/ 2828 w 9641"/>
              <a:gd name="connsiteY22" fmla="*/ 2107 h 10000"/>
              <a:gd name="connsiteX23" fmla="*/ 2842 w 9641"/>
              <a:gd name="connsiteY23" fmla="*/ 2394 h 10000"/>
              <a:gd name="connsiteX24" fmla="*/ 2401 w 9641"/>
              <a:gd name="connsiteY24" fmla="*/ 2670 h 10000"/>
              <a:gd name="connsiteX25" fmla="*/ 997 w 9641"/>
              <a:gd name="connsiteY25" fmla="*/ 2298 h 10000"/>
              <a:gd name="connsiteX26" fmla="*/ 1574 w 9641"/>
              <a:gd name="connsiteY26" fmla="*/ 2734 h 10000"/>
              <a:gd name="connsiteX27" fmla="*/ 1563 w 9641"/>
              <a:gd name="connsiteY27" fmla="*/ 3233 h 10000"/>
              <a:gd name="connsiteX28" fmla="*/ 2110 w 9641"/>
              <a:gd name="connsiteY28" fmla="*/ 3479 h 10000"/>
              <a:gd name="connsiteX29" fmla="*/ 2269 w 9641"/>
              <a:gd name="connsiteY29" fmla="*/ 3447 h 10000"/>
              <a:gd name="connsiteX30" fmla="*/ 2188 w 9641"/>
              <a:gd name="connsiteY30" fmla="*/ 3233 h 10000"/>
              <a:gd name="connsiteX31" fmla="*/ 1927 w 9641"/>
              <a:gd name="connsiteY31" fmla="*/ 3157 h 10000"/>
              <a:gd name="connsiteX32" fmla="*/ 1998 w 9641"/>
              <a:gd name="connsiteY32" fmla="*/ 2976 h 10000"/>
              <a:gd name="connsiteX33" fmla="*/ 2240 w 9641"/>
              <a:gd name="connsiteY33" fmla="*/ 3173 h 10000"/>
              <a:gd name="connsiteX34" fmla="*/ 2793 w 9641"/>
              <a:gd name="connsiteY34" fmla="*/ 3233 h 10000"/>
              <a:gd name="connsiteX35" fmla="*/ 2561 w 9641"/>
              <a:gd name="connsiteY35" fmla="*/ 2831 h 10000"/>
              <a:gd name="connsiteX36" fmla="*/ 3072 w 9641"/>
              <a:gd name="connsiteY36" fmla="*/ 2508 h 10000"/>
              <a:gd name="connsiteX37" fmla="*/ 3432 w 9641"/>
              <a:gd name="connsiteY37" fmla="*/ 2734 h 10000"/>
              <a:gd name="connsiteX38" fmla="*/ 3410 w 9641"/>
              <a:gd name="connsiteY38" fmla="*/ 1847 h 10000"/>
              <a:gd name="connsiteX39" fmla="*/ 3274 w 9641"/>
              <a:gd name="connsiteY39" fmla="*/ 1701 h 10000"/>
              <a:gd name="connsiteX40" fmla="*/ 3873 w 9641"/>
              <a:gd name="connsiteY40" fmla="*/ 1910 h 10000"/>
              <a:gd name="connsiteX41" fmla="*/ 3925 w 9641"/>
              <a:gd name="connsiteY41" fmla="*/ 2005 h 10000"/>
              <a:gd name="connsiteX42" fmla="*/ 3584 w 9641"/>
              <a:gd name="connsiteY42" fmla="*/ 2168 h 10000"/>
              <a:gd name="connsiteX43" fmla="*/ 3925 w 9641"/>
              <a:gd name="connsiteY43" fmla="*/ 2459 h 10000"/>
              <a:gd name="connsiteX44" fmla="*/ 4196 w 9641"/>
              <a:gd name="connsiteY44" fmla="*/ 2120 h 10000"/>
              <a:gd name="connsiteX45" fmla="*/ 5325 w 9641"/>
              <a:gd name="connsiteY45" fmla="*/ 1587 h 10000"/>
              <a:gd name="connsiteX46" fmla="*/ 5506 w 9641"/>
              <a:gd name="connsiteY46" fmla="*/ 1570 h 10000"/>
              <a:gd name="connsiteX47" fmla="*/ 5325 w 9641"/>
              <a:gd name="connsiteY47" fmla="*/ 1650 h 10000"/>
              <a:gd name="connsiteX48" fmla="*/ 5879 w 9641"/>
              <a:gd name="connsiteY48" fmla="*/ 3835 h 10000"/>
              <a:gd name="connsiteX49" fmla="*/ 6338 w 9641"/>
              <a:gd name="connsiteY49" fmla="*/ 1570 h 10000"/>
              <a:gd name="connsiteX50" fmla="*/ 6529 w 9641"/>
              <a:gd name="connsiteY50" fmla="*/ 1813 h 10000"/>
              <a:gd name="connsiteX51" fmla="*/ 6722 w 9641"/>
              <a:gd name="connsiteY51" fmla="*/ 1635 h 10000"/>
              <a:gd name="connsiteX52" fmla="*/ 6614 w 9641"/>
              <a:gd name="connsiteY52" fmla="*/ 1343 h 10000"/>
              <a:gd name="connsiteX53" fmla="*/ 6728 w 9641"/>
              <a:gd name="connsiteY53" fmla="*/ 1248 h 10000"/>
              <a:gd name="connsiteX54" fmla="*/ 7366 w 9641"/>
              <a:gd name="connsiteY54" fmla="*/ 1393 h 10000"/>
              <a:gd name="connsiteX55" fmla="*/ 8192 w 9641"/>
              <a:gd name="connsiteY55" fmla="*/ 1892 h 10000"/>
              <a:gd name="connsiteX56" fmla="*/ 8353 w 9641"/>
              <a:gd name="connsiteY56" fmla="*/ 1650 h 10000"/>
              <a:gd name="connsiteX57" fmla="*/ 8177 w 9641"/>
              <a:gd name="connsiteY57" fmla="*/ 1393 h 10000"/>
              <a:gd name="connsiteX58" fmla="*/ 7917 w 9641"/>
              <a:gd name="connsiteY58" fmla="*/ 1327 h 10000"/>
              <a:gd name="connsiteX59" fmla="*/ 8017 w 9641"/>
              <a:gd name="connsiteY59" fmla="*/ 923 h 10000"/>
              <a:gd name="connsiteX60" fmla="*/ 7842 w 9641"/>
              <a:gd name="connsiteY60" fmla="*/ 873 h 10000"/>
              <a:gd name="connsiteX61" fmla="*/ 7901 w 9641"/>
              <a:gd name="connsiteY61" fmla="*/ 679 h 10000"/>
              <a:gd name="connsiteX62" fmla="*/ 8198 w 9641"/>
              <a:gd name="connsiteY62" fmla="*/ 486 h 10000"/>
              <a:gd name="connsiteX63" fmla="*/ 8408 w 9641"/>
              <a:gd name="connsiteY63" fmla="*/ 0 h 10000"/>
              <a:gd name="connsiteX64" fmla="*/ 8833 w 9641"/>
              <a:gd name="connsiteY64" fmla="*/ 16 h 10000"/>
              <a:gd name="connsiteX65" fmla="*/ 9050 w 9641"/>
              <a:gd name="connsiteY65" fmla="*/ 80 h 10000"/>
              <a:gd name="connsiteX66" fmla="*/ 8885 w 9641"/>
              <a:gd name="connsiteY66" fmla="*/ 600 h 10000"/>
              <a:gd name="connsiteX67" fmla="*/ 9516 w 9641"/>
              <a:gd name="connsiteY67" fmla="*/ 276 h 10000"/>
              <a:gd name="connsiteX68" fmla="*/ 9471 w 9641"/>
              <a:gd name="connsiteY68" fmla="*/ 49 h 10000"/>
              <a:gd name="connsiteX69" fmla="*/ 9641 w 9641"/>
              <a:gd name="connsiteY69" fmla="*/ 179 h 10000"/>
              <a:gd name="connsiteX70" fmla="*/ 7433 w 9641"/>
              <a:gd name="connsiteY70" fmla="*/ 6519 h 10000"/>
              <a:gd name="connsiteX71" fmla="*/ 6976 w 9641"/>
              <a:gd name="connsiteY71" fmla="*/ 6260 h 10000"/>
              <a:gd name="connsiteX72" fmla="*/ 6529 w 9641"/>
              <a:gd name="connsiteY72" fmla="*/ 6458 h 10000"/>
              <a:gd name="connsiteX73" fmla="*/ 6419 w 9641"/>
              <a:gd name="connsiteY73" fmla="*/ 6390 h 10000"/>
              <a:gd name="connsiteX74" fmla="*/ 5991 w 9641"/>
              <a:gd name="connsiteY74" fmla="*/ 3850 h 10000"/>
              <a:gd name="connsiteX75" fmla="*/ 6197 w 9641"/>
              <a:gd name="connsiteY75" fmla="*/ 6554 h 10000"/>
              <a:gd name="connsiteX76" fmla="*/ 5782 w 9641"/>
              <a:gd name="connsiteY76" fmla="*/ 6618 h 10000"/>
              <a:gd name="connsiteX77" fmla="*/ 5628 w 9641"/>
              <a:gd name="connsiteY77" fmla="*/ 6554 h 10000"/>
              <a:gd name="connsiteX78" fmla="*/ 5585 w 9641"/>
              <a:gd name="connsiteY78" fmla="*/ 6618 h 10000"/>
              <a:gd name="connsiteX79" fmla="*/ 5809 w 9641"/>
              <a:gd name="connsiteY79" fmla="*/ 6862 h 10000"/>
              <a:gd name="connsiteX80" fmla="*/ 5654 w 9641"/>
              <a:gd name="connsiteY80" fmla="*/ 7007 h 10000"/>
              <a:gd name="connsiteX81" fmla="*/ 5668 w 9641"/>
              <a:gd name="connsiteY81" fmla="*/ 7216 h 10000"/>
              <a:gd name="connsiteX82" fmla="*/ 5903 w 9641"/>
              <a:gd name="connsiteY82" fmla="*/ 7233 h 10000"/>
              <a:gd name="connsiteX83" fmla="*/ 5999 w 9641"/>
              <a:gd name="connsiteY83" fmla="*/ 7429 h 10000"/>
              <a:gd name="connsiteX84" fmla="*/ 5946 w 9641"/>
              <a:gd name="connsiteY84" fmla="*/ 7571 h 10000"/>
              <a:gd name="connsiteX85" fmla="*/ 5782 w 9641"/>
              <a:gd name="connsiteY85" fmla="*/ 7475 h 10000"/>
              <a:gd name="connsiteX86" fmla="*/ 5628 w 9641"/>
              <a:gd name="connsiteY86" fmla="*/ 7555 h 10000"/>
              <a:gd name="connsiteX87" fmla="*/ 5506 w 9641"/>
              <a:gd name="connsiteY87" fmla="*/ 7475 h 10000"/>
              <a:gd name="connsiteX88" fmla="*/ 5441 w 9641"/>
              <a:gd name="connsiteY88" fmla="*/ 7346 h 10000"/>
              <a:gd name="connsiteX89" fmla="*/ 5288 w 9641"/>
              <a:gd name="connsiteY89" fmla="*/ 7429 h 10000"/>
              <a:gd name="connsiteX90" fmla="*/ 5150 w 9641"/>
              <a:gd name="connsiteY90" fmla="*/ 7346 h 10000"/>
              <a:gd name="connsiteX91" fmla="*/ 5033 w 9641"/>
              <a:gd name="connsiteY91" fmla="*/ 7475 h 10000"/>
              <a:gd name="connsiteX92" fmla="*/ 4852 w 9641"/>
              <a:gd name="connsiteY92" fmla="*/ 7490 h 10000"/>
              <a:gd name="connsiteX93" fmla="*/ 4730 w 9641"/>
              <a:gd name="connsiteY93" fmla="*/ 7346 h 10000"/>
              <a:gd name="connsiteX94" fmla="*/ 4099 w 9641"/>
              <a:gd name="connsiteY94" fmla="*/ 7297 h 10000"/>
              <a:gd name="connsiteX95" fmla="*/ 4022 w 9641"/>
              <a:gd name="connsiteY95" fmla="*/ 7379 h 10000"/>
              <a:gd name="connsiteX96" fmla="*/ 3964 w 9641"/>
              <a:gd name="connsiteY96" fmla="*/ 7379 h 10000"/>
              <a:gd name="connsiteX97" fmla="*/ 3855 w 9641"/>
              <a:gd name="connsiteY97" fmla="*/ 7541 h 10000"/>
              <a:gd name="connsiteX98" fmla="*/ 3873 w 9641"/>
              <a:gd name="connsiteY98" fmla="*/ 7702 h 10000"/>
              <a:gd name="connsiteX99" fmla="*/ 3803 w 9641"/>
              <a:gd name="connsiteY99" fmla="*/ 7702 h 10000"/>
              <a:gd name="connsiteX100" fmla="*/ 3748 w 9641"/>
              <a:gd name="connsiteY100" fmla="*/ 7571 h 10000"/>
              <a:gd name="connsiteX101" fmla="*/ 3661 w 9641"/>
              <a:gd name="connsiteY101" fmla="*/ 7589 h 10000"/>
              <a:gd name="connsiteX102" fmla="*/ 3633 w 9641"/>
              <a:gd name="connsiteY102" fmla="*/ 8058 h 10000"/>
              <a:gd name="connsiteX103" fmla="*/ 3734 w 9641"/>
              <a:gd name="connsiteY103" fmla="*/ 8204 h 10000"/>
              <a:gd name="connsiteX104" fmla="*/ 3734 w 9641"/>
              <a:gd name="connsiteY104" fmla="*/ 8333 h 10000"/>
              <a:gd name="connsiteX105" fmla="*/ 3831 w 9641"/>
              <a:gd name="connsiteY105" fmla="*/ 8317 h 10000"/>
              <a:gd name="connsiteX106" fmla="*/ 3964 w 9641"/>
              <a:gd name="connsiteY106" fmla="*/ 8250 h 10000"/>
              <a:gd name="connsiteX107" fmla="*/ 4084 w 9641"/>
              <a:gd name="connsiteY107" fmla="*/ 8463 h 10000"/>
              <a:gd name="connsiteX108" fmla="*/ 4169 w 9641"/>
              <a:gd name="connsiteY108" fmla="*/ 8593 h 10000"/>
              <a:gd name="connsiteX109" fmla="*/ 4254 w 9641"/>
              <a:gd name="connsiteY109" fmla="*/ 8770 h 10000"/>
              <a:gd name="connsiteX110" fmla="*/ 4405 w 9641"/>
              <a:gd name="connsiteY110" fmla="*/ 8800 h 10000"/>
              <a:gd name="connsiteX111" fmla="*/ 4212 w 9641"/>
              <a:gd name="connsiteY111" fmla="*/ 8949 h 10000"/>
              <a:gd name="connsiteX112" fmla="*/ 4084 w 9641"/>
              <a:gd name="connsiteY112" fmla="*/ 8819 h 10000"/>
              <a:gd name="connsiteX113" fmla="*/ 3946 w 9641"/>
              <a:gd name="connsiteY113" fmla="*/ 9352 h 10000"/>
              <a:gd name="connsiteX114" fmla="*/ 4109 w 9641"/>
              <a:gd name="connsiteY114" fmla="*/ 9483 h 10000"/>
              <a:gd name="connsiteX115" fmla="*/ 4254 w 9641"/>
              <a:gd name="connsiteY115" fmla="*/ 10000 h 10000"/>
              <a:gd name="connsiteX116" fmla="*/ 4126 w 9641"/>
              <a:gd name="connsiteY116" fmla="*/ 9903 h 10000"/>
              <a:gd name="connsiteX117" fmla="*/ 3991 w 9641"/>
              <a:gd name="connsiteY117" fmla="*/ 9854 h 10000"/>
              <a:gd name="connsiteX118" fmla="*/ 3831 w 9641"/>
              <a:gd name="connsiteY118" fmla="*/ 9823 h 10000"/>
              <a:gd name="connsiteX119" fmla="*/ 3734 w 9641"/>
              <a:gd name="connsiteY119" fmla="*/ 9772 h 10000"/>
              <a:gd name="connsiteX120" fmla="*/ 3619 w 9641"/>
              <a:gd name="connsiteY120" fmla="*/ 9740 h 10000"/>
              <a:gd name="connsiteX121" fmla="*/ 3529 w 9641"/>
              <a:gd name="connsiteY121" fmla="*/ 9564 h 10000"/>
              <a:gd name="connsiteX122" fmla="*/ 3329 w 9641"/>
              <a:gd name="connsiteY122" fmla="*/ 9677 h 10000"/>
              <a:gd name="connsiteX123" fmla="*/ 3139 w 9641"/>
              <a:gd name="connsiteY123" fmla="*/ 9662 h 10000"/>
              <a:gd name="connsiteX124" fmla="*/ 3019 w 9641"/>
              <a:gd name="connsiteY124" fmla="*/ 9515 h 10000"/>
              <a:gd name="connsiteX125" fmla="*/ 2708 w 9641"/>
              <a:gd name="connsiteY125" fmla="*/ 9367 h 10000"/>
              <a:gd name="connsiteX126" fmla="*/ 2383 w 9641"/>
              <a:gd name="connsiteY126" fmla="*/ 9384 h 10000"/>
              <a:gd name="connsiteX127" fmla="*/ 2051 w 9641"/>
              <a:gd name="connsiteY127" fmla="*/ 9143 h 10000"/>
              <a:gd name="connsiteX128" fmla="*/ 2321 w 9641"/>
              <a:gd name="connsiteY128" fmla="*/ 8899 h 10000"/>
              <a:gd name="connsiteX129" fmla="*/ 2348 w 9641"/>
              <a:gd name="connsiteY129" fmla="*/ 8705 h 10000"/>
              <a:gd name="connsiteX130" fmla="*/ 2348 w 9641"/>
              <a:gd name="connsiteY130" fmla="*/ 8494 h 10000"/>
              <a:gd name="connsiteX131" fmla="*/ 2358 w 9641"/>
              <a:gd name="connsiteY131" fmla="*/ 8349 h 10000"/>
              <a:gd name="connsiteX132" fmla="*/ 2539 w 9641"/>
              <a:gd name="connsiteY132" fmla="*/ 8283 h 10000"/>
              <a:gd name="connsiteX133" fmla="*/ 2445 w 9641"/>
              <a:gd name="connsiteY133" fmla="*/ 7977 h 10000"/>
              <a:gd name="connsiteX134" fmla="*/ 2240 w 9641"/>
              <a:gd name="connsiteY134" fmla="*/ 7900 h 10000"/>
              <a:gd name="connsiteX135" fmla="*/ 2148 w 9641"/>
              <a:gd name="connsiteY135" fmla="*/ 7848 h 10000"/>
              <a:gd name="connsiteX136" fmla="*/ 2007 w 9641"/>
              <a:gd name="connsiteY136" fmla="*/ 7900 h 10000"/>
              <a:gd name="connsiteX137" fmla="*/ 1709 w 9641"/>
              <a:gd name="connsiteY137" fmla="*/ 7817 h 10000"/>
              <a:gd name="connsiteX138" fmla="*/ 1474 w 9641"/>
              <a:gd name="connsiteY138" fmla="*/ 7508 h 10000"/>
              <a:gd name="connsiteX139" fmla="*/ 1284 w 9641"/>
              <a:gd name="connsiteY139" fmla="*/ 7411 h 10000"/>
              <a:gd name="connsiteX140" fmla="*/ 1206 w 9641"/>
              <a:gd name="connsiteY140" fmla="*/ 7136 h 10000"/>
              <a:gd name="connsiteX141" fmla="*/ 1030 w 9641"/>
              <a:gd name="connsiteY141" fmla="*/ 7106 h 10000"/>
              <a:gd name="connsiteX142" fmla="*/ 868 w 9641"/>
              <a:gd name="connsiteY142" fmla="*/ 7199 h 10000"/>
              <a:gd name="connsiteX143" fmla="*/ 773 w 9641"/>
              <a:gd name="connsiteY143" fmla="*/ 7249 h 10000"/>
              <a:gd name="connsiteX144" fmla="*/ 726 w 9641"/>
              <a:gd name="connsiteY144" fmla="*/ 7121 h 10000"/>
              <a:gd name="connsiteX145" fmla="*/ 633 w 9641"/>
              <a:gd name="connsiteY145" fmla="*/ 7007 h 10000"/>
              <a:gd name="connsiteX146" fmla="*/ 868 w 9641"/>
              <a:gd name="connsiteY146" fmla="*/ 6976 h 10000"/>
              <a:gd name="connsiteX147" fmla="*/ 850 w 9641"/>
              <a:gd name="connsiteY147" fmla="*/ 6893 h 10000"/>
              <a:gd name="connsiteX148" fmla="*/ 794 w 9641"/>
              <a:gd name="connsiteY148" fmla="*/ 6845 h 10000"/>
              <a:gd name="connsiteX149" fmla="*/ 726 w 9641"/>
              <a:gd name="connsiteY149" fmla="*/ 6780 h 10000"/>
              <a:gd name="connsiteX150" fmla="*/ 594 w 9641"/>
              <a:gd name="connsiteY150" fmla="*/ 6458 h 10000"/>
              <a:gd name="connsiteX151" fmla="*/ 422 w 9641"/>
              <a:gd name="connsiteY151" fmla="*/ 6280 h 10000"/>
              <a:gd name="connsiteX152" fmla="*/ 248 w 9641"/>
              <a:gd name="connsiteY152" fmla="*/ 6280 h 10000"/>
              <a:gd name="connsiteX153" fmla="*/ 52 w 9641"/>
              <a:gd name="connsiteY153" fmla="*/ 6280 h 10000"/>
              <a:gd name="connsiteX154" fmla="*/ 0 w 9641"/>
              <a:gd name="connsiteY154" fmla="*/ 6036 h 10000"/>
              <a:gd name="connsiteX155" fmla="*/ 109 w 9641"/>
              <a:gd name="connsiteY155" fmla="*/ 5876 h 10000"/>
              <a:gd name="connsiteX0" fmla="*/ 113 w 9870"/>
              <a:gd name="connsiteY0" fmla="*/ 5876 h 10000"/>
              <a:gd name="connsiteX1" fmla="*/ 199 w 9870"/>
              <a:gd name="connsiteY1" fmla="*/ 5582 h 10000"/>
              <a:gd name="connsiteX2" fmla="*/ 330 w 9870"/>
              <a:gd name="connsiteY2" fmla="*/ 5325 h 10000"/>
              <a:gd name="connsiteX3" fmla="*/ 227 w 9870"/>
              <a:gd name="connsiteY3" fmla="*/ 5017 h 10000"/>
              <a:gd name="connsiteX4" fmla="*/ 227 w 9870"/>
              <a:gd name="connsiteY4" fmla="*/ 4838 h 10000"/>
              <a:gd name="connsiteX5" fmla="*/ 691 w 9870"/>
              <a:gd name="connsiteY5" fmla="*/ 4756 h 10000"/>
              <a:gd name="connsiteX6" fmla="*/ 362 w 9870"/>
              <a:gd name="connsiteY6" fmla="*/ 4661 h 10000"/>
              <a:gd name="connsiteX7" fmla="*/ 366 w 9870"/>
              <a:gd name="connsiteY7" fmla="*/ 4531 h 10000"/>
              <a:gd name="connsiteX8" fmla="*/ 163 w 9870"/>
              <a:gd name="connsiteY8" fmla="*/ 4565 h 10000"/>
              <a:gd name="connsiteX9" fmla="*/ 944 w 9870"/>
              <a:gd name="connsiteY9" fmla="*/ 3850 h 10000"/>
              <a:gd name="connsiteX10" fmla="*/ 597 w 9870"/>
              <a:gd name="connsiteY10" fmla="*/ 3108 h 10000"/>
              <a:gd name="connsiteX11" fmla="*/ 691 w 9870"/>
              <a:gd name="connsiteY11" fmla="*/ 2752 h 10000"/>
              <a:gd name="connsiteX12" fmla="*/ 484 w 9870"/>
              <a:gd name="connsiteY12" fmla="*/ 2348 h 10000"/>
              <a:gd name="connsiteX13" fmla="*/ 647 w 9870"/>
              <a:gd name="connsiteY13" fmla="*/ 2120 h 10000"/>
              <a:gd name="connsiteX14" fmla="*/ 362 w 9870"/>
              <a:gd name="connsiteY14" fmla="*/ 1813 h 10000"/>
              <a:gd name="connsiteX15" fmla="*/ 438 w 9870"/>
              <a:gd name="connsiteY15" fmla="*/ 1555 h 10000"/>
              <a:gd name="connsiteX16" fmla="*/ 824 w 9870"/>
              <a:gd name="connsiteY16" fmla="*/ 1263 h 10000"/>
              <a:gd name="connsiteX17" fmla="*/ 1034 w 9870"/>
              <a:gd name="connsiteY17" fmla="*/ 1233 h 10000"/>
              <a:gd name="connsiteX18" fmla="*/ 1286 w 9870"/>
              <a:gd name="connsiteY18" fmla="*/ 1295 h 10000"/>
              <a:gd name="connsiteX19" fmla="*/ 1068 w 9870"/>
              <a:gd name="connsiteY19" fmla="*/ 1360 h 10000"/>
              <a:gd name="connsiteX20" fmla="*/ 1251 w 9870"/>
              <a:gd name="connsiteY20" fmla="*/ 1472 h 10000"/>
              <a:gd name="connsiteX21" fmla="*/ 1845 w 9870"/>
              <a:gd name="connsiteY21" fmla="*/ 1505 h 10000"/>
              <a:gd name="connsiteX22" fmla="*/ 2933 w 9870"/>
              <a:gd name="connsiteY22" fmla="*/ 2107 h 10000"/>
              <a:gd name="connsiteX23" fmla="*/ 2948 w 9870"/>
              <a:gd name="connsiteY23" fmla="*/ 2394 h 10000"/>
              <a:gd name="connsiteX24" fmla="*/ 2490 w 9870"/>
              <a:gd name="connsiteY24" fmla="*/ 2670 h 10000"/>
              <a:gd name="connsiteX25" fmla="*/ 1034 w 9870"/>
              <a:gd name="connsiteY25" fmla="*/ 2298 h 10000"/>
              <a:gd name="connsiteX26" fmla="*/ 1633 w 9870"/>
              <a:gd name="connsiteY26" fmla="*/ 2734 h 10000"/>
              <a:gd name="connsiteX27" fmla="*/ 1621 w 9870"/>
              <a:gd name="connsiteY27" fmla="*/ 3233 h 10000"/>
              <a:gd name="connsiteX28" fmla="*/ 2189 w 9870"/>
              <a:gd name="connsiteY28" fmla="*/ 3479 h 10000"/>
              <a:gd name="connsiteX29" fmla="*/ 2353 w 9870"/>
              <a:gd name="connsiteY29" fmla="*/ 3447 h 10000"/>
              <a:gd name="connsiteX30" fmla="*/ 2269 w 9870"/>
              <a:gd name="connsiteY30" fmla="*/ 3233 h 10000"/>
              <a:gd name="connsiteX31" fmla="*/ 1999 w 9870"/>
              <a:gd name="connsiteY31" fmla="*/ 3157 h 10000"/>
              <a:gd name="connsiteX32" fmla="*/ 2072 w 9870"/>
              <a:gd name="connsiteY32" fmla="*/ 2976 h 10000"/>
              <a:gd name="connsiteX33" fmla="*/ 2323 w 9870"/>
              <a:gd name="connsiteY33" fmla="*/ 3173 h 10000"/>
              <a:gd name="connsiteX34" fmla="*/ 2897 w 9870"/>
              <a:gd name="connsiteY34" fmla="*/ 3233 h 10000"/>
              <a:gd name="connsiteX35" fmla="*/ 2656 w 9870"/>
              <a:gd name="connsiteY35" fmla="*/ 2831 h 10000"/>
              <a:gd name="connsiteX36" fmla="*/ 3186 w 9870"/>
              <a:gd name="connsiteY36" fmla="*/ 2508 h 10000"/>
              <a:gd name="connsiteX37" fmla="*/ 3560 w 9870"/>
              <a:gd name="connsiteY37" fmla="*/ 2734 h 10000"/>
              <a:gd name="connsiteX38" fmla="*/ 3537 w 9870"/>
              <a:gd name="connsiteY38" fmla="*/ 1847 h 10000"/>
              <a:gd name="connsiteX39" fmla="*/ 3396 w 9870"/>
              <a:gd name="connsiteY39" fmla="*/ 1701 h 10000"/>
              <a:gd name="connsiteX40" fmla="*/ 4017 w 9870"/>
              <a:gd name="connsiteY40" fmla="*/ 1910 h 10000"/>
              <a:gd name="connsiteX41" fmla="*/ 4071 w 9870"/>
              <a:gd name="connsiteY41" fmla="*/ 2005 h 10000"/>
              <a:gd name="connsiteX42" fmla="*/ 3717 w 9870"/>
              <a:gd name="connsiteY42" fmla="*/ 2168 h 10000"/>
              <a:gd name="connsiteX43" fmla="*/ 4071 w 9870"/>
              <a:gd name="connsiteY43" fmla="*/ 2459 h 10000"/>
              <a:gd name="connsiteX44" fmla="*/ 4352 w 9870"/>
              <a:gd name="connsiteY44" fmla="*/ 2120 h 10000"/>
              <a:gd name="connsiteX45" fmla="*/ 5523 w 9870"/>
              <a:gd name="connsiteY45" fmla="*/ 1587 h 10000"/>
              <a:gd name="connsiteX46" fmla="*/ 5711 w 9870"/>
              <a:gd name="connsiteY46" fmla="*/ 1570 h 10000"/>
              <a:gd name="connsiteX47" fmla="*/ 5523 w 9870"/>
              <a:gd name="connsiteY47" fmla="*/ 1650 h 10000"/>
              <a:gd name="connsiteX48" fmla="*/ 6098 w 9870"/>
              <a:gd name="connsiteY48" fmla="*/ 3835 h 10000"/>
              <a:gd name="connsiteX49" fmla="*/ 6574 w 9870"/>
              <a:gd name="connsiteY49" fmla="*/ 1570 h 10000"/>
              <a:gd name="connsiteX50" fmla="*/ 6772 w 9870"/>
              <a:gd name="connsiteY50" fmla="*/ 1813 h 10000"/>
              <a:gd name="connsiteX51" fmla="*/ 6972 w 9870"/>
              <a:gd name="connsiteY51" fmla="*/ 1635 h 10000"/>
              <a:gd name="connsiteX52" fmla="*/ 6860 w 9870"/>
              <a:gd name="connsiteY52" fmla="*/ 1343 h 10000"/>
              <a:gd name="connsiteX53" fmla="*/ 6979 w 9870"/>
              <a:gd name="connsiteY53" fmla="*/ 1248 h 10000"/>
              <a:gd name="connsiteX54" fmla="*/ 7640 w 9870"/>
              <a:gd name="connsiteY54" fmla="*/ 1393 h 10000"/>
              <a:gd name="connsiteX55" fmla="*/ 8497 w 9870"/>
              <a:gd name="connsiteY55" fmla="*/ 1892 h 10000"/>
              <a:gd name="connsiteX56" fmla="*/ 8664 w 9870"/>
              <a:gd name="connsiteY56" fmla="*/ 1650 h 10000"/>
              <a:gd name="connsiteX57" fmla="*/ 8481 w 9870"/>
              <a:gd name="connsiteY57" fmla="*/ 1393 h 10000"/>
              <a:gd name="connsiteX58" fmla="*/ 8212 w 9870"/>
              <a:gd name="connsiteY58" fmla="*/ 1327 h 10000"/>
              <a:gd name="connsiteX59" fmla="*/ 8316 w 9870"/>
              <a:gd name="connsiteY59" fmla="*/ 923 h 10000"/>
              <a:gd name="connsiteX60" fmla="*/ 8134 w 9870"/>
              <a:gd name="connsiteY60" fmla="*/ 873 h 10000"/>
              <a:gd name="connsiteX61" fmla="*/ 8195 w 9870"/>
              <a:gd name="connsiteY61" fmla="*/ 679 h 10000"/>
              <a:gd name="connsiteX62" fmla="*/ 8503 w 9870"/>
              <a:gd name="connsiteY62" fmla="*/ 486 h 10000"/>
              <a:gd name="connsiteX63" fmla="*/ 8721 w 9870"/>
              <a:gd name="connsiteY63" fmla="*/ 0 h 10000"/>
              <a:gd name="connsiteX64" fmla="*/ 9162 w 9870"/>
              <a:gd name="connsiteY64" fmla="*/ 16 h 10000"/>
              <a:gd name="connsiteX65" fmla="*/ 9387 w 9870"/>
              <a:gd name="connsiteY65" fmla="*/ 80 h 10000"/>
              <a:gd name="connsiteX66" fmla="*/ 9216 w 9870"/>
              <a:gd name="connsiteY66" fmla="*/ 600 h 10000"/>
              <a:gd name="connsiteX67" fmla="*/ 9870 w 9870"/>
              <a:gd name="connsiteY67" fmla="*/ 276 h 10000"/>
              <a:gd name="connsiteX68" fmla="*/ 9824 w 9870"/>
              <a:gd name="connsiteY68" fmla="*/ 49 h 10000"/>
              <a:gd name="connsiteX69" fmla="*/ 7710 w 9870"/>
              <a:gd name="connsiteY69" fmla="*/ 6519 h 10000"/>
              <a:gd name="connsiteX70" fmla="*/ 7236 w 9870"/>
              <a:gd name="connsiteY70" fmla="*/ 6260 h 10000"/>
              <a:gd name="connsiteX71" fmla="*/ 6772 w 9870"/>
              <a:gd name="connsiteY71" fmla="*/ 6458 h 10000"/>
              <a:gd name="connsiteX72" fmla="*/ 6658 w 9870"/>
              <a:gd name="connsiteY72" fmla="*/ 6390 h 10000"/>
              <a:gd name="connsiteX73" fmla="*/ 6214 w 9870"/>
              <a:gd name="connsiteY73" fmla="*/ 3850 h 10000"/>
              <a:gd name="connsiteX74" fmla="*/ 6428 w 9870"/>
              <a:gd name="connsiteY74" fmla="*/ 6554 h 10000"/>
              <a:gd name="connsiteX75" fmla="*/ 5997 w 9870"/>
              <a:gd name="connsiteY75" fmla="*/ 6618 h 10000"/>
              <a:gd name="connsiteX76" fmla="*/ 5838 w 9870"/>
              <a:gd name="connsiteY76" fmla="*/ 6554 h 10000"/>
              <a:gd name="connsiteX77" fmla="*/ 5793 w 9870"/>
              <a:gd name="connsiteY77" fmla="*/ 6618 h 10000"/>
              <a:gd name="connsiteX78" fmla="*/ 6025 w 9870"/>
              <a:gd name="connsiteY78" fmla="*/ 6862 h 10000"/>
              <a:gd name="connsiteX79" fmla="*/ 5865 w 9870"/>
              <a:gd name="connsiteY79" fmla="*/ 7007 h 10000"/>
              <a:gd name="connsiteX80" fmla="*/ 5879 w 9870"/>
              <a:gd name="connsiteY80" fmla="*/ 7216 h 10000"/>
              <a:gd name="connsiteX81" fmla="*/ 6123 w 9870"/>
              <a:gd name="connsiteY81" fmla="*/ 7233 h 10000"/>
              <a:gd name="connsiteX82" fmla="*/ 6222 w 9870"/>
              <a:gd name="connsiteY82" fmla="*/ 7429 h 10000"/>
              <a:gd name="connsiteX83" fmla="*/ 6167 w 9870"/>
              <a:gd name="connsiteY83" fmla="*/ 7571 h 10000"/>
              <a:gd name="connsiteX84" fmla="*/ 5997 w 9870"/>
              <a:gd name="connsiteY84" fmla="*/ 7475 h 10000"/>
              <a:gd name="connsiteX85" fmla="*/ 5838 w 9870"/>
              <a:gd name="connsiteY85" fmla="*/ 7555 h 10000"/>
              <a:gd name="connsiteX86" fmla="*/ 5711 w 9870"/>
              <a:gd name="connsiteY86" fmla="*/ 7475 h 10000"/>
              <a:gd name="connsiteX87" fmla="*/ 5644 w 9870"/>
              <a:gd name="connsiteY87" fmla="*/ 7346 h 10000"/>
              <a:gd name="connsiteX88" fmla="*/ 5485 w 9870"/>
              <a:gd name="connsiteY88" fmla="*/ 7429 h 10000"/>
              <a:gd name="connsiteX89" fmla="*/ 5342 w 9870"/>
              <a:gd name="connsiteY89" fmla="*/ 7346 h 10000"/>
              <a:gd name="connsiteX90" fmla="*/ 5220 w 9870"/>
              <a:gd name="connsiteY90" fmla="*/ 7475 h 10000"/>
              <a:gd name="connsiteX91" fmla="*/ 5033 w 9870"/>
              <a:gd name="connsiteY91" fmla="*/ 7490 h 10000"/>
              <a:gd name="connsiteX92" fmla="*/ 4906 w 9870"/>
              <a:gd name="connsiteY92" fmla="*/ 7346 h 10000"/>
              <a:gd name="connsiteX93" fmla="*/ 4252 w 9870"/>
              <a:gd name="connsiteY93" fmla="*/ 7297 h 10000"/>
              <a:gd name="connsiteX94" fmla="*/ 4172 w 9870"/>
              <a:gd name="connsiteY94" fmla="*/ 7379 h 10000"/>
              <a:gd name="connsiteX95" fmla="*/ 4112 w 9870"/>
              <a:gd name="connsiteY95" fmla="*/ 7379 h 10000"/>
              <a:gd name="connsiteX96" fmla="*/ 3999 w 9870"/>
              <a:gd name="connsiteY96" fmla="*/ 7541 h 10000"/>
              <a:gd name="connsiteX97" fmla="*/ 4017 w 9870"/>
              <a:gd name="connsiteY97" fmla="*/ 7702 h 10000"/>
              <a:gd name="connsiteX98" fmla="*/ 3945 w 9870"/>
              <a:gd name="connsiteY98" fmla="*/ 7702 h 10000"/>
              <a:gd name="connsiteX99" fmla="*/ 3888 w 9870"/>
              <a:gd name="connsiteY99" fmla="*/ 7571 h 10000"/>
              <a:gd name="connsiteX100" fmla="*/ 3797 w 9870"/>
              <a:gd name="connsiteY100" fmla="*/ 7589 h 10000"/>
              <a:gd name="connsiteX101" fmla="*/ 3768 w 9870"/>
              <a:gd name="connsiteY101" fmla="*/ 8058 h 10000"/>
              <a:gd name="connsiteX102" fmla="*/ 3873 w 9870"/>
              <a:gd name="connsiteY102" fmla="*/ 8204 h 10000"/>
              <a:gd name="connsiteX103" fmla="*/ 3873 w 9870"/>
              <a:gd name="connsiteY103" fmla="*/ 8333 h 10000"/>
              <a:gd name="connsiteX104" fmla="*/ 3974 w 9870"/>
              <a:gd name="connsiteY104" fmla="*/ 8317 h 10000"/>
              <a:gd name="connsiteX105" fmla="*/ 4112 w 9870"/>
              <a:gd name="connsiteY105" fmla="*/ 8250 h 10000"/>
              <a:gd name="connsiteX106" fmla="*/ 4236 w 9870"/>
              <a:gd name="connsiteY106" fmla="*/ 8463 h 10000"/>
              <a:gd name="connsiteX107" fmla="*/ 4324 w 9870"/>
              <a:gd name="connsiteY107" fmla="*/ 8593 h 10000"/>
              <a:gd name="connsiteX108" fmla="*/ 4412 w 9870"/>
              <a:gd name="connsiteY108" fmla="*/ 8770 h 10000"/>
              <a:gd name="connsiteX109" fmla="*/ 4569 w 9870"/>
              <a:gd name="connsiteY109" fmla="*/ 8800 h 10000"/>
              <a:gd name="connsiteX110" fmla="*/ 4369 w 9870"/>
              <a:gd name="connsiteY110" fmla="*/ 8949 h 10000"/>
              <a:gd name="connsiteX111" fmla="*/ 4236 w 9870"/>
              <a:gd name="connsiteY111" fmla="*/ 8819 h 10000"/>
              <a:gd name="connsiteX112" fmla="*/ 4093 w 9870"/>
              <a:gd name="connsiteY112" fmla="*/ 9352 h 10000"/>
              <a:gd name="connsiteX113" fmla="*/ 4262 w 9870"/>
              <a:gd name="connsiteY113" fmla="*/ 9483 h 10000"/>
              <a:gd name="connsiteX114" fmla="*/ 4412 w 9870"/>
              <a:gd name="connsiteY114" fmla="*/ 10000 h 10000"/>
              <a:gd name="connsiteX115" fmla="*/ 4280 w 9870"/>
              <a:gd name="connsiteY115" fmla="*/ 9903 h 10000"/>
              <a:gd name="connsiteX116" fmla="*/ 4140 w 9870"/>
              <a:gd name="connsiteY116" fmla="*/ 9854 h 10000"/>
              <a:gd name="connsiteX117" fmla="*/ 3974 w 9870"/>
              <a:gd name="connsiteY117" fmla="*/ 9823 h 10000"/>
              <a:gd name="connsiteX118" fmla="*/ 3873 w 9870"/>
              <a:gd name="connsiteY118" fmla="*/ 9772 h 10000"/>
              <a:gd name="connsiteX119" fmla="*/ 3754 w 9870"/>
              <a:gd name="connsiteY119" fmla="*/ 9740 h 10000"/>
              <a:gd name="connsiteX120" fmla="*/ 3660 w 9870"/>
              <a:gd name="connsiteY120" fmla="*/ 9564 h 10000"/>
              <a:gd name="connsiteX121" fmla="*/ 3453 w 9870"/>
              <a:gd name="connsiteY121" fmla="*/ 9677 h 10000"/>
              <a:gd name="connsiteX122" fmla="*/ 3256 w 9870"/>
              <a:gd name="connsiteY122" fmla="*/ 9662 h 10000"/>
              <a:gd name="connsiteX123" fmla="*/ 3131 w 9870"/>
              <a:gd name="connsiteY123" fmla="*/ 9515 h 10000"/>
              <a:gd name="connsiteX124" fmla="*/ 2809 w 9870"/>
              <a:gd name="connsiteY124" fmla="*/ 9367 h 10000"/>
              <a:gd name="connsiteX125" fmla="*/ 2472 w 9870"/>
              <a:gd name="connsiteY125" fmla="*/ 9384 h 10000"/>
              <a:gd name="connsiteX126" fmla="*/ 2127 w 9870"/>
              <a:gd name="connsiteY126" fmla="*/ 9143 h 10000"/>
              <a:gd name="connsiteX127" fmla="*/ 2407 w 9870"/>
              <a:gd name="connsiteY127" fmla="*/ 8899 h 10000"/>
              <a:gd name="connsiteX128" fmla="*/ 2435 w 9870"/>
              <a:gd name="connsiteY128" fmla="*/ 8705 h 10000"/>
              <a:gd name="connsiteX129" fmla="*/ 2435 w 9870"/>
              <a:gd name="connsiteY129" fmla="*/ 8494 h 10000"/>
              <a:gd name="connsiteX130" fmla="*/ 2446 w 9870"/>
              <a:gd name="connsiteY130" fmla="*/ 8349 h 10000"/>
              <a:gd name="connsiteX131" fmla="*/ 2634 w 9870"/>
              <a:gd name="connsiteY131" fmla="*/ 8283 h 10000"/>
              <a:gd name="connsiteX132" fmla="*/ 2536 w 9870"/>
              <a:gd name="connsiteY132" fmla="*/ 7977 h 10000"/>
              <a:gd name="connsiteX133" fmla="*/ 2323 w 9870"/>
              <a:gd name="connsiteY133" fmla="*/ 7900 h 10000"/>
              <a:gd name="connsiteX134" fmla="*/ 2228 w 9870"/>
              <a:gd name="connsiteY134" fmla="*/ 7848 h 10000"/>
              <a:gd name="connsiteX135" fmla="*/ 2082 w 9870"/>
              <a:gd name="connsiteY135" fmla="*/ 7900 h 10000"/>
              <a:gd name="connsiteX136" fmla="*/ 1773 w 9870"/>
              <a:gd name="connsiteY136" fmla="*/ 7817 h 10000"/>
              <a:gd name="connsiteX137" fmla="*/ 1529 w 9870"/>
              <a:gd name="connsiteY137" fmla="*/ 7508 h 10000"/>
              <a:gd name="connsiteX138" fmla="*/ 1332 w 9870"/>
              <a:gd name="connsiteY138" fmla="*/ 7411 h 10000"/>
              <a:gd name="connsiteX139" fmla="*/ 1251 w 9870"/>
              <a:gd name="connsiteY139" fmla="*/ 7136 h 10000"/>
              <a:gd name="connsiteX140" fmla="*/ 1068 w 9870"/>
              <a:gd name="connsiteY140" fmla="*/ 7106 h 10000"/>
              <a:gd name="connsiteX141" fmla="*/ 900 w 9870"/>
              <a:gd name="connsiteY141" fmla="*/ 7199 h 10000"/>
              <a:gd name="connsiteX142" fmla="*/ 802 w 9870"/>
              <a:gd name="connsiteY142" fmla="*/ 7249 h 10000"/>
              <a:gd name="connsiteX143" fmla="*/ 753 w 9870"/>
              <a:gd name="connsiteY143" fmla="*/ 7121 h 10000"/>
              <a:gd name="connsiteX144" fmla="*/ 657 w 9870"/>
              <a:gd name="connsiteY144" fmla="*/ 7007 h 10000"/>
              <a:gd name="connsiteX145" fmla="*/ 900 w 9870"/>
              <a:gd name="connsiteY145" fmla="*/ 6976 h 10000"/>
              <a:gd name="connsiteX146" fmla="*/ 882 w 9870"/>
              <a:gd name="connsiteY146" fmla="*/ 6893 h 10000"/>
              <a:gd name="connsiteX147" fmla="*/ 824 w 9870"/>
              <a:gd name="connsiteY147" fmla="*/ 6845 h 10000"/>
              <a:gd name="connsiteX148" fmla="*/ 753 w 9870"/>
              <a:gd name="connsiteY148" fmla="*/ 6780 h 10000"/>
              <a:gd name="connsiteX149" fmla="*/ 616 w 9870"/>
              <a:gd name="connsiteY149" fmla="*/ 6458 h 10000"/>
              <a:gd name="connsiteX150" fmla="*/ 438 w 9870"/>
              <a:gd name="connsiteY150" fmla="*/ 6280 h 10000"/>
              <a:gd name="connsiteX151" fmla="*/ 257 w 9870"/>
              <a:gd name="connsiteY151" fmla="*/ 6280 h 10000"/>
              <a:gd name="connsiteX152" fmla="*/ 54 w 9870"/>
              <a:gd name="connsiteY152" fmla="*/ 6280 h 10000"/>
              <a:gd name="connsiteX153" fmla="*/ 0 w 9870"/>
              <a:gd name="connsiteY153" fmla="*/ 6036 h 10000"/>
              <a:gd name="connsiteX154" fmla="*/ 113 w 9870"/>
              <a:gd name="connsiteY154" fmla="*/ 5876 h 10000"/>
              <a:gd name="connsiteX0" fmla="*/ 114 w 10000"/>
              <a:gd name="connsiteY0" fmla="*/ 5876 h 10000"/>
              <a:gd name="connsiteX1" fmla="*/ 202 w 10000"/>
              <a:gd name="connsiteY1" fmla="*/ 5582 h 10000"/>
              <a:gd name="connsiteX2" fmla="*/ 334 w 10000"/>
              <a:gd name="connsiteY2" fmla="*/ 5325 h 10000"/>
              <a:gd name="connsiteX3" fmla="*/ 230 w 10000"/>
              <a:gd name="connsiteY3" fmla="*/ 5017 h 10000"/>
              <a:gd name="connsiteX4" fmla="*/ 230 w 10000"/>
              <a:gd name="connsiteY4" fmla="*/ 4838 h 10000"/>
              <a:gd name="connsiteX5" fmla="*/ 700 w 10000"/>
              <a:gd name="connsiteY5" fmla="*/ 4756 h 10000"/>
              <a:gd name="connsiteX6" fmla="*/ 367 w 10000"/>
              <a:gd name="connsiteY6" fmla="*/ 4661 h 10000"/>
              <a:gd name="connsiteX7" fmla="*/ 371 w 10000"/>
              <a:gd name="connsiteY7" fmla="*/ 4531 h 10000"/>
              <a:gd name="connsiteX8" fmla="*/ 165 w 10000"/>
              <a:gd name="connsiteY8" fmla="*/ 4565 h 10000"/>
              <a:gd name="connsiteX9" fmla="*/ 956 w 10000"/>
              <a:gd name="connsiteY9" fmla="*/ 3850 h 10000"/>
              <a:gd name="connsiteX10" fmla="*/ 605 w 10000"/>
              <a:gd name="connsiteY10" fmla="*/ 3108 h 10000"/>
              <a:gd name="connsiteX11" fmla="*/ 700 w 10000"/>
              <a:gd name="connsiteY11" fmla="*/ 2752 h 10000"/>
              <a:gd name="connsiteX12" fmla="*/ 490 w 10000"/>
              <a:gd name="connsiteY12" fmla="*/ 2348 h 10000"/>
              <a:gd name="connsiteX13" fmla="*/ 656 w 10000"/>
              <a:gd name="connsiteY13" fmla="*/ 2120 h 10000"/>
              <a:gd name="connsiteX14" fmla="*/ 367 w 10000"/>
              <a:gd name="connsiteY14" fmla="*/ 1813 h 10000"/>
              <a:gd name="connsiteX15" fmla="*/ 444 w 10000"/>
              <a:gd name="connsiteY15" fmla="*/ 1555 h 10000"/>
              <a:gd name="connsiteX16" fmla="*/ 835 w 10000"/>
              <a:gd name="connsiteY16" fmla="*/ 1263 h 10000"/>
              <a:gd name="connsiteX17" fmla="*/ 1048 w 10000"/>
              <a:gd name="connsiteY17" fmla="*/ 1233 h 10000"/>
              <a:gd name="connsiteX18" fmla="*/ 1303 w 10000"/>
              <a:gd name="connsiteY18" fmla="*/ 1295 h 10000"/>
              <a:gd name="connsiteX19" fmla="*/ 1082 w 10000"/>
              <a:gd name="connsiteY19" fmla="*/ 1360 h 10000"/>
              <a:gd name="connsiteX20" fmla="*/ 1267 w 10000"/>
              <a:gd name="connsiteY20" fmla="*/ 1472 h 10000"/>
              <a:gd name="connsiteX21" fmla="*/ 1869 w 10000"/>
              <a:gd name="connsiteY21" fmla="*/ 1505 h 10000"/>
              <a:gd name="connsiteX22" fmla="*/ 2972 w 10000"/>
              <a:gd name="connsiteY22" fmla="*/ 2107 h 10000"/>
              <a:gd name="connsiteX23" fmla="*/ 2987 w 10000"/>
              <a:gd name="connsiteY23" fmla="*/ 2394 h 10000"/>
              <a:gd name="connsiteX24" fmla="*/ 2523 w 10000"/>
              <a:gd name="connsiteY24" fmla="*/ 2670 h 10000"/>
              <a:gd name="connsiteX25" fmla="*/ 1048 w 10000"/>
              <a:gd name="connsiteY25" fmla="*/ 2298 h 10000"/>
              <a:gd name="connsiteX26" fmla="*/ 1655 w 10000"/>
              <a:gd name="connsiteY26" fmla="*/ 2734 h 10000"/>
              <a:gd name="connsiteX27" fmla="*/ 1642 w 10000"/>
              <a:gd name="connsiteY27" fmla="*/ 3233 h 10000"/>
              <a:gd name="connsiteX28" fmla="*/ 2218 w 10000"/>
              <a:gd name="connsiteY28" fmla="*/ 3479 h 10000"/>
              <a:gd name="connsiteX29" fmla="*/ 2384 w 10000"/>
              <a:gd name="connsiteY29" fmla="*/ 3447 h 10000"/>
              <a:gd name="connsiteX30" fmla="*/ 2299 w 10000"/>
              <a:gd name="connsiteY30" fmla="*/ 3233 h 10000"/>
              <a:gd name="connsiteX31" fmla="*/ 2025 w 10000"/>
              <a:gd name="connsiteY31" fmla="*/ 3157 h 10000"/>
              <a:gd name="connsiteX32" fmla="*/ 2099 w 10000"/>
              <a:gd name="connsiteY32" fmla="*/ 2976 h 10000"/>
              <a:gd name="connsiteX33" fmla="*/ 2354 w 10000"/>
              <a:gd name="connsiteY33" fmla="*/ 3173 h 10000"/>
              <a:gd name="connsiteX34" fmla="*/ 2935 w 10000"/>
              <a:gd name="connsiteY34" fmla="*/ 3233 h 10000"/>
              <a:gd name="connsiteX35" fmla="*/ 2691 w 10000"/>
              <a:gd name="connsiteY35" fmla="*/ 2831 h 10000"/>
              <a:gd name="connsiteX36" fmla="*/ 3228 w 10000"/>
              <a:gd name="connsiteY36" fmla="*/ 2508 h 10000"/>
              <a:gd name="connsiteX37" fmla="*/ 3607 w 10000"/>
              <a:gd name="connsiteY37" fmla="*/ 2734 h 10000"/>
              <a:gd name="connsiteX38" fmla="*/ 3584 w 10000"/>
              <a:gd name="connsiteY38" fmla="*/ 1847 h 10000"/>
              <a:gd name="connsiteX39" fmla="*/ 3441 w 10000"/>
              <a:gd name="connsiteY39" fmla="*/ 1701 h 10000"/>
              <a:gd name="connsiteX40" fmla="*/ 4070 w 10000"/>
              <a:gd name="connsiteY40" fmla="*/ 1910 h 10000"/>
              <a:gd name="connsiteX41" fmla="*/ 4125 w 10000"/>
              <a:gd name="connsiteY41" fmla="*/ 2005 h 10000"/>
              <a:gd name="connsiteX42" fmla="*/ 3766 w 10000"/>
              <a:gd name="connsiteY42" fmla="*/ 2168 h 10000"/>
              <a:gd name="connsiteX43" fmla="*/ 4125 w 10000"/>
              <a:gd name="connsiteY43" fmla="*/ 2459 h 10000"/>
              <a:gd name="connsiteX44" fmla="*/ 4409 w 10000"/>
              <a:gd name="connsiteY44" fmla="*/ 2120 h 10000"/>
              <a:gd name="connsiteX45" fmla="*/ 5596 w 10000"/>
              <a:gd name="connsiteY45" fmla="*/ 1587 h 10000"/>
              <a:gd name="connsiteX46" fmla="*/ 5786 w 10000"/>
              <a:gd name="connsiteY46" fmla="*/ 1570 h 10000"/>
              <a:gd name="connsiteX47" fmla="*/ 5596 w 10000"/>
              <a:gd name="connsiteY47" fmla="*/ 1650 h 10000"/>
              <a:gd name="connsiteX48" fmla="*/ 6178 w 10000"/>
              <a:gd name="connsiteY48" fmla="*/ 3835 h 10000"/>
              <a:gd name="connsiteX49" fmla="*/ 6661 w 10000"/>
              <a:gd name="connsiteY49" fmla="*/ 1570 h 10000"/>
              <a:gd name="connsiteX50" fmla="*/ 6861 w 10000"/>
              <a:gd name="connsiteY50" fmla="*/ 1813 h 10000"/>
              <a:gd name="connsiteX51" fmla="*/ 7064 w 10000"/>
              <a:gd name="connsiteY51" fmla="*/ 1635 h 10000"/>
              <a:gd name="connsiteX52" fmla="*/ 6950 w 10000"/>
              <a:gd name="connsiteY52" fmla="*/ 1343 h 10000"/>
              <a:gd name="connsiteX53" fmla="*/ 7071 w 10000"/>
              <a:gd name="connsiteY53" fmla="*/ 1248 h 10000"/>
              <a:gd name="connsiteX54" fmla="*/ 7741 w 10000"/>
              <a:gd name="connsiteY54" fmla="*/ 1393 h 10000"/>
              <a:gd name="connsiteX55" fmla="*/ 8609 w 10000"/>
              <a:gd name="connsiteY55" fmla="*/ 1892 h 10000"/>
              <a:gd name="connsiteX56" fmla="*/ 8778 w 10000"/>
              <a:gd name="connsiteY56" fmla="*/ 1650 h 10000"/>
              <a:gd name="connsiteX57" fmla="*/ 8593 w 10000"/>
              <a:gd name="connsiteY57" fmla="*/ 1393 h 10000"/>
              <a:gd name="connsiteX58" fmla="*/ 8320 w 10000"/>
              <a:gd name="connsiteY58" fmla="*/ 1327 h 10000"/>
              <a:gd name="connsiteX59" fmla="*/ 8426 w 10000"/>
              <a:gd name="connsiteY59" fmla="*/ 923 h 10000"/>
              <a:gd name="connsiteX60" fmla="*/ 8241 w 10000"/>
              <a:gd name="connsiteY60" fmla="*/ 873 h 10000"/>
              <a:gd name="connsiteX61" fmla="*/ 8303 w 10000"/>
              <a:gd name="connsiteY61" fmla="*/ 679 h 10000"/>
              <a:gd name="connsiteX62" fmla="*/ 8615 w 10000"/>
              <a:gd name="connsiteY62" fmla="*/ 486 h 10000"/>
              <a:gd name="connsiteX63" fmla="*/ 8836 w 10000"/>
              <a:gd name="connsiteY63" fmla="*/ 0 h 10000"/>
              <a:gd name="connsiteX64" fmla="*/ 9283 w 10000"/>
              <a:gd name="connsiteY64" fmla="*/ 16 h 10000"/>
              <a:gd name="connsiteX65" fmla="*/ 9511 w 10000"/>
              <a:gd name="connsiteY65" fmla="*/ 80 h 10000"/>
              <a:gd name="connsiteX66" fmla="*/ 9337 w 10000"/>
              <a:gd name="connsiteY66" fmla="*/ 600 h 10000"/>
              <a:gd name="connsiteX67" fmla="*/ 10000 w 10000"/>
              <a:gd name="connsiteY67" fmla="*/ 276 h 10000"/>
              <a:gd name="connsiteX68" fmla="*/ 7812 w 10000"/>
              <a:gd name="connsiteY68" fmla="*/ 6519 h 10000"/>
              <a:gd name="connsiteX69" fmla="*/ 7331 w 10000"/>
              <a:gd name="connsiteY69" fmla="*/ 6260 h 10000"/>
              <a:gd name="connsiteX70" fmla="*/ 6861 w 10000"/>
              <a:gd name="connsiteY70" fmla="*/ 6458 h 10000"/>
              <a:gd name="connsiteX71" fmla="*/ 6746 w 10000"/>
              <a:gd name="connsiteY71" fmla="*/ 6390 h 10000"/>
              <a:gd name="connsiteX72" fmla="*/ 6296 w 10000"/>
              <a:gd name="connsiteY72" fmla="*/ 3850 h 10000"/>
              <a:gd name="connsiteX73" fmla="*/ 6513 w 10000"/>
              <a:gd name="connsiteY73" fmla="*/ 6554 h 10000"/>
              <a:gd name="connsiteX74" fmla="*/ 6076 w 10000"/>
              <a:gd name="connsiteY74" fmla="*/ 6618 h 10000"/>
              <a:gd name="connsiteX75" fmla="*/ 5915 w 10000"/>
              <a:gd name="connsiteY75" fmla="*/ 6554 h 10000"/>
              <a:gd name="connsiteX76" fmla="*/ 5869 w 10000"/>
              <a:gd name="connsiteY76" fmla="*/ 6618 h 10000"/>
              <a:gd name="connsiteX77" fmla="*/ 6104 w 10000"/>
              <a:gd name="connsiteY77" fmla="*/ 6862 h 10000"/>
              <a:gd name="connsiteX78" fmla="*/ 5942 w 10000"/>
              <a:gd name="connsiteY78" fmla="*/ 7007 h 10000"/>
              <a:gd name="connsiteX79" fmla="*/ 5956 w 10000"/>
              <a:gd name="connsiteY79" fmla="*/ 7216 h 10000"/>
              <a:gd name="connsiteX80" fmla="*/ 6204 w 10000"/>
              <a:gd name="connsiteY80" fmla="*/ 7233 h 10000"/>
              <a:gd name="connsiteX81" fmla="*/ 6304 w 10000"/>
              <a:gd name="connsiteY81" fmla="*/ 7429 h 10000"/>
              <a:gd name="connsiteX82" fmla="*/ 6248 w 10000"/>
              <a:gd name="connsiteY82" fmla="*/ 7571 h 10000"/>
              <a:gd name="connsiteX83" fmla="*/ 6076 w 10000"/>
              <a:gd name="connsiteY83" fmla="*/ 7475 h 10000"/>
              <a:gd name="connsiteX84" fmla="*/ 5915 w 10000"/>
              <a:gd name="connsiteY84" fmla="*/ 7555 h 10000"/>
              <a:gd name="connsiteX85" fmla="*/ 5786 w 10000"/>
              <a:gd name="connsiteY85" fmla="*/ 7475 h 10000"/>
              <a:gd name="connsiteX86" fmla="*/ 5718 w 10000"/>
              <a:gd name="connsiteY86" fmla="*/ 7346 h 10000"/>
              <a:gd name="connsiteX87" fmla="*/ 5557 w 10000"/>
              <a:gd name="connsiteY87" fmla="*/ 7429 h 10000"/>
              <a:gd name="connsiteX88" fmla="*/ 5412 w 10000"/>
              <a:gd name="connsiteY88" fmla="*/ 7346 h 10000"/>
              <a:gd name="connsiteX89" fmla="*/ 5289 w 10000"/>
              <a:gd name="connsiteY89" fmla="*/ 7475 h 10000"/>
              <a:gd name="connsiteX90" fmla="*/ 5099 w 10000"/>
              <a:gd name="connsiteY90" fmla="*/ 7490 h 10000"/>
              <a:gd name="connsiteX91" fmla="*/ 4971 w 10000"/>
              <a:gd name="connsiteY91" fmla="*/ 7346 h 10000"/>
              <a:gd name="connsiteX92" fmla="*/ 4308 w 10000"/>
              <a:gd name="connsiteY92" fmla="*/ 7297 h 10000"/>
              <a:gd name="connsiteX93" fmla="*/ 4227 w 10000"/>
              <a:gd name="connsiteY93" fmla="*/ 7379 h 10000"/>
              <a:gd name="connsiteX94" fmla="*/ 4166 w 10000"/>
              <a:gd name="connsiteY94" fmla="*/ 7379 h 10000"/>
              <a:gd name="connsiteX95" fmla="*/ 4052 w 10000"/>
              <a:gd name="connsiteY95" fmla="*/ 7541 h 10000"/>
              <a:gd name="connsiteX96" fmla="*/ 4070 w 10000"/>
              <a:gd name="connsiteY96" fmla="*/ 7702 h 10000"/>
              <a:gd name="connsiteX97" fmla="*/ 3997 w 10000"/>
              <a:gd name="connsiteY97" fmla="*/ 7702 h 10000"/>
              <a:gd name="connsiteX98" fmla="*/ 3939 w 10000"/>
              <a:gd name="connsiteY98" fmla="*/ 7571 h 10000"/>
              <a:gd name="connsiteX99" fmla="*/ 3847 w 10000"/>
              <a:gd name="connsiteY99" fmla="*/ 7589 h 10000"/>
              <a:gd name="connsiteX100" fmla="*/ 3818 w 10000"/>
              <a:gd name="connsiteY100" fmla="*/ 8058 h 10000"/>
              <a:gd name="connsiteX101" fmla="*/ 3924 w 10000"/>
              <a:gd name="connsiteY101" fmla="*/ 8204 h 10000"/>
              <a:gd name="connsiteX102" fmla="*/ 3924 w 10000"/>
              <a:gd name="connsiteY102" fmla="*/ 8333 h 10000"/>
              <a:gd name="connsiteX103" fmla="*/ 4026 w 10000"/>
              <a:gd name="connsiteY103" fmla="*/ 8317 h 10000"/>
              <a:gd name="connsiteX104" fmla="*/ 4166 w 10000"/>
              <a:gd name="connsiteY104" fmla="*/ 8250 h 10000"/>
              <a:gd name="connsiteX105" fmla="*/ 4292 w 10000"/>
              <a:gd name="connsiteY105" fmla="*/ 8463 h 10000"/>
              <a:gd name="connsiteX106" fmla="*/ 4381 w 10000"/>
              <a:gd name="connsiteY106" fmla="*/ 8593 h 10000"/>
              <a:gd name="connsiteX107" fmla="*/ 4470 w 10000"/>
              <a:gd name="connsiteY107" fmla="*/ 8770 h 10000"/>
              <a:gd name="connsiteX108" fmla="*/ 4629 w 10000"/>
              <a:gd name="connsiteY108" fmla="*/ 8800 h 10000"/>
              <a:gd name="connsiteX109" fmla="*/ 4427 w 10000"/>
              <a:gd name="connsiteY109" fmla="*/ 8949 h 10000"/>
              <a:gd name="connsiteX110" fmla="*/ 4292 w 10000"/>
              <a:gd name="connsiteY110" fmla="*/ 8819 h 10000"/>
              <a:gd name="connsiteX111" fmla="*/ 4147 w 10000"/>
              <a:gd name="connsiteY111" fmla="*/ 9352 h 10000"/>
              <a:gd name="connsiteX112" fmla="*/ 4318 w 10000"/>
              <a:gd name="connsiteY112" fmla="*/ 9483 h 10000"/>
              <a:gd name="connsiteX113" fmla="*/ 4470 w 10000"/>
              <a:gd name="connsiteY113" fmla="*/ 10000 h 10000"/>
              <a:gd name="connsiteX114" fmla="*/ 4336 w 10000"/>
              <a:gd name="connsiteY114" fmla="*/ 9903 h 10000"/>
              <a:gd name="connsiteX115" fmla="*/ 4195 w 10000"/>
              <a:gd name="connsiteY115" fmla="*/ 9854 h 10000"/>
              <a:gd name="connsiteX116" fmla="*/ 4026 w 10000"/>
              <a:gd name="connsiteY116" fmla="*/ 9823 h 10000"/>
              <a:gd name="connsiteX117" fmla="*/ 3924 w 10000"/>
              <a:gd name="connsiteY117" fmla="*/ 9772 h 10000"/>
              <a:gd name="connsiteX118" fmla="*/ 3803 w 10000"/>
              <a:gd name="connsiteY118" fmla="*/ 9740 h 10000"/>
              <a:gd name="connsiteX119" fmla="*/ 3708 w 10000"/>
              <a:gd name="connsiteY119" fmla="*/ 9564 h 10000"/>
              <a:gd name="connsiteX120" fmla="*/ 3498 w 10000"/>
              <a:gd name="connsiteY120" fmla="*/ 9677 h 10000"/>
              <a:gd name="connsiteX121" fmla="*/ 3299 w 10000"/>
              <a:gd name="connsiteY121" fmla="*/ 9662 h 10000"/>
              <a:gd name="connsiteX122" fmla="*/ 3172 w 10000"/>
              <a:gd name="connsiteY122" fmla="*/ 9515 h 10000"/>
              <a:gd name="connsiteX123" fmla="*/ 2846 w 10000"/>
              <a:gd name="connsiteY123" fmla="*/ 9367 h 10000"/>
              <a:gd name="connsiteX124" fmla="*/ 2505 w 10000"/>
              <a:gd name="connsiteY124" fmla="*/ 9384 h 10000"/>
              <a:gd name="connsiteX125" fmla="*/ 2155 w 10000"/>
              <a:gd name="connsiteY125" fmla="*/ 9143 h 10000"/>
              <a:gd name="connsiteX126" fmla="*/ 2439 w 10000"/>
              <a:gd name="connsiteY126" fmla="*/ 8899 h 10000"/>
              <a:gd name="connsiteX127" fmla="*/ 2467 w 10000"/>
              <a:gd name="connsiteY127" fmla="*/ 8705 h 10000"/>
              <a:gd name="connsiteX128" fmla="*/ 2467 w 10000"/>
              <a:gd name="connsiteY128" fmla="*/ 8494 h 10000"/>
              <a:gd name="connsiteX129" fmla="*/ 2478 w 10000"/>
              <a:gd name="connsiteY129" fmla="*/ 8349 h 10000"/>
              <a:gd name="connsiteX130" fmla="*/ 2669 w 10000"/>
              <a:gd name="connsiteY130" fmla="*/ 8283 h 10000"/>
              <a:gd name="connsiteX131" fmla="*/ 2569 w 10000"/>
              <a:gd name="connsiteY131" fmla="*/ 7977 h 10000"/>
              <a:gd name="connsiteX132" fmla="*/ 2354 w 10000"/>
              <a:gd name="connsiteY132" fmla="*/ 7900 h 10000"/>
              <a:gd name="connsiteX133" fmla="*/ 2257 w 10000"/>
              <a:gd name="connsiteY133" fmla="*/ 7848 h 10000"/>
              <a:gd name="connsiteX134" fmla="*/ 2109 w 10000"/>
              <a:gd name="connsiteY134" fmla="*/ 7900 h 10000"/>
              <a:gd name="connsiteX135" fmla="*/ 1796 w 10000"/>
              <a:gd name="connsiteY135" fmla="*/ 7817 h 10000"/>
              <a:gd name="connsiteX136" fmla="*/ 1549 w 10000"/>
              <a:gd name="connsiteY136" fmla="*/ 7508 h 10000"/>
              <a:gd name="connsiteX137" fmla="*/ 1350 w 10000"/>
              <a:gd name="connsiteY137" fmla="*/ 7411 h 10000"/>
              <a:gd name="connsiteX138" fmla="*/ 1267 w 10000"/>
              <a:gd name="connsiteY138" fmla="*/ 7136 h 10000"/>
              <a:gd name="connsiteX139" fmla="*/ 1082 w 10000"/>
              <a:gd name="connsiteY139" fmla="*/ 7106 h 10000"/>
              <a:gd name="connsiteX140" fmla="*/ 912 w 10000"/>
              <a:gd name="connsiteY140" fmla="*/ 7199 h 10000"/>
              <a:gd name="connsiteX141" fmla="*/ 813 w 10000"/>
              <a:gd name="connsiteY141" fmla="*/ 7249 h 10000"/>
              <a:gd name="connsiteX142" fmla="*/ 763 w 10000"/>
              <a:gd name="connsiteY142" fmla="*/ 7121 h 10000"/>
              <a:gd name="connsiteX143" fmla="*/ 666 w 10000"/>
              <a:gd name="connsiteY143" fmla="*/ 7007 h 10000"/>
              <a:gd name="connsiteX144" fmla="*/ 912 w 10000"/>
              <a:gd name="connsiteY144" fmla="*/ 6976 h 10000"/>
              <a:gd name="connsiteX145" fmla="*/ 894 w 10000"/>
              <a:gd name="connsiteY145" fmla="*/ 6893 h 10000"/>
              <a:gd name="connsiteX146" fmla="*/ 835 w 10000"/>
              <a:gd name="connsiteY146" fmla="*/ 6845 h 10000"/>
              <a:gd name="connsiteX147" fmla="*/ 763 w 10000"/>
              <a:gd name="connsiteY147" fmla="*/ 6780 h 10000"/>
              <a:gd name="connsiteX148" fmla="*/ 624 w 10000"/>
              <a:gd name="connsiteY148" fmla="*/ 6458 h 10000"/>
              <a:gd name="connsiteX149" fmla="*/ 444 w 10000"/>
              <a:gd name="connsiteY149" fmla="*/ 6280 h 10000"/>
              <a:gd name="connsiteX150" fmla="*/ 260 w 10000"/>
              <a:gd name="connsiteY150" fmla="*/ 6280 h 10000"/>
              <a:gd name="connsiteX151" fmla="*/ 55 w 10000"/>
              <a:gd name="connsiteY151" fmla="*/ 6280 h 10000"/>
              <a:gd name="connsiteX152" fmla="*/ 0 w 10000"/>
              <a:gd name="connsiteY152" fmla="*/ 6036 h 10000"/>
              <a:gd name="connsiteX153" fmla="*/ 114 w 10000"/>
              <a:gd name="connsiteY153" fmla="*/ 5876 h 10000"/>
              <a:gd name="connsiteX0" fmla="*/ 114 w 9511"/>
              <a:gd name="connsiteY0" fmla="*/ 5876 h 10000"/>
              <a:gd name="connsiteX1" fmla="*/ 202 w 9511"/>
              <a:gd name="connsiteY1" fmla="*/ 5582 h 10000"/>
              <a:gd name="connsiteX2" fmla="*/ 334 w 9511"/>
              <a:gd name="connsiteY2" fmla="*/ 5325 h 10000"/>
              <a:gd name="connsiteX3" fmla="*/ 230 w 9511"/>
              <a:gd name="connsiteY3" fmla="*/ 5017 h 10000"/>
              <a:gd name="connsiteX4" fmla="*/ 230 w 9511"/>
              <a:gd name="connsiteY4" fmla="*/ 4838 h 10000"/>
              <a:gd name="connsiteX5" fmla="*/ 700 w 9511"/>
              <a:gd name="connsiteY5" fmla="*/ 4756 h 10000"/>
              <a:gd name="connsiteX6" fmla="*/ 367 w 9511"/>
              <a:gd name="connsiteY6" fmla="*/ 4661 h 10000"/>
              <a:gd name="connsiteX7" fmla="*/ 371 w 9511"/>
              <a:gd name="connsiteY7" fmla="*/ 4531 h 10000"/>
              <a:gd name="connsiteX8" fmla="*/ 165 w 9511"/>
              <a:gd name="connsiteY8" fmla="*/ 4565 h 10000"/>
              <a:gd name="connsiteX9" fmla="*/ 956 w 9511"/>
              <a:gd name="connsiteY9" fmla="*/ 3850 h 10000"/>
              <a:gd name="connsiteX10" fmla="*/ 605 w 9511"/>
              <a:gd name="connsiteY10" fmla="*/ 3108 h 10000"/>
              <a:gd name="connsiteX11" fmla="*/ 700 w 9511"/>
              <a:gd name="connsiteY11" fmla="*/ 2752 h 10000"/>
              <a:gd name="connsiteX12" fmla="*/ 490 w 9511"/>
              <a:gd name="connsiteY12" fmla="*/ 2348 h 10000"/>
              <a:gd name="connsiteX13" fmla="*/ 656 w 9511"/>
              <a:gd name="connsiteY13" fmla="*/ 2120 h 10000"/>
              <a:gd name="connsiteX14" fmla="*/ 367 w 9511"/>
              <a:gd name="connsiteY14" fmla="*/ 1813 h 10000"/>
              <a:gd name="connsiteX15" fmla="*/ 444 w 9511"/>
              <a:gd name="connsiteY15" fmla="*/ 1555 h 10000"/>
              <a:gd name="connsiteX16" fmla="*/ 835 w 9511"/>
              <a:gd name="connsiteY16" fmla="*/ 1263 h 10000"/>
              <a:gd name="connsiteX17" fmla="*/ 1048 w 9511"/>
              <a:gd name="connsiteY17" fmla="*/ 1233 h 10000"/>
              <a:gd name="connsiteX18" fmla="*/ 1303 w 9511"/>
              <a:gd name="connsiteY18" fmla="*/ 1295 h 10000"/>
              <a:gd name="connsiteX19" fmla="*/ 1082 w 9511"/>
              <a:gd name="connsiteY19" fmla="*/ 1360 h 10000"/>
              <a:gd name="connsiteX20" fmla="*/ 1267 w 9511"/>
              <a:gd name="connsiteY20" fmla="*/ 1472 h 10000"/>
              <a:gd name="connsiteX21" fmla="*/ 1869 w 9511"/>
              <a:gd name="connsiteY21" fmla="*/ 1505 h 10000"/>
              <a:gd name="connsiteX22" fmla="*/ 2972 w 9511"/>
              <a:gd name="connsiteY22" fmla="*/ 2107 h 10000"/>
              <a:gd name="connsiteX23" fmla="*/ 2987 w 9511"/>
              <a:gd name="connsiteY23" fmla="*/ 2394 h 10000"/>
              <a:gd name="connsiteX24" fmla="*/ 2523 w 9511"/>
              <a:gd name="connsiteY24" fmla="*/ 2670 h 10000"/>
              <a:gd name="connsiteX25" fmla="*/ 1048 w 9511"/>
              <a:gd name="connsiteY25" fmla="*/ 2298 h 10000"/>
              <a:gd name="connsiteX26" fmla="*/ 1655 w 9511"/>
              <a:gd name="connsiteY26" fmla="*/ 2734 h 10000"/>
              <a:gd name="connsiteX27" fmla="*/ 1642 w 9511"/>
              <a:gd name="connsiteY27" fmla="*/ 3233 h 10000"/>
              <a:gd name="connsiteX28" fmla="*/ 2218 w 9511"/>
              <a:gd name="connsiteY28" fmla="*/ 3479 h 10000"/>
              <a:gd name="connsiteX29" fmla="*/ 2384 w 9511"/>
              <a:gd name="connsiteY29" fmla="*/ 3447 h 10000"/>
              <a:gd name="connsiteX30" fmla="*/ 2299 w 9511"/>
              <a:gd name="connsiteY30" fmla="*/ 3233 h 10000"/>
              <a:gd name="connsiteX31" fmla="*/ 2025 w 9511"/>
              <a:gd name="connsiteY31" fmla="*/ 3157 h 10000"/>
              <a:gd name="connsiteX32" fmla="*/ 2099 w 9511"/>
              <a:gd name="connsiteY32" fmla="*/ 2976 h 10000"/>
              <a:gd name="connsiteX33" fmla="*/ 2354 w 9511"/>
              <a:gd name="connsiteY33" fmla="*/ 3173 h 10000"/>
              <a:gd name="connsiteX34" fmla="*/ 2935 w 9511"/>
              <a:gd name="connsiteY34" fmla="*/ 3233 h 10000"/>
              <a:gd name="connsiteX35" fmla="*/ 2691 w 9511"/>
              <a:gd name="connsiteY35" fmla="*/ 2831 h 10000"/>
              <a:gd name="connsiteX36" fmla="*/ 3228 w 9511"/>
              <a:gd name="connsiteY36" fmla="*/ 2508 h 10000"/>
              <a:gd name="connsiteX37" fmla="*/ 3607 w 9511"/>
              <a:gd name="connsiteY37" fmla="*/ 2734 h 10000"/>
              <a:gd name="connsiteX38" fmla="*/ 3584 w 9511"/>
              <a:gd name="connsiteY38" fmla="*/ 1847 h 10000"/>
              <a:gd name="connsiteX39" fmla="*/ 3441 w 9511"/>
              <a:gd name="connsiteY39" fmla="*/ 1701 h 10000"/>
              <a:gd name="connsiteX40" fmla="*/ 4070 w 9511"/>
              <a:gd name="connsiteY40" fmla="*/ 1910 h 10000"/>
              <a:gd name="connsiteX41" fmla="*/ 4125 w 9511"/>
              <a:gd name="connsiteY41" fmla="*/ 2005 h 10000"/>
              <a:gd name="connsiteX42" fmla="*/ 3766 w 9511"/>
              <a:gd name="connsiteY42" fmla="*/ 2168 h 10000"/>
              <a:gd name="connsiteX43" fmla="*/ 4125 w 9511"/>
              <a:gd name="connsiteY43" fmla="*/ 2459 h 10000"/>
              <a:gd name="connsiteX44" fmla="*/ 4409 w 9511"/>
              <a:gd name="connsiteY44" fmla="*/ 2120 h 10000"/>
              <a:gd name="connsiteX45" fmla="*/ 5596 w 9511"/>
              <a:gd name="connsiteY45" fmla="*/ 1587 h 10000"/>
              <a:gd name="connsiteX46" fmla="*/ 5786 w 9511"/>
              <a:gd name="connsiteY46" fmla="*/ 1570 h 10000"/>
              <a:gd name="connsiteX47" fmla="*/ 5596 w 9511"/>
              <a:gd name="connsiteY47" fmla="*/ 1650 h 10000"/>
              <a:gd name="connsiteX48" fmla="*/ 6178 w 9511"/>
              <a:gd name="connsiteY48" fmla="*/ 3835 h 10000"/>
              <a:gd name="connsiteX49" fmla="*/ 6661 w 9511"/>
              <a:gd name="connsiteY49" fmla="*/ 1570 h 10000"/>
              <a:gd name="connsiteX50" fmla="*/ 6861 w 9511"/>
              <a:gd name="connsiteY50" fmla="*/ 1813 h 10000"/>
              <a:gd name="connsiteX51" fmla="*/ 7064 w 9511"/>
              <a:gd name="connsiteY51" fmla="*/ 1635 h 10000"/>
              <a:gd name="connsiteX52" fmla="*/ 6950 w 9511"/>
              <a:gd name="connsiteY52" fmla="*/ 1343 h 10000"/>
              <a:gd name="connsiteX53" fmla="*/ 7071 w 9511"/>
              <a:gd name="connsiteY53" fmla="*/ 1248 h 10000"/>
              <a:gd name="connsiteX54" fmla="*/ 7741 w 9511"/>
              <a:gd name="connsiteY54" fmla="*/ 1393 h 10000"/>
              <a:gd name="connsiteX55" fmla="*/ 8609 w 9511"/>
              <a:gd name="connsiteY55" fmla="*/ 1892 h 10000"/>
              <a:gd name="connsiteX56" fmla="*/ 8778 w 9511"/>
              <a:gd name="connsiteY56" fmla="*/ 1650 h 10000"/>
              <a:gd name="connsiteX57" fmla="*/ 8593 w 9511"/>
              <a:gd name="connsiteY57" fmla="*/ 1393 h 10000"/>
              <a:gd name="connsiteX58" fmla="*/ 8320 w 9511"/>
              <a:gd name="connsiteY58" fmla="*/ 1327 h 10000"/>
              <a:gd name="connsiteX59" fmla="*/ 8426 w 9511"/>
              <a:gd name="connsiteY59" fmla="*/ 923 h 10000"/>
              <a:gd name="connsiteX60" fmla="*/ 8241 w 9511"/>
              <a:gd name="connsiteY60" fmla="*/ 873 h 10000"/>
              <a:gd name="connsiteX61" fmla="*/ 8303 w 9511"/>
              <a:gd name="connsiteY61" fmla="*/ 679 h 10000"/>
              <a:gd name="connsiteX62" fmla="*/ 8615 w 9511"/>
              <a:gd name="connsiteY62" fmla="*/ 486 h 10000"/>
              <a:gd name="connsiteX63" fmla="*/ 8836 w 9511"/>
              <a:gd name="connsiteY63" fmla="*/ 0 h 10000"/>
              <a:gd name="connsiteX64" fmla="*/ 9283 w 9511"/>
              <a:gd name="connsiteY64" fmla="*/ 16 h 10000"/>
              <a:gd name="connsiteX65" fmla="*/ 9511 w 9511"/>
              <a:gd name="connsiteY65" fmla="*/ 80 h 10000"/>
              <a:gd name="connsiteX66" fmla="*/ 9337 w 9511"/>
              <a:gd name="connsiteY66" fmla="*/ 600 h 10000"/>
              <a:gd name="connsiteX67" fmla="*/ 7812 w 9511"/>
              <a:gd name="connsiteY67" fmla="*/ 6519 h 10000"/>
              <a:gd name="connsiteX68" fmla="*/ 7331 w 9511"/>
              <a:gd name="connsiteY68" fmla="*/ 6260 h 10000"/>
              <a:gd name="connsiteX69" fmla="*/ 6861 w 9511"/>
              <a:gd name="connsiteY69" fmla="*/ 6458 h 10000"/>
              <a:gd name="connsiteX70" fmla="*/ 6746 w 9511"/>
              <a:gd name="connsiteY70" fmla="*/ 6390 h 10000"/>
              <a:gd name="connsiteX71" fmla="*/ 6296 w 9511"/>
              <a:gd name="connsiteY71" fmla="*/ 3850 h 10000"/>
              <a:gd name="connsiteX72" fmla="*/ 6513 w 9511"/>
              <a:gd name="connsiteY72" fmla="*/ 6554 h 10000"/>
              <a:gd name="connsiteX73" fmla="*/ 6076 w 9511"/>
              <a:gd name="connsiteY73" fmla="*/ 6618 h 10000"/>
              <a:gd name="connsiteX74" fmla="*/ 5915 w 9511"/>
              <a:gd name="connsiteY74" fmla="*/ 6554 h 10000"/>
              <a:gd name="connsiteX75" fmla="*/ 5869 w 9511"/>
              <a:gd name="connsiteY75" fmla="*/ 6618 h 10000"/>
              <a:gd name="connsiteX76" fmla="*/ 6104 w 9511"/>
              <a:gd name="connsiteY76" fmla="*/ 6862 h 10000"/>
              <a:gd name="connsiteX77" fmla="*/ 5942 w 9511"/>
              <a:gd name="connsiteY77" fmla="*/ 7007 h 10000"/>
              <a:gd name="connsiteX78" fmla="*/ 5956 w 9511"/>
              <a:gd name="connsiteY78" fmla="*/ 7216 h 10000"/>
              <a:gd name="connsiteX79" fmla="*/ 6204 w 9511"/>
              <a:gd name="connsiteY79" fmla="*/ 7233 h 10000"/>
              <a:gd name="connsiteX80" fmla="*/ 6304 w 9511"/>
              <a:gd name="connsiteY80" fmla="*/ 7429 h 10000"/>
              <a:gd name="connsiteX81" fmla="*/ 6248 w 9511"/>
              <a:gd name="connsiteY81" fmla="*/ 7571 h 10000"/>
              <a:gd name="connsiteX82" fmla="*/ 6076 w 9511"/>
              <a:gd name="connsiteY82" fmla="*/ 7475 h 10000"/>
              <a:gd name="connsiteX83" fmla="*/ 5915 w 9511"/>
              <a:gd name="connsiteY83" fmla="*/ 7555 h 10000"/>
              <a:gd name="connsiteX84" fmla="*/ 5786 w 9511"/>
              <a:gd name="connsiteY84" fmla="*/ 7475 h 10000"/>
              <a:gd name="connsiteX85" fmla="*/ 5718 w 9511"/>
              <a:gd name="connsiteY85" fmla="*/ 7346 h 10000"/>
              <a:gd name="connsiteX86" fmla="*/ 5557 w 9511"/>
              <a:gd name="connsiteY86" fmla="*/ 7429 h 10000"/>
              <a:gd name="connsiteX87" fmla="*/ 5412 w 9511"/>
              <a:gd name="connsiteY87" fmla="*/ 7346 h 10000"/>
              <a:gd name="connsiteX88" fmla="*/ 5289 w 9511"/>
              <a:gd name="connsiteY88" fmla="*/ 7475 h 10000"/>
              <a:gd name="connsiteX89" fmla="*/ 5099 w 9511"/>
              <a:gd name="connsiteY89" fmla="*/ 7490 h 10000"/>
              <a:gd name="connsiteX90" fmla="*/ 4971 w 9511"/>
              <a:gd name="connsiteY90" fmla="*/ 7346 h 10000"/>
              <a:gd name="connsiteX91" fmla="*/ 4308 w 9511"/>
              <a:gd name="connsiteY91" fmla="*/ 7297 h 10000"/>
              <a:gd name="connsiteX92" fmla="*/ 4227 w 9511"/>
              <a:gd name="connsiteY92" fmla="*/ 7379 h 10000"/>
              <a:gd name="connsiteX93" fmla="*/ 4166 w 9511"/>
              <a:gd name="connsiteY93" fmla="*/ 7379 h 10000"/>
              <a:gd name="connsiteX94" fmla="*/ 4052 w 9511"/>
              <a:gd name="connsiteY94" fmla="*/ 7541 h 10000"/>
              <a:gd name="connsiteX95" fmla="*/ 4070 w 9511"/>
              <a:gd name="connsiteY95" fmla="*/ 7702 h 10000"/>
              <a:gd name="connsiteX96" fmla="*/ 3997 w 9511"/>
              <a:gd name="connsiteY96" fmla="*/ 7702 h 10000"/>
              <a:gd name="connsiteX97" fmla="*/ 3939 w 9511"/>
              <a:gd name="connsiteY97" fmla="*/ 7571 h 10000"/>
              <a:gd name="connsiteX98" fmla="*/ 3847 w 9511"/>
              <a:gd name="connsiteY98" fmla="*/ 7589 h 10000"/>
              <a:gd name="connsiteX99" fmla="*/ 3818 w 9511"/>
              <a:gd name="connsiteY99" fmla="*/ 8058 h 10000"/>
              <a:gd name="connsiteX100" fmla="*/ 3924 w 9511"/>
              <a:gd name="connsiteY100" fmla="*/ 8204 h 10000"/>
              <a:gd name="connsiteX101" fmla="*/ 3924 w 9511"/>
              <a:gd name="connsiteY101" fmla="*/ 8333 h 10000"/>
              <a:gd name="connsiteX102" fmla="*/ 4026 w 9511"/>
              <a:gd name="connsiteY102" fmla="*/ 8317 h 10000"/>
              <a:gd name="connsiteX103" fmla="*/ 4166 w 9511"/>
              <a:gd name="connsiteY103" fmla="*/ 8250 h 10000"/>
              <a:gd name="connsiteX104" fmla="*/ 4292 w 9511"/>
              <a:gd name="connsiteY104" fmla="*/ 8463 h 10000"/>
              <a:gd name="connsiteX105" fmla="*/ 4381 w 9511"/>
              <a:gd name="connsiteY105" fmla="*/ 8593 h 10000"/>
              <a:gd name="connsiteX106" fmla="*/ 4470 w 9511"/>
              <a:gd name="connsiteY106" fmla="*/ 8770 h 10000"/>
              <a:gd name="connsiteX107" fmla="*/ 4629 w 9511"/>
              <a:gd name="connsiteY107" fmla="*/ 8800 h 10000"/>
              <a:gd name="connsiteX108" fmla="*/ 4427 w 9511"/>
              <a:gd name="connsiteY108" fmla="*/ 8949 h 10000"/>
              <a:gd name="connsiteX109" fmla="*/ 4292 w 9511"/>
              <a:gd name="connsiteY109" fmla="*/ 8819 h 10000"/>
              <a:gd name="connsiteX110" fmla="*/ 4147 w 9511"/>
              <a:gd name="connsiteY110" fmla="*/ 9352 h 10000"/>
              <a:gd name="connsiteX111" fmla="*/ 4318 w 9511"/>
              <a:gd name="connsiteY111" fmla="*/ 9483 h 10000"/>
              <a:gd name="connsiteX112" fmla="*/ 4470 w 9511"/>
              <a:gd name="connsiteY112" fmla="*/ 10000 h 10000"/>
              <a:gd name="connsiteX113" fmla="*/ 4336 w 9511"/>
              <a:gd name="connsiteY113" fmla="*/ 9903 h 10000"/>
              <a:gd name="connsiteX114" fmla="*/ 4195 w 9511"/>
              <a:gd name="connsiteY114" fmla="*/ 9854 h 10000"/>
              <a:gd name="connsiteX115" fmla="*/ 4026 w 9511"/>
              <a:gd name="connsiteY115" fmla="*/ 9823 h 10000"/>
              <a:gd name="connsiteX116" fmla="*/ 3924 w 9511"/>
              <a:gd name="connsiteY116" fmla="*/ 9772 h 10000"/>
              <a:gd name="connsiteX117" fmla="*/ 3803 w 9511"/>
              <a:gd name="connsiteY117" fmla="*/ 9740 h 10000"/>
              <a:gd name="connsiteX118" fmla="*/ 3708 w 9511"/>
              <a:gd name="connsiteY118" fmla="*/ 9564 h 10000"/>
              <a:gd name="connsiteX119" fmla="*/ 3498 w 9511"/>
              <a:gd name="connsiteY119" fmla="*/ 9677 h 10000"/>
              <a:gd name="connsiteX120" fmla="*/ 3299 w 9511"/>
              <a:gd name="connsiteY120" fmla="*/ 9662 h 10000"/>
              <a:gd name="connsiteX121" fmla="*/ 3172 w 9511"/>
              <a:gd name="connsiteY121" fmla="*/ 9515 h 10000"/>
              <a:gd name="connsiteX122" fmla="*/ 2846 w 9511"/>
              <a:gd name="connsiteY122" fmla="*/ 9367 h 10000"/>
              <a:gd name="connsiteX123" fmla="*/ 2505 w 9511"/>
              <a:gd name="connsiteY123" fmla="*/ 9384 h 10000"/>
              <a:gd name="connsiteX124" fmla="*/ 2155 w 9511"/>
              <a:gd name="connsiteY124" fmla="*/ 9143 h 10000"/>
              <a:gd name="connsiteX125" fmla="*/ 2439 w 9511"/>
              <a:gd name="connsiteY125" fmla="*/ 8899 h 10000"/>
              <a:gd name="connsiteX126" fmla="*/ 2467 w 9511"/>
              <a:gd name="connsiteY126" fmla="*/ 8705 h 10000"/>
              <a:gd name="connsiteX127" fmla="*/ 2467 w 9511"/>
              <a:gd name="connsiteY127" fmla="*/ 8494 h 10000"/>
              <a:gd name="connsiteX128" fmla="*/ 2478 w 9511"/>
              <a:gd name="connsiteY128" fmla="*/ 8349 h 10000"/>
              <a:gd name="connsiteX129" fmla="*/ 2669 w 9511"/>
              <a:gd name="connsiteY129" fmla="*/ 8283 h 10000"/>
              <a:gd name="connsiteX130" fmla="*/ 2569 w 9511"/>
              <a:gd name="connsiteY130" fmla="*/ 7977 h 10000"/>
              <a:gd name="connsiteX131" fmla="*/ 2354 w 9511"/>
              <a:gd name="connsiteY131" fmla="*/ 7900 h 10000"/>
              <a:gd name="connsiteX132" fmla="*/ 2257 w 9511"/>
              <a:gd name="connsiteY132" fmla="*/ 7848 h 10000"/>
              <a:gd name="connsiteX133" fmla="*/ 2109 w 9511"/>
              <a:gd name="connsiteY133" fmla="*/ 7900 h 10000"/>
              <a:gd name="connsiteX134" fmla="*/ 1796 w 9511"/>
              <a:gd name="connsiteY134" fmla="*/ 7817 h 10000"/>
              <a:gd name="connsiteX135" fmla="*/ 1549 w 9511"/>
              <a:gd name="connsiteY135" fmla="*/ 7508 h 10000"/>
              <a:gd name="connsiteX136" fmla="*/ 1350 w 9511"/>
              <a:gd name="connsiteY136" fmla="*/ 7411 h 10000"/>
              <a:gd name="connsiteX137" fmla="*/ 1267 w 9511"/>
              <a:gd name="connsiteY137" fmla="*/ 7136 h 10000"/>
              <a:gd name="connsiteX138" fmla="*/ 1082 w 9511"/>
              <a:gd name="connsiteY138" fmla="*/ 7106 h 10000"/>
              <a:gd name="connsiteX139" fmla="*/ 912 w 9511"/>
              <a:gd name="connsiteY139" fmla="*/ 7199 h 10000"/>
              <a:gd name="connsiteX140" fmla="*/ 813 w 9511"/>
              <a:gd name="connsiteY140" fmla="*/ 7249 h 10000"/>
              <a:gd name="connsiteX141" fmla="*/ 763 w 9511"/>
              <a:gd name="connsiteY141" fmla="*/ 7121 h 10000"/>
              <a:gd name="connsiteX142" fmla="*/ 666 w 9511"/>
              <a:gd name="connsiteY142" fmla="*/ 7007 h 10000"/>
              <a:gd name="connsiteX143" fmla="*/ 912 w 9511"/>
              <a:gd name="connsiteY143" fmla="*/ 6976 h 10000"/>
              <a:gd name="connsiteX144" fmla="*/ 894 w 9511"/>
              <a:gd name="connsiteY144" fmla="*/ 6893 h 10000"/>
              <a:gd name="connsiteX145" fmla="*/ 835 w 9511"/>
              <a:gd name="connsiteY145" fmla="*/ 6845 h 10000"/>
              <a:gd name="connsiteX146" fmla="*/ 763 w 9511"/>
              <a:gd name="connsiteY146" fmla="*/ 6780 h 10000"/>
              <a:gd name="connsiteX147" fmla="*/ 624 w 9511"/>
              <a:gd name="connsiteY147" fmla="*/ 6458 h 10000"/>
              <a:gd name="connsiteX148" fmla="*/ 444 w 9511"/>
              <a:gd name="connsiteY148" fmla="*/ 6280 h 10000"/>
              <a:gd name="connsiteX149" fmla="*/ 260 w 9511"/>
              <a:gd name="connsiteY149" fmla="*/ 6280 h 10000"/>
              <a:gd name="connsiteX150" fmla="*/ 55 w 9511"/>
              <a:gd name="connsiteY150" fmla="*/ 6280 h 10000"/>
              <a:gd name="connsiteX151" fmla="*/ 0 w 9511"/>
              <a:gd name="connsiteY151" fmla="*/ 6036 h 10000"/>
              <a:gd name="connsiteX152" fmla="*/ 114 w 9511"/>
              <a:gd name="connsiteY152" fmla="*/ 5876 h 10000"/>
              <a:gd name="connsiteX0" fmla="*/ 120 w 10000"/>
              <a:gd name="connsiteY0" fmla="*/ 5876 h 10000"/>
              <a:gd name="connsiteX1" fmla="*/ 212 w 10000"/>
              <a:gd name="connsiteY1" fmla="*/ 5582 h 10000"/>
              <a:gd name="connsiteX2" fmla="*/ 351 w 10000"/>
              <a:gd name="connsiteY2" fmla="*/ 5325 h 10000"/>
              <a:gd name="connsiteX3" fmla="*/ 242 w 10000"/>
              <a:gd name="connsiteY3" fmla="*/ 5017 h 10000"/>
              <a:gd name="connsiteX4" fmla="*/ 242 w 10000"/>
              <a:gd name="connsiteY4" fmla="*/ 4838 h 10000"/>
              <a:gd name="connsiteX5" fmla="*/ 736 w 10000"/>
              <a:gd name="connsiteY5" fmla="*/ 4756 h 10000"/>
              <a:gd name="connsiteX6" fmla="*/ 386 w 10000"/>
              <a:gd name="connsiteY6" fmla="*/ 4661 h 10000"/>
              <a:gd name="connsiteX7" fmla="*/ 390 w 10000"/>
              <a:gd name="connsiteY7" fmla="*/ 4531 h 10000"/>
              <a:gd name="connsiteX8" fmla="*/ 173 w 10000"/>
              <a:gd name="connsiteY8" fmla="*/ 4565 h 10000"/>
              <a:gd name="connsiteX9" fmla="*/ 1005 w 10000"/>
              <a:gd name="connsiteY9" fmla="*/ 3850 h 10000"/>
              <a:gd name="connsiteX10" fmla="*/ 636 w 10000"/>
              <a:gd name="connsiteY10" fmla="*/ 3108 h 10000"/>
              <a:gd name="connsiteX11" fmla="*/ 736 w 10000"/>
              <a:gd name="connsiteY11" fmla="*/ 2752 h 10000"/>
              <a:gd name="connsiteX12" fmla="*/ 515 w 10000"/>
              <a:gd name="connsiteY12" fmla="*/ 2348 h 10000"/>
              <a:gd name="connsiteX13" fmla="*/ 690 w 10000"/>
              <a:gd name="connsiteY13" fmla="*/ 2120 h 10000"/>
              <a:gd name="connsiteX14" fmla="*/ 386 w 10000"/>
              <a:gd name="connsiteY14" fmla="*/ 1813 h 10000"/>
              <a:gd name="connsiteX15" fmla="*/ 467 w 10000"/>
              <a:gd name="connsiteY15" fmla="*/ 1555 h 10000"/>
              <a:gd name="connsiteX16" fmla="*/ 878 w 10000"/>
              <a:gd name="connsiteY16" fmla="*/ 1263 h 10000"/>
              <a:gd name="connsiteX17" fmla="*/ 1102 w 10000"/>
              <a:gd name="connsiteY17" fmla="*/ 1233 h 10000"/>
              <a:gd name="connsiteX18" fmla="*/ 1370 w 10000"/>
              <a:gd name="connsiteY18" fmla="*/ 1295 h 10000"/>
              <a:gd name="connsiteX19" fmla="*/ 1138 w 10000"/>
              <a:gd name="connsiteY19" fmla="*/ 1360 h 10000"/>
              <a:gd name="connsiteX20" fmla="*/ 1332 w 10000"/>
              <a:gd name="connsiteY20" fmla="*/ 1472 h 10000"/>
              <a:gd name="connsiteX21" fmla="*/ 1965 w 10000"/>
              <a:gd name="connsiteY21" fmla="*/ 1505 h 10000"/>
              <a:gd name="connsiteX22" fmla="*/ 3125 w 10000"/>
              <a:gd name="connsiteY22" fmla="*/ 2107 h 10000"/>
              <a:gd name="connsiteX23" fmla="*/ 3141 w 10000"/>
              <a:gd name="connsiteY23" fmla="*/ 2394 h 10000"/>
              <a:gd name="connsiteX24" fmla="*/ 2653 w 10000"/>
              <a:gd name="connsiteY24" fmla="*/ 2670 h 10000"/>
              <a:gd name="connsiteX25" fmla="*/ 1102 w 10000"/>
              <a:gd name="connsiteY25" fmla="*/ 2298 h 10000"/>
              <a:gd name="connsiteX26" fmla="*/ 1740 w 10000"/>
              <a:gd name="connsiteY26" fmla="*/ 2734 h 10000"/>
              <a:gd name="connsiteX27" fmla="*/ 1726 w 10000"/>
              <a:gd name="connsiteY27" fmla="*/ 3233 h 10000"/>
              <a:gd name="connsiteX28" fmla="*/ 2332 w 10000"/>
              <a:gd name="connsiteY28" fmla="*/ 3479 h 10000"/>
              <a:gd name="connsiteX29" fmla="*/ 2507 w 10000"/>
              <a:gd name="connsiteY29" fmla="*/ 3447 h 10000"/>
              <a:gd name="connsiteX30" fmla="*/ 2417 w 10000"/>
              <a:gd name="connsiteY30" fmla="*/ 3233 h 10000"/>
              <a:gd name="connsiteX31" fmla="*/ 2129 w 10000"/>
              <a:gd name="connsiteY31" fmla="*/ 3157 h 10000"/>
              <a:gd name="connsiteX32" fmla="*/ 2207 w 10000"/>
              <a:gd name="connsiteY32" fmla="*/ 2976 h 10000"/>
              <a:gd name="connsiteX33" fmla="*/ 2475 w 10000"/>
              <a:gd name="connsiteY33" fmla="*/ 3173 h 10000"/>
              <a:gd name="connsiteX34" fmla="*/ 3086 w 10000"/>
              <a:gd name="connsiteY34" fmla="*/ 3233 h 10000"/>
              <a:gd name="connsiteX35" fmla="*/ 2829 w 10000"/>
              <a:gd name="connsiteY35" fmla="*/ 2831 h 10000"/>
              <a:gd name="connsiteX36" fmla="*/ 3394 w 10000"/>
              <a:gd name="connsiteY36" fmla="*/ 2508 h 10000"/>
              <a:gd name="connsiteX37" fmla="*/ 3792 w 10000"/>
              <a:gd name="connsiteY37" fmla="*/ 2734 h 10000"/>
              <a:gd name="connsiteX38" fmla="*/ 3768 w 10000"/>
              <a:gd name="connsiteY38" fmla="*/ 1847 h 10000"/>
              <a:gd name="connsiteX39" fmla="*/ 3618 w 10000"/>
              <a:gd name="connsiteY39" fmla="*/ 1701 h 10000"/>
              <a:gd name="connsiteX40" fmla="*/ 4279 w 10000"/>
              <a:gd name="connsiteY40" fmla="*/ 1910 h 10000"/>
              <a:gd name="connsiteX41" fmla="*/ 4337 w 10000"/>
              <a:gd name="connsiteY41" fmla="*/ 2005 h 10000"/>
              <a:gd name="connsiteX42" fmla="*/ 3960 w 10000"/>
              <a:gd name="connsiteY42" fmla="*/ 2168 h 10000"/>
              <a:gd name="connsiteX43" fmla="*/ 4337 w 10000"/>
              <a:gd name="connsiteY43" fmla="*/ 2459 h 10000"/>
              <a:gd name="connsiteX44" fmla="*/ 4636 w 10000"/>
              <a:gd name="connsiteY44" fmla="*/ 2120 h 10000"/>
              <a:gd name="connsiteX45" fmla="*/ 5884 w 10000"/>
              <a:gd name="connsiteY45" fmla="*/ 1587 h 10000"/>
              <a:gd name="connsiteX46" fmla="*/ 6083 w 10000"/>
              <a:gd name="connsiteY46" fmla="*/ 1570 h 10000"/>
              <a:gd name="connsiteX47" fmla="*/ 5884 w 10000"/>
              <a:gd name="connsiteY47" fmla="*/ 1650 h 10000"/>
              <a:gd name="connsiteX48" fmla="*/ 6496 w 10000"/>
              <a:gd name="connsiteY48" fmla="*/ 3835 h 10000"/>
              <a:gd name="connsiteX49" fmla="*/ 7003 w 10000"/>
              <a:gd name="connsiteY49" fmla="*/ 1570 h 10000"/>
              <a:gd name="connsiteX50" fmla="*/ 7214 w 10000"/>
              <a:gd name="connsiteY50" fmla="*/ 1813 h 10000"/>
              <a:gd name="connsiteX51" fmla="*/ 7427 w 10000"/>
              <a:gd name="connsiteY51" fmla="*/ 1635 h 10000"/>
              <a:gd name="connsiteX52" fmla="*/ 7307 w 10000"/>
              <a:gd name="connsiteY52" fmla="*/ 1343 h 10000"/>
              <a:gd name="connsiteX53" fmla="*/ 7435 w 10000"/>
              <a:gd name="connsiteY53" fmla="*/ 1248 h 10000"/>
              <a:gd name="connsiteX54" fmla="*/ 8139 w 10000"/>
              <a:gd name="connsiteY54" fmla="*/ 1393 h 10000"/>
              <a:gd name="connsiteX55" fmla="*/ 9052 w 10000"/>
              <a:gd name="connsiteY55" fmla="*/ 1892 h 10000"/>
              <a:gd name="connsiteX56" fmla="*/ 9229 w 10000"/>
              <a:gd name="connsiteY56" fmla="*/ 1650 h 10000"/>
              <a:gd name="connsiteX57" fmla="*/ 9035 w 10000"/>
              <a:gd name="connsiteY57" fmla="*/ 1393 h 10000"/>
              <a:gd name="connsiteX58" fmla="*/ 8748 w 10000"/>
              <a:gd name="connsiteY58" fmla="*/ 1327 h 10000"/>
              <a:gd name="connsiteX59" fmla="*/ 8859 w 10000"/>
              <a:gd name="connsiteY59" fmla="*/ 923 h 10000"/>
              <a:gd name="connsiteX60" fmla="*/ 8665 w 10000"/>
              <a:gd name="connsiteY60" fmla="*/ 873 h 10000"/>
              <a:gd name="connsiteX61" fmla="*/ 8730 w 10000"/>
              <a:gd name="connsiteY61" fmla="*/ 679 h 10000"/>
              <a:gd name="connsiteX62" fmla="*/ 9058 w 10000"/>
              <a:gd name="connsiteY62" fmla="*/ 486 h 10000"/>
              <a:gd name="connsiteX63" fmla="*/ 9290 w 10000"/>
              <a:gd name="connsiteY63" fmla="*/ 0 h 10000"/>
              <a:gd name="connsiteX64" fmla="*/ 9760 w 10000"/>
              <a:gd name="connsiteY64" fmla="*/ 16 h 10000"/>
              <a:gd name="connsiteX65" fmla="*/ 10000 w 10000"/>
              <a:gd name="connsiteY65" fmla="*/ 80 h 10000"/>
              <a:gd name="connsiteX66" fmla="*/ 8214 w 10000"/>
              <a:gd name="connsiteY66" fmla="*/ 6519 h 10000"/>
              <a:gd name="connsiteX67" fmla="*/ 7708 w 10000"/>
              <a:gd name="connsiteY67" fmla="*/ 6260 h 10000"/>
              <a:gd name="connsiteX68" fmla="*/ 7214 w 10000"/>
              <a:gd name="connsiteY68" fmla="*/ 6458 h 10000"/>
              <a:gd name="connsiteX69" fmla="*/ 7093 w 10000"/>
              <a:gd name="connsiteY69" fmla="*/ 6390 h 10000"/>
              <a:gd name="connsiteX70" fmla="*/ 6620 w 10000"/>
              <a:gd name="connsiteY70" fmla="*/ 3850 h 10000"/>
              <a:gd name="connsiteX71" fmla="*/ 6848 w 10000"/>
              <a:gd name="connsiteY71" fmla="*/ 6554 h 10000"/>
              <a:gd name="connsiteX72" fmla="*/ 6388 w 10000"/>
              <a:gd name="connsiteY72" fmla="*/ 6618 h 10000"/>
              <a:gd name="connsiteX73" fmla="*/ 6219 w 10000"/>
              <a:gd name="connsiteY73" fmla="*/ 6554 h 10000"/>
              <a:gd name="connsiteX74" fmla="*/ 6171 w 10000"/>
              <a:gd name="connsiteY74" fmla="*/ 6618 h 10000"/>
              <a:gd name="connsiteX75" fmla="*/ 6418 w 10000"/>
              <a:gd name="connsiteY75" fmla="*/ 6862 h 10000"/>
              <a:gd name="connsiteX76" fmla="*/ 6248 w 10000"/>
              <a:gd name="connsiteY76" fmla="*/ 7007 h 10000"/>
              <a:gd name="connsiteX77" fmla="*/ 6262 w 10000"/>
              <a:gd name="connsiteY77" fmla="*/ 7216 h 10000"/>
              <a:gd name="connsiteX78" fmla="*/ 6523 w 10000"/>
              <a:gd name="connsiteY78" fmla="*/ 7233 h 10000"/>
              <a:gd name="connsiteX79" fmla="*/ 6628 w 10000"/>
              <a:gd name="connsiteY79" fmla="*/ 7429 h 10000"/>
              <a:gd name="connsiteX80" fmla="*/ 6569 w 10000"/>
              <a:gd name="connsiteY80" fmla="*/ 7571 h 10000"/>
              <a:gd name="connsiteX81" fmla="*/ 6388 w 10000"/>
              <a:gd name="connsiteY81" fmla="*/ 7475 h 10000"/>
              <a:gd name="connsiteX82" fmla="*/ 6219 w 10000"/>
              <a:gd name="connsiteY82" fmla="*/ 7555 h 10000"/>
              <a:gd name="connsiteX83" fmla="*/ 6083 w 10000"/>
              <a:gd name="connsiteY83" fmla="*/ 7475 h 10000"/>
              <a:gd name="connsiteX84" fmla="*/ 6012 w 10000"/>
              <a:gd name="connsiteY84" fmla="*/ 7346 h 10000"/>
              <a:gd name="connsiteX85" fmla="*/ 5843 w 10000"/>
              <a:gd name="connsiteY85" fmla="*/ 7429 h 10000"/>
              <a:gd name="connsiteX86" fmla="*/ 5690 w 10000"/>
              <a:gd name="connsiteY86" fmla="*/ 7346 h 10000"/>
              <a:gd name="connsiteX87" fmla="*/ 5561 w 10000"/>
              <a:gd name="connsiteY87" fmla="*/ 7475 h 10000"/>
              <a:gd name="connsiteX88" fmla="*/ 5361 w 10000"/>
              <a:gd name="connsiteY88" fmla="*/ 7490 h 10000"/>
              <a:gd name="connsiteX89" fmla="*/ 5227 w 10000"/>
              <a:gd name="connsiteY89" fmla="*/ 7346 h 10000"/>
              <a:gd name="connsiteX90" fmla="*/ 4529 w 10000"/>
              <a:gd name="connsiteY90" fmla="*/ 7297 h 10000"/>
              <a:gd name="connsiteX91" fmla="*/ 4444 w 10000"/>
              <a:gd name="connsiteY91" fmla="*/ 7379 h 10000"/>
              <a:gd name="connsiteX92" fmla="*/ 4380 w 10000"/>
              <a:gd name="connsiteY92" fmla="*/ 7379 h 10000"/>
              <a:gd name="connsiteX93" fmla="*/ 4260 w 10000"/>
              <a:gd name="connsiteY93" fmla="*/ 7541 h 10000"/>
              <a:gd name="connsiteX94" fmla="*/ 4279 w 10000"/>
              <a:gd name="connsiteY94" fmla="*/ 7702 h 10000"/>
              <a:gd name="connsiteX95" fmla="*/ 4203 w 10000"/>
              <a:gd name="connsiteY95" fmla="*/ 7702 h 10000"/>
              <a:gd name="connsiteX96" fmla="*/ 4142 w 10000"/>
              <a:gd name="connsiteY96" fmla="*/ 7571 h 10000"/>
              <a:gd name="connsiteX97" fmla="*/ 4045 w 10000"/>
              <a:gd name="connsiteY97" fmla="*/ 7589 h 10000"/>
              <a:gd name="connsiteX98" fmla="*/ 4014 w 10000"/>
              <a:gd name="connsiteY98" fmla="*/ 8058 h 10000"/>
              <a:gd name="connsiteX99" fmla="*/ 4126 w 10000"/>
              <a:gd name="connsiteY99" fmla="*/ 8204 h 10000"/>
              <a:gd name="connsiteX100" fmla="*/ 4126 w 10000"/>
              <a:gd name="connsiteY100" fmla="*/ 8333 h 10000"/>
              <a:gd name="connsiteX101" fmla="*/ 4233 w 10000"/>
              <a:gd name="connsiteY101" fmla="*/ 8317 h 10000"/>
              <a:gd name="connsiteX102" fmla="*/ 4380 w 10000"/>
              <a:gd name="connsiteY102" fmla="*/ 8250 h 10000"/>
              <a:gd name="connsiteX103" fmla="*/ 4513 w 10000"/>
              <a:gd name="connsiteY103" fmla="*/ 8463 h 10000"/>
              <a:gd name="connsiteX104" fmla="*/ 4606 w 10000"/>
              <a:gd name="connsiteY104" fmla="*/ 8593 h 10000"/>
              <a:gd name="connsiteX105" fmla="*/ 4700 w 10000"/>
              <a:gd name="connsiteY105" fmla="*/ 8770 h 10000"/>
              <a:gd name="connsiteX106" fmla="*/ 4867 w 10000"/>
              <a:gd name="connsiteY106" fmla="*/ 8800 h 10000"/>
              <a:gd name="connsiteX107" fmla="*/ 4655 w 10000"/>
              <a:gd name="connsiteY107" fmla="*/ 8949 h 10000"/>
              <a:gd name="connsiteX108" fmla="*/ 4513 w 10000"/>
              <a:gd name="connsiteY108" fmla="*/ 8819 h 10000"/>
              <a:gd name="connsiteX109" fmla="*/ 4360 w 10000"/>
              <a:gd name="connsiteY109" fmla="*/ 9352 h 10000"/>
              <a:gd name="connsiteX110" fmla="*/ 4540 w 10000"/>
              <a:gd name="connsiteY110" fmla="*/ 9483 h 10000"/>
              <a:gd name="connsiteX111" fmla="*/ 4700 w 10000"/>
              <a:gd name="connsiteY111" fmla="*/ 10000 h 10000"/>
              <a:gd name="connsiteX112" fmla="*/ 4559 w 10000"/>
              <a:gd name="connsiteY112" fmla="*/ 9903 h 10000"/>
              <a:gd name="connsiteX113" fmla="*/ 4411 w 10000"/>
              <a:gd name="connsiteY113" fmla="*/ 9854 h 10000"/>
              <a:gd name="connsiteX114" fmla="*/ 4233 w 10000"/>
              <a:gd name="connsiteY114" fmla="*/ 9823 h 10000"/>
              <a:gd name="connsiteX115" fmla="*/ 4126 w 10000"/>
              <a:gd name="connsiteY115" fmla="*/ 9772 h 10000"/>
              <a:gd name="connsiteX116" fmla="*/ 3999 w 10000"/>
              <a:gd name="connsiteY116" fmla="*/ 9740 h 10000"/>
              <a:gd name="connsiteX117" fmla="*/ 3899 w 10000"/>
              <a:gd name="connsiteY117" fmla="*/ 9564 h 10000"/>
              <a:gd name="connsiteX118" fmla="*/ 3678 w 10000"/>
              <a:gd name="connsiteY118" fmla="*/ 9677 h 10000"/>
              <a:gd name="connsiteX119" fmla="*/ 3469 w 10000"/>
              <a:gd name="connsiteY119" fmla="*/ 9662 h 10000"/>
              <a:gd name="connsiteX120" fmla="*/ 3335 w 10000"/>
              <a:gd name="connsiteY120" fmla="*/ 9515 h 10000"/>
              <a:gd name="connsiteX121" fmla="*/ 2992 w 10000"/>
              <a:gd name="connsiteY121" fmla="*/ 9367 h 10000"/>
              <a:gd name="connsiteX122" fmla="*/ 2634 w 10000"/>
              <a:gd name="connsiteY122" fmla="*/ 9384 h 10000"/>
              <a:gd name="connsiteX123" fmla="*/ 2266 w 10000"/>
              <a:gd name="connsiteY123" fmla="*/ 9143 h 10000"/>
              <a:gd name="connsiteX124" fmla="*/ 2564 w 10000"/>
              <a:gd name="connsiteY124" fmla="*/ 8899 h 10000"/>
              <a:gd name="connsiteX125" fmla="*/ 2594 w 10000"/>
              <a:gd name="connsiteY125" fmla="*/ 8705 h 10000"/>
              <a:gd name="connsiteX126" fmla="*/ 2594 w 10000"/>
              <a:gd name="connsiteY126" fmla="*/ 8494 h 10000"/>
              <a:gd name="connsiteX127" fmla="*/ 2605 w 10000"/>
              <a:gd name="connsiteY127" fmla="*/ 8349 h 10000"/>
              <a:gd name="connsiteX128" fmla="*/ 2806 w 10000"/>
              <a:gd name="connsiteY128" fmla="*/ 8283 h 10000"/>
              <a:gd name="connsiteX129" fmla="*/ 2701 w 10000"/>
              <a:gd name="connsiteY129" fmla="*/ 7977 h 10000"/>
              <a:gd name="connsiteX130" fmla="*/ 2475 w 10000"/>
              <a:gd name="connsiteY130" fmla="*/ 7900 h 10000"/>
              <a:gd name="connsiteX131" fmla="*/ 2373 w 10000"/>
              <a:gd name="connsiteY131" fmla="*/ 7848 h 10000"/>
              <a:gd name="connsiteX132" fmla="*/ 2217 w 10000"/>
              <a:gd name="connsiteY132" fmla="*/ 7900 h 10000"/>
              <a:gd name="connsiteX133" fmla="*/ 1888 w 10000"/>
              <a:gd name="connsiteY133" fmla="*/ 7817 h 10000"/>
              <a:gd name="connsiteX134" fmla="*/ 1629 w 10000"/>
              <a:gd name="connsiteY134" fmla="*/ 7508 h 10000"/>
              <a:gd name="connsiteX135" fmla="*/ 1419 w 10000"/>
              <a:gd name="connsiteY135" fmla="*/ 7411 h 10000"/>
              <a:gd name="connsiteX136" fmla="*/ 1332 w 10000"/>
              <a:gd name="connsiteY136" fmla="*/ 7136 h 10000"/>
              <a:gd name="connsiteX137" fmla="*/ 1138 w 10000"/>
              <a:gd name="connsiteY137" fmla="*/ 7106 h 10000"/>
              <a:gd name="connsiteX138" fmla="*/ 959 w 10000"/>
              <a:gd name="connsiteY138" fmla="*/ 7199 h 10000"/>
              <a:gd name="connsiteX139" fmla="*/ 855 w 10000"/>
              <a:gd name="connsiteY139" fmla="*/ 7249 h 10000"/>
              <a:gd name="connsiteX140" fmla="*/ 802 w 10000"/>
              <a:gd name="connsiteY140" fmla="*/ 7121 h 10000"/>
              <a:gd name="connsiteX141" fmla="*/ 700 w 10000"/>
              <a:gd name="connsiteY141" fmla="*/ 7007 h 10000"/>
              <a:gd name="connsiteX142" fmla="*/ 959 w 10000"/>
              <a:gd name="connsiteY142" fmla="*/ 6976 h 10000"/>
              <a:gd name="connsiteX143" fmla="*/ 940 w 10000"/>
              <a:gd name="connsiteY143" fmla="*/ 6893 h 10000"/>
              <a:gd name="connsiteX144" fmla="*/ 878 w 10000"/>
              <a:gd name="connsiteY144" fmla="*/ 6845 h 10000"/>
              <a:gd name="connsiteX145" fmla="*/ 802 w 10000"/>
              <a:gd name="connsiteY145" fmla="*/ 6780 h 10000"/>
              <a:gd name="connsiteX146" fmla="*/ 656 w 10000"/>
              <a:gd name="connsiteY146" fmla="*/ 6458 h 10000"/>
              <a:gd name="connsiteX147" fmla="*/ 467 w 10000"/>
              <a:gd name="connsiteY147" fmla="*/ 6280 h 10000"/>
              <a:gd name="connsiteX148" fmla="*/ 273 w 10000"/>
              <a:gd name="connsiteY148" fmla="*/ 6280 h 10000"/>
              <a:gd name="connsiteX149" fmla="*/ 58 w 10000"/>
              <a:gd name="connsiteY149" fmla="*/ 6280 h 10000"/>
              <a:gd name="connsiteX150" fmla="*/ 0 w 10000"/>
              <a:gd name="connsiteY150" fmla="*/ 6036 h 10000"/>
              <a:gd name="connsiteX151" fmla="*/ 120 w 10000"/>
              <a:gd name="connsiteY151" fmla="*/ 5876 h 10000"/>
              <a:gd name="connsiteX0" fmla="*/ 120 w 9760"/>
              <a:gd name="connsiteY0" fmla="*/ 5876 h 10000"/>
              <a:gd name="connsiteX1" fmla="*/ 212 w 9760"/>
              <a:gd name="connsiteY1" fmla="*/ 5582 h 10000"/>
              <a:gd name="connsiteX2" fmla="*/ 351 w 9760"/>
              <a:gd name="connsiteY2" fmla="*/ 5325 h 10000"/>
              <a:gd name="connsiteX3" fmla="*/ 242 w 9760"/>
              <a:gd name="connsiteY3" fmla="*/ 5017 h 10000"/>
              <a:gd name="connsiteX4" fmla="*/ 242 w 9760"/>
              <a:gd name="connsiteY4" fmla="*/ 4838 h 10000"/>
              <a:gd name="connsiteX5" fmla="*/ 736 w 9760"/>
              <a:gd name="connsiteY5" fmla="*/ 4756 h 10000"/>
              <a:gd name="connsiteX6" fmla="*/ 386 w 9760"/>
              <a:gd name="connsiteY6" fmla="*/ 4661 h 10000"/>
              <a:gd name="connsiteX7" fmla="*/ 390 w 9760"/>
              <a:gd name="connsiteY7" fmla="*/ 4531 h 10000"/>
              <a:gd name="connsiteX8" fmla="*/ 173 w 9760"/>
              <a:gd name="connsiteY8" fmla="*/ 4565 h 10000"/>
              <a:gd name="connsiteX9" fmla="*/ 1005 w 9760"/>
              <a:gd name="connsiteY9" fmla="*/ 3850 h 10000"/>
              <a:gd name="connsiteX10" fmla="*/ 636 w 9760"/>
              <a:gd name="connsiteY10" fmla="*/ 3108 h 10000"/>
              <a:gd name="connsiteX11" fmla="*/ 736 w 9760"/>
              <a:gd name="connsiteY11" fmla="*/ 2752 h 10000"/>
              <a:gd name="connsiteX12" fmla="*/ 515 w 9760"/>
              <a:gd name="connsiteY12" fmla="*/ 2348 h 10000"/>
              <a:gd name="connsiteX13" fmla="*/ 690 w 9760"/>
              <a:gd name="connsiteY13" fmla="*/ 2120 h 10000"/>
              <a:gd name="connsiteX14" fmla="*/ 386 w 9760"/>
              <a:gd name="connsiteY14" fmla="*/ 1813 h 10000"/>
              <a:gd name="connsiteX15" fmla="*/ 467 w 9760"/>
              <a:gd name="connsiteY15" fmla="*/ 1555 h 10000"/>
              <a:gd name="connsiteX16" fmla="*/ 878 w 9760"/>
              <a:gd name="connsiteY16" fmla="*/ 1263 h 10000"/>
              <a:gd name="connsiteX17" fmla="*/ 1102 w 9760"/>
              <a:gd name="connsiteY17" fmla="*/ 1233 h 10000"/>
              <a:gd name="connsiteX18" fmla="*/ 1370 w 9760"/>
              <a:gd name="connsiteY18" fmla="*/ 1295 h 10000"/>
              <a:gd name="connsiteX19" fmla="*/ 1138 w 9760"/>
              <a:gd name="connsiteY19" fmla="*/ 1360 h 10000"/>
              <a:gd name="connsiteX20" fmla="*/ 1332 w 9760"/>
              <a:gd name="connsiteY20" fmla="*/ 1472 h 10000"/>
              <a:gd name="connsiteX21" fmla="*/ 1965 w 9760"/>
              <a:gd name="connsiteY21" fmla="*/ 1505 h 10000"/>
              <a:gd name="connsiteX22" fmla="*/ 3125 w 9760"/>
              <a:gd name="connsiteY22" fmla="*/ 2107 h 10000"/>
              <a:gd name="connsiteX23" fmla="*/ 3141 w 9760"/>
              <a:gd name="connsiteY23" fmla="*/ 2394 h 10000"/>
              <a:gd name="connsiteX24" fmla="*/ 2653 w 9760"/>
              <a:gd name="connsiteY24" fmla="*/ 2670 h 10000"/>
              <a:gd name="connsiteX25" fmla="*/ 1102 w 9760"/>
              <a:gd name="connsiteY25" fmla="*/ 2298 h 10000"/>
              <a:gd name="connsiteX26" fmla="*/ 1740 w 9760"/>
              <a:gd name="connsiteY26" fmla="*/ 2734 h 10000"/>
              <a:gd name="connsiteX27" fmla="*/ 1726 w 9760"/>
              <a:gd name="connsiteY27" fmla="*/ 3233 h 10000"/>
              <a:gd name="connsiteX28" fmla="*/ 2332 w 9760"/>
              <a:gd name="connsiteY28" fmla="*/ 3479 h 10000"/>
              <a:gd name="connsiteX29" fmla="*/ 2507 w 9760"/>
              <a:gd name="connsiteY29" fmla="*/ 3447 h 10000"/>
              <a:gd name="connsiteX30" fmla="*/ 2417 w 9760"/>
              <a:gd name="connsiteY30" fmla="*/ 3233 h 10000"/>
              <a:gd name="connsiteX31" fmla="*/ 2129 w 9760"/>
              <a:gd name="connsiteY31" fmla="*/ 3157 h 10000"/>
              <a:gd name="connsiteX32" fmla="*/ 2207 w 9760"/>
              <a:gd name="connsiteY32" fmla="*/ 2976 h 10000"/>
              <a:gd name="connsiteX33" fmla="*/ 2475 w 9760"/>
              <a:gd name="connsiteY33" fmla="*/ 3173 h 10000"/>
              <a:gd name="connsiteX34" fmla="*/ 3086 w 9760"/>
              <a:gd name="connsiteY34" fmla="*/ 3233 h 10000"/>
              <a:gd name="connsiteX35" fmla="*/ 2829 w 9760"/>
              <a:gd name="connsiteY35" fmla="*/ 2831 h 10000"/>
              <a:gd name="connsiteX36" fmla="*/ 3394 w 9760"/>
              <a:gd name="connsiteY36" fmla="*/ 2508 h 10000"/>
              <a:gd name="connsiteX37" fmla="*/ 3792 w 9760"/>
              <a:gd name="connsiteY37" fmla="*/ 2734 h 10000"/>
              <a:gd name="connsiteX38" fmla="*/ 3768 w 9760"/>
              <a:gd name="connsiteY38" fmla="*/ 1847 h 10000"/>
              <a:gd name="connsiteX39" fmla="*/ 3618 w 9760"/>
              <a:gd name="connsiteY39" fmla="*/ 1701 h 10000"/>
              <a:gd name="connsiteX40" fmla="*/ 4279 w 9760"/>
              <a:gd name="connsiteY40" fmla="*/ 1910 h 10000"/>
              <a:gd name="connsiteX41" fmla="*/ 4337 w 9760"/>
              <a:gd name="connsiteY41" fmla="*/ 2005 h 10000"/>
              <a:gd name="connsiteX42" fmla="*/ 3960 w 9760"/>
              <a:gd name="connsiteY42" fmla="*/ 2168 h 10000"/>
              <a:gd name="connsiteX43" fmla="*/ 4337 w 9760"/>
              <a:gd name="connsiteY43" fmla="*/ 2459 h 10000"/>
              <a:gd name="connsiteX44" fmla="*/ 4636 w 9760"/>
              <a:gd name="connsiteY44" fmla="*/ 2120 h 10000"/>
              <a:gd name="connsiteX45" fmla="*/ 5884 w 9760"/>
              <a:gd name="connsiteY45" fmla="*/ 1587 h 10000"/>
              <a:gd name="connsiteX46" fmla="*/ 6083 w 9760"/>
              <a:gd name="connsiteY46" fmla="*/ 1570 h 10000"/>
              <a:gd name="connsiteX47" fmla="*/ 5884 w 9760"/>
              <a:gd name="connsiteY47" fmla="*/ 1650 h 10000"/>
              <a:gd name="connsiteX48" fmla="*/ 6496 w 9760"/>
              <a:gd name="connsiteY48" fmla="*/ 3835 h 10000"/>
              <a:gd name="connsiteX49" fmla="*/ 7003 w 9760"/>
              <a:gd name="connsiteY49" fmla="*/ 1570 h 10000"/>
              <a:gd name="connsiteX50" fmla="*/ 7214 w 9760"/>
              <a:gd name="connsiteY50" fmla="*/ 1813 h 10000"/>
              <a:gd name="connsiteX51" fmla="*/ 7427 w 9760"/>
              <a:gd name="connsiteY51" fmla="*/ 1635 h 10000"/>
              <a:gd name="connsiteX52" fmla="*/ 7307 w 9760"/>
              <a:gd name="connsiteY52" fmla="*/ 1343 h 10000"/>
              <a:gd name="connsiteX53" fmla="*/ 7435 w 9760"/>
              <a:gd name="connsiteY53" fmla="*/ 1248 h 10000"/>
              <a:gd name="connsiteX54" fmla="*/ 8139 w 9760"/>
              <a:gd name="connsiteY54" fmla="*/ 1393 h 10000"/>
              <a:gd name="connsiteX55" fmla="*/ 9052 w 9760"/>
              <a:gd name="connsiteY55" fmla="*/ 1892 h 10000"/>
              <a:gd name="connsiteX56" fmla="*/ 9229 w 9760"/>
              <a:gd name="connsiteY56" fmla="*/ 1650 h 10000"/>
              <a:gd name="connsiteX57" fmla="*/ 9035 w 9760"/>
              <a:gd name="connsiteY57" fmla="*/ 1393 h 10000"/>
              <a:gd name="connsiteX58" fmla="*/ 8748 w 9760"/>
              <a:gd name="connsiteY58" fmla="*/ 1327 h 10000"/>
              <a:gd name="connsiteX59" fmla="*/ 8859 w 9760"/>
              <a:gd name="connsiteY59" fmla="*/ 923 h 10000"/>
              <a:gd name="connsiteX60" fmla="*/ 8665 w 9760"/>
              <a:gd name="connsiteY60" fmla="*/ 873 h 10000"/>
              <a:gd name="connsiteX61" fmla="*/ 8730 w 9760"/>
              <a:gd name="connsiteY61" fmla="*/ 679 h 10000"/>
              <a:gd name="connsiteX62" fmla="*/ 9058 w 9760"/>
              <a:gd name="connsiteY62" fmla="*/ 486 h 10000"/>
              <a:gd name="connsiteX63" fmla="*/ 9290 w 9760"/>
              <a:gd name="connsiteY63" fmla="*/ 0 h 10000"/>
              <a:gd name="connsiteX64" fmla="*/ 9760 w 9760"/>
              <a:gd name="connsiteY64" fmla="*/ 16 h 10000"/>
              <a:gd name="connsiteX65" fmla="*/ 8214 w 9760"/>
              <a:gd name="connsiteY65" fmla="*/ 6519 h 10000"/>
              <a:gd name="connsiteX66" fmla="*/ 7708 w 9760"/>
              <a:gd name="connsiteY66" fmla="*/ 6260 h 10000"/>
              <a:gd name="connsiteX67" fmla="*/ 7214 w 9760"/>
              <a:gd name="connsiteY67" fmla="*/ 6458 h 10000"/>
              <a:gd name="connsiteX68" fmla="*/ 7093 w 9760"/>
              <a:gd name="connsiteY68" fmla="*/ 6390 h 10000"/>
              <a:gd name="connsiteX69" fmla="*/ 6620 w 9760"/>
              <a:gd name="connsiteY69" fmla="*/ 3850 h 10000"/>
              <a:gd name="connsiteX70" fmla="*/ 6848 w 9760"/>
              <a:gd name="connsiteY70" fmla="*/ 6554 h 10000"/>
              <a:gd name="connsiteX71" fmla="*/ 6388 w 9760"/>
              <a:gd name="connsiteY71" fmla="*/ 6618 h 10000"/>
              <a:gd name="connsiteX72" fmla="*/ 6219 w 9760"/>
              <a:gd name="connsiteY72" fmla="*/ 6554 h 10000"/>
              <a:gd name="connsiteX73" fmla="*/ 6171 w 9760"/>
              <a:gd name="connsiteY73" fmla="*/ 6618 h 10000"/>
              <a:gd name="connsiteX74" fmla="*/ 6418 w 9760"/>
              <a:gd name="connsiteY74" fmla="*/ 6862 h 10000"/>
              <a:gd name="connsiteX75" fmla="*/ 6248 w 9760"/>
              <a:gd name="connsiteY75" fmla="*/ 7007 h 10000"/>
              <a:gd name="connsiteX76" fmla="*/ 6262 w 9760"/>
              <a:gd name="connsiteY76" fmla="*/ 7216 h 10000"/>
              <a:gd name="connsiteX77" fmla="*/ 6523 w 9760"/>
              <a:gd name="connsiteY77" fmla="*/ 7233 h 10000"/>
              <a:gd name="connsiteX78" fmla="*/ 6628 w 9760"/>
              <a:gd name="connsiteY78" fmla="*/ 7429 h 10000"/>
              <a:gd name="connsiteX79" fmla="*/ 6569 w 9760"/>
              <a:gd name="connsiteY79" fmla="*/ 7571 h 10000"/>
              <a:gd name="connsiteX80" fmla="*/ 6388 w 9760"/>
              <a:gd name="connsiteY80" fmla="*/ 7475 h 10000"/>
              <a:gd name="connsiteX81" fmla="*/ 6219 w 9760"/>
              <a:gd name="connsiteY81" fmla="*/ 7555 h 10000"/>
              <a:gd name="connsiteX82" fmla="*/ 6083 w 9760"/>
              <a:gd name="connsiteY82" fmla="*/ 7475 h 10000"/>
              <a:gd name="connsiteX83" fmla="*/ 6012 w 9760"/>
              <a:gd name="connsiteY83" fmla="*/ 7346 h 10000"/>
              <a:gd name="connsiteX84" fmla="*/ 5843 w 9760"/>
              <a:gd name="connsiteY84" fmla="*/ 7429 h 10000"/>
              <a:gd name="connsiteX85" fmla="*/ 5690 w 9760"/>
              <a:gd name="connsiteY85" fmla="*/ 7346 h 10000"/>
              <a:gd name="connsiteX86" fmla="*/ 5561 w 9760"/>
              <a:gd name="connsiteY86" fmla="*/ 7475 h 10000"/>
              <a:gd name="connsiteX87" fmla="*/ 5361 w 9760"/>
              <a:gd name="connsiteY87" fmla="*/ 7490 h 10000"/>
              <a:gd name="connsiteX88" fmla="*/ 5227 w 9760"/>
              <a:gd name="connsiteY88" fmla="*/ 7346 h 10000"/>
              <a:gd name="connsiteX89" fmla="*/ 4529 w 9760"/>
              <a:gd name="connsiteY89" fmla="*/ 7297 h 10000"/>
              <a:gd name="connsiteX90" fmla="*/ 4444 w 9760"/>
              <a:gd name="connsiteY90" fmla="*/ 7379 h 10000"/>
              <a:gd name="connsiteX91" fmla="*/ 4380 w 9760"/>
              <a:gd name="connsiteY91" fmla="*/ 7379 h 10000"/>
              <a:gd name="connsiteX92" fmla="*/ 4260 w 9760"/>
              <a:gd name="connsiteY92" fmla="*/ 7541 h 10000"/>
              <a:gd name="connsiteX93" fmla="*/ 4279 w 9760"/>
              <a:gd name="connsiteY93" fmla="*/ 7702 h 10000"/>
              <a:gd name="connsiteX94" fmla="*/ 4203 w 9760"/>
              <a:gd name="connsiteY94" fmla="*/ 7702 h 10000"/>
              <a:gd name="connsiteX95" fmla="*/ 4142 w 9760"/>
              <a:gd name="connsiteY95" fmla="*/ 7571 h 10000"/>
              <a:gd name="connsiteX96" fmla="*/ 4045 w 9760"/>
              <a:gd name="connsiteY96" fmla="*/ 7589 h 10000"/>
              <a:gd name="connsiteX97" fmla="*/ 4014 w 9760"/>
              <a:gd name="connsiteY97" fmla="*/ 8058 h 10000"/>
              <a:gd name="connsiteX98" fmla="*/ 4126 w 9760"/>
              <a:gd name="connsiteY98" fmla="*/ 8204 h 10000"/>
              <a:gd name="connsiteX99" fmla="*/ 4126 w 9760"/>
              <a:gd name="connsiteY99" fmla="*/ 8333 h 10000"/>
              <a:gd name="connsiteX100" fmla="*/ 4233 w 9760"/>
              <a:gd name="connsiteY100" fmla="*/ 8317 h 10000"/>
              <a:gd name="connsiteX101" fmla="*/ 4380 w 9760"/>
              <a:gd name="connsiteY101" fmla="*/ 8250 h 10000"/>
              <a:gd name="connsiteX102" fmla="*/ 4513 w 9760"/>
              <a:gd name="connsiteY102" fmla="*/ 8463 h 10000"/>
              <a:gd name="connsiteX103" fmla="*/ 4606 w 9760"/>
              <a:gd name="connsiteY103" fmla="*/ 8593 h 10000"/>
              <a:gd name="connsiteX104" fmla="*/ 4700 w 9760"/>
              <a:gd name="connsiteY104" fmla="*/ 8770 h 10000"/>
              <a:gd name="connsiteX105" fmla="*/ 4867 w 9760"/>
              <a:gd name="connsiteY105" fmla="*/ 8800 h 10000"/>
              <a:gd name="connsiteX106" fmla="*/ 4655 w 9760"/>
              <a:gd name="connsiteY106" fmla="*/ 8949 h 10000"/>
              <a:gd name="connsiteX107" fmla="*/ 4513 w 9760"/>
              <a:gd name="connsiteY107" fmla="*/ 8819 h 10000"/>
              <a:gd name="connsiteX108" fmla="*/ 4360 w 9760"/>
              <a:gd name="connsiteY108" fmla="*/ 9352 h 10000"/>
              <a:gd name="connsiteX109" fmla="*/ 4540 w 9760"/>
              <a:gd name="connsiteY109" fmla="*/ 9483 h 10000"/>
              <a:gd name="connsiteX110" fmla="*/ 4700 w 9760"/>
              <a:gd name="connsiteY110" fmla="*/ 10000 h 10000"/>
              <a:gd name="connsiteX111" fmla="*/ 4559 w 9760"/>
              <a:gd name="connsiteY111" fmla="*/ 9903 h 10000"/>
              <a:gd name="connsiteX112" fmla="*/ 4411 w 9760"/>
              <a:gd name="connsiteY112" fmla="*/ 9854 h 10000"/>
              <a:gd name="connsiteX113" fmla="*/ 4233 w 9760"/>
              <a:gd name="connsiteY113" fmla="*/ 9823 h 10000"/>
              <a:gd name="connsiteX114" fmla="*/ 4126 w 9760"/>
              <a:gd name="connsiteY114" fmla="*/ 9772 h 10000"/>
              <a:gd name="connsiteX115" fmla="*/ 3999 w 9760"/>
              <a:gd name="connsiteY115" fmla="*/ 9740 h 10000"/>
              <a:gd name="connsiteX116" fmla="*/ 3899 w 9760"/>
              <a:gd name="connsiteY116" fmla="*/ 9564 h 10000"/>
              <a:gd name="connsiteX117" fmla="*/ 3678 w 9760"/>
              <a:gd name="connsiteY117" fmla="*/ 9677 h 10000"/>
              <a:gd name="connsiteX118" fmla="*/ 3469 w 9760"/>
              <a:gd name="connsiteY118" fmla="*/ 9662 h 10000"/>
              <a:gd name="connsiteX119" fmla="*/ 3335 w 9760"/>
              <a:gd name="connsiteY119" fmla="*/ 9515 h 10000"/>
              <a:gd name="connsiteX120" fmla="*/ 2992 w 9760"/>
              <a:gd name="connsiteY120" fmla="*/ 9367 h 10000"/>
              <a:gd name="connsiteX121" fmla="*/ 2634 w 9760"/>
              <a:gd name="connsiteY121" fmla="*/ 9384 h 10000"/>
              <a:gd name="connsiteX122" fmla="*/ 2266 w 9760"/>
              <a:gd name="connsiteY122" fmla="*/ 9143 h 10000"/>
              <a:gd name="connsiteX123" fmla="*/ 2564 w 9760"/>
              <a:gd name="connsiteY123" fmla="*/ 8899 h 10000"/>
              <a:gd name="connsiteX124" fmla="*/ 2594 w 9760"/>
              <a:gd name="connsiteY124" fmla="*/ 8705 h 10000"/>
              <a:gd name="connsiteX125" fmla="*/ 2594 w 9760"/>
              <a:gd name="connsiteY125" fmla="*/ 8494 h 10000"/>
              <a:gd name="connsiteX126" fmla="*/ 2605 w 9760"/>
              <a:gd name="connsiteY126" fmla="*/ 8349 h 10000"/>
              <a:gd name="connsiteX127" fmla="*/ 2806 w 9760"/>
              <a:gd name="connsiteY127" fmla="*/ 8283 h 10000"/>
              <a:gd name="connsiteX128" fmla="*/ 2701 w 9760"/>
              <a:gd name="connsiteY128" fmla="*/ 7977 h 10000"/>
              <a:gd name="connsiteX129" fmla="*/ 2475 w 9760"/>
              <a:gd name="connsiteY129" fmla="*/ 7900 h 10000"/>
              <a:gd name="connsiteX130" fmla="*/ 2373 w 9760"/>
              <a:gd name="connsiteY130" fmla="*/ 7848 h 10000"/>
              <a:gd name="connsiteX131" fmla="*/ 2217 w 9760"/>
              <a:gd name="connsiteY131" fmla="*/ 7900 h 10000"/>
              <a:gd name="connsiteX132" fmla="*/ 1888 w 9760"/>
              <a:gd name="connsiteY132" fmla="*/ 7817 h 10000"/>
              <a:gd name="connsiteX133" fmla="*/ 1629 w 9760"/>
              <a:gd name="connsiteY133" fmla="*/ 7508 h 10000"/>
              <a:gd name="connsiteX134" fmla="*/ 1419 w 9760"/>
              <a:gd name="connsiteY134" fmla="*/ 7411 h 10000"/>
              <a:gd name="connsiteX135" fmla="*/ 1332 w 9760"/>
              <a:gd name="connsiteY135" fmla="*/ 7136 h 10000"/>
              <a:gd name="connsiteX136" fmla="*/ 1138 w 9760"/>
              <a:gd name="connsiteY136" fmla="*/ 7106 h 10000"/>
              <a:gd name="connsiteX137" fmla="*/ 959 w 9760"/>
              <a:gd name="connsiteY137" fmla="*/ 7199 h 10000"/>
              <a:gd name="connsiteX138" fmla="*/ 855 w 9760"/>
              <a:gd name="connsiteY138" fmla="*/ 7249 h 10000"/>
              <a:gd name="connsiteX139" fmla="*/ 802 w 9760"/>
              <a:gd name="connsiteY139" fmla="*/ 7121 h 10000"/>
              <a:gd name="connsiteX140" fmla="*/ 700 w 9760"/>
              <a:gd name="connsiteY140" fmla="*/ 7007 h 10000"/>
              <a:gd name="connsiteX141" fmla="*/ 959 w 9760"/>
              <a:gd name="connsiteY141" fmla="*/ 6976 h 10000"/>
              <a:gd name="connsiteX142" fmla="*/ 940 w 9760"/>
              <a:gd name="connsiteY142" fmla="*/ 6893 h 10000"/>
              <a:gd name="connsiteX143" fmla="*/ 878 w 9760"/>
              <a:gd name="connsiteY143" fmla="*/ 6845 h 10000"/>
              <a:gd name="connsiteX144" fmla="*/ 802 w 9760"/>
              <a:gd name="connsiteY144" fmla="*/ 6780 h 10000"/>
              <a:gd name="connsiteX145" fmla="*/ 656 w 9760"/>
              <a:gd name="connsiteY145" fmla="*/ 6458 h 10000"/>
              <a:gd name="connsiteX146" fmla="*/ 467 w 9760"/>
              <a:gd name="connsiteY146" fmla="*/ 6280 h 10000"/>
              <a:gd name="connsiteX147" fmla="*/ 273 w 9760"/>
              <a:gd name="connsiteY147" fmla="*/ 6280 h 10000"/>
              <a:gd name="connsiteX148" fmla="*/ 58 w 9760"/>
              <a:gd name="connsiteY148" fmla="*/ 6280 h 10000"/>
              <a:gd name="connsiteX149" fmla="*/ 0 w 9760"/>
              <a:gd name="connsiteY149" fmla="*/ 6036 h 10000"/>
              <a:gd name="connsiteX150" fmla="*/ 120 w 9760"/>
              <a:gd name="connsiteY150" fmla="*/ 5876 h 10000"/>
              <a:gd name="connsiteX0" fmla="*/ 123 w 10019"/>
              <a:gd name="connsiteY0" fmla="*/ 6227 h 10351"/>
              <a:gd name="connsiteX1" fmla="*/ 217 w 10019"/>
              <a:gd name="connsiteY1" fmla="*/ 5933 h 10351"/>
              <a:gd name="connsiteX2" fmla="*/ 360 w 10019"/>
              <a:gd name="connsiteY2" fmla="*/ 5676 h 10351"/>
              <a:gd name="connsiteX3" fmla="*/ 248 w 10019"/>
              <a:gd name="connsiteY3" fmla="*/ 5368 h 10351"/>
              <a:gd name="connsiteX4" fmla="*/ 248 w 10019"/>
              <a:gd name="connsiteY4" fmla="*/ 5189 h 10351"/>
              <a:gd name="connsiteX5" fmla="*/ 754 w 10019"/>
              <a:gd name="connsiteY5" fmla="*/ 5107 h 10351"/>
              <a:gd name="connsiteX6" fmla="*/ 395 w 10019"/>
              <a:gd name="connsiteY6" fmla="*/ 5012 h 10351"/>
              <a:gd name="connsiteX7" fmla="*/ 400 w 10019"/>
              <a:gd name="connsiteY7" fmla="*/ 4882 h 10351"/>
              <a:gd name="connsiteX8" fmla="*/ 177 w 10019"/>
              <a:gd name="connsiteY8" fmla="*/ 4916 h 10351"/>
              <a:gd name="connsiteX9" fmla="*/ 1030 w 10019"/>
              <a:gd name="connsiteY9" fmla="*/ 4201 h 10351"/>
              <a:gd name="connsiteX10" fmla="*/ 652 w 10019"/>
              <a:gd name="connsiteY10" fmla="*/ 3459 h 10351"/>
              <a:gd name="connsiteX11" fmla="*/ 754 w 10019"/>
              <a:gd name="connsiteY11" fmla="*/ 3103 h 10351"/>
              <a:gd name="connsiteX12" fmla="*/ 528 w 10019"/>
              <a:gd name="connsiteY12" fmla="*/ 2699 h 10351"/>
              <a:gd name="connsiteX13" fmla="*/ 707 w 10019"/>
              <a:gd name="connsiteY13" fmla="*/ 2471 h 10351"/>
              <a:gd name="connsiteX14" fmla="*/ 395 w 10019"/>
              <a:gd name="connsiteY14" fmla="*/ 2164 h 10351"/>
              <a:gd name="connsiteX15" fmla="*/ 478 w 10019"/>
              <a:gd name="connsiteY15" fmla="*/ 1906 h 10351"/>
              <a:gd name="connsiteX16" fmla="*/ 900 w 10019"/>
              <a:gd name="connsiteY16" fmla="*/ 1614 h 10351"/>
              <a:gd name="connsiteX17" fmla="*/ 1129 w 10019"/>
              <a:gd name="connsiteY17" fmla="*/ 1584 h 10351"/>
              <a:gd name="connsiteX18" fmla="*/ 1404 w 10019"/>
              <a:gd name="connsiteY18" fmla="*/ 1646 h 10351"/>
              <a:gd name="connsiteX19" fmla="*/ 1166 w 10019"/>
              <a:gd name="connsiteY19" fmla="*/ 1711 h 10351"/>
              <a:gd name="connsiteX20" fmla="*/ 1365 w 10019"/>
              <a:gd name="connsiteY20" fmla="*/ 1823 h 10351"/>
              <a:gd name="connsiteX21" fmla="*/ 2013 w 10019"/>
              <a:gd name="connsiteY21" fmla="*/ 1856 h 10351"/>
              <a:gd name="connsiteX22" fmla="*/ 3202 w 10019"/>
              <a:gd name="connsiteY22" fmla="*/ 2458 h 10351"/>
              <a:gd name="connsiteX23" fmla="*/ 3218 w 10019"/>
              <a:gd name="connsiteY23" fmla="*/ 2745 h 10351"/>
              <a:gd name="connsiteX24" fmla="*/ 2718 w 10019"/>
              <a:gd name="connsiteY24" fmla="*/ 3021 h 10351"/>
              <a:gd name="connsiteX25" fmla="*/ 1129 w 10019"/>
              <a:gd name="connsiteY25" fmla="*/ 2649 h 10351"/>
              <a:gd name="connsiteX26" fmla="*/ 1783 w 10019"/>
              <a:gd name="connsiteY26" fmla="*/ 3085 h 10351"/>
              <a:gd name="connsiteX27" fmla="*/ 1768 w 10019"/>
              <a:gd name="connsiteY27" fmla="*/ 3584 h 10351"/>
              <a:gd name="connsiteX28" fmla="*/ 2389 w 10019"/>
              <a:gd name="connsiteY28" fmla="*/ 3830 h 10351"/>
              <a:gd name="connsiteX29" fmla="*/ 2569 w 10019"/>
              <a:gd name="connsiteY29" fmla="*/ 3798 h 10351"/>
              <a:gd name="connsiteX30" fmla="*/ 2476 w 10019"/>
              <a:gd name="connsiteY30" fmla="*/ 3584 h 10351"/>
              <a:gd name="connsiteX31" fmla="*/ 2181 w 10019"/>
              <a:gd name="connsiteY31" fmla="*/ 3508 h 10351"/>
              <a:gd name="connsiteX32" fmla="*/ 2261 w 10019"/>
              <a:gd name="connsiteY32" fmla="*/ 3327 h 10351"/>
              <a:gd name="connsiteX33" fmla="*/ 2536 w 10019"/>
              <a:gd name="connsiteY33" fmla="*/ 3524 h 10351"/>
              <a:gd name="connsiteX34" fmla="*/ 3162 w 10019"/>
              <a:gd name="connsiteY34" fmla="*/ 3584 h 10351"/>
              <a:gd name="connsiteX35" fmla="*/ 2899 w 10019"/>
              <a:gd name="connsiteY35" fmla="*/ 3182 h 10351"/>
              <a:gd name="connsiteX36" fmla="*/ 3477 w 10019"/>
              <a:gd name="connsiteY36" fmla="*/ 2859 h 10351"/>
              <a:gd name="connsiteX37" fmla="*/ 3885 w 10019"/>
              <a:gd name="connsiteY37" fmla="*/ 3085 h 10351"/>
              <a:gd name="connsiteX38" fmla="*/ 3861 w 10019"/>
              <a:gd name="connsiteY38" fmla="*/ 2198 h 10351"/>
              <a:gd name="connsiteX39" fmla="*/ 3707 w 10019"/>
              <a:gd name="connsiteY39" fmla="*/ 2052 h 10351"/>
              <a:gd name="connsiteX40" fmla="*/ 4384 w 10019"/>
              <a:gd name="connsiteY40" fmla="*/ 2261 h 10351"/>
              <a:gd name="connsiteX41" fmla="*/ 4444 w 10019"/>
              <a:gd name="connsiteY41" fmla="*/ 2356 h 10351"/>
              <a:gd name="connsiteX42" fmla="*/ 4057 w 10019"/>
              <a:gd name="connsiteY42" fmla="*/ 2519 h 10351"/>
              <a:gd name="connsiteX43" fmla="*/ 4444 w 10019"/>
              <a:gd name="connsiteY43" fmla="*/ 2810 h 10351"/>
              <a:gd name="connsiteX44" fmla="*/ 4750 w 10019"/>
              <a:gd name="connsiteY44" fmla="*/ 2471 h 10351"/>
              <a:gd name="connsiteX45" fmla="*/ 6029 w 10019"/>
              <a:gd name="connsiteY45" fmla="*/ 1938 h 10351"/>
              <a:gd name="connsiteX46" fmla="*/ 6233 w 10019"/>
              <a:gd name="connsiteY46" fmla="*/ 1921 h 10351"/>
              <a:gd name="connsiteX47" fmla="*/ 6029 w 10019"/>
              <a:gd name="connsiteY47" fmla="*/ 2001 h 10351"/>
              <a:gd name="connsiteX48" fmla="*/ 6656 w 10019"/>
              <a:gd name="connsiteY48" fmla="*/ 4186 h 10351"/>
              <a:gd name="connsiteX49" fmla="*/ 7175 w 10019"/>
              <a:gd name="connsiteY49" fmla="*/ 1921 h 10351"/>
              <a:gd name="connsiteX50" fmla="*/ 7391 w 10019"/>
              <a:gd name="connsiteY50" fmla="*/ 2164 h 10351"/>
              <a:gd name="connsiteX51" fmla="*/ 7610 w 10019"/>
              <a:gd name="connsiteY51" fmla="*/ 1986 h 10351"/>
              <a:gd name="connsiteX52" fmla="*/ 7487 w 10019"/>
              <a:gd name="connsiteY52" fmla="*/ 1694 h 10351"/>
              <a:gd name="connsiteX53" fmla="*/ 7618 w 10019"/>
              <a:gd name="connsiteY53" fmla="*/ 1599 h 10351"/>
              <a:gd name="connsiteX54" fmla="*/ 8339 w 10019"/>
              <a:gd name="connsiteY54" fmla="*/ 1744 h 10351"/>
              <a:gd name="connsiteX55" fmla="*/ 9275 w 10019"/>
              <a:gd name="connsiteY55" fmla="*/ 2243 h 10351"/>
              <a:gd name="connsiteX56" fmla="*/ 9456 w 10019"/>
              <a:gd name="connsiteY56" fmla="*/ 2001 h 10351"/>
              <a:gd name="connsiteX57" fmla="*/ 9257 w 10019"/>
              <a:gd name="connsiteY57" fmla="*/ 1744 h 10351"/>
              <a:gd name="connsiteX58" fmla="*/ 8963 w 10019"/>
              <a:gd name="connsiteY58" fmla="*/ 1678 h 10351"/>
              <a:gd name="connsiteX59" fmla="*/ 9077 w 10019"/>
              <a:gd name="connsiteY59" fmla="*/ 1274 h 10351"/>
              <a:gd name="connsiteX60" fmla="*/ 8878 w 10019"/>
              <a:gd name="connsiteY60" fmla="*/ 1224 h 10351"/>
              <a:gd name="connsiteX61" fmla="*/ 8945 w 10019"/>
              <a:gd name="connsiteY61" fmla="*/ 1030 h 10351"/>
              <a:gd name="connsiteX62" fmla="*/ 9281 w 10019"/>
              <a:gd name="connsiteY62" fmla="*/ 837 h 10351"/>
              <a:gd name="connsiteX63" fmla="*/ 10000 w 10019"/>
              <a:gd name="connsiteY63" fmla="*/ 367 h 10351"/>
              <a:gd name="connsiteX64" fmla="*/ 8416 w 10019"/>
              <a:gd name="connsiteY64" fmla="*/ 6870 h 10351"/>
              <a:gd name="connsiteX65" fmla="*/ 7898 w 10019"/>
              <a:gd name="connsiteY65" fmla="*/ 6611 h 10351"/>
              <a:gd name="connsiteX66" fmla="*/ 7391 w 10019"/>
              <a:gd name="connsiteY66" fmla="*/ 6809 h 10351"/>
              <a:gd name="connsiteX67" fmla="*/ 7267 w 10019"/>
              <a:gd name="connsiteY67" fmla="*/ 6741 h 10351"/>
              <a:gd name="connsiteX68" fmla="*/ 6783 w 10019"/>
              <a:gd name="connsiteY68" fmla="*/ 4201 h 10351"/>
              <a:gd name="connsiteX69" fmla="*/ 7016 w 10019"/>
              <a:gd name="connsiteY69" fmla="*/ 6905 h 10351"/>
              <a:gd name="connsiteX70" fmla="*/ 6545 w 10019"/>
              <a:gd name="connsiteY70" fmla="*/ 6969 h 10351"/>
              <a:gd name="connsiteX71" fmla="*/ 6372 w 10019"/>
              <a:gd name="connsiteY71" fmla="*/ 6905 h 10351"/>
              <a:gd name="connsiteX72" fmla="*/ 6323 w 10019"/>
              <a:gd name="connsiteY72" fmla="*/ 6969 h 10351"/>
              <a:gd name="connsiteX73" fmla="*/ 6576 w 10019"/>
              <a:gd name="connsiteY73" fmla="*/ 7213 h 10351"/>
              <a:gd name="connsiteX74" fmla="*/ 6402 w 10019"/>
              <a:gd name="connsiteY74" fmla="*/ 7358 h 10351"/>
              <a:gd name="connsiteX75" fmla="*/ 6416 w 10019"/>
              <a:gd name="connsiteY75" fmla="*/ 7567 h 10351"/>
              <a:gd name="connsiteX76" fmla="*/ 6683 w 10019"/>
              <a:gd name="connsiteY76" fmla="*/ 7584 h 10351"/>
              <a:gd name="connsiteX77" fmla="*/ 6791 w 10019"/>
              <a:gd name="connsiteY77" fmla="*/ 7780 h 10351"/>
              <a:gd name="connsiteX78" fmla="*/ 6731 w 10019"/>
              <a:gd name="connsiteY78" fmla="*/ 7922 h 10351"/>
              <a:gd name="connsiteX79" fmla="*/ 6545 w 10019"/>
              <a:gd name="connsiteY79" fmla="*/ 7826 h 10351"/>
              <a:gd name="connsiteX80" fmla="*/ 6372 w 10019"/>
              <a:gd name="connsiteY80" fmla="*/ 7906 h 10351"/>
              <a:gd name="connsiteX81" fmla="*/ 6233 w 10019"/>
              <a:gd name="connsiteY81" fmla="*/ 7826 h 10351"/>
              <a:gd name="connsiteX82" fmla="*/ 6160 w 10019"/>
              <a:gd name="connsiteY82" fmla="*/ 7697 h 10351"/>
              <a:gd name="connsiteX83" fmla="*/ 5987 w 10019"/>
              <a:gd name="connsiteY83" fmla="*/ 7780 h 10351"/>
              <a:gd name="connsiteX84" fmla="*/ 5830 w 10019"/>
              <a:gd name="connsiteY84" fmla="*/ 7697 h 10351"/>
              <a:gd name="connsiteX85" fmla="*/ 5698 w 10019"/>
              <a:gd name="connsiteY85" fmla="*/ 7826 h 10351"/>
              <a:gd name="connsiteX86" fmla="*/ 5493 w 10019"/>
              <a:gd name="connsiteY86" fmla="*/ 7841 h 10351"/>
              <a:gd name="connsiteX87" fmla="*/ 5356 w 10019"/>
              <a:gd name="connsiteY87" fmla="*/ 7697 h 10351"/>
              <a:gd name="connsiteX88" fmla="*/ 4640 w 10019"/>
              <a:gd name="connsiteY88" fmla="*/ 7648 h 10351"/>
              <a:gd name="connsiteX89" fmla="*/ 4553 w 10019"/>
              <a:gd name="connsiteY89" fmla="*/ 7730 h 10351"/>
              <a:gd name="connsiteX90" fmla="*/ 4488 w 10019"/>
              <a:gd name="connsiteY90" fmla="*/ 7730 h 10351"/>
              <a:gd name="connsiteX91" fmla="*/ 4365 w 10019"/>
              <a:gd name="connsiteY91" fmla="*/ 7892 h 10351"/>
              <a:gd name="connsiteX92" fmla="*/ 4384 w 10019"/>
              <a:gd name="connsiteY92" fmla="*/ 8053 h 10351"/>
              <a:gd name="connsiteX93" fmla="*/ 4306 w 10019"/>
              <a:gd name="connsiteY93" fmla="*/ 8053 h 10351"/>
              <a:gd name="connsiteX94" fmla="*/ 4244 w 10019"/>
              <a:gd name="connsiteY94" fmla="*/ 7922 h 10351"/>
              <a:gd name="connsiteX95" fmla="*/ 4144 w 10019"/>
              <a:gd name="connsiteY95" fmla="*/ 7940 h 10351"/>
              <a:gd name="connsiteX96" fmla="*/ 4113 w 10019"/>
              <a:gd name="connsiteY96" fmla="*/ 8409 h 10351"/>
              <a:gd name="connsiteX97" fmla="*/ 4227 w 10019"/>
              <a:gd name="connsiteY97" fmla="*/ 8555 h 10351"/>
              <a:gd name="connsiteX98" fmla="*/ 4227 w 10019"/>
              <a:gd name="connsiteY98" fmla="*/ 8684 h 10351"/>
              <a:gd name="connsiteX99" fmla="*/ 4337 w 10019"/>
              <a:gd name="connsiteY99" fmla="*/ 8668 h 10351"/>
              <a:gd name="connsiteX100" fmla="*/ 4488 w 10019"/>
              <a:gd name="connsiteY100" fmla="*/ 8601 h 10351"/>
              <a:gd name="connsiteX101" fmla="*/ 4624 w 10019"/>
              <a:gd name="connsiteY101" fmla="*/ 8814 h 10351"/>
              <a:gd name="connsiteX102" fmla="*/ 4719 w 10019"/>
              <a:gd name="connsiteY102" fmla="*/ 8944 h 10351"/>
              <a:gd name="connsiteX103" fmla="*/ 4816 w 10019"/>
              <a:gd name="connsiteY103" fmla="*/ 9121 h 10351"/>
              <a:gd name="connsiteX104" fmla="*/ 4987 w 10019"/>
              <a:gd name="connsiteY104" fmla="*/ 9151 h 10351"/>
              <a:gd name="connsiteX105" fmla="*/ 4769 w 10019"/>
              <a:gd name="connsiteY105" fmla="*/ 9300 h 10351"/>
              <a:gd name="connsiteX106" fmla="*/ 4624 w 10019"/>
              <a:gd name="connsiteY106" fmla="*/ 9170 h 10351"/>
              <a:gd name="connsiteX107" fmla="*/ 4467 w 10019"/>
              <a:gd name="connsiteY107" fmla="*/ 9703 h 10351"/>
              <a:gd name="connsiteX108" fmla="*/ 4652 w 10019"/>
              <a:gd name="connsiteY108" fmla="*/ 9834 h 10351"/>
              <a:gd name="connsiteX109" fmla="*/ 4816 w 10019"/>
              <a:gd name="connsiteY109" fmla="*/ 10351 h 10351"/>
              <a:gd name="connsiteX110" fmla="*/ 4671 w 10019"/>
              <a:gd name="connsiteY110" fmla="*/ 10254 h 10351"/>
              <a:gd name="connsiteX111" fmla="*/ 4519 w 10019"/>
              <a:gd name="connsiteY111" fmla="*/ 10205 h 10351"/>
              <a:gd name="connsiteX112" fmla="*/ 4337 w 10019"/>
              <a:gd name="connsiteY112" fmla="*/ 10174 h 10351"/>
              <a:gd name="connsiteX113" fmla="*/ 4227 w 10019"/>
              <a:gd name="connsiteY113" fmla="*/ 10123 h 10351"/>
              <a:gd name="connsiteX114" fmla="*/ 4097 w 10019"/>
              <a:gd name="connsiteY114" fmla="*/ 10091 h 10351"/>
              <a:gd name="connsiteX115" fmla="*/ 3995 w 10019"/>
              <a:gd name="connsiteY115" fmla="*/ 9915 h 10351"/>
              <a:gd name="connsiteX116" fmla="*/ 3768 w 10019"/>
              <a:gd name="connsiteY116" fmla="*/ 10028 h 10351"/>
              <a:gd name="connsiteX117" fmla="*/ 3554 w 10019"/>
              <a:gd name="connsiteY117" fmla="*/ 10013 h 10351"/>
              <a:gd name="connsiteX118" fmla="*/ 3417 w 10019"/>
              <a:gd name="connsiteY118" fmla="*/ 9866 h 10351"/>
              <a:gd name="connsiteX119" fmla="*/ 3066 w 10019"/>
              <a:gd name="connsiteY119" fmla="*/ 9718 h 10351"/>
              <a:gd name="connsiteX120" fmla="*/ 2699 w 10019"/>
              <a:gd name="connsiteY120" fmla="*/ 9735 h 10351"/>
              <a:gd name="connsiteX121" fmla="*/ 2322 w 10019"/>
              <a:gd name="connsiteY121" fmla="*/ 9494 h 10351"/>
              <a:gd name="connsiteX122" fmla="*/ 2627 w 10019"/>
              <a:gd name="connsiteY122" fmla="*/ 9250 h 10351"/>
              <a:gd name="connsiteX123" fmla="*/ 2658 w 10019"/>
              <a:gd name="connsiteY123" fmla="*/ 9056 h 10351"/>
              <a:gd name="connsiteX124" fmla="*/ 2658 w 10019"/>
              <a:gd name="connsiteY124" fmla="*/ 8845 h 10351"/>
              <a:gd name="connsiteX125" fmla="*/ 2669 w 10019"/>
              <a:gd name="connsiteY125" fmla="*/ 8700 h 10351"/>
              <a:gd name="connsiteX126" fmla="*/ 2875 w 10019"/>
              <a:gd name="connsiteY126" fmla="*/ 8634 h 10351"/>
              <a:gd name="connsiteX127" fmla="*/ 2767 w 10019"/>
              <a:gd name="connsiteY127" fmla="*/ 8328 h 10351"/>
              <a:gd name="connsiteX128" fmla="*/ 2536 w 10019"/>
              <a:gd name="connsiteY128" fmla="*/ 8251 h 10351"/>
              <a:gd name="connsiteX129" fmla="*/ 2431 w 10019"/>
              <a:gd name="connsiteY129" fmla="*/ 8199 h 10351"/>
              <a:gd name="connsiteX130" fmla="*/ 2272 w 10019"/>
              <a:gd name="connsiteY130" fmla="*/ 8251 h 10351"/>
              <a:gd name="connsiteX131" fmla="*/ 1934 w 10019"/>
              <a:gd name="connsiteY131" fmla="*/ 8168 h 10351"/>
              <a:gd name="connsiteX132" fmla="*/ 1669 w 10019"/>
              <a:gd name="connsiteY132" fmla="*/ 7859 h 10351"/>
              <a:gd name="connsiteX133" fmla="*/ 1454 w 10019"/>
              <a:gd name="connsiteY133" fmla="*/ 7762 h 10351"/>
              <a:gd name="connsiteX134" fmla="*/ 1365 w 10019"/>
              <a:gd name="connsiteY134" fmla="*/ 7487 h 10351"/>
              <a:gd name="connsiteX135" fmla="*/ 1166 w 10019"/>
              <a:gd name="connsiteY135" fmla="*/ 7457 h 10351"/>
              <a:gd name="connsiteX136" fmla="*/ 983 w 10019"/>
              <a:gd name="connsiteY136" fmla="*/ 7550 h 10351"/>
              <a:gd name="connsiteX137" fmla="*/ 876 w 10019"/>
              <a:gd name="connsiteY137" fmla="*/ 7600 h 10351"/>
              <a:gd name="connsiteX138" fmla="*/ 822 w 10019"/>
              <a:gd name="connsiteY138" fmla="*/ 7472 h 10351"/>
              <a:gd name="connsiteX139" fmla="*/ 717 w 10019"/>
              <a:gd name="connsiteY139" fmla="*/ 7358 h 10351"/>
              <a:gd name="connsiteX140" fmla="*/ 983 w 10019"/>
              <a:gd name="connsiteY140" fmla="*/ 7327 h 10351"/>
              <a:gd name="connsiteX141" fmla="*/ 963 w 10019"/>
              <a:gd name="connsiteY141" fmla="*/ 7244 h 10351"/>
              <a:gd name="connsiteX142" fmla="*/ 900 w 10019"/>
              <a:gd name="connsiteY142" fmla="*/ 7196 h 10351"/>
              <a:gd name="connsiteX143" fmla="*/ 822 w 10019"/>
              <a:gd name="connsiteY143" fmla="*/ 7131 h 10351"/>
              <a:gd name="connsiteX144" fmla="*/ 672 w 10019"/>
              <a:gd name="connsiteY144" fmla="*/ 6809 h 10351"/>
              <a:gd name="connsiteX145" fmla="*/ 478 w 10019"/>
              <a:gd name="connsiteY145" fmla="*/ 6631 h 10351"/>
              <a:gd name="connsiteX146" fmla="*/ 280 w 10019"/>
              <a:gd name="connsiteY146" fmla="*/ 6631 h 10351"/>
              <a:gd name="connsiteX147" fmla="*/ 59 w 10019"/>
              <a:gd name="connsiteY147" fmla="*/ 6631 h 10351"/>
              <a:gd name="connsiteX148" fmla="*/ 0 w 10019"/>
              <a:gd name="connsiteY148" fmla="*/ 6387 h 10351"/>
              <a:gd name="connsiteX149" fmla="*/ 123 w 10019"/>
              <a:gd name="connsiteY149" fmla="*/ 6227 h 10351"/>
              <a:gd name="connsiteX0" fmla="*/ 123 w 9456"/>
              <a:gd name="connsiteY0" fmla="*/ 5390 h 9514"/>
              <a:gd name="connsiteX1" fmla="*/ 217 w 9456"/>
              <a:gd name="connsiteY1" fmla="*/ 5096 h 9514"/>
              <a:gd name="connsiteX2" fmla="*/ 360 w 9456"/>
              <a:gd name="connsiteY2" fmla="*/ 4839 h 9514"/>
              <a:gd name="connsiteX3" fmla="*/ 248 w 9456"/>
              <a:gd name="connsiteY3" fmla="*/ 4531 h 9514"/>
              <a:gd name="connsiteX4" fmla="*/ 248 w 9456"/>
              <a:gd name="connsiteY4" fmla="*/ 4352 h 9514"/>
              <a:gd name="connsiteX5" fmla="*/ 754 w 9456"/>
              <a:gd name="connsiteY5" fmla="*/ 4270 h 9514"/>
              <a:gd name="connsiteX6" fmla="*/ 395 w 9456"/>
              <a:gd name="connsiteY6" fmla="*/ 4175 h 9514"/>
              <a:gd name="connsiteX7" fmla="*/ 400 w 9456"/>
              <a:gd name="connsiteY7" fmla="*/ 4045 h 9514"/>
              <a:gd name="connsiteX8" fmla="*/ 177 w 9456"/>
              <a:gd name="connsiteY8" fmla="*/ 4079 h 9514"/>
              <a:gd name="connsiteX9" fmla="*/ 1030 w 9456"/>
              <a:gd name="connsiteY9" fmla="*/ 3364 h 9514"/>
              <a:gd name="connsiteX10" fmla="*/ 652 w 9456"/>
              <a:gd name="connsiteY10" fmla="*/ 2622 h 9514"/>
              <a:gd name="connsiteX11" fmla="*/ 754 w 9456"/>
              <a:gd name="connsiteY11" fmla="*/ 2266 h 9514"/>
              <a:gd name="connsiteX12" fmla="*/ 528 w 9456"/>
              <a:gd name="connsiteY12" fmla="*/ 1862 h 9514"/>
              <a:gd name="connsiteX13" fmla="*/ 707 w 9456"/>
              <a:gd name="connsiteY13" fmla="*/ 1634 h 9514"/>
              <a:gd name="connsiteX14" fmla="*/ 395 w 9456"/>
              <a:gd name="connsiteY14" fmla="*/ 1327 h 9514"/>
              <a:gd name="connsiteX15" fmla="*/ 478 w 9456"/>
              <a:gd name="connsiteY15" fmla="*/ 1069 h 9514"/>
              <a:gd name="connsiteX16" fmla="*/ 900 w 9456"/>
              <a:gd name="connsiteY16" fmla="*/ 777 h 9514"/>
              <a:gd name="connsiteX17" fmla="*/ 1129 w 9456"/>
              <a:gd name="connsiteY17" fmla="*/ 747 h 9514"/>
              <a:gd name="connsiteX18" fmla="*/ 1404 w 9456"/>
              <a:gd name="connsiteY18" fmla="*/ 809 h 9514"/>
              <a:gd name="connsiteX19" fmla="*/ 1166 w 9456"/>
              <a:gd name="connsiteY19" fmla="*/ 874 h 9514"/>
              <a:gd name="connsiteX20" fmla="*/ 1365 w 9456"/>
              <a:gd name="connsiteY20" fmla="*/ 986 h 9514"/>
              <a:gd name="connsiteX21" fmla="*/ 2013 w 9456"/>
              <a:gd name="connsiteY21" fmla="*/ 1019 h 9514"/>
              <a:gd name="connsiteX22" fmla="*/ 3202 w 9456"/>
              <a:gd name="connsiteY22" fmla="*/ 1621 h 9514"/>
              <a:gd name="connsiteX23" fmla="*/ 3218 w 9456"/>
              <a:gd name="connsiteY23" fmla="*/ 1908 h 9514"/>
              <a:gd name="connsiteX24" fmla="*/ 2718 w 9456"/>
              <a:gd name="connsiteY24" fmla="*/ 2184 h 9514"/>
              <a:gd name="connsiteX25" fmla="*/ 1129 w 9456"/>
              <a:gd name="connsiteY25" fmla="*/ 1812 h 9514"/>
              <a:gd name="connsiteX26" fmla="*/ 1783 w 9456"/>
              <a:gd name="connsiteY26" fmla="*/ 2248 h 9514"/>
              <a:gd name="connsiteX27" fmla="*/ 1768 w 9456"/>
              <a:gd name="connsiteY27" fmla="*/ 2747 h 9514"/>
              <a:gd name="connsiteX28" fmla="*/ 2389 w 9456"/>
              <a:gd name="connsiteY28" fmla="*/ 2993 h 9514"/>
              <a:gd name="connsiteX29" fmla="*/ 2569 w 9456"/>
              <a:gd name="connsiteY29" fmla="*/ 2961 h 9514"/>
              <a:gd name="connsiteX30" fmla="*/ 2476 w 9456"/>
              <a:gd name="connsiteY30" fmla="*/ 2747 h 9514"/>
              <a:gd name="connsiteX31" fmla="*/ 2181 w 9456"/>
              <a:gd name="connsiteY31" fmla="*/ 2671 h 9514"/>
              <a:gd name="connsiteX32" fmla="*/ 2261 w 9456"/>
              <a:gd name="connsiteY32" fmla="*/ 2490 h 9514"/>
              <a:gd name="connsiteX33" fmla="*/ 2536 w 9456"/>
              <a:gd name="connsiteY33" fmla="*/ 2687 h 9514"/>
              <a:gd name="connsiteX34" fmla="*/ 3162 w 9456"/>
              <a:gd name="connsiteY34" fmla="*/ 2747 h 9514"/>
              <a:gd name="connsiteX35" fmla="*/ 2899 w 9456"/>
              <a:gd name="connsiteY35" fmla="*/ 2345 h 9514"/>
              <a:gd name="connsiteX36" fmla="*/ 3477 w 9456"/>
              <a:gd name="connsiteY36" fmla="*/ 2022 h 9514"/>
              <a:gd name="connsiteX37" fmla="*/ 3885 w 9456"/>
              <a:gd name="connsiteY37" fmla="*/ 2248 h 9514"/>
              <a:gd name="connsiteX38" fmla="*/ 3861 w 9456"/>
              <a:gd name="connsiteY38" fmla="*/ 1361 h 9514"/>
              <a:gd name="connsiteX39" fmla="*/ 3707 w 9456"/>
              <a:gd name="connsiteY39" fmla="*/ 1215 h 9514"/>
              <a:gd name="connsiteX40" fmla="*/ 4384 w 9456"/>
              <a:gd name="connsiteY40" fmla="*/ 1424 h 9514"/>
              <a:gd name="connsiteX41" fmla="*/ 4444 w 9456"/>
              <a:gd name="connsiteY41" fmla="*/ 1519 h 9514"/>
              <a:gd name="connsiteX42" fmla="*/ 4057 w 9456"/>
              <a:gd name="connsiteY42" fmla="*/ 1682 h 9514"/>
              <a:gd name="connsiteX43" fmla="*/ 4444 w 9456"/>
              <a:gd name="connsiteY43" fmla="*/ 1973 h 9514"/>
              <a:gd name="connsiteX44" fmla="*/ 4750 w 9456"/>
              <a:gd name="connsiteY44" fmla="*/ 1634 h 9514"/>
              <a:gd name="connsiteX45" fmla="*/ 6029 w 9456"/>
              <a:gd name="connsiteY45" fmla="*/ 1101 h 9514"/>
              <a:gd name="connsiteX46" fmla="*/ 6233 w 9456"/>
              <a:gd name="connsiteY46" fmla="*/ 1084 h 9514"/>
              <a:gd name="connsiteX47" fmla="*/ 6029 w 9456"/>
              <a:gd name="connsiteY47" fmla="*/ 1164 h 9514"/>
              <a:gd name="connsiteX48" fmla="*/ 6656 w 9456"/>
              <a:gd name="connsiteY48" fmla="*/ 3349 h 9514"/>
              <a:gd name="connsiteX49" fmla="*/ 7175 w 9456"/>
              <a:gd name="connsiteY49" fmla="*/ 1084 h 9514"/>
              <a:gd name="connsiteX50" fmla="*/ 7391 w 9456"/>
              <a:gd name="connsiteY50" fmla="*/ 1327 h 9514"/>
              <a:gd name="connsiteX51" fmla="*/ 7610 w 9456"/>
              <a:gd name="connsiteY51" fmla="*/ 1149 h 9514"/>
              <a:gd name="connsiteX52" fmla="*/ 7487 w 9456"/>
              <a:gd name="connsiteY52" fmla="*/ 857 h 9514"/>
              <a:gd name="connsiteX53" fmla="*/ 7618 w 9456"/>
              <a:gd name="connsiteY53" fmla="*/ 762 h 9514"/>
              <a:gd name="connsiteX54" fmla="*/ 8339 w 9456"/>
              <a:gd name="connsiteY54" fmla="*/ 907 h 9514"/>
              <a:gd name="connsiteX55" fmla="*/ 9275 w 9456"/>
              <a:gd name="connsiteY55" fmla="*/ 1406 h 9514"/>
              <a:gd name="connsiteX56" fmla="*/ 9456 w 9456"/>
              <a:gd name="connsiteY56" fmla="*/ 1164 h 9514"/>
              <a:gd name="connsiteX57" fmla="*/ 9257 w 9456"/>
              <a:gd name="connsiteY57" fmla="*/ 907 h 9514"/>
              <a:gd name="connsiteX58" fmla="*/ 8963 w 9456"/>
              <a:gd name="connsiteY58" fmla="*/ 841 h 9514"/>
              <a:gd name="connsiteX59" fmla="*/ 9077 w 9456"/>
              <a:gd name="connsiteY59" fmla="*/ 437 h 9514"/>
              <a:gd name="connsiteX60" fmla="*/ 8878 w 9456"/>
              <a:gd name="connsiteY60" fmla="*/ 387 h 9514"/>
              <a:gd name="connsiteX61" fmla="*/ 8945 w 9456"/>
              <a:gd name="connsiteY61" fmla="*/ 193 h 9514"/>
              <a:gd name="connsiteX62" fmla="*/ 9281 w 9456"/>
              <a:gd name="connsiteY62" fmla="*/ 0 h 9514"/>
              <a:gd name="connsiteX63" fmla="*/ 8416 w 9456"/>
              <a:gd name="connsiteY63" fmla="*/ 6033 h 9514"/>
              <a:gd name="connsiteX64" fmla="*/ 7898 w 9456"/>
              <a:gd name="connsiteY64" fmla="*/ 5774 h 9514"/>
              <a:gd name="connsiteX65" fmla="*/ 7391 w 9456"/>
              <a:gd name="connsiteY65" fmla="*/ 5972 h 9514"/>
              <a:gd name="connsiteX66" fmla="*/ 7267 w 9456"/>
              <a:gd name="connsiteY66" fmla="*/ 5904 h 9514"/>
              <a:gd name="connsiteX67" fmla="*/ 6783 w 9456"/>
              <a:gd name="connsiteY67" fmla="*/ 3364 h 9514"/>
              <a:gd name="connsiteX68" fmla="*/ 7016 w 9456"/>
              <a:gd name="connsiteY68" fmla="*/ 6068 h 9514"/>
              <a:gd name="connsiteX69" fmla="*/ 6545 w 9456"/>
              <a:gd name="connsiteY69" fmla="*/ 6132 h 9514"/>
              <a:gd name="connsiteX70" fmla="*/ 6372 w 9456"/>
              <a:gd name="connsiteY70" fmla="*/ 6068 h 9514"/>
              <a:gd name="connsiteX71" fmla="*/ 6323 w 9456"/>
              <a:gd name="connsiteY71" fmla="*/ 6132 h 9514"/>
              <a:gd name="connsiteX72" fmla="*/ 6576 w 9456"/>
              <a:gd name="connsiteY72" fmla="*/ 6376 h 9514"/>
              <a:gd name="connsiteX73" fmla="*/ 6402 w 9456"/>
              <a:gd name="connsiteY73" fmla="*/ 6521 h 9514"/>
              <a:gd name="connsiteX74" fmla="*/ 6416 w 9456"/>
              <a:gd name="connsiteY74" fmla="*/ 6730 h 9514"/>
              <a:gd name="connsiteX75" fmla="*/ 6683 w 9456"/>
              <a:gd name="connsiteY75" fmla="*/ 6747 h 9514"/>
              <a:gd name="connsiteX76" fmla="*/ 6791 w 9456"/>
              <a:gd name="connsiteY76" fmla="*/ 6943 h 9514"/>
              <a:gd name="connsiteX77" fmla="*/ 6731 w 9456"/>
              <a:gd name="connsiteY77" fmla="*/ 7085 h 9514"/>
              <a:gd name="connsiteX78" fmla="*/ 6545 w 9456"/>
              <a:gd name="connsiteY78" fmla="*/ 6989 h 9514"/>
              <a:gd name="connsiteX79" fmla="*/ 6372 w 9456"/>
              <a:gd name="connsiteY79" fmla="*/ 7069 h 9514"/>
              <a:gd name="connsiteX80" fmla="*/ 6233 w 9456"/>
              <a:gd name="connsiteY80" fmla="*/ 6989 h 9514"/>
              <a:gd name="connsiteX81" fmla="*/ 6160 w 9456"/>
              <a:gd name="connsiteY81" fmla="*/ 6860 h 9514"/>
              <a:gd name="connsiteX82" fmla="*/ 5987 w 9456"/>
              <a:gd name="connsiteY82" fmla="*/ 6943 h 9514"/>
              <a:gd name="connsiteX83" fmla="*/ 5830 w 9456"/>
              <a:gd name="connsiteY83" fmla="*/ 6860 h 9514"/>
              <a:gd name="connsiteX84" fmla="*/ 5698 w 9456"/>
              <a:gd name="connsiteY84" fmla="*/ 6989 h 9514"/>
              <a:gd name="connsiteX85" fmla="*/ 5493 w 9456"/>
              <a:gd name="connsiteY85" fmla="*/ 7004 h 9514"/>
              <a:gd name="connsiteX86" fmla="*/ 5356 w 9456"/>
              <a:gd name="connsiteY86" fmla="*/ 6860 h 9514"/>
              <a:gd name="connsiteX87" fmla="*/ 4640 w 9456"/>
              <a:gd name="connsiteY87" fmla="*/ 6811 h 9514"/>
              <a:gd name="connsiteX88" fmla="*/ 4553 w 9456"/>
              <a:gd name="connsiteY88" fmla="*/ 6893 h 9514"/>
              <a:gd name="connsiteX89" fmla="*/ 4488 w 9456"/>
              <a:gd name="connsiteY89" fmla="*/ 6893 h 9514"/>
              <a:gd name="connsiteX90" fmla="*/ 4365 w 9456"/>
              <a:gd name="connsiteY90" fmla="*/ 7055 h 9514"/>
              <a:gd name="connsiteX91" fmla="*/ 4384 w 9456"/>
              <a:gd name="connsiteY91" fmla="*/ 7216 h 9514"/>
              <a:gd name="connsiteX92" fmla="*/ 4306 w 9456"/>
              <a:gd name="connsiteY92" fmla="*/ 7216 h 9514"/>
              <a:gd name="connsiteX93" fmla="*/ 4244 w 9456"/>
              <a:gd name="connsiteY93" fmla="*/ 7085 h 9514"/>
              <a:gd name="connsiteX94" fmla="*/ 4144 w 9456"/>
              <a:gd name="connsiteY94" fmla="*/ 7103 h 9514"/>
              <a:gd name="connsiteX95" fmla="*/ 4113 w 9456"/>
              <a:gd name="connsiteY95" fmla="*/ 7572 h 9514"/>
              <a:gd name="connsiteX96" fmla="*/ 4227 w 9456"/>
              <a:gd name="connsiteY96" fmla="*/ 7718 h 9514"/>
              <a:gd name="connsiteX97" fmla="*/ 4227 w 9456"/>
              <a:gd name="connsiteY97" fmla="*/ 7847 h 9514"/>
              <a:gd name="connsiteX98" fmla="*/ 4337 w 9456"/>
              <a:gd name="connsiteY98" fmla="*/ 7831 h 9514"/>
              <a:gd name="connsiteX99" fmla="*/ 4488 w 9456"/>
              <a:gd name="connsiteY99" fmla="*/ 7764 h 9514"/>
              <a:gd name="connsiteX100" fmla="*/ 4624 w 9456"/>
              <a:gd name="connsiteY100" fmla="*/ 7977 h 9514"/>
              <a:gd name="connsiteX101" fmla="*/ 4719 w 9456"/>
              <a:gd name="connsiteY101" fmla="*/ 8107 h 9514"/>
              <a:gd name="connsiteX102" fmla="*/ 4816 w 9456"/>
              <a:gd name="connsiteY102" fmla="*/ 8284 h 9514"/>
              <a:gd name="connsiteX103" fmla="*/ 4987 w 9456"/>
              <a:gd name="connsiteY103" fmla="*/ 8314 h 9514"/>
              <a:gd name="connsiteX104" fmla="*/ 4769 w 9456"/>
              <a:gd name="connsiteY104" fmla="*/ 8463 h 9514"/>
              <a:gd name="connsiteX105" fmla="*/ 4624 w 9456"/>
              <a:gd name="connsiteY105" fmla="*/ 8333 h 9514"/>
              <a:gd name="connsiteX106" fmla="*/ 4467 w 9456"/>
              <a:gd name="connsiteY106" fmla="*/ 8866 h 9514"/>
              <a:gd name="connsiteX107" fmla="*/ 4652 w 9456"/>
              <a:gd name="connsiteY107" fmla="*/ 8997 h 9514"/>
              <a:gd name="connsiteX108" fmla="*/ 4816 w 9456"/>
              <a:gd name="connsiteY108" fmla="*/ 9514 h 9514"/>
              <a:gd name="connsiteX109" fmla="*/ 4671 w 9456"/>
              <a:gd name="connsiteY109" fmla="*/ 9417 h 9514"/>
              <a:gd name="connsiteX110" fmla="*/ 4519 w 9456"/>
              <a:gd name="connsiteY110" fmla="*/ 9368 h 9514"/>
              <a:gd name="connsiteX111" fmla="*/ 4337 w 9456"/>
              <a:gd name="connsiteY111" fmla="*/ 9337 h 9514"/>
              <a:gd name="connsiteX112" fmla="*/ 4227 w 9456"/>
              <a:gd name="connsiteY112" fmla="*/ 9286 h 9514"/>
              <a:gd name="connsiteX113" fmla="*/ 4097 w 9456"/>
              <a:gd name="connsiteY113" fmla="*/ 9254 h 9514"/>
              <a:gd name="connsiteX114" fmla="*/ 3995 w 9456"/>
              <a:gd name="connsiteY114" fmla="*/ 9078 h 9514"/>
              <a:gd name="connsiteX115" fmla="*/ 3768 w 9456"/>
              <a:gd name="connsiteY115" fmla="*/ 9191 h 9514"/>
              <a:gd name="connsiteX116" fmla="*/ 3554 w 9456"/>
              <a:gd name="connsiteY116" fmla="*/ 9176 h 9514"/>
              <a:gd name="connsiteX117" fmla="*/ 3417 w 9456"/>
              <a:gd name="connsiteY117" fmla="*/ 9029 h 9514"/>
              <a:gd name="connsiteX118" fmla="*/ 3066 w 9456"/>
              <a:gd name="connsiteY118" fmla="*/ 8881 h 9514"/>
              <a:gd name="connsiteX119" fmla="*/ 2699 w 9456"/>
              <a:gd name="connsiteY119" fmla="*/ 8898 h 9514"/>
              <a:gd name="connsiteX120" fmla="*/ 2322 w 9456"/>
              <a:gd name="connsiteY120" fmla="*/ 8657 h 9514"/>
              <a:gd name="connsiteX121" fmla="*/ 2627 w 9456"/>
              <a:gd name="connsiteY121" fmla="*/ 8413 h 9514"/>
              <a:gd name="connsiteX122" fmla="*/ 2658 w 9456"/>
              <a:gd name="connsiteY122" fmla="*/ 8219 h 9514"/>
              <a:gd name="connsiteX123" fmla="*/ 2658 w 9456"/>
              <a:gd name="connsiteY123" fmla="*/ 8008 h 9514"/>
              <a:gd name="connsiteX124" fmla="*/ 2669 w 9456"/>
              <a:gd name="connsiteY124" fmla="*/ 7863 h 9514"/>
              <a:gd name="connsiteX125" fmla="*/ 2875 w 9456"/>
              <a:gd name="connsiteY125" fmla="*/ 7797 h 9514"/>
              <a:gd name="connsiteX126" fmla="*/ 2767 w 9456"/>
              <a:gd name="connsiteY126" fmla="*/ 7491 h 9514"/>
              <a:gd name="connsiteX127" fmla="*/ 2536 w 9456"/>
              <a:gd name="connsiteY127" fmla="*/ 7414 h 9514"/>
              <a:gd name="connsiteX128" fmla="*/ 2431 w 9456"/>
              <a:gd name="connsiteY128" fmla="*/ 7362 h 9514"/>
              <a:gd name="connsiteX129" fmla="*/ 2272 w 9456"/>
              <a:gd name="connsiteY129" fmla="*/ 7414 h 9514"/>
              <a:gd name="connsiteX130" fmla="*/ 1934 w 9456"/>
              <a:gd name="connsiteY130" fmla="*/ 7331 h 9514"/>
              <a:gd name="connsiteX131" fmla="*/ 1669 w 9456"/>
              <a:gd name="connsiteY131" fmla="*/ 7022 h 9514"/>
              <a:gd name="connsiteX132" fmla="*/ 1454 w 9456"/>
              <a:gd name="connsiteY132" fmla="*/ 6925 h 9514"/>
              <a:gd name="connsiteX133" fmla="*/ 1365 w 9456"/>
              <a:gd name="connsiteY133" fmla="*/ 6650 h 9514"/>
              <a:gd name="connsiteX134" fmla="*/ 1166 w 9456"/>
              <a:gd name="connsiteY134" fmla="*/ 6620 h 9514"/>
              <a:gd name="connsiteX135" fmla="*/ 983 w 9456"/>
              <a:gd name="connsiteY135" fmla="*/ 6713 h 9514"/>
              <a:gd name="connsiteX136" fmla="*/ 876 w 9456"/>
              <a:gd name="connsiteY136" fmla="*/ 6763 h 9514"/>
              <a:gd name="connsiteX137" fmla="*/ 822 w 9456"/>
              <a:gd name="connsiteY137" fmla="*/ 6635 h 9514"/>
              <a:gd name="connsiteX138" fmla="*/ 717 w 9456"/>
              <a:gd name="connsiteY138" fmla="*/ 6521 h 9514"/>
              <a:gd name="connsiteX139" fmla="*/ 983 w 9456"/>
              <a:gd name="connsiteY139" fmla="*/ 6490 h 9514"/>
              <a:gd name="connsiteX140" fmla="*/ 963 w 9456"/>
              <a:gd name="connsiteY140" fmla="*/ 6407 h 9514"/>
              <a:gd name="connsiteX141" fmla="*/ 900 w 9456"/>
              <a:gd name="connsiteY141" fmla="*/ 6359 h 9514"/>
              <a:gd name="connsiteX142" fmla="*/ 822 w 9456"/>
              <a:gd name="connsiteY142" fmla="*/ 6294 h 9514"/>
              <a:gd name="connsiteX143" fmla="*/ 672 w 9456"/>
              <a:gd name="connsiteY143" fmla="*/ 5972 h 9514"/>
              <a:gd name="connsiteX144" fmla="*/ 478 w 9456"/>
              <a:gd name="connsiteY144" fmla="*/ 5794 h 9514"/>
              <a:gd name="connsiteX145" fmla="*/ 280 w 9456"/>
              <a:gd name="connsiteY145" fmla="*/ 5794 h 9514"/>
              <a:gd name="connsiteX146" fmla="*/ 59 w 9456"/>
              <a:gd name="connsiteY146" fmla="*/ 5794 h 9514"/>
              <a:gd name="connsiteX147" fmla="*/ 0 w 9456"/>
              <a:gd name="connsiteY147" fmla="*/ 5550 h 9514"/>
              <a:gd name="connsiteX148" fmla="*/ 123 w 9456"/>
              <a:gd name="connsiteY148" fmla="*/ 5390 h 9514"/>
              <a:gd name="connsiteX0" fmla="*/ 130 w 10000"/>
              <a:gd name="connsiteY0" fmla="*/ 5665 h 10000"/>
              <a:gd name="connsiteX1" fmla="*/ 229 w 10000"/>
              <a:gd name="connsiteY1" fmla="*/ 5356 h 10000"/>
              <a:gd name="connsiteX2" fmla="*/ 381 w 10000"/>
              <a:gd name="connsiteY2" fmla="*/ 5086 h 10000"/>
              <a:gd name="connsiteX3" fmla="*/ 262 w 10000"/>
              <a:gd name="connsiteY3" fmla="*/ 4762 h 10000"/>
              <a:gd name="connsiteX4" fmla="*/ 262 w 10000"/>
              <a:gd name="connsiteY4" fmla="*/ 4574 h 10000"/>
              <a:gd name="connsiteX5" fmla="*/ 797 w 10000"/>
              <a:gd name="connsiteY5" fmla="*/ 4488 h 10000"/>
              <a:gd name="connsiteX6" fmla="*/ 418 w 10000"/>
              <a:gd name="connsiteY6" fmla="*/ 4388 h 10000"/>
              <a:gd name="connsiteX7" fmla="*/ 423 w 10000"/>
              <a:gd name="connsiteY7" fmla="*/ 4252 h 10000"/>
              <a:gd name="connsiteX8" fmla="*/ 187 w 10000"/>
              <a:gd name="connsiteY8" fmla="*/ 4287 h 10000"/>
              <a:gd name="connsiteX9" fmla="*/ 1089 w 10000"/>
              <a:gd name="connsiteY9" fmla="*/ 3536 h 10000"/>
              <a:gd name="connsiteX10" fmla="*/ 690 w 10000"/>
              <a:gd name="connsiteY10" fmla="*/ 2756 h 10000"/>
              <a:gd name="connsiteX11" fmla="*/ 797 w 10000"/>
              <a:gd name="connsiteY11" fmla="*/ 2382 h 10000"/>
              <a:gd name="connsiteX12" fmla="*/ 558 w 10000"/>
              <a:gd name="connsiteY12" fmla="*/ 1957 h 10000"/>
              <a:gd name="connsiteX13" fmla="*/ 748 w 10000"/>
              <a:gd name="connsiteY13" fmla="*/ 1717 h 10000"/>
              <a:gd name="connsiteX14" fmla="*/ 418 w 10000"/>
              <a:gd name="connsiteY14" fmla="*/ 1395 h 10000"/>
              <a:gd name="connsiteX15" fmla="*/ 505 w 10000"/>
              <a:gd name="connsiteY15" fmla="*/ 1124 h 10000"/>
              <a:gd name="connsiteX16" fmla="*/ 952 w 10000"/>
              <a:gd name="connsiteY16" fmla="*/ 817 h 10000"/>
              <a:gd name="connsiteX17" fmla="*/ 1194 w 10000"/>
              <a:gd name="connsiteY17" fmla="*/ 785 h 10000"/>
              <a:gd name="connsiteX18" fmla="*/ 1485 w 10000"/>
              <a:gd name="connsiteY18" fmla="*/ 850 h 10000"/>
              <a:gd name="connsiteX19" fmla="*/ 1233 w 10000"/>
              <a:gd name="connsiteY19" fmla="*/ 919 h 10000"/>
              <a:gd name="connsiteX20" fmla="*/ 1444 w 10000"/>
              <a:gd name="connsiteY20" fmla="*/ 1036 h 10000"/>
              <a:gd name="connsiteX21" fmla="*/ 2129 w 10000"/>
              <a:gd name="connsiteY21" fmla="*/ 1071 h 10000"/>
              <a:gd name="connsiteX22" fmla="*/ 3386 w 10000"/>
              <a:gd name="connsiteY22" fmla="*/ 1704 h 10000"/>
              <a:gd name="connsiteX23" fmla="*/ 3403 w 10000"/>
              <a:gd name="connsiteY23" fmla="*/ 2005 h 10000"/>
              <a:gd name="connsiteX24" fmla="*/ 2874 w 10000"/>
              <a:gd name="connsiteY24" fmla="*/ 2296 h 10000"/>
              <a:gd name="connsiteX25" fmla="*/ 1194 w 10000"/>
              <a:gd name="connsiteY25" fmla="*/ 1905 h 10000"/>
              <a:gd name="connsiteX26" fmla="*/ 1886 w 10000"/>
              <a:gd name="connsiteY26" fmla="*/ 2363 h 10000"/>
              <a:gd name="connsiteX27" fmla="*/ 1870 w 10000"/>
              <a:gd name="connsiteY27" fmla="*/ 2887 h 10000"/>
              <a:gd name="connsiteX28" fmla="*/ 2526 w 10000"/>
              <a:gd name="connsiteY28" fmla="*/ 3146 h 10000"/>
              <a:gd name="connsiteX29" fmla="*/ 2717 w 10000"/>
              <a:gd name="connsiteY29" fmla="*/ 3112 h 10000"/>
              <a:gd name="connsiteX30" fmla="*/ 2618 w 10000"/>
              <a:gd name="connsiteY30" fmla="*/ 2887 h 10000"/>
              <a:gd name="connsiteX31" fmla="*/ 2306 w 10000"/>
              <a:gd name="connsiteY31" fmla="*/ 2807 h 10000"/>
              <a:gd name="connsiteX32" fmla="*/ 2391 w 10000"/>
              <a:gd name="connsiteY32" fmla="*/ 2617 h 10000"/>
              <a:gd name="connsiteX33" fmla="*/ 2682 w 10000"/>
              <a:gd name="connsiteY33" fmla="*/ 2824 h 10000"/>
              <a:gd name="connsiteX34" fmla="*/ 3344 w 10000"/>
              <a:gd name="connsiteY34" fmla="*/ 2887 h 10000"/>
              <a:gd name="connsiteX35" fmla="*/ 3066 w 10000"/>
              <a:gd name="connsiteY35" fmla="*/ 2465 h 10000"/>
              <a:gd name="connsiteX36" fmla="*/ 3677 w 10000"/>
              <a:gd name="connsiteY36" fmla="*/ 2125 h 10000"/>
              <a:gd name="connsiteX37" fmla="*/ 4109 w 10000"/>
              <a:gd name="connsiteY37" fmla="*/ 2363 h 10000"/>
              <a:gd name="connsiteX38" fmla="*/ 4083 w 10000"/>
              <a:gd name="connsiteY38" fmla="*/ 1431 h 10000"/>
              <a:gd name="connsiteX39" fmla="*/ 3920 w 10000"/>
              <a:gd name="connsiteY39" fmla="*/ 1277 h 10000"/>
              <a:gd name="connsiteX40" fmla="*/ 4636 w 10000"/>
              <a:gd name="connsiteY40" fmla="*/ 1497 h 10000"/>
              <a:gd name="connsiteX41" fmla="*/ 4700 w 10000"/>
              <a:gd name="connsiteY41" fmla="*/ 1597 h 10000"/>
              <a:gd name="connsiteX42" fmla="*/ 4290 w 10000"/>
              <a:gd name="connsiteY42" fmla="*/ 1768 h 10000"/>
              <a:gd name="connsiteX43" fmla="*/ 4700 w 10000"/>
              <a:gd name="connsiteY43" fmla="*/ 2074 h 10000"/>
              <a:gd name="connsiteX44" fmla="*/ 5023 w 10000"/>
              <a:gd name="connsiteY44" fmla="*/ 1717 h 10000"/>
              <a:gd name="connsiteX45" fmla="*/ 6376 w 10000"/>
              <a:gd name="connsiteY45" fmla="*/ 1157 h 10000"/>
              <a:gd name="connsiteX46" fmla="*/ 6592 w 10000"/>
              <a:gd name="connsiteY46" fmla="*/ 1139 h 10000"/>
              <a:gd name="connsiteX47" fmla="*/ 6376 w 10000"/>
              <a:gd name="connsiteY47" fmla="*/ 1223 h 10000"/>
              <a:gd name="connsiteX48" fmla="*/ 7039 w 10000"/>
              <a:gd name="connsiteY48" fmla="*/ 3520 h 10000"/>
              <a:gd name="connsiteX49" fmla="*/ 7588 w 10000"/>
              <a:gd name="connsiteY49" fmla="*/ 1139 h 10000"/>
              <a:gd name="connsiteX50" fmla="*/ 7816 w 10000"/>
              <a:gd name="connsiteY50" fmla="*/ 1395 h 10000"/>
              <a:gd name="connsiteX51" fmla="*/ 8048 w 10000"/>
              <a:gd name="connsiteY51" fmla="*/ 1208 h 10000"/>
              <a:gd name="connsiteX52" fmla="*/ 7918 w 10000"/>
              <a:gd name="connsiteY52" fmla="*/ 901 h 10000"/>
              <a:gd name="connsiteX53" fmla="*/ 8056 w 10000"/>
              <a:gd name="connsiteY53" fmla="*/ 801 h 10000"/>
              <a:gd name="connsiteX54" fmla="*/ 8819 w 10000"/>
              <a:gd name="connsiteY54" fmla="*/ 953 h 10000"/>
              <a:gd name="connsiteX55" fmla="*/ 9809 w 10000"/>
              <a:gd name="connsiteY55" fmla="*/ 1478 h 10000"/>
              <a:gd name="connsiteX56" fmla="*/ 10000 w 10000"/>
              <a:gd name="connsiteY56" fmla="*/ 1223 h 10000"/>
              <a:gd name="connsiteX57" fmla="*/ 9790 w 10000"/>
              <a:gd name="connsiteY57" fmla="*/ 953 h 10000"/>
              <a:gd name="connsiteX58" fmla="*/ 9479 w 10000"/>
              <a:gd name="connsiteY58" fmla="*/ 884 h 10000"/>
              <a:gd name="connsiteX59" fmla="*/ 9599 w 10000"/>
              <a:gd name="connsiteY59" fmla="*/ 459 h 10000"/>
              <a:gd name="connsiteX60" fmla="*/ 9460 w 10000"/>
              <a:gd name="connsiteY60" fmla="*/ 203 h 10000"/>
              <a:gd name="connsiteX61" fmla="*/ 9815 w 10000"/>
              <a:gd name="connsiteY61" fmla="*/ 0 h 10000"/>
              <a:gd name="connsiteX62" fmla="*/ 8900 w 10000"/>
              <a:gd name="connsiteY62" fmla="*/ 6341 h 10000"/>
              <a:gd name="connsiteX63" fmla="*/ 8352 w 10000"/>
              <a:gd name="connsiteY63" fmla="*/ 6069 h 10000"/>
              <a:gd name="connsiteX64" fmla="*/ 7816 w 10000"/>
              <a:gd name="connsiteY64" fmla="*/ 6277 h 10000"/>
              <a:gd name="connsiteX65" fmla="*/ 7685 w 10000"/>
              <a:gd name="connsiteY65" fmla="*/ 6206 h 10000"/>
              <a:gd name="connsiteX66" fmla="*/ 7173 w 10000"/>
              <a:gd name="connsiteY66" fmla="*/ 3536 h 10000"/>
              <a:gd name="connsiteX67" fmla="*/ 7420 w 10000"/>
              <a:gd name="connsiteY67" fmla="*/ 6378 h 10000"/>
              <a:gd name="connsiteX68" fmla="*/ 6922 w 10000"/>
              <a:gd name="connsiteY68" fmla="*/ 6445 h 10000"/>
              <a:gd name="connsiteX69" fmla="*/ 6739 w 10000"/>
              <a:gd name="connsiteY69" fmla="*/ 6378 h 10000"/>
              <a:gd name="connsiteX70" fmla="*/ 6687 w 10000"/>
              <a:gd name="connsiteY70" fmla="*/ 6445 h 10000"/>
              <a:gd name="connsiteX71" fmla="*/ 6954 w 10000"/>
              <a:gd name="connsiteY71" fmla="*/ 6702 h 10000"/>
              <a:gd name="connsiteX72" fmla="*/ 6770 w 10000"/>
              <a:gd name="connsiteY72" fmla="*/ 6854 h 10000"/>
              <a:gd name="connsiteX73" fmla="*/ 6785 w 10000"/>
              <a:gd name="connsiteY73" fmla="*/ 7074 h 10000"/>
              <a:gd name="connsiteX74" fmla="*/ 7067 w 10000"/>
              <a:gd name="connsiteY74" fmla="*/ 7092 h 10000"/>
              <a:gd name="connsiteX75" fmla="*/ 7182 w 10000"/>
              <a:gd name="connsiteY75" fmla="*/ 7298 h 10000"/>
              <a:gd name="connsiteX76" fmla="*/ 7118 w 10000"/>
              <a:gd name="connsiteY76" fmla="*/ 7447 h 10000"/>
              <a:gd name="connsiteX77" fmla="*/ 6922 w 10000"/>
              <a:gd name="connsiteY77" fmla="*/ 7346 h 10000"/>
              <a:gd name="connsiteX78" fmla="*/ 6739 w 10000"/>
              <a:gd name="connsiteY78" fmla="*/ 7430 h 10000"/>
              <a:gd name="connsiteX79" fmla="*/ 6592 w 10000"/>
              <a:gd name="connsiteY79" fmla="*/ 7346 h 10000"/>
              <a:gd name="connsiteX80" fmla="*/ 6514 w 10000"/>
              <a:gd name="connsiteY80" fmla="*/ 7210 h 10000"/>
              <a:gd name="connsiteX81" fmla="*/ 6331 w 10000"/>
              <a:gd name="connsiteY81" fmla="*/ 7298 h 10000"/>
              <a:gd name="connsiteX82" fmla="*/ 6165 w 10000"/>
              <a:gd name="connsiteY82" fmla="*/ 7210 h 10000"/>
              <a:gd name="connsiteX83" fmla="*/ 6026 w 10000"/>
              <a:gd name="connsiteY83" fmla="*/ 7346 h 10000"/>
              <a:gd name="connsiteX84" fmla="*/ 5809 w 10000"/>
              <a:gd name="connsiteY84" fmla="*/ 7362 h 10000"/>
              <a:gd name="connsiteX85" fmla="*/ 5664 w 10000"/>
              <a:gd name="connsiteY85" fmla="*/ 7210 h 10000"/>
              <a:gd name="connsiteX86" fmla="*/ 4907 w 10000"/>
              <a:gd name="connsiteY86" fmla="*/ 7159 h 10000"/>
              <a:gd name="connsiteX87" fmla="*/ 4815 w 10000"/>
              <a:gd name="connsiteY87" fmla="*/ 7245 h 10000"/>
              <a:gd name="connsiteX88" fmla="*/ 4746 w 10000"/>
              <a:gd name="connsiteY88" fmla="*/ 7245 h 10000"/>
              <a:gd name="connsiteX89" fmla="*/ 4616 w 10000"/>
              <a:gd name="connsiteY89" fmla="*/ 7415 h 10000"/>
              <a:gd name="connsiteX90" fmla="*/ 4636 w 10000"/>
              <a:gd name="connsiteY90" fmla="*/ 7585 h 10000"/>
              <a:gd name="connsiteX91" fmla="*/ 4554 w 10000"/>
              <a:gd name="connsiteY91" fmla="*/ 7585 h 10000"/>
              <a:gd name="connsiteX92" fmla="*/ 4488 w 10000"/>
              <a:gd name="connsiteY92" fmla="*/ 7447 h 10000"/>
              <a:gd name="connsiteX93" fmla="*/ 4382 w 10000"/>
              <a:gd name="connsiteY93" fmla="*/ 7466 h 10000"/>
              <a:gd name="connsiteX94" fmla="*/ 4350 w 10000"/>
              <a:gd name="connsiteY94" fmla="*/ 7959 h 10000"/>
              <a:gd name="connsiteX95" fmla="*/ 4470 w 10000"/>
              <a:gd name="connsiteY95" fmla="*/ 8112 h 10000"/>
              <a:gd name="connsiteX96" fmla="*/ 4470 w 10000"/>
              <a:gd name="connsiteY96" fmla="*/ 8248 h 10000"/>
              <a:gd name="connsiteX97" fmla="*/ 4587 w 10000"/>
              <a:gd name="connsiteY97" fmla="*/ 8231 h 10000"/>
              <a:gd name="connsiteX98" fmla="*/ 4746 w 10000"/>
              <a:gd name="connsiteY98" fmla="*/ 8161 h 10000"/>
              <a:gd name="connsiteX99" fmla="*/ 4890 w 10000"/>
              <a:gd name="connsiteY99" fmla="*/ 8384 h 10000"/>
              <a:gd name="connsiteX100" fmla="*/ 4990 w 10000"/>
              <a:gd name="connsiteY100" fmla="*/ 8521 h 10000"/>
              <a:gd name="connsiteX101" fmla="*/ 5093 w 10000"/>
              <a:gd name="connsiteY101" fmla="*/ 8707 h 10000"/>
              <a:gd name="connsiteX102" fmla="*/ 5274 w 10000"/>
              <a:gd name="connsiteY102" fmla="*/ 8739 h 10000"/>
              <a:gd name="connsiteX103" fmla="*/ 5043 w 10000"/>
              <a:gd name="connsiteY103" fmla="*/ 8895 h 10000"/>
              <a:gd name="connsiteX104" fmla="*/ 4890 w 10000"/>
              <a:gd name="connsiteY104" fmla="*/ 8759 h 10000"/>
              <a:gd name="connsiteX105" fmla="*/ 4724 w 10000"/>
              <a:gd name="connsiteY105" fmla="*/ 9319 h 10000"/>
              <a:gd name="connsiteX106" fmla="*/ 4920 w 10000"/>
              <a:gd name="connsiteY106" fmla="*/ 9457 h 10000"/>
              <a:gd name="connsiteX107" fmla="*/ 5093 w 10000"/>
              <a:gd name="connsiteY107" fmla="*/ 10000 h 10000"/>
              <a:gd name="connsiteX108" fmla="*/ 4940 w 10000"/>
              <a:gd name="connsiteY108" fmla="*/ 9898 h 10000"/>
              <a:gd name="connsiteX109" fmla="*/ 4779 w 10000"/>
              <a:gd name="connsiteY109" fmla="*/ 9847 h 10000"/>
              <a:gd name="connsiteX110" fmla="*/ 4587 w 10000"/>
              <a:gd name="connsiteY110" fmla="*/ 9814 h 10000"/>
              <a:gd name="connsiteX111" fmla="*/ 4470 w 10000"/>
              <a:gd name="connsiteY111" fmla="*/ 9760 h 10000"/>
              <a:gd name="connsiteX112" fmla="*/ 4333 w 10000"/>
              <a:gd name="connsiteY112" fmla="*/ 9727 h 10000"/>
              <a:gd name="connsiteX113" fmla="*/ 4225 w 10000"/>
              <a:gd name="connsiteY113" fmla="*/ 9542 h 10000"/>
              <a:gd name="connsiteX114" fmla="*/ 3985 w 10000"/>
              <a:gd name="connsiteY114" fmla="*/ 9661 h 10000"/>
              <a:gd name="connsiteX115" fmla="*/ 3758 w 10000"/>
              <a:gd name="connsiteY115" fmla="*/ 9645 h 10000"/>
              <a:gd name="connsiteX116" fmla="*/ 3614 w 10000"/>
              <a:gd name="connsiteY116" fmla="*/ 9490 h 10000"/>
              <a:gd name="connsiteX117" fmla="*/ 3242 w 10000"/>
              <a:gd name="connsiteY117" fmla="*/ 9335 h 10000"/>
              <a:gd name="connsiteX118" fmla="*/ 2854 w 10000"/>
              <a:gd name="connsiteY118" fmla="*/ 9353 h 10000"/>
              <a:gd name="connsiteX119" fmla="*/ 2456 w 10000"/>
              <a:gd name="connsiteY119" fmla="*/ 9099 h 10000"/>
              <a:gd name="connsiteX120" fmla="*/ 2778 w 10000"/>
              <a:gd name="connsiteY120" fmla="*/ 8843 h 10000"/>
              <a:gd name="connsiteX121" fmla="*/ 2811 w 10000"/>
              <a:gd name="connsiteY121" fmla="*/ 8639 h 10000"/>
              <a:gd name="connsiteX122" fmla="*/ 2811 w 10000"/>
              <a:gd name="connsiteY122" fmla="*/ 8417 h 10000"/>
              <a:gd name="connsiteX123" fmla="*/ 2823 w 10000"/>
              <a:gd name="connsiteY123" fmla="*/ 8265 h 10000"/>
              <a:gd name="connsiteX124" fmla="*/ 3040 w 10000"/>
              <a:gd name="connsiteY124" fmla="*/ 8195 h 10000"/>
              <a:gd name="connsiteX125" fmla="*/ 2926 w 10000"/>
              <a:gd name="connsiteY125" fmla="*/ 7874 h 10000"/>
              <a:gd name="connsiteX126" fmla="*/ 2682 w 10000"/>
              <a:gd name="connsiteY126" fmla="*/ 7793 h 10000"/>
              <a:gd name="connsiteX127" fmla="*/ 2571 w 10000"/>
              <a:gd name="connsiteY127" fmla="*/ 7738 h 10000"/>
              <a:gd name="connsiteX128" fmla="*/ 2403 w 10000"/>
              <a:gd name="connsiteY128" fmla="*/ 7793 h 10000"/>
              <a:gd name="connsiteX129" fmla="*/ 2045 w 10000"/>
              <a:gd name="connsiteY129" fmla="*/ 7705 h 10000"/>
              <a:gd name="connsiteX130" fmla="*/ 1765 w 10000"/>
              <a:gd name="connsiteY130" fmla="*/ 7381 h 10000"/>
              <a:gd name="connsiteX131" fmla="*/ 1538 w 10000"/>
              <a:gd name="connsiteY131" fmla="*/ 7279 h 10000"/>
              <a:gd name="connsiteX132" fmla="*/ 1444 w 10000"/>
              <a:gd name="connsiteY132" fmla="*/ 6990 h 10000"/>
              <a:gd name="connsiteX133" fmla="*/ 1233 w 10000"/>
              <a:gd name="connsiteY133" fmla="*/ 6958 h 10000"/>
              <a:gd name="connsiteX134" fmla="*/ 1040 w 10000"/>
              <a:gd name="connsiteY134" fmla="*/ 7056 h 10000"/>
              <a:gd name="connsiteX135" fmla="*/ 926 w 10000"/>
              <a:gd name="connsiteY135" fmla="*/ 7108 h 10000"/>
              <a:gd name="connsiteX136" fmla="*/ 869 w 10000"/>
              <a:gd name="connsiteY136" fmla="*/ 6974 h 10000"/>
              <a:gd name="connsiteX137" fmla="*/ 758 w 10000"/>
              <a:gd name="connsiteY137" fmla="*/ 6854 h 10000"/>
              <a:gd name="connsiteX138" fmla="*/ 1040 w 10000"/>
              <a:gd name="connsiteY138" fmla="*/ 6822 h 10000"/>
              <a:gd name="connsiteX139" fmla="*/ 1018 w 10000"/>
              <a:gd name="connsiteY139" fmla="*/ 6734 h 10000"/>
              <a:gd name="connsiteX140" fmla="*/ 952 w 10000"/>
              <a:gd name="connsiteY140" fmla="*/ 6684 h 10000"/>
              <a:gd name="connsiteX141" fmla="*/ 869 w 10000"/>
              <a:gd name="connsiteY141" fmla="*/ 6616 h 10000"/>
              <a:gd name="connsiteX142" fmla="*/ 711 w 10000"/>
              <a:gd name="connsiteY142" fmla="*/ 6277 h 10000"/>
              <a:gd name="connsiteX143" fmla="*/ 505 w 10000"/>
              <a:gd name="connsiteY143" fmla="*/ 6090 h 10000"/>
              <a:gd name="connsiteX144" fmla="*/ 296 w 10000"/>
              <a:gd name="connsiteY144" fmla="*/ 6090 h 10000"/>
              <a:gd name="connsiteX145" fmla="*/ 62 w 10000"/>
              <a:gd name="connsiteY145" fmla="*/ 6090 h 10000"/>
              <a:gd name="connsiteX146" fmla="*/ 0 w 10000"/>
              <a:gd name="connsiteY146" fmla="*/ 5834 h 10000"/>
              <a:gd name="connsiteX147" fmla="*/ 130 w 10000"/>
              <a:gd name="connsiteY147" fmla="*/ 5665 h 10000"/>
              <a:gd name="connsiteX0" fmla="*/ 130 w 10000"/>
              <a:gd name="connsiteY0" fmla="*/ 5665 h 10000"/>
              <a:gd name="connsiteX1" fmla="*/ 229 w 10000"/>
              <a:gd name="connsiteY1" fmla="*/ 5356 h 10000"/>
              <a:gd name="connsiteX2" fmla="*/ 381 w 10000"/>
              <a:gd name="connsiteY2" fmla="*/ 5086 h 10000"/>
              <a:gd name="connsiteX3" fmla="*/ 262 w 10000"/>
              <a:gd name="connsiteY3" fmla="*/ 4762 h 10000"/>
              <a:gd name="connsiteX4" fmla="*/ 262 w 10000"/>
              <a:gd name="connsiteY4" fmla="*/ 4574 h 10000"/>
              <a:gd name="connsiteX5" fmla="*/ 797 w 10000"/>
              <a:gd name="connsiteY5" fmla="*/ 4488 h 10000"/>
              <a:gd name="connsiteX6" fmla="*/ 418 w 10000"/>
              <a:gd name="connsiteY6" fmla="*/ 4388 h 10000"/>
              <a:gd name="connsiteX7" fmla="*/ 423 w 10000"/>
              <a:gd name="connsiteY7" fmla="*/ 4252 h 10000"/>
              <a:gd name="connsiteX8" fmla="*/ 187 w 10000"/>
              <a:gd name="connsiteY8" fmla="*/ 4287 h 10000"/>
              <a:gd name="connsiteX9" fmla="*/ 1089 w 10000"/>
              <a:gd name="connsiteY9" fmla="*/ 3536 h 10000"/>
              <a:gd name="connsiteX10" fmla="*/ 690 w 10000"/>
              <a:gd name="connsiteY10" fmla="*/ 2756 h 10000"/>
              <a:gd name="connsiteX11" fmla="*/ 797 w 10000"/>
              <a:gd name="connsiteY11" fmla="*/ 2382 h 10000"/>
              <a:gd name="connsiteX12" fmla="*/ 558 w 10000"/>
              <a:gd name="connsiteY12" fmla="*/ 1957 h 10000"/>
              <a:gd name="connsiteX13" fmla="*/ 748 w 10000"/>
              <a:gd name="connsiteY13" fmla="*/ 1717 h 10000"/>
              <a:gd name="connsiteX14" fmla="*/ 418 w 10000"/>
              <a:gd name="connsiteY14" fmla="*/ 1395 h 10000"/>
              <a:gd name="connsiteX15" fmla="*/ 505 w 10000"/>
              <a:gd name="connsiteY15" fmla="*/ 1124 h 10000"/>
              <a:gd name="connsiteX16" fmla="*/ 952 w 10000"/>
              <a:gd name="connsiteY16" fmla="*/ 817 h 10000"/>
              <a:gd name="connsiteX17" fmla="*/ 1194 w 10000"/>
              <a:gd name="connsiteY17" fmla="*/ 785 h 10000"/>
              <a:gd name="connsiteX18" fmla="*/ 1485 w 10000"/>
              <a:gd name="connsiteY18" fmla="*/ 850 h 10000"/>
              <a:gd name="connsiteX19" fmla="*/ 1233 w 10000"/>
              <a:gd name="connsiteY19" fmla="*/ 919 h 10000"/>
              <a:gd name="connsiteX20" fmla="*/ 1444 w 10000"/>
              <a:gd name="connsiteY20" fmla="*/ 1036 h 10000"/>
              <a:gd name="connsiteX21" fmla="*/ 2129 w 10000"/>
              <a:gd name="connsiteY21" fmla="*/ 1071 h 10000"/>
              <a:gd name="connsiteX22" fmla="*/ 3386 w 10000"/>
              <a:gd name="connsiteY22" fmla="*/ 1704 h 10000"/>
              <a:gd name="connsiteX23" fmla="*/ 3403 w 10000"/>
              <a:gd name="connsiteY23" fmla="*/ 2005 h 10000"/>
              <a:gd name="connsiteX24" fmla="*/ 2874 w 10000"/>
              <a:gd name="connsiteY24" fmla="*/ 2296 h 10000"/>
              <a:gd name="connsiteX25" fmla="*/ 1194 w 10000"/>
              <a:gd name="connsiteY25" fmla="*/ 1905 h 10000"/>
              <a:gd name="connsiteX26" fmla="*/ 1886 w 10000"/>
              <a:gd name="connsiteY26" fmla="*/ 2363 h 10000"/>
              <a:gd name="connsiteX27" fmla="*/ 1870 w 10000"/>
              <a:gd name="connsiteY27" fmla="*/ 2887 h 10000"/>
              <a:gd name="connsiteX28" fmla="*/ 2526 w 10000"/>
              <a:gd name="connsiteY28" fmla="*/ 3146 h 10000"/>
              <a:gd name="connsiteX29" fmla="*/ 2717 w 10000"/>
              <a:gd name="connsiteY29" fmla="*/ 3112 h 10000"/>
              <a:gd name="connsiteX30" fmla="*/ 2618 w 10000"/>
              <a:gd name="connsiteY30" fmla="*/ 2887 h 10000"/>
              <a:gd name="connsiteX31" fmla="*/ 2306 w 10000"/>
              <a:gd name="connsiteY31" fmla="*/ 2807 h 10000"/>
              <a:gd name="connsiteX32" fmla="*/ 2391 w 10000"/>
              <a:gd name="connsiteY32" fmla="*/ 2617 h 10000"/>
              <a:gd name="connsiteX33" fmla="*/ 2682 w 10000"/>
              <a:gd name="connsiteY33" fmla="*/ 2824 h 10000"/>
              <a:gd name="connsiteX34" fmla="*/ 3344 w 10000"/>
              <a:gd name="connsiteY34" fmla="*/ 2887 h 10000"/>
              <a:gd name="connsiteX35" fmla="*/ 3066 w 10000"/>
              <a:gd name="connsiteY35" fmla="*/ 2465 h 10000"/>
              <a:gd name="connsiteX36" fmla="*/ 3677 w 10000"/>
              <a:gd name="connsiteY36" fmla="*/ 2125 h 10000"/>
              <a:gd name="connsiteX37" fmla="*/ 4109 w 10000"/>
              <a:gd name="connsiteY37" fmla="*/ 2363 h 10000"/>
              <a:gd name="connsiteX38" fmla="*/ 4083 w 10000"/>
              <a:gd name="connsiteY38" fmla="*/ 1431 h 10000"/>
              <a:gd name="connsiteX39" fmla="*/ 3920 w 10000"/>
              <a:gd name="connsiteY39" fmla="*/ 1277 h 10000"/>
              <a:gd name="connsiteX40" fmla="*/ 4636 w 10000"/>
              <a:gd name="connsiteY40" fmla="*/ 1497 h 10000"/>
              <a:gd name="connsiteX41" fmla="*/ 4700 w 10000"/>
              <a:gd name="connsiteY41" fmla="*/ 1597 h 10000"/>
              <a:gd name="connsiteX42" fmla="*/ 4290 w 10000"/>
              <a:gd name="connsiteY42" fmla="*/ 1768 h 10000"/>
              <a:gd name="connsiteX43" fmla="*/ 4700 w 10000"/>
              <a:gd name="connsiteY43" fmla="*/ 2074 h 10000"/>
              <a:gd name="connsiteX44" fmla="*/ 5023 w 10000"/>
              <a:gd name="connsiteY44" fmla="*/ 1717 h 10000"/>
              <a:gd name="connsiteX45" fmla="*/ 6376 w 10000"/>
              <a:gd name="connsiteY45" fmla="*/ 1157 h 10000"/>
              <a:gd name="connsiteX46" fmla="*/ 6592 w 10000"/>
              <a:gd name="connsiteY46" fmla="*/ 1139 h 10000"/>
              <a:gd name="connsiteX47" fmla="*/ 6376 w 10000"/>
              <a:gd name="connsiteY47" fmla="*/ 1223 h 10000"/>
              <a:gd name="connsiteX48" fmla="*/ 7039 w 10000"/>
              <a:gd name="connsiteY48" fmla="*/ 3520 h 10000"/>
              <a:gd name="connsiteX49" fmla="*/ 7588 w 10000"/>
              <a:gd name="connsiteY49" fmla="*/ 1139 h 10000"/>
              <a:gd name="connsiteX50" fmla="*/ 7816 w 10000"/>
              <a:gd name="connsiteY50" fmla="*/ 1395 h 10000"/>
              <a:gd name="connsiteX51" fmla="*/ 8048 w 10000"/>
              <a:gd name="connsiteY51" fmla="*/ 1208 h 10000"/>
              <a:gd name="connsiteX52" fmla="*/ 7918 w 10000"/>
              <a:gd name="connsiteY52" fmla="*/ 901 h 10000"/>
              <a:gd name="connsiteX53" fmla="*/ 8056 w 10000"/>
              <a:gd name="connsiteY53" fmla="*/ 801 h 10000"/>
              <a:gd name="connsiteX54" fmla="*/ 8819 w 10000"/>
              <a:gd name="connsiteY54" fmla="*/ 953 h 10000"/>
              <a:gd name="connsiteX55" fmla="*/ 9809 w 10000"/>
              <a:gd name="connsiteY55" fmla="*/ 1478 h 10000"/>
              <a:gd name="connsiteX56" fmla="*/ 10000 w 10000"/>
              <a:gd name="connsiteY56" fmla="*/ 1223 h 10000"/>
              <a:gd name="connsiteX57" fmla="*/ 9790 w 10000"/>
              <a:gd name="connsiteY57" fmla="*/ 953 h 10000"/>
              <a:gd name="connsiteX58" fmla="*/ 9599 w 10000"/>
              <a:gd name="connsiteY58" fmla="*/ 459 h 10000"/>
              <a:gd name="connsiteX59" fmla="*/ 9460 w 10000"/>
              <a:gd name="connsiteY59" fmla="*/ 203 h 10000"/>
              <a:gd name="connsiteX60" fmla="*/ 9815 w 10000"/>
              <a:gd name="connsiteY60" fmla="*/ 0 h 10000"/>
              <a:gd name="connsiteX61" fmla="*/ 8900 w 10000"/>
              <a:gd name="connsiteY61" fmla="*/ 6341 h 10000"/>
              <a:gd name="connsiteX62" fmla="*/ 8352 w 10000"/>
              <a:gd name="connsiteY62" fmla="*/ 6069 h 10000"/>
              <a:gd name="connsiteX63" fmla="*/ 7816 w 10000"/>
              <a:gd name="connsiteY63" fmla="*/ 6277 h 10000"/>
              <a:gd name="connsiteX64" fmla="*/ 7685 w 10000"/>
              <a:gd name="connsiteY64" fmla="*/ 6206 h 10000"/>
              <a:gd name="connsiteX65" fmla="*/ 7173 w 10000"/>
              <a:gd name="connsiteY65" fmla="*/ 3536 h 10000"/>
              <a:gd name="connsiteX66" fmla="*/ 7420 w 10000"/>
              <a:gd name="connsiteY66" fmla="*/ 6378 h 10000"/>
              <a:gd name="connsiteX67" fmla="*/ 6922 w 10000"/>
              <a:gd name="connsiteY67" fmla="*/ 6445 h 10000"/>
              <a:gd name="connsiteX68" fmla="*/ 6739 w 10000"/>
              <a:gd name="connsiteY68" fmla="*/ 6378 h 10000"/>
              <a:gd name="connsiteX69" fmla="*/ 6687 w 10000"/>
              <a:gd name="connsiteY69" fmla="*/ 6445 h 10000"/>
              <a:gd name="connsiteX70" fmla="*/ 6954 w 10000"/>
              <a:gd name="connsiteY70" fmla="*/ 6702 h 10000"/>
              <a:gd name="connsiteX71" fmla="*/ 6770 w 10000"/>
              <a:gd name="connsiteY71" fmla="*/ 6854 h 10000"/>
              <a:gd name="connsiteX72" fmla="*/ 6785 w 10000"/>
              <a:gd name="connsiteY72" fmla="*/ 7074 h 10000"/>
              <a:gd name="connsiteX73" fmla="*/ 7067 w 10000"/>
              <a:gd name="connsiteY73" fmla="*/ 7092 h 10000"/>
              <a:gd name="connsiteX74" fmla="*/ 7182 w 10000"/>
              <a:gd name="connsiteY74" fmla="*/ 7298 h 10000"/>
              <a:gd name="connsiteX75" fmla="*/ 7118 w 10000"/>
              <a:gd name="connsiteY75" fmla="*/ 7447 h 10000"/>
              <a:gd name="connsiteX76" fmla="*/ 6922 w 10000"/>
              <a:gd name="connsiteY76" fmla="*/ 7346 h 10000"/>
              <a:gd name="connsiteX77" fmla="*/ 6739 w 10000"/>
              <a:gd name="connsiteY77" fmla="*/ 7430 h 10000"/>
              <a:gd name="connsiteX78" fmla="*/ 6592 w 10000"/>
              <a:gd name="connsiteY78" fmla="*/ 7346 h 10000"/>
              <a:gd name="connsiteX79" fmla="*/ 6514 w 10000"/>
              <a:gd name="connsiteY79" fmla="*/ 7210 h 10000"/>
              <a:gd name="connsiteX80" fmla="*/ 6331 w 10000"/>
              <a:gd name="connsiteY80" fmla="*/ 7298 h 10000"/>
              <a:gd name="connsiteX81" fmla="*/ 6165 w 10000"/>
              <a:gd name="connsiteY81" fmla="*/ 7210 h 10000"/>
              <a:gd name="connsiteX82" fmla="*/ 6026 w 10000"/>
              <a:gd name="connsiteY82" fmla="*/ 7346 h 10000"/>
              <a:gd name="connsiteX83" fmla="*/ 5809 w 10000"/>
              <a:gd name="connsiteY83" fmla="*/ 7362 h 10000"/>
              <a:gd name="connsiteX84" fmla="*/ 5664 w 10000"/>
              <a:gd name="connsiteY84" fmla="*/ 7210 h 10000"/>
              <a:gd name="connsiteX85" fmla="*/ 4907 w 10000"/>
              <a:gd name="connsiteY85" fmla="*/ 7159 h 10000"/>
              <a:gd name="connsiteX86" fmla="*/ 4815 w 10000"/>
              <a:gd name="connsiteY86" fmla="*/ 7245 h 10000"/>
              <a:gd name="connsiteX87" fmla="*/ 4746 w 10000"/>
              <a:gd name="connsiteY87" fmla="*/ 7245 h 10000"/>
              <a:gd name="connsiteX88" fmla="*/ 4616 w 10000"/>
              <a:gd name="connsiteY88" fmla="*/ 7415 h 10000"/>
              <a:gd name="connsiteX89" fmla="*/ 4636 w 10000"/>
              <a:gd name="connsiteY89" fmla="*/ 7585 h 10000"/>
              <a:gd name="connsiteX90" fmla="*/ 4554 w 10000"/>
              <a:gd name="connsiteY90" fmla="*/ 7585 h 10000"/>
              <a:gd name="connsiteX91" fmla="*/ 4488 w 10000"/>
              <a:gd name="connsiteY91" fmla="*/ 7447 h 10000"/>
              <a:gd name="connsiteX92" fmla="*/ 4382 w 10000"/>
              <a:gd name="connsiteY92" fmla="*/ 7466 h 10000"/>
              <a:gd name="connsiteX93" fmla="*/ 4350 w 10000"/>
              <a:gd name="connsiteY93" fmla="*/ 7959 h 10000"/>
              <a:gd name="connsiteX94" fmla="*/ 4470 w 10000"/>
              <a:gd name="connsiteY94" fmla="*/ 8112 h 10000"/>
              <a:gd name="connsiteX95" fmla="*/ 4470 w 10000"/>
              <a:gd name="connsiteY95" fmla="*/ 8248 h 10000"/>
              <a:gd name="connsiteX96" fmla="*/ 4587 w 10000"/>
              <a:gd name="connsiteY96" fmla="*/ 8231 h 10000"/>
              <a:gd name="connsiteX97" fmla="*/ 4746 w 10000"/>
              <a:gd name="connsiteY97" fmla="*/ 8161 h 10000"/>
              <a:gd name="connsiteX98" fmla="*/ 4890 w 10000"/>
              <a:gd name="connsiteY98" fmla="*/ 8384 h 10000"/>
              <a:gd name="connsiteX99" fmla="*/ 4990 w 10000"/>
              <a:gd name="connsiteY99" fmla="*/ 8521 h 10000"/>
              <a:gd name="connsiteX100" fmla="*/ 5093 w 10000"/>
              <a:gd name="connsiteY100" fmla="*/ 8707 h 10000"/>
              <a:gd name="connsiteX101" fmla="*/ 5274 w 10000"/>
              <a:gd name="connsiteY101" fmla="*/ 8739 h 10000"/>
              <a:gd name="connsiteX102" fmla="*/ 5043 w 10000"/>
              <a:gd name="connsiteY102" fmla="*/ 8895 h 10000"/>
              <a:gd name="connsiteX103" fmla="*/ 4890 w 10000"/>
              <a:gd name="connsiteY103" fmla="*/ 8759 h 10000"/>
              <a:gd name="connsiteX104" fmla="*/ 4724 w 10000"/>
              <a:gd name="connsiteY104" fmla="*/ 9319 h 10000"/>
              <a:gd name="connsiteX105" fmla="*/ 4920 w 10000"/>
              <a:gd name="connsiteY105" fmla="*/ 9457 h 10000"/>
              <a:gd name="connsiteX106" fmla="*/ 5093 w 10000"/>
              <a:gd name="connsiteY106" fmla="*/ 10000 h 10000"/>
              <a:gd name="connsiteX107" fmla="*/ 4940 w 10000"/>
              <a:gd name="connsiteY107" fmla="*/ 9898 h 10000"/>
              <a:gd name="connsiteX108" fmla="*/ 4779 w 10000"/>
              <a:gd name="connsiteY108" fmla="*/ 9847 h 10000"/>
              <a:gd name="connsiteX109" fmla="*/ 4587 w 10000"/>
              <a:gd name="connsiteY109" fmla="*/ 9814 h 10000"/>
              <a:gd name="connsiteX110" fmla="*/ 4470 w 10000"/>
              <a:gd name="connsiteY110" fmla="*/ 9760 h 10000"/>
              <a:gd name="connsiteX111" fmla="*/ 4333 w 10000"/>
              <a:gd name="connsiteY111" fmla="*/ 9727 h 10000"/>
              <a:gd name="connsiteX112" fmla="*/ 4225 w 10000"/>
              <a:gd name="connsiteY112" fmla="*/ 9542 h 10000"/>
              <a:gd name="connsiteX113" fmla="*/ 3985 w 10000"/>
              <a:gd name="connsiteY113" fmla="*/ 9661 h 10000"/>
              <a:gd name="connsiteX114" fmla="*/ 3758 w 10000"/>
              <a:gd name="connsiteY114" fmla="*/ 9645 h 10000"/>
              <a:gd name="connsiteX115" fmla="*/ 3614 w 10000"/>
              <a:gd name="connsiteY115" fmla="*/ 9490 h 10000"/>
              <a:gd name="connsiteX116" fmla="*/ 3242 w 10000"/>
              <a:gd name="connsiteY116" fmla="*/ 9335 h 10000"/>
              <a:gd name="connsiteX117" fmla="*/ 2854 w 10000"/>
              <a:gd name="connsiteY117" fmla="*/ 9353 h 10000"/>
              <a:gd name="connsiteX118" fmla="*/ 2456 w 10000"/>
              <a:gd name="connsiteY118" fmla="*/ 9099 h 10000"/>
              <a:gd name="connsiteX119" fmla="*/ 2778 w 10000"/>
              <a:gd name="connsiteY119" fmla="*/ 8843 h 10000"/>
              <a:gd name="connsiteX120" fmla="*/ 2811 w 10000"/>
              <a:gd name="connsiteY120" fmla="*/ 8639 h 10000"/>
              <a:gd name="connsiteX121" fmla="*/ 2811 w 10000"/>
              <a:gd name="connsiteY121" fmla="*/ 8417 h 10000"/>
              <a:gd name="connsiteX122" fmla="*/ 2823 w 10000"/>
              <a:gd name="connsiteY122" fmla="*/ 8265 h 10000"/>
              <a:gd name="connsiteX123" fmla="*/ 3040 w 10000"/>
              <a:gd name="connsiteY123" fmla="*/ 8195 h 10000"/>
              <a:gd name="connsiteX124" fmla="*/ 2926 w 10000"/>
              <a:gd name="connsiteY124" fmla="*/ 7874 h 10000"/>
              <a:gd name="connsiteX125" fmla="*/ 2682 w 10000"/>
              <a:gd name="connsiteY125" fmla="*/ 7793 h 10000"/>
              <a:gd name="connsiteX126" fmla="*/ 2571 w 10000"/>
              <a:gd name="connsiteY126" fmla="*/ 7738 h 10000"/>
              <a:gd name="connsiteX127" fmla="*/ 2403 w 10000"/>
              <a:gd name="connsiteY127" fmla="*/ 7793 h 10000"/>
              <a:gd name="connsiteX128" fmla="*/ 2045 w 10000"/>
              <a:gd name="connsiteY128" fmla="*/ 7705 h 10000"/>
              <a:gd name="connsiteX129" fmla="*/ 1765 w 10000"/>
              <a:gd name="connsiteY129" fmla="*/ 7381 h 10000"/>
              <a:gd name="connsiteX130" fmla="*/ 1538 w 10000"/>
              <a:gd name="connsiteY130" fmla="*/ 7279 h 10000"/>
              <a:gd name="connsiteX131" fmla="*/ 1444 w 10000"/>
              <a:gd name="connsiteY131" fmla="*/ 6990 h 10000"/>
              <a:gd name="connsiteX132" fmla="*/ 1233 w 10000"/>
              <a:gd name="connsiteY132" fmla="*/ 6958 h 10000"/>
              <a:gd name="connsiteX133" fmla="*/ 1040 w 10000"/>
              <a:gd name="connsiteY133" fmla="*/ 7056 h 10000"/>
              <a:gd name="connsiteX134" fmla="*/ 926 w 10000"/>
              <a:gd name="connsiteY134" fmla="*/ 7108 h 10000"/>
              <a:gd name="connsiteX135" fmla="*/ 869 w 10000"/>
              <a:gd name="connsiteY135" fmla="*/ 6974 h 10000"/>
              <a:gd name="connsiteX136" fmla="*/ 758 w 10000"/>
              <a:gd name="connsiteY136" fmla="*/ 6854 h 10000"/>
              <a:gd name="connsiteX137" fmla="*/ 1040 w 10000"/>
              <a:gd name="connsiteY137" fmla="*/ 6822 h 10000"/>
              <a:gd name="connsiteX138" fmla="*/ 1018 w 10000"/>
              <a:gd name="connsiteY138" fmla="*/ 6734 h 10000"/>
              <a:gd name="connsiteX139" fmla="*/ 952 w 10000"/>
              <a:gd name="connsiteY139" fmla="*/ 6684 h 10000"/>
              <a:gd name="connsiteX140" fmla="*/ 869 w 10000"/>
              <a:gd name="connsiteY140" fmla="*/ 6616 h 10000"/>
              <a:gd name="connsiteX141" fmla="*/ 711 w 10000"/>
              <a:gd name="connsiteY141" fmla="*/ 6277 h 10000"/>
              <a:gd name="connsiteX142" fmla="*/ 505 w 10000"/>
              <a:gd name="connsiteY142" fmla="*/ 6090 h 10000"/>
              <a:gd name="connsiteX143" fmla="*/ 296 w 10000"/>
              <a:gd name="connsiteY143" fmla="*/ 6090 h 10000"/>
              <a:gd name="connsiteX144" fmla="*/ 62 w 10000"/>
              <a:gd name="connsiteY144" fmla="*/ 6090 h 10000"/>
              <a:gd name="connsiteX145" fmla="*/ 0 w 10000"/>
              <a:gd name="connsiteY145" fmla="*/ 5834 h 10000"/>
              <a:gd name="connsiteX146" fmla="*/ 130 w 10000"/>
              <a:gd name="connsiteY146" fmla="*/ 5665 h 10000"/>
              <a:gd name="connsiteX0" fmla="*/ 130 w 9883"/>
              <a:gd name="connsiteY0" fmla="*/ 5665 h 10000"/>
              <a:gd name="connsiteX1" fmla="*/ 229 w 9883"/>
              <a:gd name="connsiteY1" fmla="*/ 5356 h 10000"/>
              <a:gd name="connsiteX2" fmla="*/ 381 w 9883"/>
              <a:gd name="connsiteY2" fmla="*/ 5086 h 10000"/>
              <a:gd name="connsiteX3" fmla="*/ 262 w 9883"/>
              <a:gd name="connsiteY3" fmla="*/ 4762 h 10000"/>
              <a:gd name="connsiteX4" fmla="*/ 262 w 9883"/>
              <a:gd name="connsiteY4" fmla="*/ 4574 h 10000"/>
              <a:gd name="connsiteX5" fmla="*/ 797 w 9883"/>
              <a:gd name="connsiteY5" fmla="*/ 4488 h 10000"/>
              <a:gd name="connsiteX6" fmla="*/ 418 w 9883"/>
              <a:gd name="connsiteY6" fmla="*/ 4388 h 10000"/>
              <a:gd name="connsiteX7" fmla="*/ 423 w 9883"/>
              <a:gd name="connsiteY7" fmla="*/ 4252 h 10000"/>
              <a:gd name="connsiteX8" fmla="*/ 187 w 9883"/>
              <a:gd name="connsiteY8" fmla="*/ 4287 h 10000"/>
              <a:gd name="connsiteX9" fmla="*/ 1089 w 9883"/>
              <a:gd name="connsiteY9" fmla="*/ 3536 h 10000"/>
              <a:gd name="connsiteX10" fmla="*/ 690 w 9883"/>
              <a:gd name="connsiteY10" fmla="*/ 2756 h 10000"/>
              <a:gd name="connsiteX11" fmla="*/ 797 w 9883"/>
              <a:gd name="connsiteY11" fmla="*/ 2382 h 10000"/>
              <a:gd name="connsiteX12" fmla="*/ 558 w 9883"/>
              <a:gd name="connsiteY12" fmla="*/ 1957 h 10000"/>
              <a:gd name="connsiteX13" fmla="*/ 748 w 9883"/>
              <a:gd name="connsiteY13" fmla="*/ 1717 h 10000"/>
              <a:gd name="connsiteX14" fmla="*/ 418 w 9883"/>
              <a:gd name="connsiteY14" fmla="*/ 1395 h 10000"/>
              <a:gd name="connsiteX15" fmla="*/ 505 w 9883"/>
              <a:gd name="connsiteY15" fmla="*/ 1124 h 10000"/>
              <a:gd name="connsiteX16" fmla="*/ 952 w 9883"/>
              <a:gd name="connsiteY16" fmla="*/ 817 h 10000"/>
              <a:gd name="connsiteX17" fmla="*/ 1194 w 9883"/>
              <a:gd name="connsiteY17" fmla="*/ 785 h 10000"/>
              <a:gd name="connsiteX18" fmla="*/ 1485 w 9883"/>
              <a:gd name="connsiteY18" fmla="*/ 850 h 10000"/>
              <a:gd name="connsiteX19" fmla="*/ 1233 w 9883"/>
              <a:gd name="connsiteY19" fmla="*/ 919 h 10000"/>
              <a:gd name="connsiteX20" fmla="*/ 1444 w 9883"/>
              <a:gd name="connsiteY20" fmla="*/ 1036 h 10000"/>
              <a:gd name="connsiteX21" fmla="*/ 2129 w 9883"/>
              <a:gd name="connsiteY21" fmla="*/ 1071 h 10000"/>
              <a:gd name="connsiteX22" fmla="*/ 3386 w 9883"/>
              <a:gd name="connsiteY22" fmla="*/ 1704 h 10000"/>
              <a:gd name="connsiteX23" fmla="*/ 3403 w 9883"/>
              <a:gd name="connsiteY23" fmla="*/ 2005 h 10000"/>
              <a:gd name="connsiteX24" fmla="*/ 2874 w 9883"/>
              <a:gd name="connsiteY24" fmla="*/ 2296 h 10000"/>
              <a:gd name="connsiteX25" fmla="*/ 1194 w 9883"/>
              <a:gd name="connsiteY25" fmla="*/ 1905 h 10000"/>
              <a:gd name="connsiteX26" fmla="*/ 1886 w 9883"/>
              <a:gd name="connsiteY26" fmla="*/ 2363 h 10000"/>
              <a:gd name="connsiteX27" fmla="*/ 1870 w 9883"/>
              <a:gd name="connsiteY27" fmla="*/ 2887 h 10000"/>
              <a:gd name="connsiteX28" fmla="*/ 2526 w 9883"/>
              <a:gd name="connsiteY28" fmla="*/ 3146 h 10000"/>
              <a:gd name="connsiteX29" fmla="*/ 2717 w 9883"/>
              <a:gd name="connsiteY29" fmla="*/ 3112 h 10000"/>
              <a:gd name="connsiteX30" fmla="*/ 2618 w 9883"/>
              <a:gd name="connsiteY30" fmla="*/ 2887 h 10000"/>
              <a:gd name="connsiteX31" fmla="*/ 2306 w 9883"/>
              <a:gd name="connsiteY31" fmla="*/ 2807 h 10000"/>
              <a:gd name="connsiteX32" fmla="*/ 2391 w 9883"/>
              <a:gd name="connsiteY32" fmla="*/ 2617 h 10000"/>
              <a:gd name="connsiteX33" fmla="*/ 2682 w 9883"/>
              <a:gd name="connsiteY33" fmla="*/ 2824 h 10000"/>
              <a:gd name="connsiteX34" fmla="*/ 3344 w 9883"/>
              <a:gd name="connsiteY34" fmla="*/ 2887 h 10000"/>
              <a:gd name="connsiteX35" fmla="*/ 3066 w 9883"/>
              <a:gd name="connsiteY35" fmla="*/ 2465 h 10000"/>
              <a:gd name="connsiteX36" fmla="*/ 3677 w 9883"/>
              <a:gd name="connsiteY36" fmla="*/ 2125 h 10000"/>
              <a:gd name="connsiteX37" fmla="*/ 4109 w 9883"/>
              <a:gd name="connsiteY37" fmla="*/ 2363 h 10000"/>
              <a:gd name="connsiteX38" fmla="*/ 4083 w 9883"/>
              <a:gd name="connsiteY38" fmla="*/ 1431 h 10000"/>
              <a:gd name="connsiteX39" fmla="*/ 3920 w 9883"/>
              <a:gd name="connsiteY39" fmla="*/ 1277 h 10000"/>
              <a:gd name="connsiteX40" fmla="*/ 4636 w 9883"/>
              <a:gd name="connsiteY40" fmla="*/ 1497 h 10000"/>
              <a:gd name="connsiteX41" fmla="*/ 4700 w 9883"/>
              <a:gd name="connsiteY41" fmla="*/ 1597 h 10000"/>
              <a:gd name="connsiteX42" fmla="*/ 4290 w 9883"/>
              <a:gd name="connsiteY42" fmla="*/ 1768 h 10000"/>
              <a:gd name="connsiteX43" fmla="*/ 4700 w 9883"/>
              <a:gd name="connsiteY43" fmla="*/ 2074 h 10000"/>
              <a:gd name="connsiteX44" fmla="*/ 5023 w 9883"/>
              <a:gd name="connsiteY44" fmla="*/ 1717 h 10000"/>
              <a:gd name="connsiteX45" fmla="*/ 6376 w 9883"/>
              <a:gd name="connsiteY45" fmla="*/ 1157 h 10000"/>
              <a:gd name="connsiteX46" fmla="*/ 6592 w 9883"/>
              <a:gd name="connsiteY46" fmla="*/ 1139 h 10000"/>
              <a:gd name="connsiteX47" fmla="*/ 6376 w 9883"/>
              <a:gd name="connsiteY47" fmla="*/ 1223 h 10000"/>
              <a:gd name="connsiteX48" fmla="*/ 7039 w 9883"/>
              <a:gd name="connsiteY48" fmla="*/ 3520 h 10000"/>
              <a:gd name="connsiteX49" fmla="*/ 7588 w 9883"/>
              <a:gd name="connsiteY49" fmla="*/ 1139 h 10000"/>
              <a:gd name="connsiteX50" fmla="*/ 7816 w 9883"/>
              <a:gd name="connsiteY50" fmla="*/ 1395 h 10000"/>
              <a:gd name="connsiteX51" fmla="*/ 8048 w 9883"/>
              <a:gd name="connsiteY51" fmla="*/ 1208 h 10000"/>
              <a:gd name="connsiteX52" fmla="*/ 7918 w 9883"/>
              <a:gd name="connsiteY52" fmla="*/ 901 h 10000"/>
              <a:gd name="connsiteX53" fmla="*/ 8056 w 9883"/>
              <a:gd name="connsiteY53" fmla="*/ 801 h 10000"/>
              <a:gd name="connsiteX54" fmla="*/ 8819 w 9883"/>
              <a:gd name="connsiteY54" fmla="*/ 953 h 10000"/>
              <a:gd name="connsiteX55" fmla="*/ 9809 w 9883"/>
              <a:gd name="connsiteY55" fmla="*/ 1478 h 10000"/>
              <a:gd name="connsiteX56" fmla="*/ 9790 w 9883"/>
              <a:gd name="connsiteY56" fmla="*/ 953 h 10000"/>
              <a:gd name="connsiteX57" fmla="*/ 9599 w 9883"/>
              <a:gd name="connsiteY57" fmla="*/ 459 h 10000"/>
              <a:gd name="connsiteX58" fmla="*/ 9460 w 9883"/>
              <a:gd name="connsiteY58" fmla="*/ 203 h 10000"/>
              <a:gd name="connsiteX59" fmla="*/ 9815 w 9883"/>
              <a:gd name="connsiteY59" fmla="*/ 0 h 10000"/>
              <a:gd name="connsiteX60" fmla="*/ 8900 w 9883"/>
              <a:gd name="connsiteY60" fmla="*/ 6341 h 10000"/>
              <a:gd name="connsiteX61" fmla="*/ 8352 w 9883"/>
              <a:gd name="connsiteY61" fmla="*/ 6069 h 10000"/>
              <a:gd name="connsiteX62" fmla="*/ 7816 w 9883"/>
              <a:gd name="connsiteY62" fmla="*/ 6277 h 10000"/>
              <a:gd name="connsiteX63" fmla="*/ 7685 w 9883"/>
              <a:gd name="connsiteY63" fmla="*/ 6206 h 10000"/>
              <a:gd name="connsiteX64" fmla="*/ 7173 w 9883"/>
              <a:gd name="connsiteY64" fmla="*/ 3536 h 10000"/>
              <a:gd name="connsiteX65" fmla="*/ 7420 w 9883"/>
              <a:gd name="connsiteY65" fmla="*/ 6378 h 10000"/>
              <a:gd name="connsiteX66" fmla="*/ 6922 w 9883"/>
              <a:gd name="connsiteY66" fmla="*/ 6445 h 10000"/>
              <a:gd name="connsiteX67" fmla="*/ 6739 w 9883"/>
              <a:gd name="connsiteY67" fmla="*/ 6378 h 10000"/>
              <a:gd name="connsiteX68" fmla="*/ 6687 w 9883"/>
              <a:gd name="connsiteY68" fmla="*/ 6445 h 10000"/>
              <a:gd name="connsiteX69" fmla="*/ 6954 w 9883"/>
              <a:gd name="connsiteY69" fmla="*/ 6702 h 10000"/>
              <a:gd name="connsiteX70" fmla="*/ 6770 w 9883"/>
              <a:gd name="connsiteY70" fmla="*/ 6854 h 10000"/>
              <a:gd name="connsiteX71" fmla="*/ 6785 w 9883"/>
              <a:gd name="connsiteY71" fmla="*/ 7074 h 10000"/>
              <a:gd name="connsiteX72" fmla="*/ 7067 w 9883"/>
              <a:gd name="connsiteY72" fmla="*/ 7092 h 10000"/>
              <a:gd name="connsiteX73" fmla="*/ 7182 w 9883"/>
              <a:gd name="connsiteY73" fmla="*/ 7298 h 10000"/>
              <a:gd name="connsiteX74" fmla="*/ 7118 w 9883"/>
              <a:gd name="connsiteY74" fmla="*/ 7447 h 10000"/>
              <a:gd name="connsiteX75" fmla="*/ 6922 w 9883"/>
              <a:gd name="connsiteY75" fmla="*/ 7346 h 10000"/>
              <a:gd name="connsiteX76" fmla="*/ 6739 w 9883"/>
              <a:gd name="connsiteY76" fmla="*/ 7430 h 10000"/>
              <a:gd name="connsiteX77" fmla="*/ 6592 w 9883"/>
              <a:gd name="connsiteY77" fmla="*/ 7346 h 10000"/>
              <a:gd name="connsiteX78" fmla="*/ 6514 w 9883"/>
              <a:gd name="connsiteY78" fmla="*/ 7210 h 10000"/>
              <a:gd name="connsiteX79" fmla="*/ 6331 w 9883"/>
              <a:gd name="connsiteY79" fmla="*/ 7298 h 10000"/>
              <a:gd name="connsiteX80" fmla="*/ 6165 w 9883"/>
              <a:gd name="connsiteY80" fmla="*/ 7210 h 10000"/>
              <a:gd name="connsiteX81" fmla="*/ 6026 w 9883"/>
              <a:gd name="connsiteY81" fmla="*/ 7346 h 10000"/>
              <a:gd name="connsiteX82" fmla="*/ 5809 w 9883"/>
              <a:gd name="connsiteY82" fmla="*/ 7362 h 10000"/>
              <a:gd name="connsiteX83" fmla="*/ 5664 w 9883"/>
              <a:gd name="connsiteY83" fmla="*/ 7210 h 10000"/>
              <a:gd name="connsiteX84" fmla="*/ 4907 w 9883"/>
              <a:gd name="connsiteY84" fmla="*/ 7159 h 10000"/>
              <a:gd name="connsiteX85" fmla="*/ 4815 w 9883"/>
              <a:gd name="connsiteY85" fmla="*/ 7245 h 10000"/>
              <a:gd name="connsiteX86" fmla="*/ 4746 w 9883"/>
              <a:gd name="connsiteY86" fmla="*/ 7245 h 10000"/>
              <a:gd name="connsiteX87" fmla="*/ 4616 w 9883"/>
              <a:gd name="connsiteY87" fmla="*/ 7415 h 10000"/>
              <a:gd name="connsiteX88" fmla="*/ 4636 w 9883"/>
              <a:gd name="connsiteY88" fmla="*/ 7585 h 10000"/>
              <a:gd name="connsiteX89" fmla="*/ 4554 w 9883"/>
              <a:gd name="connsiteY89" fmla="*/ 7585 h 10000"/>
              <a:gd name="connsiteX90" fmla="*/ 4488 w 9883"/>
              <a:gd name="connsiteY90" fmla="*/ 7447 h 10000"/>
              <a:gd name="connsiteX91" fmla="*/ 4382 w 9883"/>
              <a:gd name="connsiteY91" fmla="*/ 7466 h 10000"/>
              <a:gd name="connsiteX92" fmla="*/ 4350 w 9883"/>
              <a:gd name="connsiteY92" fmla="*/ 7959 h 10000"/>
              <a:gd name="connsiteX93" fmla="*/ 4470 w 9883"/>
              <a:gd name="connsiteY93" fmla="*/ 8112 h 10000"/>
              <a:gd name="connsiteX94" fmla="*/ 4470 w 9883"/>
              <a:gd name="connsiteY94" fmla="*/ 8248 h 10000"/>
              <a:gd name="connsiteX95" fmla="*/ 4587 w 9883"/>
              <a:gd name="connsiteY95" fmla="*/ 8231 h 10000"/>
              <a:gd name="connsiteX96" fmla="*/ 4746 w 9883"/>
              <a:gd name="connsiteY96" fmla="*/ 8161 h 10000"/>
              <a:gd name="connsiteX97" fmla="*/ 4890 w 9883"/>
              <a:gd name="connsiteY97" fmla="*/ 8384 h 10000"/>
              <a:gd name="connsiteX98" fmla="*/ 4990 w 9883"/>
              <a:gd name="connsiteY98" fmla="*/ 8521 h 10000"/>
              <a:gd name="connsiteX99" fmla="*/ 5093 w 9883"/>
              <a:gd name="connsiteY99" fmla="*/ 8707 h 10000"/>
              <a:gd name="connsiteX100" fmla="*/ 5274 w 9883"/>
              <a:gd name="connsiteY100" fmla="*/ 8739 h 10000"/>
              <a:gd name="connsiteX101" fmla="*/ 5043 w 9883"/>
              <a:gd name="connsiteY101" fmla="*/ 8895 h 10000"/>
              <a:gd name="connsiteX102" fmla="*/ 4890 w 9883"/>
              <a:gd name="connsiteY102" fmla="*/ 8759 h 10000"/>
              <a:gd name="connsiteX103" fmla="*/ 4724 w 9883"/>
              <a:gd name="connsiteY103" fmla="*/ 9319 h 10000"/>
              <a:gd name="connsiteX104" fmla="*/ 4920 w 9883"/>
              <a:gd name="connsiteY104" fmla="*/ 9457 h 10000"/>
              <a:gd name="connsiteX105" fmla="*/ 5093 w 9883"/>
              <a:gd name="connsiteY105" fmla="*/ 10000 h 10000"/>
              <a:gd name="connsiteX106" fmla="*/ 4940 w 9883"/>
              <a:gd name="connsiteY106" fmla="*/ 9898 h 10000"/>
              <a:gd name="connsiteX107" fmla="*/ 4779 w 9883"/>
              <a:gd name="connsiteY107" fmla="*/ 9847 h 10000"/>
              <a:gd name="connsiteX108" fmla="*/ 4587 w 9883"/>
              <a:gd name="connsiteY108" fmla="*/ 9814 h 10000"/>
              <a:gd name="connsiteX109" fmla="*/ 4470 w 9883"/>
              <a:gd name="connsiteY109" fmla="*/ 9760 h 10000"/>
              <a:gd name="connsiteX110" fmla="*/ 4333 w 9883"/>
              <a:gd name="connsiteY110" fmla="*/ 9727 h 10000"/>
              <a:gd name="connsiteX111" fmla="*/ 4225 w 9883"/>
              <a:gd name="connsiteY111" fmla="*/ 9542 h 10000"/>
              <a:gd name="connsiteX112" fmla="*/ 3985 w 9883"/>
              <a:gd name="connsiteY112" fmla="*/ 9661 h 10000"/>
              <a:gd name="connsiteX113" fmla="*/ 3758 w 9883"/>
              <a:gd name="connsiteY113" fmla="*/ 9645 h 10000"/>
              <a:gd name="connsiteX114" fmla="*/ 3614 w 9883"/>
              <a:gd name="connsiteY114" fmla="*/ 9490 h 10000"/>
              <a:gd name="connsiteX115" fmla="*/ 3242 w 9883"/>
              <a:gd name="connsiteY115" fmla="*/ 9335 h 10000"/>
              <a:gd name="connsiteX116" fmla="*/ 2854 w 9883"/>
              <a:gd name="connsiteY116" fmla="*/ 9353 h 10000"/>
              <a:gd name="connsiteX117" fmla="*/ 2456 w 9883"/>
              <a:gd name="connsiteY117" fmla="*/ 9099 h 10000"/>
              <a:gd name="connsiteX118" fmla="*/ 2778 w 9883"/>
              <a:gd name="connsiteY118" fmla="*/ 8843 h 10000"/>
              <a:gd name="connsiteX119" fmla="*/ 2811 w 9883"/>
              <a:gd name="connsiteY119" fmla="*/ 8639 h 10000"/>
              <a:gd name="connsiteX120" fmla="*/ 2811 w 9883"/>
              <a:gd name="connsiteY120" fmla="*/ 8417 h 10000"/>
              <a:gd name="connsiteX121" fmla="*/ 2823 w 9883"/>
              <a:gd name="connsiteY121" fmla="*/ 8265 h 10000"/>
              <a:gd name="connsiteX122" fmla="*/ 3040 w 9883"/>
              <a:gd name="connsiteY122" fmla="*/ 8195 h 10000"/>
              <a:gd name="connsiteX123" fmla="*/ 2926 w 9883"/>
              <a:gd name="connsiteY123" fmla="*/ 7874 h 10000"/>
              <a:gd name="connsiteX124" fmla="*/ 2682 w 9883"/>
              <a:gd name="connsiteY124" fmla="*/ 7793 h 10000"/>
              <a:gd name="connsiteX125" fmla="*/ 2571 w 9883"/>
              <a:gd name="connsiteY125" fmla="*/ 7738 h 10000"/>
              <a:gd name="connsiteX126" fmla="*/ 2403 w 9883"/>
              <a:gd name="connsiteY126" fmla="*/ 7793 h 10000"/>
              <a:gd name="connsiteX127" fmla="*/ 2045 w 9883"/>
              <a:gd name="connsiteY127" fmla="*/ 7705 h 10000"/>
              <a:gd name="connsiteX128" fmla="*/ 1765 w 9883"/>
              <a:gd name="connsiteY128" fmla="*/ 7381 h 10000"/>
              <a:gd name="connsiteX129" fmla="*/ 1538 w 9883"/>
              <a:gd name="connsiteY129" fmla="*/ 7279 h 10000"/>
              <a:gd name="connsiteX130" fmla="*/ 1444 w 9883"/>
              <a:gd name="connsiteY130" fmla="*/ 6990 h 10000"/>
              <a:gd name="connsiteX131" fmla="*/ 1233 w 9883"/>
              <a:gd name="connsiteY131" fmla="*/ 6958 h 10000"/>
              <a:gd name="connsiteX132" fmla="*/ 1040 w 9883"/>
              <a:gd name="connsiteY132" fmla="*/ 7056 h 10000"/>
              <a:gd name="connsiteX133" fmla="*/ 926 w 9883"/>
              <a:gd name="connsiteY133" fmla="*/ 7108 h 10000"/>
              <a:gd name="connsiteX134" fmla="*/ 869 w 9883"/>
              <a:gd name="connsiteY134" fmla="*/ 6974 h 10000"/>
              <a:gd name="connsiteX135" fmla="*/ 758 w 9883"/>
              <a:gd name="connsiteY135" fmla="*/ 6854 h 10000"/>
              <a:gd name="connsiteX136" fmla="*/ 1040 w 9883"/>
              <a:gd name="connsiteY136" fmla="*/ 6822 h 10000"/>
              <a:gd name="connsiteX137" fmla="*/ 1018 w 9883"/>
              <a:gd name="connsiteY137" fmla="*/ 6734 h 10000"/>
              <a:gd name="connsiteX138" fmla="*/ 952 w 9883"/>
              <a:gd name="connsiteY138" fmla="*/ 6684 h 10000"/>
              <a:gd name="connsiteX139" fmla="*/ 869 w 9883"/>
              <a:gd name="connsiteY139" fmla="*/ 6616 h 10000"/>
              <a:gd name="connsiteX140" fmla="*/ 711 w 9883"/>
              <a:gd name="connsiteY140" fmla="*/ 6277 h 10000"/>
              <a:gd name="connsiteX141" fmla="*/ 505 w 9883"/>
              <a:gd name="connsiteY141" fmla="*/ 6090 h 10000"/>
              <a:gd name="connsiteX142" fmla="*/ 296 w 9883"/>
              <a:gd name="connsiteY142" fmla="*/ 6090 h 10000"/>
              <a:gd name="connsiteX143" fmla="*/ 62 w 9883"/>
              <a:gd name="connsiteY143" fmla="*/ 6090 h 10000"/>
              <a:gd name="connsiteX144" fmla="*/ 0 w 9883"/>
              <a:gd name="connsiteY144" fmla="*/ 5834 h 10000"/>
              <a:gd name="connsiteX145" fmla="*/ 130 w 9883"/>
              <a:gd name="connsiteY145" fmla="*/ 5665 h 10000"/>
              <a:gd name="connsiteX0" fmla="*/ 132 w 9931"/>
              <a:gd name="connsiteY0" fmla="*/ 5665 h 10000"/>
              <a:gd name="connsiteX1" fmla="*/ 232 w 9931"/>
              <a:gd name="connsiteY1" fmla="*/ 5356 h 10000"/>
              <a:gd name="connsiteX2" fmla="*/ 386 w 9931"/>
              <a:gd name="connsiteY2" fmla="*/ 5086 h 10000"/>
              <a:gd name="connsiteX3" fmla="*/ 265 w 9931"/>
              <a:gd name="connsiteY3" fmla="*/ 4762 h 10000"/>
              <a:gd name="connsiteX4" fmla="*/ 265 w 9931"/>
              <a:gd name="connsiteY4" fmla="*/ 4574 h 10000"/>
              <a:gd name="connsiteX5" fmla="*/ 806 w 9931"/>
              <a:gd name="connsiteY5" fmla="*/ 4488 h 10000"/>
              <a:gd name="connsiteX6" fmla="*/ 423 w 9931"/>
              <a:gd name="connsiteY6" fmla="*/ 4388 h 10000"/>
              <a:gd name="connsiteX7" fmla="*/ 428 w 9931"/>
              <a:gd name="connsiteY7" fmla="*/ 4252 h 10000"/>
              <a:gd name="connsiteX8" fmla="*/ 189 w 9931"/>
              <a:gd name="connsiteY8" fmla="*/ 4287 h 10000"/>
              <a:gd name="connsiteX9" fmla="*/ 1102 w 9931"/>
              <a:gd name="connsiteY9" fmla="*/ 3536 h 10000"/>
              <a:gd name="connsiteX10" fmla="*/ 698 w 9931"/>
              <a:gd name="connsiteY10" fmla="*/ 2756 h 10000"/>
              <a:gd name="connsiteX11" fmla="*/ 806 w 9931"/>
              <a:gd name="connsiteY11" fmla="*/ 2382 h 10000"/>
              <a:gd name="connsiteX12" fmla="*/ 565 w 9931"/>
              <a:gd name="connsiteY12" fmla="*/ 1957 h 10000"/>
              <a:gd name="connsiteX13" fmla="*/ 757 w 9931"/>
              <a:gd name="connsiteY13" fmla="*/ 1717 h 10000"/>
              <a:gd name="connsiteX14" fmla="*/ 423 w 9931"/>
              <a:gd name="connsiteY14" fmla="*/ 1395 h 10000"/>
              <a:gd name="connsiteX15" fmla="*/ 511 w 9931"/>
              <a:gd name="connsiteY15" fmla="*/ 1124 h 10000"/>
              <a:gd name="connsiteX16" fmla="*/ 963 w 9931"/>
              <a:gd name="connsiteY16" fmla="*/ 817 h 10000"/>
              <a:gd name="connsiteX17" fmla="*/ 1208 w 9931"/>
              <a:gd name="connsiteY17" fmla="*/ 785 h 10000"/>
              <a:gd name="connsiteX18" fmla="*/ 1503 w 9931"/>
              <a:gd name="connsiteY18" fmla="*/ 850 h 10000"/>
              <a:gd name="connsiteX19" fmla="*/ 1248 w 9931"/>
              <a:gd name="connsiteY19" fmla="*/ 919 h 10000"/>
              <a:gd name="connsiteX20" fmla="*/ 1461 w 9931"/>
              <a:gd name="connsiteY20" fmla="*/ 1036 h 10000"/>
              <a:gd name="connsiteX21" fmla="*/ 2154 w 9931"/>
              <a:gd name="connsiteY21" fmla="*/ 1071 h 10000"/>
              <a:gd name="connsiteX22" fmla="*/ 3426 w 9931"/>
              <a:gd name="connsiteY22" fmla="*/ 1704 h 10000"/>
              <a:gd name="connsiteX23" fmla="*/ 3443 w 9931"/>
              <a:gd name="connsiteY23" fmla="*/ 2005 h 10000"/>
              <a:gd name="connsiteX24" fmla="*/ 2908 w 9931"/>
              <a:gd name="connsiteY24" fmla="*/ 2296 h 10000"/>
              <a:gd name="connsiteX25" fmla="*/ 1208 w 9931"/>
              <a:gd name="connsiteY25" fmla="*/ 1905 h 10000"/>
              <a:gd name="connsiteX26" fmla="*/ 1908 w 9931"/>
              <a:gd name="connsiteY26" fmla="*/ 2363 h 10000"/>
              <a:gd name="connsiteX27" fmla="*/ 1892 w 9931"/>
              <a:gd name="connsiteY27" fmla="*/ 2887 h 10000"/>
              <a:gd name="connsiteX28" fmla="*/ 2556 w 9931"/>
              <a:gd name="connsiteY28" fmla="*/ 3146 h 10000"/>
              <a:gd name="connsiteX29" fmla="*/ 2749 w 9931"/>
              <a:gd name="connsiteY29" fmla="*/ 3112 h 10000"/>
              <a:gd name="connsiteX30" fmla="*/ 2649 w 9931"/>
              <a:gd name="connsiteY30" fmla="*/ 2887 h 10000"/>
              <a:gd name="connsiteX31" fmla="*/ 2333 w 9931"/>
              <a:gd name="connsiteY31" fmla="*/ 2807 h 10000"/>
              <a:gd name="connsiteX32" fmla="*/ 2419 w 9931"/>
              <a:gd name="connsiteY32" fmla="*/ 2617 h 10000"/>
              <a:gd name="connsiteX33" fmla="*/ 2714 w 9931"/>
              <a:gd name="connsiteY33" fmla="*/ 2824 h 10000"/>
              <a:gd name="connsiteX34" fmla="*/ 3384 w 9931"/>
              <a:gd name="connsiteY34" fmla="*/ 2887 h 10000"/>
              <a:gd name="connsiteX35" fmla="*/ 3102 w 9931"/>
              <a:gd name="connsiteY35" fmla="*/ 2465 h 10000"/>
              <a:gd name="connsiteX36" fmla="*/ 3721 w 9931"/>
              <a:gd name="connsiteY36" fmla="*/ 2125 h 10000"/>
              <a:gd name="connsiteX37" fmla="*/ 4158 w 9931"/>
              <a:gd name="connsiteY37" fmla="*/ 2363 h 10000"/>
              <a:gd name="connsiteX38" fmla="*/ 4131 w 9931"/>
              <a:gd name="connsiteY38" fmla="*/ 1431 h 10000"/>
              <a:gd name="connsiteX39" fmla="*/ 3966 w 9931"/>
              <a:gd name="connsiteY39" fmla="*/ 1277 h 10000"/>
              <a:gd name="connsiteX40" fmla="*/ 4691 w 9931"/>
              <a:gd name="connsiteY40" fmla="*/ 1497 h 10000"/>
              <a:gd name="connsiteX41" fmla="*/ 4756 w 9931"/>
              <a:gd name="connsiteY41" fmla="*/ 1597 h 10000"/>
              <a:gd name="connsiteX42" fmla="*/ 4341 w 9931"/>
              <a:gd name="connsiteY42" fmla="*/ 1768 h 10000"/>
              <a:gd name="connsiteX43" fmla="*/ 4756 w 9931"/>
              <a:gd name="connsiteY43" fmla="*/ 2074 h 10000"/>
              <a:gd name="connsiteX44" fmla="*/ 5082 w 9931"/>
              <a:gd name="connsiteY44" fmla="*/ 1717 h 10000"/>
              <a:gd name="connsiteX45" fmla="*/ 6451 w 9931"/>
              <a:gd name="connsiteY45" fmla="*/ 1157 h 10000"/>
              <a:gd name="connsiteX46" fmla="*/ 6670 w 9931"/>
              <a:gd name="connsiteY46" fmla="*/ 1139 h 10000"/>
              <a:gd name="connsiteX47" fmla="*/ 6451 w 9931"/>
              <a:gd name="connsiteY47" fmla="*/ 1223 h 10000"/>
              <a:gd name="connsiteX48" fmla="*/ 7122 w 9931"/>
              <a:gd name="connsiteY48" fmla="*/ 3520 h 10000"/>
              <a:gd name="connsiteX49" fmla="*/ 7678 w 9931"/>
              <a:gd name="connsiteY49" fmla="*/ 1139 h 10000"/>
              <a:gd name="connsiteX50" fmla="*/ 7909 w 9931"/>
              <a:gd name="connsiteY50" fmla="*/ 1395 h 10000"/>
              <a:gd name="connsiteX51" fmla="*/ 8143 w 9931"/>
              <a:gd name="connsiteY51" fmla="*/ 1208 h 10000"/>
              <a:gd name="connsiteX52" fmla="*/ 8012 w 9931"/>
              <a:gd name="connsiteY52" fmla="*/ 901 h 10000"/>
              <a:gd name="connsiteX53" fmla="*/ 8151 w 9931"/>
              <a:gd name="connsiteY53" fmla="*/ 801 h 10000"/>
              <a:gd name="connsiteX54" fmla="*/ 8923 w 9931"/>
              <a:gd name="connsiteY54" fmla="*/ 953 h 10000"/>
              <a:gd name="connsiteX55" fmla="*/ 9906 w 9931"/>
              <a:gd name="connsiteY55" fmla="*/ 953 h 10000"/>
              <a:gd name="connsiteX56" fmla="*/ 9713 w 9931"/>
              <a:gd name="connsiteY56" fmla="*/ 459 h 10000"/>
              <a:gd name="connsiteX57" fmla="*/ 9572 w 9931"/>
              <a:gd name="connsiteY57" fmla="*/ 203 h 10000"/>
              <a:gd name="connsiteX58" fmla="*/ 9931 w 9931"/>
              <a:gd name="connsiteY58" fmla="*/ 0 h 10000"/>
              <a:gd name="connsiteX59" fmla="*/ 9005 w 9931"/>
              <a:gd name="connsiteY59" fmla="*/ 6341 h 10000"/>
              <a:gd name="connsiteX60" fmla="*/ 8451 w 9931"/>
              <a:gd name="connsiteY60" fmla="*/ 6069 h 10000"/>
              <a:gd name="connsiteX61" fmla="*/ 7909 w 9931"/>
              <a:gd name="connsiteY61" fmla="*/ 6277 h 10000"/>
              <a:gd name="connsiteX62" fmla="*/ 7776 w 9931"/>
              <a:gd name="connsiteY62" fmla="*/ 6206 h 10000"/>
              <a:gd name="connsiteX63" fmla="*/ 7258 w 9931"/>
              <a:gd name="connsiteY63" fmla="*/ 3536 h 10000"/>
              <a:gd name="connsiteX64" fmla="*/ 7508 w 9931"/>
              <a:gd name="connsiteY64" fmla="*/ 6378 h 10000"/>
              <a:gd name="connsiteX65" fmla="*/ 7004 w 9931"/>
              <a:gd name="connsiteY65" fmla="*/ 6445 h 10000"/>
              <a:gd name="connsiteX66" fmla="*/ 6819 w 9931"/>
              <a:gd name="connsiteY66" fmla="*/ 6378 h 10000"/>
              <a:gd name="connsiteX67" fmla="*/ 6766 w 9931"/>
              <a:gd name="connsiteY67" fmla="*/ 6445 h 10000"/>
              <a:gd name="connsiteX68" fmla="*/ 7036 w 9931"/>
              <a:gd name="connsiteY68" fmla="*/ 6702 h 10000"/>
              <a:gd name="connsiteX69" fmla="*/ 6850 w 9931"/>
              <a:gd name="connsiteY69" fmla="*/ 6854 h 10000"/>
              <a:gd name="connsiteX70" fmla="*/ 6865 w 9931"/>
              <a:gd name="connsiteY70" fmla="*/ 7074 h 10000"/>
              <a:gd name="connsiteX71" fmla="*/ 7151 w 9931"/>
              <a:gd name="connsiteY71" fmla="*/ 7092 h 10000"/>
              <a:gd name="connsiteX72" fmla="*/ 7267 w 9931"/>
              <a:gd name="connsiteY72" fmla="*/ 7298 h 10000"/>
              <a:gd name="connsiteX73" fmla="*/ 7202 w 9931"/>
              <a:gd name="connsiteY73" fmla="*/ 7447 h 10000"/>
              <a:gd name="connsiteX74" fmla="*/ 7004 w 9931"/>
              <a:gd name="connsiteY74" fmla="*/ 7346 h 10000"/>
              <a:gd name="connsiteX75" fmla="*/ 6819 w 9931"/>
              <a:gd name="connsiteY75" fmla="*/ 7430 h 10000"/>
              <a:gd name="connsiteX76" fmla="*/ 6670 w 9931"/>
              <a:gd name="connsiteY76" fmla="*/ 7346 h 10000"/>
              <a:gd name="connsiteX77" fmla="*/ 6591 w 9931"/>
              <a:gd name="connsiteY77" fmla="*/ 7210 h 10000"/>
              <a:gd name="connsiteX78" fmla="*/ 6406 w 9931"/>
              <a:gd name="connsiteY78" fmla="*/ 7298 h 10000"/>
              <a:gd name="connsiteX79" fmla="*/ 6238 w 9931"/>
              <a:gd name="connsiteY79" fmla="*/ 7210 h 10000"/>
              <a:gd name="connsiteX80" fmla="*/ 6097 w 9931"/>
              <a:gd name="connsiteY80" fmla="*/ 7346 h 10000"/>
              <a:gd name="connsiteX81" fmla="*/ 5878 w 9931"/>
              <a:gd name="connsiteY81" fmla="*/ 7362 h 10000"/>
              <a:gd name="connsiteX82" fmla="*/ 5731 w 9931"/>
              <a:gd name="connsiteY82" fmla="*/ 7210 h 10000"/>
              <a:gd name="connsiteX83" fmla="*/ 4965 w 9931"/>
              <a:gd name="connsiteY83" fmla="*/ 7159 h 10000"/>
              <a:gd name="connsiteX84" fmla="*/ 4872 w 9931"/>
              <a:gd name="connsiteY84" fmla="*/ 7245 h 10000"/>
              <a:gd name="connsiteX85" fmla="*/ 4802 w 9931"/>
              <a:gd name="connsiteY85" fmla="*/ 7245 h 10000"/>
              <a:gd name="connsiteX86" fmla="*/ 4671 w 9931"/>
              <a:gd name="connsiteY86" fmla="*/ 7415 h 10000"/>
              <a:gd name="connsiteX87" fmla="*/ 4691 w 9931"/>
              <a:gd name="connsiteY87" fmla="*/ 7585 h 10000"/>
              <a:gd name="connsiteX88" fmla="*/ 4608 w 9931"/>
              <a:gd name="connsiteY88" fmla="*/ 7585 h 10000"/>
              <a:gd name="connsiteX89" fmla="*/ 4541 w 9931"/>
              <a:gd name="connsiteY89" fmla="*/ 7447 h 10000"/>
              <a:gd name="connsiteX90" fmla="*/ 4434 w 9931"/>
              <a:gd name="connsiteY90" fmla="*/ 7466 h 10000"/>
              <a:gd name="connsiteX91" fmla="*/ 4401 w 9931"/>
              <a:gd name="connsiteY91" fmla="*/ 7959 h 10000"/>
              <a:gd name="connsiteX92" fmla="*/ 4523 w 9931"/>
              <a:gd name="connsiteY92" fmla="*/ 8112 h 10000"/>
              <a:gd name="connsiteX93" fmla="*/ 4523 w 9931"/>
              <a:gd name="connsiteY93" fmla="*/ 8248 h 10000"/>
              <a:gd name="connsiteX94" fmla="*/ 4641 w 9931"/>
              <a:gd name="connsiteY94" fmla="*/ 8231 h 10000"/>
              <a:gd name="connsiteX95" fmla="*/ 4802 w 9931"/>
              <a:gd name="connsiteY95" fmla="*/ 8161 h 10000"/>
              <a:gd name="connsiteX96" fmla="*/ 4948 w 9931"/>
              <a:gd name="connsiteY96" fmla="*/ 8384 h 10000"/>
              <a:gd name="connsiteX97" fmla="*/ 5049 w 9931"/>
              <a:gd name="connsiteY97" fmla="*/ 8521 h 10000"/>
              <a:gd name="connsiteX98" fmla="*/ 5153 w 9931"/>
              <a:gd name="connsiteY98" fmla="*/ 8707 h 10000"/>
              <a:gd name="connsiteX99" fmla="*/ 5336 w 9931"/>
              <a:gd name="connsiteY99" fmla="*/ 8739 h 10000"/>
              <a:gd name="connsiteX100" fmla="*/ 5103 w 9931"/>
              <a:gd name="connsiteY100" fmla="*/ 8895 h 10000"/>
              <a:gd name="connsiteX101" fmla="*/ 4948 w 9931"/>
              <a:gd name="connsiteY101" fmla="*/ 8759 h 10000"/>
              <a:gd name="connsiteX102" fmla="*/ 4780 w 9931"/>
              <a:gd name="connsiteY102" fmla="*/ 9319 h 10000"/>
              <a:gd name="connsiteX103" fmla="*/ 4978 w 9931"/>
              <a:gd name="connsiteY103" fmla="*/ 9457 h 10000"/>
              <a:gd name="connsiteX104" fmla="*/ 5153 w 9931"/>
              <a:gd name="connsiteY104" fmla="*/ 10000 h 10000"/>
              <a:gd name="connsiteX105" fmla="*/ 4998 w 9931"/>
              <a:gd name="connsiteY105" fmla="*/ 9898 h 10000"/>
              <a:gd name="connsiteX106" fmla="*/ 4836 w 9931"/>
              <a:gd name="connsiteY106" fmla="*/ 9847 h 10000"/>
              <a:gd name="connsiteX107" fmla="*/ 4641 w 9931"/>
              <a:gd name="connsiteY107" fmla="*/ 9814 h 10000"/>
              <a:gd name="connsiteX108" fmla="*/ 4523 w 9931"/>
              <a:gd name="connsiteY108" fmla="*/ 9760 h 10000"/>
              <a:gd name="connsiteX109" fmla="*/ 4384 w 9931"/>
              <a:gd name="connsiteY109" fmla="*/ 9727 h 10000"/>
              <a:gd name="connsiteX110" fmla="*/ 4275 w 9931"/>
              <a:gd name="connsiteY110" fmla="*/ 9542 h 10000"/>
              <a:gd name="connsiteX111" fmla="*/ 4032 w 9931"/>
              <a:gd name="connsiteY111" fmla="*/ 9661 h 10000"/>
              <a:gd name="connsiteX112" fmla="*/ 3802 w 9931"/>
              <a:gd name="connsiteY112" fmla="*/ 9645 h 10000"/>
              <a:gd name="connsiteX113" fmla="*/ 3657 w 9931"/>
              <a:gd name="connsiteY113" fmla="*/ 9490 h 10000"/>
              <a:gd name="connsiteX114" fmla="*/ 3280 w 9931"/>
              <a:gd name="connsiteY114" fmla="*/ 9335 h 10000"/>
              <a:gd name="connsiteX115" fmla="*/ 2888 w 9931"/>
              <a:gd name="connsiteY115" fmla="*/ 9353 h 10000"/>
              <a:gd name="connsiteX116" fmla="*/ 2485 w 9931"/>
              <a:gd name="connsiteY116" fmla="*/ 9099 h 10000"/>
              <a:gd name="connsiteX117" fmla="*/ 2811 w 9931"/>
              <a:gd name="connsiteY117" fmla="*/ 8843 h 10000"/>
              <a:gd name="connsiteX118" fmla="*/ 2844 w 9931"/>
              <a:gd name="connsiteY118" fmla="*/ 8639 h 10000"/>
              <a:gd name="connsiteX119" fmla="*/ 2844 w 9931"/>
              <a:gd name="connsiteY119" fmla="*/ 8417 h 10000"/>
              <a:gd name="connsiteX120" fmla="*/ 2856 w 9931"/>
              <a:gd name="connsiteY120" fmla="*/ 8265 h 10000"/>
              <a:gd name="connsiteX121" fmla="*/ 3076 w 9931"/>
              <a:gd name="connsiteY121" fmla="*/ 8195 h 10000"/>
              <a:gd name="connsiteX122" fmla="*/ 2961 w 9931"/>
              <a:gd name="connsiteY122" fmla="*/ 7874 h 10000"/>
              <a:gd name="connsiteX123" fmla="*/ 2714 w 9931"/>
              <a:gd name="connsiteY123" fmla="*/ 7793 h 10000"/>
              <a:gd name="connsiteX124" fmla="*/ 2601 w 9931"/>
              <a:gd name="connsiteY124" fmla="*/ 7738 h 10000"/>
              <a:gd name="connsiteX125" fmla="*/ 2431 w 9931"/>
              <a:gd name="connsiteY125" fmla="*/ 7793 h 10000"/>
              <a:gd name="connsiteX126" fmla="*/ 2069 w 9931"/>
              <a:gd name="connsiteY126" fmla="*/ 7705 h 10000"/>
              <a:gd name="connsiteX127" fmla="*/ 1786 w 9931"/>
              <a:gd name="connsiteY127" fmla="*/ 7381 h 10000"/>
              <a:gd name="connsiteX128" fmla="*/ 1556 w 9931"/>
              <a:gd name="connsiteY128" fmla="*/ 7279 h 10000"/>
              <a:gd name="connsiteX129" fmla="*/ 1461 w 9931"/>
              <a:gd name="connsiteY129" fmla="*/ 6990 h 10000"/>
              <a:gd name="connsiteX130" fmla="*/ 1248 w 9931"/>
              <a:gd name="connsiteY130" fmla="*/ 6958 h 10000"/>
              <a:gd name="connsiteX131" fmla="*/ 1052 w 9931"/>
              <a:gd name="connsiteY131" fmla="*/ 7056 h 10000"/>
              <a:gd name="connsiteX132" fmla="*/ 937 w 9931"/>
              <a:gd name="connsiteY132" fmla="*/ 7108 h 10000"/>
              <a:gd name="connsiteX133" fmla="*/ 879 w 9931"/>
              <a:gd name="connsiteY133" fmla="*/ 6974 h 10000"/>
              <a:gd name="connsiteX134" fmla="*/ 767 w 9931"/>
              <a:gd name="connsiteY134" fmla="*/ 6854 h 10000"/>
              <a:gd name="connsiteX135" fmla="*/ 1052 w 9931"/>
              <a:gd name="connsiteY135" fmla="*/ 6822 h 10000"/>
              <a:gd name="connsiteX136" fmla="*/ 1030 w 9931"/>
              <a:gd name="connsiteY136" fmla="*/ 6734 h 10000"/>
              <a:gd name="connsiteX137" fmla="*/ 963 w 9931"/>
              <a:gd name="connsiteY137" fmla="*/ 6684 h 10000"/>
              <a:gd name="connsiteX138" fmla="*/ 879 w 9931"/>
              <a:gd name="connsiteY138" fmla="*/ 6616 h 10000"/>
              <a:gd name="connsiteX139" fmla="*/ 719 w 9931"/>
              <a:gd name="connsiteY139" fmla="*/ 6277 h 10000"/>
              <a:gd name="connsiteX140" fmla="*/ 511 w 9931"/>
              <a:gd name="connsiteY140" fmla="*/ 6090 h 10000"/>
              <a:gd name="connsiteX141" fmla="*/ 300 w 9931"/>
              <a:gd name="connsiteY141" fmla="*/ 6090 h 10000"/>
              <a:gd name="connsiteX142" fmla="*/ 63 w 9931"/>
              <a:gd name="connsiteY142" fmla="*/ 6090 h 10000"/>
              <a:gd name="connsiteX143" fmla="*/ 0 w 9931"/>
              <a:gd name="connsiteY143" fmla="*/ 5834 h 10000"/>
              <a:gd name="connsiteX144" fmla="*/ 132 w 9931"/>
              <a:gd name="connsiteY144" fmla="*/ 5665 h 10000"/>
              <a:gd name="connsiteX0" fmla="*/ 133 w 10000"/>
              <a:gd name="connsiteY0" fmla="*/ 5665 h 10000"/>
              <a:gd name="connsiteX1" fmla="*/ 234 w 10000"/>
              <a:gd name="connsiteY1" fmla="*/ 5356 h 10000"/>
              <a:gd name="connsiteX2" fmla="*/ 389 w 10000"/>
              <a:gd name="connsiteY2" fmla="*/ 5086 h 10000"/>
              <a:gd name="connsiteX3" fmla="*/ 267 w 10000"/>
              <a:gd name="connsiteY3" fmla="*/ 4762 h 10000"/>
              <a:gd name="connsiteX4" fmla="*/ 267 w 10000"/>
              <a:gd name="connsiteY4" fmla="*/ 4574 h 10000"/>
              <a:gd name="connsiteX5" fmla="*/ 812 w 10000"/>
              <a:gd name="connsiteY5" fmla="*/ 4488 h 10000"/>
              <a:gd name="connsiteX6" fmla="*/ 426 w 10000"/>
              <a:gd name="connsiteY6" fmla="*/ 4388 h 10000"/>
              <a:gd name="connsiteX7" fmla="*/ 431 w 10000"/>
              <a:gd name="connsiteY7" fmla="*/ 4252 h 10000"/>
              <a:gd name="connsiteX8" fmla="*/ 190 w 10000"/>
              <a:gd name="connsiteY8" fmla="*/ 4287 h 10000"/>
              <a:gd name="connsiteX9" fmla="*/ 1110 w 10000"/>
              <a:gd name="connsiteY9" fmla="*/ 3536 h 10000"/>
              <a:gd name="connsiteX10" fmla="*/ 703 w 10000"/>
              <a:gd name="connsiteY10" fmla="*/ 2756 h 10000"/>
              <a:gd name="connsiteX11" fmla="*/ 812 w 10000"/>
              <a:gd name="connsiteY11" fmla="*/ 2382 h 10000"/>
              <a:gd name="connsiteX12" fmla="*/ 569 w 10000"/>
              <a:gd name="connsiteY12" fmla="*/ 1957 h 10000"/>
              <a:gd name="connsiteX13" fmla="*/ 762 w 10000"/>
              <a:gd name="connsiteY13" fmla="*/ 1717 h 10000"/>
              <a:gd name="connsiteX14" fmla="*/ 426 w 10000"/>
              <a:gd name="connsiteY14" fmla="*/ 1395 h 10000"/>
              <a:gd name="connsiteX15" fmla="*/ 515 w 10000"/>
              <a:gd name="connsiteY15" fmla="*/ 1124 h 10000"/>
              <a:gd name="connsiteX16" fmla="*/ 970 w 10000"/>
              <a:gd name="connsiteY16" fmla="*/ 817 h 10000"/>
              <a:gd name="connsiteX17" fmla="*/ 1216 w 10000"/>
              <a:gd name="connsiteY17" fmla="*/ 785 h 10000"/>
              <a:gd name="connsiteX18" fmla="*/ 1513 w 10000"/>
              <a:gd name="connsiteY18" fmla="*/ 850 h 10000"/>
              <a:gd name="connsiteX19" fmla="*/ 1257 w 10000"/>
              <a:gd name="connsiteY19" fmla="*/ 919 h 10000"/>
              <a:gd name="connsiteX20" fmla="*/ 1471 w 10000"/>
              <a:gd name="connsiteY20" fmla="*/ 1036 h 10000"/>
              <a:gd name="connsiteX21" fmla="*/ 2169 w 10000"/>
              <a:gd name="connsiteY21" fmla="*/ 1071 h 10000"/>
              <a:gd name="connsiteX22" fmla="*/ 3450 w 10000"/>
              <a:gd name="connsiteY22" fmla="*/ 1704 h 10000"/>
              <a:gd name="connsiteX23" fmla="*/ 3467 w 10000"/>
              <a:gd name="connsiteY23" fmla="*/ 2005 h 10000"/>
              <a:gd name="connsiteX24" fmla="*/ 2928 w 10000"/>
              <a:gd name="connsiteY24" fmla="*/ 2296 h 10000"/>
              <a:gd name="connsiteX25" fmla="*/ 1216 w 10000"/>
              <a:gd name="connsiteY25" fmla="*/ 1905 h 10000"/>
              <a:gd name="connsiteX26" fmla="*/ 1921 w 10000"/>
              <a:gd name="connsiteY26" fmla="*/ 2363 h 10000"/>
              <a:gd name="connsiteX27" fmla="*/ 1905 w 10000"/>
              <a:gd name="connsiteY27" fmla="*/ 2887 h 10000"/>
              <a:gd name="connsiteX28" fmla="*/ 2574 w 10000"/>
              <a:gd name="connsiteY28" fmla="*/ 3146 h 10000"/>
              <a:gd name="connsiteX29" fmla="*/ 2768 w 10000"/>
              <a:gd name="connsiteY29" fmla="*/ 3112 h 10000"/>
              <a:gd name="connsiteX30" fmla="*/ 2667 w 10000"/>
              <a:gd name="connsiteY30" fmla="*/ 2887 h 10000"/>
              <a:gd name="connsiteX31" fmla="*/ 2349 w 10000"/>
              <a:gd name="connsiteY31" fmla="*/ 2807 h 10000"/>
              <a:gd name="connsiteX32" fmla="*/ 2436 w 10000"/>
              <a:gd name="connsiteY32" fmla="*/ 2617 h 10000"/>
              <a:gd name="connsiteX33" fmla="*/ 2733 w 10000"/>
              <a:gd name="connsiteY33" fmla="*/ 2824 h 10000"/>
              <a:gd name="connsiteX34" fmla="*/ 3408 w 10000"/>
              <a:gd name="connsiteY34" fmla="*/ 2887 h 10000"/>
              <a:gd name="connsiteX35" fmla="*/ 3124 w 10000"/>
              <a:gd name="connsiteY35" fmla="*/ 2465 h 10000"/>
              <a:gd name="connsiteX36" fmla="*/ 3747 w 10000"/>
              <a:gd name="connsiteY36" fmla="*/ 2125 h 10000"/>
              <a:gd name="connsiteX37" fmla="*/ 4187 w 10000"/>
              <a:gd name="connsiteY37" fmla="*/ 2363 h 10000"/>
              <a:gd name="connsiteX38" fmla="*/ 4160 w 10000"/>
              <a:gd name="connsiteY38" fmla="*/ 1431 h 10000"/>
              <a:gd name="connsiteX39" fmla="*/ 3994 w 10000"/>
              <a:gd name="connsiteY39" fmla="*/ 1277 h 10000"/>
              <a:gd name="connsiteX40" fmla="*/ 4724 w 10000"/>
              <a:gd name="connsiteY40" fmla="*/ 1497 h 10000"/>
              <a:gd name="connsiteX41" fmla="*/ 4789 w 10000"/>
              <a:gd name="connsiteY41" fmla="*/ 1597 h 10000"/>
              <a:gd name="connsiteX42" fmla="*/ 4371 w 10000"/>
              <a:gd name="connsiteY42" fmla="*/ 1768 h 10000"/>
              <a:gd name="connsiteX43" fmla="*/ 4789 w 10000"/>
              <a:gd name="connsiteY43" fmla="*/ 2074 h 10000"/>
              <a:gd name="connsiteX44" fmla="*/ 5117 w 10000"/>
              <a:gd name="connsiteY44" fmla="*/ 1717 h 10000"/>
              <a:gd name="connsiteX45" fmla="*/ 6496 w 10000"/>
              <a:gd name="connsiteY45" fmla="*/ 1157 h 10000"/>
              <a:gd name="connsiteX46" fmla="*/ 6716 w 10000"/>
              <a:gd name="connsiteY46" fmla="*/ 1139 h 10000"/>
              <a:gd name="connsiteX47" fmla="*/ 6496 w 10000"/>
              <a:gd name="connsiteY47" fmla="*/ 1223 h 10000"/>
              <a:gd name="connsiteX48" fmla="*/ 7171 w 10000"/>
              <a:gd name="connsiteY48" fmla="*/ 3520 h 10000"/>
              <a:gd name="connsiteX49" fmla="*/ 7731 w 10000"/>
              <a:gd name="connsiteY49" fmla="*/ 1139 h 10000"/>
              <a:gd name="connsiteX50" fmla="*/ 7964 w 10000"/>
              <a:gd name="connsiteY50" fmla="*/ 1395 h 10000"/>
              <a:gd name="connsiteX51" fmla="*/ 8200 w 10000"/>
              <a:gd name="connsiteY51" fmla="*/ 1208 h 10000"/>
              <a:gd name="connsiteX52" fmla="*/ 8068 w 10000"/>
              <a:gd name="connsiteY52" fmla="*/ 901 h 10000"/>
              <a:gd name="connsiteX53" fmla="*/ 8208 w 10000"/>
              <a:gd name="connsiteY53" fmla="*/ 801 h 10000"/>
              <a:gd name="connsiteX54" fmla="*/ 8985 w 10000"/>
              <a:gd name="connsiteY54" fmla="*/ 953 h 10000"/>
              <a:gd name="connsiteX55" fmla="*/ 9780 w 10000"/>
              <a:gd name="connsiteY55" fmla="*/ 459 h 10000"/>
              <a:gd name="connsiteX56" fmla="*/ 9639 w 10000"/>
              <a:gd name="connsiteY56" fmla="*/ 203 h 10000"/>
              <a:gd name="connsiteX57" fmla="*/ 10000 w 10000"/>
              <a:gd name="connsiteY57" fmla="*/ 0 h 10000"/>
              <a:gd name="connsiteX58" fmla="*/ 9068 w 10000"/>
              <a:gd name="connsiteY58" fmla="*/ 6341 h 10000"/>
              <a:gd name="connsiteX59" fmla="*/ 8510 w 10000"/>
              <a:gd name="connsiteY59" fmla="*/ 6069 h 10000"/>
              <a:gd name="connsiteX60" fmla="*/ 7964 w 10000"/>
              <a:gd name="connsiteY60" fmla="*/ 6277 h 10000"/>
              <a:gd name="connsiteX61" fmla="*/ 7830 w 10000"/>
              <a:gd name="connsiteY61" fmla="*/ 6206 h 10000"/>
              <a:gd name="connsiteX62" fmla="*/ 7308 w 10000"/>
              <a:gd name="connsiteY62" fmla="*/ 3536 h 10000"/>
              <a:gd name="connsiteX63" fmla="*/ 7560 w 10000"/>
              <a:gd name="connsiteY63" fmla="*/ 6378 h 10000"/>
              <a:gd name="connsiteX64" fmla="*/ 7053 w 10000"/>
              <a:gd name="connsiteY64" fmla="*/ 6445 h 10000"/>
              <a:gd name="connsiteX65" fmla="*/ 6866 w 10000"/>
              <a:gd name="connsiteY65" fmla="*/ 6378 h 10000"/>
              <a:gd name="connsiteX66" fmla="*/ 6813 w 10000"/>
              <a:gd name="connsiteY66" fmla="*/ 6445 h 10000"/>
              <a:gd name="connsiteX67" fmla="*/ 7085 w 10000"/>
              <a:gd name="connsiteY67" fmla="*/ 6702 h 10000"/>
              <a:gd name="connsiteX68" fmla="*/ 6898 w 10000"/>
              <a:gd name="connsiteY68" fmla="*/ 6854 h 10000"/>
              <a:gd name="connsiteX69" fmla="*/ 6913 w 10000"/>
              <a:gd name="connsiteY69" fmla="*/ 7074 h 10000"/>
              <a:gd name="connsiteX70" fmla="*/ 7201 w 10000"/>
              <a:gd name="connsiteY70" fmla="*/ 7092 h 10000"/>
              <a:gd name="connsiteX71" fmla="*/ 7317 w 10000"/>
              <a:gd name="connsiteY71" fmla="*/ 7298 h 10000"/>
              <a:gd name="connsiteX72" fmla="*/ 7252 w 10000"/>
              <a:gd name="connsiteY72" fmla="*/ 7447 h 10000"/>
              <a:gd name="connsiteX73" fmla="*/ 7053 w 10000"/>
              <a:gd name="connsiteY73" fmla="*/ 7346 h 10000"/>
              <a:gd name="connsiteX74" fmla="*/ 6866 w 10000"/>
              <a:gd name="connsiteY74" fmla="*/ 7430 h 10000"/>
              <a:gd name="connsiteX75" fmla="*/ 6716 w 10000"/>
              <a:gd name="connsiteY75" fmla="*/ 7346 h 10000"/>
              <a:gd name="connsiteX76" fmla="*/ 6637 w 10000"/>
              <a:gd name="connsiteY76" fmla="*/ 7210 h 10000"/>
              <a:gd name="connsiteX77" fmla="*/ 6451 w 10000"/>
              <a:gd name="connsiteY77" fmla="*/ 7298 h 10000"/>
              <a:gd name="connsiteX78" fmla="*/ 6281 w 10000"/>
              <a:gd name="connsiteY78" fmla="*/ 7210 h 10000"/>
              <a:gd name="connsiteX79" fmla="*/ 6139 w 10000"/>
              <a:gd name="connsiteY79" fmla="*/ 7346 h 10000"/>
              <a:gd name="connsiteX80" fmla="*/ 5919 w 10000"/>
              <a:gd name="connsiteY80" fmla="*/ 7362 h 10000"/>
              <a:gd name="connsiteX81" fmla="*/ 5771 w 10000"/>
              <a:gd name="connsiteY81" fmla="*/ 7210 h 10000"/>
              <a:gd name="connsiteX82" fmla="*/ 4999 w 10000"/>
              <a:gd name="connsiteY82" fmla="*/ 7159 h 10000"/>
              <a:gd name="connsiteX83" fmla="*/ 4906 w 10000"/>
              <a:gd name="connsiteY83" fmla="*/ 7245 h 10000"/>
              <a:gd name="connsiteX84" fmla="*/ 4835 w 10000"/>
              <a:gd name="connsiteY84" fmla="*/ 7245 h 10000"/>
              <a:gd name="connsiteX85" fmla="*/ 4703 w 10000"/>
              <a:gd name="connsiteY85" fmla="*/ 7415 h 10000"/>
              <a:gd name="connsiteX86" fmla="*/ 4724 w 10000"/>
              <a:gd name="connsiteY86" fmla="*/ 7585 h 10000"/>
              <a:gd name="connsiteX87" fmla="*/ 4640 w 10000"/>
              <a:gd name="connsiteY87" fmla="*/ 7585 h 10000"/>
              <a:gd name="connsiteX88" fmla="*/ 4573 w 10000"/>
              <a:gd name="connsiteY88" fmla="*/ 7447 h 10000"/>
              <a:gd name="connsiteX89" fmla="*/ 4465 w 10000"/>
              <a:gd name="connsiteY89" fmla="*/ 7466 h 10000"/>
              <a:gd name="connsiteX90" fmla="*/ 4432 w 10000"/>
              <a:gd name="connsiteY90" fmla="*/ 7959 h 10000"/>
              <a:gd name="connsiteX91" fmla="*/ 4554 w 10000"/>
              <a:gd name="connsiteY91" fmla="*/ 8112 h 10000"/>
              <a:gd name="connsiteX92" fmla="*/ 4554 w 10000"/>
              <a:gd name="connsiteY92" fmla="*/ 8248 h 10000"/>
              <a:gd name="connsiteX93" fmla="*/ 4673 w 10000"/>
              <a:gd name="connsiteY93" fmla="*/ 8231 h 10000"/>
              <a:gd name="connsiteX94" fmla="*/ 4835 w 10000"/>
              <a:gd name="connsiteY94" fmla="*/ 8161 h 10000"/>
              <a:gd name="connsiteX95" fmla="*/ 4982 w 10000"/>
              <a:gd name="connsiteY95" fmla="*/ 8384 h 10000"/>
              <a:gd name="connsiteX96" fmla="*/ 5084 w 10000"/>
              <a:gd name="connsiteY96" fmla="*/ 8521 h 10000"/>
              <a:gd name="connsiteX97" fmla="*/ 5189 w 10000"/>
              <a:gd name="connsiteY97" fmla="*/ 8707 h 10000"/>
              <a:gd name="connsiteX98" fmla="*/ 5373 w 10000"/>
              <a:gd name="connsiteY98" fmla="*/ 8739 h 10000"/>
              <a:gd name="connsiteX99" fmla="*/ 5138 w 10000"/>
              <a:gd name="connsiteY99" fmla="*/ 8895 h 10000"/>
              <a:gd name="connsiteX100" fmla="*/ 4982 w 10000"/>
              <a:gd name="connsiteY100" fmla="*/ 8759 h 10000"/>
              <a:gd name="connsiteX101" fmla="*/ 4813 w 10000"/>
              <a:gd name="connsiteY101" fmla="*/ 9319 h 10000"/>
              <a:gd name="connsiteX102" fmla="*/ 5013 w 10000"/>
              <a:gd name="connsiteY102" fmla="*/ 9457 h 10000"/>
              <a:gd name="connsiteX103" fmla="*/ 5189 w 10000"/>
              <a:gd name="connsiteY103" fmla="*/ 10000 h 10000"/>
              <a:gd name="connsiteX104" fmla="*/ 5033 w 10000"/>
              <a:gd name="connsiteY104" fmla="*/ 9898 h 10000"/>
              <a:gd name="connsiteX105" fmla="*/ 4870 w 10000"/>
              <a:gd name="connsiteY105" fmla="*/ 9847 h 10000"/>
              <a:gd name="connsiteX106" fmla="*/ 4673 w 10000"/>
              <a:gd name="connsiteY106" fmla="*/ 9814 h 10000"/>
              <a:gd name="connsiteX107" fmla="*/ 4554 w 10000"/>
              <a:gd name="connsiteY107" fmla="*/ 9760 h 10000"/>
              <a:gd name="connsiteX108" fmla="*/ 4414 w 10000"/>
              <a:gd name="connsiteY108" fmla="*/ 9727 h 10000"/>
              <a:gd name="connsiteX109" fmla="*/ 4305 w 10000"/>
              <a:gd name="connsiteY109" fmla="*/ 9542 h 10000"/>
              <a:gd name="connsiteX110" fmla="*/ 4060 w 10000"/>
              <a:gd name="connsiteY110" fmla="*/ 9661 h 10000"/>
              <a:gd name="connsiteX111" fmla="*/ 3828 w 10000"/>
              <a:gd name="connsiteY111" fmla="*/ 9645 h 10000"/>
              <a:gd name="connsiteX112" fmla="*/ 3682 w 10000"/>
              <a:gd name="connsiteY112" fmla="*/ 9490 h 10000"/>
              <a:gd name="connsiteX113" fmla="*/ 3303 w 10000"/>
              <a:gd name="connsiteY113" fmla="*/ 9335 h 10000"/>
              <a:gd name="connsiteX114" fmla="*/ 2908 w 10000"/>
              <a:gd name="connsiteY114" fmla="*/ 9353 h 10000"/>
              <a:gd name="connsiteX115" fmla="*/ 2502 w 10000"/>
              <a:gd name="connsiteY115" fmla="*/ 9099 h 10000"/>
              <a:gd name="connsiteX116" fmla="*/ 2831 w 10000"/>
              <a:gd name="connsiteY116" fmla="*/ 8843 h 10000"/>
              <a:gd name="connsiteX117" fmla="*/ 2864 w 10000"/>
              <a:gd name="connsiteY117" fmla="*/ 8639 h 10000"/>
              <a:gd name="connsiteX118" fmla="*/ 2864 w 10000"/>
              <a:gd name="connsiteY118" fmla="*/ 8417 h 10000"/>
              <a:gd name="connsiteX119" fmla="*/ 2876 w 10000"/>
              <a:gd name="connsiteY119" fmla="*/ 8265 h 10000"/>
              <a:gd name="connsiteX120" fmla="*/ 3097 w 10000"/>
              <a:gd name="connsiteY120" fmla="*/ 8195 h 10000"/>
              <a:gd name="connsiteX121" fmla="*/ 2982 w 10000"/>
              <a:gd name="connsiteY121" fmla="*/ 7874 h 10000"/>
              <a:gd name="connsiteX122" fmla="*/ 2733 w 10000"/>
              <a:gd name="connsiteY122" fmla="*/ 7793 h 10000"/>
              <a:gd name="connsiteX123" fmla="*/ 2619 w 10000"/>
              <a:gd name="connsiteY123" fmla="*/ 7738 h 10000"/>
              <a:gd name="connsiteX124" fmla="*/ 2448 w 10000"/>
              <a:gd name="connsiteY124" fmla="*/ 7793 h 10000"/>
              <a:gd name="connsiteX125" fmla="*/ 2083 w 10000"/>
              <a:gd name="connsiteY125" fmla="*/ 7705 h 10000"/>
              <a:gd name="connsiteX126" fmla="*/ 1798 w 10000"/>
              <a:gd name="connsiteY126" fmla="*/ 7381 h 10000"/>
              <a:gd name="connsiteX127" fmla="*/ 1567 w 10000"/>
              <a:gd name="connsiteY127" fmla="*/ 7279 h 10000"/>
              <a:gd name="connsiteX128" fmla="*/ 1471 w 10000"/>
              <a:gd name="connsiteY128" fmla="*/ 6990 h 10000"/>
              <a:gd name="connsiteX129" fmla="*/ 1257 w 10000"/>
              <a:gd name="connsiteY129" fmla="*/ 6958 h 10000"/>
              <a:gd name="connsiteX130" fmla="*/ 1059 w 10000"/>
              <a:gd name="connsiteY130" fmla="*/ 7056 h 10000"/>
              <a:gd name="connsiteX131" fmla="*/ 944 w 10000"/>
              <a:gd name="connsiteY131" fmla="*/ 7108 h 10000"/>
              <a:gd name="connsiteX132" fmla="*/ 885 w 10000"/>
              <a:gd name="connsiteY132" fmla="*/ 6974 h 10000"/>
              <a:gd name="connsiteX133" fmla="*/ 772 w 10000"/>
              <a:gd name="connsiteY133" fmla="*/ 6854 h 10000"/>
              <a:gd name="connsiteX134" fmla="*/ 1059 w 10000"/>
              <a:gd name="connsiteY134" fmla="*/ 6822 h 10000"/>
              <a:gd name="connsiteX135" fmla="*/ 1037 w 10000"/>
              <a:gd name="connsiteY135" fmla="*/ 6734 h 10000"/>
              <a:gd name="connsiteX136" fmla="*/ 970 w 10000"/>
              <a:gd name="connsiteY136" fmla="*/ 6684 h 10000"/>
              <a:gd name="connsiteX137" fmla="*/ 885 w 10000"/>
              <a:gd name="connsiteY137" fmla="*/ 6616 h 10000"/>
              <a:gd name="connsiteX138" fmla="*/ 724 w 10000"/>
              <a:gd name="connsiteY138" fmla="*/ 6277 h 10000"/>
              <a:gd name="connsiteX139" fmla="*/ 515 w 10000"/>
              <a:gd name="connsiteY139" fmla="*/ 6090 h 10000"/>
              <a:gd name="connsiteX140" fmla="*/ 302 w 10000"/>
              <a:gd name="connsiteY140" fmla="*/ 6090 h 10000"/>
              <a:gd name="connsiteX141" fmla="*/ 63 w 10000"/>
              <a:gd name="connsiteY141" fmla="*/ 6090 h 10000"/>
              <a:gd name="connsiteX142" fmla="*/ 0 w 10000"/>
              <a:gd name="connsiteY142" fmla="*/ 5834 h 10000"/>
              <a:gd name="connsiteX143" fmla="*/ 133 w 10000"/>
              <a:gd name="connsiteY143" fmla="*/ 5665 h 10000"/>
              <a:gd name="connsiteX0" fmla="*/ 133 w 10000"/>
              <a:gd name="connsiteY0" fmla="*/ 5665 h 10000"/>
              <a:gd name="connsiteX1" fmla="*/ 234 w 10000"/>
              <a:gd name="connsiteY1" fmla="*/ 5356 h 10000"/>
              <a:gd name="connsiteX2" fmla="*/ 389 w 10000"/>
              <a:gd name="connsiteY2" fmla="*/ 5086 h 10000"/>
              <a:gd name="connsiteX3" fmla="*/ 267 w 10000"/>
              <a:gd name="connsiteY3" fmla="*/ 4762 h 10000"/>
              <a:gd name="connsiteX4" fmla="*/ 267 w 10000"/>
              <a:gd name="connsiteY4" fmla="*/ 4574 h 10000"/>
              <a:gd name="connsiteX5" fmla="*/ 812 w 10000"/>
              <a:gd name="connsiteY5" fmla="*/ 4488 h 10000"/>
              <a:gd name="connsiteX6" fmla="*/ 426 w 10000"/>
              <a:gd name="connsiteY6" fmla="*/ 4388 h 10000"/>
              <a:gd name="connsiteX7" fmla="*/ 431 w 10000"/>
              <a:gd name="connsiteY7" fmla="*/ 4252 h 10000"/>
              <a:gd name="connsiteX8" fmla="*/ 190 w 10000"/>
              <a:gd name="connsiteY8" fmla="*/ 4287 h 10000"/>
              <a:gd name="connsiteX9" fmla="*/ 1110 w 10000"/>
              <a:gd name="connsiteY9" fmla="*/ 3536 h 10000"/>
              <a:gd name="connsiteX10" fmla="*/ 703 w 10000"/>
              <a:gd name="connsiteY10" fmla="*/ 2756 h 10000"/>
              <a:gd name="connsiteX11" fmla="*/ 812 w 10000"/>
              <a:gd name="connsiteY11" fmla="*/ 2382 h 10000"/>
              <a:gd name="connsiteX12" fmla="*/ 569 w 10000"/>
              <a:gd name="connsiteY12" fmla="*/ 1957 h 10000"/>
              <a:gd name="connsiteX13" fmla="*/ 762 w 10000"/>
              <a:gd name="connsiteY13" fmla="*/ 1717 h 10000"/>
              <a:gd name="connsiteX14" fmla="*/ 426 w 10000"/>
              <a:gd name="connsiteY14" fmla="*/ 1395 h 10000"/>
              <a:gd name="connsiteX15" fmla="*/ 515 w 10000"/>
              <a:gd name="connsiteY15" fmla="*/ 1124 h 10000"/>
              <a:gd name="connsiteX16" fmla="*/ 970 w 10000"/>
              <a:gd name="connsiteY16" fmla="*/ 817 h 10000"/>
              <a:gd name="connsiteX17" fmla="*/ 1216 w 10000"/>
              <a:gd name="connsiteY17" fmla="*/ 785 h 10000"/>
              <a:gd name="connsiteX18" fmla="*/ 1513 w 10000"/>
              <a:gd name="connsiteY18" fmla="*/ 850 h 10000"/>
              <a:gd name="connsiteX19" fmla="*/ 1257 w 10000"/>
              <a:gd name="connsiteY19" fmla="*/ 919 h 10000"/>
              <a:gd name="connsiteX20" fmla="*/ 1471 w 10000"/>
              <a:gd name="connsiteY20" fmla="*/ 1036 h 10000"/>
              <a:gd name="connsiteX21" fmla="*/ 2169 w 10000"/>
              <a:gd name="connsiteY21" fmla="*/ 1071 h 10000"/>
              <a:gd name="connsiteX22" fmla="*/ 3450 w 10000"/>
              <a:gd name="connsiteY22" fmla="*/ 1704 h 10000"/>
              <a:gd name="connsiteX23" fmla="*/ 3467 w 10000"/>
              <a:gd name="connsiteY23" fmla="*/ 2005 h 10000"/>
              <a:gd name="connsiteX24" fmla="*/ 2928 w 10000"/>
              <a:gd name="connsiteY24" fmla="*/ 2296 h 10000"/>
              <a:gd name="connsiteX25" fmla="*/ 1216 w 10000"/>
              <a:gd name="connsiteY25" fmla="*/ 1905 h 10000"/>
              <a:gd name="connsiteX26" fmla="*/ 1921 w 10000"/>
              <a:gd name="connsiteY26" fmla="*/ 2363 h 10000"/>
              <a:gd name="connsiteX27" fmla="*/ 1905 w 10000"/>
              <a:gd name="connsiteY27" fmla="*/ 2887 h 10000"/>
              <a:gd name="connsiteX28" fmla="*/ 2574 w 10000"/>
              <a:gd name="connsiteY28" fmla="*/ 3146 h 10000"/>
              <a:gd name="connsiteX29" fmla="*/ 2768 w 10000"/>
              <a:gd name="connsiteY29" fmla="*/ 3112 h 10000"/>
              <a:gd name="connsiteX30" fmla="*/ 2667 w 10000"/>
              <a:gd name="connsiteY30" fmla="*/ 2887 h 10000"/>
              <a:gd name="connsiteX31" fmla="*/ 2349 w 10000"/>
              <a:gd name="connsiteY31" fmla="*/ 2807 h 10000"/>
              <a:gd name="connsiteX32" fmla="*/ 2436 w 10000"/>
              <a:gd name="connsiteY32" fmla="*/ 2617 h 10000"/>
              <a:gd name="connsiteX33" fmla="*/ 2733 w 10000"/>
              <a:gd name="connsiteY33" fmla="*/ 2824 h 10000"/>
              <a:gd name="connsiteX34" fmla="*/ 3408 w 10000"/>
              <a:gd name="connsiteY34" fmla="*/ 2887 h 10000"/>
              <a:gd name="connsiteX35" fmla="*/ 3124 w 10000"/>
              <a:gd name="connsiteY35" fmla="*/ 2465 h 10000"/>
              <a:gd name="connsiteX36" fmla="*/ 3747 w 10000"/>
              <a:gd name="connsiteY36" fmla="*/ 2125 h 10000"/>
              <a:gd name="connsiteX37" fmla="*/ 4187 w 10000"/>
              <a:gd name="connsiteY37" fmla="*/ 2363 h 10000"/>
              <a:gd name="connsiteX38" fmla="*/ 4160 w 10000"/>
              <a:gd name="connsiteY38" fmla="*/ 1431 h 10000"/>
              <a:gd name="connsiteX39" fmla="*/ 3994 w 10000"/>
              <a:gd name="connsiteY39" fmla="*/ 1277 h 10000"/>
              <a:gd name="connsiteX40" fmla="*/ 4724 w 10000"/>
              <a:gd name="connsiteY40" fmla="*/ 1497 h 10000"/>
              <a:gd name="connsiteX41" fmla="*/ 4789 w 10000"/>
              <a:gd name="connsiteY41" fmla="*/ 1597 h 10000"/>
              <a:gd name="connsiteX42" fmla="*/ 4371 w 10000"/>
              <a:gd name="connsiteY42" fmla="*/ 1768 h 10000"/>
              <a:gd name="connsiteX43" fmla="*/ 4789 w 10000"/>
              <a:gd name="connsiteY43" fmla="*/ 2074 h 10000"/>
              <a:gd name="connsiteX44" fmla="*/ 5117 w 10000"/>
              <a:gd name="connsiteY44" fmla="*/ 1717 h 10000"/>
              <a:gd name="connsiteX45" fmla="*/ 6496 w 10000"/>
              <a:gd name="connsiteY45" fmla="*/ 1157 h 10000"/>
              <a:gd name="connsiteX46" fmla="*/ 6716 w 10000"/>
              <a:gd name="connsiteY46" fmla="*/ 1139 h 10000"/>
              <a:gd name="connsiteX47" fmla="*/ 6496 w 10000"/>
              <a:gd name="connsiteY47" fmla="*/ 1223 h 10000"/>
              <a:gd name="connsiteX48" fmla="*/ 7171 w 10000"/>
              <a:gd name="connsiteY48" fmla="*/ 3520 h 10000"/>
              <a:gd name="connsiteX49" fmla="*/ 7731 w 10000"/>
              <a:gd name="connsiteY49" fmla="*/ 1139 h 10000"/>
              <a:gd name="connsiteX50" fmla="*/ 7964 w 10000"/>
              <a:gd name="connsiteY50" fmla="*/ 1395 h 10000"/>
              <a:gd name="connsiteX51" fmla="*/ 8200 w 10000"/>
              <a:gd name="connsiteY51" fmla="*/ 1208 h 10000"/>
              <a:gd name="connsiteX52" fmla="*/ 8068 w 10000"/>
              <a:gd name="connsiteY52" fmla="*/ 901 h 10000"/>
              <a:gd name="connsiteX53" fmla="*/ 8208 w 10000"/>
              <a:gd name="connsiteY53" fmla="*/ 801 h 10000"/>
              <a:gd name="connsiteX54" fmla="*/ 8985 w 10000"/>
              <a:gd name="connsiteY54" fmla="*/ 953 h 10000"/>
              <a:gd name="connsiteX55" fmla="*/ 9639 w 10000"/>
              <a:gd name="connsiteY55" fmla="*/ 203 h 10000"/>
              <a:gd name="connsiteX56" fmla="*/ 10000 w 10000"/>
              <a:gd name="connsiteY56" fmla="*/ 0 h 10000"/>
              <a:gd name="connsiteX57" fmla="*/ 9068 w 10000"/>
              <a:gd name="connsiteY57" fmla="*/ 6341 h 10000"/>
              <a:gd name="connsiteX58" fmla="*/ 8510 w 10000"/>
              <a:gd name="connsiteY58" fmla="*/ 6069 h 10000"/>
              <a:gd name="connsiteX59" fmla="*/ 7964 w 10000"/>
              <a:gd name="connsiteY59" fmla="*/ 6277 h 10000"/>
              <a:gd name="connsiteX60" fmla="*/ 7830 w 10000"/>
              <a:gd name="connsiteY60" fmla="*/ 6206 h 10000"/>
              <a:gd name="connsiteX61" fmla="*/ 7308 w 10000"/>
              <a:gd name="connsiteY61" fmla="*/ 3536 h 10000"/>
              <a:gd name="connsiteX62" fmla="*/ 7560 w 10000"/>
              <a:gd name="connsiteY62" fmla="*/ 6378 h 10000"/>
              <a:gd name="connsiteX63" fmla="*/ 7053 w 10000"/>
              <a:gd name="connsiteY63" fmla="*/ 6445 h 10000"/>
              <a:gd name="connsiteX64" fmla="*/ 6866 w 10000"/>
              <a:gd name="connsiteY64" fmla="*/ 6378 h 10000"/>
              <a:gd name="connsiteX65" fmla="*/ 6813 w 10000"/>
              <a:gd name="connsiteY65" fmla="*/ 6445 h 10000"/>
              <a:gd name="connsiteX66" fmla="*/ 7085 w 10000"/>
              <a:gd name="connsiteY66" fmla="*/ 6702 h 10000"/>
              <a:gd name="connsiteX67" fmla="*/ 6898 w 10000"/>
              <a:gd name="connsiteY67" fmla="*/ 6854 h 10000"/>
              <a:gd name="connsiteX68" fmla="*/ 6913 w 10000"/>
              <a:gd name="connsiteY68" fmla="*/ 7074 h 10000"/>
              <a:gd name="connsiteX69" fmla="*/ 7201 w 10000"/>
              <a:gd name="connsiteY69" fmla="*/ 7092 h 10000"/>
              <a:gd name="connsiteX70" fmla="*/ 7317 w 10000"/>
              <a:gd name="connsiteY70" fmla="*/ 7298 h 10000"/>
              <a:gd name="connsiteX71" fmla="*/ 7252 w 10000"/>
              <a:gd name="connsiteY71" fmla="*/ 7447 h 10000"/>
              <a:gd name="connsiteX72" fmla="*/ 7053 w 10000"/>
              <a:gd name="connsiteY72" fmla="*/ 7346 h 10000"/>
              <a:gd name="connsiteX73" fmla="*/ 6866 w 10000"/>
              <a:gd name="connsiteY73" fmla="*/ 7430 h 10000"/>
              <a:gd name="connsiteX74" fmla="*/ 6716 w 10000"/>
              <a:gd name="connsiteY74" fmla="*/ 7346 h 10000"/>
              <a:gd name="connsiteX75" fmla="*/ 6637 w 10000"/>
              <a:gd name="connsiteY75" fmla="*/ 7210 h 10000"/>
              <a:gd name="connsiteX76" fmla="*/ 6451 w 10000"/>
              <a:gd name="connsiteY76" fmla="*/ 7298 h 10000"/>
              <a:gd name="connsiteX77" fmla="*/ 6281 w 10000"/>
              <a:gd name="connsiteY77" fmla="*/ 7210 h 10000"/>
              <a:gd name="connsiteX78" fmla="*/ 6139 w 10000"/>
              <a:gd name="connsiteY78" fmla="*/ 7346 h 10000"/>
              <a:gd name="connsiteX79" fmla="*/ 5919 w 10000"/>
              <a:gd name="connsiteY79" fmla="*/ 7362 h 10000"/>
              <a:gd name="connsiteX80" fmla="*/ 5771 w 10000"/>
              <a:gd name="connsiteY80" fmla="*/ 7210 h 10000"/>
              <a:gd name="connsiteX81" fmla="*/ 4999 w 10000"/>
              <a:gd name="connsiteY81" fmla="*/ 7159 h 10000"/>
              <a:gd name="connsiteX82" fmla="*/ 4906 w 10000"/>
              <a:gd name="connsiteY82" fmla="*/ 7245 h 10000"/>
              <a:gd name="connsiteX83" fmla="*/ 4835 w 10000"/>
              <a:gd name="connsiteY83" fmla="*/ 7245 h 10000"/>
              <a:gd name="connsiteX84" fmla="*/ 4703 w 10000"/>
              <a:gd name="connsiteY84" fmla="*/ 7415 h 10000"/>
              <a:gd name="connsiteX85" fmla="*/ 4724 w 10000"/>
              <a:gd name="connsiteY85" fmla="*/ 7585 h 10000"/>
              <a:gd name="connsiteX86" fmla="*/ 4640 w 10000"/>
              <a:gd name="connsiteY86" fmla="*/ 7585 h 10000"/>
              <a:gd name="connsiteX87" fmla="*/ 4573 w 10000"/>
              <a:gd name="connsiteY87" fmla="*/ 7447 h 10000"/>
              <a:gd name="connsiteX88" fmla="*/ 4465 w 10000"/>
              <a:gd name="connsiteY88" fmla="*/ 7466 h 10000"/>
              <a:gd name="connsiteX89" fmla="*/ 4432 w 10000"/>
              <a:gd name="connsiteY89" fmla="*/ 7959 h 10000"/>
              <a:gd name="connsiteX90" fmla="*/ 4554 w 10000"/>
              <a:gd name="connsiteY90" fmla="*/ 8112 h 10000"/>
              <a:gd name="connsiteX91" fmla="*/ 4554 w 10000"/>
              <a:gd name="connsiteY91" fmla="*/ 8248 h 10000"/>
              <a:gd name="connsiteX92" fmla="*/ 4673 w 10000"/>
              <a:gd name="connsiteY92" fmla="*/ 8231 h 10000"/>
              <a:gd name="connsiteX93" fmla="*/ 4835 w 10000"/>
              <a:gd name="connsiteY93" fmla="*/ 8161 h 10000"/>
              <a:gd name="connsiteX94" fmla="*/ 4982 w 10000"/>
              <a:gd name="connsiteY94" fmla="*/ 8384 h 10000"/>
              <a:gd name="connsiteX95" fmla="*/ 5084 w 10000"/>
              <a:gd name="connsiteY95" fmla="*/ 8521 h 10000"/>
              <a:gd name="connsiteX96" fmla="*/ 5189 w 10000"/>
              <a:gd name="connsiteY96" fmla="*/ 8707 h 10000"/>
              <a:gd name="connsiteX97" fmla="*/ 5373 w 10000"/>
              <a:gd name="connsiteY97" fmla="*/ 8739 h 10000"/>
              <a:gd name="connsiteX98" fmla="*/ 5138 w 10000"/>
              <a:gd name="connsiteY98" fmla="*/ 8895 h 10000"/>
              <a:gd name="connsiteX99" fmla="*/ 4982 w 10000"/>
              <a:gd name="connsiteY99" fmla="*/ 8759 h 10000"/>
              <a:gd name="connsiteX100" fmla="*/ 4813 w 10000"/>
              <a:gd name="connsiteY100" fmla="*/ 9319 h 10000"/>
              <a:gd name="connsiteX101" fmla="*/ 5013 w 10000"/>
              <a:gd name="connsiteY101" fmla="*/ 9457 h 10000"/>
              <a:gd name="connsiteX102" fmla="*/ 5189 w 10000"/>
              <a:gd name="connsiteY102" fmla="*/ 10000 h 10000"/>
              <a:gd name="connsiteX103" fmla="*/ 5033 w 10000"/>
              <a:gd name="connsiteY103" fmla="*/ 9898 h 10000"/>
              <a:gd name="connsiteX104" fmla="*/ 4870 w 10000"/>
              <a:gd name="connsiteY104" fmla="*/ 9847 h 10000"/>
              <a:gd name="connsiteX105" fmla="*/ 4673 w 10000"/>
              <a:gd name="connsiteY105" fmla="*/ 9814 h 10000"/>
              <a:gd name="connsiteX106" fmla="*/ 4554 w 10000"/>
              <a:gd name="connsiteY106" fmla="*/ 9760 h 10000"/>
              <a:gd name="connsiteX107" fmla="*/ 4414 w 10000"/>
              <a:gd name="connsiteY107" fmla="*/ 9727 h 10000"/>
              <a:gd name="connsiteX108" fmla="*/ 4305 w 10000"/>
              <a:gd name="connsiteY108" fmla="*/ 9542 h 10000"/>
              <a:gd name="connsiteX109" fmla="*/ 4060 w 10000"/>
              <a:gd name="connsiteY109" fmla="*/ 9661 h 10000"/>
              <a:gd name="connsiteX110" fmla="*/ 3828 w 10000"/>
              <a:gd name="connsiteY110" fmla="*/ 9645 h 10000"/>
              <a:gd name="connsiteX111" fmla="*/ 3682 w 10000"/>
              <a:gd name="connsiteY111" fmla="*/ 9490 h 10000"/>
              <a:gd name="connsiteX112" fmla="*/ 3303 w 10000"/>
              <a:gd name="connsiteY112" fmla="*/ 9335 h 10000"/>
              <a:gd name="connsiteX113" fmla="*/ 2908 w 10000"/>
              <a:gd name="connsiteY113" fmla="*/ 9353 h 10000"/>
              <a:gd name="connsiteX114" fmla="*/ 2502 w 10000"/>
              <a:gd name="connsiteY114" fmla="*/ 9099 h 10000"/>
              <a:gd name="connsiteX115" fmla="*/ 2831 w 10000"/>
              <a:gd name="connsiteY115" fmla="*/ 8843 h 10000"/>
              <a:gd name="connsiteX116" fmla="*/ 2864 w 10000"/>
              <a:gd name="connsiteY116" fmla="*/ 8639 h 10000"/>
              <a:gd name="connsiteX117" fmla="*/ 2864 w 10000"/>
              <a:gd name="connsiteY117" fmla="*/ 8417 h 10000"/>
              <a:gd name="connsiteX118" fmla="*/ 2876 w 10000"/>
              <a:gd name="connsiteY118" fmla="*/ 8265 h 10000"/>
              <a:gd name="connsiteX119" fmla="*/ 3097 w 10000"/>
              <a:gd name="connsiteY119" fmla="*/ 8195 h 10000"/>
              <a:gd name="connsiteX120" fmla="*/ 2982 w 10000"/>
              <a:gd name="connsiteY120" fmla="*/ 7874 h 10000"/>
              <a:gd name="connsiteX121" fmla="*/ 2733 w 10000"/>
              <a:gd name="connsiteY121" fmla="*/ 7793 h 10000"/>
              <a:gd name="connsiteX122" fmla="*/ 2619 w 10000"/>
              <a:gd name="connsiteY122" fmla="*/ 7738 h 10000"/>
              <a:gd name="connsiteX123" fmla="*/ 2448 w 10000"/>
              <a:gd name="connsiteY123" fmla="*/ 7793 h 10000"/>
              <a:gd name="connsiteX124" fmla="*/ 2083 w 10000"/>
              <a:gd name="connsiteY124" fmla="*/ 7705 h 10000"/>
              <a:gd name="connsiteX125" fmla="*/ 1798 w 10000"/>
              <a:gd name="connsiteY125" fmla="*/ 7381 h 10000"/>
              <a:gd name="connsiteX126" fmla="*/ 1567 w 10000"/>
              <a:gd name="connsiteY126" fmla="*/ 7279 h 10000"/>
              <a:gd name="connsiteX127" fmla="*/ 1471 w 10000"/>
              <a:gd name="connsiteY127" fmla="*/ 6990 h 10000"/>
              <a:gd name="connsiteX128" fmla="*/ 1257 w 10000"/>
              <a:gd name="connsiteY128" fmla="*/ 6958 h 10000"/>
              <a:gd name="connsiteX129" fmla="*/ 1059 w 10000"/>
              <a:gd name="connsiteY129" fmla="*/ 7056 h 10000"/>
              <a:gd name="connsiteX130" fmla="*/ 944 w 10000"/>
              <a:gd name="connsiteY130" fmla="*/ 7108 h 10000"/>
              <a:gd name="connsiteX131" fmla="*/ 885 w 10000"/>
              <a:gd name="connsiteY131" fmla="*/ 6974 h 10000"/>
              <a:gd name="connsiteX132" fmla="*/ 772 w 10000"/>
              <a:gd name="connsiteY132" fmla="*/ 6854 h 10000"/>
              <a:gd name="connsiteX133" fmla="*/ 1059 w 10000"/>
              <a:gd name="connsiteY133" fmla="*/ 6822 h 10000"/>
              <a:gd name="connsiteX134" fmla="*/ 1037 w 10000"/>
              <a:gd name="connsiteY134" fmla="*/ 6734 h 10000"/>
              <a:gd name="connsiteX135" fmla="*/ 970 w 10000"/>
              <a:gd name="connsiteY135" fmla="*/ 6684 h 10000"/>
              <a:gd name="connsiteX136" fmla="*/ 885 w 10000"/>
              <a:gd name="connsiteY136" fmla="*/ 6616 h 10000"/>
              <a:gd name="connsiteX137" fmla="*/ 724 w 10000"/>
              <a:gd name="connsiteY137" fmla="*/ 6277 h 10000"/>
              <a:gd name="connsiteX138" fmla="*/ 515 w 10000"/>
              <a:gd name="connsiteY138" fmla="*/ 6090 h 10000"/>
              <a:gd name="connsiteX139" fmla="*/ 302 w 10000"/>
              <a:gd name="connsiteY139" fmla="*/ 6090 h 10000"/>
              <a:gd name="connsiteX140" fmla="*/ 63 w 10000"/>
              <a:gd name="connsiteY140" fmla="*/ 6090 h 10000"/>
              <a:gd name="connsiteX141" fmla="*/ 0 w 10000"/>
              <a:gd name="connsiteY141" fmla="*/ 5834 h 10000"/>
              <a:gd name="connsiteX142" fmla="*/ 133 w 10000"/>
              <a:gd name="connsiteY142" fmla="*/ 5665 h 10000"/>
              <a:gd name="connsiteX0" fmla="*/ 133 w 10000"/>
              <a:gd name="connsiteY0" fmla="*/ 5665 h 10000"/>
              <a:gd name="connsiteX1" fmla="*/ 234 w 10000"/>
              <a:gd name="connsiteY1" fmla="*/ 5356 h 10000"/>
              <a:gd name="connsiteX2" fmla="*/ 389 w 10000"/>
              <a:gd name="connsiteY2" fmla="*/ 5086 h 10000"/>
              <a:gd name="connsiteX3" fmla="*/ 267 w 10000"/>
              <a:gd name="connsiteY3" fmla="*/ 4762 h 10000"/>
              <a:gd name="connsiteX4" fmla="*/ 267 w 10000"/>
              <a:gd name="connsiteY4" fmla="*/ 4574 h 10000"/>
              <a:gd name="connsiteX5" fmla="*/ 812 w 10000"/>
              <a:gd name="connsiteY5" fmla="*/ 4488 h 10000"/>
              <a:gd name="connsiteX6" fmla="*/ 426 w 10000"/>
              <a:gd name="connsiteY6" fmla="*/ 4388 h 10000"/>
              <a:gd name="connsiteX7" fmla="*/ 431 w 10000"/>
              <a:gd name="connsiteY7" fmla="*/ 4252 h 10000"/>
              <a:gd name="connsiteX8" fmla="*/ 190 w 10000"/>
              <a:gd name="connsiteY8" fmla="*/ 4287 h 10000"/>
              <a:gd name="connsiteX9" fmla="*/ 1110 w 10000"/>
              <a:gd name="connsiteY9" fmla="*/ 3536 h 10000"/>
              <a:gd name="connsiteX10" fmla="*/ 703 w 10000"/>
              <a:gd name="connsiteY10" fmla="*/ 2756 h 10000"/>
              <a:gd name="connsiteX11" fmla="*/ 812 w 10000"/>
              <a:gd name="connsiteY11" fmla="*/ 2382 h 10000"/>
              <a:gd name="connsiteX12" fmla="*/ 569 w 10000"/>
              <a:gd name="connsiteY12" fmla="*/ 1957 h 10000"/>
              <a:gd name="connsiteX13" fmla="*/ 762 w 10000"/>
              <a:gd name="connsiteY13" fmla="*/ 1717 h 10000"/>
              <a:gd name="connsiteX14" fmla="*/ 426 w 10000"/>
              <a:gd name="connsiteY14" fmla="*/ 1395 h 10000"/>
              <a:gd name="connsiteX15" fmla="*/ 515 w 10000"/>
              <a:gd name="connsiteY15" fmla="*/ 1124 h 10000"/>
              <a:gd name="connsiteX16" fmla="*/ 970 w 10000"/>
              <a:gd name="connsiteY16" fmla="*/ 817 h 10000"/>
              <a:gd name="connsiteX17" fmla="*/ 1216 w 10000"/>
              <a:gd name="connsiteY17" fmla="*/ 785 h 10000"/>
              <a:gd name="connsiteX18" fmla="*/ 1513 w 10000"/>
              <a:gd name="connsiteY18" fmla="*/ 850 h 10000"/>
              <a:gd name="connsiteX19" fmla="*/ 1257 w 10000"/>
              <a:gd name="connsiteY19" fmla="*/ 919 h 10000"/>
              <a:gd name="connsiteX20" fmla="*/ 1471 w 10000"/>
              <a:gd name="connsiteY20" fmla="*/ 1036 h 10000"/>
              <a:gd name="connsiteX21" fmla="*/ 2169 w 10000"/>
              <a:gd name="connsiteY21" fmla="*/ 1071 h 10000"/>
              <a:gd name="connsiteX22" fmla="*/ 3450 w 10000"/>
              <a:gd name="connsiteY22" fmla="*/ 1704 h 10000"/>
              <a:gd name="connsiteX23" fmla="*/ 3467 w 10000"/>
              <a:gd name="connsiteY23" fmla="*/ 2005 h 10000"/>
              <a:gd name="connsiteX24" fmla="*/ 2928 w 10000"/>
              <a:gd name="connsiteY24" fmla="*/ 2296 h 10000"/>
              <a:gd name="connsiteX25" fmla="*/ 1216 w 10000"/>
              <a:gd name="connsiteY25" fmla="*/ 1905 h 10000"/>
              <a:gd name="connsiteX26" fmla="*/ 1921 w 10000"/>
              <a:gd name="connsiteY26" fmla="*/ 2363 h 10000"/>
              <a:gd name="connsiteX27" fmla="*/ 1905 w 10000"/>
              <a:gd name="connsiteY27" fmla="*/ 2887 h 10000"/>
              <a:gd name="connsiteX28" fmla="*/ 2574 w 10000"/>
              <a:gd name="connsiteY28" fmla="*/ 3146 h 10000"/>
              <a:gd name="connsiteX29" fmla="*/ 2768 w 10000"/>
              <a:gd name="connsiteY29" fmla="*/ 3112 h 10000"/>
              <a:gd name="connsiteX30" fmla="*/ 2667 w 10000"/>
              <a:gd name="connsiteY30" fmla="*/ 2887 h 10000"/>
              <a:gd name="connsiteX31" fmla="*/ 2349 w 10000"/>
              <a:gd name="connsiteY31" fmla="*/ 2807 h 10000"/>
              <a:gd name="connsiteX32" fmla="*/ 2436 w 10000"/>
              <a:gd name="connsiteY32" fmla="*/ 2617 h 10000"/>
              <a:gd name="connsiteX33" fmla="*/ 2733 w 10000"/>
              <a:gd name="connsiteY33" fmla="*/ 2824 h 10000"/>
              <a:gd name="connsiteX34" fmla="*/ 3408 w 10000"/>
              <a:gd name="connsiteY34" fmla="*/ 2887 h 10000"/>
              <a:gd name="connsiteX35" fmla="*/ 3124 w 10000"/>
              <a:gd name="connsiteY35" fmla="*/ 2465 h 10000"/>
              <a:gd name="connsiteX36" fmla="*/ 3747 w 10000"/>
              <a:gd name="connsiteY36" fmla="*/ 2125 h 10000"/>
              <a:gd name="connsiteX37" fmla="*/ 4187 w 10000"/>
              <a:gd name="connsiteY37" fmla="*/ 2363 h 10000"/>
              <a:gd name="connsiteX38" fmla="*/ 4160 w 10000"/>
              <a:gd name="connsiteY38" fmla="*/ 1431 h 10000"/>
              <a:gd name="connsiteX39" fmla="*/ 3994 w 10000"/>
              <a:gd name="connsiteY39" fmla="*/ 1277 h 10000"/>
              <a:gd name="connsiteX40" fmla="*/ 4724 w 10000"/>
              <a:gd name="connsiteY40" fmla="*/ 1497 h 10000"/>
              <a:gd name="connsiteX41" fmla="*/ 4789 w 10000"/>
              <a:gd name="connsiteY41" fmla="*/ 1597 h 10000"/>
              <a:gd name="connsiteX42" fmla="*/ 4371 w 10000"/>
              <a:gd name="connsiteY42" fmla="*/ 1768 h 10000"/>
              <a:gd name="connsiteX43" fmla="*/ 4789 w 10000"/>
              <a:gd name="connsiteY43" fmla="*/ 2074 h 10000"/>
              <a:gd name="connsiteX44" fmla="*/ 5117 w 10000"/>
              <a:gd name="connsiteY44" fmla="*/ 1717 h 10000"/>
              <a:gd name="connsiteX45" fmla="*/ 6496 w 10000"/>
              <a:gd name="connsiteY45" fmla="*/ 1157 h 10000"/>
              <a:gd name="connsiteX46" fmla="*/ 6716 w 10000"/>
              <a:gd name="connsiteY46" fmla="*/ 1139 h 10000"/>
              <a:gd name="connsiteX47" fmla="*/ 6496 w 10000"/>
              <a:gd name="connsiteY47" fmla="*/ 1223 h 10000"/>
              <a:gd name="connsiteX48" fmla="*/ 7171 w 10000"/>
              <a:gd name="connsiteY48" fmla="*/ 3520 h 10000"/>
              <a:gd name="connsiteX49" fmla="*/ 7731 w 10000"/>
              <a:gd name="connsiteY49" fmla="*/ 1139 h 10000"/>
              <a:gd name="connsiteX50" fmla="*/ 7964 w 10000"/>
              <a:gd name="connsiteY50" fmla="*/ 1395 h 10000"/>
              <a:gd name="connsiteX51" fmla="*/ 8200 w 10000"/>
              <a:gd name="connsiteY51" fmla="*/ 1208 h 10000"/>
              <a:gd name="connsiteX52" fmla="*/ 8068 w 10000"/>
              <a:gd name="connsiteY52" fmla="*/ 901 h 10000"/>
              <a:gd name="connsiteX53" fmla="*/ 8208 w 10000"/>
              <a:gd name="connsiteY53" fmla="*/ 801 h 10000"/>
              <a:gd name="connsiteX54" fmla="*/ 8985 w 10000"/>
              <a:gd name="connsiteY54" fmla="*/ 953 h 10000"/>
              <a:gd name="connsiteX55" fmla="*/ 10000 w 10000"/>
              <a:gd name="connsiteY55" fmla="*/ 0 h 10000"/>
              <a:gd name="connsiteX56" fmla="*/ 9068 w 10000"/>
              <a:gd name="connsiteY56" fmla="*/ 6341 h 10000"/>
              <a:gd name="connsiteX57" fmla="*/ 8510 w 10000"/>
              <a:gd name="connsiteY57" fmla="*/ 6069 h 10000"/>
              <a:gd name="connsiteX58" fmla="*/ 7964 w 10000"/>
              <a:gd name="connsiteY58" fmla="*/ 6277 h 10000"/>
              <a:gd name="connsiteX59" fmla="*/ 7830 w 10000"/>
              <a:gd name="connsiteY59" fmla="*/ 6206 h 10000"/>
              <a:gd name="connsiteX60" fmla="*/ 7308 w 10000"/>
              <a:gd name="connsiteY60" fmla="*/ 3536 h 10000"/>
              <a:gd name="connsiteX61" fmla="*/ 7560 w 10000"/>
              <a:gd name="connsiteY61" fmla="*/ 6378 h 10000"/>
              <a:gd name="connsiteX62" fmla="*/ 7053 w 10000"/>
              <a:gd name="connsiteY62" fmla="*/ 6445 h 10000"/>
              <a:gd name="connsiteX63" fmla="*/ 6866 w 10000"/>
              <a:gd name="connsiteY63" fmla="*/ 6378 h 10000"/>
              <a:gd name="connsiteX64" fmla="*/ 6813 w 10000"/>
              <a:gd name="connsiteY64" fmla="*/ 6445 h 10000"/>
              <a:gd name="connsiteX65" fmla="*/ 7085 w 10000"/>
              <a:gd name="connsiteY65" fmla="*/ 6702 h 10000"/>
              <a:gd name="connsiteX66" fmla="*/ 6898 w 10000"/>
              <a:gd name="connsiteY66" fmla="*/ 6854 h 10000"/>
              <a:gd name="connsiteX67" fmla="*/ 6913 w 10000"/>
              <a:gd name="connsiteY67" fmla="*/ 7074 h 10000"/>
              <a:gd name="connsiteX68" fmla="*/ 7201 w 10000"/>
              <a:gd name="connsiteY68" fmla="*/ 7092 h 10000"/>
              <a:gd name="connsiteX69" fmla="*/ 7317 w 10000"/>
              <a:gd name="connsiteY69" fmla="*/ 7298 h 10000"/>
              <a:gd name="connsiteX70" fmla="*/ 7252 w 10000"/>
              <a:gd name="connsiteY70" fmla="*/ 7447 h 10000"/>
              <a:gd name="connsiteX71" fmla="*/ 7053 w 10000"/>
              <a:gd name="connsiteY71" fmla="*/ 7346 h 10000"/>
              <a:gd name="connsiteX72" fmla="*/ 6866 w 10000"/>
              <a:gd name="connsiteY72" fmla="*/ 7430 h 10000"/>
              <a:gd name="connsiteX73" fmla="*/ 6716 w 10000"/>
              <a:gd name="connsiteY73" fmla="*/ 7346 h 10000"/>
              <a:gd name="connsiteX74" fmla="*/ 6637 w 10000"/>
              <a:gd name="connsiteY74" fmla="*/ 7210 h 10000"/>
              <a:gd name="connsiteX75" fmla="*/ 6451 w 10000"/>
              <a:gd name="connsiteY75" fmla="*/ 7298 h 10000"/>
              <a:gd name="connsiteX76" fmla="*/ 6281 w 10000"/>
              <a:gd name="connsiteY76" fmla="*/ 7210 h 10000"/>
              <a:gd name="connsiteX77" fmla="*/ 6139 w 10000"/>
              <a:gd name="connsiteY77" fmla="*/ 7346 h 10000"/>
              <a:gd name="connsiteX78" fmla="*/ 5919 w 10000"/>
              <a:gd name="connsiteY78" fmla="*/ 7362 h 10000"/>
              <a:gd name="connsiteX79" fmla="*/ 5771 w 10000"/>
              <a:gd name="connsiteY79" fmla="*/ 7210 h 10000"/>
              <a:gd name="connsiteX80" fmla="*/ 4999 w 10000"/>
              <a:gd name="connsiteY80" fmla="*/ 7159 h 10000"/>
              <a:gd name="connsiteX81" fmla="*/ 4906 w 10000"/>
              <a:gd name="connsiteY81" fmla="*/ 7245 h 10000"/>
              <a:gd name="connsiteX82" fmla="*/ 4835 w 10000"/>
              <a:gd name="connsiteY82" fmla="*/ 7245 h 10000"/>
              <a:gd name="connsiteX83" fmla="*/ 4703 w 10000"/>
              <a:gd name="connsiteY83" fmla="*/ 7415 h 10000"/>
              <a:gd name="connsiteX84" fmla="*/ 4724 w 10000"/>
              <a:gd name="connsiteY84" fmla="*/ 7585 h 10000"/>
              <a:gd name="connsiteX85" fmla="*/ 4640 w 10000"/>
              <a:gd name="connsiteY85" fmla="*/ 7585 h 10000"/>
              <a:gd name="connsiteX86" fmla="*/ 4573 w 10000"/>
              <a:gd name="connsiteY86" fmla="*/ 7447 h 10000"/>
              <a:gd name="connsiteX87" fmla="*/ 4465 w 10000"/>
              <a:gd name="connsiteY87" fmla="*/ 7466 h 10000"/>
              <a:gd name="connsiteX88" fmla="*/ 4432 w 10000"/>
              <a:gd name="connsiteY88" fmla="*/ 7959 h 10000"/>
              <a:gd name="connsiteX89" fmla="*/ 4554 w 10000"/>
              <a:gd name="connsiteY89" fmla="*/ 8112 h 10000"/>
              <a:gd name="connsiteX90" fmla="*/ 4554 w 10000"/>
              <a:gd name="connsiteY90" fmla="*/ 8248 h 10000"/>
              <a:gd name="connsiteX91" fmla="*/ 4673 w 10000"/>
              <a:gd name="connsiteY91" fmla="*/ 8231 h 10000"/>
              <a:gd name="connsiteX92" fmla="*/ 4835 w 10000"/>
              <a:gd name="connsiteY92" fmla="*/ 8161 h 10000"/>
              <a:gd name="connsiteX93" fmla="*/ 4982 w 10000"/>
              <a:gd name="connsiteY93" fmla="*/ 8384 h 10000"/>
              <a:gd name="connsiteX94" fmla="*/ 5084 w 10000"/>
              <a:gd name="connsiteY94" fmla="*/ 8521 h 10000"/>
              <a:gd name="connsiteX95" fmla="*/ 5189 w 10000"/>
              <a:gd name="connsiteY95" fmla="*/ 8707 h 10000"/>
              <a:gd name="connsiteX96" fmla="*/ 5373 w 10000"/>
              <a:gd name="connsiteY96" fmla="*/ 8739 h 10000"/>
              <a:gd name="connsiteX97" fmla="*/ 5138 w 10000"/>
              <a:gd name="connsiteY97" fmla="*/ 8895 h 10000"/>
              <a:gd name="connsiteX98" fmla="*/ 4982 w 10000"/>
              <a:gd name="connsiteY98" fmla="*/ 8759 h 10000"/>
              <a:gd name="connsiteX99" fmla="*/ 4813 w 10000"/>
              <a:gd name="connsiteY99" fmla="*/ 9319 h 10000"/>
              <a:gd name="connsiteX100" fmla="*/ 5013 w 10000"/>
              <a:gd name="connsiteY100" fmla="*/ 9457 h 10000"/>
              <a:gd name="connsiteX101" fmla="*/ 5189 w 10000"/>
              <a:gd name="connsiteY101" fmla="*/ 10000 h 10000"/>
              <a:gd name="connsiteX102" fmla="*/ 5033 w 10000"/>
              <a:gd name="connsiteY102" fmla="*/ 9898 h 10000"/>
              <a:gd name="connsiteX103" fmla="*/ 4870 w 10000"/>
              <a:gd name="connsiteY103" fmla="*/ 9847 h 10000"/>
              <a:gd name="connsiteX104" fmla="*/ 4673 w 10000"/>
              <a:gd name="connsiteY104" fmla="*/ 9814 h 10000"/>
              <a:gd name="connsiteX105" fmla="*/ 4554 w 10000"/>
              <a:gd name="connsiteY105" fmla="*/ 9760 h 10000"/>
              <a:gd name="connsiteX106" fmla="*/ 4414 w 10000"/>
              <a:gd name="connsiteY106" fmla="*/ 9727 h 10000"/>
              <a:gd name="connsiteX107" fmla="*/ 4305 w 10000"/>
              <a:gd name="connsiteY107" fmla="*/ 9542 h 10000"/>
              <a:gd name="connsiteX108" fmla="*/ 4060 w 10000"/>
              <a:gd name="connsiteY108" fmla="*/ 9661 h 10000"/>
              <a:gd name="connsiteX109" fmla="*/ 3828 w 10000"/>
              <a:gd name="connsiteY109" fmla="*/ 9645 h 10000"/>
              <a:gd name="connsiteX110" fmla="*/ 3682 w 10000"/>
              <a:gd name="connsiteY110" fmla="*/ 9490 h 10000"/>
              <a:gd name="connsiteX111" fmla="*/ 3303 w 10000"/>
              <a:gd name="connsiteY111" fmla="*/ 9335 h 10000"/>
              <a:gd name="connsiteX112" fmla="*/ 2908 w 10000"/>
              <a:gd name="connsiteY112" fmla="*/ 9353 h 10000"/>
              <a:gd name="connsiteX113" fmla="*/ 2502 w 10000"/>
              <a:gd name="connsiteY113" fmla="*/ 9099 h 10000"/>
              <a:gd name="connsiteX114" fmla="*/ 2831 w 10000"/>
              <a:gd name="connsiteY114" fmla="*/ 8843 h 10000"/>
              <a:gd name="connsiteX115" fmla="*/ 2864 w 10000"/>
              <a:gd name="connsiteY115" fmla="*/ 8639 h 10000"/>
              <a:gd name="connsiteX116" fmla="*/ 2864 w 10000"/>
              <a:gd name="connsiteY116" fmla="*/ 8417 h 10000"/>
              <a:gd name="connsiteX117" fmla="*/ 2876 w 10000"/>
              <a:gd name="connsiteY117" fmla="*/ 8265 h 10000"/>
              <a:gd name="connsiteX118" fmla="*/ 3097 w 10000"/>
              <a:gd name="connsiteY118" fmla="*/ 8195 h 10000"/>
              <a:gd name="connsiteX119" fmla="*/ 2982 w 10000"/>
              <a:gd name="connsiteY119" fmla="*/ 7874 h 10000"/>
              <a:gd name="connsiteX120" fmla="*/ 2733 w 10000"/>
              <a:gd name="connsiteY120" fmla="*/ 7793 h 10000"/>
              <a:gd name="connsiteX121" fmla="*/ 2619 w 10000"/>
              <a:gd name="connsiteY121" fmla="*/ 7738 h 10000"/>
              <a:gd name="connsiteX122" fmla="*/ 2448 w 10000"/>
              <a:gd name="connsiteY122" fmla="*/ 7793 h 10000"/>
              <a:gd name="connsiteX123" fmla="*/ 2083 w 10000"/>
              <a:gd name="connsiteY123" fmla="*/ 7705 h 10000"/>
              <a:gd name="connsiteX124" fmla="*/ 1798 w 10000"/>
              <a:gd name="connsiteY124" fmla="*/ 7381 h 10000"/>
              <a:gd name="connsiteX125" fmla="*/ 1567 w 10000"/>
              <a:gd name="connsiteY125" fmla="*/ 7279 h 10000"/>
              <a:gd name="connsiteX126" fmla="*/ 1471 w 10000"/>
              <a:gd name="connsiteY126" fmla="*/ 6990 h 10000"/>
              <a:gd name="connsiteX127" fmla="*/ 1257 w 10000"/>
              <a:gd name="connsiteY127" fmla="*/ 6958 h 10000"/>
              <a:gd name="connsiteX128" fmla="*/ 1059 w 10000"/>
              <a:gd name="connsiteY128" fmla="*/ 7056 h 10000"/>
              <a:gd name="connsiteX129" fmla="*/ 944 w 10000"/>
              <a:gd name="connsiteY129" fmla="*/ 7108 h 10000"/>
              <a:gd name="connsiteX130" fmla="*/ 885 w 10000"/>
              <a:gd name="connsiteY130" fmla="*/ 6974 h 10000"/>
              <a:gd name="connsiteX131" fmla="*/ 772 w 10000"/>
              <a:gd name="connsiteY131" fmla="*/ 6854 h 10000"/>
              <a:gd name="connsiteX132" fmla="*/ 1059 w 10000"/>
              <a:gd name="connsiteY132" fmla="*/ 6822 h 10000"/>
              <a:gd name="connsiteX133" fmla="*/ 1037 w 10000"/>
              <a:gd name="connsiteY133" fmla="*/ 6734 h 10000"/>
              <a:gd name="connsiteX134" fmla="*/ 970 w 10000"/>
              <a:gd name="connsiteY134" fmla="*/ 6684 h 10000"/>
              <a:gd name="connsiteX135" fmla="*/ 885 w 10000"/>
              <a:gd name="connsiteY135" fmla="*/ 6616 h 10000"/>
              <a:gd name="connsiteX136" fmla="*/ 724 w 10000"/>
              <a:gd name="connsiteY136" fmla="*/ 6277 h 10000"/>
              <a:gd name="connsiteX137" fmla="*/ 515 w 10000"/>
              <a:gd name="connsiteY137" fmla="*/ 6090 h 10000"/>
              <a:gd name="connsiteX138" fmla="*/ 302 w 10000"/>
              <a:gd name="connsiteY138" fmla="*/ 6090 h 10000"/>
              <a:gd name="connsiteX139" fmla="*/ 63 w 10000"/>
              <a:gd name="connsiteY139" fmla="*/ 6090 h 10000"/>
              <a:gd name="connsiteX140" fmla="*/ 0 w 10000"/>
              <a:gd name="connsiteY140" fmla="*/ 5834 h 10000"/>
              <a:gd name="connsiteX141" fmla="*/ 133 w 10000"/>
              <a:gd name="connsiteY141" fmla="*/ 5665 h 10000"/>
              <a:gd name="connsiteX0" fmla="*/ 133 w 9068"/>
              <a:gd name="connsiteY0" fmla="*/ 4880 h 9215"/>
              <a:gd name="connsiteX1" fmla="*/ 234 w 9068"/>
              <a:gd name="connsiteY1" fmla="*/ 4571 h 9215"/>
              <a:gd name="connsiteX2" fmla="*/ 389 w 9068"/>
              <a:gd name="connsiteY2" fmla="*/ 4301 h 9215"/>
              <a:gd name="connsiteX3" fmla="*/ 267 w 9068"/>
              <a:gd name="connsiteY3" fmla="*/ 3977 h 9215"/>
              <a:gd name="connsiteX4" fmla="*/ 267 w 9068"/>
              <a:gd name="connsiteY4" fmla="*/ 3789 h 9215"/>
              <a:gd name="connsiteX5" fmla="*/ 812 w 9068"/>
              <a:gd name="connsiteY5" fmla="*/ 3703 h 9215"/>
              <a:gd name="connsiteX6" fmla="*/ 426 w 9068"/>
              <a:gd name="connsiteY6" fmla="*/ 3603 h 9215"/>
              <a:gd name="connsiteX7" fmla="*/ 431 w 9068"/>
              <a:gd name="connsiteY7" fmla="*/ 3467 h 9215"/>
              <a:gd name="connsiteX8" fmla="*/ 190 w 9068"/>
              <a:gd name="connsiteY8" fmla="*/ 3502 h 9215"/>
              <a:gd name="connsiteX9" fmla="*/ 1110 w 9068"/>
              <a:gd name="connsiteY9" fmla="*/ 2751 h 9215"/>
              <a:gd name="connsiteX10" fmla="*/ 703 w 9068"/>
              <a:gd name="connsiteY10" fmla="*/ 1971 h 9215"/>
              <a:gd name="connsiteX11" fmla="*/ 812 w 9068"/>
              <a:gd name="connsiteY11" fmla="*/ 1597 h 9215"/>
              <a:gd name="connsiteX12" fmla="*/ 569 w 9068"/>
              <a:gd name="connsiteY12" fmla="*/ 1172 h 9215"/>
              <a:gd name="connsiteX13" fmla="*/ 762 w 9068"/>
              <a:gd name="connsiteY13" fmla="*/ 932 h 9215"/>
              <a:gd name="connsiteX14" fmla="*/ 426 w 9068"/>
              <a:gd name="connsiteY14" fmla="*/ 610 h 9215"/>
              <a:gd name="connsiteX15" fmla="*/ 515 w 9068"/>
              <a:gd name="connsiteY15" fmla="*/ 339 h 9215"/>
              <a:gd name="connsiteX16" fmla="*/ 970 w 9068"/>
              <a:gd name="connsiteY16" fmla="*/ 32 h 9215"/>
              <a:gd name="connsiteX17" fmla="*/ 1216 w 9068"/>
              <a:gd name="connsiteY17" fmla="*/ 0 h 9215"/>
              <a:gd name="connsiteX18" fmla="*/ 1513 w 9068"/>
              <a:gd name="connsiteY18" fmla="*/ 65 h 9215"/>
              <a:gd name="connsiteX19" fmla="*/ 1257 w 9068"/>
              <a:gd name="connsiteY19" fmla="*/ 134 h 9215"/>
              <a:gd name="connsiteX20" fmla="*/ 1471 w 9068"/>
              <a:gd name="connsiteY20" fmla="*/ 251 h 9215"/>
              <a:gd name="connsiteX21" fmla="*/ 2169 w 9068"/>
              <a:gd name="connsiteY21" fmla="*/ 286 h 9215"/>
              <a:gd name="connsiteX22" fmla="*/ 3450 w 9068"/>
              <a:gd name="connsiteY22" fmla="*/ 919 h 9215"/>
              <a:gd name="connsiteX23" fmla="*/ 3467 w 9068"/>
              <a:gd name="connsiteY23" fmla="*/ 1220 h 9215"/>
              <a:gd name="connsiteX24" fmla="*/ 2928 w 9068"/>
              <a:gd name="connsiteY24" fmla="*/ 1511 h 9215"/>
              <a:gd name="connsiteX25" fmla="*/ 1216 w 9068"/>
              <a:gd name="connsiteY25" fmla="*/ 1120 h 9215"/>
              <a:gd name="connsiteX26" fmla="*/ 1921 w 9068"/>
              <a:gd name="connsiteY26" fmla="*/ 1578 h 9215"/>
              <a:gd name="connsiteX27" fmla="*/ 1905 w 9068"/>
              <a:gd name="connsiteY27" fmla="*/ 2102 h 9215"/>
              <a:gd name="connsiteX28" fmla="*/ 2574 w 9068"/>
              <a:gd name="connsiteY28" fmla="*/ 2361 h 9215"/>
              <a:gd name="connsiteX29" fmla="*/ 2768 w 9068"/>
              <a:gd name="connsiteY29" fmla="*/ 2327 h 9215"/>
              <a:gd name="connsiteX30" fmla="*/ 2667 w 9068"/>
              <a:gd name="connsiteY30" fmla="*/ 2102 h 9215"/>
              <a:gd name="connsiteX31" fmla="*/ 2349 w 9068"/>
              <a:gd name="connsiteY31" fmla="*/ 2022 h 9215"/>
              <a:gd name="connsiteX32" fmla="*/ 2436 w 9068"/>
              <a:gd name="connsiteY32" fmla="*/ 1832 h 9215"/>
              <a:gd name="connsiteX33" fmla="*/ 2733 w 9068"/>
              <a:gd name="connsiteY33" fmla="*/ 2039 h 9215"/>
              <a:gd name="connsiteX34" fmla="*/ 3408 w 9068"/>
              <a:gd name="connsiteY34" fmla="*/ 2102 h 9215"/>
              <a:gd name="connsiteX35" fmla="*/ 3124 w 9068"/>
              <a:gd name="connsiteY35" fmla="*/ 1680 h 9215"/>
              <a:gd name="connsiteX36" fmla="*/ 3747 w 9068"/>
              <a:gd name="connsiteY36" fmla="*/ 1340 h 9215"/>
              <a:gd name="connsiteX37" fmla="*/ 4187 w 9068"/>
              <a:gd name="connsiteY37" fmla="*/ 1578 h 9215"/>
              <a:gd name="connsiteX38" fmla="*/ 4160 w 9068"/>
              <a:gd name="connsiteY38" fmla="*/ 646 h 9215"/>
              <a:gd name="connsiteX39" fmla="*/ 3994 w 9068"/>
              <a:gd name="connsiteY39" fmla="*/ 492 h 9215"/>
              <a:gd name="connsiteX40" fmla="*/ 4724 w 9068"/>
              <a:gd name="connsiteY40" fmla="*/ 712 h 9215"/>
              <a:gd name="connsiteX41" fmla="*/ 4789 w 9068"/>
              <a:gd name="connsiteY41" fmla="*/ 812 h 9215"/>
              <a:gd name="connsiteX42" fmla="*/ 4371 w 9068"/>
              <a:gd name="connsiteY42" fmla="*/ 983 h 9215"/>
              <a:gd name="connsiteX43" fmla="*/ 4789 w 9068"/>
              <a:gd name="connsiteY43" fmla="*/ 1289 h 9215"/>
              <a:gd name="connsiteX44" fmla="*/ 5117 w 9068"/>
              <a:gd name="connsiteY44" fmla="*/ 932 h 9215"/>
              <a:gd name="connsiteX45" fmla="*/ 6496 w 9068"/>
              <a:gd name="connsiteY45" fmla="*/ 372 h 9215"/>
              <a:gd name="connsiteX46" fmla="*/ 6716 w 9068"/>
              <a:gd name="connsiteY46" fmla="*/ 354 h 9215"/>
              <a:gd name="connsiteX47" fmla="*/ 6496 w 9068"/>
              <a:gd name="connsiteY47" fmla="*/ 438 h 9215"/>
              <a:gd name="connsiteX48" fmla="*/ 7171 w 9068"/>
              <a:gd name="connsiteY48" fmla="*/ 2735 h 9215"/>
              <a:gd name="connsiteX49" fmla="*/ 7731 w 9068"/>
              <a:gd name="connsiteY49" fmla="*/ 354 h 9215"/>
              <a:gd name="connsiteX50" fmla="*/ 7964 w 9068"/>
              <a:gd name="connsiteY50" fmla="*/ 610 h 9215"/>
              <a:gd name="connsiteX51" fmla="*/ 8200 w 9068"/>
              <a:gd name="connsiteY51" fmla="*/ 423 h 9215"/>
              <a:gd name="connsiteX52" fmla="*/ 8068 w 9068"/>
              <a:gd name="connsiteY52" fmla="*/ 116 h 9215"/>
              <a:gd name="connsiteX53" fmla="*/ 8208 w 9068"/>
              <a:gd name="connsiteY53" fmla="*/ 16 h 9215"/>
              <a:gd name="connsiteX54" fmla="*/ 8985 w 9068"/>
              <a:gd name="connsiteY54" fmla="*/ 168 h 9215"/>
              <a:gd name="connsiteX55" fmla="*/ 9068 w 9068"/>
              <a:gd name="connsiteY55" fmla="*/ 5556 h 9215"/>
              <a:gd name="connsiteX56" fmla="*/ 8510 w 9068"/>
              <a:gd name="connsiteY56" fmla="*/ 5284 h 9215"/>
              <a:gd name="connsiteX57" fmla="*/ 7964 w 9068"/>
              <a:gd name="connsiteY57" fmla="*/ 5492 h 9215"/>
              <a:gd name="connsiteX58" fmla="*/ 7830 w 9068"/>
              <a:gd name="connsiteY58" fmla="*/ 5421 h 9215"/>
              <a:gd name="connsiteX59" fmla="*/ 7308 w 9068"/>
              <a:gd name="connsiteY59" fmla="*/ 2751 h 9215"/>
              <a:gd name="connsiteX60" fmla="*/ 7560 w 9068"/>
              <a:gd name="connsiteY60" fmla="*/ 5593 h 9215"/>
              <a:gd name="connsiteX61" fmla="*/ 7053 w 9068"/>
              <a:gd name="connsiteY61" fmla="*/ 5660 h 9215"/>
              <a:gd name="connsiteX62" fmla="*/ 6866 w 9068"/>
              <a:gd name="connsiteY62" fmla="*/ 5593 h 9215"/>
              <a:gd name="connsiteX63" fmla="*/ 6813 w 9068"/>
              <a:gd name="connsiteY63" fmla="*/ 5660 h 9215"/>
              <a:gd name="connsiteX64" fmla="*/ 7085 w 9068"/>
              <a:gd name="connsiteY64" fmla="*/ 5917 h 9215"/>
              <a:gd name="connsiteX65" fmla="*/ 6898 w 9068"/>
              <a:gd name="connsiteY65" fmla="*/ 6069 h 9215"/>
              <a:gd name="connsiteX66" fmla="*/ 6913 w 9068"/>
              <a:gd name="connsiteY66" fmla="*/ 6289 h 9215"/>
              <a:gd name="connsiteX67" fmla="*/ 7201 w 9068"/>
              <a:gd name="connsiteY67" fmla="*/ 6307 h 9215"/>
              <a:gd name="connsiteX68" fmla="*/ 7317 w 9068"/>
              <a:gd name="connsiteY68" fmla="*/ 6513 h 9215"/>
              <a:gd name="connsiteX69" fmla="*/ 7252 w 9068"/>
              <a:gd name="connsiteY69" fmla="*/ 6662 h 9215"/>
              <a:gd name="connsiteX70" fmla="*/ 7053 w 9068"/>
              <a:gd name="connsiteY70" fmla="*/ 6561 h 9215"/>
              <a:gd name="connsiteX71" fmla="*/ 6866 w 9068"/>
              <a:gd name="connsiteY71" fmla="*/ 6645 h 9215"/>
              <a:gd name="connsiteX72" fmla="*/ 6716 w 9068"/>
              <a:gd name="connsiteY72" fmla="*/ 6561 h 9215"/>
              <a:gd name="connsiteX73" fmla="*/ 6637 w 9068"/>
              <a:gd name="connsiteY73" fmla="*/ 6425 h 9215"/>
              <a:gd name="connsiteX74" fmla="*/ 6451 w 9068"/>
              <a:gd name="connsiteY74" fmla="*/ 6513 h 9215"/>
              <a:gd name="connsiteX75" fmla="*/ 6281 w 9068"/>
              <a:gd name="connsiteY75" fmla="*/ 6425 h 9215"/>
              <a:gd name="connsiteX76" fmla="*/ 6139 w 9068"/>
              <a:gd name="connsiteY76" fmla="*/ 6561 h 9215"/>
              <a:gd name="connsiteX77" fmla="*/ 5919 w 9068"/>
              <a:gd name="connsiteY77" fmla="*/ 6577 h 9215"/>
              <a:gd name="connsiteX78" fmla="*/ 5771 w 9068"/>
              <a:gd name="connsiteY78" fmla="*/ 6425 h 9215"/>
              <a:gd name="connsiteX79" fmla="*/ 4999 w 9068"/>
              <a:gd name="connsiteY79" fmla="*/ 6374 h 9215"/>
              <a:gd name="connsiteX80" fmla="*/ 4906 w 9068"/>
              <a:gd name="connsiteY80" fmla="*/ 6460 h 9215"/>
              <a:gd name="connsiteX81" fmla="*/ 4835 w 9068"/>
              <a:gd name="connsiteY81" fmla="*/ 6460 h 9215"/>
              <a:gd name="connsiteX82" fmla="*/ 4703 w 9068"/>
              <a:gd name="connsiteY82" fmla="*/ 6630 h 9215"/>
              <a:gd name="connsiteX83" fmla="*/ 4724 w 9068"/>
              <a:gd name="connsiteY83" fmla="*/ 6800 h 9215"/>
              <a:gd name="connsiteX84" fmla="*/ 4640 w 9068"/>
              <a:gd name="connsiteY84" fmla="*/ 6800 h 9215"/>
              <a:gd name="connsiteX85" fmla="*/ 4573 w 9068"/>
              <a:gd name="connsiteY85" fmla="*/ 6662 h 9215"/>
              <a:gd name="connsiteX86" fmla="*/ 4465 w 9068"/>
              <a:gd name="connsiteY86" fmla="*/ 6681 h 9215"/>
              <a:gd name="connsiteX87" fmla="*/ 4432 w 9068"/>
              <a:gd name="connsiteY87" fmla="*/ 7174 h 9215"/>
              <a:gd name="connsiteX88" fmla="*/ 4554 w 9068"/>
              <a:gd name="connsiteY88" fmla="*/ 7327 h 9215"/>
              <a:gd name="connsiteX89" fmla="*/ 4554 w 9068"/>
              <a:gd name="connsiteY89" fmla="*/ 7463 h 9215"/>
              <a:gd name="connsiteX90" fmla="*/ 4673 w 9068"/>
              <a:gd name="connsiteY90" fmla="*/ 7446 h 9215"/>
              <a:gd name="connsiteX91" fmla="*/ 4835 w 9068"/>
              <a:gd name="connsiteY91" fmla="*/ 7376 h 9215"/>
              <a:gd name="connsiteX92" fmla="*/ 4982 w 9068"/>
              <a:gd name="connsiteY92" fmla="*/ 7599 h 9215"/>
              <a:gd name="connsiteX93" fmla="*/ 5084 w 9068"/>
              <a:gd name="connsiteY93" fmla="*/ 7736 h 9215"/>
              <a:gd name="connsiteX94" fmla="*/ 5189 w 9068"/>
              <a:gd name="connsiteY94" fmla="*/ 7922 h 9215"/>
              <a:gd name="connsiteX95" fmla="*/ 5373 w 9068"/>
              <a:gd name="connsiteY95" fmla="*/ 7954 h 9215"/>
              <a:gd name="connsiteX96" fmla="*/ 5138 w 9068"/>
              <a:gd name="connsiteY96" fmla="*/ 8110 h 9215"/>
              <a:gd name="connsiteX97" fmla="*/ 4982 w 9068"/>
              <a:gd name="connsiteY97" fmla="*/ 7974 h 9215"/>
              <a:gd name="connsiteX98" fmla="*/ 4813 w 9068"/>
              <a:gd name="connsiteY98" fmla="*/ 8534 h 9215"/>
              <a:gd name="connsiteX99" fmla="*/ 5013 w 9068"/>
              <a:gd name="connsiteY99" fmla="*/ 8672 h 9215"/>
              <a:gd name="connsiteX100" fmla="*/ 5189 w 9068"/>
              <a:gd name="connsiteY100" fmla="*/ 9215 h 9215"/>
              <a:gd name="connsiteX101" fmla="*/ 5033 w 9068"/>
              <a:gd name="connsiteY101" fmla="*/ 9113 h 9215"/>
              <a:gd name="connsiteX102" fmla="*/ 4870 w 9068"/>
              <a:gd name="connsiteY102" fmla="*/ 9062 h 9215"/>
              <a:gd name="connsiteX103" fmla="*/ 4673 w 9068"/>
              <a:gd name="connsiteY103" fmla="*/ 9029 h 9215"/>
              <a:gd name="connsiteX104" fmla="*/ 4554 w 9068"/>
              <a:gd name="connsiteY104" fmla="*/ 8975 h 9215"/>
              <a:gd name="connsiteX105" fmla="*/ 4414 w 9068"/>
              <a:gd name="connsiteY105" fmla="*/ 8942 h 9215"/>
              <a:gd name="connsiteX106" fmla="*/ 4305 w 9068"/>
              <a:gd name="connsiteY106" fmla="*/ 8757 h 9215"/>
              <a:gd name="connsiteX107" fmla="*/ 4060 w 9068"/>
              <a:gd name="connsiteY107" fmla="*/ 8876 h 9215"/>
              <a:gd name="connsiteX108" fmla="*/ 3828 w 9068"/>
              <a:gd name="connsiteY108" fmla="*/ 8860 h 9215"/>
              <a:gd name="connsiteX109" fmla="*/ 3682 w 9068"/>
              <a:gd name="connsiteY109" fmla="*/ 8705 h 9215"/>
              <a:gd name="connsiteX110" fmla="*/ 3303 w 9068"/>
              <a:gd name="connsiteY110" fmla="*/ 8550 h 9215"/>
              <a:gd name="connsiteX111" fmla="*/ 2908 w 9068"/>
              <a:gd name="connsiteY111" fmla="*/ 8568 h 9215"/>
              <a:gd name="connsiteX112" fmla="*/ 2502 w 9068"/>
              <a:gd name="connsiteY112" fmla="*/ 8314 h 9215"/>
              <a:gd name="connsiteX113" fmla="*/ 2831 w 9068"/>
              <a:gd name="connsiteY113" fmla="*/ 8058 h 9215"/>
              <a:gd name="connsiteX114" fmla="*/ 2864 w 9068"/>
              <a:gd name="connsiteY114" fmla="*/ 7854 h 9215"/>
              <a:gd name="connsiteX115" fmla="*/ 2864 w 9068"/>
              <a:gd name="connsiteY115" fmla="*/ 7632 h 9215"/>
              <a:gd name="connsiteX116" fmla="*/ 2876 w 9068"/>
              <a:gd name="connsiteY116" fmla="*/ 7480 h 9215"/>
              <a:gd name="connsiteX117" fmla="*/ 3097 w 9068"/>
              <a:gd name="connsiteY117" fmla="*/ 7410 h 9215"/>
              <a:gd name="connsiteX118" fmla="*/ 2982 w 9068"/>
              <a:gd name="connsiteY118" fmla="*/ 7089 h 9215"/>
              <a:gd name="connsiteX119" fmla="*/ 2733 w 9068"/>
              <a:gd name="connsiteY119" fmla="*/ 7008 h 9215"/>
              <a:gd name="connsiteX120" fmla="*/ 2619 w 9068"/>
              <a:gd name="connsiteY120" fmla="*/ 6953 h 9215"/>
              <a:gd name="connsiteX121" fmla="*/ 2448 w 9068"/>
              <a:gd name="connsiteY121" fmla="*/ 7008 h 9215"/>
              <a:gd name="connsiteX122" fmla="*/ 2083 w 9068"/>
              <a:gd name="connsiteY122" fmla="*/ 6920 h 9215"/>
              <a:gd name="connsiteX123" fmla="*/ 1798 w 9068"/>
              <a:gd name="connsiteY123" fmla="*/ 6596 h 9215"/>
              <a:gd name="connsiteX124" fmla="*/ 1567 w 9068"/>
              <a:gd name="connsiteY124" fmla="*/ 6494 h 9215"/>
              <a:gd name="connsiteX125" fmla="*/ 1471 w 9068"/>
              <a:gd name="connsiteY125" fmla="*/ 6205 h 9215"/>
              <a:gd name="connsiteX126" fmla="*/ 1257 w 9068"/>
              <a:gd name="connsiteY126" fmla="*/ 6173 h 9215"/>
              <a:gd name="connsiteX127" fmla="*/ 1059 w 9068"/>
              <a:gd name="connsiteY127" fmla="*/ 6271 h 9215"/>
              <a:gd name="connsiteX128" fmla="*/ 944 w 9068"/>
              <a:gd name="connsiteY128" fmla="*/ 6323 h 9215"/>
              <a:gd name="connsiteX129" fmla="*/ 885 w 9068"/>
              <a:gd name="connsiteY129" fmla="*/ 6189 h 9215"/>
              <a:gd name="connsiteX130" fmla="*/ 772 w 9068"/>
              <a:gd name="connsiteY130" fmla="*/ 6069 h 9215"/>
              <a:gd name="connsiteX131" fmla="*/ 1059 w 9068"/>
              <a:gd name="connsiteY131" fmla="*/ 6037 h 9215"/>
              <a:gd name="connsiteX132" fmla="*/ 1037 w 9068"/>
              <a:gd name="connsiteY132" fmla="*/ 5949 h 9215"/>
              <a:gd name="connsiteX133" fmla="*/ 970 w 9068"/>
              <a:gd name="connsiteY133" fmla="*/ 5899 h 9215"/>
              <a:gd name="connsiteX134" fmla="*/ 885 w 9068"/>
              <a:gd name="connsiteY134" fmla="*/ 5831 h 9215"/>
              <a:gd name="connsiteX135" fmla="*/ 724 w 9068"/>
              <a:gd name="connsiteY135" fmla="*/ 5492 h 9215"/>
              <a:gd name="connsiteX136" fmla="*/ 515 w 9068"/>
              <a:gd name="connsiteY136" fmla="*/ 5305 h 9215"/>
              <a:gd name="connsiteX137" fmla="*/ 302 w 9068"/>
              <a:gd name="connsiteY137" fmla="*/ 5305 h 9215"/>
              <a:gd name="connsiteX138" fmla="*/ 63 w 9068"/>
              <a:gd name="connsiteY138" fmla="*/ 5305 h 9215"/>
              <a:gd name="connsiteX139" fmla="*/ 0 w 9068"/>
              <a:gd name="connsiteY139" fmla="*/ 5049 h 9215"/>
              <a:gd name="connsiteX140" fmla="*/ 133 w 9068"/>
              <a:gd name="connsiteY140" fmla="*/ 4880 h 9215"/>
              <a:gd name="connsiteX0" fmla="*/ 147 w 10000"/>
              <a:gd name="connsiteY0" fmla="*/ 5296 h 10000"/>
              <a:gd name="connsiteX1" fmla="*/ 258 w 10000"/>
              <a:gd name="connsiteY1" fmla="*/ 4960 h 10000"/>
              <a:gd name="connsiteX2" fmla="*/ 429 w 10000"/>
              <a:gd name="connsiteY2" fmla="*/ 4667 h 10000"/>
              <a:gd name="connsiteX3" fmla="*/ 294 w 10000"/>
              <a:gd name="connsiteY3" fmla="*/ 4316 h 10000"/>
              <a:gd name="connsiteX4" fmla="*/ 294 w 10000"/>
              <a:gd name="connsiteY4" fmla="*/ 4112 h 10000"/>
              <a:gd name="connsiteX5" fmla="*/ 895 w 10000"/>
              <a:gd name="connsiteY5" fmla="*/ 4018 h 10000"/>
              <a:gd name="connsiteX6" fmla="*/ 470 w 10000"/>
              <a:gd name="connsiteY6" fmla="*/ 3910 h 10000"/>
              <a:gd name="connsiteX7" fmla="*/ 475 w 10000"/>
              <a:gd name="connsiteY7" fmla="*/ 3762 h 10000"/>
              <a:gd name="connsiteX8" fmla="*/ 210 w 10000"/>
              <a:gd name="connsiteY8" fmla="*/ 3800 h 10000"/>
              <a:gd name="connsiteX9" fmla="*/ 1224 w 10000"/>
              <a:gd name="connsiteY9" fmla="*/ 2985 h 10000"/>
              <a:gd name="connsiteX10" fmla="*/ 775 w 10000"/>
              <a:gd name="connsiteY10" fmla="*/ 2139 h 10000"/>
              <a:gd name="connsiteX11" fmla="*/ 895 w 10000"/>
              <a:gd name="connsiteY11" fmla="*/ 1733 h 10000"/>
              <a:gd name="connsiteX12" fmla="*/ 627 w 10000"/>
              <a:gd name="connsiteY12" fmla="*/ 1272 h 10000"/>
              <a:gd name="connsiteX13" fmla="*/ 840 w 10000"/>
              <a:gd name="connsiteY13" fmla="*/ 1011 h 10000"/>
              <a:gd name="connsiteX14" fmla="*/ 470 w 10000"/>
              <a:gd name="connsiteY14" fmla="*/ 662 h 10000"/>
              <a:gd name="connsiteX15" fmla="*/ 568 w 10000"/>
              <a:gd name="connsiteY15" fmla="*/ 368 h 10000"/>
              <a:gd name="connsiteX16" fmla="*/ 1070 w 10000"/>
              <a:gd name="connsiteY16" fmla="*/ 35 h 10000"/>
              <a:gd name="connsiteX17" fmla="*/ 1341 w 10000"/>
              <a:gd name="connsiteY17" fmla="*/ 0 h 10000"/>
              <a:gd name="connsiteX18" fmla="*/ 1669 w 10000"/>
              <a:gd name="connsiteY18" fmla="*/ 71 h 10000"/>
              <a:gd name="connsiteX19" fmla="*/ 1386 w 10000"/>
              <a:gd name="connsiteY19" fmla="*/ 145 h 10000"/>
              <a:gd name="connsiteX20" fmla="*/ 1622 w 10000"/>
              <a:gd name="connsiteY20" fmla="*/ 272 h 10000"/>
              <a:gd name="connsiteX21" fmla="*/ 2392 w 10000"/>
              <a:gd name="connsiteY21" fmla="*/ 310 h 10000"/>
              <a:gd name="connsiteX22" fmla="*/ 3805 w 10000"/>
              <a:gd name="connsiteY22" fmla="*/ 997 h 10000"/>
              <a:gd name="connsiteX23" fmla="*/ 3823 w 10000"/>
              <a:gd name="connsiteY23" fmla="*/ 1324 h 10000"/>
              <a:gd name="connsiteX24" fmla="*/ 3229 w 10000"/>
              <a:gd name="connsiteY24" fmla="*/ 1640 h 10000"/>
              <a:gd name="connsiteX25" fmla="*/ 1341 w 10000"/>
              <a:gd name="connsiteY25" fmla="*/ 1215 h 10000"/>
              <a:gd name="connsiteX26" fmla="*/ 2118 w 10000"/>
              <a:gd name="connsiteY26" fmla="*/ 1712 h 10000"/>
              <a:gd name="connsiteX27" fmla="*/ 2101 w 10000"/>
              <a:gd name="connsiteY27" fmla="*/ 2281 h 10000"/>
              <a:gd name="connsiteX28" fmla="*/ 2839 w 10000"/>
              <a:gd name="connsiteY28" fmla="*/ 2562 h 10000"/>
              <a:gd name="connsiteX29" fmla="*/ 3052 w 10000"/>
              <a:gd name="connsiteY29" fmla="*/ 2525 h 10000"/>
              <a:gd name="connsiteX30" fmla="*/ 2941 w 10000"/>
              <a:gd name="connsiteY30" fmla="*/ 2281 h 10000"/>
              <a:gd name="connsiteX31" fmla="*/ 2590 w 10000"/>
              <a:gd name="connsiteY31" fmla="*/ 2194 h 10000"/>
              <a:gd name="connsiteX32" fmla="*/ 2686 w 10000"/>
              <a:gd name="connsiteY32" fmla="*/ 1988 h 10000"/>
              <a:gd name="connsiteX33" fmla="*/ 3014 w 10000"/>
              <a:gd name="connsiteY33" fmla="*/ 2213 h 10000"/>
              <a:gd name="connsiteX34" fmla="*/ 3758 w 10000"/>
              <a:gd name="connsiteY34" fmla="*/ 2281 h 10000"/>
              <a:gd name="connsiteX35" fmla="*/ 3445 w 10000"/>
              <a:gd name="connsiteY35" fmla="*/ 1823 h 10000"/>
              <a:gd name="connsiteX36" fmla="*/ 4132 w 10000"/>
              <a:gd name="connsiteY36" fmla="*/ 1454 h 10000"/>
              <a:gd name="connsiteX37" fmla="*/ 4617 w 10000"/>
              <a:gd name="connsiteY37" fmla="*/ 1712 h 10000"/>
              <a:gd name="connsiteX38" fmla="*/ 4588 w 10000"/>
              <a:gd name="connsiteY38" fmla="*/ 701 h 10000"/>
              <a:gd name="connsiteX39" fmla="*/ 4404 w 10000"/>
              <a:gd name="connsiteY39" fmla="*/ 534 h 10000"/>
              <a:gd name="connsiteX40" fmla="*/ 5210 w 10000"/>
              <a:gd name="connsiteY40" fmla="*/ 773 h 10000"/>
              <a:gd name="connsiteX41" fmla="*/ 5281 w 10000"/>
              <a:gd name="connsiteY41" fmla="*/ 881 h 10000"/>
              <a:gd name="connsiteX42" fmla="*/ 4820 w 10000"/>
              <a:gd name="connsiteY42" fmla="*/ 1067 h 10000"/>
              <a:gd name="connsiteX43" fmla="*/ 5281 w 10000"/>
              <a:gd name="connsiteY43" fmla="*/ 1399 h 10000"/>
              <a:gd name="connsiteX44" fmla="*/ 5643 w 10000"/>
              <a:gd name="connsiteY44" fmla="*/ 1011 h 10000"/>
              <a:gd name="connsiteX45" fmla="*/ 7164 w 10000"/>
              <a:gd name="connsiteY45" fmla="*/ 404 h 10000"/>
              <a:gd name="connsiteX46" fmla="*/ 7406 w 10000"/>
              <a:gd name="connsiteY46" fmla="*/ 384 h 10000"/>
              <a:gd name="connsiteX47" fmla="*/ 7164 w 10000"/>
              <a:gd name="connsiteY47" fmla="*/ 475 h 10000"/>
              <a:gd name="connsiteX48" fmla="*/ 7908 w 10000"/>
              <a:gd name="connsiteY48" fmla="*/ 2968 h 10000"/>
              <a:gd name="connsiteX49" fmla="*/ 8526 w 10000"/>
              <a:gd name="connsiteY49" fmla="*/ 384 h 10000"/>
              <a:gd name="connsiteX50" fmla="*/ 8783 w 10000"/>
              <a:gd name="connsiteY50" fmla="*/ 662 h 10000"/>
              <a:gd name="connsiteX51" fmla="*/ 8897 w 10000"/>
              <a:gd name="connsiteY51" fmla="*/ 126 h 10000"/>
              <a:gd name="connsiteX52" fmla="*/ 9052 w 10000"/>
              <a:gd name="connsiteY52" fmla="*/ 17 h 10000"/>
              <a:gd name="connsiteX53" fmla="*/ 9908 w 10000"/>
              <a:gd name="connsiteY53" fmla="*/ 182 h 10000"/>
              <a:gd name="connsiteX54" fmla="*/ 10000 w 10000"/>
              <a:gd name="connsiteY54" fmla="*/ 6029 h 10000"/>
              <a:gd name="connsiteX55" fmla="*/ 9385 w 10000"/>
              <a:gd name="connsiteY55" fmla="*/ 5734 h 10000"/>
              <a:gd name="connsiteX56" fmla="*/ 8783 w 10000"/>
              <a:gd name="connsiteY56" fmla="*/ 5960 h 10000"/>
              <a:gd name="connsiteX57" fmla="*/ 8635 w 10000"/>
              <a:gd name="connsiteY57" fmla="*/ 5883 h 10000"/>
              <a:gd name="connsiteX58" fmla="*/ 8059 w 10000"/>
              <a:gd name="connsiteY58" fmla="*/ 2985 h 10000"/>
              <a:gd name="connsiteX59" fmla="*/ 8337 w 10000"/>
              <a:gd name="connsiteY59" fmla="*/ 6069 h 10000"/>
              <a:gd name="connsiteX60" fmla="*/ 7778 w 10000"/>
              <a:gd name="connsiteY60" fmla="*/ 6142 h 10000"/>
              <a:gd name="connsiteX61" fmla="*/ 7572 w 10000"/>
              <a:gd name="connsiteY61" fmla="*/ 6069 h 10000"/>
              <a:gd name="connsiteX62" fmla="*/ 7513 w 10000"/>
              <a:gd name="connsiteY62" fmla="*/ 6142 h 10000"/>
              <a:gd name="connsiteX63" fmla="*/ 7813 w 10000"/>
              <a:gd name="connsiteY63" fmla="*/ 6421 h 10000"/>
              <a:gd name="connsiteX64" fmla="*/ 7607 w 10000"/>
              <a:gd name="connsiteY64" fmla="*/ 6586 h 10000"/>
              <a:gd name="connsiteX65" fmla="*/ 7624 w 10000"/>
              <a:gd name="connsiteY65" fmla="*/ 6825 h 10000"/>
              <a:gd name="connsiteX66" fmla="*/ 7941 w 10000"/>
              <a:gd name="connsiteY66" fmla="*/ 6844 h 10000"/>
              <a:gd name="connsiteX67" fmla="*/ 8069 w 10000"/>
              <a:gd name="connsiteY67" fmla="*/ 7068 h 10000"/>
              <a:gd name="connsiteX68" fmla="*/ 7997 w 10000"/>
              <a:gd name="connsiteY68" fmla="*/ 7230 h 10000"/>
              <a:gd name="connsiteX69" fmla="*/ 7778 w 10000"/>
              <a:gd name="connsiteY69" fmla="*/ 7120 h 10000"/>
              <a:gd name="connsiteX70" fmla="*/ 7572 w 10000"/>
              <a:gd name="connsiteY70" fmla="*/ 7211 h 10000"/>
              <a:gd name="connsiteX71" fmla="*/ 7406 w 10000"/>
              <a:gd name="connsiteY71" fmla="*/ 7120 h 10000"/>
              <a:gd name="connsiteX72" fmla="*/ 7319 w 10000"/>
              <a:gd name="connsiteY72" fmla="*/ 6972 h 10000"/>
              <a:gd name="connsiteX73" fmla="*/ 7114 w 10000"/>
              <a:gd name="connsiteY73" fmla="*/ 7068 h 10000"/>
              <a:gd name="connsiteX74" fmla="*/ 6927 w 10000"/>
              <a:gd name="connsiteY74" fmla="*/ 6972 h 10000"/>
              <a:gd name="connsiteX75" fmla="*/ 6770 w 10000"/>
              <a:gd name="connsiteY75" fmla="*/ 7120 h 10000"/>
              <a:gd name="connsiteX76" fmla="*/ 6527 w 10000"/>
              <a:gd name="connsiteY76" fmla="*/ 7137 h 10000"/>
              <a:gd name="connsiteX77" fmla="*/ 6364 w 10000"/>
              <a:gd name="connsiteY77" fmla="*/ 6972 h 10000"/>
              <a:gd name="connsiteX78" fmla="*/ 5513 w 10000"/>
              <a:gd name="connsiteY78" fmla="*/ 6917 h 10000"/>
              <a:gd name="connsiteX79" fmla="*/ 5410 w 10000"/>
              <a:gd name="connsiteY79" fmla="*/ 7010 h 10000"/>
              <a:gd name="connsiteX80" fmla="*/ 5332 w 10000"/>
              <a:gd name="connsiteY80" fmla="*/ 7010 h 10000"/>
              <a:gd name="connsiteX81" fmla="*/ 5186 w 10000"/>
              <a:gd name="connsiteY81" fmla="*/ 7195 h 10000"/>
              <a:gd name="connsiteX82" fmla="*/ 5210 w 10000"/>
              <a:gd name="connsiteY82" fmla="*/ 7379 h 10000"/>
              <a:gd name="connsiteX83" fmla="*/ 5117 w 10000"/>
              <a:gd name="connsiteY83" fmla="*/ 7379 h 10000"/>
              <a:gd name="connsiteX84" fmla="*/ 5043 w 10000"/>
              <a:gd name="connsiteY84" fmla="*/ 7230 h 10000"/>
              <a:gd name="connsiteX85" fmla="*/ 4924 w 10000"/>
              <a:gd name="connsiteY85" fmla="*/ 7250 h 10000"/>
              <a:gd name="connsiteX86" fmla="*/ 4888 w 10000"/>
              <a:gd name="connsiteY86" fmla="*/ 7785 h 10000"/>
              <a:gd name="connsiteX87" fmla="*/ 5022 w 10000"/>
              <a:gd name="connsiteY87" fmla="*/ 7951 h 10000"/>
              <a:gd name="connsiteX88" fmla="*/ 5022 w 10000"/>
              <a:gd name="connsiteY88" fmla="*/ 8099 h 10000"/>
              <a:gd name="connsiteX89" fmla="*/ 5153 w 10000"/>
              <a:gd name="connsiteY89" fmla="*/ 8080 h 10000"/>
              <a:gd name="connsiteX90" fmla="*/ 5332 w 10000"/>
              <a:gd name="connsiteY90" fmla="*/ 8004 h 10000"/>
              <a:gd name="connsiteX91" fmla="*/ 5494 w 10000"/>
              <a:gd name="connsiteY91" fmla="*/ 8246 h 10000"/>
              <a:gd name="connsiteX92" fmla="*/ 5607 w 10000"/>
              <a:gd name="connsiteY92" fmla="*/ 8395 h 10000"/>
              <a:gd name="connsiteX93" fmla="*/ 5722 w 10000"/>
              <a:gd name="connsiteY93" fmla="*/ 8597 h 10000"/>
              <a:gd name="connsiteX94" fmla="*/ 5925 w 10000"/>
              <a:gd name="connsiteY94" fmla="*/ 8632 h 10000"/>
              <a:gd name="connsiteX95" fmla="*/ 5666 w 10000"/>
              <a:gd name="connsiteY95" fmla="*/ 8801 h 10000"/>
              <a:gd name="connsiteX96" fmla="*/ 5494 w 10000"/>
              <a:gd name="connsiteY96" fmla="*/ 8653 h 10000"/>
              <a:gd name="connsiteX97" fmla="*/ 5308 w 10000"/>
              <a:gd name="connsiteY97" fmla="*/ 9261 h 10000"/>
              <a:gd name="connsiteX98" fmla="*/ 5528 w 10000"/>
              <a:gd name="connsiteY98" fmla="*/ 9411 h 10000"/>
              <a:gd name="connsiteX99" fmla="*/ 5722 w 10000"/>
              <a:gd name="connsiteY99" fmla="*/ 10000 h 10000"/>
              <a:gd name="connsiteX100" fmla="*/ 5550 w 10000"/>
              <a:gd name="connsiteY100" fmla="*/ 9889 h 10000"/>
              <a:gd name="connsiteX101" fmla="*/ 5371 w 10000"/>
              <a:gd name="connsiteY101" fmla="*/ 9834 h 10000"/>
              <a:gd name="connsiteX102" fmla="*/ 5153 w 10000"/>
              <a:gd name="connsiteY102" fmla="*/ 9798 h 10000"/>
              <a:gd name="connsiteX103" fmla="*/ 5022 w 10000"/>
              <a:gd name="connsiteY103" fmla="*/ 9740 h 10000"/>
              <a:gd name="connsiteX104" fmla="*/ 4868 w 10000"/>
              <a:gd name="connsiteY104" fmla="*/ 9704 h 10000"/>
              <a:gd name="connsiteX105" fmla="*/ 4747 w 10000"/>
              <a:gd name="connsiteY105" fmla="*/ 9503 h 10000"/>
              <a:gd name="connsiteX106" fmla="*/ 4477 w 10000"/>
              <a:gd name="connsiteY106" fmla="*/ 9632 h 10000"/>
              <a:gd name="connsiteX107" fmla="*/ 4221 w 10000"/>
              <a:gd name="connsiteY107" fmla="*/ 9615 h 10000"/>
              <a:gd name="connsiteX108" fmla="*/ 4060 w 10000"/>
              <a:gd name="connsiteY108" fmla="*/ 9447 h 10000"/>
              <a:gd name="connsiteX109" fmla="*/ 3642 w 10000"/>
              <a:gd name="connsiteY109" fmla="*/ 9278 h 10000"/>
              <a:gd name="connsiteX110" fmla="*/ 3207 w 10000"/>
              <a:gd name="connsiteY110" fmla="*/ 9298 h 10000"/>
              <a:gd name="connsiteX111" fmla="*/ 2759 w 10000"/>
              <a:gd name="connsiteY111" fmla="*/ 9022 h 10000"/>
              <a:gd name="connsiteX112" fmla="*/ 3122 w 10000"/>
              <a:gd name="connsiteY112" fmla="*/ 8744 h 10000"/>
              <a:gd name="connsiteX113" fmla="*/ 3158 w 10000"/>
              <a:gd name="connsiteY113" fmla="*/ 8523 h 10000"/>
              <a:gd name="connsiteX114" fmla="*/ 3158 w 10000"/>
              <a:gd name="connsiteY114" fmla="*/ 8282 h 10000"/>
              <a:gd name="connsiteX115" fmla="*/ 3172 w 10000"/>
              <a:gd name="connsiteY115" fmla="*/ 8117 h 10000"/>
              <a:gd name="connsiteX116" fmla="*/ 3415 w 10000"/>
              <a:gd name="connsiteY116" fmla="*/ 8041 h 10000"/>
              <a:gd name="connsiteX117" fmla="*/ 3288 w 10000"/>
              <a:gd name="connsiteY117" fmla="*/ 7693 h 10000"/>
              <a:gd name="connsiteX118" fmla="*/ 3014 w 10000"/>
              <a:gd name="connsiteY118" fmla="*/ 7605 h 10000"/>
              <a:gd name="connsiteX119" fmla="*/ 2888 w 10000"/>
              <a:gd name="connsiteY119" fmla="*/ 7545 h 10000"/>
              <a:gd name="connsiteX120" fmla="*/ 2700 w 10000"/>
              <a:gd name="connsiteY120" fmla="*/ 7605 h 10000"/>
              <a:gd name="connsiteX121" fmla="*/ 2297 w 10000"/>
              <a:gd name="connsiteY121" fmla="*/ 7509 h 10000"/>
              <a:gd name="connsiteX122" fmla="*/ 1983 w 10000"/>
              <a:gd name="connsiteY122" fmla="*/ 7158 h 10000"/>
              <a:gd name="connsiteX123" fmla="*/ 1728 w 10000"/>
              <a:gd name="connsiteY123" fmla="*/ 7047 h 10000"/>
              <a:gd name="connsiteX124" fmla="*/ 1622 w 10000"/>
              <a:gd name="connsiteY124" fmla="*/ 6734 h 10000"/>
              <a:gd name="connsiteX125" fmla="*/ 1386 w 10000"/>
              <a:gd name="connsiteY125" fmla="*/ 6699 h 10000"/>
              <a:gd name="connsiteX126" fmla="*/ 1168 w 10000"/>
              <a:gd name="connsiteY126" fmla="*/ 6805 h 10000"/>
              <a:gd name="connsiteX127" fmla="*/ 1041 w 10000"/>
              <a:gd name="connsiteY127" fmla="*/ 6862 h 10000"/>
              <a:gd name="connsiteX128" fmla="*/ 976 w 10000"/>
              <a:gd name="connsiteY128" fmla="*/ 6716 h 10000"/>
              <a:gd name="connsiteX129" fmla="*/ 851 w 10000"/>
              <a:gd name="connsiteY129" fmla="*/ 6586 h 10000"/>
              <a:gd name="connsiteX130" fmla="*/ 1168 w 10000"/>
              <a:gd name="connsiteY130" fmla="*/ 6551 h 10000"/>
              <a:gd name="connsiteX131" fmla="*/ 1144 w 10000"/>
              <a:gd name="connsiteY131" fmla="*/ 6456 h 10000"/>
              <a:gd name="connsiteX132" fmla="*/ 1070 w 10000"/>
              <a:gd name="connsiteY132" fmla="*/ 6402 h 10000"/>
              <a:gd name="connsiteX133" fmla="*/ 976 w 10000"/>
              <a:gd name="connsiteY133" fmla="*/ 6328 h 10000"/>
              <a:gd name="connsiteX134" fmla="*/ 798 w 10000"/>
              <a:gd name="connsiteY134" fmla="*/ 5960 h 10000"/>
              <a:gd name="connsiteX135" fmla="*/ 568 w 10000"/>
              <a:gd name="connsiteY135" fmla="*/ 5757 h 10000"/>
              <a:gd name="connsiteX136" fmla="*/ 333 w 10000"/>
              <a:gd name="connsiteY136" fmla="*/ 5757 h 10000"/>
              <a:gd name="connsiteX137" fmla="*/ 69 w 10000"/>
              <a:gd name="connsiteY137" fmla="*/ 5757 h 10000"/>
              <a:gd name="connsiteX138" fmla="*/ 0 w 10000"/>
              <a:gd name="connsiteY138" fmla="*/ 5479 h 10000"/>
              <a:gd name="connsiteX139" fmla="*/ 147 w 10000"/>
              <a:gd name="connsiteY139" fmla="*/ 5296 h 10000"/>
              <a:gd name="connsiteX0" fmla="*/ 147 w 10000"/>
              <a:gd name="connsiteY0" fmla="*/ 5296 h 10000"/>
              <a:gd name="connsiteX1" fmla="*/ 258 w 10000"/>
              <a:gd name="connsiteY1" fmla="*/ 4960 h 10000"/>
              <a:gd name="connsiteX2" fmla="*/ 429 w 10000"/>
              <a:gd name="connsiteY2" fmla="*/ 4667 h 10000"/>
              <a:gd name="connsiteX3" fmla="*/ 294 w 10000"/>
              <a:gd name="connsiteY3" fmla="*/ 4316 h 10000"/>
              <a:gd name="connsiteX4" fmla="*/ 294 w 10000"/>
              <a:gd name="connsiteY4" fmla="*/ 4112 h 10000"/>
              <a:gd name="connsiteX5" fmla="*/ 895 w 10000"/>
              <a:gd name="connsiteY5" fmla="*/ 4018 h 10000"/>
              <a:gd name="connsiteX6" fmla="*/ 470 w 10000"/>
              <a:gd name="connsiteY6" fmla="*/ 3910 h 10000"/>
              <a:gd name="connsiteX7" fmla="*/ 475 w 10000"/>
              <a:gd name="connsiteY7" fmla="*/ 3762 h 10000"/>
              <a:gd name="connsiteX8" fmla="*/ 210 w 10000"/>
              <a:gd name="connsiteY8" fmla="*/ 3800 h 10000"/>
              <a:gd name="connsiteX9" fmla="*/ 1224 w 10000"/>
              <a:gd name="connsiteY9" fmla="*/ 2985 h 10000"/>
              <a:gd name="connsiteX10" fmla="*/ 775 w 10000"/>
              <a:gd name="connsiteY10" fmla="*/ 2139 h 10000"/>
              <a:gd name="connsiteX11" fmla="*/ 895 w 10000"/>
              <a:gd name="connsiteY11" fmla="*/ 1733 h 10000"/>
              <a:gd name="connsiteX12" fmla="*/ 627 w 10000"/>
              <a:gd name="connsiteY12" fmla="*/ 1272 h 10000"/>
              <a:gd name="connsiteX13" fmla="*/ 840 w 10000"/>
              <a:gd name="connsiteY13" fmla="*/ 1011 h 10000"/>
              <a:gd name="connsiteX14" fmla="*/ 470 w 10000"/>
              <a:gd name="connsiteY14" fmla="*/ 662 h 10000"/>
              <a:gd name="connsiteX15" fmla="*/ 568 w 10000"/>
              <a:gd name="connsiteY15" fmla="*/ 368 h 10000"/>
              <a:gd name="connsiteX16" fmla="*/ 1070 w 10000"/>
              <a:gd name="connsiteY16" fmla="*/ 35 h 10000"/>
              <a:gd name="connsiteX17" fmla="*/ 1341 w 10000"/>
              <a:gd name="connsiteY17" fmla="*/ 0 h 10000"/>
              <a:gd name="connsiteX18" fmla="*/ 1669 w 10000"/>
              <a:gd name="connsiteY18" fmla="*/ 71 h 10000"/>
              <a:gd name="connsiteX19" fmla="*/ 1386 w 10000"/>
              <a:gd name="connsiteY19" fmla="*/ 145 h 10000"/>
              <a:gd name="connsiteX20" fmla="*/ 1622 w 10000"/>
              <a:gd name="connsiteY20" fmla="*/ 272 h 10000"/>
              <a:gd name="connsiteX21" fmla="*/ 2392 w 10000"/>
              <a:gd name="connsiteY21" fmla="*/ 310 h 10000"/>
              <a:gd name="connsiteX22" fmla="*/ 3805 w 10000"/>
              <a:gd name="connsiteY22" fmla="*/ 997 h 10000"/>
              <a:gd name="connsiteX23" fmla="*/ 3823 w 10000"/>
              <a:gd name="connsiteY23" fmla="*/ 1324 h 10000"/>
              <a:gd name="connsiteX24" fmla="*/ 3229 w 10000"/>
              <a:gd name="connsiteY24" fmla="*/ 1640 h 10000"/>
              <a:gd name="connsiteX25" fmla="*/ 1341 w 10000"/>
              <a:gd name="connsiteY25" fmla="*/ 1215 h 10000"/>
              <a:gd name="connsiteX26" fmla="*/ 2118 w 10000"/>
              <a:gd name="connsiteY26" fmla="*/ 1712 h 10000"/>
              <a:gd name="connsiteX27" fmla="*/ 2101 w 10000"/>
              <a:gd name="connsiteY27" fmla="*/ 2281 h 10000"/>
              <a:gd name="connsiteX28" fmla="*/ 2839 w 10000"/>
              <a:gd name="connsiteY28" fmla="*/ 2562 h 10000"/>
              <a:gd name="connsiteX29" fmla="*/ 3052 w 10000"/>
              <a:gd name="connsiteY29" fmla="*/ 2525 h 10000"/>
              <a:gd name="connsiteX30" fmla="*/ 2941 w 10000"/>
              <a:gd name="connsiteY30" fmla="*/ 2281 h 10000"/>
              <a:gd name="connsiteX31" fmla="*/ 2590 w 10000"/>
              <a:gd name="connsiteY31" fmla="*/ 2194 h 10000"/>
              <a:gd name="connsiteX32" fmla="*/ 2686 w 10000"/>
              <a:gd name="connsiteY32" fmla="*/ 1988 h 10000"/>
              <a:gd name="connsiteX33" fmla="*/ 3014 w 10000"/>
              <a:gd name="connsiteY33" fmla="*/ 2213 h 10000"/>
              <a:gd name="connsiteX34" fmla="*/ 3758 w 10000"/>
              <a:gd name="connsiteY34" fmla="*/ 2281 h 10000"/>
              <a:gd name="connsiteX35" fmla="*/ 3445 w 10000"/>
              <a:gd name="connsiteY35" fmla="*/ 1823 h 10000"/>
              <a:gd name="connsiteX36" fmla="*/ 4132 w 10000"/>
              <a:gd name="connsiteY36" fmla="*/ 1454 h 10000"/>
              <a:gd name="connsiteX37" fmla="*/ 4617 w 10000"/>
              <a:gd name="connsiteY37" fmla="*/ 1712 h 10000"/>
              <a:gd name="connsiteX38" fmla="*/ 4588 w 10000"/>
              <a:gd name="connsiteY38" fmla="*/ 701 h 10000"/>
              <a:gd name="connsiteX39" fmla="*/ 4404 w 10000"/>
              <a:gd name="connsiteY39" fmla="*/ 534 h 10000"/>
              <a:gd name="connsiteX40" fmla="*/ 5210 w 10000"/>
              <a:gd name="connsiteY40" fmla="*/ 773 h 10000"/>
              <a:gd name="connsiteX41" fmla="*/ 5281 w 10000"/>
              <a:gd name="connsiteY41" fmla="*/ 881 h 10000"/>
              <a:gd name="connsiteX42" fmla="*/ 4820 w 10000"/>
              <a:gd name="connsiteY42" fmla="*/ 1067 h 10000"/>
              <a:gd name="connsiteX43" fmla="*/ 5281 w 10000"/>
              <a:gd name="connsiteY43" fmla="*/ 1399 h 10000"/>
              <a:gd name="connsiteX44" fmla="*/ 5643 w 10000"/>
              <a:gd name="connsiteY44" fmla="*/ 1011 h 10000"/>
              <a:gd name="connsiteX45" fmla="*/ 7164 w 10000"/>
              <a:gd name="connsiteY45" fmla="*/ 404 h 10000"/>
              <a:gd name="connsiteX46" fmla="*/ 7406 w 10000"/>
              <a:gd name="connsiteY46" fmla="*/ 384 h 10000"/>
              <a:gd name="connsiteX47" fmla="*/ 7164 w 10000"/>
              <a:gd name="connsiteY47" fmla="*/ 475 h 10000"/>
              <a:gd name="connsiteX48" fmla="*/ 7908 w 10000"/>
              <a:gd name="connsiteY48" fmla="*/ 2968 h 10000"/>
              <a:gd name="connsiteX49" fmla="*/ 8526 w 10000"/>
              <a:gd name="connsiteY49" fmla="*/ 384 h 10000"/>
              <a:gd name="connsiteX50" fmla="*/ 8783 w 10000"/>
              <a:gd name="connsiteY50" fmla="*/ 662 h 10000"/>
              <a:gd name="connsiteX51" fmla="*/ 8897 w 10000"/>
              <a:gd name="connsiteY51" fmla="*/ 126 h 10000"/>
              <a:gd name="connsiteX52" fmla="*/ 9052 w 10000"/>
              <a:gd name="connsiteY52" fmla="*/ 17 h 10000"/>
              <a:gd name="connsiteX53" fmla="*/ 9908 w 10000"/>
              <a:gd name="connsiteY53" fmla="*/ 182 h 10000"/>
              <a:gd name="connsiteX54" fmla="*/ 10000 w 10000"/>
              <a:gd name="connsiteY54" fmla="*/ 6029 h 10000"/>
              <a:gd name="connsiteX55" fmla="*/ 9385 w 10000"/>
              <a:gd name="connsiteY55" fmla="*/ 5734 h 10000"/>
              <a:gd name="connsiteX56" fmla="*/ 8783 w 10000"/>
              <a:gd name="connsiteY56" fmla="*/ 5960 h 10000"/>
              <a:gd name="connsiteX57" fmla="*/ 8635 w 10000"/>
              <a:gd name="connsiteY57" fmla="*/ 5883 h 10000"/>
              <a:gd name="connsiteX58" fmla="*/ 8059 w 10000"/>
              <a:gd name="connsiteY58" fmla="*/ 2985 h 10000"/>
              <a:gd name="connsiteX59" fmla="*/ 8337 w 10000"/>
              <a:gd name="connsiteY59" fmla="*/ 6069 h 10000"/>
              <a:gd name="connsiteX60" fmla="*/ 7778 w 10000"/>
              <a:gd name="connsiteY60" fmla="*/ 6142 h 10000"/>
              <a:gd name="connsiteX61" fmla="*/ 7572 w 10000"/>
              <a:gd name="connsiteY61" fmla="*/ 6069 h 10000"/>
              <a:gd name="connsiteX62" fmla="*/ 7513 w 10000"/>
              <a:gd name="connsiteY62" fmla="*/ 6142 h 10000"/>
              <a:gd name="connsiteX63" fmla="*/ 7813 w 10000"/>
              <a:gd name="connsiteY63" fmla="*/ 6421 h 10000"/>
              <a:gd name="connsiteX64" fmla="*/ 7607 w 10000"/>
              <a:gd name="connsiteY64" fmla="*/ 6586 h 10000"/>
              <a:gd name="connsiteX65" fmla="*/ 7624 w 10000"/>
              <a:gd name="connsiteY65" fmla="*/ 6825 h 10000"/>
              <a:gd name="connsiteX66" fmla="*/ 7941 w 10000"/>
              <a:gd name="connsiteY66" fmla="*/ 6844 h 10000"/>
              <a:gd name="connsiteX67" fmla="*/ 8069 w 10000"/>
              <a:gd name="connsiteY67" fmla="*/ 7068 h 10000"/>
              <a:gd name="connsiteX68" fmla="*/ 7997 w 10000"/>
              <a:gd name="connsiteY68" fmla="*/ 7230 h 10000"/>
              <a:gd name="connsiteX69" fmla="*/ 7778 w 10000"/>
              <a:gd name="connsiteY69" fmla="*/ 7120 h 10000"/>
              <a:gd name="connsiteX70" fmla="*/ 7572 w 10000"/>
              <a:gd name="connsiteY70" fmla="*/ 7211 h 10000"/>
              <a:gd name="connsiteX71" fmla="*/ 7406 w 10000"/>
              <a:gd name="connsiteY71" fmla="*/ 7120 h 10000"/>
              <a:gd name="connsiteX72" fmla="*/ 7319 w 10000"/>
              <a:gd name="connsiteY72" fmla="*/ 6972 h 10000"/>
              <a:gd name="connsiteX73" fmla="*/ 7114 w 10000"/>
              <a:gd name="connsiteY73" fmla="*/ 7068 h 10000"/>
              <a:gd name="connsiteX74" fmla="*/ 6927 w 10000"/>
              <a:gd name="connsiteY74" fmla="*/ 6972 h 10000"/>
              <a:gd name="connsiteX75" fmla="*/ 6770 w 10000"/>
              <a:gd name="connsiteY75" fmla="*/ 7120 h 10000"/>
              <a:gd name="connsiteX76" fmla="*/ 6527 w 10000"/>
              <a:gd name="connsiteY76" fmla="*/ 7137 h 10000"/>
              <a:gd name="connsiteX77" fmla="*/ 6364 w 10000"/>
              <a:gd name="connsiteY77" fmla="*/ 6972 h 10000"/>
              <a:gd name="connsiteX78" fmla="*/ 5513 w 10000"/>
              <a:gd name="connsiteY78" fmla="*/ 6917 h 10000"/>
              <a:gd name="connsiteX79" fmla="*/ 5410 w 10000"/>
              <a:gd name="connsiteY79" fmla="*/ 7010 h 10000"/>
              <a:gd name="connsiteX80" fmla="*/ 5332 w 10000"/>
              <a:gd name="connsiteY80" fmla="*/ 7010 h 10000"/>
              <a:gd name="connsiteX81" fmla="*/ 5186 w 10000"/>
              <a:gd name="connsiteY81" fmla="*/ 7195 h 10000"/>
              <a:gd name="connsiteX82" fmla="*/ 5210 w 10000"/>
              <a:gd name="connsiteY82" fmla="*/ 7379 h 10000"/>
              <a:gd name="connsiteX83" fmla="*/ 5117 w 10000"/>
              <a:gd name="connsiteY83" fmla="*/ 7379 h 10000"/>
              <a:gd name="connsiteX84" fmla="*/ 5043 w 10000"/>
              <a:gd name="connsiteY84" fmla="*/ 7230 h 10000"/>
              <a:gd name="connsiteX85" fmla="*/ 4924 w 10000"/>
              <a:gd name="connsiteY85" fmla="*/ 7250 h 10000"/>
              <a:gd name="connsiteX86" fmla="*/ 4888 w 10000"/>
              <a:gd name="connsiteY86" fmla="*/ 7785 h 10000"/>
              <a:gd name="connsiteX87" fmla="*/ 5022 w 10000"/>
              <a:gd name="connsiteY87" fmla="*/ 7951 h 10000"/>
              <a:gd name="connsiteX88" fmla="*/ 5022 w 10000"/>
              <a:gd name="connsiteY88" fmla="*/ 8099 h 10000"/>
              <a:gd name="connsiteX89" fmla="*/ 5153 w 10000"/>
              <a:gd name="connsiteY89" fmla="*/ 8080 h 10000"/>
              <a:gd name="connsiteX90" fmla="*/ 5332 w 10000"/>
              <a:gd name="connsiteY90" fmla="*/ 8004 h 10000"/>
              <a:gd name="connsiteX91" fmla="*/ 5494 w 10000"/>
              <a:gd name="connsiteY91" fmla="*/ 8246 h 10000"/>
              <a:gd name="connsiteX92" fmla="*/ 5607 w 10000"/>
              <a:gd name="connsiteY92" fmla="*/ 8395 h 10000"/>
              <a:gd name="connsiteX93" fmla="*/ 5722 w 10000"/>
              <a:gd name="connsiteY93" fmla="*/ 8597 h 10000"/>
              <a:gd name="connsiteX94" fmla="*/ 5925 w 10000"/>
              <a:gd name="connsiteY94" fmla="*/ 8632 h 10000"/>
              <a:gd name="connsiteX95" fmla="*/ 5666 w 10000"/>
              <a:gd name="connsiteY95" fmla="*/ 8801 h 10000"/>
              <a:gd name="connsiteX96" fmla="*/ 5494 w 10000"/>
              <a:gd name="connsiteY96" fmla="*/ 8653 h 10000"/>
              <a:gd name="connsiteX97" fmla="*/ 5308 w 10000"/>
              <a:gd name="connsiteY97" fmla="*/ 9261 h 10000"/>
              <a:gd name="connsiteX98" fmla="*/ 5528 w 10000"/>
              <a:gd name="connsiteY98" fmla="*/ 9411 h 10000"/>
              <a:gd name="connsiteX99" fmla="*/ 5722 w 10000"/>
              <a:gd name="connsiteY99" fmla="*/ 10000 h 10000"/>
              <a:gd name="connsiteX100" fmla="*/ 5550 w 10000"/>
              <a:gd name="connsiteY100" fmla="*/ 9889 h 10000"/>
              <a:gd name="connsiteX101" fmla="*/ 5371 w 10000"/>
              <a:gd name="connsiteY101" fmla="*/ 9834 h 10000"/>
              <a:gd name="connsiteX102" fmla="*/ 5153 w 10000"/>
              <a:gd name="connsiteY102" fmla="*/ 9798 h 10000"/>
              <a:gd name="connsiteX103" fmla="*/ 5022 w 10000"/>
              <a:gd name="connsiteY103" fmla="*/ 9740 h 10000"/>
              <a:gd name="connsiteX104" fmla="*/ 4868 w 10000"/>
              <a:gd name="connsiteY104" fmla="*/ 9704 h 10000"/>
              <a:gd name="connsiteX105" fmla="*/ 4747 w 10000"/>
              <a:gd name="connsiteY105" fmla="*/ 9503 h 10000"/>
              <a:gd name="connsiteX106" fmla="*/ 4477 w 10000"/>
              <a:gd name="connsiteY106" fmla="*/ 9632 h 10000"/>
              <a:gd name="connsiteX107" fmla="*/ 4221 w 10000"/>
              <a:gd name="connsiteY107" fmla="*/ 9615 h 10000"/>
              <a:gd name="connsiteX108" fmla="*/ 4060 w 10000"/>
              <a:gd name="connsiteY108" fmla="*/ 9447 h 10000"/>
              <a:gd name="connsiteX109" fmla="*/ 3642 w 10000"/>
              <a:gd name="connsiteY109" fmla="*/ 9278 h 10000"/>
              <a:gd name="connsiteX110" fmla="*/ 3207 w 10000"/>
              <a:gd name="connsiteY110" fmla="*/ 9298 h 10000"/>
              <a:gd name="connsiteX111" fmla="*/ 2759 w 10000"/>
              <a:gd name="connsiteY111" fmla="*/ 9022 h 10000"/>
              <a:gd name="connsiteX112" fmla="*/ 3122 w 10000"/>
              <a:gd name="connsiteY112" fmla="*/ 8744 h 10000"/>
              <a:gd name="connsiteX113" fmla="*/ 3158 w 10000"/>
              <a:gd name="connsiteY113" fmla="*/ 8523 h 10000"/>
              <a:gd name="connsiteX114" fmla="*/ 3158 w 10000"/>
              <a:gd name="connsiteY114" fmla="*/ 8282 h 10000"/>
              <a:gd name="connsiteX115" fmla="*/ 3172 w 10000"/>
              <a:gd name="connsiteY115" fmla="*/ 8117 h 10000"/>
              <a:gd name="connsiteX116" fmla="*/ 3415 w 10000"/>
              <a:gd name="connsiteY116" fmla="*/ 8041 h 10000"/>
              <a:gd name="connsiteX117" fmla="*/ 3288 w 10000"/>
              <a:gd name="connsiteY117" fmla="*/ 7693 h 10000"/>
              <a:gd name="connsiteX118" fmla="*/ 3014 w 10000"/>
              <a:gd name="connsiteY118" fmla="*/ 7605 h 10000"/>
              <a:gd name="connsiteX119" fmla="*/ 2888 w 10000"/>
              <a:gd name="connsiteY119" fmla="*/ 7545 h 10000"/>
              <a:gd name="connsiteX120" fmla="*/ 2700 w 10000"/>
              <a:gd name="connsiteY120" fmla="*/ 7605 h 10000"/>
              <a:gd name="connsiteX121" fmla="*/ 2297 w 10000"/>
              <a:gd name="connsiteY121" fmla="*/ 7509 h 10000"/>
              <a:gd name="connsiteX122" fmla="*/ 1983 w 10000"/>
              <a:gd name="connsiteY122" fmla="*/ 7158 h 10000"/>
              <a:gd name="connsiteX123" fmla="*/ 1728 w 10000"/>
              <a:gd name="connsiteY123" fmla="*/ 7047 h 10000"/>
              <a:gd name="connsiteX124" fmla="*/ 1622 w 10000"/>
              <a:gd name="connsiteY124" fmla="*/ 6734 h 10000"/>
              <a:gd name="connsiteX125" fmla="*/ 1386 w 10000"/>
              <a:gd name="connsiteY125" fmla="*/ 6699 h 10000"/>
              <a:gd name="connsiteX126" fmla="*/ 1168 w 10000"/>
              <a:gd name="connsiteY126" fmla="*/ 6805 h 10000"/>
              <a:gd name="connsiteX127" fmla="*/ 1041 w 10000"/>
              <a:gd name="connsiteY127" fmla="*/ 6862 h 10000"/>
              <a:gd name="connsiteX128" fmla="*/ 976 w 10000"/>
              <a:gd name="connsiteY128" fmla="*/ 6716 h 10000"/>
              <a:gd name="connsiteX129" fmla="*/ 851 w 10000"/>
              <a:gd name="connsiteY129" fmla="*/ 6586 h 10000"/>
              <a:gd name="connsiteX130" fmla="*/ 1168 w 10000"/>
              <a:gd name="connsiteY130" fmla="*/ 6551 h 10000"/>
              <a:gd name="connsiteX131" fmla="*/ 1144 w 10000"/>
              <a:gd name="connsiteY131" fmla="*/ 6456 h 10000"/>
              <a:gd name="connsiteX132" fmla="*/ 1070 w 10000"/>
              <a:gd name="connsiteY132" fmla="*/ 6402 h 10000"/>
              <a:gd name="connsiteX133" fmla="*/ 976 w 10000"/>
              <a:gd name="connsiteY133" fmla="*/ 6328 h 10000"/>
              <a:gd name="connsiteX134" fmla="*/ 798 w 10000"/>
              <a:gd name="connsiteY134" fmla="*/ 5960 h 10000"/>
              <a:gd name="connsiteX135" fmla="*/ 568 w 10000"/>
              <a:gd name="connsiteY135" fmla="*/ 5757 h 10000"/>
              <a:gd name="connsiteX136" fmla="*/ 333 w 10000"/>
              <a:gd name="connsiteY136" fmla="*/ 5757 h 10000"/>
              <a:gd name="connsiteX137" fmla="*/ 69 w 10000"/>
              <a:gd name="connsiteY137" fmla="*/ 5757 h 10000"/>
              <a:gd name="connsiteX138" fmla="*/ 0 w 10000"/>
              <a:gd name="connsiteY138" fmla="*/ 5479 h 10000"/>
              <a:gd name="connsiteX139" fmla="*/ 147 w 10000"/>
              <a:gd name="connsiteY139" fmla="*/ 5296 h 10000"/>
              <a:gd name="connsiteX140" fmla="*/ 147 w 10000"/>
              <a:gd name="connsiteY140" fmla="*/ 5296 h 10000"/>
              <a:gd name="connsiteX0" fmla="*/ 147 w 10000"/>
              <a:gd name="connsiteY0" fmla="*/ 5296 h 10000"/>
              <a:gd name="connsiteX1" fmla="*/ 258 w 10000"/>
              <a:gd name="connsiteY1" fmla="*/ 4960 h 10000"/>
              <a:gd name="connsiteX2" fmla="*/ 429 w 10000"/>
              <a:gd name="connsiteY2" fmla="*/ 4667 h 10000"/>
              <a:gd name="connsiteX3" fmla="*/ 294 w 10000"/>
              <a:gd name="connsiteY3" fmla="*/ 4316 h 10000"/>
              <a:gd name="connsiteX4" fmla="*/ 294 w 10000"/>
              <a:gd name="connsiteY4" fmla="*/ 4112 h 10000"/>
              <a:gd name="connsiteX5" fmla="*/ 895 w 10000"/>
              <a:gd name="connsiteY5" fmla="*/ 4018 h 10000"/>
              <a:gd name="connsiteX6" fmla="*/ 470 w 10000"/>
              <a:gd name="connsiteY6" fmla="*/ 3910 h 10000"/>
              <a:gd name="connsiteX7" fmla="*/ 475 w 10000"/>
              <a:gd name="connsiteY7" fmla="*/ 3762 h 10000"/>
              <a:gd name="connsiteX8" fmla="*/ 210 w 10000"/>
              <a:gd name="connsiteY8" fmla="*/ 3800 h 10000"/>
              <a:gd name="connsiteX9" fmla="*/ 1224 w 10000"/>
              <a:gd name="connsiteY9" fmla="*/ 2985 h 10000"/>
              <a:gd name="connsiteX10" fmla="*/ 775 w 10000"/>
              <a:gd name="connsiteY10" fmla="*/ 2139 h 10000"/>
              <a:gd name="connsiteX11" fmla="*/ 895 w 10000"/>
              <a:gd name="connsiteY11" fmla="*/ 1733 h 10000"/>
              <a:gd name="connsiteX12" fmla="*/ 627 w 10000"/>
              <a:gd name="connsiteY12" fmla="*/ 1272 h 10000"/>
              <a:gd name="connsiteX13" fmla="*/ 840 w 10000"/>
              <a:gd name="connsiteY13" fmla="*/ 1011 h 10000"/>
              <a:gd name="connsiteX14" fmla="*/ 470 w 10000"/>
              <a:gd name="connsiteY14" fmla="*/ 662 h 10000"/>
              <a:gd name="connsiteX15" fmla="*/ 568 w 10000"/>
              <a:gd name="connsiteY15" fmla="*/ 368 h 10000"/>
              <a:gd name="connsiteX16" fmla="*/ 1070 w 10000"/>
              <a:gd name="connsiteY16" fmla="*/ 35 h 10000"/>
              <a:gd name="connsiteX17" fmla="*/ 1341 w 10000"/>
              <a:gd name="connsiteY17" fmla="*/ 0 h 10000"/>
              <a:gd name="connsiteX18" fmla="*/ 1669 w 10000"/>
              <a:gd name="connsiteY18" fmla="*/ 71 h 10000"/>
              <a:gd name="connsiteX19" fmla="*/ 1386 w 10000"/>
              <a:gd name="connsiteY19" fmla="*/ 145 h 10000"/>
              <a:gd name="connsiteX20" fmla="*/ 1622 w 10000"/>
              <a:gd name="connsiteY20" fmla="*/ 272 h 10000"/>
              <a:gd name="connsiteX21" fmla="*/ 2392 w 10000"/>
              <a:gd name="connsiteY21" fmla="*/ 310 h 10000"/>
              <a:gd name="connsiteX22" fmla="*/ 3805 w 10000"/>
              <a:gd name="connsiteY22" fmla="*/ 997 h 10000"/>
              <a:gd name="connsiteX23" fmla="*/ 3823 w 10000"/>
              <a:gd name="connsiteY23" fmla="*/ 1324 h 10000"/>
              <a:gd name="connsiteX24" fmla="*/ 3229 w 10000"/>
              <a:gd name="connsiteY24" fmla="*/ 1640 h 10000"/>
              <a:gd name="connsiteX25" fmla="*/ 1341 w 10000"/>
              <a:gd name="connsiteY25" fmla="*/ 1215 h 10000"/>
              <a:gd name="connsiteX26" fmla="*/ 2118 w 10000"/>
              <a:gd name="connsiteY26" fmla="*/ 1712 h 10000"/>
              <a:gd name="connsiteX27" fmla="*/ 2101 w 10000"/>
              <a:gd name="connsiteY27" fmla="*/ 2281 h 10000"/>
              <a:gd name="connsiteX28" fmla="*/ 2839 w 10000"/>
              <a:gd name="connsiteY28" fmla="*/ 2562 h 10000"/>
              <a:gd name="connsiteX29" fmla="*/ 3052 w 10000"/>
              <a:gd name="connsiteY29" fmla="*/ 2525 h 10000"/>
              <a:gd name="connsiteX30" fmla="*/ 2941 w 10000"/>
              <a:gd name="connsiteY30" fmla="*/ 2281 h 10000"/>
              <a:gd name="connsiteX31" fmla="*/ 2590 w 10000"/>
              <a:gd name="connsiteY31" fmla="*/ 2194 h 10000"/>
              <a:gd name="connsiteX32" fmla="*/ 2686 w 10000"/>
              <a:gd name="connsiteY32" fmla="*/ 1988 h 10000"/>
              <a:gd name="connsiteX33" fmla="*/ 3014 w 10000"/>
              <a:gd name="connsiteY33" fmla="*/ 2213 h 10000"/>
              <a:gd name="connsiteX34" fmla="*/ 3758 w 10000"/>
              <a:gd name="connsiteY34" fmla="*/ 2281 h 10000"/>
              <a:gd name="connsiteX35" fmla="*/ 3445 w 10000"/>
              <a:gd name="connsiteY35" fmla="*/ 1823 h 10000"/>
              <a:gd name="connsiteX36" fmla="*/ 4132 w 10000"/>
              <a:gd name="connsiteY36" fmla="*/ 1454 h 10000"/>
              <a:gd name="connsiteX37" fmla="*/ 4617 w 10000"/>
              <a:gd name="connsiteY37" fmla="*/ 1712 h 10000"/>
              <a:gd name="connsiteX38" fmla="*/ 4588 w 10000"/>
              <a:gd name="connsiteY38" fmla="*/ 701 h 10000"/>
              <a:gd name="connsiteX39" fmla="*/ 4404 w 10000"/>
              <a:gd name="connsiteY39" fmla="*/ 534 h 10000"/>
              <a:gd name="connsiteX40" fmla="*/ 5210 w 10000"/>
              <a:gd name="connsiteY40" fmla="*/ 773 h 10000"/>
              <a:gd name="connsiteX41" fmla="*/ 5281 w 10000"/>
              <a:gd name="connsiteY41" fmla="*/ 881 h 10000"/>
              <a:gd name="connsiteX42" fmla="*/ 4820 w 10000"/>
              <a:gd name="connsiteY42" fmla="*/ 1067 h 10000"/>
              <a:gd name="connsiteX43" fmla="*/ 5281 w 10000"/>
              <a:gd name="connsiteY43" fmla="*/ 1399 h 10000"/>
              <a:gd name="connsiteX44" fmla="*/ 5643 w 10000"/>
              <a:gd name="connsiteY44" fmla="*/ 1011 h 10000"/>
              <a:gd name="connsiteX45" fmla="*/ 7164 w 10000"/>
              <a:gd name="connsiteY45" fmla="*/ 404 h 10000"/>
              <a:gd name="connsiteX46" fmla="*/ 7406 w 10000"/>
              <a:gd name="connsiteY46" fmla="*/ 384 h 10000"/>
              <a:gd name="connsiteX47" fmla="*/ 7164 w 10000"/>
              <a:gd name="connsiteY47" fmla="*/ 475 h 10000"/>
              <a:gd name="connsiteX48" fmla="*/ 7908 w 10000"/>
              <a:gd name="connsiteY48" fmla="*/ 2968 h 10000"/>
              <a:gd name="connsiteX49" fmla="*/ 8526 w 10000"/>
              <a:gd name="connsiteY49" fmla="*/ 384 h 10000"/>
              <a:gd name="connsiteX50" fmla="*/ 8783 w 10000"/>
              <a:gd name="connsiteY50" fmla="*/ 662 h 10000"/>
              <a:gd name="connsiteX51" fmla="*/ 8897 w 10000"/>
              <a:gd name="connsiteY51" fmla="*/ 126 h 10000"/>
              <a:gd name="connsiteX52" fmla="*/ 9052 w 10000"/>
              <a:gd name="connsiteY52" fmla="*/ 17 h 10000"/>
              <a:gd name="connsiteX53" fmla="*/ 10000 w 10000"/>
              <a:gd name="connsiteY53" fmla="*/ 6029 h 10000"/>
              <a:gd name="connsiteX54" fmla="*/ 9385 w 10000"/>
              <a:gd name="connsiteY54" fmla="*/ 5734 h 10000"/>
              <a:gd name="connsiteX55" fmla="*/ 8783 w 10000"/>
              <a:gd name="connsiteY55" fmla="*/ 5960 h 10000"/>
              <a:gd name="connsiteX56" fmla="*/ 8635 w 10000"/>
              <a:gd name="connsiteY56" fmla="*/ 5883 h 10000"/>
              <a:gd name="connsiteX57" fmla="*/ 8059 w 10000"/>
              <a:gd name="connsiteY57" fmla="*/ 2985 h 10000"/>
              <a:gd name="connsiteX58" fmla="*/ 8337 w 10000"/>
              <a:gd name="connsiteY58" fmla="*/ 6069 h 10000"/>
              <a:gd name="connsiteX59" fmla="*/ 7778 w 10000"/>
              <a:gd name="connsiteY59" fmla="*/ 6142 h 10000"/>
              <a:gd name="connsiteX60" fmla="*/ 7572 w 10000"/>
              <a:gd name="connsiteY60" fmla="*/ 6069 h 10000"/>
              <a:gd name="connsiteX61" fmla="*/ 7513 w 10000"/>
              <a:gd name="connsiteY61" fmla="*/ 6142 h 10000"/>
              <a:gd name="connsiteX62" fmla="*/ 7813 w 10000"/>
              <a:gd name="connsiteY62" fmla="*/ 6421 h 10000"/>
              <a:gd name="connsiteX63" fmla="*/ 7607 w 10000"/>
              <a:gd name="connsiteY63" fmla="*/ 6586 h 10000"/>
              <a:gd name="connsiteX64" fmla="*/ 7624 w 10000"/>
              <a:gd name="connsiteY64" fmla="*/ 6825 h 10000"/>
              <a:gd name="connsiteX65" fmla="*/ 7941 w 10000"/>
              <a:gd name="connsiteY65" fmla="*/ 6844 h 10000"/>
              <a:gd name="connsiteX66" fmla="*/ 8069 w 10000"/>
              <a:gd name="connsiteY66" fmla="*/ 7068 h 10000"/>
              <a:gd name="connsiteX67" fmla="*/ 7997 w 10000"/>
              <a:gd name="connsiteY67" fmla="*/ 7230 h 10000"/>
              <a:gd name="connsiteX68" fmla="*/ 7778 w 10000"/>
              <a:gd name="connsiteY68" fmla="*/ 7120 h 10000"/>
              <a:gd name="connsiteX69" fmla="*/ 7572 w 10000"/>
              <a:gd name="connsiteY69" fmla="*/ 7211 h 10000"/>
              <a:gd name="connsiteX70" fmla="*/ 7406 w 10000"/>
              <a:gd name="connsiteY70" fmla="*/ 7120 h 10000"/>
              <a:gd name="connsiteX71" fmla="*/ 7319 w 10000"/>
              <a:gd name="connsiteY71" fmla="*/ 6972 h 10000"/>
              <a:gd name="connsiteX72" fmla="*/ 7114 w 10000"/>
              <a:gd name="connsiteY72" fmla="*/ 7068 h 10000"/>
              <a:gd name="connsiteX73" fmla="*/ 6927 w 10000"/>
              <a:gd name="connsiteY73" fmla="*/ 6972 h 10000"/>
              <a:gd name="connsiteX74" fmla="*/ 6770 w 10000"/>
              <a:gd name="connsiteY74" fmla="*/ 7120 h 10000"/>
              <a:gd name="connsiteX75" fmla="*/ 6527 w 10000"/>
              <a:gd name="connsiteY75" fmla="*/ 7137 h 10000"/>
              <a:gd name="connsiteX76" fmla="*/ 6364 w 10000"/>
              <a:gd name="connsiteY76" fmla="*/ 6972 h 10000"/>
              <a:gd name="connsiteX77" fmla="*/ 5513 w 10000"/>
              <a:gd name="connsiteY77" fmla="*/ 6917 h 10000"/>
              <a:gd name="connsiteX78" fmla="*/ 5410 w 10000"/>
              <a:gd name="connsiteY78" fmla="*/ 7010 h 10000"/>
              <a:gd name="connsiteX79" fmla="*/ 5332 w 10000"/>
              <a:gd name="connsiteY79" fmla="*/ 7010 h 10000"/>
              <a:gd name="connsiteX80" fmla="*/ 5186 w 10000"/>
              <a:gd name="connsiteY80" fmla="*/ 7195 h 10000"/>
              <a:gd name="connsiteX81" fmla="*/ 5210 w 10000"/>
              <a:gd name="connsiteY81" fmla="*/ 7379 h 10000"/>
              <a:gd name="connsiteX82" fmla="*/ 5117 w 10000"/>
              <a:gd name="connsiteY82" fmla="*/ 7379 h 10000"/>
              <a:gd name="connsiteX83" fmla="*/ 5043 w 10000"/>
              <a:gd name="connsiteY83" fmla="*/ 7230 h 10000"/>
              <a:gd name="connsiteX84" fmla="*/ 4924 w 10000"/>
              <a:gd name="connsiteY84" fmla="*/ 7250 h 10000"/>
              <a:gd name="connsiteX85" fmla="*/ 4888 w 10000"/>
              <a:gd name="connsiteY85" fmla="*/ 7785 h 10000"/>
              <a:gd name="connsiteX86" fmla="*/ 5022 w 10000"/>
              <a:gd name="connsiteY86" fmla="*/ 7951 h 10000"/>
              <a:gd name="connsiteX87" fmla="*/ 5022 w 10000"/>
              <a:gd name="connsiteY87" fmla="*/ 8099 h 10000"/>
              <a:gd name="connsiteX88" fmla="*/ 5153 w 10000"/>
              <a:gd name="connsiteY88" fmla="*/ 8080 h 10000"/>
              <a:gd name="connsiteX89" fmla="*/ 5332 w 10000"/>
              <a:gd name="connsiteY89" fmla="*/ 8004 h 10000"/>
              <a:gd name="connsiteX90" fmla="*/ 5494 w 10000"/>
              <a:gd name="connsiteY90" fmla="*/ 8246 h 10000"/>
              <a:gd name="connsiteX91" fmla="*/ 5607 w 10000"/>
              <a:gd name="connsiteY91" fmla="*/ 8395 h 10000"/>
              <a:gd name="connsiteX92" fmla="*/ 5722 w 10000"/>
              <a:gd name="connsiteY92" fmla="*/ 8597 h 10000"/>
              <a:gd name="connsiteX93" fmla="*/ 5925 w 10000"/>
              <a:gd name="connsiteY93" fmla="*/ 8632 h 10000"/>
              <a:gd name="connsiteX94" fmla="*/ 5666 w 10000"/>
              <a:gd name="connsiteY94" fmla="*/ 8801 h 10000"/>
              <a:gd name="connsiteX95" fmla="*/ 5494 w 10000"/>
              <a:gd name="connsiteY95" fmla="*/ 8653 h 10000"/>
              <a:gd name="connsiteX96" fmla="*/ 5308 w 10000"/>
              <a:gd name="connsiteY96" fmla="*/ 9261 h 10000"/>
              <a:gd name="connsiteX97" fmla="*/ 5528 w 10000"/>
              <a:gd name="connsiteY97" fmla="*/ 9411 h 10000"/>
              <a:gd name="connsiteX98" fmla="*/ 5722 w 10000"/>
              <a:gd name="connsiteY98" fmla="*/ 10000 h 10000"/>
              <a:gd name="connsiteX99" fmla="*/ 5550 w 10000"/>
              <a:gd name="connsiteY99" fmla="*/ 9889 h 10000"/>
              <a:gd name="connsiteX100" fmla="*/ 5371 w 10000"/>
              <a:gd name="connsiteY100" fmla="*/ 9834 h 10000"/>
              <a:gd name="connsiteX101" fmla="*/ 5153 w 10000"/>
              <a:gd name="connsiteY101" fmla="*/ 9798 h 10000"/>
              <a:gd name="connsiteX102" fmla="*/ 5022 w 10000"/>
              <a:gd name="connsiteY102" fmla="*/ 9740 h 10000"/>
              <a:gd name="connsiteX103" fmla="*/ 4868 w 10000"/>
              <a:gd name="connsiteY103" fmla="*/ 9704 h 10000"/>
              <a:gd name="connsiteX104" fmla="*/ 4747 w 10000"/>
              <a:gd name="connsiteY104" fmla="*/ 9503 h 10000"/>
              <a:gd name="connsiteX105" fmla="*/ 4477 w 10000"/>
              <a:gd name="connsiteY105" fmla="*/ 9632 h 10000"/>
              <a:gd name="connsiteX106" fmla="*/ 4221 w 10000"/>
              <a:gd name="connsiteY106" fmla="*/ 9615 h 10000"/>
              <a:gd name="connsiteX107" fmla="*/ 4060 w 10000"/>
              <a:gd name="connsiteY107" fmla="*/ 9447 h 10000"/>
              <a:gd name="connsiteX108" fmla="*/ 3642 w 10000"/>
              <a:gd name="connsiteY108" fmla="*/ 9278 h 10000"/>
              <a:gd name="connsiteX109" fmla="*/ 3207 w 10000"/>
              <a:gd name="connsiteY109" fmla="*/ 9298 h 10000"/>
              <a:gd name="connsiteX110" fmla="*/ 2759 w 10000"/>
              <a:gd name="connsiteY110" fmla="*/ 9022 h 10000"/>
              <a:gd name="connsiteX111" fmla="*/ 3122 w 10000"/>
              <a:gd name="connsiteY111" fmla="*/ 8744 h 10000"/>
              <a:gd name="connsiteX112" fmla="*/ 3158 w 10000"/>
              <a:gd name="connsiteY112" fmla="*/ 8523 h 10000"/>
              <a:gd name="connsiteX113" fmla="*/ 3158 w 10000"/>
              <a:gd name="connsiteY113" fmla="*/ 8282 h 10000"/>
              <a:gd name="connsiteX114" fmla="*/ 3172 w 10000"/>
              <a:gd name="connsiteY114" fmla="*/ 8117 h 10000"/>
              <a:gd name="connsiteX115" fmla="*/ 3415 w 10000"/>
              <a:gd name="connsiteY115" fmla="*/ 8041 h 10000"/>
              <a:gd name="connsiteX116" fmla="*/ 3288 w 10000"/>
              <a:gd name="connsiteY116" fmla="*/ 7693 h 10000"/>
              <a:gd name="connsiteX117" fmla="*/ 3014 w 10000"/>
              <a:gd name="connsiteY117" fmla="*/ 7605 h 10000"/>
              <a:gd name="connsiteX118" fmla="*/ 2888 w 10000"/>
              <a:gd name="connsiteY118" fmla="*/ 7545 h 10000"/>
              <a:gd name="connsiteX119" fmla="*/ 2700 w 10000"/>
              <a:gd name="connsiteY119" fmla="*/ 7605 h 10000"/>
              <a:gd name="connsiteX120" fmla="*/ 2297 w 10000"/>
              <a:gd name="connsiteY120" fmla="*/ 7509 h 10000"/>
              <a:gd name="connsiteX121" fmla="*/ 1983 w 10000"/>
              <a:gd name="connsiteY121" fmla="*/ 7158 h 10000"/>
              <a:gd name="connsiteX122" fmla="*/ 1728 w 10000"/>
              <a:gd name="connsiteY122" fmla="*/ 7047 h 10000"/>
              <a:gd name="connsiteX123" fmla="*/ 1622 w 10000"/>
              <a:gd name="connsiteY123" fmla="*/ 6734 h 10000"/>
              <a:gd name="connsiteX124" fmla="*/ 1386 w 10000"/>
              <a:gd name="connsiteY124" fmla="*/ 6699 h 10000"/>
              <a:gd name="connsiteX125" fmla="*/ 1168 w 10000"/>
              <a:gd name="connsiteY125" fmla="*/ 6805 h 10000"/>
              <a:gd name="connsiteX126" fmla="*/ 1041 w 10000"/>
              <a:gd name="connsiteY126" fmla="*/ 6862 h 10000"/>
              <a:gd name="connsiteX127" fmla="*/ 976 w 10000"/>
              <a:gd name="connsiteY127" fmla="*/ 6716 h 10000"/>
              <a:gd name="connsiteX128" fmla="*/ 851 w 10000"/>
              <a:gd name="connsiteY128" fmla="*/ 6586 h 10000"/>
              <a:gd name="connsiteX129" fmla="*/ 1168 w 10000"/>
              <a:gd name="connsiteY129" fmla="*/ 6551 h 10000"/>
              <a:gd name="connsiteX130" fmla="*/ 1144 w 10000"/>
              <a:gd name="connsiteY130" fmla="*/ 6456 h 10000"/>
              <a:gd name="connsiteX131" fmla="*/ 1070 w 10000"/>
              <a:gd name="connsiteY131" fmla="*/ 6402 h 10000"/>
              <a:gd name="connsiteX132" fmla="*/ 976 w 10000"/>
              <a:gd name="connsiteY132" fmla="*/ 6328 h 10000"/>
              <a:gd name="connsiteX133" fmla="*/ 798 w 10000"/>
              <a:gd name="connsiteY133" fmla="*/ 5960 h 10000"/>
              <a:gd name="connsiteX134" fmla="*/ 568 w 10000"/>
              <a:gd name="connsiteY134" fmla="*/ 5757 h 10000"/>
              <a:gd name="connsiteX135" fmla="*/ 333 w 10000"/>
              <a:gd name="connsiteY135" fmla="*/ 5757 h 10000"/>
              <a:gd name="connsiteX136" fmla="*/ 69 w 10000"/>
              <a:gd name="connsiteY136" fmla="*/ 5757 h 10000"/>
              <a:gd name="connsiteX137" fmla="*/ 0 w 10000"/>
              <a:gd name="connsiteY137" fmla="*/ 5479 h 10000"/>
              <a:gd name="connsiteX138" fmla="*/ 147 w 10000"/>
              <a:gd name="connsiteY138" fmla="*/ 5296 h 10000"/>
              <a:gd name="connsiteX139" fmla="*/ 147 w 10000"/>
              <a:gd name="connsiteY139" fmla="*/ 5296 h 10000"/>
              <a:gd name="connsiteX0" fmla="*/ 147 w 10000"/>
              <a:gd name="connsiteY0" fmla="*/ 5296 h 10000"/>
              <a:gd name="connsiteX1" fmla="*/ 258 w 10000"/>
              <a:gd name="connsiteY1" fmla="*/ 4960 h 10000"/>
              <a:gd name="connsiteX2" fmla="*/ 429 w 10000"/>
              <a:gd name="connsiteY2" fmla="*/ 4667 h 10000"/>
              <a:gd name="connsiteX3" fmla="*/ 294 w 10000"/>
              <a:gd name="connsiteY3" fmla="*/ 4316 h 10000"/>
              <a:gd name="connsiteX4" fmla="*/ 294 w 10000"/>
              <a:gd name="connsiteY4" fmla="*/ 4112 h 10000"/>
              <a:gd name="connsiteX5" fmla="*/ 895 w 10000"/>
              <a:gd name="connsiteY5" fmla="*/ 4018 h 10000"/>
              <a:gd name="connsiteX6" fmla="*/ 470 w 10000"/>
              <a:gd name="connsiteY6" fmla="*/ 3910 h 10000"/>
              <a:gd name="connsiteX7" fmla="*/ 475 w 10000"/>
              <a:gd name="connsiteY7" fmla="*/ 3762 h 10000"/>
              <a:gd name="connsiteX8" fmla="*/ 210 w 10000"/>
              <a:gd name="connsiteY8" fmla="*/ 3800 h 10000"/>
              <a:gd name="connsiteX9" fmla="*/ 1224 w 10000"/>
              <a:gd name="connsiteY9" fmla="*/ 2985 h 10000"/>
              <a:gd name="connsiteX10" fmla="*/ 775 w 10000"/>
              <a:gd name="connsiteY10" fmla="*/ 2139 h 10000"/>
              <a:gd name="connsiteX11" fmla="*/ 895 w 10000"/>
              <a:gd name="connsiteY11" fmla="*/ 1733 h 10000"/>
              <a:gd name="connsiteX12" fmla="*/ 627 w 10000"/>
              <a:gd name="connsiteY12" fmla="*/ 1272 h 10000"/>
              <a:gd name="connsiteX13" fmla="*/ 840 w 10000"/>
              <a:gd name="connsiteY13" fmla="*/ 1011 h 10000"/>
              <a:gd name="connsiteX14" fmla="*/ 470 w 10000"/>
              <a:gd name="connsiteY14" fmla="*/ 662 h 10000"/>
              <a:gd name="connsiteX15" fmla="*/ 568 w 10000"/>
              <a:gd name="connsiteY15" fmla="*/ 368 h 10000"/>
              <a:gd name="connsiteX16" fmla="*/ 1070 w 10000"/>
              <a:gd name="connsiteY16" fmla="*/ 35 h 10000"/>
              <a:gd name="connsiteX17" fmla="*/ 1341 w 10000"/>
              <a:gd name="connsiteY17" fmla="*/ 0 h 10000"/>
              <a:gd name="connsiteX18" fmla="*/ 1669 w 10000"/>
              <a:gd name="connsiteY18" fmla="*/ 71 h 10000"/>
              <a:gd name="connsiteX19" fmla="*/ 1386 w 10000"/>
              <a:gd name="connsiteY19" fmla="*/ 145 h 10000"/>
              <a:gd name="connsiteX20" fmla="*/ 1622 w 10000"/>
              <a:gd name="connsiteY20" fmla="*/ 272 h 10000"/>
              <a:gd name="connsiteX21" fmla="*/ 2392 w 10000"/>
              <a:gd name="connsiteY21" fmla="*/ 310 h 10000"/>
              <a:gd name="connsiteX22" fmla="*/ 3805 w 10000"/>
              <a:gd name="connsiteY22" fmla="*/ 997 h 10000"/>
              <a:gd name="connsiteX23" fmla="*/ 3823 w 10000"/>
              <a:gd name="connsiteY23" fmla="*/ 1324 h 10000"/>
              <a:gd name="connsiteX24" fmla="*/ 3229 w 10000"/>
              <a:gd name="connsiteY24" fmla="*/ 1640 h 10000"/>
              <a:gd name="connsiteX25" fmla="*/ 1341 w 10000"/>
              <a:gd name="connsiteY25" fmla="*/ 1215 h 10000"/>
              <a:gd name="connsiteX26" fmla="*/ 2118 w 10000"/>
              <a:gd name="connsiteY26" fmla="*/ 1712 h 10000"/>
              <a:gd name="connsiteX27" fmla="*/ 2101 w 10000"/>
              <a:gd name="connsiteY27" fmla="*/ 2281 h 10000"/>
              <a:gd name="connsiteX28" fmla="*/ 2839 w 10000"/>
              <a:gd name="connsiteY28" fmla="*/ 2562 h 10000"/>
              <a:gd name="connsiteX29" fmla="*/ 3052 w 10000"/>
              <a:gd name="connsiteY29" fmla="*/ 2525 h 10000"/>
              <a:gd name="connsiteX30" fmla="*/ 2941 w 10000"/>
              <a:gd name="connsiteY30" fmla="*/ 2281 h 10000"/>
              <a:gd name="connsiteX31" fmla="*/ 2590 w 10000"/>
              <a:gd name="connsiteY31" fmla="*/ 2194 h 10000"/>
              <a:gd name="connsiteX32" fmla="*/ 2686 w 10000"/>
              <a:gd name="connsiteY32" fmla="*/ 1988 h 10000"/>
              <a:gd name="connsiteX33" fmla="*/ 3014 w 10000"/>
              <a:gd name="connsiteY33" fmla="*/ 2213 h 10000"/>
              <a:gd name="connsiteX34" fmla="*/ 3758 w 10000"/>
              <a:gd name="connsiteY34" fmla="*/ 2281 h 10000"/>
              <a:gd name="connsiteX35" fmla="*/ 3445 w 10000"/>
              <a:gd name="connsiteY35" fmla="*/ 1823 h 10000"/>
              <a:gd name="connsiteX36" fmla="*/ 4132 w 10000"/>
              <a:gd name="connsiteY36" fmla="*/ 1454 h 10000"/>
              <a:gd name="connsiteX37" fmla="*/ 4617 w 10000"/>
              <a:gd name="connsiteY37" fmla="*/ 1712 h 10000"/>
              <a:gd name="connsiteX38" fmla="*/ 4588 w 10000"/>
              <a:gd name="connsiteY38" fmla="*/ 701 h 10000"/>
              <a:gd name="connsiteX39" fmla="*/ 4404 w 10000"/>
              <a:gd name="connsiteY39" fmla="*/ 534 h 10000"/>
              <a:gd name="connsiteX40" fmla="*/ 5210 w 10000"/>
              <a:gd name="connsiteY40" fmla="*/ 773 h 10000"/>
              <a:gd name="connsiteX41" fmla="*/ 5281 w 10000"/>
              <a:gd name="connsiteY41" fmla="*/ 881 h 10000"/>
              <a:gd name="connsiteX42" fmla="*/ 4820 w 10000"/>
              <a:gd name="connsiteY42" fmla="*/ 1067 h 10000"/>
              <a:gd name="connsiteX43" fmla="*/ 5281 w 10000"/>
              <a:gd name="connsiteY43" fmla="*/ 1399 h 10000"/>
              <a:gd name="connsiteX44" fmla="*/ 5643 w 10000"/>
              <a:gd name="connsiteY44" fmla="*/ 1011 h 10000"/>
              <a:gd name="connsiteX45" fmla="*/ 7164 w 10000"/>
              <a:gd name="connsiteY45" fmla="*/ 404 h 10000"/>
              <a:gd name="connsiteX46" fmla="*/ 7406 w 10000"/>
              <a:gd name="connsiteY46" fmla="*/ 384 h 10000"/>
              <a:gd name="connsiteX47" fmla="*/ 7164 w 10000"/>
              <a:gd name="connsiteY47" fmla="*/ 475 h 10000"/>
              <a:gd name="connsiteX48" fmla="*/ 7908 w 10000"/>
              <a:gd name="connsiteY48" fmla="*/ 2968 h 10000"/>
              <a:gd name="connsiteX49" fmla="*/ 8526 w 10000"/>
              <a:gd name="connsiteY49" fmla="*/ 384 h 10000"/>
              <a:gd name="connsiteX50" fmla="*/ 8897 w 10000"/>
              <a:gd name="connsiteY50" fmla="*/ 126 h 10000"/>
              <a:gd name="connsiteX51" fmla="*/ 9052 w 10000"/>
              <a:gd name="connsiteY51" fmla="*/ 17 h 10000"/>
              <a:gd name="connsiteX52" fmla="*/ 10000 w 10000"/>
              <a:gd name="connsiteY52" fmla="*/ 6029 h 10000"/>
              <a:gd name="connsiteX53" fmla="*/ 9385 w 10000"/>
              <a:gd name="connsiteY53" fmla="*/ 5734 h 10000"/>
              <a:gd name="connsiteX54" fmla="*/ 8783 w 10000"/>
              <a:gd name="connsiteY54" fmla="*/ 5960 h 10000"/>
              <a:gd name="connsiteX55" fmla="*/ 8635 w 10000"/>
              <a:gd name="connsiteY55" fmla="*/ 5883 h 10000"/>
              <a:gd name="connsiteX56" fmla="*/ 8059 w 10000"/>
              <a:gd name="connsiteY56" fmla="*/ 2985 h 10000"/>
              <a:gd name="connsiteX57" fmla="*/ 8337 w 10000"/>
              <a:gd name="connsiteY57" fmla="*/ 6069 h 10000"/>
              <a:gd name="connsiteX58" fmla="*/ 7778 w 10000"/>
              <a:gd name="connsiteY58" fmla="*/ 6142 h 10000"/>
              <a:gd name="connsiteX59" fmla="*/ 7572 w 10000"/>
              <a:gd name="connsiteY59" fmla="*/ 6069 h 10000"/>
              <a:gd name="connsiteX60" fmla="*/ 7513 w 10000"/>
              <a:gd name="connsiteY60" fmla="*/ 6142 h 10000"/>
              <a:gd name="connsiteX61" fmla="*/ 7813 w 10000"/>
              <a:gd name="connsiteY61" fmla="*/ 6421 h 10000"/>
              <a:gd name="connsiteX62" fmla="*/ 7607 w 10000"/>
              <a:gd name="connsiteY62" fmla="*/ 6586 h 10000"/>
              <a:gd name="connsiteX63" fmla="*/ 7624 w 10000"/>
              <a:gd name="connsiteY63" fmla="*/ 6825 h 10000"/>
              <a:gd name="connsiteX64" fmla="*/ 7941 w 10000"/>
              <a:gd name="connsiteY64" fmla="*/ 6844 h 10000"/>
              <a:gd name="connsiteX65" fmla="*/ 8069 w 10000"/>
              <a:gd name="connsiteY65" fmla="*/ 7068 h 10000"/>
              <a:gd name="connsiteX66" fmla="*/ 7997 w 10000"/>
              <a:gd name="connsiteY66" fmla="*/ 7230 h 10000"/>
              <a:gd name="connsiteX67" fmla="*/ 7778 w 10000"/>
              <a:gd name="connsiteY67" fmla="*/ 7120 h 10000"/>
              <a:gd name="connsiteX68" fmla="*/ 7572 w 10000"/>
              <a:gd name="connsiteY68" fmla="*/ 7211 h 10000"/>
              <a:gd name="connsiteX69" fmla="*/ 7406 w 10000"/>
              <a:gd name="connsiteY69" fmla="*/ 7120 h 10000"/>
              <a:gd name="connsiteX70" fmla="*/ 7319 w 10000"/>
              <a:gd name="connsiteY70" fmla="*/ 6972 h 10000"/>
              <a:gd name="connsiteX71" fmla="*/ 7114 w 10000"/>
              <a:gd name="connsiteY71" fmla="*/ 7068 h 10000"/>
              <a:gd name="connsiteX72" fmla="*/ 6927 w 10000"/>
              <a:gd name="connsiteY72" fmla="*/ 6972 h 10000"/>
              <a:gd name="connsiteX73" fmla="*/ 6770 w 10000"/>
              <a:gd name="connsiteY73" fmla="*/ 7120 h 10000"/>
              <a:gd name="connsiteX74" fmla="*/ 6527 w 10000"/>
              <a:gd name="connsiteY74" fmla="*/ 7137 h 10000"/>
              <a:gd name="connsiteX75" fmla="*/ 6364 w 10000"/>
              <a:gd name="connsiteY75" fmla="*/ 6972 h 10000"/>
              <a:gd name="connsiteX76" fmla="*/ 5513 w 10000"/>
              <a:gd name="connsiteY76" fmla="*/ 6917 h 10000"/>
              <a:gd name="connsiteX77" fmla="*/ 5410 w 10000"/>
              <a:gd name="connsiteY77" fmla="*/ 7010 h 10000"/>
              <a:gd name="connsiteX78" fmla="*/ 5332 w 10000"/>
              <a:gd name="connsiteY78" fmla="*/ 7010 h 10000"/>
              <a:gd name="connsiteX79" fmla="*/ 5186 w 10000"/>
              <a:gd name="connsiteY79" fmla="*/ 7195 h 10000"/>
              <a:gd name="connsiteX80" fmla="*/ 5210 w 10000"/>
              <a:gd name="connsiteY80" fmla="*/ 7379 h 10000"/>
              <a:gd name="connsiteX81" fmla="*/ 5117 w 10000"/>
              <a:gd name="connsiteY81" fmla="*/ 7379 h 10000"/>
              <a:gd name="connsiteX82" fmla="*/ 5043 w 10000"/>
              <a:gd name="connsiteY82" fmla="*/ 7230 h 10000"/>
              <a:gd name="connsiteX83" fmla="*/ 4924 w 10000"/>
              <a:gd name="connsiteY83" fmla="*/ 7250 h 10000"/>
              <a:gd name="connsiteX84" fmla="*/ 4888 w 10000"/>
              <a:gd name="connsiteY84" fmla="*/ 7785 h 10000"/>
              <a:gd name="connsiteX85" fmla="*/ 5022 w 10000"/>
              <a:gd name="connsiteY85" fmla="*/ 7951 h 10000"/>
              <a:gd name="connsiteX86" fmla="*/ 5022 w 10000"/>
              <a:gd name="connsiteY86" fmla="*/ 8099 h 10000"/>
              <a:gd name="connsiteX87" fmla="*/ 5153 w 10000"/>
              <a:gd name="connsiteY87" fmla="*/ 8080 h 10000"/>
              <a:gd name="connsiteX88" fmla="*/ 5332 w 10000"/>
              <a:gd name="connsiteY88" fmla="*/ 8004 h 10000"/>
              <a:gd name="connsiteX89" fmla="*/ 5494 w 10000"/>
              <a:gd name="connsiteY89" fmla="*/ 8246 h 10000"/>
              <a:gd name="connsiteX90" fmla="*/ 5607 w 10000"/>
              <a:gd name="connsiteY90" fmla="*/ 8395 h 10000"/>
              <a:gd name="connsiteX91" fmla="*/ 5722 w 10000"/>
              <a:gd name="connsiteY91" fmla="*/ 8597 h 10000"/>
              <a:gd name="connsiteX92" fmla="*/ 5925 w 10000"/>
              <a:gd name="connsiteY92" fmla="*/ 8632 h 10000"/>
              <a:gd name="connsiteX93" fmla="*/ 5666 w 10000"/>
              <a:gd name="connsiteY93" fmla="*/ 8801 h 10000"/>
              <a:gd name="connsiteX94" fmla="*/ 5494 w 10000"/>
              <a:gd name="connsiteY94" fmla="*/ 8653 h 10000"/>
              <a:gd name="connsiteX95" fmla="*/ 5308 w 10000"/>
              <a:gd name="connsiteY95" fmla="*/ 9261 h 10000"/>
              <a:gd name="connsiteX96" fmla="*/ 5528 w 10000"/>
              <a:gd name="connsiteY96" fmla="*/ 9411 h 10000"/>
              <a:gd name="connsiteX97" fmla="*/ 5722 w 10000"/>
              <a:gd name="connsiteY97" fmla="*/ 10000 h 10000"/>
              <a:gd name="connsiteX98" fmla="*/ 5550 w 10000"/>
              <a:gd name="connsiteY98" fmla="*/ 9889 h 10000"/>
              <a:gd name="connsiteX99" fmla="*/ 5371 w 10000"/>
              <a:gd name="connsiteY99" fmla="*/ 9834 h 10000"/>
              <a:gd name="connsiteX100" fmla="*/ 5153 w 10000"/>
              <a:gd name="connsiteY100" fmla="*/ 9798 h 10000"/>
              <a:gd name="connsiteX101" fmla="*/ 5022 w 10000"/>
              <a:gd name="connsiteY101" fmla="*/ 9740 h 10000"/>
              <a:gd name="connsiteX102" fmla="*/ 4868 w 10000"/>
              <a:gd name="connsiteY102" fmla="*/ 9704 h 10000"/>
              <a:gd name="connsiteX103" fmla="*/ 4747 w 10000"/>
              <a:gd name="connsiteY103" fmla="*/ 9503 h 10000"/>
              <a:gd name="connsiteX104" fmla="*/ 4477 w 10000"/>
              <a:gd name="connsiteY104" fmla="*/ 9632 h 10000"/>
              <a:gd name="connsiteX105" fmla="*/ 4221 w 10000"/>
              <a:gd name="connsiteY105" fmla="*/ 9615 h 10000"/>
              <a:gd name="connsiteX106" fmla="*/ 4060 w 10000"/>
              <a:gd name="connsiteY106" fmla="*/ 9447 h 10000"/>
              <a:gd name="connsiteX107" fmla="*/ 3642 w 10000"/>
              <a:gd name="connsiteY107" fmla="*/ 9278 h 10000"/>
              <a:gd name="connsiteX108" fmla="*/ 3207 w 10000"/>
              <a:gd name="connsiteY108" fmla="*/ 9298 h 10000"/>
              <a:gd name="connsiteX109" fmla="*/ 2759 w 10000"/>
              <a:gd name="connsiteY109" fmla="*/ 9022 h 10000"/>
              <a:gd name="connsiteX110" fmla="*/ 3122 w 10000"/>
              <a:gd name="connsiteY110" fmla="*/ 8744 h 10000"/>
              <a:gd name="connsiteX111" fmla="*/ 3158 w 10000"/>
              <a:gd name="connsiteY111" fmla="*/ 8523 h 10000"/>
              <a:gd name="connsiteX112" fmla="*/ 3158 w 10000"/>
              <a:gd name="connsiteY112" fmla="*/ 8282 h 10000"/>
              <a:gd name="connsiteX113" fmla="*/ 3172 w 10000"/>
              <a:gd name="connsiteY113" fmla="*/ 8117 h 10000"/>
              <a:gd name="connsiteX114" fmla="*/ 3415 w 10000"/>
              <a:gd name="connsiteY114" fmla="*/ 8041 h 10000"/>
              <a:gd name="connsiteX115" fmla="*/ 3288 w 10000"/>
              <a:gd name="connsiteY115" fmla="*/ 7693 h 10000"/>
              <a:gd name="connsiteX116" fmla="*/ 3014 w 10000"/>
              <a:gd name="connsiteY116" fmla="*/ 7605 h 10000"/>
              <a:gd name="connsiteX117" fmla="*/ 2888 w 10000"/>
              <a:gd name="connsiteY117" fmla="*/ 7545 h 10000"/>
              <a:gd name="connsiteX118" fmla="*/ 2700 w 10000"/>
              <a:gd name="connsiteY118" fmla="*/ 7605 h 10000"/>
              <a:gd name="connsiteX119" fmla="*/ 2297 w 10000"/>
              <a:gd name="connsiteY119" fmla="*/ 7509 h 10000"/>
              <a:gd name="connsiteX120" fmla="*/ 1983 w 10000"/>
              <a:gd name="connsiteY120" fmla="*/ 7158 h 10000"/>
              <a:gd name="connsiteX121" fmla="*/ 1728 w 10000"/>
              <a:gd name="connsiteY121" fmla="*/ 7047 h 10000"/>
              <a:gd name="connsiteX122" fmla="*/ 1622 w 10000"/>
              <a:gd name="connsiteY122" fmla="*/ 6734 h 10000"/>
              <a:gd name="connsiteX123" fmla="*/ 1386 w 10000"/>
              <a:gd name="connsiteY123" fmla="*/ 6699 h 10000"/>
              <a:gd name="connsiteX124" fmla="*/ 1168 w 10000"/>
              <a:gd name="connsiteY124" fmla="*/ 6805 h 10000"/>
              <a:gd name="connsiteX125" fmla="*/ 1041 w 10000"/>
              <a:gd name="connsiteY125" fmla="*/ 6862 h 10000"/>
              <a:gd name="connsiteX126" fmla="*/ 976 w 10000"/>
              <a:gd name="connsiteY126" fmla="*/ 6716 h 10000"/>
              <a:gd name="connsiteX127" fmla="*/ 851 w 10000"/>
              <a:gd name="connsiteY127" fmla="*/ 6586 h 10000"/>
              <a:gd name="connsiteX128" fmla="*/ 1168 w 10000"/>
              <a:gd name="connsiteY128" fmla="*/ 6551 h 10000"/>
              <a:gd name="connsiteX129" fmla="*/ 1144 w 10000"/>
              <a:gd name="connsiteY129" fmla="*/ 6456 h 10000"/>
              <a:gd name="connsiteX130" fmla="*/ 1070 w 10000"/>
              <a:gd name="connsiteY130" fmla="*/ 6402 h 10000"/>
              <a:gd name="connsiteX131" fmla="*/ 976 w 10000"/>
              <a:gd name="connsiteY131" fmla="*/ 6328 h 10000"/>
              <a:gd name="connsiteX132" fmla="*/ 798 w 10000"/>
              <a:gd name="connsiteY132" fmla="*/ 5960 h 10000"/>
              <a:gd name="connsiteX133" fmla="*/ 568 w 10000"/>
              <a:gd name="connsiteY133" fmla="*/ 5757 h 10000"/>
              <a:gd name="connsiteX134" fmla="*/ 333 w 10000"/>
              <a:gd name="connsiteY134" fmla="*/ 5757 h 10000"/>
              <a:gd name="connsiteX135" fmla="*/ 69 w 10000"/>
              <a:gd name="connsiteY135" fmla="*/ 5757 h 10000"/>
              <a:gd name="connsiteX136" fmla="*/ 0 w 10000"/>
              <a:gd name="connsiteY136" fmla="*/ 5479 h 10000"/>
              <a:gd name="connsiteX137" fmla="*/ 147 w 10000"/>
              <a:gd name="connsiteY137" fmla="*/ 5296 h 10000"/>
              <a:gd name="connsiteX138" fmla="*/ 147 w 10000"/>
              <a:gd name="connsiteY138" fmla="*/ 5296 h 10000"/>
              <a:gd name="connsiteX0" fmla="*/ 147 w 10000"/>
              <a:gd name="connsiteY0" fmla="*/ 5296 h 10000"/>
              <a:gd name="connsiteX1" fmla="*/ 258 w 10000"/>
              <a:gd name="connsiteY1" fmla="*/ 4960 h 10000"/>
              <a:gd name="connsiteX2" fmla="*/ 429 w 10000"/>
              <a:gd name="connsiteY2" fmla="*/ 4667 h 10000"/>
              <a:gd name="connsiteX3" fmla="*/ 294 w 10000"/>
              <a:gd name="connsiteY3" fmla="*/ 4316 h 10000"/>
              <a:gd name="connsiteX4" fmla="*/ 294 w 10000"/>
              <a:gd name="connsiteY4" fmla="*/ 4112 h 10000"/>
              <a:gd name="connsiteX5" fmla="*/ 895 w 10000"/>
              <a:gd name="connsiteY5" fmla="*/ 4018 h 10000"/>
              <a:gd name="connsiteX6" fmla="*/ 470 w 10000"/>
              <a:gd name="connsiteY6" fmla="*/ 3910 h 10000"/>
              <a:gd name="connsiteX7" fmla="*/ 475 w 10000"/>
              <a:gd name="connsiteY7" fmla="*/ 3762 h 10000"/>
              <a:gd name="connsiteX8" fmla="*/ 210 w 10000"/>
              <a:gd name="connsiteY8" fmla="*/ 3800 h 10000"/>
              <a:gd name="connsiteX9" fmla="*/ 1224 w 10000"/>
              <a:gd name="connsiteY9" fmla="*/ 2985 h 10000"/>
              <a:gd name="connsiteX10" fmla="*/ 775 w 10000"/>
              <a:gd name="connsiteY10" fmla="*/ 2139 h 10000"/>
              <a:gd name="connsiteX11" fmla="*/ 895 w 10000"/>
              <a:gd name="connsiteY11" fmla="*/ 1733 h 10000"/>
              <a:gd name="connsiteX12" fmla="*/ 627 w 10000"/>
              <a:gd name="connsiteY12" fmla="*/ 1272 h 10000"/>
              <a:gd name="connsiteX13" fmla="*/ 840 w 10000"/>
              <a:gd name="connsiteY13" fmla="*/ 1011 h 10000"/>
              <a:gd name="connsiteX14" fmla="*/ 470 w 10000"/>
              <a:gd name="connsiteY14" fmla="*/ 662 h 10000"/>
              <a:gd name="connsiteX15" fmla="*/ 568 w 10000"/>
              <a:gd name="connsiteY15" fmla="*/ 368 h 10000"/>
              <a:gd name="connsiteX16" fmla="*/ 1070 w 10000"/>
              <a:gd name="connsiteY16" fmla="*/ 35 h 10000"/>
              <a:gd name="connsiteX17" fmla="*/ 1341 w 10000"/>
              <a:gd name="connsiteY17" fmla="*/ 0 h 10000"/>
              <a:gd name="connsiteX18" fmla="*/ 1669 w 10000"/>
              <a:gd name="connsiteY18" fmla="*/ 71 h 10000"/>
              <a:gd name="connsiteX19" fmla="*/ 1386 w 10000"/>
              <a:gd name="connsiteY19" fmla="*/ 145 h 10000"/>
              <a:gd name="connsiteX20" fmla="*/ 1622 w 10000"/>
              <a:gd name="connsiteY20" fmla="*/ 272 h 10000"/>
              <a:gd name="connsiteX21" fmla="*/ 2392 w 10000"/>
              <a:gd name="connsiteY21" fmla="*/ 310 h 10000"/>
              <a:gd name="connsiteX22" fmla="*/ 3805 w 10000"/>
              <a:gd name="connsiteY22" fmla="*/ 997 h 10000"/>
              <a:gd name="connsiteX23" fmla="*/ 3823 w 10000"/>
              <a:gd name="connsiteY23" fmla="*/ 1324 h 10000"/>
              <a:gd name="connsiteX24" fmla="*/ 3229 w 10000"/>
              <a:gd name="connsiteY24" fmla="*/ 1640 h 10000"/>
              <a:gd name="connsiteX25" fmla="*/ 1341 w 10000"/>
              <a:gd name="connsiteY25" fmla="*/ 1215 h 10000"/>
              <a:gd name="connsiteX26" fmla="*/ 2118 w 10000"/>
              <a:gd name="connsiteY26" fmla="*/ 1712 h 10000"/>
              <a:gd name="connsiteX27" fmla="*/ 2101 w 10000"/>
              <a:gd name="connsiteY27" fmla="*/ 2281 h 10000"/>
              <a:gd name="connsiteX28" fmla="*/ 2839 w 10000"/>
              <a:gd name="connsiteY28" fmla="*/ 2562 h 10000"/>
              <a:gd name="connsiteX29" fmla="*/ 3052 w 10000"/>
              <a:gd name="connsiteY29" fmla="*/ 2525 h 10000"/>
              <a:gd name="connsiteX30" fmla="*/ 2941 w 10000"/>
              <a:gd name="connsiteY30" fmla="*/ 2281 h 10000"/>
              <a:gd name="connsiteX31" fmla="*/ 2590 w 10000"/>
              <a:gd name="connsiteY31" fmla="*/ 2194 h 10000"/>
              <a:gd name="connsiteX32" fmla="*/ 2686 w 10000"/>
              <a:gd name="connsiteY32" fmla="*/ 1988 h 10000"/>
              <a:gd name="connsiteX33" fmla="*/ 3014 w 10000"/>
              <a:gd name="connsiteY33" fmla="*/ 2213 h 10000"/>
              <a:gd name="connsiteX34" fmla="*/ 3758 w 10000"/>
              <a:gd name="connsiteY34" fmla="*/ 2281 h 10000"/>
              <a:gd name="connsiteX35" fmla="*/ 3445 w 10000"/>
              <a:gd name="connsiteY35" fmla="*/ 1823 h 10000"/>
              <a:gd name="connsiteX36" fmla="*/ 4132 w 10000"/>
              <a:gd name="connsiteY36" fmla="*/ 1454 h 10000"/>
              <a:gd name="connsiteX37" fmla="*/ 4617 w 10000"/>
              <a:gd name="connsiteY37" fmla="*/ 1712 h 10000"/>
              <a:gd name="connsiteX38" fmla="*/ 4588 w 10000"/>
              <a:gd name="connsiteY38" fmla="*/ 701 h 10000"/>
              <a:gd name="connsiteX39" fmla="*/ 4404 w 10000"/>
              <a:gd name="connsiteY39" fmla="*/ 534 h 10000"/>
              <a:gd name="connsiteX40" fmla="*/ 5210 w 10000"/>
              <a:gd name="connsiteY40" fmla="*/ 773 h 10000"/>
              <a:gd name="connsiteX41" fmla="*/ 5281 w 10000"/>
              <a:gd name="connsiteY41" fmla="*/ 881 h 10000"/>
              <a:gd name="connsiteX42" fmla="*/ 4820 w 10000"/>
              <a:gd name="connsiteY42" fmla="*/ 1067 h 10000"/>
              <a:gd name="connsiteX43" fmla="*/ 5281 w 10000"/>
              <a:gd name="connsiteY43" fmla="*/ 1399 h 10000"/>
              <a:gd name="connsiteX44" fmla="*/ 5643 w 10000"/>
              <a:gd name="connsiteY44" fmla="*/ 1011 h 10000"/>
              <a:gd name="connsiteX45" fmla="*/ 7164 w 10000"/>
              <a:gd name="connsiteY45" fmla="*/ 404 h 10000"/>
              <a:gd name="connsiteX46" fmla="*/ 7406 w 10000"/>
              <a:gd name="connsiteY46" fmla="*/ 384 h 10000"/>
              <a:gd name="connsiteX47" fmla="*/ 7164 w 10000"/>
              <a:gd name="connsiteY47" fmla="*/ 475 h 10000"/>
              <a:gd name="connsiteX48" fmla="*/ 7908 w 10000"/>
              <a:gd name="connsiteY48" fmla="*/ 2968 h 10000"/>
              <a:gd name="connsiteX49" fmla="*/ 8897 w 10000"/>
              <a:gd name="connsiteY49" fmla="*/ 126 h 10000"/>
              <a:gd name="connsiteX50" fmla="*/ 9052 w 10000"/>
              <a:gd name="connsiteY50" fmla="*/ 17 h 10000"/>
              <a:gd name="connsiteX51" fmla="*/ 10000 w 10000"/>
              <a:gd name="connsiteY51" fmla="*/ 6029 h 10000"/>
              <a:gd name="connsiteX52" fmla="*/ 9385 w 10000"/>
              <a:gd name="connsiteY52" fmla="*/ 5734 h 10000"/>
              <a:gd name="connsiteX53" fmla="*/ 8783 w 10000"/>
              <a:gd name="connsiteY53" fmla="*/ 5960 h 10000"/>
              <a:gd name="connsiteX54" fmla="*/ 8635 w 10000"/>
              <a:gd name="connsiteY54" fmla="*/ 5883 h 10000"/>
              <a:gd name="connsiteX55" fmla="*/ 8059 w 10000"/>
              <a:gd name="connsiteY55" fmla="*/ 2985 h 10000"/>
              <a:gd name="connsiteX56" fmla="*/ 8337 w 10000"/>
              <a:gd name="connsiteY56" fmla="*/ 6069 h 10000"/>
              <a:gd name="connsiteX57" fmla="*/ 7778 w 10000"/>
              <a:gd name="connsiteY57" fmla="*/ 6142 h 10000"/>
              <a:gd name="connsiteX58" fmla="*/ 7572 w 10000"/>
              <a:gd name="connsiteY58" fmla="*/ 6069 h 10000"/>
              <a:gd name="connsiteX59" fmla="*/ 7513 w 10000"/>
              <a:gd name="connsiteY59" fmla="*/ 6142 h 10000"/>
              <a:gd name="connsiteX60" fmla="*/ 7813 w 10000"/>
              <a:gd name="connsiteY60" fmla="*/ 6421 h 10000"/>
              <a:gd name="connsiteX61" fmla="*/ 7607 w 10000"/>
              <a:gd name="connsiteY61" fmla="*/ 6586 h 10000"/>
              <a:gd name="connsiteX62" fmla="*/ 7624 w 10000"/>
              <a:gd name="connsiteY62" fmla="*/ 6825 h 10000"/>
              <a:gd name="connsiteX63" fmla="*/ 7941 w 10000"/>
              <a:gd name="connsiteY63" fmla="*/ 6844 h 10000"/>
              <a:gd name="connsiteX64" fmla="*/ 8069 w 10000"/>
              <a:gd name="connsiteY64" fmla="*/ 7068 h 10000"/>
              <a:gd name="connsiteX65" fmla="*/ 7997 w 10000"/>
              <a:gd name="connsiteY65" fmla="*/ 7230 h 10000"/>
              <a:gd name="connsiteX66" fmla="*/ 7778 w 10000"/>
              <a:gd name="connsiteY66" fmla="*/ 7120 h 10000"/>
              <a:gd name="connsiteX67" fmla="*/ 7572 w 10000"/>
              <a:gd name="connsiteY67" fmla="*/ 7211 h 10000"/>
              <a:gd name="connsiteX68" fmla="*/ 7406 w 10000"/>
              <a:gd name="connsiteY68" fmla="*/ 7120 h 10000"/>
              <a:gd name="connsiteX69" fmla="*/ 7319 w 10000"/>
              <a:gd name="connsiteY69" fmla="*/ 6972 h 10000"/>
              <a:gd name="connsiteX70" fmla="*/ 7114 w 10000"/>
              <a:gd name="connsiteY70" fmla="*/ 7068 h 10000"/>
              <a:gd name="connsiteX71" fmla="*/ 6927 w 10000"/>
              <a:gd name="connsiteY71" fmla="*/ 6972 h 10000"/>
              <a:gd name="connsiteX72" fmla="*/ 6770 w 10000"/>
              <a:gd name="connsiteY72" fmla="*/ 7120 h 10000"/>
              <a:gd name="connsiteX73" fmla="*/ 6527 w 10000"/>
              <a:gd name="connsiteY73" fmla="*/ 7137 h 10000"/>
              <a:gd name="connsiteX74" fmla="*/ 6364 w 10000"/>
              <a:gd name="connsiteY74" fmla="*/ 6972 h 10000"/>
              <a:gd name="connsiteX75" fmla="*/ 5513 w 10000"/>
              <a:gd name="connsiteY75" fmla="*/ 6917 h 10000"/>
              <a:gd name="connsiteX76" fmla="*/ 5410 w 10000"/>
              <a:gd name="connsiteY76" fmla="*/ 7010 h 10000"/>
              <a:gd name="connsiteX77" fmla="*/ 5332 w 10000"/>
              <a:gd name="connsiteY77" fmla="*/ 7010 h 10000"/>
              <a:gd name="connsiteX78" fmla="*/ 5186 w 10000"/>
              <a:gd name="connsiteY78" fmla="*/ 7195 h 10000"/>
              <a:gd name="connsiteX79" fmla="*/ 5210 w 10000"/>
              <a:gd name="connsiteY79" fmla="*/ 7379 h 10000"/>
              <a:gd name="connsiteX80" fmla="*/ 5117 w 10000"/>
              <a:gd name="connsiteY80" fmla="*/ 7379 h 10000"/>
              <a:gd name="connsiteX81" fmla="*/ 5043 w 10000"/>
              <a:gd name="connsiteY81" fmla="*/ 7230 h 10000"/>
              <a:gd name="connsiteX82" fmla="*/ 4924 w 10000"/>
              <a:gd name="connsiteY82" fmla="*/ 7250 h 10000"/>
              <a:gd name="connsiteX83" fmla="*/ 4888 w 10000"/>
              <a:gd name="connsiteY83" fmla="*/ 7785 h 10000"/>
              <a:gd name="connsiteX84" fmla="*/ 5022 w 10000"/>
              <a:gd name="connsiteY84" fmla="*/ 7951 h 10000"/>
              <a:gd name="connsiteX85" fmla="*/ 5022 w 10000"/>
              <a:gd name="connsiteY85" fmla="*/ 8099 h 10000"/>
              <a:gd name="connsiteX86" fmla="*/ 5153 w 10000"/>
              <a:gd name="connsiteY86" fmla="*/ 8080 h 10000"/>
              <a:gd name="connsiteX87" fmla="*/ 5332 w 10000"/>
              <a:gd name="connsiteY87" fmla="*/ 8004 h 10000"/>
              <a:gd name="connsiteX88" fmla="*/ 5494 w 10000"/>
              <a:gd name="connsiteY88" fmla="*/ 8246 h 10000"/>
              <a:gd name="connsiteX89" fmla="*/ 5607 w 10000"/>
              <a:gd name="connsiteY89" fmla="*/ 8395 h 10000"/>
              <a:gd name="connsiteX90" fmla="*/ 5722 w 10000"/>
              <a:gd name="connsiteY90" fmla="*/ 8597 h 10000"/>
              <a:gd name="connsiteX91" fmla="*/ 5925 w 10000"/>
              <a:gd name="connsiteY91" fmla="*/ 8632 h 10000"/>
              <a:gd name="connsiteX92" fmla="*/ 5666 w 10000"/>
              <a:gd name="connsiteY92" fmla="*/ 8801 h 10000"/>
              <a:gd name="connsiteX93" fmla="*/ 5494 w 10000"/>
              <a:gd name="connsiteY93" fmla="*/ 8653 h 10000"/>
              <a:gd name="connsiteX94" fmla="*/ 5308 w 10000"/>
              <a:gd name="connsiteY94" fmla="*/ 9261 h 10000"/>
              <a:gd name="connsiteX95" fmla="*/ 5528 w 10000"/>
              <a:gd name="connsiteY95" fmla="*/ 9411 h 10000"/>
              <a:gd name="connsiteX96" fmla="*/ 5722 w 10000"/>
              <a:gd name="connsiteY96" fmla="*/ 10000 h 10000"/>
              <a:gd name="connsiteX97" fmla="*/ 5550 w 10000"/>
              <a:gd name="connsiteY97" fmla="*/ 9889 h 10000"/>
              <a:gd name="connsiteX98" fmla="*/ 5371 w 10000"/>
              <a:gd name="connsiteY98" fmla="*/ 9834 h 10000"/>
              <a:gd name="connsiteX99" fmla="*/ 5153 w 10000"/>
              <a:gd name="connsiteY99" fmla="*/ 9798 h 10000"/>
              <a:gd name="connsiteX100" fmla="*/ 5022 w 10000"/>
              <a:gd name="connsiteY100" fmla="*/ 9740 h 10000"/>
              <a:gd name="connsiteX101" fmla="*/ 4868 w 10000"/>
              <a:gd name="connsiteY101" fmla="*/ 9704 h 10000"/>
              <a:gd name="connsiteX102" fmla="*/ 4747 w 10000"/>
              <a:gd name="connsiteY102" fmla="*/ 9503 h 10000"/>
              <a:gd name="connsiteX103" fmla="*/ 4477 w 10000"/>
              <a:gd name="connsiteY103" fmla="*/ 9632 h 10000"/>
              <a:gd name="connsiteX104" fmla="*/ 4221 w 10000"/>
              <a:gd name="connsiteY104" fmla="*/ 9615 h 10000"/>
              <a:gd name="connsiteX105" fmla="*/ 4060 w 10000"/>
              <a:gd name="connsiteY105" fmla="*/ 9447 h 10000"/>
              <a:gd name="connsiteX106" fmla="*/ 3642 w 10000"/>
              <a:gd name="connsiteY106" fmla="*/ 9278 h 10000"/>
              <a:gd name="connsiteX107" fmla="*/ 3207 w 10000"/>
              <a:gd name="connsiteY107" fmla="*/ 9298 h 10000"/>
              <a:gd name="connsiteX108" fmla="*/ 2759 w 10000"/>
              <a:gd name="connsiteY108" fmla="*/ 9022 h 10000"/>
              <a:gd name="connsiteX109" fmla="*/ 3122 w 10000"/>
              <a:gd name="connsiteY109" fmla="*/ 8744 h 10000"/>
              <a:gd name="connsiteX110" fmla="*/ 3158 w 10000"/>
              <a:gd name="connsiteY110" fmla="*/ 8523 h 10000"/>
              <a:gd name="connsiteX111" fmla="*/ 3158 w 10000"/>
              <a:gd name="connsiteY111" fmla="*/ 8282 h 10000"/>
              <a:gd name="connsiteX112" fmla="*/ 3172 w 10000"/>
              <a:gd name="connsiteY112" fmla="*/ 8117 h 10000"/>
              <a:gd name="connsiteX113" fmla="*/ 3415 w 10000"/>
              <a:gd name="connsiteY113" fmla="*/ 8041 h 10000"/>
              <a:gd name="connsiteX114" fmla="*/ 3288 w 10000"/>
              <a:gd name="connsiteY114" fmla="*/ 7693 h 10000"/>
              <a:gd name="connsiteX115" fmla="*/ 3014 w 10000"/>
              <a:gd name="connsiteY115" fmla="*/ 7605 h 10000"/>
              <a:gd name="connsiteX116" fmla="*/ 2888 w 10000"/>
              <a:gd name="connsiteY116" fmla="*/ 7545 h 10000"/>
              <a:gd name="connsiteX117" fmla="*/ 2700 w 10000"/>
              <a:gd name="connsiteY117" fmla="*/ 7605 h 10000"/>
              <a:gd name="connsiteX118" fmla="*/ 2297 w 10000"/>
              <a:gd name="connsiteY118" fmla="*/ 7509 h 10000"/>
              <a:gd name="connsiteX119" fmla="*/ 1983 w 10000"/>
              <a:gd name="connsiteY119" fmla="*/ 7158 h 10000"/>
              <a:gd name="connsiteX120" fmla="*/ 1728 w 10000"/>
              <a:gd name="connsiteY120" fmla="*/ 7047 h 10000"/>
              <a:gd name="connsiteX121" fmla="*/ 1622 w 10000"/>
              <a:gd name="connsiteY121" fmla="*/ 6734 h 10000"/>
              <a:gd name="connsiteX122" fmla="*/ 1386 w 10000"/>
              <a:gd name="connsiteY122" fmla="*/ 6699 h 10000"/>
              <a:gd name="connsiteX123" fmla="*/ 1168 w 10000"/>
              <a:gd name="connsiteY123" fmla="*/ 6805 h 10000"/>
              <a:gd name="connsiteX124" fmla="*/ 1041 w 10000"/>
              <a:gd name="connsiteY124" fmla="*/ 6862 h 10000"/>
              <a:gd name="connsiteX125" fmla="*/ 976 w 10000"/>
              <a:gd name="connsiteY125" fmla="*/ 6716 h 10000"/>
              <a:gd name="connsiteX126" fmla="*/ 851 w 10000"/>
              <a:gd name="connsiteY126" fmla="*/ 6586 h 10000"/>
              <a:gd name="connsiteX127" fmla="*/ 1168 w 10000"/>
              <a:gd name="connsiteY127" fmla="*/ 6551 h 10000"/>
              <a:gd name="connsiteX128" fmla="*/ 1144 w 10000"/>
              <a:gd name="connsiteY128" fmla="*/ 6456 h 10000"/>
              <a:gd name="connsiteX129" fmla="*/ 1070 w 10000"/>
              <a:gd name="connsiteY129" fmla="*/ 6402 h 10000"/>
              <a:gd name="connsiteX130" fmla="*/ 976 w 10000"/>
              <a:gd name="connsiteY130" fmla="*/ 6328 h 10000"/>
              <a:gd name="connsiteX131" fmla="*/ 798 w 10000"/>
              <a:gd name="connsiteY131" fmla="*/ 5960 h 10000"/>
              <a:gd name="connsiteX132" fmla="*/ 568 w 10000"/>
              <a:gd name="connsiteY132" fmla="*/ 5757 h 10000"/>
              <a:gd name="connsiteX133" fmla="*/ 333 w 10000"/>
              <a:gd name="connsiteY133" fmla="*/ 5757 h 10000"/>
              <a:gd name="connsiteX134" fmla="*/ 69 w 10000"/>
              <a:gd name="connsiteY134" fmla="*/ 5757 h 10000"/>
              <a:gd name="connsiteX135" fmla="*/ 0 w 10000"/>
              <a:gd name="connsiteY135" fmla="*/ 5479 h 10000"/>
              <a:gd name="connsiteX136" fmla="*/ 147 w 10000"/>
              <a:gd name="connsiteY136" fmla="*/ 5296 h 10000"/>
              <a:gd name="connsiteX137" fmla="*/ 147 w 10000"/>
              <a:gd name="connsiteY137" fmla="*/ 5296 h 10000"/>
              <a:gd name="connsiteX0" fmla="*/ 147 w 10000"/>
              <a:gd name="connsiteY0" fmla="*/ 5296 h 10000"/>
              <a:gd name="connsiteX1" fmla="*/ 258 w 10000"/>
              <a:gd name="connsiteY1" fmla="*/ 4960 h 10000"/>
              <a:gd name="connsiteX2" fmla="*/ 429 w 10000"/>
              <a:gd name="connsiteY2" fmla="*/ 4667 h 10000"/>
              <a:gd name="connsiteX3" fmla="*/ 294 w 10000"/>
              <a:gd name="connsiteY3" fmla="*/ 4316 h 10000"/>
              <a:gd name="connsiteX4" fmla="*/ 294 w 10000"/>
              <a:gd name="connsiteY4" fmla="*/ 4112 h 10000"/>
              <a:gd name="connsiteX5" fmla="*/ 895 w 10000"/>
              <a:gd name="connsiteY5" fmla="*/ 4018 h 10000"/>
              <a:gd name="connsiteX6" fmla="*/ 470 w 10000"/>
              <a:gd name="connsiteY6" fmla="*/ 3910 h 10000"/>
              <a:gd name="connsiteX7" fmla="*/ 475 w 10000"/>
              <a:gd name="connsiteY7" fmla="*/ 3762 h 10000"/>
              <a:gd name="connsiteX8" fmla="*/ 210 w 10000"/>
              <a:gd name="connsiteY8" fmla="*/ 3800 h 10000"/>
              <a:gd name="connsiteX9" fmla="*/ 1224 w 10000"/>
              <a:gd name="connsiteY9" fmla="*/ 2985 h 10000"/>
              <a:gd name="connsiteX10" fmla="*/ 775 w 10000"/>
              <a:gd name="connsiteY10" fmla="*/ 2139 h 10000"/>
              <a:gd name="connsiteX11" fmla="*/ 895 w 10000"/>
              <a:gd name="connsiteY11" fmla="*/ 1733 h 10000"/>
              <a:gd name="connsiteX12" fmla="*/ 627 w 10000"/>
              <a:gd name="connsiteY12" fmla="*/ 1272 h 10000"/>
              <a:gd name="connsiteX13" fmla="*/ 840 w 10000"/>
              <a:gd name="connsiteY13" fmla="*/ 1011 h 10000"/>
              <a:gd name="connsiteX14" fmla="*/ 470 w 10000"/>
              <a:gd name="connsiteY14" fmla="*/ 662 h 10000"/>
              <a:gd name="connsiteX15" fmla="*/ 568 w 10000"/>
              <a:gd name="connsiteY15" fmla="*/ 368 h 10000"/>
              <a:gd name="connsiteX16" fmla="*/ 1070 w 10000"/>
              <a:gd name="connsiteY16" fmla="*/ 35 h 10000"/>
              <a:gd name="connsiteX17" fmla="*/ 1341 w 10000"/>
              <a:gd name="connsiteY17" fmla="*/ 0 h 10000"/>
              <a:gd name="connsiteX18" fmla="*/ 1669 w 10000"/>
              <a:gd name="connsiteY18" fmla="*/ 71 h 10000"/>
              <a:gd name="connsiteX19" fmla="*/ 1386 w 10000"/>
              <a:gd name="connsiteY19" fmla="*/ 145 h 10000"/>
              <a:gd name="connsiteX20" fmla="*/ 1622 w 10000"/>
              <a:gd name="connsiteY20" fmla="*/ 272 h 10000"/>
              <a:gd name="connsiteX21" fmla="*/ 2392 w 10000"/>
              <a:gd name="connsiteY21" fmla="*/ 310 h 10000"/>
              <a:gd name="connsiteX22" fmla="*/ 3805 w 10000"/>
              <a:gd name="connsiteY22" fmla="*/ 997 h 10000"/>
              <a:gd name="connsiteX23" fmla="*/ 3823 w 10000"/>
              <a:gd name="connsiteY23" fmla="*/ 1324 h 10000"/>
              <a:gd name="connsiteX24" fmla="*/ 3229 w 10000"/>
              <a:gd name="connsiteY24" fmla="*/ 1640 h 10000"/>
              <a:gd name="connsiteX25" fmla="*/ 1341 w 10000"/>
              <a:gd name="connsiteY25" fmla="*/ 1215 h 10000"/>
              <a:gd name="connsiteX26" fmla="*/ 2118 w 10000"/>
              <a:gd name="connsiteY26" fmla="*/ 1712 h 10000"/>
              <a:gd name="connsiteX27" fmla="*/ 2101 w 10000"/>
              <a:gd name="connsiteY27" fmla="*/ 2281 h 10000"/>
              <a:gd name="connsiteX28" fmla="*/ 2839 w 10000"/>
              <a:gd name="connsiteY28" fmla="*/ 2562 h 10000"/>
              <a:gd name="connsiteX29" fmla="*/ 3052 w 10000"/>
              <a:gd name="connsiteY29" fmla="*/ 2525 h 10000"/>
              <a:gd name="connsiteX30" fmla="*/ 2941 w 10000"/>
              <a:gd name="connsiteY30" fmla="*/ 2281 h 10000"/>
              <a:gd name="connsiteX31" fmla="*/ 2590 w 10000"/>
              <a:gd name="connsiteY31" fmla="*/ 2194 h 10000"/>
              <a:gd name="connsiteX32" fmla="*/ 2686 w 10000"/>
              <a:gd name="connsiteY32" fmla="*/ 1988 h 10000"/>
              <a:gd name="connsiteX33" fmla="*/ 3014 w 10000"/>
              <a:gd name="connsiteY33" fmla="*/ 2213 h 10000"/>
              <a:gd name="connsiteX34" fmla="*/ 3758 w 10000"/>
              <a:gd name="connsiteY34" fmla="*/ 2281 h 10000"/>
              <a:gd name="connsiteX35" fmla="*/ 3445 w 10000"/>
              <a:gd name="connsiteY35" fmla="*/ 1823 h 10000"/>
              <a:gd name="connsiteX36" fmla="*/ 4132 w 10000"/>
              <a:gd name="connsiteY36" fmla="*/ 1454 h 10000"/>
              <a:gd name="connsiteX37" fmla="*/ 4617 w 10000"/>
              <a:gd name="connsiteY37" fmla="*/ 1712 h 10000"/>
              <a:gd name="connsiteX38" fmla="*/ 4588 w 10000"/>
              <a:gd name="connsiteY38" fmla="*/ 701 h 10000"/>
              <a:gd name="connsiteX39" fmla="*/ 4404 w 10000"/>
              <a:gd name="connsiteY39" fmla="*/ 534 h 10000"/>
              <a:gd name="connsiteX40" fmla="*/ 5210 w 10000"/>
              <a:gd name="connsiteY40" fmla="*/ 773 h 10000"/>
              <a:gd name="connsiteX41" fmla="*/ 5281 w 10000"/>
              <a:gd name="connsiteY41" fmla="*/ 881 h 10000"/>
              <a:gd name="connsiteX42" fmla="*/ 4820 w 10000"/>
              <a:gd name="connsiteY42" fmla="*/ 1067 h 10000"/>
              <a:gd name="connsiteX43" fmla="*/ 5281 w 10000"/>
              <a:gd name="connsiteY43" fmla="*/ 1399 h 10000"/>
              <a:gd name="connsiteX44" fmla="*/ 5643 w 10000"/>
              <a:gd name="connsiteY44" fmla="*/ 1011 h 10000"/>
              <a:gd name="connsiteX45" fmla="*/ 7164 w 10000"/>
              <a:gd name="connsiteY45" fmla="*/ 404 h 10000"/>
              <a:gd name="connsiteX46" fmla="*/ 7406 w 10000"/>
              <a:gd name="connsiteY46" fmla="*/ 384 h 10000"/>
              <a:gd name="connsiteX47" fmla="*/ 7164 w 10000"/>
              <a:gd name="connsiteY47" fmla="*/ 475 h 10000"/>
              <a:gd name="connsiteX48" fmla="*/ 7908 w 10000"/>
              <a:gd name="connsiteY48" fmla="*/ 2968 h 10000"/>
              <a:gd name="connsiteX49" fmla="*/ 8897 w 10000"/>
              <a:gd name="connsiteY49" fmla="*/ 126 h 10000"/>
              <a:gd name="connsiteX50" fmla="*/ 10000 w 10000"/>
              <a:gd name="connsiteY50" fmla="*/ 6029 h 10000"/>
              <a:gd name="connsiteX51" fmla="*/ 9385 w 10000"/>
              <a:gd name="connsiteY51" fmla="*/ 5734 h 10000"/>
              <a:gd name="connsiteX52" fmla="*/ 8783 w 10000"/>
              <a:gd name="connsiteY52" fmla="*/ 5960 h 10000"/>
              <a:gd name="connsiteX53" fmla="*/ 8635 w 10000"/>
              <a:gd name="connsiteY53" fmla="*/ 5883 h 10000"/>
              <a:gd name="connsiteX54" fmla="*/ 8059 w 10000"/>
              <a:gd name="connsiteY54" fmla="*/ 2985 h 10000"/>
              <a:gd name="connsiteX55" fmla="*/ 8337 w 10000"/>
              <a:gd name="connsiteY55" fmla="*/ 6069 h 10000"/>
              <a:gd name="connsiteX56" fmla="*/ 7778 w 10000"/>
              <a:gd name="connsiteY56" fmla="*/ 6142 h 10000"/>
              <a:gd name="connsiteX57" fmla="*/ 7572 w 10000"/>
              <a:gd name="connsiteY57" fmla="*/ 6069 h 10000"/>
              <a:gd name="connsiteX58" fmla="*/ 7513 w 10000"/>
              <a:gd name="connsiteY58" fmla="*/ 6142 h 10000"/>
              <a:gd name="connsiteX59" fmla="*/ 7813 w 10000"/>
              <a:gd name="connsiteY59" fmla="*/ 6421 h 10000"/>
              <a:gd name="connsiteX60" fmla="*/ 7607 w 10000"/>
              <a:gd name="connsiteY60" fmla="*/ 6586 h 10000"/>
              <a:gd name="connsiteX61" fmla="*/ 7624 w 10000"/>
              <a:gd name="connsiteY61" fmla="*/ 6825 h 10000"/>
              <a:gd name="connsiteX62" fmla="*/ 7941 w 10000"/>
              <a:gd name="connsiteY62" fmla="*/ 6844 h 10000"/>
              <a:gd name="connsiteX63" fmla="*/ 8069 w 10000"/>
              <a:gd name="connsiteY63" fmla="*/ 7068 h 10000"/>
              <a:gd name="connsiteX64" fmla="*/ 7997 w 10000"/>
              <a:gd name="connsiteY64" fmla="*/ 7230 h 10000"/>
              <a:gd name="connsiteX65" fmla="*/ 7778 w 10000"/>
              <a:gd name="connsiteY65" fmla="*/ 7120 h 10000"/>
              <a:gd name="connsiteX66" fmla="*/ 7572 w 10000"/>
              <a:gd name="connsiteY66" fmla="*/ 7211 h 10000"/>
              <a:gd name="connsiteX67" fmla="*/ 7406 w 10000"/>
              <a:gd name="connsiteY67" fmla="*/ 7120 h 10000"/>
              <a:gd name="connsiteX68" fmla="*/ 7319 w 10000"/>
              <a:gd name="connsiteY68" fmla="*/ 6972 h 10000"/>
              <a:gd name="connsiteX69" fmla="*/ 7114 w 10000"/>
              <a:gd name="connsiteY69" fmla="*/ 7068 h 10000"/>
              <a:gd name="connsiteX70" fmla="*/ 6927 w 10000"/>
              <a:gd name="connsiteY70" fmla="*/ 6972 h 10000"/>
              <a:gd name="connsiteX71" fmla="*/ 6770 w 10000"/>
              <a:gd name="connsiteY71" fmla="*/ 7120 h 10000"/>
              <a:gd name="connsiteX72" fmla="*/ 6527 w 10000"/>
              <a:gd name="connsiteY72" fmla="*/ 7137 h 10000"/>
              <a:gd name="connsiteX73" fmla="*/ 6364 w 10000"/>
              <a:gd name="connsiteY73" fmla="*/ 6972 h 10000"/>
              <a:gd name="connsiteX74" fmla="*/ 5513 w 10000"/>
              <a:gd name="connsiteY74" fmla="*/ 6917 h 10000"/>
              <a:gd name="connsiteX75" fmla="*/ 5410 w 10000"/>
              <a:gd name="connsiteY75" fmla="*/ 7010 h 10000"/>
              <a:gd name="connsiteX76" fmla="*/ 5332 w 10000"/>
              <a:gd name="connsiteY76" fmla="*/ 7010 h 10000"/>
              <a:gd name="connsiteX77" fmla="*/ 5186 w 10000"/>
              <a:gd name="connsiteY77" fmla="*/ 7195 h 10000"/>
              <a:gd name="connsiteX78" fmla="*/ 5210 w 10000"/>
              <a:gd name="connsiteY78" fmla="*/ 7379 h 10000"/>
              <a:gd name="connsiteX79" fmla="*/ 5117 w 10000"/>
              <a:gd name="connsiteY79" fmla="*/ 7379 h 10000"/>
              <a:gd name="connsiteX80" fmla="*/ 5043 w 10000"/>
              <a:gd name="connsiteY80" fmla="*/ 7230 h 10000"/>
              <a:gd name="connsiteX81" fmla="*/ 4924 w 10000"/>
              <a:gd name="connsiteY81" fmla="*/ 7250 h 10000"/>
              <a:gd name="connsiteX82" fmla="*/ 4888 w 10000"/>
              <a:gd name="connsiteY82" fmla="*/ 7785 h 10000"/>
              <a:gd name="connsiteX83" fmla="*/ 5022 w 10000"/>
              <a:gd name="connsiteY83" fmla="*/ 7951 h 10000"/>
              <a:gd name="connsiteX84" fmla="*/ 5022 w 10000"/>
              <a:gd name="connsiteY84" fmla="*/ 8099 h 10000"/>
              <a:gd name="connsiteX85" fmla="*/ 5153 w 10000"/>
              <a:gd name="connsiteY85" fmla="*/ 8080 h 10000"/>
              <a:gd name="connsiteX86" fmla="*/ 5332 w 10000"/>
              <a:gd name="connsiteY86" fmla="*/ 8004 h 10000"/>
              <a:gd name="connsiteX87" fmla="*/ 5494 w 10000"/>
              <a:gd name="connsiteY87" fmla="*/ 8246 h 10000"/>
              <a:gd name="connsiteX88" fmla="*/ 5607 w 10000"/>
              <a:gd name="connsiteY88" fmla="*/ 8395 h 10000"/>
              <a:gd name="connsiteX89" fmla="*/ 5722 w 10000"/>
              <a:gd name="connsiteY89" fmla="*/ 8597 h 10000"/>
              <a:gd name="connsiteX90" fmla="*/ 5925 w 10000"/>
              <a:gd name="connsiteY90" fmla="*/ 8632 h 10000"/>
              <a:gd name="connsiteX91" fmla="*/ 5666 w 10000"/>
              <a:gd name="connsiteY91" fmla="*/ 8801 h 10000"/>
              <a:gd name="connsiteX92" fmla="*/ 5494 w 10000"/>
              <a:gd name="connsiteY92" fmla="*/ 8653 h 10000"/>
              <a:gd name="connsiteX93" fmla="*/ 5308 w 10000"/>
              <a:gd name="connsiteY93" fmla="*/ 9261 h 10000"/>
              <a:gd name="connsiteX94" fmla="*/ 5528 w 10000"/>
              <a:gd name="connsiteY94" fmla="*/ 9411 h 10000"/>
              <a:gd name="connsiteX95" fmla="*/ 5722 w 10000"/>
              <a:gd name="connsiteY95" fmla="*/ 10000 h 10000"/>
              <a:gd name="connsiteX96" fmla="*/ 5550 w 10000"/>
              <a:gd name="connsiteY96" fmla="*/ 9889 h 10000"/>
              <a:gd name="connsiteX97" fmla="*/ 5371 w 10000"/>
              <a:gd name="connsiteY97" fmla="*/ 9834 h 10000"/>
              <a:gd name="connsiteX98" fmla="*/ 5153 w 10000"/>
              <a:gd name="connsiteY98" fmla="*/ 9798 h 10000"/>
              <a:gd name="connsiteX99" fmla="*/ 5022 w 10000"/>
              <a:gd name="connsiteY99" fmla="*/ 9740 h 10000"/>
              <a:gd name="connsiteX100" fmla="*/ 4868 w 10000"/>
              <a:gd name="connsiteY100" fmla="*/ 9704 h 10000"/>
              <a:gd name="connsiteX101" fmla="*/ 4747 w 10000"/>
              <a:gd name="connsiteY101" fmla="*/ 9503 h 10000"/>
              <a:gd name="connsiteX102" fmla="*/ 4477 w 10000"/>
              <a:gd name="connsiteY102" fmla="*/ 9632 h 10000"/>
              <a:gd name="connsiteX103" fmla="*/ 4221 w 10000"/>
              <a:gd name="connsiteY103" fmla="*/ 9615 h 10000"/>
              <a:gd name="connsiteX104" fmla="*/ 4060 w 10000"/>
              <a:gd name="connsiteY104" fmla="*/ 9447 h 10000"/>
              <a:gd name="connsiteX105" fmla="*/ 3642 w 10000"/>
              <a:gd name="connsiteY105" fmla="*/ 9278 h 10000"/>
              <a:gd name="connsiteX106" fmla="*/ 3207 w 10000"/>
              <a:gd name="connsiteY106" fmla="*/ 9298 h 10000"/>
              <a:gd name="connsiteX107" fmla="*/ 2759 w 10000"/>
              <a:gd name="connsiteY107" fmla="*/ 9022 h 10000"/>
              <a:gd name="connsiteX108" fmla="*/ 3122 w 10000"/>
              <a:gd name="connsiteY108" fmla="*/ 8744 h 10000"/>
              <a:gd name="connsiteX109" fmla="*/ 3158 w 10000"/>
              <a:gd name="connsiteY109" fmla="*/ 8523 h 10000"/>
              <a:gd name="connsiteX110" fmla="*/ 3158 w 10000"/>
              <a:gd name="connsiteY110" fmla="*/ 8282 h 10000"/>
              <a:gd name="connsiteX111" fmla="*/ 3172 w 10000"/>
              <a:gd name="connsiteY111" fmla="*/ 8117 h 10000"/>
              <a:gd name="connsiteX112" fmla="*/ 3415 w 10000"/>
              <a:gd name="connsiteY112" fmla="*/ 8041 h 10000"/>
              <a:gd name="connsiteX113" fmla="*/ 3288 w 10000"/>
              <a:gd name="connsiteY113" fmla="*/ 7693 h 10000"/>
              <a:gd name="connsiteX114" fmla="*/ 3014 w 10000"/>
              <a:gd name="connsiteY114" fmla="*/ 7605 h 10000"/>
              <a:gd name="connsiteX115" fmla="*/ 2888 w 10000"/>
              <a:gd name="connsiteY115" fmla="*/ 7545 h 10000"/>
              <a:gd name="connsiteX116" fmla="*/ 2700 w 10000"/>
              <a:gd name="connsiteY116" fmla="*/ 7605 h 10000"/>
              <a:gd name="connsiteX117" fmla="*/ 2297 w 10000"/>
              <a:gd name="connsiteY117" fmla="*/ 7509 h 10000"/>
              <a:gd name="connsiteX118" fmla="*/ 1983 w 10000"/>
              <a:gd name="connsiteY118" fmla="*/ 7158 h 10000"/>
              <a:gd name="connsiteX119" fmla="*/ 1728 w 10000"/>
              <a:gd name="connsiteY119" fmla="*/ 7047 h 10000"/>
              <a:gd name="connsiteX120" fmla="*/ 1622 w 10000"/>
              <a:gd name="connsiteY120" fmla="*/ 6734 h 10000"/>
              <a:gd name="connsiteX121" fmla="*/ 1386 w 10000"/>
              <a:gd name="connsiteY121" fmla="*/ 6699 h 10000"/>
              <a:gd name="connsiteX122" fmla="*/ 1168 w 10000"/>
              <a:gd name="connsiteY122" fmla="*/ 6805 h 10000"/>
              <a:gd name="connsiteX123" fmla="*/ 1041 w 10000"/>
              <a:gd name="connsiteY123" fmla="*/ 6862 h 10000"/>
              <a:gd name="connsiteX124" fmla="*/ 976 w 10000"/>
              <a:gd name="connsiteY124" fmla="*/ 6716 h 10000"/>
              <a:gd name="connsiteX125" fmla="*/ 851 w 10000"/>
              <a:gd name="connsiteY125" fmla="*/ 6586 h 10000"/>
              <a:gd name="connsiteX126" fmla="*/ 1168 w 10000"/>
              <a:gd name="connsiteY126" fmla="*/ 6551 h 10000"/>
              <a:gd name="connsiteX127" fmla="*/ 1144 w 10000"/>
              <a:gd name="connsiteY127" fmla="*/ 6456 h 10000"/>
              <a:gd name="connsiteX128" fmla="*/ 1070 w 10000"/>
              <a:gd name="connsiteY128" fmla="*/ 6402 h 10000"/>
              <a:gd name="connsiteX129" fmla="*/ 976 w 10000"/>
              <a:gd name="connsiteY129" fmla="*/ 6328 h 10000"/>
              <a:gd name="connsiteX130" fmla="*/ 798 w 10000"/>
              <a:gd name="connsiteY130" fmla="*/ 5960 h 10000"/>
              <a:gd name="connsiteX131" fmla="*/ 568 w 10000"/>
              <a:gd name="connsiteY131" fmla="*/ 5757 h 10000"/>
              <a:gd name="connsiteX132" fmla="*/ 333 w 10000"/>
              <a:gd name="connsiteY132" fmla="*/ 5757 h 10000"/>
              <a:gd name="connsiteX133" fmla="*/ 69 w 10000"/>
              <a:gd name="connsiteY133" fmla="*/ 5757 h 10000"/>
              <a:gd name="connsiteX134" fmla="*/ 0 w 10000"/>
              <a:gd name="connsiteY134" fmla="*/ 5479 h 10000"/>
              <a:gd name="connsiteX135" fmla="*/ 147 w 10000"/>
              <a:gd name="connsiteY135" fmla="*/ 5296 h 10000"/>
              <a:gd name="connsiteX136" fmla="*/ 147 w 10000"/>
              <a:gd name="connsiteY136" fmla="*/ 5296 h 10000"/>
              <a:gd name="connsiteX0" fmla="*/ 147 w 10000"/>
              <a:gd name="connsiteY0" fmla="*/ 5296 h 10000"/>
              <a:gd name="connsiteX1" fmla="*/ 258 w 10000"/>
              <a:gd name="connsiteY1" fmla="*/ 4960 h 10000"/>
              <a:gd name="connsiteX2" fmla="*/ 429 w 10000"/>
              <a:gd name="connsiteY2" fmla="*/ 4667 h 10000"/>
              <a:gd name="connsiteX3" fmla="*/ 294 w 10000"/>
              <a:gd name="connsiteY3" fmla="*/ 4316 h 10000"/>
              <a:gd name="connsiteX4" fmla="*/ 294 w 10000"/>
              <a:gd name="connsiteY4" fmla="*/ 4112 h 10000"/>
              <a:gd name="connsiteX5" fmla="*/ 895 w 10000"/>
              <a:gd name="connsiteY5" fmla="*/ 4018 h 10000"/>
              <a:gd name="connsiteX6" fmla="*/ 470 w 10000"/>
              <a:gd name="connsiteY6" fmla="*/ 3910 h 10000"/>
              <a:gd name="connsiteX7" fmla="*/ 475 w 10000"/>
              <a:gd name="connsiteY7" fmla="*/ 3762 h 10000"/>
              <a:gd name="connsiteX8" fmla="*/ 210 w 10000"/>
              <a:gd name="connsiteY8" fmla="*/ 3800 h 10000"/>
              <a:gd name="connsiteX9" fmla="*/ 1224 w 10000"/>
              <a:gd name="connsiteY9" fmla="*/ 2985 h 10000"/>
              <a:gd name="connsiteX10" fmla="*/ 775 w 10000"/>
              <a:gd name="connsiteY10" fmla="*/ 2139 h 10000"/>
              <a:gd name="connsiteX11" fmla="*/ 895 w 10000"/>
              <a:gd name="connsiteY11" fmla="*/ 1733 h 10000"/>
              <a:gd name="connsiteX12" fmla="*/ 627 w 10000"/>
              <a:gd name="connsiteY12" fmla="*/ 1272 h 10000"/>
              <a:gd name="connsiteX13" fmla="*/ 840 w 10000"/>
              <a:gd name="connsiteY13" fmla="*/ 1011 h 10000"/>
              <a:gd name="connsiteX14" fmla="*/ 470 w 10000"/>
              <a:gd name="connsiteY14" fmla="*/ 662 h 10000"/>
              <a:gd name="connsiteX15" fmla="*/ 568 w 10000"/>
              <a:gd name="connsiteY15" fmla="*/ 368 h 10000"/>
              <a:gd name="connsiteX16" fmla="*/ 1070 w 10000"/>
              <a:gd name="connsiteY16" fmla="*/ 35 h 10000"/>
              <a:gd name="connsiteX17" fmla="*/ 1341 w 10000"/>
              <a:gd name="connsiteY17" fmla="*/ 0 h 10000"/>
              <a:gd name="connsiteX18" fmla="*/ 1669 w 10000"/>
              <a:gd name="connsiteY18" fmla="*/ 71 h 10000"/>
              <a:gd name="connsiteX19" fmla="*/ 1386 w 10000"/>
              <a:gd name="connsiteY19" fmla="*/ 145 h 10000"/>
              <a:gd name="connsiteX20" fmla="*/ 1622 w 10000"/>
              <a:gd name="connsiteY20" fmla="*/ 272 h 10000"/>
              <a:gd name="connsiteX21" fmla="*/ 2392 w 10000"/>
              <a:gd name="connsiteY21" fmla="*/ 310 h 10000"/>
              <a:gd name="connsiteX22" fmla="*/ 3805 w 10000"/>
              <a:gd name="connsiteY22" fmla="*/ 997 h 10000"/>
              <a:gd name="connsiteX23" fmla="*/ 3823 w 10000"/>
              <a:gd name="connsiteY23" fmla="*/ 1324 h 10000"/>
              <a:gd name="connsiteX24" fmla="*/ 3229 w 10000"/>
              <a:gd name="connsiteY24" fmla="*/ 1640 h 10000"/>
              <a:gd name="connsiteX25" fmla="*/ 1341 w 10000"/>
              <a:gd name="connsiteY25" fmla="*/ 1215 h 10000"/>
              <a:gd name="connsiteX26" fmla="*/ 2118 w 10000"/>
              <a:gd name="connsiteY26" fmla="*/ 1712 h 10000"/>
              <a:gd name="connsiteX27" fmla="*/ 2101 w 10000"/>
              <a:gd name="connsiteY27" fmla="*/ 2281 h 10000"/>
              <a:gd name="connsiteX28" fmla="*/ 2839 w 10000"/>
              <a:gd name="connsiteY28" fmla="*/ 2562 h 10000"/>
              <a:gd name="connsiteX29" fmla="*/ 3052 w 10000"/>
              <a:gd name="connsiteY29" fmla="*/ 2525 h 10000"/>
              <a:gd name="connsiteX30" fmla="*/ 2941 w 10000"/>
              <a:gd name="connsiteY30" fmla="*/ 2281 h 10000"/>
              <a:gd name="connsiteX31" fmla="*/ 2590 w 10000"/>
              <a:gd name="connsiteY31" fmla="*/ 2194 h 10000"/>
              <a:gd name="connsiteX32" fmla="*/ 2686 w 10000"/>
              <a:gd name="connsiteY32" fmla="*/ 1988 h 10000"/>
              <a:gd name="connsiteX33" fmla="*/ 3014 w 10000"/>
              <a:gd name="connsiteY33" fmla="*/ 2213 h 10000"/>
              <a:gd name="connsiteX34" fmla="*/ 3758 w 10000"/>
              <a:gd name="connsiteY34" fmla="*/ 2281 h 10000"/>
              <a:gd name="connsiteX35" fmla="*/ 3445 w 10000"/>
              <a:gd name="connsiteY35" fmla="*/ 1823 h 10000"/>
              <a:gd name="connsiteX36" fmla="*/ 4132 w 10000"/>
              <a:gd name="connsiteY36" fmla="*/ 1454 h 10000"/>
              <a:gd name="connsiteX37" fmla="*/ 4617 w 10000"/>
              <a:gd name="connsiteY37" fmla="*/ 1712 h 10000"/>
              <a:gd name="connsiteX38" fmla="*/ 4588 w 10000"/>
              <a:gd name="connsiteY38" fmla="*/ 701 h 10000"/>
              <a:gd name="connsiteX39" fmla="*/ 4404 w 10000"/>
              <a:gd name="connsiteY39" fmla="*/ 534 h 10000"/>
              <a:gd name="connsiteX40" fmla="*/ 5210 w 10000"/>
              <a:gd name="connsiteY40" fmla="*/ 773 h 10000"/>
              <a:gd name="connsiteX41" fmla="*/ 5281 w 10000"/>
              <a:gd name="connsiteY41" fmla="*/ 881 h 10000"/>
              <a:gd name="connsiteX42" fmla="*/ 4820 w 10000"/>
              <a:gd name="connsiteY42" fmla="*/ 1067 h 10000"/>
              <a:gd name="connsiteX43" fmla="*/ 5281 w 10000"/>
              <a:gd name="connsiteY43" fmla="*/ 1399 h 10000"/>
              <a:gd name="connsiteX44" fmla="*/ 5643 w 10000"/>
              <a:gd name="connsiteY44" fmla="*/ 1011 h 10000"/>
              <a:gd name="connsiteX45" fmla="*/ 7164 w 10000"/>
              <a:gd name="connsiteY45" fmla="*/ 404 h 10000"/>
              <a:gd name="connsiteX46" fmla="*/ 7406 w 10000"/>
              <a:gd name="connsiteY46" fmla="*/ 384 h 10000"/>
              <a:gd name="connsiteX47" fmla="*/ 7164 w 10000"/>
              <a:gd name="connsiteY47" fmla="*/ 475 h 10000"/>
              <a:gd name="connsiteX48" fmla="*/ 7908 w 10000"/>
              <a:gd name="connsiteY48" fmla="*/ 2968 h 10000"/>
              <a:gd name="connsiteX49" fmla="*/ 10000 w 10000"/>
              <a:gd name="connsiteY49" fmla="*/ 6029 h 10000"/>
              <a:gd name="connsiteX50" fmla="*/ 9385 w 10000"/>
              <a:gd name="connsiteY50" fmla="*/ 5734 h 10000"/>
              <a:gd name="connsiteX51" fmla="*/ 8783 w 10000"/>
              <a:gd name="connsiteY51" fmla="*/ 5960 h 10000"/>
              <a:gd name="connsiteX52" fmla="*/ 8635 w 10000"/>
              <a:gd name="connsiteY52" fmla="*/ 5883 h 10000"/>
              <a:gd name="connsiteX53" fmla="*/ 8059 w 10000"/>
              <a:gd name="connsiteY53" fmla="*/ 2985 h 10000"/>
              <a:gd name="connsiteX54" fmla="*/ 8337 w 10000"/>
              <a:gd name="connsiteY54" fmla="*/ 6069 h 10000"/>
              <a:gd name="connsiteX55" fmla="*/ 7778 w 10000"/>
              <a:gd name="connsiteY55" fmla="*/ 6142 h 10000"/>
              <a:gd name="connsiteX56" fmla="*/ 7572 w 10000"/>
              <a:gd name="connsiteY56" fmla="*/ 6069 h 10000"/>
              <a:gd name="connsiteX57" fmla="*/ 7513 w 10000"/>
              <a:gd name="connsiteY57" fmla="*/ 6142 h 10000"/>
              <a:gd name="connsiteX58" fmla="*/ 7813 w 10000"/>
              <a:gd name="connsiteY58" fmla="*/ 6421 h 10000"/>
              <a:gd name="connsiteX59" fmla="*/ 7607 w 10000"/>
              <a:gd name="connsiteY59" fmla="*/ 6586 h 10000"/>
              <a:gd name="connsiteX60" fmla="*/ 7624 w 10000"/>
              <a:gd name="connsiteY60" fmla="*/ 6825 h 10000"/>
              <a:gd name="connsiteX61" fmla="*/ 7941 w 10000"/>
              <a:gd name="connsiteY61" fmla="*/ 6844 h 10000"/>
              <a:gd name="connsiteX62" fmla="*/ 8069 w 10000"/>
              <a:gd name="connsiteY62" fmla="*/ 7068 h 10000"/>
              <a:gd name="connsiteX63" fmla="*/ 7997 w 10000"/>
              <a:gd name="connsiteY63" fmla="*/ 7230 h 10000"/>
              <a:gd name="connsiteX64" fmla="*/ 7778 w 10000"/>
              <a:gd name="connsiteY64" fmla="*/ 7120 h 10000"/>
              <a:gd name="connsiteX65" fmla="*/ 7572 w 10000"/>
              <a:gd name="connsiteY65" fmla="*/ 7211 h 10000"/>
              <a:gd name="connsiteX66" fmla="*/ 7406 w 10000"/>
              <a:gd name="connsiteY66" fmla="*/ 7120 h 10000"/>
              <a:gd name="connsiteX67" fmla="*/ 7319 w 10000"/>
              <a:gd name="connsiteY67" fmla="*/ 6972 h 10000"/>
              <a:gd name="connsiteX68" fmla="*/ 7114 w 10000"/>
              <a:gd name="connsiteY68" fmla="*/ 7068 h 10000"/>
              <a:gd name="connsiteX69" fmla="*/ 6927 w 10000"/>
              <a:gd name="connsiteY69" fmla="*/ 6972 h 10000"/>
              <a:gd name="connsiteX70" fmla="*/ 6770 w 10000"/>
              <a:gd name="connsiteY70" fmla="*/ 7120 h 10000"/>
              <a:gd name="connsiteX71" fmla="*/ 6527 w 10000"/>
              <a:gd name="connsiteY71" fmla="*/ 7137 h 10000"/>
              <a:gd name="connsiteX72" fmla="*/ 6364 w 10000"/>
              <a:gd name="connsiteY72" fmla="*/ 6972 h 10000"/>
              <a:gd name="connsiteX73" fmla="*/ 5513 w 10000"/>
              <a:gd name="connsiteY73" fmla="*/ 6917 h 10000"/>
              <a:gd name="connsiteX74" fmla="*/ 5410 w 10000"/>
              <a:gd name="connsiteY74" fmla="*/ 7010 h 10000"/>
              <a:gd name="connsiteX75" fmla="*/ 5332 w 10000"/>
              <a:gd name="connsiteY75" fmla="*/ 7010 h 10000"/>
              <a:gd name="connsiteX76" fmla="*/ 5186 w 10000"/>
              <a:gd name="connsiteY76" fmla="*/ 7195 h 10000"/>
              <a:gd name="connsiteX77" fmla="*/ 5210 w 10000"/>
              <a:gd name="connsiteY77" fmla="*/ 7379 h 10000"/>
              <a:gd name="connsiteX78" fmla="*/ 5117 w 10000"/>
              <a:gd name="connsiteY78" fmla="*/ 7379 h 10000"/>
              <a:gd name="connsiteX79" fmla="*/ 5043 w 10000"/>
              <a:gd name="connsiteY79" fmla="*/ 7230 h 10000"/>
              <a:gd name="connsiteX80" fmla="*/ 4924 w 10000"/>
              <a:gd name="connsiteY80" fmla="*/ 7250 h 10000"/>
              <a:gd name="connsiteX81" fmla="*/ 4888 w 10000"/>
              <a:gd name="connsiteY81" fmla="*/ 7785 h 10000"/>
              <a:gd name="connsiteX82" fmla="*/ 5022 w 10000"/>
              <a:gd name="connsiteY82" fmla="*/ 7951 h 10000"/>
              <a:gd name="connsiteX83" fmla="*/ 5022 w 10000"/>
              <a:gd name="connsiteY83" fmla="*/ 8099 h 10000"/>
              <a:gd name="connsiteX84" fmla="*/ 5153 w 10000"/>
              <a:gd name="connsiteY84" fmla="*/ 8080 h 10000"/>
              <a:gd name="connsiteX85" fmla="*/ 5332 w 10000"/>
              <a:gd name="connsiteY85" fmla="*/ 8004 h 10000"/>
              <a:gd name="connsiteX86" fmla="*/ 5494 w 10000"/>
              <a:gd name="connsiteY86" fmla="*/ 8246 h 10000"/>
              <a:gd name="connsiteX87" fmla="*/ 5607 w 10000"/>
              <a:gd name="connsiteY87" fmla="*/ 8395 h 10000"/>
              <a:gd name="connsiteX88" fmla="*/ 5722 w 10000"/>
              <a:gd name="connsiteY88" fmla="*/ 8597 h 10000"/>
              <a:gd name="connsiteX89" fmla="*/ 5925 w 10000"/>
              <a:gd name="connsiteY89" fmla="*/ 8632 h 10000"/>
              <a:gd name="connsiteX90" fmla="*/ 5666 w 10000"/>
              <a:gd name="connsiteY90" fmla="*/ 8801 h 10000"/>
              <a:gd name="connsiteX91" fmla="*/ 5494 w 10000"/>
              <a:gd name="connsiteY91" fmla="*/ 8653 h 10000"/>
              <a:gd name="connsiteX92" fmla="*/ 5308 w 10000"/>
              <a:gd name="connsiteY92" fmla="*/ 9261 h 10000"/>
              <a:gd name="connsiteX93" fmla="*/ 5528 w 10000"/>
              <a:gd name="connsiteY93" fmla="*/ 9411 h 10000"/>
              <a:gd name="connsiteX94" fmla="*/ 5722 w 10000"/>
              <a:gd name="connsiteY94" fmla="*/ 10000 h 10000"/>
              <a:gd name="connsiteX95" fmla="*/ 5550 w 10000"/>
              <a:gd name="connsiteY95" fmla="*/ 9889 h 10000"/>
              <a:gd name="connsiteX96" fmla="*/ 5371 w 10000"/>
              <a:gd name="connsiteY96" fmla="*/ 9834 h 10000"/>
              <a:gd name="connsiteX97" fmla="*/ 5153 w 10000"/>
              <a:gd name="connsiteY97" fmla="*/ 9798 h 10000"/>
              <a:gd name="connsiteX98" fmla="*/ 5022 w 10000"/>
              <a:gd name="connsiteY98" fmla="*/ 9740 h 10000"/>
              <a:gd name="connsiteX99" fmla="*/ 4868 w 10000"/>
              <a:gd name="connsiteY99" fmla="*/ 9704 h 10000"/>
              <a:gd name="connsiteX100" fmla="*/ 4747 w 10000"/>
              <a:gd name="connsiteY100" fmla="*/ 9503 h 10000"/>
              <a:gd name="connsiteX101" fmla="*/ 4477 w 10000"/>
              <a:gd name="connsiteY101" fmla="*/ 9632 h 10000"/>
              <a:gd name="connsiteX102" fmla="*/ 4221 w 10000"/>
              <a:gd name="connsiteY102" fmla="*/ 9615 h 10000"/>
              <a:gd name="connsiteX103" fmla="*/ 4060 w 10000"/>
              <a:gd name="connsiteY103" fmla="*/ 9447 h 10000"/>
              <a:gd name="connsiteX104" fmla="*/ 3642 w 10000"/>
              <a:gd name="connsiteY104" fmla="*/ 9278 h 10000"/>
              <a:gd name="connsiteX105" fmla="*/ 3207 w 10000"/>
              <a:gd name="connsiteY105" fmla="*/ 9298 h 10000"/>
              <a:gd name="connsiteX106" fmla="*/ 2759 w 10000"/>
              <a:gd name="connsiteY106" fmla="*/ 9022 h 10000"/>
              <a:gd name="connsiteX107" fmla="*/ 3122 w 10000"/>
              <a:gd name="connsiteY107" fmla="*/ 8744 h 10000"/>
              <a:gd name="connsiteX108" fmla="*/ 3158 w 10000"/>
              <a:gd name="connsiteY108" fmla="*/ 8523 h 10000"/>
              <a:gd name="connsiteX109" fmla="*/ 3158 w 10000"/>
              <a:gd name="connsiteY109" fmla="*/ 8282 h 10000"/>
              <a:gd name="connsiteX110" fmla="*/ 3172 w 10000"/>
              <a:gd name="connsiteY110" fmla="*/ 8117 h 10000"/>
              <a:gd name="connsiteX111" fmla="*/ 3415 w 10000"/>
              <a:gd name="connsiteY111" fmla="*/ 8041 h 10000"/>
              <a:gd name="connsiteX112" fmla="*/ 3288 w 10000"/>
              <a:gd name="connsiteY112" fmla="*/ 7693 h 10000"/>
              <a:gd name="connsiteX113" fmla="*/ 3014 w 10000"/>
              <a:gd name="connsiteY113" fmla="*/ 7605 h 10000"/>
              <a:gd name="connsiteX114" fmla="*/ 2888 w 10000"/>
              <a:gd name="connsiteY114" fmla="*/ 7545 h 10000"/>
              <a:gd name="connsiteX115" fmla="*/ 2700 w 10000"/>
              <a:gd name="connsiteY115" fmla="*/ 7605 h 10000"/>
              <a:gd name="connsiteX116" fmla="*/ 2297 w 10000"/>
              <a:gd name="connsiteY116" fmla="*/ 7509 h 10000"/>
              <a:gd name="connsiteX117" fmla="*/ 1983 w 10000"/>
              <a:gd name="connsiteY117" fmla="*/ 7158 h 10000"/>
              <a:gd name="connsiteX118" fmla="*/ 1728 w 10000"/>
              <a:gd name="connsiteY118" fmla="*/ 7047 h 10000"/>
              <a:gd name="connsiteX119" fmla="*/ 1622 w 10000"/>
              <a:gd name="connsiteY119" fmla="*/ 6734 h 10000"/>
              <a:gd name="connsiteX120" fmla="*/ 1386 w 10000"/>
              <a:gd name="connsiteY120" fmla="*/ 6699 h 10000"/>
              <a:gd name="connsiteX121" fmla="*/ 1168 w 10000"/>
              <a:gd name="connsiteY121" fmla="*/ 6805 h 10000"/>
              <a:gd name="connsiteX122" fmla="*/ 1041 w 10000"/>
              <a:gd name="connsiteY122" fmla="*/ 6862 h 10000"/>
              <a:gd name="connsiteX123" fmla="*/ 976 w 10000"/>
              <a:gd name="connsiteY123" fmla="*/ 6716 h 10000"/>
              <a:gd name="connsiteX124" fmla="*/ 851 w 10000"/>
              <a:gd name="connsiteY124" fmla="*/ 6586 h 10000"/>
              <a:gd name="connsiteX125" fmla="*/ 1168 w 10000"/>
              <a:gd name="connsiteY125" fmla="*/ 6551 h 10000"/>
              <a:gd name="connsiteX126" fmla="*/ 1144 w 10000"/>
              <a:gd name="connsiteY126" fmla="*/ 6456 h 10000"/>
              <a:gd name="connsiteX127" fmla="*/ 1070 w 10000"/>
              <a:gd name="connsiteY127" fmla="*/ 6402 h 10000"/>
              <a:gd name="connsiteX128" fmla="*/ 976 w 10000"/>
              <a:gd name="connsiteY128" fmla="*/ 6328 h 10000"/>
              <a:gd name="connsiteX129" fmla="*/ 798 w 10000"/>
              <a:gd name="connsiteY129" fmla="*/ 5960 h 10000"/>
              <a:gd name="connsiteX130" fmla="*/ 568 w 10000"/>
              <a:gd name="connsiteY130" fmla="*/ 5757 h 10000"/>
              <a:gd name="connsiteX131" fmla="*/ 333 w 10000"/>
              <a:gd name="connsiteY131" fmla="*/ 5757 h 10000"/>
              <a:gd name="connsiteX132" fmla="*/ 69 w 10000"/>
              <a:gd name="connsiteY132" fmla="*/ 5757 h 10000"/>
              <a:gd name="connsiteX133" fmla="*/ 0 w 10000"/>
              <a:gd name="connsiteY133" fmla="*/ 5479 h 10000"/>
              <a:gd name="connsiteX134" fmla="*/ 147 w 10000"/>
              <a:gd name="connsiteY134" fmla="*/ 5296 h 10000"/>
              <a:gd name="connsiteX135" fmla="*/ 147 w 10000"/>
              <a:gd name="connsiteY135" fmla="*/ 5296 h 10000"/>
              <a:gd name="connsiteX0" fmla="*/ 147 w 9385"/>
              <a:gd name="connsiteY0" fmla="*/ 5296 h 10000"/>
              <a:gd name="connsiteX1" fmla="*/ 258 w 9385"/>
              <a:gd name="connsiteY1" fmla="*/ 4960 h 10000"/>
              <a:gd name="connsiteX2" fmla="*/ 429 w 9385"/>
              <a:gd name="connsiteY2" fmla="*/ 4667 h 10000"/>
              <a:gd name="connsiteX3" fmla="*/ 294 w 9385"/>
              <a:gd name="connsiteY3" fmla="*/ 4316 h 10000"/>
              <a:gd name="connsiteX4" fmla="*/ 294 w 9385"/>
              <a:gd name="connsiteY4" fmla="*/ 4112 h 10000"/>
              <a:gd name="connsiteX5" fmla="*/ 895 w 9385"/>
              <a:gd name="connsiteY5" fmla="*/ 4018 h 10000"/>
              <a:gd name="connsiteX6" fmla="*/ 470 w 9385"/>
              <a:gd name="connsiteY6" fmla="*/ 3910 h 10000"/>
              <a:gd name="connsiteX7" fmla="*/ 475 w 9385"/>
              <a:gd name="connsiteY7" fmla="*/ 3762 h 10000"/>
              <a:gd name="connsiteX8" fmla="*/ 210 w 9385"/>
              <a:gd name="connsiteY8" fmla="*/ 3800 h 10000"/>
              <a:gd name="connsiteX9" fmla="*/ 1224 w 9385"/>
              <a:gd name="connsiteY9" fmla="*/ 2985 h 10000"/>
              <a:gd name="connsiteX10" fmla="*/ 775 w 9385"/>
              <a:gd name="connsiteY10" fmla="*/ 2139 h 10000"/>
              <a:gd name="connsiteX11" fmla="*/ 895 w 9385"/>
              <a:gd name="connsiteY11" fmla="*/ 1733 h 10000"/>
              <a:gd name="connsiteX12" fmla="*/ 627 w 9385"/>
              <a:gd name="connsiteY12" fmla="*/ 1272 h 10000"/>
              <a:gd name="connsiteX13" fmla="*/ 840 w 9385"/>
              <a:gd name="connsiteY13" fmla="*/ 1011 h 10000"/>
              <a:gd name="connsiteX14" fmla="*/ 470 w 9385"/>
              <a:gd name="connsiteY14" fmla="*/ 662 h 10000"/>
              <a:gd name="connsiteX15" fmla="*/ 568 w 9385"/>
              <a:gd name="connsiteY15" fmla="*/ 368 h 10000"/>
              <a:gd name="connsiteX16" fmla="*/ 1070 w 9385"/>
              <a:gd name="connsiteY16" fmla="*/ 35 h 10000"/>
              <a:gd name="connsiteX17" fmla="*/ 1341 w 9385"/>
              <a:gd name="connsiteY17" fmla="*/ 0 h 10000"/>
              <a:gd name="connsiteX18" fmla="*/ 1669 w 9385"/>
              <a:gd name="connsiteY18" fmla="*/ 71 h 10000"/>
              <a:gd name="connsiteX19" fmla="*/ 1386 w 9385"/>
              <a:gd name="connsiteY19" fmla="*/ 145 h 10000"/>
              <a:gd name="connsiteX20" fmla="*/ 1622 w 9385"/>
              <a:gd name="connsiteY20" fmla="*/ 272 h 10000"/>
              <a:gd name="connsiteX21" fmla="*/ 2392 w 9385"/>
              <a:gd name="connsiteY21" fmla="*/ 310 h 10000"/>
              <a:gd name="connsiteX22" fmla="*/ 3805 w 9385"/>
              <a:gd name="connsiteY22" fmla="*/ 997 h 10000"/>
              <a:gd name="connsiteX23" fmla="*/ 3823 w 9385"/>
              <a:gd name="connsiteY23" fmla="*/ 1324 h 10000"/>
              <a:gd name="connsiteX24" fmla="*/ 3229 w 9385"/>
              <a:gd name="connsiteY24" fmla="*/ 1640 h 10000"/>
              <a:gd name="connsiteX25" fmla="*/ 1341 w 9385"/>
              <a:gd name="connsiteY25" fmla="*/ 1215 h 10000"/>
              <a:gd name="connsiteX26" fmla="*/ 2118 w 9385"/>
              <a:gd name="connsiteY26" fmla="*/ 1712 h 10000"/>
              <a:gd name="connsiteX27" fmla="*/ 2101 w 9385"/>
              <a:gd name="connsiteY27" fmla="*/ 2281 h 10000"/>
              <a:gd name="connsiteX28" fmla="*/ 2839 w 9385"/>
              <a:gd name="connsiteY28" fmla="*/ 2562 h 10000"/>
              <a:gd name="connsiteX29" fmla="*/ 3052 w 9385"/>
              <a:gd name="connsiteY29" fmla="*/ 2525 h 10000"/>
              <a:gd name="connsiteX30" fmla="*/ 2941 w 9385"/>
              <a:gd name="connsiteY30" fmla="*/ 2281 h 10000"/>
              <a:gd name="connsiteX31" fmla="*/ 2590 w 9385"/>
              <a:gd name="connsiteY31" fmla="*/ 2194 h 10000"/>
              <a:gd name="connsiteX32" fmla="*/ 2686 w 9385"/>
              <a:gd name="connsiteY32" fmla="*/ 1988 h 10000"/>
              <a:gd name="connsiteX33" fmla="*/ 3014 w 9385"/>
              <a:gd name="connsiteY33" fmla="*/ 2213 h 10000"/>
              <a:gd name="connsiteX34" fmla="*/ 3758 w 9385"/>
              <a:gd name="connsiteY34" fmla="*/ 2281 h 10000"/>
              <a:gd name="connsiteX35" fmla="*/ 3445 w 9385"/>
              <a:gd name="connsiteY35" fmla="*/ 1823 h 10000"/>
              <a:gd name="connsiteX36" fmla="*/ 4132 w 9385"/>
              <a:gd name="connsiteY36" fmla="*/ 1454 h 10000"/>
              <a:gd name="connsiteX37" fmla="*/ 4617 w 9385"/>
              <a:gd name="connsiteY37" fmla="*/ 1712 h 10000"/>
              <a:gd name="connsiteX38" fmla="*/ 4588 w 9385"/>
              <a:gd name="connsiteY38" fmla="*/ 701 h 10000"/>
              <a:gd name="connsiteX39" fmla="*/ 4404 w 9385"/>
              <a:gd name="connsiteY39" fmla="*/ 534 h 10000"/>
              <a:gd name="connsiteX40" fmla="*/ 5210 w 9385"/>
              <a:gd name="connsiteY40" fmla="*/ 773 h 10000"/>
              <a:gd name="connsiteX41" fmla="*/ 5281 w 9385"/>
              <a:gd name="connsiteY41" fmla="*/ 881 h 10000"/>
              <a:gd name="connsiteX42" fmla="*/ 4820 w 9385"/>
              <a:gd name="connsiteY42" fmla="*/ 1067 h 10000"/>
              <a:gd name="connsiteX43" fmla="*/ 5281 w 9385"/>
              <a:gd name="connsiteY43" fmla="*/ 1399 h 10000"/>
              <a:gd name="connsiteX44" fmla="*/ 5643 w 9385"/>
              <a:gd name="connsiteY44" fmla="*/ 1011 h 10000"/>
              <a:gd name="connsiteX45" fmla="*/ 7164 w 9385"/>
              <a:gd name="connsiteY45" fmla="*/ 404 h 10000"/>
              <a:gd name="connsiteX46" fmla="*/ 7406 w 9385"/>
              <a:gd name="connsiteY46" fmla="*/ 384 h 10000"/>
              <a:gd name="connsiteX47" fmla="*/ 7164 w 9385"/>
              <a:gd name="connsiteY47" fmla="*/ 475 h 10000"/>
              <a:gd name="connsiteX48" fmla="*/ 7908 w 9385"/>
              <a:gd name="connsiteY48" fmla="*/ 2968 h 10000"/>
              <a:gd name="connsiteX49" fmla="*/ 9385 w 9385"/>
              <a:gd name="connsiteY49" fmla="*/ 5734 h 10000"/>
              <a:gd name="connsiteX50" fmla="*/ 8783 w 9385"/>
              <a:gd name="connsiteY50" fmla="*/ 5960 h 10000"/>
              <a:gd name="connsiteX51" fmla="*/ 8635 w 9385"/>
              <a:gd name="connsiteY51" fmla="*/ 5883 h 10000"/>
              <a:gd name="connsiteX52" fmla="*/ 8059 w 9385"/>
              <a:gd name="connsiteY52" fmla="*/ 2985 h 10000"/>
              <a:gd name="connsiteX53" fmla="*/ 8337 w 9385"/>
              <a:gd name="connsiteY53" fmla="*/ 6069 h 10000"/>
              <a:gd name="connsiteX54" fmla="*/ 7778 w 9385"/>
              <a:gd name="connsiteY54" fmla="*/ 6142 h 10000"/>
              <a:gd name="connsiteX55" fmla="*/ 7572 w 9385"/>
              <a:gd name="connsiteY55" fmla="*/ 6069 h 10000"/>
              <a:gd name="connsiteX56" fmla="*/ 7513 w 9385"/>
              <a:gd name="connsiteY56" fmla="*/ 6142 h 10000"/>
              <a:gd name="connsiteX57" fmla="*/ 7813 w 9385"/>
              <a:gd name="connsiteY57" fmla="*/ 6421 h 10000"/>
              <a:gd name="connsiteX58" fmla="*/ 7607 w 9385"/>
              <a:gd name="connsiteY58" fmla="*/ 6586 h 10000"/>
              <a:gd name="connsiteX59" fmla="*/ 7624 w 9385"/>
              <a:gd name="connsiteY59" fmla="*/ 6825 h 10000"/>
              <a:gd name="connsiteX60" fmla="*/ 7941 w 9385"/>
              <a:gd name="connsiteY60" fmla="*/ 6844 h 10000"/>
              <a:gd name="connsiteX61" fmla="*/ 8069 w 9385"/>
              <a:gd name="connsiteY61" fmla="*/ 7068 h 10000"/>
              <a:gd name="connsiteX62" fmla="*/ 7997 w 9385"/>
              <a:gd name="connsiteY62" fmla="*/ 7230 h 10000"/>
              <a:gd name="connsiteX63" fmla="*/ 7778 w 9385"/>
              <a:gd name="connsiteY63" fmla="*/ 7120 h 10000"/>
              <a:gd name="connsiteX64" fmla="*/ 7572 w 9385"/>
              <a:gd name="connsiteY64" fmla="*/ 7211 h 10000"/>
              <a:gd name="connsiteX65" fmla="*/ 7406 w 9385"/>
              <a:gd name="connsiteY65" fmla="*/ 7120 h 10000"/>
              <a:gd name="connsiteX66" fmla="*/ 7319 w 9385"/>
              <a:gd name="connsiteY66" fmla="*/ 6972 h 10000"/>
              <a:gd name="connsiteX67" fmla="*/ 7114 w 9385"/>
              <a:gd name="connsiteY67" fmla="*/ 7068 h 10000"/>
              <a:gd name="connsiteX68" fmla="*/ 6927 w 9385"/>
              <a:gd name="connsiteY68" fmla="*/ 6972 h 10000"/>
              <a:gd name="connsiteX69" fmla="*/ 6770 w 9385"/>
              <a:gd name="connsiteY69" fmla="*/ 7120 h 10000"/>
              <a:gd name="connsiteX70" fmla="*/ 6527 w 9385"/>
              <a:gd name="connsiteY70" fmla="*/ 7137 h 10000"/>
              <a:gd name="connsiteX71" fmla="*/ 6364 w 9385"/>
              <a:gd name="connsiteY71" fmla="*/ 6972 h 10000"/>
              <a:gd name="connsiteX72" fmla="*/ 5513 w 9385"/>
              <a:gd name="connsiteY72" fmla="*/ 6917 h 10000"/>
              <a:gd name="connsiteX73" fmla="*/ 5410 w 9385"/>
              <a:gd name="connsiteY73" fmla="*/ 7010 h 10000"/>
              <a:gd name="connsiteX74" fmla="*/ 5332 w 9385"/>
              <a:gd name="connsiteY74" fmla="*/ 7010 h 10000"/>
              <a:gd name="connsiteX75" fmla="*/ 5186 w 9385"/>
              <a:gd name="connsiteY75" fmla="*/ 7195 h 10000"/>
              <a:gd name="connsiteX76" fmla="*/ 5210 w 9385"/>
              <a:gd name="connsiteY76" fmla="*/ 7379 h 10000"/>
              <a:gd name="connsiteX77" fmla="*/ 5117 w 9385"/>
              <a:gd name="connsiteY77" fmla="*/ 7379 h 10000"/>
              <a:gd name="connsiteX78" fmla="*/ 5043 w 9385"/>
              <a:gd name="connsiteY78" fmla="*/ 7230 h 10000"/>
              <a:gd name="connsiteX79" fmla="*/ 4924 w 9385"/>
              <a:gd name="connsiteY79" fmla="*/ 7250 h 10000"/>
              <a:gd name="connsiteX80" fmla="*/ 4888 w 9385"/>
              <a:gd name="connsiteY80" fmla="*/ 7785 h 10000"/>
              <a:gd name="connsiteX81" fmla="*/ 5022 w 9385"/>
              <a:gd name="connsiteY81" fmla="*/ 7951 h 10000"/>
              <a:gd name="connsiteX82" fmla="*/ 5022 w 9385"/>
              <a:gd name="connsiteY82" fmla="*/ 8099 h 10000"/>
              <a:gd name="connsiteX83" fmla="*/ 5153 w 9385"/>
              <a:gd name="connsiteY83" fmla="*/ 8080 h 10000"/>
              <a:gd name="connsiteX84" fmla="*/ 5332 w 9385"/>
              <a:gd name="connsiteY84" fmla="*/ 8004 h 10000"/>
              <a:gd name="connsiteX85" fmla="*/ 5494 w 9385"/>
              <a:gd name="connsiteY85" fmla="*/ 8246 h 10000"/>
              <a:gd name="connsiteX86" fmla="*/ 5607 w 9385"/>
              <a:gd name="connsiteY86" fmla="*/ 8395 h 10000"/>
              <a:gd name="connsiteX87" fmla="*/ 5722 w 9385"/>
              <a:gd name="connsiteY87" fmla="*/ 8597 h 10000"/>
              <a:gd name="connsiteX88" fmla="*/ 5925 w 9385"/>
              <a:gd name="connsiteY88" fmla="*/ 8632 h 10000"/>
              <a:gd name="connsiteX89" fmla="*/ 5666 w 9385"/>
              <a:gd name="connsiteY89" fmla="*/ 8801 h 10000"/>
              <a:gd name="connsiteX90" fmla="*/ 5494 w 9385"/>
              <a:gd name="connsiteY90" fmla="*/ 8653 h 10000"/>
              <a:gd name="connsiteX91" fmla="*/ 5308 w 9385"/>
              <a:gd name="connsiteY91" fmla="*/ 9261 h 10000"/>
              <a:gd name="connsiteX92" fmla="*/ 5528 w 9385"/>
              <a:gd name="connsiteY92" fmla="*/ 9411 h 10000"/>
              <a:gd name="connsiteX93" fmla="*/ 5722 w 9385"/>
              <a:gd name="connsiteY93" fmla="*/ 10000 h 10000"/>
              <a:gd name="connsiteX94" fmla="*/ 5550 w 9385"/>
              <a:gd name="connsiteY94" fmla="*/ 9889 h 10000"/>
              <a:gd name="connsiteX95" fmla="*/ 5371 w 9385"/>
              <a:gd name="connsiteY95" fmla="*/ 9834 h 10000"/>
              <a:gd name="connsiteX96" fmla="*/ 5153 w 9385"/>
              <a:gd name="connsiteY96" fmla="*/ 9798 h 10000"/>
              <a:gd name="connsiteX97" fmla="*/ 5022 w 9385"/>
              <a:gd name="connsiteY97" fmla="*/ 9740 h 10000"/>
              <a:gd name="connsiteX98" fmla="*/ 4868 w 9385"/>
              <a:gd name="connsiteY98" fmla="*/ 9704 h 10000"/>
              <a:gd name="connsiteX99" fmla="*/ 4747 w 9385"/>
              <a:gd name="connsiteY99" fmla="*/ 9503 h 10000"/>
              <a:gd name="connsiteX100" fmla="*/ 4477 w 9385"/>
              <a:gd name="connsiteY100" fmla="*/ 9632 h 10000"/>
              <a:gd name="connsiteX101" fmla="*/ 4221 w 9385"/>
              <a:gd name="connsiteY101" fmla="*/ 9615 h 10000"/>
              <a:gd name="connsiteX102" fmla="*/ 4060 w 9385"/>
              <a:gd name="connsiteY102" fmla="*/ 9447 h 10000"/>
              <a:gd name="connsiteX103" fmla="*/ 3642 w 9385"/>
              <a:gd name="connsiteY103" fmla="*/ 9278 h 10000"/>
              <a:gd name="connsiteX104" fmla="*/ 3207 w 9385"/>
              <a:gd name="connsiteY104" fmla="*/ 9298 h 10000"/>
              <a:gd name="connsiteX105" fmla="*/ 2759 w 9385"/>
              <a:gd name="connsiteY105" fmla="*/ 9022 h 10000"/>
              <a:gd name="connsiteX106" fmla="*/ 3122 w 9385"/>
              <a:gd name="connsiteY106" fmla="*/ 8744 h 10000"/>
              <a:gd name="connsiteX107" fmla="*/ 3158 w 9385"/>
              <a:gd name="connsiteY107" fmla="*/ 8523 h 10000"/>
              <a:gd name="connsiteX108" fmla="*/ 3158 w 9385"/>
              <a:gd name="connsiteY108" fmla="*/ 8282 h 10000"/>
              <a:gd name="connsiteX109" fmla="*/ 3172 w 9385"/>
              <a:gd name="connsiteY109" fmla="*/ 8117 h 10000"/>
              <a:gd name="connsiteX110" fmla="*/ 3415 w 9385"/>
              <a:gd name="connsiteY110" fmla="*/ 8041 h 10000"/>
              <a:gd name="connsiteX111" fmla="*/ 3288 w 9385"/>
              <a:gd name="connsiteY111" fmla="*/ 7693 h 10000"/>
              <a:gd name="connsiteX112" fmla="*/ 3014 w 9385"/>
              <a:gd name="connsiteY112" fmla="*/ 7605 h 10000"/>
              <a:gd name="connsiteX113" fmla="*/ 2888 w 9385"/>
              <a:gd name="connsiteY113" fmla="*/ 7545 h 10000"/>
              <a:gd name="connsiteX114" fmla="*/ 2700 w 9385"/>
              <a:gd name="connsiteY114" fmla="*/ 7605 h 10000"/>
              <a:gd name="connsiteX115" fmla="*/ 2297 w 9385"/>
              <a:gd name="connsiteY115" fmla="*/ 7509 h 10000"/>
              <a:gd name="connsiteX116" fmla="*/ 1983 w 9385"/>
              <a:gd name="connsiteY116" fmla="*/ 7158 h 10000"/>
              <a:gd name="connsiteX117" fmla="*/ 1728 w 9385"/>
              <a:gd name="connsiteY117" fmla="*/ 7047 h 10000"/>
              <a:gd name="connsiteX118" fmla="*/ 1622 w 9385"/>
              <a:gd name="connsiteY118" fmla="*/ 6734 h 10000"/>
              <a:gd name="connsiteX119" fmla="*/ 1386 w 9385"/>
              <a:gd name="connsiteY119" fmla="*/ 6699 h 10000"/>
              <a:gd name="connsiteX120" fmla="*/ 1168 w 9385"/>
              <a:gd name="connsiteY120" fmla="*/ 6805 h 10000"/>
              <a:gd name="connsiteX121" fmla="*/ 1041 w 9385"/>
              <a:gd name="connsiteY121" fmla="*/ 6862 h 10000"/>
              <a:gd name="connsiteX122" fmla="*/ 976 w 9385"/>
              <a:gd name="connsiteY122" fmla="*/ 6716 h 10000"/>
              <a:gd name="connsiteX123" fmla="*/ 851 w 9385"/>
              <a:gd name="connsiteY123" fmla="*/ 6586 h 10000"/>
              <a:gd name="connsiteX124" fmla="*/ 1168 w 9385"/>
              <a:gd name="connsiteY124" fmla="*/ 6551 h 10000"/>
              <a:gd name="connsiteX125" fmla="*/ 1144 w 9385"/>
              <a:gd name="connsiteY125" fmla="*/ 6456 h 10000"/>
              <a:gd name="connsiteX126" fmla="*/ 1070 w 9385"/>
              <a:gd name="connsiteY126" fmla="*/ 6402 h 10000"/>
              <a:gd name="connsiteX127" fmla="*/ 976 w 9385"/>
              <a:gd name="connsiteY127" fmla="*/ 6328 h 10000"/>
              <a:gd name="connsiteX128" fmla="*/ 798 w 9385"/>
              <a:gd name="connsiteY128" fmla="*/ 5960 h 10000"/>
              <a:gd name="connsiteX129" fmla="*/ 568 w 9385"/>
              <a:gd name="connsiteY129" fmla="*/ 5757 h 10000"/>
              <a:gd name="connsiteX130" fmla="*/ 333 w 9385"/>
              <a:gd name="connsiteY130" fmla="*/ 5757 h 10000"/>
              <a:gd name="connsiteX131" fmla="*/ 69 w 9385"/>
              <a:gd name="connsiteY131" fmla="*/ 5757 h 10000"/>
              <a:gd name="connsiteX132" fmla="*/ 0 w 9385"/>
              <a:gd name="connsiteY132" fmla="*/ 5479 h 10000"/>
              <a:gd name="connsiteX133" fmla="*/ 147 w 9385"/>
              <a:gd name="connsiteY133" fmla="*/ 5296 h 10000"/>
              <a:gd name="connsiteX134" fmla="*/ 147 w 9385"/>
              <a:gd name="connsiteY134" fmla="*/ 5296 h 10000"/>
              <a:gd name="connsiteX0" fmla="*/ 157 w 9359"/>
              <a:gd name="connsiteY0" fmla="*/ 5296 h 10000"/>
              <a:gd name="connsiteX1" fmla="*/ 275 w 9359"/>
              <a:gd name="connsiteY1" fmla="*/ 4960 h 10000"/>
              <a:gd name="connsiteX2" fmla="*/ 457 w 9359"/>
              <a:gd name="connsiteY2" fmla="*/ 4667 h 10000"/>
              <a:gd name="connsiteX3" fmla="*/ 313 w 9359"/>
              <a:gd name="connsiteY3" fmla="*/ 4316 h 10000"/>
              <a:gd name="connsiteX4" fmla="*/ 313 w 9359"/>
              <a:gd name="connsiteY4" fmla="*/ 4112 h 10000"/>
              <a:gd name="connsiteX5" fmla="*/ 954 w 9359"/>
              <a:gd name="connsiteY5" fmla="*/ 4018 h 10000"/>
              <a:gd name="connsiteX6" fmla="*/ 501 w 9359"/>
              <a:gd name="connsiteY6" fmla="*/ 3910 h 10000"/>
              <a:gd name="connsiteX7" fmla="*/ 506 w 9359"/>
              <a:gd name="connsiteY7" fmla="*/ 3762 h 10000"/>
              <a:gd name="connsiteX8" fmla="*/ 224 w 9359"/>
              <a:gd name="connsiteY8" fmla="*/ 3800 h 10000"/>
              <a:gd name="connsiteX9" fmla="*/ 1304 w 9359"/>
              <a:gd name="connsiteY9" fmla="*/ 2985 h 10000"/>
              <a:gd name="connsiteX10" fmla="*/ 826 w 9359"/>
              <a:gd name="connsiteY10" fmla="*/ 2139 h 10000"/>
              <a:gd name="connsiteX11" fmla="*/ 954 w 9359"/>
              <a:gd name="connsiteY11" fmla="*/ 1733 h 10000"/>
              <a:gd name="connsiteX12" fmla="*/ 668 w 9359"/>
              <a:gd name="connsiteY12" fmla="*/ 1272 h 10000"/>
              <a:gd name="connsiteX13" fmla="*/ 895 w 9359"/>
              <a:gd name="connsiteY13" fmla="*/ 1011 h 10000"/>
              <a:gd name="connsiteX14" fmla="*/ 501 w 9359"/>
              <a:gd name="connsiteY14" fmla="*/ 662 h 10000"/>
              <a:gd name="connsiteX15" fmla="*/ 605 w 9359"/>
              <a:gd name="connsiteY15" fmla="*/ 368 h 10000"/>
              <a:gd name="connsiteX16" fmla="*/ 1140 w 9359"/>
              <a:gd name="connsiteY16" fmla="*/ 35 h 10000"/>
              <a:gd name="connsiteX17" fmla="*/ 1429 w 9359"/>
              <a:gd name="connsiteY17" fmla="*/ 0 h 10000"/>
              <a:gd name="connsiteX18" fmla="*/ 1778 w 9359"/>
              <a:gd name="connsiteY18" fmla="*/ 71 h 10000"/>
              <a:gd name="connsiteX19" fmla="*/ 1477 w 9359"/>
              <a:gd name="connsiteY19" fmla="*/ 145 h 10000"/>
              <a:gd name="connsiteX20" fmla="*/ 1728 w 9359"/>
              <a:gd name="connsiteY20" fmla="*/ 272 h 10000"/>
              <a:gd name="connsiteX21" fmla="*/ 2549 w 9359"/>
              <a:gd name="connsiteY21" fmla="*/ 310 h 10000"/>
              <a:gd name="connsiteX22" fmla="*/ 4054 w 9359"/>
              <a:gd name="connsiteY22" fmla="*/ 997 h 10000"/>
              <a:gd name="connsiteX23" fmla="*/ 4074 w 9359"/>
              <a:gd name="connsiteY23" fmla="*/ 1324 h 10000"/>
              <a:gd name="connsiteX24" fmla="*/ 3441 w 9359"/>
              <a:gd name="connsiteY24" fmla="*/ 1640 h 10000"/>
              <a:gd name="connsiteX25" fmla="*/ 1429 w 9359"/>
              <a:gd name="connsiteY25" fmla="*/ 1215 h 10000"/>
              <a:gd name="connsiteX26" fmla="*/ 2257 w 9359"/>
              <a:gd name="connsiteY26" fmla="*/ 1712 h 10000"/>
              <a:gd name="connsiteX27" fmla="*/ 2239 w 9359"/>
              <a:gd name="connsiteY27" fmla="*/ 2281 h 10000"/>
              <a:gd name="connsiteX28" fmla="*/ 3025 w 9359"/>
              <a:gd name="connsiteY28" fmla="*/ 2562 h 10000"/>
              <a:gd name="connsiteX29" fmla="*/ 3252 w 9359"/>
              <a:gd name="connsiteY29" fmla="*/ 2525 h 10000"/>
              <a:gd name="connsiteX30" fmla="*/ 3134 w 9359"/>
              <a:gd name="connsiteY30" fmla="*/ 2281 h 10000"/>
              <a:gd name="connsiteX31" fmla="*/ 2760 w 9359"/>
              <a:gd name="connsiteY31" fmla="*/ 2194 h 10000"/>
              <a:gd name="connsiteX32" fmla="*/ 2862 w 9359"/>
              <a:gd name="connsiteY32" fmla="*/ 1988 h 10000"/>
              <a:gd name="connsiteX33" fmla="*/ 3212 w 9359"/>
              <a:gd name="connsiteY33" fmla="*/ 2213 h 10000"/>
              <a:gd name="connsiteX34" fmla="*/ 4004 w 9359"/>
              <a:gd name="connsiteY34" fmla="*/ 2281 h 10000"/>
              <a:gd name="connsiteX35" fmla="*/ 3671 w 9359"/>
              <a:gd name="connsiteY35" fmla="*/ 1823 h 10000"/>
              <a:gd name="connsiteX36" fmla="*/ 4403 w 9359"/>
              <a:gd name="connsiteY36" fmla="*/ 1454 h 10000"/>
              <a:gd name="connsiteX37" fmla="*/ 4920 w 9359"/>
              <a:gd name="connsiteY37" fmla="*/ 1712 h 10000"/>
              <a:gd name="connsiteX38" fmla="*/ 4889 w 9359"/>
              <a:gd name="connsiteY38" fmla="*/ 701 h 10000"/>
              <a:gd name="connsiteX39" fmla="*/ 4693 w 9359"/>
              <a:gd name="connsiteY39" fmla="*/ 534 h 10000"/>
              <a:gd name="connsiteX40" fmla="*/ 5551 w 9359"/>
              <a:gd name="connsiteY40" fmla="*/ 773 h 10000"/>
              <a:gd name="connsiteX41" fmla="*/ 5627 w 9359"/>
              <a:gd name="connsiteY41" fmla="*/ 881 h 10000"/>
              <a:gd name="connsiteX42" fmla="*/ 5136 w 9359"/>
              <a:gd name="connsiteY42" fmla="*/ 1067 h 10000"/>
              <a:gd name="connsiteX43" fmla="*/ 5627 w 9359"/>
              <a:gd name="connsiteY43" fmla="*/ 1399 h 10000"/>
              <a:gd name="connsiteX44" fmla="*/ 6013 w 9359"/>
              <a:gd name="connsiteY44" fmla="*/ 1011 h 10000"/>
              <a:gd name="connsiteX45" fmla="*/ 7633 w 9359"/>
              <a:gd name="connsiteY45" fmla="*/ 404 h 10000"/>
              <a:gd name="connsiteX46" fmla="*/ 7891 w 9359"/>
              <a:gd name="connsiteY46" fmla="*/ 384 h 10000"/>
              <a:gd name="connsiteX47" fmla="*/ 7633 w 9359"/>
              <a:gd name="connsiteY47" fmla="*/ 475 h 10000"/>
              <a:gd name="connsiteX48" fmla="*/ 8426 w 9359"/>
              <a:gd name="connsiteY48" fmla="*/ 2968 h 10000"/>
              <a:gd name="connsiteX49" fmla="*/ 9359 w 9359"/>
              <a:gd name="connsiteY49" fmla="*/ 5960 h 10000"/>
              <a:gd name="connsiteX50" fmla="*/ 9201 w 9359"/>
              <a:gd name="connsiteY50" fmla="*/ 5883 h 10000"/>
              <a:gd name="connsiteX51" fmla="*/ 8587 w 9359"/>
              <a:gd name="connsiteY51" fmla="*/ 2985 h 10000"/>
              <a:gd name="connsiteX52" fmla="*/ 8883 w 9359"/>
              <a:gd name="connsiteY52" fmla="*/ 6069 h 10000"/>
              <a:gd name="connsiteX53" fmla="*/ 8288 w 9359"/>
              <a:gd name="connsiteY53" fmla="*/ 6142 h 10000"/>
              <a:gd name="connsiteX54" fmla="*/ 8068 w 9359"/>
              <a:gd name="connsiteY54" fmla="*/ 6069 h 10000"/>
              <a:gd name="connsiteX55" fmla="*/ 8005 w 9359"/>
              <a:gd name="connsiteY55" fmla="*/ 6142 h 10000"/>
              <a:gd name="connsiteX56" fmla="*/ 8325 w 9359"/>
              <a:gd name="connsiteY56" fmla="*/ 6421 h 10000"/>
              <a:gd name="connsiteX57" fmla="*/ 8105 w 9359"/>
              <a:gd name="connsiteY57" fmla="*/ 6586 h 10000"/>
              <a:gd name="connsiteX58" fmla="*/ 8124 w 9359"/>
              <a:gd name="connsiteY58" fmla="*/ 6825 h 10000"/>
              <a:gd name="connsiteX59" fmla="*/ 8461 w 9359"/>
              <a:gd name="connsiteY59" fmla="*/ 6844 h 10000"/>
              <a:gd name="connsiteX60" fmla="*/ 8598 w 9359"/>
              <a:gd name="connsiteY60" fmla="*/ 7068 h 10000"/>
              <a:gd name="connsiteX61" fmla="*/ 8521 w 9359"/>
              <a:gd name="connsiteY61" fmla="*/ 7230 h 10000"/>
              <a:gd name="connsiteX62" fmla="*/ 8288 w 9359"/>
              <a:gd name="connsiteY62" fmla="*/ 7120 h 10000"/>
              <a:gd name="connsiteX63" fmla="*/ 8068 w 9359"/>
              <a:gd name="connsiteY63" fmla="*/ 7211 h 10000"/>
              <a:gd name="connsiteX64" fmla="*/ 7891 w 9359"/>
              <a:gd name="connsiteY64" fmla="*/ 7120 h 10000"/>
              <a:gd name="connsiteX65" fmla="*/ 7799 w 9359"/>
              <a:gd name="connsiteY65" fmla="*/ 6972 h 10000"/>
              <a:gd name="connsiteX66" fmla="*/ 7580 w 9359"/>
              <a:gd name="connsiteY66" fmla="*/ 7068 h 10000"/>
              <a:gd name="connsiteX67" fmla="*/ 7381 w 9359"/>
              <a:gd name="connsiteY67" fmla="*/ 6972 h 10000"/>
              <a:gd name="connsiteX68" fmla="*/ 7214 w 9359"/>
              <a:gd name="connsiteY68" fmla="*/ 7120 h 10000"/>
              <a:gd name="connsiteX69" fmla="*/ 6955 w 9359"/>
              <a:gd name="connsiteY69" fmla="*/ 7137 h 10000"/>
              <a:gd name="connsiteX70" fmla="*/ 6781 w 9359"/>
              <a:gd name="connsiteY70" fmla="*/ 6972 h 10000"/>
              <a:gd name="connsiteX71" fmla="*/ 5874 w 9359"/>
              <a:gd name="connsiteY71" fmla="*/ 6917 h 10000"/>
              <a:gd name="connsiteX72" fmla="*/ 5765 w 9359"/>
              <a:gd name="connsiteY72" fmla="*/ 7010 h 10000"/>
              <a:gd name="connsiteX73" fmla="*/ 5681 w 9359"/>
              <a:gd name="connsiteY73" fmla="*/ 7010 h 10000"/>
              <a:gd name="connsiteX74" fmla="*/ 5526 w 9359"/>
              <a:gd name="connsiteY74" fmla="*/ 7195 h 10000"/>
              <a:gd name="connsiteX75" fmla="*/ 5551 w 9359"/>
              <a:gd name="connsiteY75" fmla="*/ 7379 h 10000"/>
              <a:gd name="connsiteX76" fmla="*/ 5452 w 9359"/>
              <a:gd name="connsiteY76" fmla="*/ 7379 h 10000"/>
              <a:gd name="connsiteX77" fmla="*/ 5373 w 9359"/>
              <a:gd name="connsiteY77" fmla="*/ 7230 h 10000"/>
              <a:gd name="connsiteX78" fmla="*/ 5247 w 9359"/>
              <a:gd name="connsiteY78" fmla="*/ 7250 h 10000"/>
              <a:gd name="connsiteX79" fmla="*/ 5208 w 9359"/>
              <a:gd name="connsiteY79" fmla="*/ 7785 h 10000"/>
              <a:gd name="connsiteX80" fmla="*/ 5351 w 9359"/>
              <a:gd name="connsiteY80" fmla="*/ 7951 h 10000"/>
              <a:gd name="connsiteX81" fmla="*/ 5351 w 9359"/>
              <a:gd name="connsiteY81" fmla="*/ 8099 h 10000"/>
              <a:gd name="connsiteX82" fmla="*/ 5491 w 9359"/>
              <a:gd name="connsiteY82" fmla="*/ 8080 h 10000"/>
              <a:gd name="connsiteX83" fmla="*/ 5681 w 9359"/>
              <a:gd name="connsiteY83" fmla="*/ 8004 h 10000"/>
              <a:gd name="connsiteX84" fmla="*/ 5854 w 9359"/>
              <a:gd name="connsiteY84" fmla="*/ 8246 h 10000"/>
              <a:gd name="connsiteX85" fmla="*/ 5974 w 9359"/>
              <a:gd name="connsiteY85" fmla="*/ 8395 h 10000"/>
              <a:gd name="connsiteX86" fmla="*/ 6097 w 9359"/>
              <a:gd name="connsiteY86" fmla="*/ 8597 h 10000"/>
              <a:gd name="connsiteX87" fmla="*/ 6313 w 9359"/>
              <a:gd name="connsiteY87" fmla="*/ 8632 h 10000"/>
              <a:gd name="connsiteX88" fmla="*/ 6037 w 9359"/>
              <a:gd name="connsiteY88" fmla="*/ 8801 h 10000"/>
              <a:gd name="connsiteX89" fmla="*/ 5854 w 9359"/>
              <a:gd name="connsiteY89" fmla="*/ 8653 h 10000"/>
              <a:gd name="connsiteX90" fmla="*/ 5656 w 9359"/>
              <a:gd name="connsiteY90" fmla="*/ 9261 h 10000"/>
              <a:gd name="connsiteX91" fmla="*/ 5890 w 9359"/>
              <a:gd name="connsiteY91" fmla="*/ 9411 h 10000"/>
              <a:gd name="connsiteX92" fmla="*/ 6097 w 9359"/>
              <a:gd name="connsiteY92" fmla="*/ 10000 h 10000"/>
              <a:gd name="connsiteX93" fmla="*/ 5914 w 9359"/>
              <a:gd name="connsiteY93" fmla="*/ 9889 h 10000"/>
              <a:gd name="connsiteX94" fmla="*/ 5723 w 9359"/>
              <a:gd name="connsiteY94" fmla="*/ 9834 h 10000"/>
              <a:gd name="connsiteX95" fmla="*/ 5491 w 9359"/>
              <a:gd name="connsiteY95" fmla="*/ 9798 h 10000"/>
              <a:gd name="connsiteX96" fmla="*/ 5351 w 9359"/>
              <a:gd name="connsiteY96" fmla="*/ 9740 h 10000"/>
              <a:gd name="connsiteX97" fmla="*/ 5187 w 9359"/>
              <a:gd name="connsiteY97" fmla="*/ 9704 h 10000"/>
              <a:gd name="connsiteX98" fmla="*/ 5058 w 9359"/>
              <a:gd name="connsiteY98" fmla="*/ 9503 h 10000"/>
              <a:gd name="connsiteX99" fmla="*/ 4770 w 9359"/>
              <a:gd name="connsiteY99" fmla="*/ 9632 h 10000"/>
              <a:gd name="connsiteX100" fmla="*/ 4498 w 9359"/>
              <a:gd name="connsiteY100" fmla="*/ 9615 h 10000"/>
              <a:gd name="connsiteX101" fmla="*/ 4326 w 9359"/>
              <a:gd name="connsiteY101" fmla="*/ 9447 h 10000"/>
              <a:gd name="connsiteX102" fmla="*/ 3881 w 9359"/>
              <a:gd name="connsiteY102" fmla="*/ 9278 h 10000"/>
              <a:gd name="connsiteX103" fmla="*/ 3417 w 9359"/>
              <a:gd name="connsiteY103" fmla="*/ 9298 h 10000"/>
              <a:gd name="connsiteX104" fmla="*/ 2940 w 9359"/>
              <a:gd name="connsiteY104" fmla="*/ 9022 h 10000"/>
              <a:gd name="connsiteX105" fmla="*/ 3327 w 9359"/>
              <a:gd name="connsiteY105" fmla="*/ 8744 h 10000"/>
              <a:gd name="connsiteX106" fmla="*/ 3365 w 9359"/>
              <a:gd name="connsiteY106" fmla="*/ 8523 h 10000"/>
              <a:gd name="connsiteX107" fmla="*/ 3365 w 9359"/>
              <a:gd name="connsiteY107" fmla="*/ 8282 h 10000"/>
              <a:gd name="connsiteX108" fmla="*/ 3380 w 9359"/>
              <a:gd name="connsiteY108" fmla="*/ 8117 h 10000"/>
              <a:gd name="connsiteX109" fmla="*/ 3639 w 9359"/>
              <a:gd name="connsiteY109" fmla="*/ 8041 h 10000"/>
              <a:gd name="connsiteX110" fmla="*/ 3503 w 9359"/>
              <a:gd name="connsiteY110" fmla="*/ 7693 h 10000"/>
              <a:gd name="connsiteX111" fmla="*/ 3212 w 9359"/>
              <a:gd name="connsiteY111" fmla="*/ 7605 h 10000"/>
              <a:gd name="connsiteX112" fmla="*/ 3077 w 9359"/>
              <a:gd name="connsiteY112" fmla="*/ 7545 h 10000"/>
              <a:gd name="connsiteX113" fmla="*/ 2877 w 9359"/>
              <a:gd name="connsiteY113" fmla="*/ 7605 h 10000"/>
              <a:gd name="connsiteX114" fmla="*/ 2448 w 9359"/>
              <a:gd name="connsiteY114" fmla="*/ 7509 h 10000"/>
              <a:gd name="connsiteX115" fmla="*/ 2113 w 9359"/>
              <a:gd name="connsiteY115" fmla="*/ 7158 h 10000"/>
              <a:gd name="connsiteX116" fmla="*/ 1841 w 9359"/>
              <a:gd name="connsiteY116" fmla="*/ 7047 h 10000"/>
              <a:gd name="connsiteX117" fmla="*/ 1728 w 9359"/>
              <a:gd name="connsiteY117" fmla="*/ 6734 h 10000"/>
              <a:gd name="connsiteX118" fmla="*/ 1477 w 9359"/>
              <a:gd name="connsiteY118" fmla="*/ 6699 h 10000"/>
              <a:gd name="connsiteX119" fmla="*/ 1245 w 9359"/>
              <a:gd name="connsiteY119" fmla="*/ 6805 h 10000"/>
              <a:gd name="connsiteX120" fmla="*/ 1109 w 9359"/>
              <a:gd name="connsiteY120" fmla="*/ 6862 h 10000"/>
              <a:gd name="connsiteX121" fmla="*/ 1040 w 9359"/>
              <a:gd name="connsiteY121" fmla="*/ 6716 h 10000"/>
              <a:gd name="connsiteX122" fmla="*/ 907 w 9359"/>
              <a:gd name="connsiteY122" fmla="*/ 6586 h 10000"/>
              <a:gd name="connsiteX123" fmla="*/ 1245 w 9359"/>
              <a:gd name="connsiteY123" fmla="*/ 6551 h 10000"/>
              <a:gd name="connsiteX124" fmla="*/ 1219 w 9359"/>
              <a:gd name="connsiteY124" fmla="*/ 6456 h 10000"/>
              <a:gd name="connsiteX125" fmla="*/ 1140 w 9359"/>
              <a:gd name="connsiteY125" fmla="*/ 6402 h 10000"/>
              <a:gd name="connsiteX126" fmla="*/ 1040 w 9359"/>
              <a:gd name="connsiteY126" fmla="*/ 6328 h 10000"/>
              <a:gd name="connsiteX127" fmla="*/ 850 w 9359"/>
              <a:gd name="connsiteY127" fmla="*/ 5960 h 10000"/>
              <a:gd name="connsiteX128" fmla="*/ 605 w 9359"/>
              <a:gd name="connsiteY128" fmla="*/ 5757 h 10000"/>
              <a:gd name="connsiteX129" fmla="*/ 355 w 9359"/>
              <a:gd name="connsiteY129" fmla="*/ 5757 h 10000"/>
              <a:gd name="connsiteX130" fmla="*/ 74 w 9359"/>
              <a:gd name="connsiteY130" fmla="*/ 5757 h 10000"/>
              <a:gd name="connsiteX131" fmla="*/ 0 w 9359"/>
              <a:gd name="connsiteY131" fmla="*/ 5479 h 10000"/>
              <a:gd name="connsiteX132" fmla="*/ 157 w 9359"/>
              <a:gd name="connsiteY132" fmla="*/ 5296 h 10000"/>
              <a:gd name="connsiteX133" fmla="*/ 157 w 9359"/>
              <a:gd name="connsiteY133" fmla="*/ 5296 h 10000"/>
              <a:gd name="connsiteX0" fmla="*/ 168 w 10000"/>
              <a:gd name="connsiteY0" fmla="*/ 5296 h 10000"/>
              <a:gd name="connsiteX1" fmla="*/ 294 w 10000"/>
              <a:gd name="connsiteY1" fmla="*/ 4960 h 10000"/>
              <a:gd name="connsiteX2" fmla="*/ 488 w 10000"/>
              <a:gd name="connsiteY2" fmla="*/ 4667 h 10000"/>
              <a:gd name="connsiteX3" fmla="*/ 334 w 10000"/>
              <a:gd name="connsiteY3" fmla="*/ 4316 h 10000"/>
              <a:gd name="connsiteX4" fmla="*/ 334 w 10000"/>
              <a:gd name="connsiteY4" fmla="*/ 4112 h 10000"/>
              <a:gd name="connsiteX5" fmla="*/ 1019 w 10000"/>
              <a:gd name="connsiteY5" fmla="*/ 4018 h 10000"/>
              <a:gd name="connsiteX6" fmla="*/ 535 w 10000"/>
              <a:gd name="connsiteY6" fmla="*/ 3910 h 10000"/>
              <a:gd name="connsiteX7" fmla="*/ 541 w 10000"/>
              <a:gd name="connsiteY7" fmla="*/ 3762 h 10000"/>
              <a:gd name="connsiteX8" fmla="*/ 239 w 10000"/>
              <a:gd name="connsiteY8" fmla="*/ 3800 h 10000"/>
              <a:gd name="connsiteX9" fmla="*/ 1393 w 10000"/>
              <a:gd name="connsiteY9" fmla="*/ 2985 h 10000"/>
              <a:gd name="connsiteX10" fmla="*/ 883 w 10000"/>
              <a:gd name="connsiteY10" fmla="*/ 2139 h 10000"/>
              <a:gd name="connsiteX11" fmla="*/ 1019 w 10000"/>
              <a:gd name="connsiteY11" fmla="*/ 1733 h 10000"/>
              <a:gd name="connsiteX12" fmla="*/ 714 w 10000"/>
              <a:gd name="connsiteY12" fmla="*/ 1272 h 10000"/>
              <a:gd name="connsiteX13" fmla="*/ 956 w 10000"/>
              <a:gd name="connsiteY13" fmla="*/ 1011 h 10000"/>
              <a:gd name="connsiteX14" fmla="*/ 535 w 10000"/>
              <a:gd name="connsiteY14" fmla="*/ 662 h 10000"/>
              <a:gd name="connsiteX15" fmla="*/ 646 w 10000"/>
              <a:gd name="connsiteY15" fmla="*/ 368 h 10000"/>
              <a:gd name="connsiteX16" fmla="*/ 1218 w 10000"/>
              <a:gd name="connsiteY16" fmla="*/ 35 h 10000"/>
              <a:gd name="connsiteX17" fmla="*/ 1527 w 10000"/>
              <a:gd name="connsiteY17" fmla="*/ 0 h 10000"/>
              <a:gd name="connsiteX18" fmla="*/ 1900 w 10000"/>
              <a:gd name="connsiteY18" fmla="*/ 71 h 10000"/>
              <a:gd name="connsiteX19" fmla="*/ 1578 w 10000"/>
              <a:gd name="connsiteY19" fmla="*/ 145 h 10000"/>
              <a:gd name="connsiteX20" fmla="*/ 1846 w 10000"/>
              <a:gd name="connsiteY20" fmla="*/ 272 h 10000"/>
              <a:gd name="connsiteX21" fmla="*/ 2724 w 10000"/>
              <a:gd name="connsiteY21" fmla="*/ 310 h 10000"/>
              <a:gd name="connsiteX22" fmla="*/ 4332 w 10000"/>
              <a:gd name="connsiteY22" fmla="*/ 997 h 10000"/>
              <a:gd name="connsiteX23" fmla="*/ 4353 w 10000"/>
              <a:gd name="connsiteY23" fmla="*/ 1324 h 10000"/>
              <a:gd name="connsiteX24" fmla="*/ 3677 w 10000"/>
              <a:gd name="connsiteY24" fmla="*/ 1640 h 10000"/>
              <a:gd name="connsiteX25" fmla="*/ 1527 w 10000"/>
              <a:gd name="connsiteY25" fmla="*/ 1215 h 10000"/>
              <a:gd name="connsiteX26" fmla="*/ 2412 w 10000"/>
              <a:gd name="connsiteY26" fmla="*/ 1712 h 10000"/>
              <a:gd name="connsiteX27" fmla="*/ 2392 w 10000"/>
              <a:gd name="connsiteY27" fmla="*/ 2281 h 10000"/>
              <a:gd name="connsiteX28" fmla="*/ 3232 w 10000"/>
              <a:gd name="connsiteY28" fmla="*/ 2562 h 10000"/>
              <a:gd name="connsiteX29" fmla="*/ 3475 w 10000"/>
              <a:gd name="connsiteY29" fmla="*/ 2525 h 10000"/>
              <a:gd name="connsiteX30" fmla="*/ 3349 w 10000"/>
              <a:gd name="connsiteY30" fmla="*/ 2281 h 10000"/>
              <a:gd name="connsiteX31" fmla="*/ 2949 w 10000"/>
              <a:gd name="connsiteY31" fmla="*/ 2194 h 10000"/>
              <a:gd name="connsiteX32" fmla="*/ 3058 w 10000"/>
              <a:gd name="connsiteY32" fmla="*/ 1988 h 10000"/>
              <a:gd name="connsiteX33" fmla="*/ 3432 w 10000"/>
              <a:gd name="connsiteY33" fmla="*/ 2213 h 10000"/>
              <a:gd name="connsiteX34" fmla="*/ 4278 w 10000"/>
              <a:gd name="connsiteY34" fmla="*/ 2281 h 10000"/>
              <a:gd name="connsiteX35" fmla="*/ 3922 w 10000"/>
              <a:gd name="connsiteY35" fmla="*/ 1823 h 10000"/>
              <a:gd name="connsiteX36" fmla="*/ 4705 w 10000"/>
              <a:gd name="connsiteY36" fmla="*/ 1454 h 10000"/>
              <a:gd name="connsiteX37" fmla="*/ 5257 w 10000"/>
              <a:gd name="connsiteY37" fmla="*/ 1712 h 10000"/>
              <a:gd name="connsiteX38" fmla="*/ 5224 w 10000"/>
              <a:gd name="connsiteY38" fmla="*/ 701 h 10000"/>
              <a:gd name="connsiteX39" fmla="*/ 5014 w 10000"/>
              <a:gd name="connsiteY39" fmla="*/ 534 h 10000"/>
              <a:gd name="connsiteX40" fmla="*/ 5931 w 10000"/>
              <a:gd name="connsiteY40" fmla="*/ 773 h 10000"/>
              <a:gd name="connsiteX41" fmla="*/ 6012 w 10000"/>
              <a:gd name="connsiteY41" fmla="*/ 881 h 10000"/>
              <a:gd name="connsiteX42" fmla="*/ 5488 w 10000"/>
              <a:gd name="connsiteY42" fmla="*/ 1067 h 10000"/>
              <a:gd name="connsiteX43" fmla="*/ 6012 w 10000"/>
              <a:gd name="connsiteY43" fmla="*/ 1399 h 10000"/>
              <a:gd name="connsiteX44" fmla="*/ 6425 w 10000"/>
              <a:gd name="connsiteY44" fmla="*/ 1011 h 10000"/>
              <a:gd name="connsiteX45" fmla="*/ 8156 w 10000"/>
              <a:gd name="connsiteY45" fmla="*/ 404 h 10000"/>
              <a:gd name="connsiteX46" fmla="*/ 8431 w 10000"/>
              <a:gd name="connsiteY46" fmla="*/ 384 h 10000"/>
              <a:gd name="connsiteX47" fmla="*/ 8156 w 10000"/>
              <a:gd name="connsiteY47" fmla="*/ 475 h 10000"/>
              <a:gd name="connsiteX48" fmla="*/ 9003 w 10000"/>
              <a:gd name="connsiteY48" fmla="*/ 2968 h 10000"/>
              <a:gd name="connsiteX49" fmla="*/ 10000 w 10000"/>
              <a:gd name="connsiteY49" fmla="*/ 5960 h 10000"/>
              <a:gd name="connsiteX50" fmla="*/ 9175 w 10000"/>
              <a:gd name="connsiteY50" fmla="*/ 2985 h 10000"/>
              <a:gd name="connsiteX51" fmla="*/ 9491 w 10000"/>
              <a:gd name="connsiteY51" fmla="*/ 6069 h 10000"/>
              <a:gd name="connsiteX52" fmla="*/ 8856 w 10000"/>
              <a:gd name="connsiteY52" fmla="*/ 6142 h 10000"/>
              <a:gd name="connsiteX53" fmla="*/ 8621 w 10000"/>
              <a:gd name="connsiteY53" fmla="*/ 6069 h 10000"/>
              <a:gd name="connsiteX54" fmla="*/ 8553 w 10000"/>
              <a:gd name="connsiteY54" fmla="*/ 6142 h 10000"/>
              <a:gd name="connsiteX55" fmla="*/ 8895 w 10000"/>
              <a:gd name="connsiteY55" fmla="*/ 6421 h 10000"/>
              <a:gd name="connsiteX56" fmla="*/ 8660 w 10000"/>
              <a:gd name="connsiteY56" fmla="*/ 6586 h 10000"/>
              <a:gd name="connsiteX57" fmla="*/ 8680 w 10000"/>
              <a:gd name="connsiteY57" fmla="*/ 6825 h 10000"/>
              <a:gd name="connsiteX58" fmla="*/ 9040 w 10000"/>
              <a:gd name="connsiteY58" fmla="*/ 6844 h 10000"/>
              <a:gd name="connsiteX59" fmla="*/ 9187 w 10000"/>
              <a:gd name="connsiteY59" fmla="*/ 7068 h 10000"/>
              <a:gd name="connsiteX60" fmla="*/ 9105 w 10000"/>
              <a:gd name="connsiteY60" fmla="*/ 7230 h 10000"/>
              <a:gd name="connsiteX61" fmla="*/ 8856 w 10000"/>
              <a:gd name="connsiteY61" fmla="*/ 7120 h 10000"/>
              <a:gd name="connsiteX62" fmla="*/ 8621 w 10000"/>
              <a:gd name="connsiteY62" fmla="*/ 7211 h 10000"/>
              <a:gd name="connsiteX63" fmla="*/ 8431 w 10000"/>
              <a:gd name="connsiteY63" fmla="*/ 7120 h 10000"/>
              <a:gd name="connsiteX64" fmla="*/ 8333 w 10000"/>
              <a:gd name="connsiteY64" fmla="*/ 6972 h 10000"/>
              <a:gd name="connsiteX65" fmla="*/ 8099 w 10000"/>
              <a:gd name="connsiteY65" fmla="*/ 7068 h 10000"/>
              <a:gd name="connsiteX66" fmla="*/ 7887 w 10000"/>
              <a:gd name="connsiteY66" fmla="*/ 6972 h 10000"/>
              <a:gd name="connsiteX67" fmla="*/ 7708 w 10000"/>
              <a:gd name="connsiteY67" fmla="*/ 7120 h 10000"/>
              <a:gd name="connsiteX68" fmla="*/ 7431 w 10000"/>
              <a:gd name="connsiteY68" fmla="*/ 7137 h 10000"/>
              <a:gd name="connsiteX69" fmla="*/ 7245 w 10000"/>
              <a:gd name="connsiteY69" fmla="*/ 6972 h 10000"/>
              <a:gd name="connsiteX70" fmla="*/ 6276 w 10000"/>
              <a:gd name="connsiteY70" fmla="*/ 6917 h 10000"/>
              <a:gd name="connsiteX71" fmla="*/ 6160 w 10000"/>
              <a:gd name="connsiteY71" fmla="*/ 7010 h 10000"/>
              <a:gd name="connsiteX72" fmla="*/ 6070 w 10000"/>
              <a:gd name="connsiteY72" fmla="*/ 7010 h 10000"/>
              <a:gd name="connsiteX73" fmla="*/ 5904 w 10000"/>
              <a:gd name="connsiteY73" fmla="*/ 7195 h 10000"/>
              <a:gd name="connsiteX74" fmla="*/ 5931 w 10000"/>
              <a:gd name="connsiteY74" fmla="*/ 7379 h 10000"/>
              <a:gd name="connsiteX75" fmla="*/ 5825 w 10000"/>
              <a:gd name="connsiteY75" fmla="*/ 7379 h 10000"/>
              <a:gd name="connsiteX76" fmla="*/ 5741 w 10000"/>
              <a:gd name="connsiteY76" fmla="*/ 7230 h 10000"/>
              <a:gd name="connsiteX77" fmla="*/ 5606 w 10000"/>
              <a:gd name="connsiteY77" fmla="*/ 7250 h 10000"/>
              <a:gd name="connsiteX78" fmla="*/ 5565 w 10000"/>
              <a:gd name="connsiteY78" fmla="*/ 7785 h 10000"/>
              <a:gd name="connsiteX79" fmla="*/ 5717 w 10000"/>
              <a:gd name="connsiteY79" fmla="*/ 7951 h 10000"/>
              <a:gd name="connsiteX80" fmla="*/ 5717 w 10000"/>
              <a:gd name="connsiteY80" fmla="*/ 8099 h 10000"/>
              <a:gd name="connsiteX81" fmla="*/ 5867 w 10000"/>
              <a:gd name="connsiteY81" fmla="*/ 8080 h 10000"/>
              <a:gd name="connsiteX82" fmla="*/ 6070 w 10000"/>
              <a:gd name="connsiteY82" fmla="*/ 8004 h 10000"/>
              <a:gd name="connsiteX83" fmla="*/ 6255 w 10000"/>
              <a:gd name="connsiteY83" fmla="*/ 8246 h 10000"/>
              <a:gd name="connsiteX84" fmla="*/ 6383 w 10000"/>
              <a:gd name="connsiteY84" fmla="*/ 8395 h 10000"/>
              <a:gd name="connsiteX85" fmla="*/ 6515 w 10000"/>
              <a:gd name="connsiteY85" fmla="*/ 8597 h 10000"/>
              <a:gd name="connsiteX86" fmla="*/ 6745 w 10000"/>
              <a:gd name="connsiteY86" fmla="*/ 8632 h 10000"/>
              <a:gd name="connsiteX87" fmla="*/ 6450 w 10000"/>
              <a:gd name="connsiteY87" fmla="*/ 8801 h 10000"/>
              <a:gd name="connsiteX88" fmla="*/ 6255 w 10000"/>
              <a:gd name="connsiteY88" fmla="*/ 8653 h 10000"/>
              <a:gd name="connsiteX89" fmla="*/ 6043 w 10000"/>
              <a:gd name="connsiteY89" fmla="*/ 9261 h 10000"/>
              <a:gd name="connsiteX90" fmla="*/ 6293 w 10000"/>
              <a:gd name="connsiteY90" fmla="*/ 9411 h 10000"/>
              <a:gd name="connsiteX91" fmla="*/ 6515 w 10000"/>
              <a:gd name="connsiteY91" fmla="*/ 10000 h 10000"/>
              <a:gd name="connsiteX92" fmla="*/ 6319 w 10000"/>
              <a:gd name="connsiteY92" fmla="*/ 9889 h 10000"/>
              <a:gd name="connsiteX93" fmla="*/ 6115 w 10000"/>
              <a:gd name="connsiteY93" fmla="*/ 9834 h 10000"/>
              <a:gd name="connsiteX94" fmla="*/ 5867 w 10000"/>
              <a:gd name="connsiteY94" fmla="*/ 9798 h 10000"/>
              <a:gd name="connsiteX95" fmla="*/ 5717 w 10000"/>
              <a:gd name="connsiteY95" fmla="*/ 9740 h 10000"/>
              <a:gd name="connsiteX96" fmla="*/ 5542 w 10000"/>
              <a:gd name="connsiteY96" fmla="*/ 9704 h 10000"/>
              <a:gd name="connsiteX97" fmla="*/ 5404 w 10000"/>
              <a:gd name="connsiteY97" fmla="*/ 9503 h 10000"/>
              <a:gd name="connsiteX98" fmla="*/ 5097 w 10000"/>
              <a:gd name="connsiteY98" fmla="*/ 9632 h 10000"/>
              <a:gd name="connsiteX99" fmla="*/ 4806 w 10000"/>
              <a:gd name="connsiteY99" fmla="*/ 9615 h 10000"/>
              <a:gd name="connsiteX100" fmla="*/ 4622 w 10000"/>
              <a:gd name="connsiteY100" fmla="*/ 9447 h 10000"/>
              <a:gd name="connsiteX101" fmla="*/ 4147 w 10000"/>
              <a:gd name="connsiteY101" fmla="*/ 9278 h 10000"/>
              <a:gd name="connsiteX102" fmla="*/ 3651 w 10000"/>
              <a:gd name="connsiteY102" fmla="*/ 9298 h 10000"/>
              <a:gd name="connsiteX103" fmla="*/ 3141 w 10000"/>
              <a:gd name="connsiteY103" fmla="*/ 9022 h 10000"/>
              <a:gd name="connsiteX104" fmla="*/ 3555 w 10000"/>
              <a:gd name="connsiteY104" fmla="*/ 8744 h 10000"/>
              <a:gd name="connsiteX105" fmla="*/ 3595 w 10000"/>
              <a:gd name="connsiteY105" fmla="*/ 8523 h 10000"/>
              <a:gd name="connsiteX106" fmla="*/ 3595 w 10000"/>
              <a:gd name="connsiteY106" fmla="*/ 8282 h 10000"/>
              <a:gd name="connsiteX107" fmla="*/ 3611 w 10000"/>
              <a:gd name="connsiteY107" fmla="*/ 8117 h 10000"/>
              <a:gd name="connsiteX108" fmla="*/ 3888 w 10000"/>
              <a:gd name="connsiteY108" fmla="*/ 8041 h 10000"/>
              <a:gd name="connsiteX109" fmla="*/ 3743 w 10000"/>
              <a:gd name="connsiteY109" fmla="*/ 7693 h 10000"/>
              <a:gd name="connsiteX110" fmla="*/ 3432 w 10000"/>
              <a:gd name="connsiteY110" fmla="*/ 7605 h 10000"/>
              <a:gd name="connsiteX111" fmla="*/ 3288 w 10000"/>
              <a:gd name="connsiteY111" fmla="*/ 7545 h 10000"/>
              <a:gd name="connsiteX112" fmla="*/ 3074 w 10000"/>
              <a:gd name="connsiteY112" fmla="*/ 7605 h 10000"/>
              <a:gd name="connsiteX113" fmla="*/ 2616 w 10000"/>
              <a:gd name="connsiteY113" fmla="*/ 7509 h 10000"/>
              <a:gd name="connsiteX114" fmla="*/ 2258 w 10000"/>
              <a:gd name="connsiteY114" fmla="*/ 7158 h 10000"/>
              <a:gd name="connsiteX115" fmla="*/ 1967 w 10000"/>
              <a:gd name="connsiteY115" fmla="*/ 7047 h 10000"/>
              <a:gd name="connsiteX116" fmla="*/ 1846 w 10000"/>
              <a:gd name="connsiteY116" fmla="*/ 6734 h 10000"/>
              <a:gd name="connsiteX117" fmla="*/ 1578 w 10000"/>
              <a:gd name="connsiteY117" fmla="*/ 6699 h 10000"/>
              <a:gd name="connsiteX118" fmla="*/ 1330 w 10000"/>
              <a:gd name="connsiteY118" fmla="*/ 6805 h 10000"/>
              <a:gd name="connsiteX119" fmla="*/ 1185 w 10000"/>
              <a:gd name="connsiteY119" fmla="*/ 6862 h 10000"/>
              <a:gd name="connsiteX120" fmla="*/ 1111 w 10000"/>
              <a:gd name="connsiteY120" fmla="*/ 6716 h 10000"/>
              <a:gd name="connsiteX121" fmla="*/ 969 w 10000"/>
              <a:gd name="connsiteY121" fmla="*/ 6586 h 10000"/>
              <a:gd name="connsiteX122" fmla="*/ 1330 w 10000"/>
              <a:gd name="connsiteY122" fmla="*/ 6551 h 10000"/>
              <a:gd name="connsiteX123" fmla="*/ 1302 w 10000"/>
              <a:gd name="connsiteY123" fmla="*/ 6456 h 10000"/>
              <a:gd name="connsiteX124" fmla="*/ 1218 w 10000"/>
              <a:gd name="connsiteY124" fmla="*/ 6402 h 10000"/>
              <a:gd name="connsiteX125" fmla="*/ 1111 w 10000"/>
              <a:gd name="connsiteY125" fmla="*/ 6328 h 10000"/>
              <a:gd name="connsiteX126" fmla="*/ 908 w 10000"/>
              <a:gd name="connsiteY126" fmla="*/ 5960 h 10000"/>
              <a:gd name="connsiteX127" fmla="*/ 646 w 10000"/>
              <a:gd name="connsiteY127" fmla="*/ 5757 h 10000"/>
              <a:gd name="connsiteX128" fmla="*/ 379 w 10000"/>
              <a:gd name="connsiteY128" fmla="*/ 5757 h 10000"/>
              <a:gd name="connsiteX129" fmla="*/ 79 w 10000"/>
              <a:gd name="connsiteY129" fmla="*/ 5757 h 10000"/>
              <a:gd name="connsiteX130" fmla="*/ 0 w 10000"/>
              <a:gd name="connsiteY130" fmla="*/ 5479 h 10000"/>
              <a:gd name="connsiteX131" fmla="*/ 168 w 10000"/>
              <a:gd name="connsiteY131" fmla="*/ 5296 h 10000"/>
              <a:gd name="connsiteX132" fmla="*/ 168 w 10000"/>
              <a:gd name="connsiteY132" fmla="*/ 5296 h 10000"/>
              <a:gd name="connsiteX0" fmla="*/ 168 w 9491"/>
              <a:gd name="connsiteY0" fmla="*/ 5296 h 10000"/>
              <a:gd name="connsiteX1" fmla="*/ 294 w 9491"/>
              <a:gd name="connsiteY1" fmla="*/ 4960 h 10000"/>
              <a:gd name="connsiteX2" fmla="*/ 488 w 9491"/>
              <a:gd name="connsiteY2" fmla="*/ 4667 h 10000"/>
              <a:gd name="connsiteX3" fmla="*/ 334 w 9491"/>
              <a:gd name="connsiteY3" fmla="*/ 4316 h 10000"/>
              <a:gd name="connsiteX4" fmla="*/ 334 w 9491"/>
              <a:gd name="connsiteY4" fmla="*/ 4112 h 10000"/>
              <a:gd name="connsiteX5" fmla="*/ 1019 w 9491"/>
              <a:gd name="connsiteY5" fmla="*/ 4018 h 10000"/>
              <a:gd name="connsiteX6" fmla="*/ 535 w 9491"/>
              <a:gd name="connsiteY6" fmla="*/ 3910 h 10000"/>
              <a:gd name="connsiteX7" fmla="*/ 541 w 9491"/>
              <a:gd name="connsiteY7" fmla="*/ 3762 h 10000"/>
              <a:gd name="connsiteX8" fmla="*/ 239 w 9491"/>
              <a:gd name="connsiteY8" fmla="*/ 3800 h 10000"/>
              <a:gd name="connsiteX9" fmla="*/ 1393 w 9491"/>
              <a:gd name="connsiteY9" fmla="*/ 2985 h 10000"/>
              <a:gd name="connsiteX10" fmla="*/ 883 w 9491"/>
              <a:gd name="connsiteY10" fmla="*/ 2139 h 10000"/>
              <a:gd name="connsiteX11" fmla="*/ 1019 w 9491"/>
              <a:gd name="connsiteY11" fmla="*/ 1733 h 10000"/>
              <a:gd name="connsiteX12" fmla="*/ 714 w 9491"/>
              <a:gd name="connsiteY12" fmla="*/ 1272 h 10000"/>
              <a:gd name="connsiteX13" fmla="*/ 956 w 9491"/>
              <a:gd name="connsiteY13" fmla="*/ 1011 h 10000"/>
              <a:gd name="connsiteX14" fmla="*/ 535 w 9491"/>
              <a:gd name="connsiteY14" fmla="*/ 662 h 10000"/>
              <a:gd name="connsiteX15" fmla="*/ 646 w 9491"/>
              <a:gd name="connsiteY15" fmla="*/ 368 h 10000"/>
              <a:gd name="connsiteX16" fmla="*/ 1218 w 9491"/>
              <a:gd name="connsiteY16" fmla="*/ 35 h 10000"/>
              <a:gd name="connsiteX17" fmla="*/ 1527 w 9491"/>
              <a:gd name="connsiteY17" fmla="*/ 0 h 10000"/>
              <a:gd name="connsiteX18" fmla="*/ 1900 w 9491"/>
              <a:gd name="connsiteY18" fmla="*/ 71 h 10000"/>
              <a:gd name="connsiteX19" fmla="*/ 1578 w 9491"/>
              <a:gd name="connsiteY19" fmla="*/ 145 h 10000"/>
              <a:gd name="connsiteX20" fmla="*/ 1846 w 9491"/>
              <a:gd name="connsiteY20" fmla="*/ 272 h 10000"/>
              <a:gd name="connsiteX21" fmla="*/ 2724 w 9491"/>
              <a:gd name="connsiteY21" fmla="*/ 310 h 10000"/>
              <a:gd name="connsiteX22" fmla="*/ 4332 w 9491"/>
              <a:gd name="connsiteY22" fmla="*/ 997 h 10000"/>
              <a:gd name="connsiteX23" fmla="*/ 4353 w 9491"/>
              <a:gd name="connsiteY23" fmla="*/ 1324 h 10000"/>
              <a:gd name="connsiteX24" fmla="*/ 3677 w 9491"/>
              <a:gd name="connsiteY24" fmla="*/ 1640 h 10000"/>
              <a:gd name="connsiteX25" fmla="*/ 1527 w 9491"/>
              <a:gd name="connsiteY25" fmla="*/ 1215 h 10000"/>
              <a:gd name="connsiteX26" fmla="*/ 2412 w 9491"/>
              <a:gd name="connsiteY26" fmla="*/ 1712 h 10000"/>
              <a:gd name="connsiteX27" fmla="*/ 2392 w 9491"/>
              <a:gd name="connsiteY27" fmla="*/ 2281 h 10000"/>
              <a:gd name="connsiteX28" fmla="*/ 3232 w 9491"/>
              <a:gd name="connsiteY28" fmla="*/ 2562 h 10000"/>
              <a:gd name="connsiteX29" fmla="*/ 3475 w 9491"/>
              <a:gd name="connsiteY29" fmla="*/ 2525 h 10000"/>
              <a:gd name="connsiteX30" fmla="*/ 3349 w 9491"/>
              <a:gd name="connsiteY30" fmla="*/ 2281 h 10000"/>
              <a:gd name="connsiteX31" fmla="*/ 2949 w 9491"/>
              <a:gd name="connsiteY31" fmla="*/ 2194 h 10000"/>
              <a:gd name="connsiteX32" fmla="*/ 3058 w 9491"/>
              <a:gd name="connsiteY32" fmla="*/ 1988 h 10000"/>
              <a:gd name="connsiteX33" fmla="*/ 3432 w 9491"/>
              <a:gd name="connsiteY33" fmla="*/ 2213 h 10000"/>
              <a:gd name="connsiteX34" fmla="*/ 4278 w 9491"/>
              <a:gd name="connsiteY34" fmla="*/ 2281 h 10000"/>
              <a:gd name="connsiteX35" fmla="*/ 3922 w 9491"/>
              <a:gd name="connsiteY35" fmla="*/ 1823 h 10000"/>
              <a:gd name="connsiteX36" fmla="*/ 4705 w 9491"/>
              <a:gd name="connsiteY36" fmla="*/ 1454 h 10000"/>
              <a:gd name="connsiteX37" fmla="*/ 5257 w 9491"/>
              <a:gd name="connsiteY37" fmla="*/ 1712 h 10000"/>
              <a:gd name="connsiteX38" fmla="*/ 5224 w 9491"/>
              <a:gd name="connsiteY38" fmla="*/ 701 h 10000"/>
              <a:gd name="connsiteX39" fmla="*/ 5014 w 9491"/>
              <a:gd name="connsiteY39" fmla="*/ 534 h 10000"/>
              <a:gd name="connsiteX40" fmla="*/ 5931 w 9491"/>
              <a:gd name="connsiteY40" fmla="*/ 773 h 10000"/>
              <a:gd name="connsiteX41" fmla="*/ 6012 w 9491"/>
              <a:gd name="connsiteY41" fmla="*/ 881 h 10000"/>
              <a:gd name="connsiteX42" fmla="*/ 5488 w 9491"/>
              <a:gd name="connsiteY42" fmla="*/ 1067 h 10000"/>
              <a:gd name="connsiteX43" fmla="*/ 6012 w 9491"/>
              <a:gd name="connsiteY43" fmla="*/ 1399 h 10000"/>
              <a:gd name="connsiteX44" fmla="*/ 6425 w 9491"/>
              <a:gd name="connsiteY44" fmla="*/ 1011 h 10000"/>
              <a:gd name="connsiteX45" fmla="*/ 8156 w 9491"/>
              <a:gd name="connsiteY45" fmla="*/ 404 h 10000"/>
              <a:gd name="connsiteX46" fmla="*/ 8431 w 9491"/>
              <a:gd name="connsiteY46" fmla="*/ 384 h 10000"/>
              <a:gd name="connsiteX47" fmla="*/ 8156 w 9491"/>
              <a:gd name="connsiteY47" fmla="*/ 475 h 10000"/>
              <a:gd name="connsiteX48" fmla="*/ 9003 w 9491"/>
              <a:gd name="connsiteY48" fmla="*/ 2968 h 10000"/>
              <a:gd name="connsiteX49" fmla="*/ 9175 w 9491"/>
              <a:gd name="connsiteY49" fmla="*/ 2985 h 10000"/>
              <a:gd name="connsiteX50" fmla="*/ 9491 w 9491"/>
              <a:gd name="connsiteY50" fmla="*/ 6069 h 10000"/>
              <a:gd name="connsiteX51" fmla="*/ 8856 w 9491"/>
              <a:gd name="connsiteY51" fmla="*/ 6142 h 10000"/>
              <a:gd name="connsiteX52" fmla="*/ 8621 w 9491"/>
              <a:gd name="connsiteY52" fmla="*/ 6069 h 10000"/>
              <a:gd name="connsiteX53" fmla="*/ 8553 w 9491"/>
              <a:gd name="connsiteY53" fmla="*/ 6142 h 10000"/>
              <a:gd name="connsiteX54" fmla="*/ 8895 w 9491"/>
              <a:gd name="connsiteY54" fmla="*/ 6421 h 10000"/>
              <a:gd name="connsiteX55" fmla="*/ 8660 w 9491"/>
              <a:gd name="connsiteY55" fmla="*/ 6586 h 10000"/>
              <a:gd name="connsiteX56" fmla="*/ 8680 w 9491"/>
              <a:gd name="connsiteY56" fmla="*/ 6825 h 10000"/>
              <a:gd name="connsiteX57" fmla="*/ 9040 w 9491"/>
              <a:gd name="connsiteY57" fmla="*/ 6844 h 10000"/>
              <a:gd name="connsiteX58" fmla="*/ 9187 w 9491"/>
              <a:gd name="connsiteY58" fmla="*/ 7068 h 10000"/>
              <a:gd name="connsiteX59" fmla="*/ 9105 w 9491"/>
              <a:gd name="connsiteY59" fmla="*/ 7230 h 10000"/>
              <a:gd name="connsiteX60" fmla="*/ 8856 w 9491"/>
              <a:gd name="connsiteY60" fmla="*/ 7120 h 10000"/>
              <a:gd name="connsiteX61" fmla="*/ 8621 w 9491"/>
              <a:gd name="connsiteY61" fmla="*/ 7211 h 10000"/>
              <a:gd name="connsiteX62" fmla="*/ 8431 w 9491"/>
              <a:gd name="connsiteY62" fmla="*/ 7120 h 10000"/>
              <a:gd name="connsiteX63" fmla="*/ 8333 w 9491"/>
              <a:gd name="connsiteY63" fmla="*/ 6972 h 10000"/>
              <a:gd name="connsiteX64" fmla="*/ 8099 w 9491"/>
              <a:gd name="connsiteY64" fmla="*/ 7068 h 10000"/>
              <a:gd name="connsiteX65" fmla="*/ 7887 w 9491"/>
              <a:gd name="connsiteY65" fmla="*/ 6972 h 10000"/>
              <a:gd name="connsiteX66" fmla="*/ 7708 w 9491"/>
              <a:gd name="connsiteY66" fmla="*/ 7120 h 10000"/>
              <a:gd name="connsiteX67" fmla="*/ 7431 w 9491"/>
              <a:gd name="connsiteY67" fmla="*/ 7137 h 10000"/>
              <a:gd name="connsiteX68" fmla="*/ 7245 w 9491"/>
              <a:gd name="connsiteY68" fmla="*/ 6972 h 10000"/>
              <a:gd name="connsiteX69" fmla="*/ 6276 w 9491"/>
              <a:gd name="connsiteY69" fmla="*/ 6917 h 10000"/>
              <a:gd name="connsiteX70" fmla="*/ 6160 w 9491"/>
              <a:gd name="connsiteY70" fmla="*/ 7010 h 10000"/>
              <a:gd name="connsiteX71" fmla="*/ 6070 w 9491"/>
              <a:gd name="connsiteY71" fmla="*/ 7010 h 10000"/>
              <a:gd name="connsiteX72" fmla="*/ 5904 w 9491"/>
              <a:gd name="connsiteY72" fmla="*/ 7195 h 10000"/>
              <a:gd name="connsiteX73" fmla="*/ 5931 w 9491"/>
              <a:gd name="connsiteY73" fmla="*/ 7379 h 10000"/>
              <a:gd name="connsiteX74" fmla="*/ 5825 w 9491"/>
              <a:gd name="connsiteY74" fmla="*/ 7379 h 10000"/>
              <a:gd name="connsiteX75" fmla="*/ 5741 w 9491"/>
              <a:gd name="connsiteY75" fmla="*/ 7230 h 10000"/>
              <a:gd name="connsiteX76" fmla="*/ 5606 w 9491"/>
              <a:gd name="connsiteY76" fmla="*/ 7250 h 10000"/>
              <a:gd name="connsiteX77" fmla="*/ 5565 w 9491"/>
              <a:gd name="connsiteY77" fmla="*/ 7785 h 10000"/>
              <a:gd name="connsiteX78" fmla="*/ 5717 w 9491"/>
              <a:gd name="connsiteY78" fmla="*/ 7951 h 10000"/>
              <a:gd name="connsiteX79" fmla="*/ 5717 w 9491"/>
              <a:gd name="connsiteY79" fmla="*/ 8099 h 10000"/>
              <a:gd name="connsiteX80" fmla="*/ 5867 w 9491"/>
              <a:gd name="connsiteY80" fmla="*/ 8080 h 10000"/>
              <a:gd name="connsiteX81" fmla="*/ 6070 w 9491"/>
              <a:gd name="connsiteY81" fmla="*/ 8004 h 10000"/>
              <a:gd name="connsiteX82" fmla="*/ 6255 w 9491"/>
              <a:gd name="connsiteY82" fmla="*/ 8246 h 10000"/>
              <a:gd name="connsiteX83" fmla="*/ 6383 w 9491"/>
              <a:gd name="connsiteY83" fmla="*/ 8395 h 10000"/>
              <a:gd name="connsiteX84" fmla="*/ 6515 w 9491"/>
              <a:gd name="connsiteY84" fmla="*/ 8597 h 10000"/>
              <a:gd name="connsiteX85" fmla="*/ 6745 w 9491"/>
              <a:gd name="connsiteY85" fmla="*/ 8632 h 10000"/>
              <a:gd name="connsiteX86" fmla="*/ 6450 w 9491"/>
              <a:gd name="connsiteY86" fmla="*/ 8801 h 10000"/>
              <a:gd name="connsiteX87" fmla="*/ 6255 w 9491"/>
              <a:gd name="connsiteY87" fmla="*/ 8653 h 10000"/>
              <a:gd name="connsiteX88" fmla="*/ 6043 w 9491"/>
              <a:gd name="connsiteY88" fmla="*/ 9261 h 10000"/>
              <a:gd name="connsiteX89" fmla="*/ 6293 w 9491"/>
              <a:gd name="connsiteY89" fmla="*/ 9411 h 10000"/>
              <a:gd name="connsiteX90" fmla="*/ 6515 w 9491"/>
              <a:gd name="connsiteY90" fmla="*/ 10000 h 10000"/>
              <a:gd name="connsiteX91" fmla="*/ 6319 w 9491"/>
              <a:gd name="connsiteY91" fmla="*/ 9889 h 10000"/>
              <a:gd name="connsiteX92" fmla="*/ 6115 w 9491"/>
              <a:gd name="connsiteY92" fmla="*/ 9834 h 10000"/>
              <a:gd name="connsiteX93" fmla="*/ 5867 w 9491"/>
              <a:gd name="connsiteY93" fmla="*/ 9798 h 10000"/>
              <a:gd name="connsiteX94" fmla="*/ 5717 w 9491"/>
              <a:gd name="connsiteY94" fmla="*/ 9740 h 10000"/>
              <a:gd name="connsiteX95" fmla="*/ 5542 w 9491"/>
              <a:gd name="connsiteY95" fmla="*/ 9704 h 10000"/>
              <a:gd name="connsiteX96" fmla="*/ 5404 w 9491"/>
              <a:gd name="connsiteY96" fmla="*/ 9503 h 10000"/>
              <a:gd name="connsiteX97" fmla="*/ 5097 w 9491"/>
              <a:gd name="connsiteY97" fmla="*/ 9632 h 10000"/>
              <a:gd name="connsiteX98" fmla="*/ 4806 w 9491"/>
              <a:gd name="connsiteY98" fmla="*/ 9615 h 10000"/>
              <a:gd name="connsiteX99" fmla="*/ 4622 w 9491"/>
              <a:gd name="connsiteY99" fmla="*/ 9447 h 10000"/>
              <a:gd name="connsiteX100" fmla="*/ 4147 w 9491"/>
              <a:gd name="connsiteY100" fmla="*/ 9278 h 10000"/>
              <a:gd name="connsiteX101" fmla="*/ 3651 w 9491"/>
              <a:gd name="connsiteY101" fmla="*/ 9298 h 10000"/>
              <a:gd name="connsiteX102" fmla="*/ 3141 w 9491"/>
              <a:gd name="connsiteY102" fmla="*/ 9022 h 10000"/>
              <a:gd name="connsiteX103" fmla="*/ 3555 w 9491"/>
              <a:gd name="connsiteY103" fmla="*/ 8744 h 10000"/>
              <a:gd name="connsiteX104" fmla="*/ 3595 w 9491"/>
              <a:gd name="connsiteY104" fmla="*/ 8523 h 10000"/>
              <a:gd name="connsiteX105" fmla="*/ 3595 w 9491"/>
              <a:gd name="connsiteY105" fmla="*/ 8282 h 10000"/>
              <a:gd name="connsiteX106" fmla="*/ 3611 w 9491"/>
              <a:gd name="connsiteY106" fmla="*/ 8117 h 10000"/>
              <a:gd name="connsiteX107" fmla="*/ 3888 w 9491"/>
              <a:gd name="connsiteY107" fmla="*/ 8041 h 10000"/>
              <a:gd name="connsiteX108" fmla="*/ 3743 w 9491"/>
              <a:gd name="connsiteY108" fmla="*/ 7693 h 10000"/>
              <a:gd name="connsiteX109" fmla="*/ 3432 w 9491"/>
              <a:gd name="connsiteY109" fmla="*/ 7605 h 10000"/>
              <a:gd name="connsiteX110" fmla="*/ 3288 w 9491"/>
              <a:gd name="connsiteY110" fmla="*/ 7545 h 10000"/>
              <a:gd name="connsiteX111" fmla="*/ 3074 w 9491"/>
              <a:gd name="connsiteY111" fmla="*/ 7605 h 10000"/>
              <a:gd name="connsiteX112" fmla="*/ 2616 w 9491"/>
              <a:gd name="connsiteY112" fmla="*/ 7509 h 10000"/>
              <a:gd name="connsiteX113" fmla="*/ 2258 w 9491"/>
              <a:gd name="connsiteY113" fmla="*/ 7158 h 10000"/>
              <a:gd name="connsiteX114" fmla="*/ 1967 w 9491"/>
              <a:gd name="connsiteY114" fmla="*/ 7047 h 10000"/>
              <a:gd name="connsiteX115" fmla="*/ 1846 w 9491"/>
              <a:gd name="connsiteY115" fmla="*/ 6734 h 10000"/>
              <a:gd name="connsiteX116" fmla="*/ 1578 w 9491"/>
              <a:gd name="connsiteY116" fmla="*/ 6699 h 10000"/>
              <a:gd name="connsiteX117" fmla="*/ 1330 w 9491"/>
              <a:gd name="connsiteY117" fmla="*/ 6805 h 10000"/>
              <a:gd name="connsiteX118" fmla="*/ 1185 w 9491"/>
              <a:gd name="connsiteY118" fmla="*/ 6862 h 10000"/>
              <a:gd name="connsiteX119" fmla="*/ 1111 w 9491"/>
              <a:gd name="connsiteY119" fmla="*/ 6716 h 10000"/>
              <a:gd name="connsiteX120" fmla="*/ 969 w 9491"/>
              <a:gd name="connsiteY120" fmla="*/ 6586 h 10000"/>
              <a:gd name="connsiteX121" fmla="*/ 1330 w 9491"/>
              <a:gd name="connsiteY121" fmla="*/ 6551 h 10000"/>
              <a:gd name="connsiteX122" fmla="*/ 1302 w 9491"/>
              <a:gd name="connsiteY122" fmla="*/ 6456 h 10000"/>
              <a:gd name="connsiteX123" fmla="*/ 1218 w 9491"/>
              <a:gd name="connsiteY123" fmla="*/ 6402 h 10000"/>
              <a:gd name="connsiteX124" fmla="*/ 1111 w 9491"/>
              <a:gd name="connsiteY124" fmla="*/ 6328 h 10000"/>
              <a:gd name="connsiteX125" fmla="*/ 908 w 9491"/>
              <a:gd name="connsiteY125" fmla="*/ 5960 h 10000"/>
              <a:gd name="connsiteX126" fmla="*/ 646 w 9491"/>
              <a:gd name="connsiteY126" fmla="*/ 5757 h 10000"/>
              <a:gd name="connsiteX127" fmla="*/ 379 w 9491"/>
              <a:gd name="connsiteY127" fmla="*/ 5757 h 10000"/>
              <a:gd name="connsiteX128" fmla="*/ 79 w 9491"/>
              <a:gd name="connsiteY128" fmla="*/ 5757 h 10000"/>
              <a:gd name="connsiteX129" fmla="*/ 0 w 9491"/>
              <a:gd name="connsiteY129" fmla="*/ 5479 h 10000"/>
              <a:gd name="connsiteX130" fmla="*/ 168 w 9491"/>
              <a:gd name="connsiteY130" fmla="*/ 5296 h 10000"/>
              <a:gd name="connsiteX131" fmla="*/ 168 w 9491"/>
              <a:gd name="connsiteY131" fmla="*/ 52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491" h="10000">
                <a:moveTo>
                  <a:pt x="168" y="5296"/>
                </a:moveTo>
                <a:cubicBezTo>
                  <a:pt x="218" y="5183"/>
                  <a:pt x="251" y="5072"/>
                  <a:pt x="294" y="4960"/>
                </a:cubicBezTo>
                <a:cubicBezTo>
                  <a:pt x="365" y="4863"/>
                  <a:pt x="423" y="4766"/>
                  <a:pt x="488" y="4667"/>
                </a:cubicBezTo>
                <a:cubicBezTo>
                  <a:pt x="427" y="4548"/>
                  <a:pt x="389" y="4433"/>
                  <a:pt x="334" y="4316"/>
                </a:cubicBezTo>
                <a:lnTo>
                  <a:pt x="334" y="4112"/>
                </a:lnTo>
                <a:lnTo>
                  <a:pt x="1019" y="4018"/>
                </a:lnTo>
                <a:lnTo>
                  <a:pt x="535" y="3910"/>
                </a:lnTo>
                <a:cubicBezTo>
                  <a:pt x="537" y="3860"/>
                  <a:pt x="540" y="3811"/>
                  <a:pt x="541" y="3762"/>
                </a:cubicBezTo>
                <a:lnTo>
                  <a:pt x="239" y="3800"/>
                </a:lnTo>
                <a:cubicBezTo>
                  <a:pt x="633" y="3530"/>
                  <a:pt x="1004" y="3261"/>
                  <a:pt x="1393" y="2985"/>
                </a:cubicBezTo>
                <a:cubicBezTo>
                  <a:pt x="1227" y="2704"/>
                  <a:pt x="1056" y="2422"/>
                  <a:pt x="883" y="2139"/>
                </a:cubicBezTo>
                <a:cubicBezTo>
                  <a:pt x="919" y="2001"/>
                  <a:pt x="969" y="1867"/>
                  <a:pt x="1019" y="1733"/>
                </a:cubicBezTo>
                <a:cubicBezTo>
                  <a:pt x="915" y="1578"/>
                  <a:pt x="798" y="1424"/>
                  <a:pt x="714" y="1272"/>
                </a:cubicBezTo>
                <a:cubicBezTo>
                  <a:pt x="785" y="1185"/>
                  <a:pt x="876" y="1099"/>
                  <a:pt x="956" y="1011"/>
                </a:cubicBezTo>
                <a:cubicBezTo>
                  <a:pt x="804" y="895"/>
                  <a:pt x="674" y="779"/>
                  <a:pt x="535" y="662"/>
                </a:cubicBezTo>
                <a:cubicBezTo>
                  <a:pt x="561" y="562"/>
                  <a:pt x="607" y="466"/>
                  <a:pt x="646" y="368"/>
                </a:cubicBezTo>
                <a:cubicBezTo>
                  <a:pt x="831" y="257"/>
                  <a:pt x="1023" y="144"/>
                  <a:pt x="1218" y="35"/>
                </a:cubicBezTo>
                <a:cubicBezTo>
                  <a:pt x="1314" y="22"/>
                  <a:pt x="1429" y="11"/>
                  <a:pt x="1527" y="0"/>
                </a:cubicBezTo>
                <a:lnTo>
                  <a:pt x="1900" y="71"/>
                </a:lnTo>
                <a:lnTo>
                  <a:pt x="1578" y="145"/>
                </a:lnTo>
                <a:cubicBezTo>
                  <a:pt x="1665" y="190"/>
                  <a:pt x="1760" y="232"/>
                  <a:pt x="1846" y="272"/>
                </a:cubicBezTo>
                <a:lnTo>
                  <a:pt x="2724" y="310"/>
                </a:lnTo>
                <a:lnTo>
                  <a:pt x="4332" y="997"/>
                </a:lnTo>
                <a:cubicBezTo>
                  <a:pt x="4341" y="1107"/>
                  <a:pt x="4347" y="1215"/>
                  <a:pt x="4353" y="1324"/>
                </a:cubicBezTo>
                <a:lnTo>
                  <a:pt x="3677" y="1640"/>
                </a:lnTo>
                <a:lnTo>
                  <a:pt x="1527" y="1215"/>
                </a:lnTo>
                <a:cubicBezTo>
                  <a:pt x="1825" y="1379"/>
                  <a:pt x="2122" y="1547"/>
                  <a:pt x="2412" y="1712"/>
                </a:cubicBezTo>
                <a:cubicBezTo>
                  <a:pt x="2408" y="1903"/>
                  <a:pt x="2397" y="2097"/>
                  <a:pt x="2392" y="2281"/>
                </a:cubicBezTo>
                <a:lnTo>
                  <a:pt x="3232" y="2562"/>
                </a:lnTo>
                <a:lnTo>
                  <a:pt x="3475" y="2525"/>
                </a:lnTo>
                <a:cubicBezTo>
                  <a:pt x="3433" y="2446"/>
                  <a:pt x="3395" y="2368"/>
                  <a:pt x="3349" y="2281"/>
                </a:cubicBezTo>
                <a:lnTo>
                  <a:pt x="2949" y="2194"/>
                </a:lnTo>
                <a:cubicBezTo>
                  <a:pt x="2981" y="2126"/>
                  <a:pt x="3027" y="2056"/>
                  <a:pt x="3058" y="1988"/>
                </a:cubicBezTo>
                <a:cubicBezTo>
                  <a:pt x="3173" y="2064"/>
                  <a:pt x="3313" y="2139"/>
                  <a:pt x="3432" y="2213"/>
                </a:cubicBezTo>
                <a:lnTo>
                  <a:pt x="4278" y="2281"/>
                </a:lnTo>
                <a:cubicBezTo>
                  <a:pt x="4160" y="2133"/>
                  <a:pt x="4044" y="1977"/>
                  <a:pt x="3922" y="1823"/>
                </a:cubicBezTo>
                <a:lnTo>
                  <a:pt x="4705" y="1454"/>
                </a:lnTo>
                <a:lnTo>
                  <a:pt x="5257" y="1712"/>
                </a:lnTo>
                <a:cubicBezTo>
                  <a:pt x="5252" y="1375"/>
                  <a:pt x="5228" y="1036"/>
                  <a:pt x="5224" y="701"/>
                </a:cubicBezTo>
                <a:cubicBezTo>
                  <a:pt x="5142" y="645"/>
                  <a:pt x="5090" y="586"/>
                  <a:pt x="5014" y="534"/>
                </a:cubicBezTo>
                <a:lnTo>
                  <a:pt x="5931" y="773"/>
                </a:lnTo>
                <a:cubicBezTo>
                  <a:pt x="5974" y="807"/>
                  <a:pt x="5989" y="844"/>
                  <a:pt x="6012" y="881"/>
                </a:cubicBezTo>
                <a:lnTo>
                  <a:pt x="5488" y="1067"/>
                </a:lnTo>
                <a:cubicBezTo>
                  <a:pt x="5665" y="1179"/>
                  <a:pt x="5828" y="1289"/>
                  <a:pt x="6012" y="1399"/>
                </a:cubicBezTo>
                <a:cubicBezTo>
                  <a:pt x="6151" y="1272"/>
                  <a:pt x="6287" y="1143"/>
                  <a:pt x="6425" y="1011"/>
                </a:cubicBezTo>
                <a:lnTo>
                  <a:pt x="8156" y="404"/>
                </a:lnTo>
                <a:lnTo>
                  <a:pt x="8431" y="384"/>
                </a:lnTo>
                <a:cubicBezTo>
                  <a:pt x="8333" y="415"/>
                  <a:pt x="8253" y="446"/>
                  <a:pt x="8156" y="475"/>
                </a:cubicBezTo>
                <a:cubicBezTo>
                  <a:pt x="8438" y="1310"/>
                  <a:pt x="8710" y="2139"/>
                  <a:pt x="9003" y="2968"/>
                </a:cubicBezTo>
                <a:cubicBezTo>
                  <a:pt x="9173" y="3386"/>
                  <a:pt x="9094" y="2468"/>
                  <a:pt x="9175" y="2985"/>
                </a:cubicBezTo>
                <a:cubicBezTo>
                  <a:pt x="9318" y="3768"/>
                  <a:pt x="9358" y="5286"/>
                  <a:pt x="9491" y="6069"/>
                </a:cubicBezTo>
                <a:lnTo>
                  <a:pt x="8856" y="6142"/>
                </a:lnTo>
                <a:cubicBezTo>
                  <a:pt x="8778" y="6120"/>
                  <a:pt x="8693" y="6092"/>
                  <a:pt x="8621" y="6069"/>
                </a:cubicBezTo>
                <a:cubicBezTo>
                  <a:pt x="8611" y="6092"/>
                  <a:pt x="8587" y="6120"/>
                  <a:pt x="8553" y="6142"/>
                </a:cubicBezTo>
                <a:cubicBezTo>
                  <a:pt x="8660" y="6233"/>
                  <a:pt x="8778" y="6328"/>
                  <a:pt x="8895" y="6421"/>
                </a:cubicBezTo>
                <a:cubicBezTo>
                  <a:pt x="8818" y="6474"/>
                  <a:pt x="8746" y="6533"/>
                  <a:pt x="8660" y="6586"/>
                </a:cubicBezTo>
                <a:cubicBezTo>
                  <a:pt x="8662" y="6666"/>
                  <a:pt x="8676" y="6744"/>
                  <a:pt x="8680" y="6825"/>
                </a:cubicBezTo>
                <a:lnTo>
                  <a:pt x="9040" y="6844"/>
                </a:lnTo>
                <a:cubicBezTo>
                  <a:pt x="9098" y="6917"/>
                  <a:pt x="9146" y="6993"/>
                  <a:pt x="9187" y="7068"/>
                </a:cubicBezTo>
                <a:cubicBezTo>
                  <a:pt x="9168" y="7120"/>
                  <a:pt x="9135" y="7174"/>
                  <a:pt x="9105" y="7230"/>
                </a:cubicBezTo>
                <a:cubicBezTo>
                  <a:pt x="9031" y="7194"/>
                  <a:pt x="8938" y="7158"/>
                  <a:pt x="8856" y="7120"/>
                </a:cubicBezTo>
                <a:lnTo>
                  <a:pt x="8621" y="7211"/>
                </a:lnTo>
                <a:cubicBezTo>
                  <a:pt x="8566" y="7182"/>
                  <a:pt x="8500" y="7151"/>
                  <a:pt x="8431" y="7120"/>
                </a:cubicBezTo>
                <a:cubicBezTo>
                  <a:pt x="8397" y="7072"/>
                  <a:pt x="8358" y="7024"/>
                  <a:pt x="8333" y="6972"/>
                </a:cubicBezTo>
                <a:cubicBezTo>
                  <a:pt x="8254" y="7004"/>
                  <a:pt x="8170" y="7036"/>
                  <a:pt x="8099" y="7068"/>
                </a:cubicBezTo>
                <a:cubicBezTo>
                  <a:pt x="8022" y="7036"/>
                  <a:pt x="7955" y="7004"/>
                  <a:pt x="7887" y="6972"/>
                </a:cubicBezTo>
                <a:cubicBezTo>
                  <a:pt x="7831" y="7024"/>
                  <a:pt x="7765" y="7072"/>
                  <a:pt x="7708" y="7120"/>
                </a:cubicBezTo>
                <a:cubicBezTo>
                  <a:pt x="7599" y="7124"/>
                  <a:pt x="7518" y="7132"/>
                  <a:pt x="7431" y="7137"/>
                </a:cubicBezTo>
                <a:cubicBezTo>
                  <a:pt x="7370" y="7082"/>
                  <a:pt x="7304" y="7029"/>
                  <a:pt x="7245" y="6972"/>
                </a:cubicBezTo>
                <a:lnTo>
                  <a:pt x="6276" y="6917"/>
                </a:lnTo>
                <a:cubicBezTo>
                  <a:pt x="6242" y="6946"/>
                  <a:pt x="6207" y="6983"/>
                  <a:pt x="6160" y="7010"/>
                </a:cubicBezTo>
                <a:lnTo>
                  <a:pt x="6070" y="7010"/>
                </a:lnTo>
                <a:cubicBezTo>
                  <a:pt x="6022" y="7073"/>
                  <a:pt x="5976" y="7132"/>
                  <a:pt x="5904" y="7195"/>
                </a:cubicBezTo>
                <a:cubicBezTo>
                  <a:pt x="5921" y="7254"/>
                  <a:pt x="5922" y="7316"/>
                  <a:pt x="5931" y="7379"/>
                </a:cubicBezTo>
                <a:lnTo>
                  <a:pt x="5825" y="7379"/>
                </a:lnTo>
                <a:cubicBezTo>
                  <a:pt x="5789" y="7327"/>
                  <a:pt x="5758" y="7279"/>
                  <a:pt x="5741" y="7230"/>
                </a:cubicBezTo>
                <a:cubicBezTo>
                  <a:pt x="5701" y="7237"/>
                  <a:pt x="5643" y="7244"/>
                  <a:pt x="5606" y="7250"/>
                </a:cubicBezTo>
                <a:cubicBezTo>
                  <a:pt x="5587" y="7426"/>
                  <a:pt x="5578" y="7609"/>
                  <a:pt x="5565" y="7785"/>
                </a:cubicBezTo>
                <a:cubicBezTo>
                  <a:pt x="5611" y="7839"/>
                  <a:pt x="5665" y="7896"/>
                  <a:pt x="5717" y="7951"/>
                </a:cubicBezTo>
                <a:lnTo>
                  <a:pt x="5717" y="8099"/>
                </a:lnTo>
                <a:lnTo>
                  <a:pt x="5867" y="8080"/>
                </a:lnTo>
                <a:cubicBezTo>
                  <a:pt x="5931" y="8054"/>
                  <a:pt x="6012" y="8030"/>
                  <a:pt x="6070" y="8004"/>
                </a:cubicBezTo>
                <a:cubicBezTo>
                  <a:pt x="6141" y="8086"/>
                  <a:pt x="6202" y="8165"/>
                  <a:pt x="6255" y="8246"/>
                </a:cubicBezTo>
                <a:cubicBezTo>
                  <a:pt x="6293" y="8295"/>
                  <a:pt x="6343" y="8344"/>
                  <a:pt x="6383" y="8395"/>
                </a:cubicBezTo>
                <a:cubicBezTo>
                  <a:pt x="6425" y="8462"/>
                  <a:pt x="6473" y="8531"/>
                  <a:pt x="6515" y="8597"/>
                </a:cubicBezTo>
                <a:cubicBezTo>
                  <a:pt x="6592" y="8610"/>
                  <a:pt x="6674" y="8620"/>
                  <a:pt x="6745" y="8632"/>
                </a:cubicBezTo>
                <a:cubicBezTo>
                  <a:pt x="6655" y="8689"/>
                  <a:pt x="6547" y="8744"/>
                  <a:pt x="6450" y="8801"/>
                </a:cubicBezTo>
                <a:cubicBezTo>
                  <a:pt x="6383" y="8752"/>
                  <a:pt x="6320" y="8702"/>
                  <a:pt x="6255" y="8653"/>
                </a:cubicBezTo>
                <a:cubicBezTo>
                  <a:pt x="6187" y="8857"/>
                  <a:pt x="6115" y="9059"/>
                  <a:pt x="6043" y="9261"/>
                </a:cubicBezTo>
                <a:cubicBezTo>
                  <a:pt x="6141" y="9312"/>
                  <a:pt x="6219" y="9360"/>
                  <a:pt x="6293" y="9411"/>
                </a:cubicBezTo>
                <a:cubicBezTo>
                  <a:pt x="6375" y="9606"/>
                  <a:pt x="6440" y="9804"/>
                  <a:pt x="6515" y="10000"/>
                </a:cubicBezTo>
                <a:cubicBezTo>
                  <a:pt x="6456" y="9963"/>
                  <a:pt x="6383" y="9928"/>
                  <a:pt x="6319" y="9889"/>
                </a:cubicBezTo>
                <a:cubicBezTo>
                  <a:pt x="6250" y="9873"/>
                  <a:pt x="6187" y="9849"/>
                  <a:pt x="6115" y="9834"/>
                </a:cubicBezTo>
                <a:cubicBezTo>
                  <a:pt x="6035" y="9822"/>
                  <a:pt x="5959" y="9809"/>
                  <a:pt x="5867" y="9798"/>
                </a:cubicBezTo>
                <a:lnTo>
                  <a:pt x="5717" y="9740"/>
                </a:lnTo>
                <a:lnTo>
                  <a:pt x="5542" y="9704"/>
                </a:lnTo>
                <a:cubicBezTo>
                  <a:pt x="5501" y="9638"/>
                  <a:pt x="5449" y="9572"/>
                  <a:pt x="5404" y="9503"/>
                </a:cubicBezTo>
                <a:cubicBezTo>
                  <a:pt x="5299" y="9543"/>
                  <a:pt x="5193" y="9588"/>
                  <a:pt x="5097" y="9632"/>
                </a:cubicBezTo>
                <a:lnTo>
                  <a:pt x="4806" y="9615"/>
                </a:lnTo>
                <a:cubicBezTo>
                  <a:pt x="4754" y="9557"/>
                  <a:pt x="4684" y="9501"/>
                  <a:pt x="4622" y="9447"/>
                </a:cubicBezTo>
                <a:lnTo>
                  <a:pt x="4147" y="9278"/>
                </a:lnTo>
                <a:lnTo>
                  <a:pt x="3651" y="9298"/>
                </a:lnTo>
                <a:cubicBezTo>
                  <a:pt x="3490" y="9206"/>
                  <a:pt x="3313" y="9111"/>
                  <a:pt x="3141" y="9022"/>
                </a:cubicBezTo>
                <a:cubicBezTo>
                  <a:pt x="3288" y="8928"/>
                  <a:pt x="3408" y="8840"/>
                  <a:pt x="3555" y="8744"/>
                </a:cubicBezTo>
                <a:cubicBezTo>
                  <a:pt x="3560" y="8671"/>
                  <a:pt x="3577" y="8597"/>
                  <a:pt x="3595" y="8523"/>
                </a:cubicBezTo>
                <a:lnTo>
                  <a:pt x="3595" y="8282"/>
                </a:lnTo>
                <a:cubicBezTo>
                  <a:pt x="3600" y="8227"/>
                  <a:pt x="3603" y="8173"/>
                  <a:pt x="3611" y="8117"/>
                </a:cubicBezTo>
                <a:cubicBezTo>
                  <a:pt x="3689" y="8093"/>
                  <a:pt x="3791" y="8071"/>
                  <a:pt x="3888" y="8041"/>
                </a:cubicBezTo>
                <a:cubicBezTo>
                  <a:pt x="3832" y="7928"/>
                  <a:pt x="3790" y="7811"/>
                  <a:pt x="3743" y="7693"/>
                </a:cubicBezTo>
                <a:lnTo>
                  <a:pt x="3432" y="7605"/>
                </a:lnTo>
                <a:cubicBezTo>
                  <a:pt x="3382" y="7582"/>
                  <a:pt x="3336" y="7566"/>
                  <a:pt x="3288" y="7545"/>
                </a:cubicBezTo>
                <a:lnTo>
                  <a:pt x="3074" y="7605"/>
                </a:lnTo>
                <a:lnTo>
                  <a:pt x="2616" y="7509"/>
                </a:lnTo>
                <a:cubicBezTo>
                  <a:pt x="2497" y="7391"/>
                  <a:pt x="2370" y="7274"/>
                  <a:pt x="2258" y="7158"/>
                </a:cubicBezTo>
                <a:cubicBezTo>
                  <a:pt x="2162" y="7120"/>
                  <a:pt x="2075" y="7084"/>
                  <a:pt x="1967" y="7047"/>
                </a:cubicBezTo>
                <a:cubicBezTo>
                  <a:pt x="1930" y="6942"/>
                  <a:pt x="1873" y="6837"/>
                  <a:pt x="1846" y="6734"/>
                </a:cubicBezTo>
                <a:lnTo>
                  <a:pt x="1578" y="6699"/>
                </a:lnTo>
                <a:cubicBezTo>
                  <a:pt x="1498" y="6735"/>
                  <a:pt x="1414" y="6768"/>
                  <a:pt x="1330" y="6805"/>
                </a:cubicBezTo>
                <a:cubicBezTo>
                  <a:pt x="1273" y="6825"/>
                  <a:pt x="1227" y="6844"/>
                  <a:pt x="1185" y="6862"/>
                </a:cubicBezTo>
                <a:cubicBezTo>
                  <a:pt x="1152" y="6810"/>
                  <a:pt x="1132" y="6763"/>
                  <a:pt x="1111" y="6716"/>
                </a:cubicBezTo>
                <a:cubicBezTo>
                  <a:pt x="1072" y="6673"/>
                  <a:pt x="1019" y="6627"/>
                  <a:pt x="969" y="6586"/>
                </a:cubicBezTo>
                <a:lnTo>
                  <a:pt x="1330" y="6551"/>
                </a:lnTo>
                <a:cubicBezTo>
                  <a:pt x="1314" y="6520"/>
                  <a:pt x="1311" y="6488"/>
                  <a:pt x="1302" y="6456"/>
                </a:cubicBezTo>
                <a:cubicBezTo>
                  <a:pt x="1273" y="6440"/>
                  <a:pt x="1249" y="6421"/>
                  <a:pt x="1218" y="6402"/>
                </a:cubicBezTo>
                <a:cubicBezTo>
                  <a:pt x="1189" y="6378"/>
                  <a:pt x="1140" y="6352"/>
                  <a:pt x="1111" y="6328"/>
                </a:cubicBezTo>
                <a:cubicBezTo>
                  <a:pt x="1041" y="6203"/>
                  <a:pt x="969" y="6080"/>
                  <a:pt x="908" y="5960"/>
                </a:cubicBezTo>
                <a:cubicBezTo>
                  <a:pt x="821" y="5889"/>
                  <a:pt x="735" y="5823"/>
                  <a:pt x="646" y="5757"/>
                </a:cubicBezTo>
                <a:lnTo>
                  <a:pt x="379" y="5757"/>
                </a:lnTo>
                <a:lnTo>
                  <a:pt x="79" y="5757"/>
                </a:lnTo>
                <a:cubicBezTo>
                  <a:pt x="57" y="5665"/>
                  <a:pt x="15" y="5570"/>
                  <a:pt x="0" y="5479"/>
                </a:cubicBezTo>
                <a:cubicBezTo>
                  <a:pt x="48" y="5416"/>
                  <a:pt x="111" y="5355"/>
                  <a:pt x="168" y="5296"/>
                </a:cubicBezTo>
                <a:lnTo>
                  <a:pt x="168" y="5296"/>
                </a:lnTo>
                <a:close/>
              </a:path>
            </a:pathLst>
          </a:custGeom>
          <a:solidFill>
            <a:srgbClr val="FDC30B"/>
          </a:solidFill>
          <a:ln w="6350">
            <a:solidFill>
              <a:schemeClr val="bg1"/>
            </a:solidFill>
            <a:round/>
            <a:headEnd/>
            <a:tailEnd/>
          </a:ln>
        </p:spPr>
        <p:txBody>
          <a:bodyPr wrap="square" lIns="0" tIns="0" rIns="0" bIns="0" anchor="ctr">
            <a:spAutoFit/>
          </a:bodyPr>
          <a:lstStyle/>
          <a:p>
            <a:pPr>
              <a:defRPr/>
            </a:pPr>
            <a:endParaRPr lang="en-GB" dirty="0"/>
          </a:p>
        </p:txBody>
      </p:sp>
      <p:sp>
        <p:nvSpPr>
          <p:cNvPr id="68" name="Freeform 67"/>
          <p:cNvSpPr>
            <a:spLocks/>
          </p:cNvSpPr>
          <p:nvPr/>
        </p:nvSpPr>
        <p:spPr bwMode="auto">
          <a:xfrm>
            <a:off x="3976674" y="3410495"/>
            <a:ext cx="241668" cy="453502"/>
          </a:xfrm>
          <a:custGeom>
            <a:avLst/>
            <a:gdLst>
              <a:gd name="T0" fmla="*/ 0 w 44"/>
              <a:gd name="T1" fmla="*/ 82664452 h 77"/>
              <a:gd name="T2" fmla="*/ 0 w 44"/>
              <a:gd name="T3" fmla="*/ 82664452 h 77"/>
              <a:gd name="T4" fmla="*/ 10533713 w 44"/>
              <a:gd name="T5" fmla="*/ 0 h 77"/>
              <a:gd name="T6" fmla="*/ 64706208 w 44"/>
              <a:gd name="T7" fmla="*/ 5061646 h 77"/>
              <a:gd name="T8" fmla="*/ 40629686 w 44"/>
              <a:gd name="T9" fmla="*/ 59046043 h 77"/>
              <a:gd name="T10" fmla="*/ 40629686 w 44"/>
              <a:gd name="T11" fmla="*/ 124839645 h 77"/>
              <a:gd name="T12" fmla="*/ 9028545 w 44"/>
              <a:gd name="T13" fmla="*/ 128214075 h 77"/>
              <a:gd name="T14" fmla="*/ 13542818 w 44"/>
              <a:gd name="T15" fmla="*/ 87726116 h 77"/>
              <a:gd name="T16" fmla="*/ 0 w 44"/>
              <a:gd name="T17" fmla="*/ 82664452 h 77"/>
              <a:gd name="T18" fmla="*/ 0 w 44"/>
              <a:gd name="T19" fmla="*/ 82664452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77"/>
              <a:gd name="T32" fmla="*/ 44 w 44"/>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77">
                <a:moveTo>
                  <a:pt x="0" y="49"/>
                </a:moveTo>
                <a:lnTo>
                  <a:pt x="0" y="49"/>
                </a:lnTo>
                <a:lnTo>
                  <a:pt x="7" y="0"/>
                </a:lnTo>
                <a:lnTo>
                  <a:pt x="43" y="3"/>
                </a:lnTo>
                <a:lnTo>
                  <a:pt x="27" y="35"/>
                </a:lnTo>
                <a:lnTo>
                  <a:pt x="27" y="74"/>
                </a:lnTo>
                <a:lnTo>
                  <a:pt x="6" y="76"/>
                </a:lnTo>
                <a:lnTo>
                  <a:pt x="9" y="52"/>
                </a:lnTo>
                <a:lnTo>
                  <a:pt x="0" y="49"/>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69" name="Freeform 68"/>
          <p:cNvSpPr>
            <a:spLocks/>
          </p:cNvSpPr>
          <p:nvPr/>
        </p:nvSpPr>
        <p:spPr bwMode="auto">
          <a:xfrm>
            <a:off x="3983785" y="3230531"/>
            <a:ext cx="938229" cy="719854"/>
          </a:xfrm>
          <a:custGeom>
            <a:avLst/>
            <a:gdLst>
              <a:gd name="T0" fmla="*/ 0 w 168"/>
              <a:gd name="T1" fmla="*/ 16931599 h 122"/>
              <a:gd name="T2" fmla="*/ 0 w 168"/>
              <a:gd name="T3" fmla="*/ 16931599 h 122"/>
              <a:gd name="T4" fmla="*/ 7779543 w 168"/>
              <a:gd name="T5" fmla="*/ 50796104 h 122"/>
              <a:gd name="T6" fmla="*/ 63788014 w 168"/>
              <a:gd name="T7" fmla="*/ 55876103 h 122"/>
              <a:gd name="T8" fmla="*/ 38895220 w 168"/>
              <a:gd name="T9" fmla="*/ 110058005 h 122"/>
              <a:gd name="T10" fmla="*/ 38895220 w 168"/>
              <a:gd name="T11" fmla="*/ 176092824 h 122"/>
              <a:gd name="T12" fmla="*/ 77790439 w 168"/>
              <a:gd name="T13" fmla="*/ 204877315 h 122"/>
              <a:gd name="T14" fmla="*/ 154025470 w 168"/>
              <a:gd name="T15" fmla="*/ 186251520 h 122"/>
              <a:gd name="T16" fmla="*/ 197588194 w 168"/>
              <a:gd name="T17" fmla="*/ 137149597 h 122"/>
              <a:gd name="T18" fmla="*/ 188253243 w 168"/>
              <a:gd name="T19" fmla="*/ 116830903 h 122"/>
              <a:gd name="T20" fmla="*/ 211590619 w 168"/>
              <a:gd name="T21" fmla="*/ 79580595 h 122"/>
              <a:gd name="T22" fmla="*/ 259820779 w 168"/>
              <a:gd name="T23" fmla="*/ 52489003 h 122"/>
              <a:gd name="T24" fmla="*/ 259820779 w 168"/>
              <a:gd name="T25" fmla="*/ 35557399 h 122"/>
              <a:gd name="T26" fmla="*/ 228703863 w 168"/>
              <a:gd name="T27" fmla="*/ 32170299 h 122"/>
              <a:gd name="T28" fmla="*/ 222480978 w 168"/>
              <a:gd name="T29" fmla="*/ 28784501 h 122"/>
              <a:gd name="T30" fmla="*/ 155580879 w 168"/>
              <a:gd name="T31" fmla="*/ 8465800 h 122"/>
              <a:gd name="T32" fmla="*/ 21780729 w 168"/>
              <a:gd name="T33" fmla="*/ 0 h 122"/>
              <a:gd name="T34" fmla="*/ 0 w 168"/>
              <a:gd name="T35" fmla="*/ 16931599 h 122"/>
              <a:gd name="T36" fmla="*/ 0 w 168"/>
              <a:gd name="T37" fmla="*/ 16931599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8"/>
              <a:gd name="T58" fmla="*/ 0 h 122"/>
              <a:gd name="T59" fmla="*/ 168 w 168"/>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8" h="122">
                <a:moveTo>
                  <a:pt x="0" y="10"/>
                </a:moveTo>
                <a:lnTo>
                  <a:pt x="0" y="10"/>
                </a:lnTo>
                <a:lnTo>
                  <a:pt x="5" y="30"/>
                </a:lnTo>
                <a:lnTo>
                  <a:pt x="41" y="33"/>
                </a:lnTo>
                <a:lnTo>
                  <a:pt x="25" y="65"/>
                </a:lnTo>
                <a:lnTo>
                  <a:pt x="25" y="104"/>
                </a:lnTo>
                <a:lnTo>
                  <a:pt x="50" y="121"/>
                </a:lnTo>
                <a:lnTo>
                  <a:pt x="99" y="110"/>
                </a:lnTo>
                <a:lnTo>
                  <a:pt x="127" y="81"/>
                </a:lnTo>
                <a:lnTo>
                  <a:pt x="121" y="69"/>
                </a:lnTo>
                <a:lnTo>
                  <a:pt x="136" y="47"/>
                </a:lnTo>
                <a:lnTo>
                  <a:pt x="167" y="31"/>
                </a:lnTo>
                <a:lnTo>
                  <a:pt x="167" y="21"/>
                </a:lnTo>
                <a:lnTo>
                  <a:pt x="147" y="19"/>
                </a:lnTo>
                <a:lnTo>
                  <a:pt x="143" y="17"/>
                </a:lnTo>
                <a:lnTo>
                  <a:pt x="100" y="5"/>
                </a:lnTo>
                <a:lnTo>
                  <a:pt x="14" y="0"/>
                </a:lnTo>
                <a:lnTo>
                  <a:pt x="0" y="10"/>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grpSp>
        <p:nvGrpSpPr>
          <p:cNvPr id="70" name="Group 172"/>
          <p:cNvGrpSpPr>
            <a:grpSpLocks/>
          </p:cNvGrpSpPr>
          <p:nvPr/>
        </p:nvGrpSpPr>
        <p:grpSpPr bwMode="auto">
          <a:xfrm>
            <a:off x="4335628" y="2479187"/>
            <a:ext cx="1054950" cy="986203"/>
            <a:chOff x="3022" y="2670"/>
            <a:chExt cx="188" cy="167"/>
          </a:xfrm>
          <a:solidFill>
            <a:srgbClr val="FDC30B"/>
          </a:solidFill>
        </p:grpSpPr>
        <p:sp>
          <p:nvSpPr>
            <p:cNvPr id="71" name="Freeform 70"/>
            <p:cNvSpPr>
              <a:spLocks/>
            </p:cNvSpPr>
            <p:nvPr/>
          </p:nvSpPr>
          <p:spPr bwMode="auto">
            <a:xfrm>
              <a:off x="3022" y="2670"/>
              <a:ext cx="172" cy="150"/>
            </a:xfrm>
            <a:custGeom>
              <a:avLst/>
              <a:gdLst>
                <a:gd name="T0" fmla="*/ 0 w 172"/>
                <a:gd name="T1" fmla="*/ 45 h 150"/>
                <a:gd name="T2" fmla="*/ 0 w 172"/>
                <a:gd name="T3" fmla="*/ 45 h 150"/>
                <a:gd name="T4" fmla="*/ 5 w 172"/>
                <a:gd name="T5" fmla="*/ 58 h 150"/>
                <a:gd name="T6" fmla="*/ 41 w 172"/>
                <a:gd name="T7" fmla="*/ 67 h 150"/>
                <a:gd name="T8" fmla="*/ 35 w 172"/>
                <a:gd name="T9" fmla="*/ 75 h 150"/>
                <a:gd name="T10" fmla="*/ 48 w 172"/>
                <a:gd name="T11" fmla="*/ 84 h 150"/>
                <a:gd name="T12" fmla="*/ 53 w 172"/>
                <a:gd name="T13" fmla="*/ 101 h 150"/>
                <a:gd name="T14" fmla="*/ 38 w 172"/>
                <a:gd name="T15" fmla="*/ 133 h 150"/>
                <a:gd name="T16" fmla="*/ 81 w 172"/>
                <a:gd name="T17" fmla="*/ 145 h 150"/>
                <a:gd name="T18" fmla="*/ 85 w 172"/>
                <a:gd name="T19" fmla="*/ 147 h 150"/>
                <a:gd name="T20" fmla="*/ 105 w 172"/>
                <a:gd name="T21" fmla="*/ 149 h 150"/>
                <a:gd name="T22" fmla="*/ 105 w 172"/>
                <a:gd name="T23" fmla="*/ 137 h 150"/>
                <a:gd name="T24" fmla="*/ 117 w 172"/>
                <a:gd name="T25" fmla="*/ 130 h 150"/>
                <a:gd name="T26" fmla="*/ 145 w 172"/>
                <a:gd name="T27" fmla="*/ 138 h 150"/>
                <a:gd name="T28" fmla="*/ 163 w 172"/>
                <a:gd name="T29" fmla="*/ 125 h 150"/>
                <a:gd name="T30" fmla="*/ 153 w 172"/>
                <a:gd name="T31" fmla="*/ 107 h 150"/>
                <a:gd name="T32" fmla="*/ 157 w 172"/>
                <a:gd name="T33" fmla="*/ 90 h 150"/>
                <a:gd name="T34" fmla="*/ 143 w 172"/>
                <a:gd name="T35" fmla="*/ 80 h 150"/>
                <a:gd name="T36" fmla="*/ 163 w 172"/>
                <a:gd name="T37" fmla="*/ 60 h 150"/>
                <a:gd name="T38" fmla="*/ 171 w 172"/>
                <a:gd name="T39" fmla="*/ 38 h 150"/>
                <a:gd name="T40" fmla="*/ 146 w 172"/>
                <a:gd name="T41" fmla="*/ 28 h 150"/>
                <a:gd name="T42" fmla="*/ 139 w 172"/>
                <a:gd name="T43" fmla="*/ 26 h 150"/>
                <a:gd name="T44" fmla="*/ 100 w 172"/>
                <a:gd name="T45" fmla="*/ 0 h 150"/>
                <a:gd name="T46" fmla="*/ 86 w 172"/>
                <a:gd name="T47" fmla="*/ 4 h 150"/>
                <a:gd name="T48" fmla="*/ 71 w 172"/>
                <a:gd name="T49" fmla="*/ 29 h 150"/>
                <a:gd name="T50" fmla="*/ 38 w 172"/>
                <a:gd name="T51" fmla="*/ 25 h 150"/>
                <a:gd name="T52" fmla="*/ 43 w 172"/>
                <a:gd name="T53" fmla="*/ 44 h 150"/>
                <a:gd name="T54" fmla="*/ 0 w 172"/>
                <a:gd name="T55" fmla="*/ 45 h 150"/>
                <a:gd name="T56" fmla="*/ 0 w 172"/>
                <a:gd name="T57" fmla="*/ 45 h 1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
                <a:gd name="T88" fmla="*/ 0 h 150"/>
                <a:gd name="T89" fmla="*/ 172 w 172"/>
                <a:gd name="T90" fmla="*/ 150 h 1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 h="150">
                  <a:moveTo>
                    <a:pt x="0" y="45"/>
                  </a:moveTo>
                  <a:lnTo>
                    <a:pt x="0" y="45"/>
                  </a:lnTo>
                  <a:lnTo>
                    <a:pt x="5" y="58"/>
                  </a:lnTo>
                  <a:lnTo>
                    <a:pt x="41" y="67"/>
                  </a:lnTo>
                  <a:lnTo>
                    <a:pt x="35" y="75"/>
                  </a:lnTo>
                  <a:lnTo>
                    <a:pt x="48" y="84"/>
                  </a:lnTo>
                  <a:lnTo>
                    <a:pt x="53" y="101"/>
                  </a:lnTo>
                  <a:lnTo>
                    <a:pt x="38" y="133"/>
                  </a:lnTo>
                  <a:lnTo>
                    <a:pt x="81" y="145"/>
                  </a:lnTo>
                  <a:lnTo>
                    <a:pt x="85" y="147"/>
                  </a:lnTo>
                  <a:lnTo>
                    <a:pt x="105" y="149"/>
                  </a:lnTo>
                  <a:lnTo>
                    <a:pt x="105" y="137"/>
                  </a:lnTo>
                  <a:lnTo>
                    <a:pt x="117" y="130"/>
                  </a:lnTo>
                  <a:lnTo>
                    <a:pt x="145" y="138"/>
                  </a:lnTo>
                  <a:lnTo>
                    <a:pt x="163" y="125"/>
                  </a:lnTo>
                  <a:lnTo>
                    <a:pt x="153" y="107"/>
                  </a:lnTo>
                  <a:lnTo>
                    <a:pt x="157" y="90"/>
                  </a:lnTo>
                  <a:lnTo>
                    <a:pt x="143" y="80"/>
                  </a:lnTo>
                  <a:lnTo>
                    <a:pt x="163" y="60"/>
                  </a:lnTo>
                  <a:lnTo>
                    <a:pt x="171" y="38"/>
                  </a:lnTo>
                  <a:lnTo>
                    <a:pt x="146" y="28"/>
                  </a:lnTo>
                  <a:lnTo>
                    <a:pt x="139" y="26"/>
                  </a:lnTo>
                  <a:lnTo>
                    <a:pt x="100" y="0"/>
                  </a:lnTo>
                  <a:lnTo>
                    <a:pt x="86" y="4"/>
                  </a:lnTo>
                  <a:lnTo>
                    <a:pt x="71" y="29"/>
                  </a:lnTo>
                  <a:lnTo>
                    <a:pt x="38" y="25"/>
                  </a:lnTo>
                  <a:lnTo>
                    <a:pt x="43" y="44"/>
                  </a:lnTo>
                  <a:lnTo>
                    <a:pt x="0" y="45"/>
                  </a:lnTo>
                </a:path>
              </a:pathLst>
            </a:custGeom>
            <a:grpFill/>
            <a:ln w="6350">
              <a:solidFill>
                <a:schemeClr val="bg1"/>
              </a:solidFill>
              <a:round/>
              <a:headEnd/>
              <a:tailEnd/>
            </a:ln>
          </p:spPr>
          <p:txBody>
            <a:bodyPr lIns="0" tIns="0" rIns="0" bIns="0" anchor="ctr">
              <a:spAutoFit/>
            </a:bodyPr>
            <a:lstStyle/>
            <a:p>
              <a:pPr>
                <a:defRPr/>
              </a:pPr>
              <a:endParaRPr lang="en-GB" dirty="0"/>
            </a:p>
          </p:txBody>
        </p:sp>
        <p:sp>
          <p:nvSpPr>
            <p:cNvPr id="72" name="Freeform 71"/>
            <p:cNvSpPr>
              <a:spLocks/>
            </p:cNvSpPr>
            <p:nvPr/>
          </p:nvSpPr>
          <p:spPr bwMode="auto">
            <a:xfrm>
              <a:off x="3199" y="2808"/>
              <a:ext cx="11" cy="29"/>
            </a:xfrm>
            <a:custGeom>
              <a:avLst/>
              <a:gdLst>
                <a:gd name="T0" fmla="*/ 0 w 11"/>
                <a:gd name="T1" fmla="*/ 14 h 29"/>
                <a:gd name="T2" fmla="*/ 0 w 11"/>
                <a:gd name="T3" fmla="*/ 14 h 29"/>
                <a:gd name="T4" fmla="*/ 9 w 11"/>
                <a:gd name="T5" fmla="*/ 28 h 29"/>
                <a:gd name="T6" fmla="*/ 10 w 11"/>
                <a:gd name="T7" fmla="*/ 0 h 29"/>
                <a:gd name="T8" fmla="*/ 0 w 11"/>
                <a:gd name="T9" fmla="*/ 14 h 29"/>
                <a:gd name="T10" fmla="*/ 0 w 11"/>
                <a:gd name="T11" fmla="*/ 14 h 29"/>
                <a:gd name="T12" fmla="*/ 0 60000 65536"/>
                <a:gd name="T13" fmla="*/ 0 60000 65536"/>
                <a:gd name="T14" fmla="*/ 0 60000 65536"/>
                <a:gd name="T15" fmla="*/ 0 60000 65536"/>
                <a:gd name="T16" fmla="*/ 0 60000 65536"/>
                <a:gd name="T17" fmla="*/ 0 60000 65536"/>
                <a:gd name="T18" fmla="*/ 0 w 11"/>
                <a:gd name="T19" fmla="*/ 0 h 29"/>
                <a:gd name="T20" fmla="*/ 11 w 11"/>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1" h="29">
                  <a:moveTo>
                    <a:pt x="0" y="14"/>
                  </a:moveTo>
                  <a:lnTo>
                    <a:pt x="0" y="14"/>
                  </a:lnTo>
                  <a:lnTo>
                    <a:pt x="9" y="28"/>
                  </a:lnTo>
                  <a:lnTo>
                    <a:pt x="10" y="0"/>
                  </a:lnTo>
                  <a:lnTo>
                    <a:pt x="0" y="14"/>
                  </a:lnTo>
                </a:path>
              </a:pathLst>
            </a:custGeom>
            <a:grpFill/>
            <a:ln w="6350">
              <a:solidFill>
                <a:schemeClr val="bg1"/>
              </a:solidFill>
              <a:round/>
              <a:headEnd/>
              <a:tailEnd/>
            </a:ln>
          </p:spPr>
          <p:txBody>
            <a:bodyPr lIns="0" tIns="0" rIns="0" bIns="0" anchor="ctr">
              <a:spAutoFit/>
            </a:bodyPr>
            <a:lstStyle/>
            <a:p>
              <a:pPr>
                <a:defRPr/>
              </a:pPr>
              <a:endParaRPr lang="en-GB" dirty="0"/>
            </a:p>
          </p:txBody>
        </p:sp>
      </p:grpSp>
      <p:sp>
        <p:nvSpPr>
          <p:cNvPr id="74" name="Octagon 73"/>
          <p:cNvSpPr/>
          <p:nvPr/>
        </p:nvSpPr>
        <p:spPr>
          <a:xfrm>
            <a:off x="4750431" y="3316192"/>
            <a:ext cx="36083" cy="34391"/>
          </a:xfrm>
          <a:prstGeom prst="octagon">
            <a:avLst/>
          </a:prstGeom>
          <a:solidFill>
            <a:srgbClr val="FDC30B"/>
          </a:solid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Freeform 78"/>
          <p:cNvSpPr>
            <a:spLocks/>
          </p:cNvSpPr>
          <p:nvPr/>
        </p:nvSpPr>
        <p:spPr bwMode="auto">
          <a:xfrm>
            <a:off x="4212747" y="1599953"/>
            <a:ext cx="346116" cy="436709"/>
          </a:xfrm>
          <a:custGeom>
            <a:avLst/>
            <a:gdLst>
              <a:gd name="T0" fmla="*/ 0 w 106"/>
              <a:gd name="T1" fmla="*/ 37 h 161"/>
              <a:gd name="T2" fmla="*/ 0 w 106"/>
              <a:gd name="T3" fmla="*/ 37 h 161"/>
              <a:gd name="T4" fmla="*/ 4 w 106"/>
              <a:gd name="T5" fmla="*/ 16 h 161"/>
              <a:gd name="T6" fmla="*/ 16 w 106"/>
              <a:gd name="T7" fmla="*/ 0 h 161"/>
              <a:gd name="T8" fmla="*/ 40 w 106"/>
              <a:gd name="T9" fmla="*/ 0 h 161"/>
              <a:gd name="T10" fmla="*/ 26 w 106"/>
              <a:gd name="T11" fmla="*/ 19 h 161"/>
              <a:gd name="T12" fmla="*/ 58 w 106"/>
              <a:gd name="T13" fmla="*/ 23 h 161"/>
              <a:gd name="T14" fmla="*/ 38 w 106"/>
              <a:gd name="T15" fmla="*/ 49 h 161"/>
              <a:gd name="T16" fmla="*/ 62 w 106"/>
              <a:gd name="T17" fmla="*/ 58 h 161"/>
              <a:gd name="T18" fmla="*/ 85 w 106"/>
              <a:gd name="T19" fmla="*/ 91 h 161"/>
              <a:gd name="T20" fmla="*/ 78 w 106"/>
              <a:gd name="T21" fmla="*/ 93 h 161"/>
              <a:gd name="T22" fmla="*/ 88 w 106"/>
              <a:gd name="T23" fmla="*/ 101 h 161"/>
              <a:gd name="T24" fmla="*/ 82 w 106"/>
              <a:gd name="T25" fmla="*/ 110 h 161"/>
              <a:gd name="T26" fmla="*/ 105 w 106"/>
              <a:gd name="T27" fmla="*/ 111 h 161"/>
              <a:gd name="T28" fmla="*/ 91 w 106"/>
              <a:gd name="T29" fmla="*/ 133 h 161"/>
              <a:gd name="T30" fmla="*/ 101 w 106"/>
              <a:gd name="T31" fmla="*/ 139 h 161"/>
              <a:gd name="T32" fmla="*/ 6 w 106"/>
              <a:gd name="T33" fmla="*/ 160 h 161"/>
              <a:gd name="T34" fmla="*/ 48 w 106"/>
              <a:gd name="T35" fmla="*/ 130 h 161"/>
              <a:gd name="T36" fmla="*/ 36 w 106"/>
              <a:gd name="T37" fmla="*/ 135 h 161"/>
              <a:gd name="T38" fmla="*/ 12 w 106"/>
              <a:gd name="T39" fmla="*/ 126 h 161"/>
              <a:gd name="T40" fmla="*/ 30 w 106"/>
              <a:gd name="T41" fmla="*/ 115 h 161"/>
              <a:gd name="T42" fmla="*/ 19 w 106"/>
              <a:gd name="T43" fmla="*/ 110 h 161"/>
              <a:gd name="T44" fmla="*/ 43 w 106"/>
              <a:gd name="T45" fmla="*/ 98 h 161"/>
              <a:gd name="T46" fmla="*/ 45 w 106"/>
              <a:gd name="T47" fmla="*/ 83 h 161"/>
              <a:gd name="T48" fmla="*/ 33 w 106"/>
              <a:gd name="T49" fmla="*/ 79 h 161"/>
              <a:gd name="T50" fmla="*/ 40 w 106"/>
              <a:gd name="T51" fmla="*/ 70 h 161"/>
              <a:gd name="T52" fmla="*/ 15 w 106"/>
              <a:gd name="T53" fmla="*/ 74 h 161"/>
              <a:gd name="T54" fmla="*/ 16 w 106"/>
              <a:gd name="T55" fmla="*/ 51 h 161"/>
              <a:gd name="T56" fmla="*/ 4 w 106"/>
              <a:gd name="T57" fmla="*/ 62 h 161"/>
              <a:gd name="T58" fmla="*/ 11 w 106"/>
              <a:gd name="T59" fmla="*/ 38 h 161"/>
              <a:gd name="T60" fmla="*/ 0 w 106"/>
              <a:gd name="T61" fmla="*/ 37 h 161"/>
              <a:gd name="T62" fmla="*/ 0 w 106"/>
              <a:gd name="T63" fmla="*/ 37 h 1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61"/>
              <a:gd name="T98" fmla="*/ 106 w 106"/>
              <a:gd name="T99" fmla="*/ 161 h 161"/>
              <a:gd name="connsiteX0" fmla="*/ 0 w 9906"/>
              <a:gd name="connsiteY0" fmla="*/ 2298 h 9938"/>
              <a:gd name="connsiteX1" fmla="*/ 0 w 9906"/>
              <a:gd name="connsiteY1" fmla="*/ 2298 h 9938"/>
              <a:gd name="connsiteX2" fmla="*/ 377 w 9906"/>
              <a:gd name="connsiteY2" fmla="*/ 994 h 9938"/>
              <a:gd name="connsiteX3" fmla="*/ 1509 w 9906"/>
              <a:gd name="connsiteY3" fmla="*/ 0 h 9938"/>
              <a:gd name="connsiteX4" fmla="*/ 3774 w 9906"/>
              <a:gd name="connsiteY4" fmla="*/ 0 h 9938"/>
              <a:gd name="connsiteX5" fmla="*/ 2453 w 9906"/>
              <a:gd name="connsiteY5" fmla="*/ 1180 h 9938"/>
              <a:gd name="connsiteX6" fmla="*/ 5472 w 9906"/>
              <a:gd name="connsiteY6" fmla="*/ 1429 h 9938"/>
              <a:gd name="connsiteX7" fmla="*/ 3585 w 9906"/>
              <a:gd name="connsiteY7" fmla="*/ 3043 h 9938"/>
              <a:gd name="connsiteX8" fmla="*/ 5849 w 9906"/>
              <a:gd name="connsiteY8" fmla="*/ 3602 h 9938"/>
              <a:gd name="connsiteX9" fmla="*/ 8019 w 9906"/>
              <a:gd name="connsiteY9" fmla="*/ 5652 h 9938"/>
              <a:gd name="connsiteX10" fmla="*/ 7358 w 9906"/>
              <a:gd name="connsiteY10" fmla="*/ 5776 h 9938"/>
              <a:gd name="connsiteX11" fmla="*/ 8302 w 9906"/>
              <a:gd name="connsiteY11" fmla="*/ 6273 h 9938"/>
              <a:gd name="connsiteX12" fmla="*/ 7736 w 9906"/>
              <a:gd name="connsiteY12" fmla="*/ 6832 h 9938"/>
              <a:gd name="connsiteX13" fmla="*/ 9906 w 9906"/>
              <a:gd name="connsiteY13" fmla="*/ 6894 h 9938"/>
              <a:gd name="connsiteX14" fmla="*/ 8585 w 9906"/>
              <a:gd name="connsiteY14" fmla="*/ 8261 h 9938"/>
              <a:gd name="connsiteX15" fmla="*/ 9528 w 9906"/>
              <a:gd name="connsiteY15" fmla="*/ 8634 h 9938"/>
              <a:gd name="connsiteX16" fmla="*/ 566 w 9906"/>
              <a:gd name="connsiteY16" fmla="*/ 9938 h 9938"/>
              <a:gd name="connsiteX17" fmla="*/ 4528 w 9906"/>
              <a:gd name="connsiteY17" fmla="*/ 8075 h 9938"/>
              <a:gd name="connsiteX18" fmla="*/ 3396 w 9906"/>
              <a:gd name="connsiteY18" fmla="*/ 8385 h 9938"/>
              <a:gd name="connsiteX19" fmla="*/ 1132 w 9906"/>
              <a:gd name="connsiteY19" fmla="*/ 7826 h 9938"/>
              <a:gd name="connsiteX20" fmla="*/ 2830 w 9906"/>
              <a:gd name="connsiteY20" fmla="*/ 7143 h 9938"/>
              <a:gd name="connsiteX21" fmla="*/ 1792 w 9906"/>
              <a:gd name="connsiteY21" fmla="*/ 6832 h 9938"/>
              <a:gd name="connsiteX22" fmla="*/ 4057 w 9906"/>
              <a:gd name="connsiteY22" fmla="*/ 6087 h 9938"/>
              <a:gd name="connsiteX23" fmla="*/ 4245 w 9906"/>
              <a:gd name="connsiteY23" fmla="*/ 5155 h 9938"/>
              <a:gd name="connsiteX24" fmla="*/ 3774 w 9906"/>
              <a:gd name="connsiteY24" fmla="*/ 4348 h 9938"/>
              <a:gd name="connsiteX25" fmla="*/ 1415 w 9906"/>
              <a:gd name="connsiteY25" fmla="*/ 4596 h 9938"/>
              <a:gd name="connsiteX26" fmla="*/ 1509 w 9906"/>
              <a:gd name="connsiteY26" fmla="*/ 3168 h 9938"/>
              <a:gd name="connsiteX27" fmla="*/ 377 w 9906"/>
              <a:gd name="connsiteY27" fmla="*/ 3851 h 9938"/>
              <a:gd name="connsiteX28" fmla="*/ 1038 w 9906"/>
              <a:gd name="connsiteY28" fmla="*/ 2360 h 9938"/>
              <a:gd name="connsiteX29" fmla="*/ 0 w 9906"/>
              <a:gd name="connsiteY29" fmla="*/ 2298 h 9938"/>
              <a:gd name="connsiteX0" fmla="*/ 0 w 10000"/>
              <a:gd name="connsiteY0" fmla="*/ 2312 h 10000"/>
              <a:gd name="connsiteX1" fmla="*/ 0 w 10000"/>
              <a:gd name="connsiteY1" fmla="*/ 2312 h 10000"/>
              <a:gd name="connsiteX2" fmla="*/ 381 w 10000"/>
              <a:gd name="connsiteY2" fmla="*/ 1000 h 10000"/>
              <a:gd name="connsiteX3" fmla="*/ 1523 w 10000"/>
              <a:gd name="connsiteY3" fmla="*/ 0 h 10000"/>
              <a:gd name="connsiteX4" fmla="*/ 3810 w 10000"/>
              <a:gd name="connsiteY4" fmla="*/ 0 h 10000"/>
              <a:gd name="connsiteX5" fmla="*/ 2476 w 10000"/>
              <a:gd name="connsiteY5" fmla="*/ 1187 h 10000"/>
              <a:gd name="connsiteX6" fmla="*/ 5524 w 10000"/>
              <a:gd name="connsiteY6" fmla="*/ 1438 h 10000"/>
              <a:gd name="connsiteX7" fmla="*/ 3619 w 10000"/>
              <a:gd name="connsiteY7" fmla="*/ 3062 h 10000"/>
              <a:gd name="connsiteX8" fmla="*/ 5905 w 10000"/>
              <a:gd name="connsiteY8" fmla="*/ 3624 h 10000"/>
              <a:gd name="connsiteX9" fmla="*/ 8095 w 10000"/>
              <a:gd name="connsiteY9" fmla="*/ 5687 h 10000"/>
              <a:gd name="connsiteX10" fmla="*/ 7428 w 10000"/>
              <a:gd name="connsiteY10" fmla="*/ 5812 h 10000"/>
              <a:gd name="connsiteX11" fmla="*/ 8381 w 10000"/>
              <a:gd name="connsiteY11" fmla="*/ 6312 h 10000"/>
              <a:gd name="connsiteX12" fmla="*/ 7809 w 10000"/>
              <a:gd name="connsiteY12" fmla="*/ 6875 h 10000"/>
              <a:gd name="connsiteX13" fmla="*/ 10000 w 10000"/>
              <a:gd name="connsiteY13" fmla="*/ 6937 h 10000"/>
              <a:gd name="connsiteX14" fmla="*/ 8666 w 10000"/>
              <a:gd name="connsiteY14" fmla="*/ 8313 h 10000"/>
              <a:gd name="connsiteX15" fmla="*/ 9618 w 10000"/>
              <a:gd name="connsiteY15" fmla="*/ 8688 h 10000"/>
              <a:gd name="connsiteX16" fmla="*/ 571 w 10000"/>
              <a:gd name="connsiteY16" fmla="*/ 10000 h 10000"/>
              <a:gd name="connsiteX17" fmla="*/ 4571 w 10000"/>
              <a:gd name="connsiteY17" fmla="*/ 8125 h 10000"/>
              <a:gd name="connsiteX18" fmla="*/ 3428 w 10000"/>
              <a:gd name="connsiteY18" fmla="*/ 8437 h 10000"/>
              <a:gd name="connsiteX19" fmla="*/ 1143 w 10000"/>
              <a:gd name="connsiteY19" fmla="*/ 7875 h 10000"/>
              <a:gd name="connsiteX20" fmla="*/ 2857 w 10000"/>
              <a:gd name="connsiteY20" fmla="*/ 7188 h 10000"/>
              <a:gd name="connsiteX21" fmla="*/ 1809 w 10000"/>
              <a:gd name="connsiteY21" fmla="*/ 6875 h 10000"/>
              <a:gd name="connsiteX22" fmla="*/ 4095 w 10000"/>
              <a:gd name="connsiteY22" fmla="*/ 6125 h 10000"/>
              <a:gd name="connsiteX23" fmla="*/ 3810 w 10000"/>
              <a:gd name="connsiteY23" fmla="*/ 4375 h 10000"/>
              <a:gd name="connsiteX24" fmla="*/ 1428 w 10000"/>
              <a:gd name="connsiteY24" fmla="*/ 4625 h 10000"/>
              <a:gd name="connsiteX25" fmla="*/ 1523 w 10000"/>
              <a:gd name="connsiteY25" fmla="*/ 3188 h 10000"/>
              <a:gd name="connsiteX26" fmla="*/ 381 w 10000"/>
              <a:gd name="connsiteY26" fmla="*/ 3875 h 10000"/>
              <a:gd name="connsiteX27" fmla="*/ 1048 w 10000"/>
              <a:gd name="connsiteY27" fmla="*/ 2375 h 10000"/>
              <a:gd name="connsiteX28" fmla="*/ 0 w 10000"/>
              <a:gd name="connsiteY28" fmla="*/ 2312 h 10000"/>
              <a:gd name="connsiteX0" fmla="*/ 0 w 10000"/>
              <a:gd name="connsiteY0" fmla="*/ 2312 h 10000"/>
              <a:gd name="connsiteX1" fmla="*/ 0 w 10000"/>
              <a:gd name="connsiteY1" fmla="*/ 2312 h 10000"/>
              <a:gd name="connsiteX2" fmla="*/ 381 w 10000"/>
              <a:gd name="connsiteY2" fmla="*/ 1000 h 10000"/>
              <a:gd name="connsiteX3" fmla="*/ 1523 w 10000"/>
              <a:gd name="connsiteY3" fmla="*/ 0 h 10000"/>
              <a:gd name="connsiteX4" fmla="*/ 3810 w 10000"/>
              <a:gd name="connsiteY4" fmla="*/ 0 h 10000"/>
              <a:gd name="connsiteX5" fmla="*/ 2476 w 10000"/>
              <a:gd name="connsiteY5" fmla="*/ 1187 h 10000"/>
              <a:gd name="connsiteX6" fmla="*/ 5524 w 10000"/>
              <a:gd name="connsiteY6" fmla="*/ 1438 h 10000"/>
              <a:gd name="connsiteX7" fmla="*/ 3619 w 10000"/>
              <a:gd name="connsiteY7" fmla="*/ 3062 h 10000"/>
              <a:gd name="connsiteX8" fmla="*/ 5905 w 10000"/>
              <a:gd name="connsiteY8" fmla="*/ 3624 h 10000"/>
              <a:gd name="connsiteX9" fmla="*/ 8095 w 10000"/>
              <a:gd name="connsiteY9" fmla="*/ 5687 h 10000"/>
              <a:gd name="connsiteX10" fmla="*/ 7428 w 10000"/>
              <a:gd name="connsiteY10" fmla="*/ 5812 h 10000"/>
              <a:gd name="connsiteX11" fmla="*/ 8381 w 10000"/>
              <a:gd name="connsiteY11" fmla="*/ 6312 h 10000"/>
              <a:gd name="connsiteX12" fmla="*/ 7809 w 10000"/>
              <a:gd name="connsiteY12" fmla="*/ 6875 h 10000"/>
              <a:gd name="connsiteX13" fmla="*/ 10000 w 10000"/>
              <a:gd name="connsiteY13" fmla="*/ 6937 h 10000"/>
              <a:gd name="connsiteX14" fmla="*/ 8666 w 10000"/>
              <a:gd name="connsiteY14" fmla="*/ 8313 h 10000"/>
              <a:gd name="connsiteX15" fmla="*/ 9618 w 10000"/>
              <a:gd name="connsiteY15" fmla="*/ 8688 h 10000"/>
              <a:gd name="connsiteX16" fmla="*/ 571 w 10000"/>
              <a:gd name="connsiteY16" fmla="*/ 10000 h 10000"/>
              <a:gd name="connsiteX17" fmla="*/ 4571 w 10000"/>
              <a:gd name="connsiteY17" fmla="*/ 8125 h 10000"/>
              <a:gd name="connsiteX18" fmla="*/ 3428 w 10000"/>
              <a:gd name="connsiteY18" fmla="*/ 8437 h 10000"/>
              <a:gd name="connsiteX19" fmla="*/ 1143 w 10000"/>
              <a:gd name="connsiteY19" fmla="*/ 7875 h 10000"/>
              <a:gd name="connsiteX20" fmla="*/ 2857 w 10000"/>
              <a:gd name="connsiteY20" fmla="*/ 7188 h 10000"/>
              <a:gd name="connsiteX21" fmla="*/ 1809 w 10000"/>
              <a:gd name="connsiteY21" fmla="*/ 6875 h 10000"/>
              <a:gd name="connsiteX22" fmla="*/ 3810 w 10000"/>
              <a:gd name="connsiteY22" fmla="*/ 4375 h 10000"/>
              <a:gd name="connsiteX23" fmla="*/ 1428 w 10000"/>
              <a:gd name="connsiteY23" fmla="*/ 4625 h 10000"/>
              <a:gd name="connsiteX24" fmla="*/ 1523 w 10000"/>
              <a:gd name="connsiteY24" fmla="*/ 3188 h 10000"/>
              <a:gd name="connsiteX25" fmla="*/ 381 w 10000"/>
              <a:gd name="connsiteY25" fmla="*/ 3875 h 10000"/>
              <a:gd name="connsiteX26" fmla="*/ 1048 w 10000"/>
              <a:gd name="connsiteY26" fmla="*/ 2375 h 10000"/>
              <a:gd name="connsiteX27" fmla="*/ 0 w 10000"/>
              <a:gd name="connsiteY27" fmla="*/ 2312 h 10000"/>
              <a:gd name="connsiteX0" fmla="*/ 0 w 10000"/>
              <a:gd name="connsiteY0" fmla="*/ 2312 h 10000"/>
              <a:gd name="connsiteX1" fmla="*/ 0 w 10000"/>
              <a:gd name="connsiteY1" fmla="*/ 2312 h 10000"/>
              <a:gd name="connsiteX2" fmla="*/ 381 w 10000"/>
              <a:gd name="connsiteY2" fmla="*/ 1000 h 10000"/>
              <a:gd name="connsiteX3" fmla="*/ 1523 w 10000"/>
              <a:gd name="connsiteY3" fmla="*/ 0 h 10000"/>
              <a:gd name="connsiteX4" fmla="*/ 3810 w 10000"/>
              <a:gd name="connsiteY4" fmla="*/ 0 h 10000"/>
              <a:gd name="connsiteX5" fmla="*/ 2476 w 10000"/>
              <a:gd name="connsiteY5" fmla="*/ 1187 h 10000"/>
              <a:gd name="connsiteX6" fmla="*/ 5524 w 10000"/>
              <a:gd name="connsiteY6" fmla="*/ 1438 h 10000"/>
              <a:gd name="connsiteX7" fmla="*/ 3619 w 10000"/>
              <a:gd name="connsiteY7" fmla="*/ 3062 h 10000"/>
              <a:gd name="connsiteX8" fmla="*/ 5905 w 10000"/>
              <a:gd name="connsiteY8" fmla="*/ 3624 h 10000"/>
              <a:gd name="connsiteX9" fmla="*/ 8095 w 10000"/>
              <a:gd name="connsiteY9" fmla="*/ 5687 h 10000"/>
              <a:gd name="connsiteX10" fmla="*/ 7428 w 10000"/>
              <a:gd name="connsiteY10" fmla="*/ 5812 h 10000"/>
              <a:gd name="connsiteX11" fmla="*/ 8381 w 10000"/>
              <a:gd name="connsiteY11" fmla="*/ 6312 h 10000"/>
              <a:gd name="connsiteX12" fmla="*/ 7809 w 10000"/>
              <a:gd name="connsiteY12" fmla="*/ 6875 h 10000"/>
              <a:gd name="connsiteX13" fmla="*/ 10000 w 10000"/>
              <a:gd name="connsiteY13" fmla="*/ 6937 h 10000"/>
              <a:gd name="connsiteX14" fmla="*/ 8666 w 10000"/>
              <a:gd name="connsiteY14" fmla="*/ 8313 h 10000"/>
              <a:gd name="connsiteX15" fmla="*/ 9618 w 10000"/>
              <a:gd name="connsiteY15" fmla="*/ 8688 h 10000"/>
              <a:gd name="connsiteX16" fmla="*/ 571 w 10000"/>
              <a:gd name="connsiteY16" fmla="*/ 10000 h 10000"/>
              <a:gd name="connsiteX17" fmla="*/ 4571 w 10000"/>
              <a:gd name="connsiteY17" fmla="*/ 8125 h 10000"/>
              <a:gd name="connsiteX18" fmla="*/ 3428 w 10000"/>
              <a:gd name="connsiteY18" fmla="*/ 8437 h 10000"/>
              <a:gd name="connsiteX19" fmla="*/ 1143 w 10000"/>
              <a:gd name="connsiteY19" fmla="*/ 7875 h 10000"/>
              <a:gd name="connsiteX20" fmla="*/ 2857 w 10000"/>
              <a:gd name="connsiteY20" fmla="*/ 7188 h 10000"/>
              <a:gd name="connsiteX21" fmla="*/ 3810 w 10000"/>
              <a:gd name="connsiteY21" fmla="*/ 4375 h 10000"/>
              <a:gd name="connsiteX22" fmla="*/ 1428 w 10000"/>
              <a:gd name="connsiteY22" fmla="*/ 4625 h 10000"/>
              <a:gd name="connsiteX23" fmla="*/ 1523 w 10000"/>
              <a:gd name="connsiteY23" fmla="*/ 3188 h 10000"/>
              <a:gd name="connsiteX24" fmla="*/ 381 w 10000"/>
              <a:gd name="connsiteY24" fmla="*/ 3875 h 10000"/>
              <a:gd name="connsiteX25" fmla="*/ 1048 w 10000"/>
              <a:gd name="connsiteY25" fmla="*/ 2375 h 10000"/>
              <a:gd name="connsiteX26" fmla="*/ 0 w 10000"/>
              <a:gd name="connsiteY26" fmla="*/ 2312 h 10000"/>
              <a:gd name="connsiteX0" fmla="*/ 0 w 10000"/>
              <a:gd name="connsiteY0" fmla="*/ 2312 h 10000"/>
              <a:gd name="connsiteX1" fmla="*/ 0 w 10000"/>
              <a:gd name="connsiteY1" fmla="*/ 2312 h 10000"/>
              <a:gd name="connsiteX2" fmla="*/ 381 w 10000"/>
              <a:gd name="connsiteY2" fmla="*/ 1000 h 10000"/>
              <a:gd name="connsiteX3" fmla="*/ 1523 w 10000"/>
              <a:gd name="connsiteY3" fmla="*/ 0 h 10000"/>
              <a:gd name="connsiteX4" fmla="*/ 3810 w 10000"/>
              <a:gd name="connsiteY4" fmla="*/ 0 h 10000"/>
              <a:gd name="connsiteX5" fmla="*/ 2476 w 10000"/>
              <a:gd name="connsiteY5" fmla="*/ 1187 h 10000"/>
              <a:gd name="connsiteX6" fmla="*/ 5524 w 10000"/>
              <a:gd name="connsiteY6" fmla="*/ 1438 h 10000"/>
              <a:gd name="connsiteX7" fmla="*/ 3619 w 10000"/>
              <a:gd name="connsiteY7" fmla="*/ 3062 h 10000"/>
              <a:gd name="connsiteX8" fmla="*/ 5905 w 10000"/>
              <a:gd name="connsiteY8" fmla="*/ 3624 h 10000"/>
              <a:gd name="connsiteX9" fmla="*/ 8095 w 10000"/>
              <a:gd name="connsiteY9" fmla="*/ 5687 h 10000"/>
              <a:gd name="connsiteX10" fmla="*/ 7428 w 10000"/>
              <a:gd name="connsiteY10" fmla="*/ 5812 h 10000"/>
              <a:gd name="connsiteX11" fmla="*/ 8381 w 10000"/>
              <a:gd name="connsiteY11" fmla="*/ 6312 h 10000"/>
              <a:gd name="connsiteX12" fmla="*/ 7809 w 10000"/>
              <a:gd name="connsiteY12" fmla="*/ 6875 h 10000"/>
              <a:gd name="connsiteX13" fmla="*/ 10000 w 10000"/>
              <a:gd name="connsiteY13" fmla="*/ 6937 h 10000"/>
              <a:gd name="connsiteX14" fmla="*/ 8666 w 10000"/>
              <a:gd name="connsiteY14" fmla="*/ 8313 h 10000"/>
              <a:gd name="connsiteX15" fmla="*/ 9618 w 10000"/>
              <a:gd name="connsiteY15" fmla="*/ 8688 h 10000"/>
              <a:gd name="connsiteX16" fmla="*/ 571 w 10000"/>
              <a:gd name="connsiteY16" fmla="*/ 10000 h 10000"/>
              <a:gd name="connsiteX17" fmla="*/ 4571 w 10000"/>
              <a:gd name="connsiteY17" fmla="*/ 8125 h 10000"/>
              <a:gd name="connsiteX18" fmla="*/ 3428 w 10000"/>
              <a:gd name="connsiteY18" fmla="*/ 8437 h 10000"/>
              <a:gd name="connsiteX19" fmla="*/ 1143 w 10000"/>
              <a:gd name="connsiteY19" fmla="*/ 7875 h 10000"/>
              <a:gd name="connsiteX20" fmla="*/ 3810 w 10000"/>
              <a:gd name="connsiteY20" fmla="*/ 4375 h 10000"/>
              <a:gd name="connsiteX21" fmla="*/ 1428 w 10000"/>
              <a:gd name="connsiteY21" fmla="*/ 4625 h 10000"/>
              <a:gd name="connsiteX22" fmla="*/ 1523 w 10000"/>
              <a:gd name="connsiteY22" fmla="*/ 3188 h 10000"/>
              <a:gd name="connsiteX23" fmla="*/ 381 w 10000"/>
              <a:gd name="connsiteY23" fmla="*/ 3875 h 10000"/>
              <a:gd name="connsiteX24" fmla="*/ 1048 w 10000"/>
              <a:gd name="connsiteY24" fmla="*/ 2375 h 10000"/>
              <a:gd name="connsiteX25" fmla="*/ 0 w 10000"/>
              <a:gd name="connsiteY25" fmla="*/ 2312 h 10000"/>
              <a:gd name="connsiteX0" fmla="*/ 0 w 10000"/>
              <a:gd name="connsiteY0" fmla="*/ 2312 h 10000"/>
              <a:gd name="connsiteX1" fmla="*/ 0 w 10000"/>
              <a:gd name="connsiteY1" fmla="*/ 2312 h 10000"/>
              <a:gd name="connsiteX2" fmla="*/ 381 w 10000"/>
              <a:gd name="connsiteY2" fmla="*/ 1000 h 10000"/>
              <a:gd name="connsiteX3" fmla="*/ 1523 w 10000"/>
              <a:gd name="connsiteY3" fmla="*/ 0 h 10000"/>
              <a:gd name="connsiteX4" fmla="*/ 3810 w 10000"/>
              <a:gd name="connsiteY4" fmla="*/ 0 h 10000"/>
              <a:gd name="connsiteX5" fmla="*/ 2476 w 10000"/>
              <a:gd name="connsiteY5" fmla="*/ 1187 h 10000"/>
              <a:gd name="connsiteX6" fmla="*/ 5524 w 10000"/>
              <a:gd name="connsiteY6" fmla="*/ 1438 h 10000"/>
              <a:gd name="connsiteX7" fmla="*/ 3619 w 10000"/>
              <a:gd name="connsiteY7" fmla="*/ 3062 h 10000"/>
              <a:gd name="connsiteX8" fmla="*/ 5905 w 10000"/>
              <a:gd name="connsiteY8" fmla="*/ 3624 h 10000"/>
              <a:gd name="connsiteX9" fmla="*/ 8095 w 10000"/>
              <a:gd name="connsiteY9" fmla="*/ 5687 h 10000"/>
              <a:gd name="connsiteX10" fmla="*/ 7428 w 10000"/>
              <a:gd name="connsiteY10" fmla="*/ 5812 h 10000"/>
              <a:gd name="connsiteX11" fmla="*/ 8381 w 10000"/>
              <a:gd name="connsiteY11" fmla="*/ 6312 h 10000"/>
              <a:gd name="connsiteX12" fmla="*/ 7809 w 10000"/>
              <a:gd name="connsiteY12" fmla="*/ 6875 h 10000"/>
              <a:gd name="connsiteX13" fmla="*/ 10000 w 10000"/>
              <a:gd name="connsiteY13" fmla="*/ 6937 h 10000"/>
              <a:gd name="connsiteX14" fmla="*/ 8666 w 10000"/>
              <a:gd name="connsiteY14" fmla="*/ 8313 h 10000"/>
              <a:gd name="connsiteX15" fmla="*/ 9618 w 10000"/>
              <a:gd name="connsiteY15" fmla="*/ 8688 h 10000"/>
              <a:gd name="connsiteX16" fmla="*/ 571 w 10000"/>
              <a:gd name="connsiteY16" fmla="*/ 10000 h 10000"/>
              <a:gd name="connsiteX17" fmla="*/ 4571 w 10000"/>
              <a:gd name="connsiteY17" fmla="*/ 8125 h 10000"/>
              <a:gd name="connsiteX18" fmla="*/ 3428 w 10000"/>
              <a:gd name="connsiteY18" fmla="*/ 8437 h 10000"/>
              <a:gd name="connsiteX19" fmla="*/ 3810 w 10000"/>
              <a:gd name="connsiteY19" fmla="*/ 4375 h 10000"/>
              <a:gd name="connsiteX20" fmla="*/ 1428 w 10000"/>
              <a:gd name="connsiteY20" fmla="*/ 4625 h 10000"/>
              <a:gd name="connsiteX21" fmla="*/ 1523 w 10000"/>
              <a:gd name="connsiteY21" fmla="*/ 3188 h 10000"/>
              <a:gd name="connsiteX22" fmla="*/ 381 w 10000"/>
              <a:gd name="connsiteY22" fmla="*/ 3875 h 10000"/>
              <a:gd name="connsiteX23" fmla="*/ 1048 w 10000"/>
              <a:gd name="connsiteY23" fmla="*/ 2375 h 10000"/>
              <a:gd name="connsiteX24" fmla="*/ 0 w 10000"/>
              <a:gd name="connsiteY24" fmla="*/ 2312 h 10000"/>
              <a:gd name="connsiteX0" fmla="*/ 0 w 10000"/>
              <a:gd name="connsiteY0" fmla="*/ 2312 h 10000"/>
              <a:gd name="connsiteX1" fmla="*/ 0 w 10000"/>
              <a:gd name="connsiteY1" fmla="*/ 2312 h 10000"/>
              <a:gd name="connsiteX2" fmla="*/ 381 w 10000"/>
              <a:gd name="connsiteY2" fmla="*/ 1000 h 10000"/>
              <a:gd name="connsiteX3" fmla="*/ 1523 w 10000"/>
              <a:gd name="connsiteY3" fmla="*/ 0 h 10000"/>
              <a:gd name="connsiteX4" fmla="*/ 3810 w 10000"/>
              <a:gd name="connsiteY4" fmla="*/ 0 h 10000"/>
              <a:gd name="connsiteX5" fmla="*/ 2476 w 10000"/>
              <a:gd name="connsiteY5" fmla="*/ 1187 h 10000"/>
              <a:gd name="connsiteX6" fmla="*/ 5524 w 10000"/>
              <a:gd name="connsiteY6" fmla="*/ 1438 h 10000"/>
              <a:gd name="connsiteX7" fmla="*/ 3619 w 10000"/>
              <a:gd name="connsiteY7" fmla="*/ 3062 h 10000"/>
              <a:gd name="connsiteX8" fmla="*/ 5905 w 10000"/>
              <a:gd name="connsiteY8" fmla="*/ 3624 h 10000"/>
              <a:gd name="connsiteX9" fmla="*/ 8095 w 10000"/>
              <a:gd name="connsiteY9" fmla="*/ 5687 h 10000"/>
              <a:gd name="connsiteX10" fmla="*/ 7428 w 10000"/>
              <a:gd name="connsiteY10" fmla="*/ 5812 h 10000"/>
              <a:gd name="connsiteX11" fmla="*/ 8381 w 10000"/>
              <a:gd name="connsiteY11" fmla="*/ 6312 h 10000"/>
              <a:gd name="connsiteX12" fmla="*/ 7809 w 10000"/>
              <a:gd name="connsiteY12" fmla="*/ 6875 h 10000"/>
              <a:gd name="connsiteX13" fmla="*/ 10000 w 10000"/>
              <a:gd name="connsiteY13" fmla="*/ 6937 h 10000"/>
              <a:gd name="connsiteX14" fmla="*/ 8666 w 10000"/>
              <a:gd name="connsiteY14" fmla="*/ 8313 h 10000"/>
              <a:gd name="connsiteX15" fmla="*/ 9618 w 10000"/>
              <a:gd name="connsiteY15" fmla="*/ 8688 h 10000"/>
              <a:gd name="connsiteX16" fmla="*/ 571 w 10000"/>
              <a:gd name="connsiteY16" fmla="*/ 10000 h 10000"/>
              <a:gd name="connsiteX17" fmla="*/ 3428 w 10000"/>
              <a:gd name="connsiteY17" fmla="*/ 8437 h 10000"/>
              <a:gd name="connsiteX18" fmla="*/ 3810 w 10000"/>
              <a:gd name="connsiteY18" fmla="*/ 4375 h 10000"/>
              <a:gd name="connsiteX19" fmla="*/ 1428 w 10000"/>
              <a:gd name="connsiteY19" fmla="*/ 4625 h 10000"/>
              <a:gd name="connsiteX20" fmla="*/ 1523 w 10000"/>
              <a:gd name="connsiteY20" fmla="*/ 3188 h 10000"/>
              <a:gd name="connsiteX21" fmla="*/ 381 w 10000"/>
              <a:gd name="connsiteY21" fmla="*/ 3875 h 10000"/>
              <a:gd name="connsiteX22" fmla="*/ 1048 w 10000"/>
              <a:gd name="connsiteY22" fmla="*/ 2375 h 10000"/>
              <a:gd name="connsiteX23" fmla="*/ 0 w 10000"/>
              <a:gd name="connsiteY23" fmla="*/ 2312 h 10000"/>
              <a:gd name="connsiteX0" fmla="*/ 0 w 10000"/>
              <a:gd name="connsiteY0" fmla="*/ 2312 h 10000"/>
              <a:gd name="connsiteX1" fmla="*/ 0 w 10000"/>
              <a:gd name="connsiteY1" fmla="*/ 2312 h 10000"/>
              <a:gd name="connsiteX2" fmla="*/ 381 w 10000"/>
              <a:gd name="connsiteY2" fmla="*/ 1000 h 10000"/>
              <a:gd name="connsiteX3" fmla="*/ 1523 w 10000"/>
              <a:gd name="connsiteY3" fmla="*/ 0 h 10000"/>
              <a:gd name="connsiteX4" fmla="*/ 3810 w 10000"/>
              <a:gd name="connsiteY4" fmla="*/ 0 h 10000"/>
              <a:gd name="connsiteX5" fmla="*/ 2476 w 10000"/>
              <a:gd name="connsiteY5" fmla="*/ 1187 h 10000"/>
              <a:gd name="connsiteX6" fmla="*/ 5524 w 10000"/>
              <a:gd name="connsiteY6" fmla="*/ 1438 h 10000"/>
              <a:gd name="connsiteX7" fmla="*/ 3619 w 10000"/>
              <a:gd name="connsiteY7" fmla="*/ 3062 h 10000"/>
              <a:gd name="connsiteX8" fmla="*/ 5905 w 10000"/>
              <a:gd name="connsiteY8" fmla="*/ 3624 h 10000"/>
              <a:gd name="connsiteX9" fmla="*/ 8095 w 10000"/>
              <a:gd name="connsiteY9" fmla="*/ 5687 h 10000"/>
              <a:gd name="connsiteX10" fmla="*/ 7428 w 10000"/>
              <a:gd name="connsiteY10" fmla="*/ 5812 h 10000"/>
              <a:gd name="connsiteX11" fmla="*/ 8381 w 10000"/>
              <a:gd name="connsiteY11" fmla="*/ 6312 h 10000"/>
              <a:gd name="connsiteX12" fmla="*/ 7809 w 10000"/>
              <a:gd name="connsiteY12" fmla="*/ 6875 h 10000"/>
              <a:gd name="connsiteX13" fmla="*/ 10000 w 10000"/>
              <a:gd name="connsiteY13" fmla="*/ 6937 h 10000"/>
              <a:gd name="connsiteX14" fmla="*/ 8666 w 10000"/>
              <a:gd name="connsiteY14" fmla="*/ 8313 h 10000"/>
              <a:gd name="connsiteX15" fmla="*/ 9618 w 10000"/>
              <a:gd name="connsiteY15" fmla="*/ 8688 h 10000"/>
              <a:gd name="connsiteX16" fmla="*/ 571 w 10000"/>
              <a:gd name="connsiteY16" fmla="*/ 10000 h 10000"/>
              <a:gd name="connsiteX17" fmla="*/ 3810 w 10000"/>
              <a:gd name="connsiteY17" fmla="*/ 4375 h 10000"/>
              <a:gd name="connsiteX18" fmla="*/ 1428 w 10000"/>
              <a:gd name="connsiteY18" fmla="*/ 4625 h 10000"/>
              <a:gd name="connsiteX19" fmla="*/ 1523 w 10000"/>
              <a:gd name="connsiteY19" fmla="*/ 3188 h 10000"/>
              <a:gd name="connsiteX20" fmla="*/ 381 w 10000"/>
              <a:gd name="connsiteY20" fmla="*/ 3875 h 10000"/>
              <a:gd name="connsiteX21" fmla="*/ 1048 w 10000"/>
              <a:gd name="connsiteY21" fmla="*/ 2375 h 10000"/>
              <a:gd name="connsiteX22" fmla="*/ 0 w 10000"/>
              <a:gd name="connsiteY22" fmla="*/ 2312 h 10000"/>
              <a:gd name="connsiteX0" fmla="*/ 0 w 10000"/>
              <a:gd name="connsiteY0" fmla="*/ 2312 h 8688"/>
              <a:gd name="connsiteX1" fmla="*/ 0 w 10000"/>
              <a:gd name="connsiteY1" fmla="*/ 2312 h 8688"/>
              <a:gd name="connsiteX2" fmla="*/ 381 w 10000"/>
              <a:gd name="connsiteY2" fmla="*/ 1000 h 8688"/>
              <a:gd name="connsiteX3" fmla="*/ 1523 w 10000"/>
              <a:gd name="connsiteY3" fmla="*/ 0 h 8688"/>
              <a:gd name="connsiteX4" fmla="*/ 3810 w 10000"/>
              <a:gd name="connsiteY4" fmla="*/ 0 h 8688"/>
              <a:gd name="connsiteX5" fmla="*/ 2476 w 10000"/>
              <a:gd name="connsiteY5" fmla="*/ 1187 h 8688"/>
              <a:gd name="connsiteX6" fmla="*/ 5524 w 10000"/>
              <a:gd name="connsiteY6" fmla="*/ 1438 h 8688"/>
              <a:gd name="connsiteX7" fmla="*/ 3619 w 10000"/>
              <a:gd name="connsiteY7" fmla="*/ 3062 h 8688"/>
              <a:gd name="connsiteX8" fmla="*/ 5905 w 10000"/>
              <a:gd name="connsiteY8" fmla="*/ 3624 h 8688"/>
              <a:gd name="connsiteX9" fmla="*/ 8095 w 10000"/>
              <a:gd name="connsiteY9" fmla="*/ 5687 h 8688"/>
              <a:gd name="connsiteX10" fmla="*/ 7428 w 10000"/>
              <a:gd name="connsiteY10" fmla="*/ 5812 h 8688"/>
              <a:gd name="connsiteX11" fmla="*/ 8381 w 10000"/>
              <a:gd name="connsiteY11" fmla="*/ 6312 h 8688"/>
              <a:gd name="connsiteX12" fmla="*/ 7809 w 10000"/>
              <a:gd name="connsiteY12" fmla="*/ 6875 h 8688"/>
              <a:gd name="connsiteX13" fmla="*/ 10000 w 10000"/>
              <a:gd name="connsiteY13" fmla="*/ 6937 h 8688"/>
              <a:gd name="connsiteX14" fmla="*/ 8666 w 10000"/>
              <a:gd name="connsiteY14" fmla="*/ 8313 h 8688"/>
              <a:gd name="connsiteX15" fmla="*/ 9618 w 10000"/>
              <a:gd name="connsiteY15" fmla="*/ 8688 h 8688"/>
              <a:gd name="connsiteX16" fmla="*/ 3810 w 10000"/>
              <a:gd name="connsiteY16" fmla="*/ 4375 h 8688"/>
              <a:gd name="connsiteX17" fmla="*/ 1428 w 10000"/>
              <a:gd name="connsiteY17" fmla="*/ 4625 h 8688"/>
              <a:gd name="connsiteX18" fmla="*/ 1523 w 10000"/>
              <a:gd name="connsiteY18" fmla="*/ 3188 h 8688"/>
              <a:gd name="connsiteX19" fmla="*/ 381 w 10000"/>
              <a:gd name="connsiteY19" fmla="*/ 3875 h 8688"/>
              <a:gd name="connsiteX20" fmla="*/ 1048 w 10000"/>
              <a:gd name="connsiteY20" fmla="*/ 2375 h 8688"/>
              <a:gd name="connsiteX21" fmla="*/ 0 w 10000"/>
              <a:gd name="connsiteY21" fmla="*/ 2312 h 8688"/>
              <a:gd name="connsiteX0" fmla="*/ 0 w 10000"/>
              <a:gd name="connsiteY0" fmla="*/ 2661 h 10000"/>
              <a:gd name="connsiteX1" fmla="*/ 0 w 10000"/>
              <a:gd name="connsiteY1" fmla="*/ 2661 h 10000"/>
              <a:gd name="connsiteX2" fmla="*/ 381 w 10000"/>
              <a:gd name="connsiteY2" fmla="*/ 1151 h 10000"/>
              <a:gd name="connsiteX3" fmla="*/ 1523 w 10000"/>
              <a:gd name="connsiteY3" fmla="*/ 0 h 10000"/>
              <a:gd name="connsiteX4" fmla="*/ 3810 w 10000"/>
              <a:gd name="connsiteY4" fmla="*/ 0 h 10000"/>
              <a:gd name="connsiteX5" fmla="*/ 2476 w 10000"/>
              <a:gd name="connsiteY5" fmla="*/ 1366 h 10000"/>
              <a:gd name="connsiteX6" fmla="*/ 5524 w 10000"/>
              <a:gd name="connsiteY6" fmla="*/ 1655 h 10000"/>
              <a:gd name="connsiteX7" fmla="*/ 3619 w 10000"/>
              <a:gd name="connsiteY7" fmla="*/ 3524 h 10000"/>
              <a:gd name="connsiteX8" fmla="*/ 5905 w 10000"/>
              <a:gd name="connsiteY8" fmla="*/ 4171 h 10000"/>
              <a:gd name="connsiteX9" fmla="*/ 8095 w 10000"/>
              <a:gd name="connsiteY9" fmla="*/ 6546 h 10000"/>
              <a:gd name="connsiteX10" fmla="*/ 7428 w 10000"/>
              <a:gd name="connsiteY10" fmla="*/ 6690 h 10000"/>
              <a:gd name="connsiteX11" fmla="*/ 8381 w 10000"/>
              <a:gd name="connsiteY11" fmla="*/ 7265 h 10000"/>
              <a:gd name="connsiteX12" fmla="*/ 7809 w 10000"/>
              <a:gd name="connsiteY12" fmla="*/ 7913 h 10000"/>
              <a:gd name="connsiteX13" fmla="*/ 10000 w 10000"/>
              <a:gd name="connsiteY13" fmla="*/ 7985 h 10000"/>
              <a:gd name="connsiteX14" fmla="*/ 9618 w 10000"/>
              <a:gd name="connsiteY14" fmla="*/ 10000 h 10000"/>
              <a:gd name="connsiteX15" fmla="*/ 3810 w 10000"/>
              <a:gd name="connsiteY15" fmla="*/ 5036 h 10000"/>
              <a:gd name="connsiteX16" fmla="*/ 1428 w 10000"/>
              <a:gd name="connsiteY16" fmla="*/ 5323 h 10000"/>
              <a:gd name="connsiteX17" fmla="*/ 1523 w 10000"/>
              <a:gd name="connsiteY17" fmla="*/ 3669 h 10000"/>
              <a:gd name="connsiteX18" fmla="*/ 381 w 10000"/>
              <a:gd name="connsiteY18" fmla="*/ 4460 h 10000"/>
              <a:gd name="connsiteX19" fmla="*/ 1048 w 10000"/>
              <a:gd name="connsiteY19" fmla="*/ 2734 h 10000"/>
              <a:gd name="connsiteX20" fmla="*/ 0 w 10000"/>
              <a:gd name="connsiteY20" fmla="*/ 2661 h 10000"/>
              <a:gd name="connsiteX0" fmla="*/ 0 w 10000"/>
              <a:gd name="connsiteY0" fmla="*/ 2661 h 7985"/>
              <a:gd name="connsiteX1" fmla="*/ 0 w 10000"/>
              <a:gd name="connsiteY1" fmla="*/ 2661 h 7985"/>
              <a:gd name="connsiteX2" fmla="*/ 381 w 10000"/>
              <a:gd name="connsiteY2" fmla="*/ 1151 h 7985"/>
              <a:gd name="connsiteX3" fmla="*/ 1523 w 10000"/>
              <a:gd name="connsiteY3" fmla="*/ 0 h 7985"/>
              <a:gd name="connsiteX4" fmla="*/ 3810 w 10000"/>
              <a:gd name="connsiteY4" fmla="*/ 0 h 7985"/>
              <a:gd name="connsiteX5" fmla="*/ 2476 w 10000"/>
              <a:gd name="connsiteY5" fmla="*/ 1366 h 7985"/>
              <a:gd name="connsiteX6" fmla="*/ 5524 w 10000"/>
              <a:gd name="connsiteY6" fmla="*/ 1655 h 7985"/>
              <a:gd name="connsiteX7" fmla="*/ 3619 w 10000"/>
              <a:gd name="connsiteY7" fmla="*/ 3524 h 7985"/>
              <a:gd name="connsiteX8" fmla="*/ 5905 w 10000"/>
              <a:gd name="connsiteY8" fmla="*/ 4171 h 7985"/>
              <a:gd name="connsiteX9" fmla="*/ 8095 w 10000"/>
              <a:gd name="connsiteY9" fmla="*/ 6546 h 7985"/>
              <a:gd name="connsiteX10" fmla="*/ 7428 w 10000"/>
              <a:gd name="connsiteY10" fmla="*/ 6690 h 7985"/>
              <a:gd name="connsiteX11" fmla="*/ 8381 w 10000"/>
              <a:gd name="connsiteY11" fmla="*/ 7265 h 7985"/>
              <a:gd name="connsiteX12" fmla="*/ 7809 w 10000"/>
              <a:gd name="connsiteY12" fmla="*/ 7913 h 7985"/>
              <a:gd name="connsiteX13" fmla="*/ 10000 w 10000"/>
              <a:gd name="connsiteY13" fmla="*/ 7985 h 7985"/>
              <a:gd name="connsiteX14" fmla="*/ 3810 w 10000"/>
              <a:gd name="connsiteY14" fmla="*/ 5036 h 7985"/>
              <a:gd name="connsiteX15" fmla="*/ 1428 w 10000"/>
              <a:gd name="connsiteY15" fmla="*/ 5323 h 7985"/>
              <a:gd name="connsiteX16" fmla="*/ 1523 w 10000"/>
              <a:gd name="connsiteY16" fmla="*/ 3669 h 7985"/>
              <a:gd name="connsiteX17" fmla="*/ 381 w 10000"/>
              <a:gd name="connsiteY17" fmla="*/ 4460 h 7985"/>
              <a:gd name="connsiteX18" fmla="*/ 1048 w 10000"/>
              <a:gd name="connsiteY18" fmla="*/ 2734 h 7985"/>
              <a:gd name="connsiteX19" fmla="*/ 0 w 10000"/>
              <a:gd name="connsiteY19" fmla="*/ 2661 h 7985"/>
              <a:gd name="connsiteX0" fmla="*/ 0 w 8381"/>
              <a:gd name="connsiteY0" fmla="*/ 3332 h 9910"/>
              <a:gd name="connsiteX1" fmla="*/ 0 w 8381"/>
              <a:gd name="connsiteY1" fmla="*/ 3332 h 9910"/>
              <a:gd name="connsiteX2" fmla="*/ 381 w 8381"/>
              <a:gd name="connsiteY2" fmla="*/ 1441 h 9910"/>
              <a:gd name="connsiteX3" fmla="*/ 1523 w 8381"/>
              <a:gd name="connsiteY3" fmla="*/ 0 h 9910"/>
              <a:gd name="connsiteX4" fmla="*/ 3810 w 8381"/>
              <a:gd name="connsiteY4" fmla="*/ 0 h 9910"/>
              <a:gd name="connsiteX5" fmla="*/ 2476 w 8381"/>
              <a:gd name="connsiteY5" fmla="*/ 1711 h 9910"/>
              <a:gd name="connsiteX6" fmla="*/ 5524 w 8381"/>
              <a:gd name="connsiteY6" fmla="*/ 2073 h 9910"/>
              <a:gd name="connsiteX7" fmla="*/ 3619 w 8381"/>
              <a:gd name="connsiteY7" fmla="*/ 4413 h 9910"/>
              <a:gd name="connsiteX8" fmla="*/ 5905 w 8381"/>
              <a:gd name="connsiteY8" fmla="*/ 5224 h 9910"/>
              <a:gd name="connsiteX9" fmla="*/ 8095 w 8381"/>
              <a:gd name="connsiteY9" fmla="*/ 8198 h 9910"/>
              <a:gd name="connsiteX10" fmla="*/ 7428 w 8381"/>
              <a:gd name="connsiteY10" fmla="*/ 8378 h 9910"/>
              <a:gd name="connsiteX11" fmla="*/ 8381 w 8381"/>
              <a:gd name="connsiteY11" fmla="*/ 9098 h 9910"/>
              <a:gd name="connsiteX12" fmla="*/ 7809 w 8381"/>
              <a:gd name="connsiteY12" fmla="*/ 9910 h 9910"/>
              <a:gd name="connsiteX13" fmla="*/ 3810 w 8381"/>
              <a:gd name="connsiteY13" fmla="*/ 6307 h 9910"/>
              <a:gd name="connsiteX14" fmla="*/ 1428 w 8381"/>
              <a:gd name="connsiteY14" fmla="*/ 6666 h 9910"/>
              <a:gd name="connsiteX15" fmla="*/ 1523 w 8381"/>
              <a:gd name="connsiteY15" fmla="*/ 4595 h 9910"/>
              <a:gd name="connsiteX16" fmla="*/ 381 w 8381"/>
              <a:gd name="connsiteY16" fmla="*/ 5585 h 9910"/>
              <a:gd name="connsiteX17" fmla="*/ 1048 w 8381"/>
              <a:gd name="connsiteY17" fmla="*/ 3424 h 9910"/>
              <a:gd name="connsiteX18" fmla="*/ 0 w 8381"/>
              <a:gd name="connsiteY18" fmla="*/ 3332 h 9910"/>
              <a:gd name="connsiteX0" fmla="*/ 0 w 10000"/>
              <a:gd name="connsiteY0" fmla="*/ 3362 h 9181"/>
              <a:gd name="connsiteX1" fmla="*/ 0 w 10000"/>
              <a:gd name="connsiteY1" fmla="*/ 3362 h 9181"/>
              <a:gd name="connsiteX2" fmla="*/ 455 w 10000"/>
              <a:gd name="connsiteY2" fmla="*/ 1454 h 9181"/>
              <a:gd name="connsiteX3" fmla="*/ 1817 w 10000"/>
              <a:gd name="connsiteY3" fmla="*/ 0 h 9181"/>
              <a:gd name="connsiteX4" fmla="*/ 4546 w 10000"/>
              <a:gd name="connsiteY4" fmla="*/ 0 h 9181"/>
              <a:gd name="connsiteX5" fmla="*/ 2954 w 10000"/>
              <a:gd name="connsiteY5" fmla="*/ 1727 h 9181"/>
              <a:gd name="connsiteX6" fmla="*/ 6591 w 10000"/>
              <a:gd name="connsiteY6" fmla="*/ 2092 h 9181"/>
              <a:gd name="connsiteX7" fmla="*/ 4318 w 10000"/>
              <a:gd name="connsiteY7" fmla="*/ 4453 h 9181"/>
              <a:gd name="connsiteX8" fmla="*/ 7046 w 10000"/>
              <a:gd name="connsiteY8" fmla="*/ 5271 h 9181"/>
              <a:gd name="connsiteX9" fmla="*/ 9659 w 10000"/>
              <a:gd name="connsiteY9" fmla="*/ 8272 h 9181"/>
              <a:gd name="connsiteX10" fmla="*/ 8863 w 10000"/>
              <a:gd name="connsiteY10" fmla="*/ 8454 h 9181"/>
              <a:gd name="connsiteX11" fmla="*/ 10000 w 10000"/>
              <a:gd name="connsiteY11" fmla="*/ 9181 h 9181"/>
              <a:gd name="connsiteX12" fmla="*/ 4546 w 10000"/>
              <a:gd name="connsiteY12" fmla="*/ 6364 h 9181"/>
              <a:gd name="connsiteX13" fmla="*/ 1704 w 10000"/>
              <a:gd name="connsiteY13" fmla="*/ 6727 h 9181"/>
              <a:gd name="connsiteX14" fmla="*/ 1817 w 10000"/>
              <a:gd name="connsiteY14" fmla="*/ 4637 h 9181"/>
              <a:gd name="connsiteX15" fmla="*/ 455 w 10000"/>
              <a:gd name="connsiteY15" fmla="*/ 5636 h 9181"/>
              <a:gd name="connsiteX16" fmla="*/ 1250 w 10000"/>
              <a:gd name="connsiteY16" fmla="*/ 3455 h 9181"/>
              <a:gd name="connsiteX17" fmla="*/ 0 w 10000"/>
              <a:gd name="connsiteY17" fmla="*/ 3362 h 9181"/>
              <a:gd name="connsiteX0" fmla="*/ 0 w 9659"/>
              <a:gd name="connsiteY0" fmla="*/ 3662 h 9208"/>
              <a:gd name="connsiteX1" fmla="*/ 0 w 9659"/>
              <a:gd name="connsiteY1" fmla="*/ 3662 h 9208"/>
              <a:gd name="connsiteX2" fmla="*/ 455 w 9659"/>
              <a:gd name="connsiteY2" fmla="*/ 1584 h 9208"/>
              <a:gd name="connsiteX3" fmla="*/ 1817 w 9659"/>
              <a:gd name="connsiteY3" fmla="*/ 0 h 9208"/>
              <a:gd name="connsiteX4" fmla="*/ 4546 w 9659"/>
              <a:gd name="connsiteY4" fmla="*/ 0 h 9208"/>
              <a:gd name="connsiteX5" fmla="*/ 2954 w 9659"/>
              <a:gd name="connsiteY5" fmla="*/ 1881 h 9208"/>
              <a:gd name="connsiteX6" fmla="*/ 6591 w 9659"/>
              <a:gd name="connsiteY6" fmla="*/ 2279 h 9208"/>
              <a:gd name="connsiteX7" fmla="*/ 4318 w 9659"/>
              <a:gd name="connsiteY7" fmla="*/ 4850 h 9208"/>
              <a:gd name="connsiteX8" fmla="*/ 7046 w 9659"/>
              <a:gd name="connsiteY8" fmla="*/ 5741 h 9208"/>
              <a:gd name="connsiteX9" fmla="*/ 9659 w 9659"/>
              <a:gd name="connsiteY9" fmla="*/ 9010 h 9208"/>
              <a:gd name="connsiteX10" fmla="*/ 8863 w 9659"/>
              <a:gd name="connsiteY10" fmla="*/ 9208 h 9208"/>
              <a:gd name="connsiteX11" fmla="*/ 4546 w 9659"/>
              <a:gd name="connsiteY11" fmla="*/ 6932 h 9208"/>
              <a:gd name="connsiteX12" fmla="*/ 1704 w 9659"/>
              <a:gd name="connsiteY12" fmla="*/ 7327 h 9208"/>
              <a:gd name="connsiteX13" fmla="*/ 1817 w 9659"/>
              <a:gd name="connsiteY13" fmla="*/ 5051 h 9208"/>
              <a:gd name="connsiteX14" fmla="*/ 455 w 9659"/>
              <a:gd name="connsiteY14" fmla="*/ 6139 h 9208"/>
              <a:gd name="connsiteX15" fmla="*/ 1250 w 9659"/>
              <a:gd name="connsiteY15" fmla="*/ 3763 h 9208"/>
              <a:gd name="connsiteX16" fmla="*/ 0 w 9659"/>
              <a:gd name="connsiteY16" fmla="*/ 3662 h 9208"/>
              <a:gd name="connsiteX0" fmla="*/ 0 w 10000"/>
              <a:gd name="connsiteY0" fmla="*/ 3977 h 9785"/>
              <a:gd name="connsiteX1" fmla="*/ 0 w 10000"/>
              <a:gd name="connsiteY1" fmla="*/ 3977 h 9785"/>
              <a:gd name="connsiteX2" fmla="*/ 471 w 10000"/>
              <a:gd name="connsiteY2" fmla="*/ 1720 h 9785"/>
              <a:gd name="connsiteX3" fmla="*/ 1881 w 10000"/>
              <a:gd name="connsiteY3" fmla="*/ 0 h 9785"/>
              <a:gd name="connsiteX4" fmla="*/ 4706 w 10000"/>
              <a:gd name="connsiteY4" fmla="*/ 0 h 9785"/>
              <a:gd name="connsiteX5" fmla="*/ 3058 w 10000"/>
              <a:gd name="connsiteY5" fmla="*/ 2043 h 9785"/>
              <a:gd name="connsiteX6" fmla="*/ 6824 w 10000"/>
              <a:gd name="connsiteY6" fmla="*/ 2475 h 9785"/>
              <a:gd name="connsiteX7" fmla="*/ 4470 w 10000"/>
              <a:gd name="connsiteY7" fmla="*/ 5267 h 9785"/>
              <a:gd name="connsiteX8" fmla="*/ 7295 w 10000"/>
              <a:gd name="connsiteY8" fmla="*/ 6235 h 9785"/>
              <a:gd name="connsiteX9" fmla="*/ 10000 w 10000"/>
              <a:gd name="connsiteY9" fmla="*/ 9785 h 9785"/>
              <a:gd name="connsiteX10" fmla="*/ 4706 w 10000"/>
              <a:gd name="connsiteY10" fmla="*/ 7528 h 9785"/>
              <a:gd name="connsiteX11" fmla="*/ 1764 w 10000"/>
              <a:gd name="connsiteY11" fmla="*/ 7957 h 9785"/>
              <a:gd name="connsiteX12" fmla="*/ 1881 w 10000"/>
              <a:gd name="connsiteY12" fmla="*/ 5485 h 9785"/>
              <a:gd name="connsiteX13" fmla="*/ 471 w 10000"/>
              <a:gd name="connsiteY13" fmla="*/ 6667 h 9785"/>
              <a:gd name="connsiteX14" fmla="*/ 1294 w 10000"/>
              <a:gd name="connsiteY14" fmla="*/ 4087 h 9785"/>
              <a:gd name="connsiteX15" fmla="*/ 0 w 10000"/>
              <a:gd name="connsiteY15" fmla="*/ 3977 h 9785"/>
              <a:gd name="connsiteX0" fmla="*/ 0 w 7295"/>
              <a:gd name="connsiteY0" fmla="*/ 4064 h 8132"/>
              <a:gd name="connsiteX1" fmla="*/ 0 w 7295"/>
              <a:gd name="connsiteY1" fmla="*/ 4064 h 8132"/>
              <a:gd name="connsiteX2" fmla="*/ 471 w 7295"/>
              <a:gd name="connsiteY2" fmla="*/ 1758 h 8132"/>
              <a:gd name="connsiteX3" fmla="*/ 1881 w 7295"/>
              <a:gd name="connsiteY3" fmla="*/ 0 h 8132"/>
              <a:gd name="connsiteX4" fmla="*/ 4706 w 7295"/>
              <a:gd name="connsiteY4" fmla="*/ 0 h 8132"/>
              <a:gd name="connsiteX5" fmla="*/ 3058 w 7295"/>
              <a:gd name="connsiteY5" fmla="*/ 2088 h 8132"/>
              <a:gd name="connsiteX6" fmla="*/ 6824 w 7295"/>
              <a:gd name="connsiteY6" fmla="*/ 2529 h 8132"/>
              <a:gd name="connsiteX7" fmla="*/ 4470 w 7295"/>
              <a:gd name="connsiteY7" fmla="*/ 5383 h 8132"/>
              <a:gd name="connsiteX8" fmla="*/ 7295 w 7295"/>
              <a:gd name="connsiteY8" fmla="*/ 6372 h 8132"/>
              <a:gd name="connsiteX9" fmla="*/ 6423 w 7295"/>
              <a:gd name="connsiteY9" fmla="*/ 7656 h 8132"/>
              <a:gd name="connsiteX10" fmla="*/ 4706 w 7295"/>
              <a:gd name="connsiteY10" fmla="*/ 7693 h 8132"/>
              <a:gd name="connsiteX11" fmla="*/ 1764 w 7295"/>
              <a:gd name="connsiteY11" fmla="*/ 8132 h 8132"/>
              <a:gd name="connsiteX12" fmla="*/ 1881 w 7295"/>
              <a:gd name="connsiteY12" fmla="*/ 5606 h 8132"/>
              <a:gd name="connsiteX13" fmla="*/ 471 w 7295"/>
              <a:gd name="connsiteY13" fmla="*/ 6813 h 8132"/>
              <a:gd name="connsiteX14" fmla="*/ 1294 w 7295"/>
              <a:gd name="connsiteY14" fmla="*/ 4177 h 8132"/>
              <a:gd name="connsiteX15" fmla="*/ 0 w 7295"/>
              <a:gd name="connsiteY15" fmla="*/ 4064 h 8132"/>
              <a:gd name="connsiteX0" fmla="*/ 0 w 10000"/>
              <a:gd name="connsiteY0" fmla="*/ 4998 h 10000"/>
              <a:gd name="connsiteX1" fmla="*/ 0 w 10000"/>
              <a:gd name="connsiteY1" fmla="*/ 4998 h 10000"/>
              <a:gd name="connsiteX2" fmla="*/ 646 w 10000"/>
              <a:gd name="connsiteY2" fmla="*/ 2162 h 10000"/>
              <a:gd name="connsiteX3" fmla="*/ 2578 w 10000"/>
              <a:gd name="connsiteY3" fmla="*/ 0 h 10000"/>
              <a:gd name="connsiteX4" fmla="*/ 6451 w 10000"/>
              <a:gd name="connsiteY4" fmla="*/ 0 h 10000"/>
              <a:gd name="connsiteX5" fmla="*/ 4192 w 10000"/>
              <a:gd name="connsiteY5" fmla="*/ 2568 h 10000"/>
              <a:gd name="connsiteX6" fmla="*/ 9354 w 10000"/>
              <a:gd name="connsiteY6" fmla="*/ 3110 h 10000"/>
              <a:gd name="connsiteX7" fmla="*/ 6127 w 10000"/>
              <a:gd name="connsiteY7" fmla="*/ 6620 h 10000"/>
              <a:gd name="connsiteX8" fmla="*/ 10000 w 10000"/>
              <a:gd name="connsiteY8" fmla="*/ 7836 h 10000"/>
              <a:gd name="connsiteX9" fmla="*/ 8331 w 10000"/>
              <a:gd name="connsiteY9" fmla="*/ 8788 h 10000"/>
              <a:gd name="connsiteX10" fmla="*/ 6451 w 10000"/>
              <a:gd name="connsiteY10" fmla="*/ 9460 h 10000"/>
              <a:gd name="connsiteX11" fmla="*/ 2418 w 10000"/>
              <a:gd name="connsiteY11" fmla="*/ 10000 h 10000"/>
              <a:gd name="connsiteX12" fmla="*/ 2578 w 10000"/>
              <a:gd name="connsiteY12" fmla="*/ 6894 h 10000"/>
              <a:gd name="connsiteX13" fmla="*/ 646 w 10000"/>
              <a:gd name="connsiteY13" fmla="*/ 8378 h 10000"/>
              <a:gd name="connsiteX14" fmla="*/ 1774 w 10000"/>
              <a:gd name="connsiteY14" fmla="*/ 5136 h 10000"/>
              <a:gd name="connsiteX15" fmla="*/ 0 w 10000"/>
              <a:gd name="connsiteY15" fmla="*/ 499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0" y="4998"/>
                </a:moveTo>
                <a:lnTo>
                  <a:pt x="0" y="4998"/>
                </a:lnTo>
                <a:lnTo>
                  <a:pt x="646" y="2162"/>
                </a:lnTo>
                <a:lnTo>
                  <a:pt x="2578" y="0"/>
                </a:lnTo>
                <a:lnTo>
                  <a:pt x="6451" y="0"/>
                </a:lnTo>
                <a:lnTo>
                  <a:pt x="4192" y="2568"/>
                </a:lnTo>
                <a:lnTo>
                  <a:pt x="9354" y="3110"/>
                </a:lnTo>
                <a:lnTo>
                  <a:pt x="6127" y="6620"/>
                </a:lnTo>
                <a:lnTo>
                  <a:pt x="10000" y="7836"/>
                </a:lnTo>
                <a:lnTo>
                  <a:pt x="8331" y="8788"/>
                </a:lnTo>
                <a:lnTo>
                  <a:pt x="6451" y="9460"/>
                </a:lnTo>
                <a:lnTo>
                  <a:pt x="2418" y="10000"/>
                </a:lnTo>
                <a:cubicBezTo>
                  <a:pt x="2472" y="8965"/>
                  <a:pt x="2526" y="7930"/>
                  <a:pt x="2578" y="6894"/>
                </a:cubicBezTo>
                <a:lnTo>
                  <a:pt x="646" y="8378"/>
                </a:lnTo>
                <a:lnTo>
                  <a:pt x="1774" y="5136"/>
                </a:lnTo>
                <a:lnTo>
                  <a:pt x="0" y="4998"/>
                </a:lnTo>
              </a:path>
            </a:pathLst>
          </a:custGeom>
          <a:solidFill>
            <a:srgbClr val="FDC30B"/>
          </a:solidFill>
          <a:ln w="6350">
            <a:solidFill>
              <a:schemeClr val="bg1"/>
            </a:solidFill>
            <a:round/>
            <a:headEnd/>
            <a:tailEnd/>
          </a:ln>
        </p:spPr>
        <p:txBody>
          <a:bodyPr lIns="0" tIns="0" rIns="0" bIns="0" anchor="ctr">
            <a:spAutoFit/>
          </a:bodyPr>
          <a:lstStyle/>
          <a:p>
            <a:pPr>
              <a:defRPr/>
            </a:pPr>
            <a:endParaRPr lang="en-GB" dirty="0"/>
          </a:p>
        </p:txBody>
      </p:sp>
      <p:sp>
        <p:nvSpPr>
          <p:cNvPr id="73" name="Freeform 72"/>
          <p:cNvSpPr>
            <a:spLocks/>
          </p:cNvSpPr>
          <p:nvPr/>
        </p:nvSpPr>
        <p:spPr bwMode="auto">
          <a:xfrm>
            <a:off x="6095536" y="3349587"/>
            <a:ext cx="216390" cy="99124"/>
          </a:xfrm>
          <a:custGeom>
            <a:avLst/>
            <a:gdLst>
              <a:gd name="T0" fmla="*/ 25363600 w 58"/>
              <a:gd name="T1" fmla="*/ 23155799 h 79"/>
              <a:gd name="T2" fmla="*/ 34874474 w 58"/>
              <a:gd name="T3" fmla="*/ 0 h 79"/>
              <a:gd name="T4" fmla="*/ 90357122 w 58"/>
              <a:gd name="T5" fmla="*/ 52927169 h 79"/>
              <a:gd name="T6" fmla="*/ 80846228 w 58"/>
              <a:gd name="T7" fmla="*/ 89315408 h 79"/>
              <a:gd name="T8" fmla="*/ 88771976 w 58"/>
              <a:gd name="T9" fmla="*/ 109163411 h 79"/>
              <a:gd name="T10" fmla="*/ 31704183 w 58"/>
              <a:gd name="T11" fmla="*/ 129011413 h 79"/>
              <a:gd name="T12" fmla="*/ 0 w 58"/>
              <a:gd name="T13" fmla="*/ 104201732 h 79"/>
              <a:gd name="T14" fmla="*/ 41215057 w 58"/>
              <a:gd name="T15" fmla="*/ 100893946 h 79"/>
              <a:gd name="T16" fmla="*/ 49142055 w 58"/>
              <a:gd name="T17" fmla="*/ 72775172 h 79"/>
              <a:gd name="T18" fmla="*/ 25363600 w 58"/>
              <a:gd name="T19" fmla="*/ 23155799 h 79"/>
              <a:gd name="T20" fmla="*/ 25363600 w 58"/>
              <a:gd name="T21" fmla="*/ 23155799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79"/>
              <a:gd name="T35" fmla="*/ 58 w 58"/>
              <a:gd name="T36" fmla="*/ 79 h 79"/>
              <a:gd name="connsiteX0" fmla="*/ 2759 w 9828"/>
              <a:gd name="connsiteY0" fmla="*/ 1772 h 9873"/>
              <a:gd name="connsiteX1" fmla="*/ 3793 w 9828"/>
              <a:gd name="connsiteY1" fmla="*/ 0 h 9873"/>
              <a:gd name="connsiteX2" fmla="*/ 9828 w 9828"/>
              <a:gd name="connsiteY2" fmla="*/ 4051 h 9873"/>
              <a:gd name="connsiteX3" fmla="*/ 8793 w 9828"/>
              <a:gd name="connsiteY3" fmla="*/ 6835 h 9873"/>
              <a:gd name="connsiteX4" fmla="*/ 6618 w 9828"/>
              <a:gd name="connsiteY4" fmla="*/ 9162 h 9873"/>
              <a:gd name="connsiteX5" fmla="*/ 3448 w 9828"/>
              <a:gd name="connsiteY5" fmla="*/ 9873 h 9873"/>
              <a:gd name="connsiteX6" fmla="*/ 0 w 9828"/>
              <a:gd name="connsiteY6" fmla="*/ 7975 h 9873"/>
              <a:gd name="connsiteX7" fmla="*/ 4483 w 9828"/>
              <a:gd name="connsiteY7" fmla="*/ 7722 h 9873"/>
              <a:gd name="connsiteX8" fmla="*/ 5345 w 9828"/>
              <a:gd name="connsiteY8" fmla="*/ 5570 h 9873"/>
              <a:gd name="connsiteX9" fmla="*/ 2759 w 9828"/>
              <a:gd name="connsiteY9" fmla="*/ 1772 h 9873"/>
              <a:gd name="connsiteX0" fmla="*/ 2807 w 10000"/>
              <a:gd name="connsiteY0" fmla="*/ 1795 h 10000"/>
              <a:gd name="connsiteX1" fmla="*/ 3859 w 10000"/>
              <a:gd name="connsiteY1" fmla="*/ 0 h 10000"/>
              <a:gd name="connsiteX2" fmla="*/ 10000 w 10000"/>
              <a:gd name="connsiteY2" fmla="*/ 4103 h 10000"/>
              <a:gd name="connsiteX3" fmla="*/ 4570 w 10000"/>
              <a:gd name="connsiteY3" fmla="*/ 7832 h 10000"/>
              <a:gd name="connsiteX4" fmla="*/ 6734 w 10000"/>
              <a:gd name="connsiteY4" fmla="*/ 9280 h 10000"/>
              <a:gd name="connsiteX5" fmla="*/ 3508 w 10000"/>
              <a:gd name="connsiteY5" fmla="*/ 10000 h 10000"/>
              <a:gd name="connsiteX6" fmla="*/ 0 w 10000"/>
              <a:gd name="connsiteY6" fmla="*/ 8078 h 10000"/>
              <a:gd name="connsiteX7" fmla="*/ 4561 w 10000"/>
              <a:gd name="connsiteY7" fmla="*/ 7821 h 10000"/>
              <a:gd name="connsiteX8" fmla="*/ 5439 w 10000"/>
              <a:gd name="connsiteY8" fmla="*/ 5642 h 10000"/>
              <a:gd name="connsiteX9" fmla="*/ 2807 w 10000"/>
              <a:gd name="connsiteY9" fmla="*/ 1795 h 10000"/>
              <a:gd name="connsiteX0" fmla="*/ 2807 w 6734"/>
              <a:gd name="connsiteY0" fmla="*/ 1795 h 10000"/>
              <a:gd name="connsiteX1" fmla="*/ 3859 w 6734"/>
              <a:gd name="connsiteY1" fmla="*/ 0 h 10000"/>
              <a:gd name="connsiteX2" fmla="*/ 4570 w 6734"/>
              <a:gd name="connsiteY2" fmla="*/ 7832 h 10000"/>
              <a:gd name="connsiteX3" fmla="*/ 6734 w 6734"/>
              <a:gd name="connsiteY3" fmla="*/ 9280 h 10000"/>
              <a:gd name="connsiteX4" fmla="*/ 3508 w 6734"/>
              <a:gd name="connsiteY4" fmla="*/ 10000 h 10000"/>
              <a:gd name="connsiteX5" fmla="*/ 0 w 6734"/>
              <a:gd name="connsiteY5" fmla="*/ 8078 h 10000"/>
              <a:gd name="connsiteX6" fmla="*/ 4561 w 6734"/>
              <a:gd name="connsiteY6" fmla="*/ 7821 h 10000"/>
              <a:gd name="connsiteX7" fmla="*/ 5439 w 6734"/>
              <a:gd name="connsiteY7" fmla="*/ 5642 h 10000"/>
              <a:gd name="connsiteX8" fmla="*/ 2807 w 6734"/>
              <a:gd name="connsiteY8" fmla="*/ 1795 h 10000"/>
              <a:gd name="connsiteX0" fmla="*/ 4168 w 10000"/>
              <a:gd name="connsiteY0" fmla="*/ 1795 h 10000"/>
              <a:gd name="connsiteX1" fmla="*/ 5731 w 10000"/>
              <a:gd name="connsiteY1" fmla="*/ 0 h 10000"/>
              <a:gd name="connsiteX2" fmla="*/ 6786 w 10000"/>
              <a:gd name="connsiteY2" fmla="*/ 7832 h 10000"/>
              <a:gd name="connsiteX3" fmla="*/ 10000 w 10000"/>
              <a:gd name="connsiteY3" fmla="*/ 9280 h 10000"/>
              <a:gd name="connsiteX4" fmla="*/ 5209 w 10000"/>
              <a:gd name="connsiteY4" fmla="*/ 10000 h 10000"/>
              <a:gd name="connsiteX5" fmla="*/ 0 w 10000"/>
              <a:gd name="connsiteY5" fmla="*/ 8078 h 10000"/>
              <a:gd name="connsiteX6" fmla="*/ 6773 w 10000"/>
              <a:gd name="connsiteY6" fmla="*/ 7821 h 10000"/>
              <a:gd name="connsiteX7" fmla="*/ 4168 w 10000"/>
              <a:gd name="connsiteY7" fmla="*/ 1795 h 10000"/>
              <a:gd name="connsiteX0" fmla="*/ 4168 w 10000"/>
              <a:gd name="connsiteY0" fmla="*/ 1795 h 10000"/>
              <a:gd name="connsiteX1" fmla="*/ 5731 w 10000"/>
              <a:gd name="connsiteY1" fmla="*/ 0 h 10000"/>
              <a:gd name="connsiteX2" fmla="*/ 6786 w 10000"/>
              <a:gd name="connsiteY2" fmla="*/ 7832 h 10000"/>
              <a:gd name="connsiteX3" fmla="*/ 10000 w 10000"/>
              <a:gd name="connsiteY3" fmla="*/ 9280 h 10000"/>
              <a:gd name="connsiteX4" fmla="*/ 5209 w 10000"/>
              <a:gd name="connsiteY4" fmla="*/ 10000 h 10000"/>
              <a:gd name="connsiteX5" fmla="*/ 0 w 10000"/>
              <a:gd name="connsiteY5" fmla="*/ 8078 h 10000"/>
              <a:gd name="connsiteX6" fmla="*/ 6773 w 10000"/>
              <a:gd name="connsiteY6" fmla="*/ 7821 h 10000"/>
              <a:gd name="connsiteX0" fmla="*/ 4168 w 10000"/>
              <a:gd name="connsiteY0" fmla="*/ 0 h 8205"/>
              <a:gd name="connsiteX1" fmla="*/ 6786 w 10000"/>
              <a:gd name="connsiteY1" fmla="*/ 6037 h 8205"/>
              <a:gd name="connsiteX2" fmla="*/ 10000 w 10000"/>
              <a:gd name="connsiteY2" fmla="*/ 7485 h 8205"/>
              <a:gd name="connsiteX3" fmla="*/ 5209 w 10000"/>
              <a:gd name="connsiteY3" fmla="*/ 8205 h 8205"/>
              <a:gd name="connsiteX4" fmla="*/ 0 w 10000"/>
              <a:gd name="connsiteY4" fmla="*/ 6283 h 8205"/>
              <a:gd name="connsiteX5" fmla="*/ 6773 w 10000"/>
              <a:gd name="connsiteY5" fmla="*/ 6026 h 8205"/>
              <a:gd name="connsiteX0" fmla="*/ 6786 w 10000"/>
              <a:gd name="connsiteY0" fmla="*/ 14 h 2656"/>
              <a:gd name="connsiteX1" fmla="*/ 10000 w 10000"/>
              <a:gd name="connsiteY1" fmla="*/ 1778 h 2656"/>
              <a:gd name="connsiteX2" fmla="*/ 5209 w 10000"/>
              <a:gd name="connsiteY2" fmla="*/ 2656 h 2656"/>
              <a:gd name="connsiteX3" fmla="*/ 0 w 10000"/>
              <a:gd name="connsiteY3" fmla="*/ 314 h 2656"/>
              <a:gd name="connsiteX4" fmla="*/ 6773 w 10000"/>
              <a:gd name="connsiteY4" fmla="*/ 0 h 2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656">
                <a:moveTo>
                  <a:pt x="6786" y="14"/>
                </a:moveTo>
                <a:lnTo>
                  <a:pt x="10000" y="1778"/>
                </a:lnTo>
                <a:lnTo>
                  <a:pt x="5209" y="2656"/>
                </a:lnTo>
                <a:lnTo>
                  <a:pt x="0" y="314"/>
                </a:lnTo>
                <a:lnTo>
                  <a:pt x="6773" y="0"/>
                </a:lnTo>
              </a:path>
            </a:pathLst>
          </a:custGeom>
          <a:solidFill>
            <a:schemeClr val="bg1">
              <a:lumMod val="85000"/>
            </a:schemeClr>
          </a:solidFill>
          <a:ln w="6350">
            <a:solidFill>
              <a:schemeClr val="bg1"/>
            </a:solidFill>
            <a:round/>
            <a:headEnd/>
            <a:tailEnd/>
          </a:ln>
        </p:spPr>
        <p:txBody>
          <a:bodyPr lIns="0" tIns="0" rIns="0" bIns="0" anchor="ctr">
            <a:spAutoFit/>
          </a:bodyPr>
          <a:lstStyle/>
          <a:p>
            <a:pPr>
              <a:defRPr/>
            </a:pPr>
            <a:endParaRPr lang="en-GB" dirty="0"/>
          </a:p>
        </p:txBody>
      </p:sp>
      <p:sp>
        <p:nvSpPr>
          <p:cNvPr id="75" name="Freeform 74"/>
          <p:cNvSpPr>
            <a:spLocks/>
          </p:cNvSpPr>
          <p:nvPr/>
        </p:nvSpPr>
        <p:spPr bwMode="auto">
          <a:xfrm>
            <a:off x="6285334" y="3357900"/>
            <a:ext cx="72343" cy="47744"/>
          </a:xfrm>
          <a:custGeom>
            <a:avLst/>
            <a:gdLst>
              <a:gd name="T0" fmla="*/ 25363600 w 58"/>
              <a:gd name="T1" fmla="*/ 23155799 h 79"/>
              <a:gd name="T2" fmla="*/ 34874474 w 58"/>
              <a:gd name="T3" fmla="*/ 0 h 79"/>
              <a:gd name="T4" fmla="*/ 90357122 w 58"/>
              <a:gd name="T5" fmla="*/ 52927169 h 79"/>
              <a:gd name="T6" fmla="*/ 80846228 w 58"/>
              <a:gd name="T7" fmla="*/ 89315408 h 79"/>
              <a:gd name="T8" fmla="*/ 88771976 w 58"/>
              <a:gd name="T9" fmla="*/ 109163411 h 79"/>
              <a:gd name="T10" fmla="*/ 31704183 w 58"/>
              <a:gd name="T11" fmla="*/ 129011413 h 79"/>
              <a:gd name="T12" fmla="*/ 0 w 58"/>
              <a:gd name="T13" fmla="*/ 104201732 h 79"/>
              <a:gd name="T14" fmla="*/ 41215057 w 58"/>
              <a:gd name="T15" fmla="*/ 100893946 h 79"/>
              <a:gd name="T16" fmla="*/ 49142055 w 58"/>
              <a:gd name="T17" fmla="*/ 72775172 h 79"/>
              <a:gd name="T18" fmla="*/ 25363600 w 58"/>
              <a:gd name="T19" fmla="*/ 23155799 h 79"/>
              <a:gd name="T20" fmla="*/ 25363600 w 58"/>
              <a:gd name="T21" fmla="*/ 23155799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79"/>
              <a:gd name="T35" fmla="*/ 58 w 58"/>
              <a:gd name="T36" fmla="*/ 79 h 79"/>
              <a:gd name="connsiteX0" fmla="*/ 2759 w 9828"/>
              <a:gd name="connsiteY0" fmla="*/ 1772 h 8354"/>
              <a:gd name="connsiteX1" fmla="*/ 3793 w 9828"/>
              <a:gd name="connsiteY1" fmla="*/ 0 h 8354"/>
              <a:gd name="connsiteX2" fmla="*/ 9828 w 9828"/>
              <a:gd name="connsiteY2" fmla="*/ 4051 h 8354"/>
              <a:gd name="connsiteX3" fmla="*/ 8793 w 9828"/>
              <a:gd name="connsiteY3" fmla="*/ 6835 h 8354"/>
              <a:gd name="connsiteX4" fmla="*/ 9655 w 9828"/>
              <a:gd name="connsiteY4" fmla="*/ 8354 h 8354"/>
              <a:gd name="connsiteX5" fmla="*/ 4406 w 9828"/>
              <a:gd name="connsiteY5" fmla="*/ 7532 h 8354"/>
              <a:gd name="connsiteX6" fmla="*/ 0 w 9828"/>
              <a:gd name="connsiteY6" fmla="*/ 7975 h 8354"/>
              <a:gd name="connsiteX7" fmla="*/ 4483 w 9828"/>
              <a:gd name="connsiteY7" fmla="*/ 7722 h 8354"/>
              <a:gd name="connsiteX8" fmla="*/ 5345 w 9828"/>
              <a:gd name="connsiteY8" fmla="*/ 5570 h 8354"/>
              <a:gd name="connsiteX9" fmla="*/ 2759 w 9828"/>
              <a:gd name="connsiteY9" fmla="*/ 1772 h 8354"/>
              <a:gd name="connsiteX0" fmla="*/ 0 w 7193"/>
              <a:gd name="connsiteY0" fmla="*/ 2121 h 10000"/>
              <a:gd name="connsiteX1" fmla="*/ 1052 w 7193"/>
              <a:gd name="connsiteY1" fmla="*/ 0 h 10000"/>
              <a:gd name="connsiteX2" fmla="*/ 7193 w 7193"/>
              <a:gd name="connsiteY2" fmla="*/ 4849 h 10000"/>
              <a:gd name="connsiteX3" fmla="*/ 6140 w 7193"/>
              <a:gd name="connsiteY3" fmla="*/ 8182 h 10000"/>
              <a:gd name="connsiteX4" fmla="*/ 7017 w 7193"/>
              <a:gd name="connsiteY4" fmla="*/ 10000 h 10000"/>
              <a:gd name="connsiteX5" fmla="*/ 1676 w 7193"/>
              <a:gd name="connsiteY5" fmla="*/ 9016 h 10000"/>
              <a:gd name="connsiteX6" fmla="*/ 1754 w 7193"/>
              <a:gd name="connsiteY6" fmla="*/ 9243 h 10000"/>
              <a:gd name="connsiteX7" fmla="*/ 2632 w 7193"/>
              <a:gd name="connsiteY7" fmla="*/ 6667 h 10000"/>
              <a:gd name="connsiteX8" fmla="*/ 0 w 7193"/>
              <a:gd name="connsiteY8" fmla="*/ 2121 h 10000"/>
              <a:gd name="connsiteX0" fmla="*/ 0 w 9755"/>
              <a:gd name="connsiteY0" fmla="*/ 2121 h 10000"/>
              <a:gd name="connsiteX1" fmla="*/ 1463 w 9755"/>
              <a:gd name="connsiteY1" fmla="*/ 0 h 10000"/>
              <a:gd name="connsiteX2" fmla="*/ 3678 w 9755"/>
              <a:gd name="connsiteY2" fmla="*/ 6748 h 10000"/>
              <a:gd name="connsiteX3" fmla="*/ 8536 w 9755"/>
              <a:gd name="connsiteY3" fmla="*/ 8182 h 10000"/>
              <a:gd name="connsiteX4" fmla="*/ 9755 w 9755"/>
              <a:gd name="connsiteY4" fmla="*/ 10000 h 10000"/>
              <a:gd name="connsiteX5" fmla="*/ 2330 w 9755"/>
              <a:gd name="connsiteY5" fmla="*/ 9016 h 10000"/>
              <a:gd name="connsiteX6" fmla="*/ 2438 w 9755"/>
              <a:gd name="connsiteY6" fmla="*/ 9243 h 10000"/>
              <a:gd name="connsiteX7" fmla="*/ 3659 w 9755"/>
              <a:gd name="connsiteY7" fmla="*/ 6667 h 10000"/>
              <a:gd name="connsiteX8" fmla="*/ 0 w 9755"/>
              <a:gd name="connsiteY8" fmla="*/ 2121 h 10000"/>
              <a:gd name="connsiteX0" fmla="*/ 0 w 12916"/>
              <a:gd name="connsiteY0" fmla="*/ 2121 h 10000"/>
              <a:gd name="connsiteX1" fmla="*/ 1500 w 12916"/>
              <a:gd name="connsiteY1" fmla="*/ 0 h 10000"/>
              <a:gd name="connsiteX2" fmla="*/ 3770 w 12916"/>
              <a:gd name="connsiteY2" fmla="*/ 6748 h 10000"/>
              <a:gd name="connsiteX3" fmla="*/ 12916 w 12916"/>
              <a:gd name="connsiteY3" fmla="*/ 9538 h 10000"/>
              <a:gd name="connsiteX4" fmla="*/ 10000 w 12916"/>
              <a:gd name="connsiteY4" fmla="*/ 10000 h 10000"/>
              <a:gd name="connsiteX5" fmla="*/ 2389 w 12916"/>
              <a:gd name="connsiteY5" fmla="*/ 9016 h 10000"/>
              <a:gd name="connsiteX6" fmla="*/ 2499 w 12916"/>
              <a:gd name="connsiteY6" fmla="*/ 9243 h 10000"/>
              <a:gd name="connsiteX7" fmla="*/ 3751 w 12916"/>
              <a:gd name="connsiteY7" fmla="*/ 6667 h 10000"/>
              <a:gd name="connsiteX8" fmla="*/ 0 w 12916"/>
              <a:gd name="connsiteY8" fmla="*/ 2121 h 10000"/>
              <a:gd name="connsiteX0" fmla="*/ 0 w 12916"/>
              <a:gd name="connsiteY0" fmla="*/ 2121 h 10000"/>
              <a:gd name="connsiteX1" fmla="*/ 1500 w 12916"/>
              <a:gd name="connsiteY1" fmla="*/ 0 h 10000"/>
              <a:gd name="connsiteX2" fmla="*/ 3770 w 12916"/>
              <a:gd name="connsiteY2" fmla="*/ 6748 h 10000"/>
              <a:gd name="connsiteX3" fmla="*/ 12916 w 12916"/>
              <a:gd name="connsiteY3" fmla="*/ 9538 h 10000"/>
              <a:gd name="connsiteX4" fmla="*/ 10000 w 12916"/>
              <a:gd name="connsiteY4" fmla="*/ 10000 h 10000"/>
              <a:gd name="connsiteX5" fmla="*/ 2389 w 12916"/>
              <a:gd name="connsiteY5" fmla="*/ 9016 h 10000"/>
              <a:gd name="connsiteX6" fmla="*/ 5277 w 12916"/>
              <a:gd name="connsiteY6" fmla="*/ 8068 h 10000"/>
              <a:gd name="connsiteX7" fmla="*/ 3751 w 12916"/>
              <a:gd name="connsiteY7" fmla="*/ 6667 h 10000"/>
              <a:gd name="connsiteX8" fmla="*/ 0 w 12916"/>
              <a:gd name="connsiteY8" fmla="*/ 2121 h 10000"/>
              <a:gd name="connsiteX0" fmla="*/ 0 w 12916"/>
              <a:gd name="connsiteY0" fmla="*/ 2121 h 10000"/>
              <a:gd name="connsiteX1" fmla="*/ 1500 w 12916"/>
              <a:gd name="connsiteY1" fmla="*/ 0 h 10000"/>
              <a:gd name="connsiteX2" fmla="*/ 3770 w 12916"/>
              <a:gd name="connsiteY2" fmla="*/ 6748 h 10000"/>
              <a:gd name="connsiteX3" fmla="*/ 12916 w 12916"/>
              <a:gd name="connsiteY3" fmla="*/ 9538 h 10000"/>
              <a:gd name="connsiteX4" fmla="*/ 10000 w 12916"/>
              <a:gd name="connsiteY4" fmla="*/ 10000 h 10000"/>
              <a:gd name="connsiteX5" fmla="*/ 4395 w 12916"/>
              <a:gd name="connsiteY5" fmla="*/ 8654 h 10000"/>
              <a:gd name="connsiteX6" fmla="*/ 5277 w 12916"/>
              <a:gd name="connsiteY6" fmla="*/ 8068 h 10000"/>
              <a:gd name="connsiteX7" fmla="*/ 3751 w 12916"/>
              <a:gd name="connsiteY7" fmla="*/ 6667 h 10000"/>
              <a:gd name="connsiteX8" fmla="*/ 0 w 12916"/>
              <a:gd name="connsiteY8" fmla="*/ 2121 h 10000"/>
              <a:gd name="connsiteX0" fmla="*/ 0 w 12916"/>
              <a:gd name="connsiteY0" fmla="*/ 2121 h 10000"/>
              <a:gd name="connsiteX1" fmla="*/ 1500 w 12916"/>
              <a:gd name="connsiteY1" fmla="*/ 0 h 10000"/>
              <a:gd name="connsiteX2" fmla="*/ 3770 w 12916"/>
              <a:gd name="connsiteY2" fmla="*/ 6748 h 10000"/>
              <a:gd name="connsiteX3" fmla="*/ 12916 w 12916"/>
              <a:gd name="connsiteY3" fmla="*/ 9538 h 10000"/>
              <a:gd name="connsiteX4" fmla="*/ 10000 w 12916"/>
              <a:gd name="connsiteY4" fmla="*/ 10000 h 10000"/>
              <a:gd name="connsiteX5" fmla="*/ 4395 w 12916"/>
              <a:gd name="connsiteY5" fmla="*/ 8654 h 10000"/>
              <a:gd name="connsiteX6" fmla="*/ 5277 w 12916"/>
              <a:gd name="connsiteY6" fmla="*/ 8068 h 10000"/>
              <a:gd name="connsiteX7" fmla="*/ 5911 w 12916"/>
              <a:gd name="connsiteY7" fmla="*/ 7661 h 10000"/>
              <a:gd name="connsiteX8" fmla="*/ 0 w 12916"/>
              <a:gd name="connsiteY8" fmla="*/ 2121 h 10000"/>
              <a:gd name="connsiteX0" fmla="*/ 0 w 12916"/>
              <a:gd name="connsiteY0" fmla="*/ 2121 h 10000"/>
              <a:gd name="connsiteX1" fmla="*/ 1500 w 12916"/>
              <a:gd name="connsiteY1" fmla="*/ 0 h 10000"/>
              <a:gd name="connsiteX2" fmla="*/ 12916 w 12916"/>
              <a:gd name="connsiteY2" fmla="*/ 9538 h 10000"/>
              <a:gd name="connsiteX3" fmla="*/ 10000 w 12916"/>
              <a:gd name="connsiteY3" fmla="*/ 10000 h 10000"/>
              <a:gd name="connsiteX4" fmla="*/ 4395 w 12916"/>
              <a:gd name="connsiteY4" fmla="*/ 8654 h 10000"/>
              <a:gd name="connsiteX5" fmla="*/ 5277 w 12916"/>
              <a:gd name="connsiteY5" fmla="*/ 8068 h 10000"/>
              <a:gd name="connsiteX6" fmla="*/ 5911 w 12916"/>
              <a:gd name="connsiteY6" fmla="*/ 7661 h 10000"/>
              <a:gd name="connsiteX7" fmla="*/ 0 w 12916"/>
              <a:gd name="connsiteY7" fmla="*/ 2121 h 10000"/>
              <a:gd name="connsiteX0" fmla="*/ 0 w 12916"/>
              <a:gd name="connsiteY0" fmla="*/ 2121 h 10000"/>
              <a:gd name="connsiteX1" fmla="*/ 1500 w 12916"/>
              <a:gd name="connsiteY1" fmla="*/ 0 h 10000"/>
              <a:gd name="connsiteX2" fmla="*/ 12916 w 12916"/>
              <a:gd name="connsiteY2" fmla="*/ 9538 h 10000"/>
              <a:gd name="connsiteX3" fmla="*/ 10000 w 12916"/>
              <a:gd name="connsiteY3" fmla="*/ 10000 h 10000"/>
              <a:gd name="connsiteX4" fmla="*/ 4395 w 12916"/>
              <a:gd name="connsiteY4" fmla="*/ 8654 h 10000"/>
              <a:gd name="connsiteX5" fmla="*/ 5277 w 12916"/>
              <a:gd name="connsiteY5" fmla="*/ 8068 h 10000"/>
              <a:gd name="connsiteX6" fmla="*/ 5911 w 12916"/>
              <a:gd name="connsiteY6" fmla="*/ 7661 h 10000"/>
              <a:gd name="connsiteX0" fmla="*/ 0 w 11416"/>
              <a:gd name="connsiteY0" fmla="*/ 0 h 10000"/>
              <a:gd name="connsiteX1" fmla="*/ 11416 w 11416"/>
              <a:gd name="connsiteY1" fmla="*/ 9538 h 10000"/>
              <a:gd name="connsiteX2" fmla="*/ 8500 w 11416"/>
              <a:gd name="connsiteY2" fmla="*/ 10000 h 10000"/>
              <a:gd name="connsiteX3" fmla="*/ 2895 w 11416"/>
              <a:gd name="connsiteY3" fmla="*/ 8654 h 10000"/>
              <a:gd name="connsiteX4" fmla="*/ 3777 w 11416"/>
              <a:gd name="connsiteY4" fmla="*/ 8068 h 10000"/>
              <a:gd name="connsiteX5" fmla="*/ 4411 w 11416"/>
              <a:gd name="connsiteY5" fmla="*/ 7661 h 10000"/>
              <a:gd name="connsiteX0" fmla="*/ 2660 w 8521"/>
              <a:gd name="connsiteY0" fmla="*/ 0 h 2858"/>
              <a:gd name="connsiteX1" fmla="*/ 8521 w 8521"/>
              <a:gd name="connsiteY1" fmla="*/ 2396 h 2858"/>
              <a:gd name="connsiteX2" fmla="*/ 5605 w 8521"/>
              <a:gd name="connsiteY2" fmla="*/ 2858 h 2858"/>
              <a:gd name="connsiteX3" fmla="*/ 0 w 8521"/>
              <a:gd name="connsiteY3" fmla="*/ 1512 h 2858"/>
              <a:gd name="connsiteX4" fmla="*/ 882 w 8521"/>
              <a:gd name="connsiteY4" fmla="*/ 926 h 2858"/>
              <a:gd name="connsiteX5" fmla="*/ 1516 w 8521"/>
              <a:gd name="connsiteY5" fmla="*/ 519 h 2858"/>
              <a:gd name="connsiteX0" fmla="*/ 3122 w 10000"/>
              <a:gd name="connsiteY0" fmla="*/ 0 h 12531"/>
              <a:gd name="connsiteX1" fmla="*/ 10000 w 10000"/>
              <a:gd name="connsiteY1" fmla="*/ 8383 h 12531"/>
              <a:gd name="connsiteX2" fmla="*/ 6397 w 10000"/>
              <a:gd name="connsiteY2" fmla="*/ 12531 h 12531"/>
              <a:gd name="connsiteX3" fmla="*/ 0 w 10000"/>
              <a:gd name="connsiteY3" fmla="*/ 5290 h 12531"/>
              <a:gd name="connsiteX4" fmla="*/ 1035 w 10000"/>
              <a:gd name="connsiteY4" fmla="*/ 3240 h 12531"/>
              <a:gd name="connsiteX5" fmla="*/ 1779 w 10000"/>
              <a:gd name="connsiteY5" fmla="*/ 1816 h 12531"/>
              <a:gd name="connsiteX0" fmla="*/ 3122 w 9095"/>
              <a:gd name="connsiteY0" fmla="*/ 0 h 12531"/>
              <a:gd name="connsiteX1" fmla="*/ 9095 w 9095"/>
              <a:gd name="connsiteY1" fmla="*/ 11230 h 12531"/>
              <a:gd name="connsiteX2" fmla="*/ 6397 w 9095"/>
              <a:gd name="connsiteY2" fmla="*/ 12531 h 12531"/>
              <a:gd name="connsiteX3" fmla="*/ 0 w 9095"/>
              <a:gd name="connsiteY3" fmla="*/ 5290 h 12531"/>
              <a:gd name="connsiteX4" fmla="*/ 1035 w 9095"/>
              <a:gd name="connsiteY4" fmla="*/ 3240 h 12531"/>
              <a:gd name="connsiteX5" fmla="*/ 1779 w 9095"/>
              <a:gd name="connsiteY5" fmla="*/ 1816 h 12531"/>
              <a:gd name="connsiteX0" fmla="*/ 2295 w 8862"/>
              <a:gd name="connsiteY0" fmla="*/ 0 h 10000"/>
              <a:gd name="connsiteX1" fmla="*/ 8862 w 8862"/>
              <a:gd name="connsiteY1" fmla="*/ 8962 h 10000"/>
              <a:gd name="connsiteX2" fmla="*/ 5896 w 8862"/>
              <a:gd name="connsiteY2" fmla="*/ 10000 h 10000"/>
              <a:gd name="connsiteX3" fmla="*/ 1451 w 8862"/>
              <a:gd name="connsiteY3" fmla="*/ 6494 h 10000"/>
              <a:gd name="connsiteX4" fmla="*/ 0 w 8862"/>
              <a:gd name="connsiteY4" fmla="*/ 2586 h 10000"/>
              <a:gd name="connsiteX5" fmla="*/ 818 w 8862"/>
              <a:gd name="connsiteY5" fmla="*/ 1449 h 10000"/>
              <a:gd name="connsiteX0" fmla="*/ 1667 w 9077"/>
              <a:gd name="connsiteY0" fmla="*/ 0 h 10000"/>
              <a:gd name="connsiteX1" fmla="*/ 9077 w 9077"/>
              <a:gd name="connsiteY1" fmla="*/ 8962 h 10000"/>
              <a:gd name="connsiteX2" fmla="*/ 5730 w 9077"/>
              <a:gd name="connsiteY2" fmla="*/ 10000 h 10000"/>
              <a:gd name="connsiteX3" fmla="*/ 714 w 9077"/>
              <a:gd name="connsiteY3" fmla="*/ 6494 h 10000"/>
              <a:gd name="connsiteX4" fmla="*/ 1998 w 9077"/>
              <a:gd name="connsiteY4" fmla="*/ 5615 h 10000"/>
              <a:gd name="connsiteX5" fmla="*/ 0 w 9077"/>
              <a:gd name="connsiteY5" fmla="*/ 1449 h 10000"/>
              <a:gd name="connsiteX0" fmla="*/ 1050 w 9213"/>
              <a:gd name="connsiteY0" fmla="*/ 0 h 10000"/>
              <a:gd name="connsiteX1" fmla="*/ 9213 w 9213"/>
              <a:gd name="connsiteY1" fmla="*/ 8962 h 10000"/>
              <a:gd name="connsiteX2" fmla="*/ 5526 w 9213"/>
              <a:gd name="connsiteY2" fmla="*/ 10000 h 10000"/>
              <a:gd name="connsiteX3" fmla="*/ 0 w 9213"/>
              <a:gd name="connsiteY3" fmla="*/ 6494 h 10000"/>
              <a:gd name="connsiteX4" fmla="*/ 1414 w 9213"/>
              <a:gd name="connsiteY4" fmla="*/ 5615 h 10000"/>
              <a:gd name="connsiteX5" fmla="*/ 2431 w 9213"/>
              <a:gd name="connsiteY5" fmla="*/ 5488 h 10000"/>
              <a:gd name="connsiteX0" fmla="*/ 4364 w 10000"/>
              <a:gd name="connsiteY0" fmla="*/ 0 h 6213"/>
              <a:gd name="connsiteX1" fmla="*/ 10000 w 10000"/>
              <a:gd name="connsiteY1" fmla="*/ 5175 h 6213"/>
              <a:gd name="connsiteX2" fmla="*/ 5998 w 10000"/>
              <a:gd name="connsiteY2" fmla="*/ 6213 h 6213"/>
              <a:gd name="connsiteX3" fmla="*/ 0 w 10000"/>
              <a:gd name="connsiteY3" fmla="*/ 2707 h 6213"/>
              <a:gd name="connsiteX4" fmla="*/ 1535 w 10000"/>
              <a:gd name="connsiteY4" fmla="*/ 1828 h 6213"/>
              <a:gd name="connsiteX5" fmla="*/ 2639 w 10000"/>
              <a:gd name="connsiteY5" fmla="*/ 1701 h 6213"/>
              <a:gd name="connsiteX0" fmla="*/ 10000 w 10000"/>
              <a:gd name="connsiteY0" fmla="*/ 5591 h 7262"/>
              <a:gd name="connsiteX1" fmla="*/ 5998 w 10000"/>
              <a:gd name="connsiteY1" fmla="*/ 7262 h 7262"/>
              <a:gd name="connsiteX2" fmla="*/ 0 w 10000"/>
              <a:gd name="connsiteY2" fmla="*/ 1619 h 7262"/>
              <a:gd name="connsiteX3" fmla="*/ 1535 w 10000"/>
              <a:gd name="connsiteY3" fmla="*/ 204 h 7262"/>
              <a:gd name="connsiteX4" fmla="*/ 2639 w 10000"/>
              <a:gd name="connsiteY4" fmla="*/ 0 h 7262"/>
              <a:gd name="connsiteX0" fmla="*/ 10000 w 10000"/>
              <a:gd name="connsiteY0" fmla="*/ 7418 h 9719"/>
              <a:gd name="connsiteX1" fmla="*/ 5998 w 10000"/>
              <a:gd name="connsiteY1" fmla="*/ 9719 h 9719"/>
              <a:gd name="connsiteX2" fmla="*/ 0 w 10000"/>
              <a:gd name="connsiteY2" fmla="*/ 1948 h 9719"/>
              <a:gd name="connsiteX3" fmla="*/ 1535 w 10000"/>
              <a:gd name="connsiteY3" fmla="*/ 0 h 9719"/>
              <a:gd name="connsiteX0" fmla="*/ 10000 w 10000"/>
              <a:gd name="connsiteY0" fmla="*/ 5628 h 7996"/>
              <a:gd name="connsiteX1" fmla="*/ 5998 w 10000"/>
              <a:gd name="connsiteY1" fmla="*/ 7996 h 7996"/>
              <a:gd name="connsiteX2" fmla="*/ 0 w 10000"/>
              <a:gd name="connsiteY2" fmla="*/ 0 h 7996"/>
              <a:gd name="connsiteX3" fmla="*/ 7909 w 10000"/>
              <a:gd name="connsiteY3" fmla="*/ 97 h 7996"/>
              <a:gd name="connsiteX0" fmla="*/ 7548 w 7548"/>
              <a:gd name="connsiteY0" fmla="*/ 6918 h 9879"/>
              <a:gd name="connsiteX1" fmla="*/ 3546 w 7548"/>
              <a:gd name="connsiteY1" fmla="*/ 9879 h 9879"/>
              <a:gd name="connsiteX2" fmla="*/ 0 w 7548"/>
              <a:gd name="connsiteY2" fmla="*/ 5135 h 9879"/>
              <a:gd name="connsiteX3" fmla="*/ 5457 w 7548"/>
              <a:gd name="connsiteY3" fmla="*/ 0 h 9879"/>
              <a:gd name="connsiteX0" fmla="*/ 7401 w 7401"/>
              <a:gd name="connsiteY0" fmla="*/ 7003 h 10000"/>
              <a:gd name="connsiteX1" fmla="*/ 2099 w 7401"/>
              <a:gd name="connsiteY1" fmla="*/ 10000 h 10000"/>
              <a:gd name="connsiteX2" fmla="*/ 0 w 7401"/>
              <a:gd name="connsiteY2" fmla="*/ 2538 h 10000"/>
              <a:gd name="connsiteX3" fmla="*/ 4631 w 7401"/>
              <a:gd name="connsiteY3" fmla="*/ 0 h 10000"/>
            </a:gdLst>
            <a:ahLst/>
            <a:cxnLst>
              <a:cxn ang="0">
                <a:pos x="connsiteX0" y="connsiteY0"/>
              </a:cxn>
              <a:cxn ang="0">
                <a:pos x="connsiteX1" y="connsiteY1"/>
              </a:cxn>
              <a:cxn ang="0">
                <a:pos x="connsiteX2" y="connsiteY2"/>
              </a:cxn>
              <a:cxn ang="0">
                <a:pos x="connsiteX3" y="connsiteY3"/>
              </a:cxn>
            </a:cxnLst>
            <a:rect l="l" t="t" r="r" b="b"/>
            <a:pathLst>
              <a:path w="7401" h="10000">
                <a:moveTo>
                  <a:pt x="7401" y="7003"/>
                </a:moveTo>
                <a:lnTo>
                  <a:pt x="2099" y="10000"/>
                </a:lnTo>
                <a:lnTo>
                  <a:pt x="0" y="2538"/>
                </a:lnTo>
                <a:lnTo>
                  <a:pt x="4631" y="0"/>
                </a:lnTo>
              </a:path>
            </a:pathLst>
          </a:custGeom>
          <a:solidFill>
            <a:srgbClr val="D9D9D9"/>
          </a:solidFill>
          <a:ln w="6350">
            <a:solidFill>
              <a:schemeClr val="bg1"/>
            </a:solidFill>
            <a:round/>
            <a:headEnd/>
            <a:tailEnd/>
          </a:ln>
        </p:spPr>
        <p:txBody>
          <a:bodyPr lIns="0" tIns="0" rIns="0" bIns="0" anchor="ctr">
            <a:spAutoFit/>
          </a:bodyPr>
          <a:lstStyle/>
          <a:p>
            <a:pPr>
              <a:defRPr/>
            </a:pPr>
            <a:endParaRPr lang="en-GB" dirty="0"/>
          </a:p>
        </p:txBody>
      </p:sp>
    </p:spTree>
    <p:extLst>
      <p:ext uri="{BB962C8B-B14F-4D97-AF65-F5344CB8AC3E}">
        <p14:creationId xmlns:p14="http://schemas.microsoft.com/office/powerpoint/2010/main" val="209195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419622"/>
            <a:ext cx="8382000" cy="1169551"/>
          </a:xfrm>
          <a:prstGeom prst="rect">
            <a:avLst/>
          </a:prstGeom>
          <a:noFill/>
        </p:spPr>
        <p:txBody>
          <a:bodyPr wrap="square" rtlCol="0">
            <a:spAutoFit/>
          </a:bodyPr>
          <a:lstStyle/>
          <a:p>
            <a:pPr algn="ctr"/>
            <a:r>
              <a:rPr lang="en-US" sz="7000" cap="all" dirty="0">
                <a:solidFill>
                  <a:srgbClr val="000000"/>
                </a:solidFill>
                <a:latin typeface="Amsi Pro Cond Bold"/>
                <a:cs typeface="Amsi Pro Cond Bold"/>
              </a:rPr>
              <a:t>European partnerships</a:t>
            </a:r>
          </a:p>
        </p:txBody>
      </p:sp>
    </p:spTree>
    <p:extLst>
      <p:ext uri="{BB962C8B-B14F-4D97-AF65-F5344CB8AC3E}">
        <p14:creationId xmlns:p14="http://schemas.microsoft.com/office/powerpoint/2010/main" val="70059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a:latin typeface="Amsi Pro Cond Bold"/>
                <a:cs typeface="Amsi Pro Cond Bold"/>
              </a:rPr>
              <a:t>Council of Europe</a:t>
            </a:r>
          </a:p>
        </p:txBody>
      </p:sp>
      <p:sp>
        <p:nvSpPr>
          <p:cNvPr id="3" name="TextBox 2"/>
          <p:cNvSpPr txBox="1"/>
          <p:nvPr/>
        </p:nvSpPr>
        <p:spPr>
          <a:xfrm>
            <a:off x="457200" y="1127950"/>
            <a:ext cx="8086229" cy="2921569"/>
          </a:xfrm>
          <a:prstGeom prst="rect">
            <a:avLst/>
          </a:prstGeom>
          <a:noFill/>
        </p:spPr>
        <p:txBody>
          <a:bodyPr wrap="square" rtlCol="0">
            <a:spAutoFit/>
          </a:bodyPr>
          <a:lstStyle/>
          <a:p>
            <a:pPr>
              <a:lnSpc>
                <a:spcPct val="130000"/>
              </a:lnSpc>
            </a:pPr>
            <a:r>
              <a:rPr lang="en-GB" sz="1600" b="1" dirty="0">
                <a:latin typeface="Helvetica Neue"/>
                <a:cs typeface="Helvetica Neue"/>
              </a:rPr>
              <a:t>EYCA-Council of Europe Partial Agreement </a:t>
            </a:r>
          </a:p>
          <a:p>
            <a:pPr>
              <a:lnSpc>
                <a:spcPct val="130000"/>
              </a:lnSpc>
            </a:pPr>
            <a:r>
              <a:rPr lang="en-GB" sz="1600" b="1" dirty="0">
                <a:latin typeface="Helvetica Neue"/>
                <a:cs typeface="Helvetica Neue"/>
              </a:rPr>
              <a:t>on Youth Mobility through the Youth Card </a:t>
            </a:r>
          </a:p>
          <a:p>
            <a:pPr>
              <a:lnSpc>
                <a:spcPct val="130000"/>
              </a:lnSpc>
            </a:pPr>
            <a:endParaRPr lang="en-GB" sz="1000" dirty="0">
              <a:latin typeface="Helvetica Neue"/>
              <a:cs typeface="Helvetica Neue"/>
            </a:endParaRPr>
          </a:p>
          <a:p>
            <a:pPr>
              <a:lnSpc>
                <a:spcPct val="130000"/>
              </a:lnSpc>
            </a:pPr>
            <a:r>
              <a:rPr lang="en-GB" sz="1500" dirty="0">
                <a:latin typeface="Helvetica Neue"/>
                <a:cs typeface="Helvetica Neue"/>
              </a:rPr>
              <a:t>Since 1991, we have been working with the Council of Europe to support youth mobility in the framework of the Partial Agreement on Youth Mobility through the Youth Card (PA). </a:t>
            </a:r>
          </a:p>
          <a:p>
            <a:pPr>
              <a:lnSpc>
                <a:spcPct val="130000"/>
              </a:lnSpc>
            </a:pPr>
            <a:endParaRPr lang="en-GB" sz="1000" b="1" dirty="0">
              <a:latin typeface="Helvetica Neue"/>
              <a:cs typeface="Helvetica Neue"/>
            </a:endParaRPr>
          </a:p>
          <a:p>
            <a:pPr>
              <a:lnSpc>
                <a:spcPct val="130000"/>
              </a:lnSpc>
            </a:pPr>
            <a:r>
              <a:rPr lang="en-GB" sz="1500" b="1" dirty="0">
                <a:latin typeface="Helvetica Neue"/>
                <a:cs typeface="Helvetica Neue"/>
              </a:rPr>
              <a:t>21 Council of Europe Member States contribute to the PA</a:t>
            </a:r>
            <a:r>
              <a:rPr lang="en-GB" sz="1500" dirty="0">
                <a:latin typeface="Helvetica Neue"/>
                <a:cs typeface="Helvetica Neue"/>
              </a:rPr>
              <a:t>. Each year we deliver a PA work programme that connects Council of Europe Member States with EYCA member organisations and helps them work together to develop more effective policy and practice responses to youth mobility</a:t>
            </a:r>
          </a:p>
        </p:txBody>
      </p:sp>
    </p:spTree>
    <p:extLst>
      <p:ext uri="{BB962C8B-B14F-4D97-AF65-F5344CB8AC3E}">
        <p14:creationId xmlns:p14="http://schemas.microsoft.com/office/powerpoint/2010/main" val="436365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1063</TotalTime>
  <Words>1106</Words>
  <Application>Microsoft Macintosh PowerPoint</Application>
  <PresentationFormat>On-screen Show (16:9)</PresentationFormat>
  <Paragraphs>136</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Amsi Pro Cond</vt:lpstr>
      <vt:lpstr>Amsi Pro Cond Bold</vt:lpstr>
      <vt:lpstr>Arial</vt:lpstr>
      <vt:lpstr>Calibri</vt:lpstr>
      <vt:lpstr>Helvetica Neue</vt:lpstr>
      <vt:lpstr>Office Theme</vt:lpstr>
      <vt:lpstr>PowerPoint Presentation</vt:lpstr>
      <vt:lpstr>Introducing EYCA</vt:lpstr>
      <vt:lpstr>Empowering Europe’s Youth</vt:lpstr>
      <vt:lpstr>European Youth Card</vt:lpstr>
      <vt:lpstr>The diverse roles of the card</vt:lpstr>
      <vt:lpstr>European Youth Card reach</vt:lpstr>
      <vt:lpstr>Membership</vt:lpstr>
      <vt:lpstr>PowerPoint Presentation</vt:lpstr>
      <vt:lpstr>Council of Europe</vt:lpstr>
      <vt:lpstr>Council of Europe</vt:lpstr>
      <vt:lpstr>European Commission</vt:lpstr>
      <vt:lpstr>European Commission</vt:lpstr>
      <vt:lpstr>European Commission</vt:lpstr>
      <vt:lpstr>PowerPoint Presentation</vt:lpstr>
      <vt:lpstr>CSR Europe &amp; the European Pact for Youth</vt:lpstr>
      <vt:lpstr>ERYICA &amp; Eurodesk</vt:lpstr>
      <vt:lpstr>PowerPoint Presentation</vt:lpstr>
      <vt:lpstr>For young people, with young people</vt:lpstr>
      <vt:lpstr>PowerPoint Presentation</vt:lpstr>
      <vt:lpstr>EYCA Youth Activation Campaign</vt:lpstr>
      <vt:lpstr>Cooperation with the Youth Centers</vt:lpstr>
      <vt:lpstr>Cooperation with the Youth Centers</vt:lpstr>
      <vt:lpstr>Cooperation with the Youth Centers</vt:lpstr>
      <vt:lpstr>PowerPoint Presentation</vt:lpstr>
    </vt:vector>
  </TitlesOfParts>
  <Company>JamHot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 Byars</dc:creator>
  <cp:lastModifiedBy>Manuel Sanchez</cp:lastModifiedBy>
  <cp:revision>86</cp:revision>
  <cp:lastPrinted>2018-09-19T11:41:40Z</cp:lastPrinted>
  <dcterms:created xsi:type="dcterms:W3CDTF">2016-05-23T15:21:30Z</dcterms:created>
  <dcterms:modified xsi:type="dcterms:W3CDTF">2019-06-19T07:35:18Z</dcterms:modified>
</cp:coreProperties>
</file>