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73" r:id="rId8"/>
    <p:sldId id="274" r:id="rId9"/>
    <p:sldId id="275" r:id="rId10"/>
    <p:sldId id="276" r:id="rId11"/>
    <p:sldId id="263" r:id="rId12"/>
    <p:sldId id="264" r:id="rId13"/>
    <p:sldId id="265" r:id="rId14"/>
    <p:sldId id="26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DEEFC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-8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03CE98-E0A8-4028-AF65-1299CB339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CCABB1-800E-4CA6-A592-1B94D598E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A8024C-C6AF-4FBA-B88D-DA32B0C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14E-8B5D-4A34-BFF2-92819A958375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21CAFE-A370-491B-B400-F7E728DD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CD850D-7FFC-49AC-A36A-F87AB0FB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01F9-CF24-427B-8C3B-B9B30578F3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598C0-994F-4255-B710-AF988E86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E6CC08-D157-4A0C-948B-7DC2B75B5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EE9259-B7FE-4A2F-BCA7-A5B40767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14E-8B5D-4A34-BFF2-92819A958375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0D1250-C9B5-488B-8BB1-6D13AF03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99D47C-2455-4BFD-90BF-D0A49107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01F9-CF24-427B-8C3B-B9B30578F3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1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A380B27-F49D-4E3C-B10E-74A505574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DF0B4E-7A75-46F9-8347-8AF9EEEF0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8E7B77-60E8-4D59-861F-002F7ACA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14E-8B5D-4A34-BFF2-92819A958375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F4F318-0DD5-49D5-9764-6C8042AB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DAD386-19D4-4F27-9301-F1BD06EF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01F9-CF24-427B-8C3B-B9B30578F3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0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38F232-1385-4A6E-933A-941BBF6B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66C646-B587-4FD4-935E-F8F4E0DC6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F0FE75-B755-427A-BE96-D5AD1B84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14E-8B5D-4A34-BFF2-92819A958375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EC23F6-2698-436B-AA41-4AB97D36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3E559-70F9-4FBE-B8A1-ED2AF82C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01F9-CF24-427B-8C3B-B9B30578F3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0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90ADA-FC6E-4304-982C-6F6728D7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F26F21-CDD0-4F06-AC17-933C3EB01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4D0C49-F0C7-46F0-AB5D-D60BE3EC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14E-8B5D-4A34-BFF2-92819A958375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9668B2-D52A-4140-9091-FFC7D62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49B7D6-033F-46BB-8669-1DC2A7CF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01F9-CF24-427B-8C3B-B9B30578F3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4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AE606-F395-45FD-9D20-6917846D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82ED88-EA37-4567-BCCA-546BD0498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B6661-9EDA-45F7-AC79-37232CFA3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348426-C293-471B-AA15-1951120E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14E-8B5D-4A34-BFF2-92819A958375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1DBBEE-785C-4B24-BAE4-1D2AC48F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B87CFB-C819-4165-B2D3-2B1CA0F1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01F9-CF24-427B-8C3B-B9B30578F3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4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05CCC-24F6-4101-9455-A5B2B554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D27DDB-C954-4BE0-A887-CC9DAE87C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21EA2E-8AB3-49D7-B29F-21689BA2B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5A72640-757E-4777-BDB0-1D64A2E45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786A2AA-5380-4DCF-A62D-D21FC88B8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E9FA01-8CEF-4046-90F1-FCBD658E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14E-8B5D-4A34-BFF2-92819A958375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4A4EFF-F28A-42BF-80FA-EE482AF9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B89FE70-64D1-4EC8-B0F1-0722286F0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01F9-CF24-427B-8C3B-B9B30578F3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7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A44D9B-DEBE-4884-953C-FFDEBDE8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6E4635-BA99-4197-B0C6-7F07658D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14E-8B5D-4A34-BFF2-92819A958375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0AD5CD3-8385-4CBB-9D7A-4D3D8AA4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53CC19-62E8-4AA1-89BE-8AA540C7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01F9-CF24-427B-8C3B-B9B30578F3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8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C5E52CF-1BD4-49E3-91A2-B18D038E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14E-8B5D-4A34-BFF2-92819A958375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9473E76-A7C8-468D-BE20-41CF238C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5F08F2-3DC2-4A59-940D-F6F1ED6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01F9-CF24-427B-8C3B-B9B30578F3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6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DB2FF8-98E5-4501-BC56-B02FF5FB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43E423-4BEB-4893-AC26-077FDC061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423C9C-246D-46B3-BED4-DF87214A9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BAD220-3A0F-400D-812B-033C90D4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14E-8B5D-4A34-BFF2-92819A958375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677FF2-1ED5-42B7-BF20-5455CC913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FFEAA5-B3FB-4724-A617-9D9F59E0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01F9-CF24-427B-8C3B-B9B30578F3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9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05B14-0E28-4845-A768-52D536B9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B6F31CD-551D-4BD1-9B77-852319DCB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9DC5C3-BB13-4F3A-857A-E23FBA034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D03739-A12D-47D3-96CE-B75C21C9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914E-8B5D-4A34-BFF2-92819A958375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4912E5-2323-4D72-ACC6-BE68B281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EAE846-6EBC-4DD6-9F37-2AC6B27E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01F9-CF24-427B-8C3B-B9B30578F3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6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6FF2E42-FBFD-428D-A482-9C902054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C5DD4A-4B21-4599-828C-40870F819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136F19-4238-420F-8540-CCB3D5739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914E-8B5D-4A34-BFF2-92819A958375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2FE0A7-2CE5-46C4-9681-D66379B61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C78234-4D35-4B41-8085-5871C4E73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801F9-CF24-427B-8C3B-B9B30578F3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mala@cd.moi.gov.cy" TargetMode="External"/><Relationship Id="rId2" Type="http://schemas.openxmlformats.org/officeDocument/2006/relationships/hyperlink" Target="mailto:info@besafenet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christou@cd.moi.gov.c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CC4072-1B59-4DEF-BD99-ECB595470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198"/>
            <a:ext cx="9144000" cy="3807311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European Center for Disaster Awareness </a:t>
            </a:r>
            <a:b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“BeSafeNet“</a:t>
            </a:r>
            <a:b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E274B8-87DE-4F41-BBE1-03CAD4479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156"/>
            <a:ext cx="9144000" cy="259301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Demetris Christou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Director of the Specialized Center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Cyprus Civil Defence</a:t>
            </a:r>
          </a:p>
          <a:p>
            <a:endParaRPr lang="en-US" sz="11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November 2018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Zagreb, Croatia</a:t>
            </a:r>
          </a:p>
        </p:txBody>
      </p:sp>
    </p:spTree>
    <p:extLst>
      <p:ext uri="{BB962C8B-B14F-4D97-AF65-F5344CB8AC3E}">
        <p14:creationId xmlns:p14="http://schemas.microsoft.com/office/powerpoint/2010/main" val="239281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80AD9-246F-432B-BC38-3438F330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01418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 have we done in 2018?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94BC4581-5438-4ABF-99A0-F90DF890C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372"/>
            <a:ext cx="10515600" cy="131561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Created a Facebook Page in order to promote the project and the Olympiad competition</a:t>
            </a:r>
          </a:p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 please Like us on 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www.facebook.com/BeSafeNet</a:t>
            </a:r>
          </a:p>
          <a:p>
            <a:pPr marL="0" indent="0" algn="just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C03A28-B225-4179-B077-194655139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3" t="9542" r="15850" b="3609"/>
          <a:stretch/>
        </p:blipFill>
        <p:spPr>
          <a:xfrm>
            <a:off x="2076273" y="77896"/>
            <a:ext cx="7894041" cy="5956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37387C-29E2-4C6E-8822-632ED6F91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0" b="22698"/>
          <a:stretch/>
        </p:blipFill>
        <p:spPr>
          <a:xfrm>
            <a:off x="4018326" y="1912488"/>
            <a:ext cx="4630723" cy="240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9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80AD9-246F-432B-BC38-3438F330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309"/>
            <a:ext cx="10515600" cy="201418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What’s next?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Project Proposals 2019-2020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B98E2-931C-4211-AF42-43A2DD98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6651"/>
            <a:ext cx="10235268" cy="4226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Q1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Foster in Promoting the Olympiad competition among the participating Countries in order to engage as many participating teams as possible.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Q2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Launch the Olympiad 2019 competition on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16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of APRIL 2019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Evaluation of the tests and essays with the participation of external judges.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Organize a Winners Ceremony.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63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80AD9-246F-432B-BC38-3438F330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348"/>
            <a:ext cx="10515600" cy="201418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Olympiad competition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“Better knowledge against disasters”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B98E2-931C-4211-AF42-43A2DD98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3712"/>
            <a:ext cx="10319158" cy="4226865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competition between school classes open to students up to secondary school.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competition includes two parts: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Quiz concerning five hazards included in the BeSafeNet website.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 additional (optional) submission consisting of a short essay on natural and/or technological hazards in your area.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competition will be based on English Language.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registration of participants is now open until one week before the competition.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Participants must be organized in teams of minimum three students and should be endorsed by a teacher.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schools of the three best teams and the team members will be awarded.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712D636-1653-4944-9703-AE6F1F170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12" y="641280"/>
            <a:ext cx="3657600" cy="146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96B733-589E-4DD3-BB12-91C9D28DEB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6" t="63349" r="1835" b="24404"/>
          <a:stretch/>
        </p:blipFill>
        <p:spPr>
          <a:xfrm>
            <a:off x="2717175" y="2513529"/>
            <a:ext cx="6757649" cy="223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B98E2-931C-4211-AF42-43A2DD98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6993"/>
            <a:ext cx="10235268" cy="4226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Q3-Q4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Translate into 4 languages,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Vegetation Fires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that Johann Goldammer and his team from </a:t>
            </a:r>
            <a:r>
              <a:rPr lang="en-US" dirty="0"/>
              <a:t>Global Fire Monitoring Center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will provide us and upload on BeSafeNet website.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Improve the content of the website.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Update the content with new hazards occurrences.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E71DB8-247A-44CA-9E42-2D620AE3BD36}"/>
              </a:ext>
            </a:extLst>
          </p:cNvPr>
          <p:cNvSpPr txBox="1">
            <a:spLocks/>
          </p:cNvSpPr>
          <p:nvPr/>
        </p:nvSpPr>
        <p:spPr>
          <a:xfrm>
            <a:off x="838200" y="655683"/>
            <a:ext cx="10515600" cy="2014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What’s next? (2)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Project Proposals 2019-2020</a:t>
            </a:r>
          </a:p>
        </p:txBody>
      </p:sp>
    </p:spTree>
    <p:extLst>
      <p:ext uri="{BB962C8B-B14F-4D97-AF65-F5344CB8AC3E}">
        <p14:creationId xmlns:p14="http://schemas.microsoft.com/office/powerpoint/2010/main" val="2295417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80AD9-246F-432B-BC38-3438F330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01418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 can contact us 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B98E2-931C-4211-AF42-43A2DD98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097"/>
            <a:ext cx="10515600" cy="4226865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BeSafeNet: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info@besafenet.net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Mikaella Mala – Committee Permanent Correspondence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mmala@cd.moi.gov.cy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Demetris Christou – Director of the Specialized Center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dchristou@cd.moi.gov.cy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80AD9-246F-432B-BC38-3438F330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66" y="2442772"/>
            <a:ext cx="10515600" cy="2014181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Ευχαριστώ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l-GR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0262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80AD9-246F-432B-BC38-3438F330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01418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 is the BeSafeNet?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B98E2-931C-4211-AF42-43A2DD98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7602"/>
            <a:ext cx="10515600" cy="422686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BeSafeNet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is a tool for promoting risk culture among populations.</a:t>
            </a:r>
          </a:p>
          <a:p>
            <a:pPr marL="457200" lvl="1" indent="0">
              <a:buNone/>
            </a:pP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Natural and technological disasters cause great human and economic losses. We cannot prevent many of them but there is a way to minimize the risk of disaster by sharing internationally valid and reliable information on the nature, causes and consequences of natural and technological disasters.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2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80AD9-246F-432B-BC38-3438F330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01418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B98E2-931C-4211-AF42-43A2DD98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7602"/>
            <a:ext cx="10515600" cy="42268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Leader:  European Centre for Disaster Awareness - Cyprus Civil Defence.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Partners: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TESEC: European Centre of Technological Safety in Kiev.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ICOD: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Euro-Mediterranean Centre on Insular Coastal Dynamics in Valletta.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CERG: European Center for Seismic and Geomorphogical Hazards in Strasbourg.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4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80AD9-246F-432B-BC38-3438F330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01418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 is the aim?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B98E2-931C-4211-AF42-43A2DD98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372"/>
            <a:ext cx="10515600" cy="1315617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aim of BeSafeNet is to become an educational tool in the hands of teachers, focusing at risk prevention, preparedness, immediate reaction and rehabilitation.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3956704-1BCE-4F83-9359-89A1BDAA185B}"/>
              </a:ext>
            </a:extLst>
          </p:cNvPr>
          <p:cNvSpPr txBox="1">
            <a:spLocks/>
          </p:cNvSpPr>
          <p:nvPr/>
        </p:nvSpPr>
        <p:spPr>
          <a:xfrm>
            <a:off x="841304" y="2509837"/>
            <a:ext cx="10515600" cy="2014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 our goals are?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8DF8688-4DD0-43EE-B590-B34FB033EAB4}"/>
              </a:ext>
            </a:extLst>
          </p:cNvPr>
          <p:cNvSpPr txBox="1">
            <a:spLocks/>
          </p:cNvSpPr>
          <p:nvPr/>
        </p:nvSpPr>
        <p:spPr>
          <a:xfrm>
            <a:off x="841312" y="3814891"/>
            <a:ext cx="10515600" cy="2842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Promote a culture of safety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Replace fear with a culture of preparedness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Enrich its content by contributions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Multilingual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Establish the website as an Interactive tool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5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80AD9-246F-432B-BC38-3438F330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01418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 are we dealing with?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C383D4-B332-44E3-8D33-DE631BC98F76}"/>
              </a:ext>
            </a:extLst>
          </p:cNvPr>
          <p:cNvSpPr/>
          <p:nvPr/>
        </p:nvSpPr>
        <p:spPr>
          <a:xfrm>
            <a:off x="655366" y="2204864"/>
            <a:ext cx="2961052" cy="3934679"/>
          </a:xfrm>
          <a:prstGeom prst="rect">
            <a:avLst/>
          </a:prstGeom>
          <a:gradFill>
            <a:gsLst>
              <a:gs pos="25000">
                <a:srgbClr val="DEEFC5"/>
              </a:gs>
              <a:gs pos="100000">
                <a:srgbClr val="FFFFFF"/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Natural</a:t>
            </a:r>
            <a:r>
              <a:rPr lang="en-GB" sz="2400" dirty="0">
                <a:solidFill>
                  <a:srgbClr val="19194B"/>
                </a:solidFill>
              </a:rPr>
              <a:t> Hazards</a:t>
            </a:r>
          </a:p>
          <a:p>
            <a:pPr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Geological Hazards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buFontTx/>
              <a:buAutoNum type="arabicPeriod"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>
              <a:buFontTx/>
              <a:buAutoNum type="arabicPeriod"/>
              <a:defRPr/>
            </a:pPr>
            <a:r>
              <a:rPr lang="en-US" sz="1400" dirty="0">
                <a:solidFill>
                  <a:srgbClr val="C00000"/>
                </a:solidFill>
              </a:rPr>
              <a:t>Volcanic Eruptions </a:t>
            </a:r>
          </a:p>
          <a:p>
            <a:pPr>
              <a:buFontTx/>
              <a:buAutoNum type="arabicPeriod"/>
              <a:defRPr/>
            </a:pPr>
            <a:r>
              <a:rPr lang="en-US" sz="1400" dirty="0">
                <a:solidFill>
                  <a:srgbClr val="C00000"/>
                </a:solidFill>
              </a:rPr>
              <a:t>Earthquakes </a:t>
            </a:r>
          </a:p>
          <a:p>
            <a:pPr>
              <a:buFontTx/>
              <a:buAutoNum type="arabicPeriod"/>
              <a:defRPr/>
            </a:pPr>
            <a:r>
              <a:rPr lang="en-US" sz="1400" dirty="0">
                <a:solidFill>
                  <a:srgbClr val="C00000"/>
                </a:solidFill>
              </a:rPr>
              <a:t>Tsunami</a:t>
            </a:r>
          </a:p>
          <a:p>
            <a:pPr>
              <a:buFontTx/>
              <a:buAutoNum type="arabicPeriod"/>
              <a:defRPr/>
            </a:pPr>
            <a:r>
              <a:rPr lang="en-US" sz="1400" dirty="0">
                <a:solidFill>
                  <a:srgbClr val="C00000"/>
                </a:solidFill>
              </a:rPr>
              <a:t>Landslides </a:t>
            </a:r>
          </a:p>
          <a:p>
            <a:pPr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Hydro-Meteorological Hazards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buFontTx/>
              <a:buAutoNum type="arabicPeriod"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>
              <a:buFontTx/>
              <a:buAutoNum type="arabicPeriod"/>
              <a:defRPr/>
            </a:pPr>
            <a:r>
              <a:rPr lang="en-US" sz="1400" dirty="0">
                <a:solidFill>
                  <a:srgbClr val="C00000"/>
                </a:solidFill>
              </a:rPr>
              <a:t>Floods </a:t>
            </a:r>
          </a:p>
          <a:p>
            <a:pPr>
              <a:buFontTx/>
              <a:buAutoNum type="arabicPeriod"/>
              <a:defRPr/>
            </a:pPr>
            <a:r>
              <a:rPr lang="en-US" sz="1400" dirty="0">
                <a:solidFill>
                  <a:srgbClr val="C00000"/>
                </a:solidFill>
              </a:rPr>
              <a:t>Drought and Desertification</a:t>
            </a:r>
          </a:p>
          <a:p>
            <a:pPr>
              <a:buFontTx/>
              <a:buAutoNum type="arabicPeriod"/>
              <a:defRPr/>
            </a:pPr>
            <a:r>
              <a:rPr lang="en-US" sz="1400" dirty="0">
                <a:solidFill>
                  <a:srgbClr val="C00000"/>
                </a:solidFill>
              </a:rPr>
              <a:t>Avalanches</a:t>
            </a:r>
          </a:p>
          <a:p>
            <a:pPr>
              <a:buFontTx/>
              <a:buAutoNum type="arabicPeriod"/>
              <a:defRPr/>
            </a:pPr>
            <a:r>
              <a:rPr lang="en-US" sz="1400" dirty="0">
                <a:solidFill>
                  <a:srgbClr val="C00000"/>
                </a:solidFill>
              </a:rPr>
              <a:t>Hurricanes and Storm Surges</a:t>
            </a:r>
            <a:endParaRPr lang="en-GB" sz="1400" dirty="0">
              <a:solidFill>
                <a:srgbClr val="C00000"/>
              </a:solidFill>
            </a:endParaRPr>
          </a:p>
          <a:p>
            <a:pPr>
              <a:buFontTx/>
              <a:buAutoNum type="arabicPeriod"/>
              <a:defRPr/>
            </a:pPr>
            <a:r>
              <a:rPr lang="en-US" sz="1400" dirty="0">
                <a:solidFill>
                  <a:srgbClr val="C00000"/>
                </a:solidFill>
              </a:rPr>
              <a:t>Sea Level Rise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522F7E-6196-48F2-8303-D44232E2260F}"/>
              </a:ext>
            </a:extLst>
          </p:cNvPr>
          <p:cNvSpPr/>
          <p:nvPr/>
        </p:nvSpPr>
        <p:spPr>
          <a:xfrm>
            <a:off x="4064901" y="2204864"/>
            <a:ext cx="2961052" cy="3934679"/>
          </a:xfrm>
          <a:prstGeom prst="rect">
            <a:avLst/>
          </a:prstGeom>
          <a:gradFill>
            <a:gsLst>
              <a:gs pos="25000">
                <a:srgbClr val="DEEFC5">
                  <a:lumMod val="100000"/>
                </a:srgbClr>
              </a:gs>
              <a:gs pos="100000">
                <a:srgbClr val="FFFFFF"/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GB" sz="2400" kern="0" dirty="0">
                <a:solidFill>
                  <a:schemeClr val="accent1">
                    <a:lumMod val="50000"/>
                  </a:schemeClr>
                </a:solidFill>
              </a:rPr>
              <a:t>Technological Hazards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sz="1400" kern="0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400" kern="0" dirty="0">
                <a:solidFill>
                  <a:srgbClr val="C00000"/>
                </a:solidFill>
              </a:rPr>
              <a:t>Chemical Emergencies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400" kern="0" dirty="0">
                <a:solidFill>
                  <a:srgbClr val="C00000"/>
                </a:solidFill>
              </a:rPr>
              <a:t>Radiological Emergencies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400" kern="0" dirty="0">
                <a:solidFill>
                  <a:srgbClr val="C00000"/>
                </a:solidFill>
              </a:rPr>
              <a:t>Dam failure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400" kern="0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endParaRPr lang="en-US" sz="1400" kern="0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endParaRPr lang="en-US" sz="1400" kern="0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endParaRPr lang="en-GB" sz="14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80AD9-246F-432B-BC38-3438F330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01418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 have we done in 2018?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94BC4581-5438-4ABF-99A0-F90DF890C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372"/>
            <a:ext cx="10515600" cy="1315617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Finished and tested the new responsive Website</a:t>
            </a:r>
          </a:p>
          <a:p>
            <a:pPr marL="0" indent="0" algn="just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B13A61C-84A4-4F6D-A5AD-A94FA35AE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864"/>
            <a:ext cx="5008247" cy="562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75C9900-B592-45A2-A550-0D6EB12E9A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3"/>
          <a:stretch/>
        </p:blipFill>
        <p:spPr>
          <a:xfrm>
            <a:off x="7438788" y="365124"/>
            <a:ext cx="4594356" cy="6443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E5C68B1-CF05-4864-BD43-95419C0E0B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/>
          <a:stretch/>
        </p:blipFill>
        <p:spPr>
          <a:xfrm>
            <a:off x="3358394" y="-6539"/>
            <a:ext cx="4311940" cy="793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94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80AD9-246F-432B-BC38-3438F330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01418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 have we done in 2018?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94BC4581-5438-4ABF-99A0-F90DF890C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372"/>
            <a:ext cx="10515600" cy="1315617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Disseminated and still disseminating Olympiad 2019 competition.</a:t>
            </a:r>
          </a:p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Design and print a poster promoting Olympiad.</a:t>
            </a:r>
          </a:p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1AB34-A302-4546-BDB9-028D672FD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85" y="0"/>
            <a:ext cx="484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5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80AD9-246F-432B-BC38-3438F330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01418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 have we done in 2018?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94BC4581-5438-4ABF-99A0-F90DF890C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372"/>
            <a:ext cx="10515600" cy="1315617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Developed new Multiple Choice Questions for all the Hazards in Knowledge test, that are now live in our website.</a:t>
            </a:r>
          </a:p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041200-787A-4745-88D2-0A1B9863C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0" t="9540" r="23280" b="5324"/>
          <a:stretch/>
        </p:blipFill>
        <p:spPr>
          <a:xfrm>
            <a:off x="2719431" y="509732"/>
            <a:ext cx="6753138" cy="58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80AD9-246F-432B-BC38-3438F330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01418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 have we done in 2018?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94BC4581-5438-4ABF-99A0-F90DF890C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372"/>
            <a:ext cx="10515600" cy="4131116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Created a complete background competition procedure. Now everything is automated!!!</a:t>
            </a:r>
          </a:p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/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Just create the competition, </a:t>
            </a:r>
          </a:p>
          <a:p>
            <a:pPr lvl="1" algn="just"/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/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Add the Questions and the date periods and</a:t>
            </a:r>
          </a:p>
          <a:p>
            <a:pPr lvl="1" algn="just"/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/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A new competition is ready to be launched. </a:t>
            </a:r>
          </a:p>
          <a:p>
            <a:pPr marL="0" indent="0" algn="just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5670CB-0714-44F4-A975-5D9DBB085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2" t="8687" r="25894" b="3852"/>
          <a:stretch/>
        </p:blipFill>
        <p:spPr>
          <a:xfrm>
            <a:off x="180174" y="494747"/>
            <a:ext cx="6023295" cy="5998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A913D1-2DC1-49FF-B341-CD1168378C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t="9370" r="12807" b="5316"/>
          <a:stretch/>
        </p:blipFill>
        <p:spPr>
          <a:xfrm>
            <a:off x="2572368" y="632388"/>
            <a:ext cx="9656748" cy="5860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D86B24-B4A4-41A5-B122-71AA502029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51" t="9142" r="1764" b="4521"/>
          <a:stretch/>
        </p:blipFill>
        <p:spPr>
          <a:xfrm>
            <a:off x="1272780" y="240339"/>
            <a:ext cx="10081020" cy="59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582</Words>
  <Application>Microsoft Office PowerPoint</Application>
  <PresentationFormat>Custom</PresentationFormat>
  <Paragraphs>98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European Center for Disaster Awareness   “BeSafeNet“ </vt:lpstr>
      <vt:lpstr>What is the BeSafeNet?</vt:lpstr>
      <vt:lpstr>Who are we?</vt:lpstr>
      <vt:lpstr>What is the aim?</vt:lpstr>
      <vt:lpstr>What are we dealing with?</vt:lpstr>
      <vt:lpstr>What have we done in 2018?</vt:lpstr>
      <vt:lpstr>What have we done in 2018?</vt:lpstr>
      <vt:lpstr>What have we done in 2018?</vt:lpstr>
      <vt:lpstr>What have we done in 2018?</vt:lpstr>
      <vt:lpstr>What have we done in 2018?</vt:lpstr>
      <vt:lpstr>What’s next? Project Proposals 2019-2020</vt:lpstr>
      <vt:lpstr>The Olympiad competition “Better knowledge against disasters”</vt:lpstr>
      <vt:lpstr>PowerPoint Presentation</vt:lpstr>
      <vt:lpstr>You can contact us at:</vt:lpstr>
      <vt:lpstr>Ευχαριστώ!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Demetris Christou</dc:creator>
  <cp:lastModifiedBy>EMEZIE Catherine</cp:lastModifiedBy>
  <cp:revision>71</cp:revision>
  <dcterms:created xsi:type="dcterms:W3CDTF">2017-10-18T09:23:28Z</dcterms:created>
  <dcterms:modified xsi:type="dcterms:W3CDTF">2018-11-02T10:07:25Z</dcterms:modified>
</cp:coreProperties>
</file>