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338" r:id="rId3"/>
    <p:sldId id="399" r:id="rId4"/>
    <p:sldId id="658" r:id="rId5"/>
    <p:sldId id="668" r:id="rId6"/>
    <p:sldId id="663" r:id="rId7"/>
    <p:sldId id="664" r:id="rId8"/>
    <p:sldId id="667" r:id="rId9"/>
    <p:sldId id="659" r:id="rId10"/>
    <p:sldId id="656" r:id="rId11"/>
    <p:sldId id="677" r:id="rId12"/>
    <p:sldId id="678" r:id="rId13"/>
    <p:sldId id="676" r:id="rId14"/>
    <p:sldId id="679" r:id="rId15"/>
    <p:sldId id="680" r:id="rId16"/>
    <p:sldId id="681" r:id="rId17"/>
    <p:sldId id="353" r:id="rId1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89" autoAdjust="0"/>
    <p:restoredTop sz="50936" autoAdjust="0"/>
  </p:normalViewPr>
  <p:slideViewPr>
    <p:cSldViewPr snapToGrid="0" snapToObjects="1">
      <p:cViewPr varScale="1">
        <p:scale>
          <a:sx n="54" d="100"/>
          <a:sy n="54" d="100"/>
        </p:scale>
        <p:origin x="1044" y="66"/>
      </p:cViewPr>
      <p:guideLst>
        <p:guide orient="horz" pos="2160"/>
        <p:guide pos="2880"/>
      </p:guideLst>
    </p:cSldViewPr>
  </p:slideViewPr>
  <p:outlineViewPr>
    <p:cViewPr>
      <p:scale>
        <a:sx n="75" d="100"/>
        <a:sy n="75" d="100"/>
      </p:scale>
      <p:origin x="0" y="-13776"/>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a:solidFill>
                <a:schemeClr val="tx1"/>
              </a:solidFill>
            </a:rPr>
            <a:t>Dividir a cada grupo en dos subgrupos de dos participantes cada uno</a:t>
          </a:r>
        </a:p>
      </dgm:t>
    </dgm:pt>
    <dgm:pt modelId="{9E6A763B-787B-4FA3-A5F6-C3BBF8A9B2ED}" type="parTrans" cxnId="{865D0F5B-2E60-471A-A38F-55E1C6EE9D37}">
      <dgm:prSet/>
      <dgm:spPr/>
      <dgm:t>
        <a:bodyPr/>
        <a:lstStyle/>
        <a:p>
          <a:endParaRPr lang="en-US"/>
        </a:p>
      </dgm:t>
    </dgm:pt>
    <dgm:pt modelId="{00B8580E-FF2C-4353-9F3C-DD7082118DC5}" type="sibTrans" cxnId="{865D0F5B-2E60-471A-A38F-55E1C6EE9D37}">
      <dgm:prSet custT="1"/>
      <dgm:spPr/>
      <dgm:t>
        <a:bodyPr/>
        <a:lstStyle/>
        <a:p>
          <a:endParaRPr lang="en-US" sz="1700"/>
        </a:p>
      </dgm:t>
    </dgm:pt>
    <dgm:pt modelId="{2EFD1FDE-365A-498D-BFC1-671747A3CCAE}">
      <dgm:prSet phldrT="[Text]" custT="1"/>
      <dgm:spPr/>
      <dgm:t>
        <a:bodyPr/>
        <a:lstStyle/>
        <a:p>
          <a:r>
            <a:rPr lang="en-US" sz="1700" dirty="0">
              <a:solidFill>
                <a:schemeClr val="tx1"/>
              </a:solidFill>
            </a:rPr>
            <a:t>Subgrupo 1:  Solicitante</a:t>
          </a:r>
          <a:br/>
          <a:r>
            <a:rPr lang="en-US" sz="1700" dirty="0">
              <a:solidFill>
                <a:schemeClr val="tx1"/>
              </a:solidFill>
            </a:rPr>
            <a:t>Subgrupo 2: Autoridad competente </a:t>
          </a:r>
        </a:p>
      </dgm:t>
    </dgm:pt>
    <dgm:pt modelId="{7C80833D-EFDB-46AA-AF74-88F1C38E70C2}" type="parTrans" cxnId="{5C9BC363-50E0-4C72-8EC2-6F6A357F9071}">
      <dgm:prSet/>
      <dgm:spPr/>
      <dgm:t>
        <a:bodyPr/>
        <a:lstStyle/>
        <a:p>
          <a:endParaRPr lang="en-US"/>
        </a:p>
      </dgm:t>
    </dgm:pt>
    <dgm:pt modelId="{D634298B-7E84-4DE5-AA73-C4B2BE66446B}" type="sibTrans" cxnId="{5C9BC363-50E0-4C72-8EC2-6F6A357F9071}">
      <dgm:prSet custT="1"/>
      <dgm:spPr/>
      <dgm:t>
        <a:bodyPr/>
        <a:lstStyle/>
        <a:p>
          <a:endParaRPr lang="en-US" sz="1700"/>
        </a:p>
      </dgm:t>
    </dgm:pt>
    <dgm:pt modelId="{13455E8D-81E7-4C8C-B53F-95987ABB59E8}">
      <dgm:prSet phldrT="[Text]" custT="1"/>
      <dgm:spPr/>
      <dgm:t>
        <a:bodyPr/>
        <a:lstStyle/>
        <a:p>
          <a:r>
            <a:rPr lang="en-US" sz="1700" dirty="0">
              <a:solidFill>
                <a:schemeClr val="tx1"/>
              </a:solidFill>
            </a:rPr>
            <a:t>Dividir a los alumnos en grupos de cuatro </a:t>
          </a:r>
        </a:p>
      </dgm:t>
    </dgm:pt>
    <dgm:pt modelId="{B2BB317F-9F1C-4CBE-9C2C-7CB343168899}" type="sibTrans" cxnId="{1EBAD909-B18F-4334-89E5-5E955B8F7190}">
      <dgm:prSet custT="1"/>
      <dgm:spPr/>
      <dgm:t>
        <a:bodyPr/>
        <a:lstStyle/>
        <a:p>
          <a:endParaRPr lang="en-US" sz="1700"/>
        </a:p>
      </dgm:t>
    </dgm:pt>
    <dgm:pt modelId="{3FEBFEA4-F396-4534-B158-606342CB84CC}" type="parTrans" cxnId="{1EBAD909-B18F-4334-89E5-5E955B8F7190}">
      <dgm:prSet/>
      <dgm:spPr/>
      <dgm:t>
        <a:bodyPr/>
        <a:lstStyle/>
        <a:p>
          <a:endParaRPr lang="en-US"/>
        </a:p>
      </dgm:t>
    </dgm:pt>
    <dgm:pt modelId="{7B1F2C66-9AFA-4368-ABEE-407FF557EE60}">
      <dgm:prSet custT="1"/>
      <dgm:spPr/>
      <dgm:t>
        <a:bodyPr/>
        <a:lstStyle/>
        <a:p>
          <a:pPr algn="just"/>
          <a:r>
            <a:rPr lang="en-US" sz="1700" dirty="0">
              <a:solidFill>
                <a:schemeClr val="tx1"/>
              </a:solidFill>
            </a:rPr>
            <a:t>Proporcionar una solicitud de confiscación de datos previamente redactada a ambos subgrupos</a:t>
          </a:r>
        </a:p>
      </dgm:t>
    </dgm:pt>
    <dgm:pt modelId="{759F26C6-83A6-415A-A1B3-F484AB36373A}" type="parTrans" cxnId="{0C5EDBCD-8D78-4999-9D4E-AA89AB97CE60}">
      <dgm:prSet/>
      <dgm:spPr/>
      <dgm:t>
        <a:bodyPr/>
        <a:lstStyle/>
        <a:p>
          <a:endParaRPr lang="en-US"/>
        </a:p>
      </dgm:t>
    </dgm:pt>
    <dgm:pt modelId="{1D582044-8EF8-4BAA-A6B9-4388C837B75F}" type="sibTrans" cxnId="{0C5EDBCD-8D78-4999-9D4E-AA89AB97CE60}">
      <dgm:prSet custT="1"/>
      <dgm:spPr/>
      <dgm:t>
        <a:bodyPr/>
        <a:lstStyle/>
        <a:p>
          <a:endParaRPr lang="en-US" sz="1700"/>
        </a:p>
      </dgm:t>
    </dgm:pt>
    <dgm:pt modelId="{858F0CC7-1CDA-4016-B9C6-17C2559D7049}">
      <dgm:prSet custT="1"/>
      <dgm:spPr/>
      <dgm:t>
        <a:bodyPr/>
        <a:lstStyle/>
        <a:p>
          <a:pPr algn="just"/>
          <a:r>
            <a:rPr lang="en-US" sz="1700" dirty="0">
              <a:solidFill>
                <a:schemeClr val="tx1"/>
              </a:solidFill>
            </a:rPr>
            <a:t>Proporcionar tiempo a los subgrupos para llevar a cabo una audiencia sobre la solicitud </a:t>
          </a:r>
        </a:p>
      </dgm:t>
    </dgm:pt>
    <dgm:pt modelId="{5E4E9E39-3FBC-45A7-A841-FBEF4A02800D}" type="parTrans" cxnId="{52033190-8C53-4E11-85C4-672CC6FDCC32}">
      <dgm:prSet/>
      <dgm:spPr/>
      <dgm:t>
        <a:bodyPr/>
        <a:lstStyle/>
        <a:p>
          <a:endParaRPr lang="en-US"/>
        </a:p>
      </dgm:t>
    </dgm:pt>
    <dgm:pt modelId="{0A3B2F58-1E9C-4C7F-96DD-CFBA44E4932D}" type="sibTrans" cxnId="{52033190-8C53-4E11-85C4-672CC6FDCC32}">
      <dgm:prSet/>
      <dgm:spPr/>
      <dgm:t>
        <a:bodyPr/>
        <a:lstStyle/>
        <a:p>
          <a:endParaRPr lang="en-US"/>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0439922A-95CE-48DA-9CF4-EF6C8BF45F3F}" type="pres">
      <dgm:prSet presAssocID="{CA2792A3-98CC-48EA-8335-72B5CEDF5693}" presName="FiveNodes_1" presStyleLbl="node1" presStyleIdx="0" presStyleCnt="5">
        <dgm:presLayoutVars>
          <dgm:bulletEnabled val="1"/>
        </dgm:presLayoutVars>
      </dgm:prSet>
      <dgm:spPr/>
    </dgm:pt>
    <dgm:pt modelId="{7C64CE0A-A6E5-4987-9430-A72612FE1215}" type="pres">
      <dgm:prSet presAssocID="{CA2792A3-98CC-48EA-8335-72B5CEDF5693}" presName="FiveNodes_2" presStyleLbl="node1" presStyleIdx="1" presStyleCnt="5">
        <dgm:presLayoutVars>
          <dgm:bulletEnabled val="1"/>
        </dgm:presLayoutVars>
      </dgm:prSet>
      <dgm:spPr/>
    </dgm:pt>
    <dgm:pt modelId="{68BA073B-CCD6-4677-BA91-A9F487572368}" type="pres">
      <dgm:prSet presAssocID="{CA2792A3-98CC-48EA-8335-72B5CEDF5693}" presName="FiveNodes_3" presStyleLbl="node1" presStyleIdx="2" presStyleCnt="5">
        <dgm:presLayoutVars>
          <dgm:bulletEnabled val="1"/>
        </dgm:presLayoutVars>
      </dgm:prSet>
      <dgm:spPr/>
    </dgm:pt>
    <dgm:pt modelId="{D7F3AEA7-009A-441C-9186-4ABDD3AB7AD6}" type="pres">
      <dgm:prSet presAssocID="{CA2792A3-98CC-48EA-8335-72B5CEDF5693}" presName="FiveNodes_4" presStyleLbl="node1" presStyleIdx="3" presStyleCnt="5">
        <dgm:presLayoutVars>
          <dgm:bulletEnabled val="1"/>
        </dgm:presLayoutVars>
      </dgm:prSet>
      <dgm:spPr/>
    </dgm:pt>
    <dgm:pt modelId="{D518109D-FBB8-4C41-8E42-5289D4555D1B}" type="pres">
      <dgm:prSet presAssocID="{CA2792A3-98CC-48EA-8335-72B5CEDF5693}" presName="FiveNodes_5" presStyleLbl="node1" presStyleIdx="4" presStyleCnt="5">
        <dgm:presLayoutVars>
          <dgm:bulletEnabled val="1"/>
        </dgm:presLayoutVars>
      </dgm:prSet>
      <dgm:spPr/>
    </dgm:pt>
    <dgm:pt modelId="{3DAB8160-BEC5-4189-B5FC-B433CC6373C4}" type="pres">
      <dgm:prSet presAssocID="{CA2792A3-98CC-48EA-8335-72B5CEDF5693}" presName="FiveConn_1-2" presStyleLbl="fgAccFollowNode1" presStyleIdx="0" presStyleCnt="4">
        <dgm:presLayoutVars>
          <dgm:bulletEnabled val="1"/>
        </dgm:presLayoutVars>
      </dgm:prSet>
      <dgm:spPr/>
    </dgm:pt>
    <dgm:pt modelId="{A9F38C27-5A53-4EDB-9B48-69560A99E5AF}" type="pres">
      <dgm:prSet presAssocID="{CA2792A3-98CC-48EA-8335-72B5CEDF5693}" presName="FiveConn_2-3" presStyleLbl="fgAccFollowNode1" presStyleIdx="1" presStyleCnt="4">
        <dgm:presLayoutVars>
          <dgm:bulletEnabled val="1"/>
        </dgm:presLayoutVars>
      </dgm:prSet>
      <dgm:spPr/>
    </dgm:pt>
    <dgm:pt modelId="{63350FC2-B63F-4F6C-98D1-A821852393E9}" type="pres">
      <dgm:prSet presAssocID="{CA2792A3-98CC-48EA-8335-72B5CEDF5693}" presName="FiveConn_3-4" presStyleLbl="fgAccFollowNode1" presStyleIdx="2" presStyleCnt="4">
        <dgm:presLayoutVars>
          <dgm:bulletEnabled val="1"/>
        </dgm:presLayoutVars>
      </dgm:prSet>
      <dgm:spPr/>
    </dgm:pt>
    <dgm:pt modelId="{250DE909-D4ED-437B-BDFE-AE9B1546A816}" type="pres">
      <dgm:prSet presAssocID="{CA2792A3-98CC-48EA-8335-72B5CEDF5693}" presName="FiveConn_4-5" presStyleLbl="fgAccFollowNode1" presStyleIdx="3" presStyleCnt="4">
        <dgm:presLayoutVars>
          <dgm:bulletEnabled val="1"/>
        </dgm:presLayoutVars>
      </dgm:prSet>
      <dgm:spPr/>
    </dgm:pt>
    <dgm:pt modelId="{0B7142A4-E71D-4956-AAAF-687FE352F86D}" type="pres">
      <dgm:prSet presAssocID="{CA2792A3-98CC-48EA-8335-72B5CEDF5693}" presName="FiveNodes_1_text" presStyleLbl="node1" presStyleIdx="4" presStyleCnt="5">
        <dgm:presLayoutVars>
          <dgm:bulletEnabled val="1"/>
        </dgm:presLayoutVars>
      </dgm:prSet>
      <dgm:spPr/>
    </dgm:pt>
    <dgm:pt modelId="{CF27DB4C-6783-492C-A9C0-D1AC2E027AA0}" type="pres">
      <dgm:prSet presAssocID="{CA2792A3-98CC-48EA-8335-72B5CEDF5693}" presName="FiveNodes_2_text" presStyleLbl="node1" presStyleIdx="4" presStyleCnt="5">
        <dgm:presLayoutVars>
          <dgm:bulletEnabled val="1"/>
        </dgm:presLayoutVars>
      </dgm:prSet>
      <dgm:spPr/>
    </dgm:pt>
    <dgm:pt modelId="{BB24EDFE-54B1-47ED-BD2C-FD9CF7B34895}" type="pres">
      <dgm:prSet presAssocID="{CA2792A3-98CC-48EA-8335-72B5CEDF5693}" presName="FiveNodes_3_text" presStyleLbl="node1" presStyleIdx="4" presStyleCnt="5">
        <dgm:presLayoutVars>
          <dgm:bulletEnabled val="1"/>
        </dgm:presLayoutVars>
      </dgm:prSet>
      <dgm:spPr/>
    </dgm:pt>
    <dgm:pt modelId="{143D5406-7CB5-40BF-82B9-39758E41F39F}" type="pres">
      <dgm:prSet presAssocID="{CA2792A3-98CC-48EA-8335-72B5CEDF5693}" presName="FiveNodes_4_text" presStyleLbl="node1" presStyleIdx="4" presStyleCnt="5">
        <dgm:presLayoutVars>
          <dgm:bulletEnabled val="1"/>
        </dgm:presLayoutVars>
      </dgm:prSet>
      <dgm:spPr/>
    </dgm:pt>
    <dgm:pt modelId="{4E2A09DD-26AF-43EF-ABA1-BCC2E951AAED}" type="pres">
      <dgm:prSet presAssocID="{CA2792A3-98CC-48EA-8335-72B5CEDF5693}" presName="FiveNodes_5_text" presStyleLbl="node1" presStyleIdx="4" presStyleCnt="5">
        <dgm:presLayoutVars>
          <dgm:bulletEnabled val="1"/>
        </dgm:presLayoutVars>
      </dgm:prSet>
      <dgm:spPr/>
    </dgm:pt>
  </dgm:ptLst>
  <dgm:cxnLst>
    <dgm:cxn modelId="{4A0F1E03-09B8-48B8-A8BD-2AA910559CA6}" type="presOf" srcId="{00B8580E-FF2C-4353-9F3C-DD7082118DC5}" destId="{A9F38C27-5A53-4EDB-9B48-69560A99E5AF}"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5E595A16-0D4E-468D-97D1-F1AEDAB6D155}" type="presOf" srcId="{92193974-31B8-40B7-924C-6EB43A649076}" destId="{CF27DB4C-6783-492C-A9C0-D1AC2E027AA0}" srcOrd="1" destOrd="0" presId="urn:microsoft.com/office/officeart/2005/8/layout/vProcess5"/>
    <dgm:cxn modelId="{806AB91C-3391-404A-A819-D3E44E79F56C}" type="presOf" srcId="{CA2792A3-98CC-48EA-8335-72B5CEDF5693}" destId="{288BA70A-2942-43EE-A321-17E44298B772}" srcOrd="0" destOrd="0" presId="urn:microsoft.com/office/officeart/2005/8/layout/vProcess5"/>
    <dgm:cxn modelId="{3671872E-C97D-4212-A6E9-F6D28D57696B}" type="presOf" srcId="{858F0CC7-1CDA-4016-B9C6-17C2559D7049}" destId="{D518109D-FBB8-4C41-8E42-5289D4555D1B}" srcOrd="0" destOrd="0" presId="urn:microsoft.com/office/officeart/2005/8/layout/vProcess5"/>
    <dgm:cxn modelId="{2E166A2F-312B-48C0-8B7E-79BF12334CE1}" type="presOf" srcId="{2EFD1FDE-365A-498D-BFC1-671747A3CCAE}" destId="{BB24EDFE-54B1-47ED-BD2C-FD9CF7B34895}" srcOrd="1" destOrd="0" presId="urn:microsoft.com/office/officeart/2005/8/layout/vProcess5"/>
    <dgm:cxn modelId="{4216BD37-3255-4412-A622-17813EB6ECA8}" type="presOf" srcId="{92193974-31B8-40B7-924C-6EB43A649076}" destId="{7C64CE0A-A6E5-4987-9430-A72612FE1215}" srcOrd="0"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96E444F-5196-4704-AB68-6CE0AF4FAC9C}" type="presOf" srcId="{7B1F2C66-9AFA-4368-ABEE-407FF557EE60}" destId="{143D5406-7CB5-40BF-82B9-39758E41F39F}" srcOrd="1" destOrd="0" presId="urn:microsoft.com/office/officeart/2005/8/layout/vProcess5"/>
    <dgm:cxn modelId="{2D2A7B51-66F0-43C6-9A59-B2BAC3B20852}" type="presOf" srcId="{7B1F2C66-9AFA-4368-ABEE-407FF557EE60}" destId="{D7F3AEA7-009A-441C-9186-4ABDD3AB7AD6}" srcOrd="0" destOrd="0" presId="urn:microsoft.com/office/officeart/2005/8/layout/vProcess5"/>
    <dgm:cxn modelId="{6357EF54-D3A4-4E19-B767-867094594AFD}" type="presOf" srcId="{858F0CC7-1CDA-4016-B9C6-17C2559D7049}" destId="{4E2A09DD-26AF-43EF-ABA1-BCC2E951AAED}" srcOrd="1" destOrd="0" presId="urn:microsoft.com/office/officeart/2005/8/layout/vProcess5"/>
    <dgm:cxn modelId="{52033190-8C53-4E11-85C4-672CC6FDCC32}" srcId="{CA2792A3-98CC-48EA-8335-72B5CEDF5693}" destId="{858F0CC7-1CDA-4016-B9C6-17C2559D7049}" srcOrd="4" destOrd="0" parTransId="{5E4E9E39-3FBC-45A7-A841-FBEF4A02800D}" sibTransId="{0A3B2F58-1E9C-4C7F-96DD-CFBA44E4932D}"/>
    <dgm:cxn modelId="{6672EFAC-6AB8-4246-A5D1-16DAC80C3A35}" type="presOf" srcId="{2EFD1FDE-365A-498D-BFC1-671747A3CCAE}" destId="{68BA073B-CCD6-4677-BA91-A9F487572368}" srcOrd="0" destOrd="0" presId="urn:microsoft.com/office/officeart/2005/8/layout/vProcess5"/>
    <dgm:cxn modelId="{30BDF9AE-750A-4F2A-9C01-45635E2D7613}" type="presOf" srcId="{13455E8D-81E7-4C8C-B53F-95987ABB59E8}" destId="{0B7142A4-E71D-4956-AAAF-687FE352F86D}" srcOrd="1" destOrd="0" presId="urn:microsoft.com/office/officeart/2005/8/layout/vProcess5"/>
    <dgm:cxn modelId="{748394C4-6C08-40C9-9B03-7B8C828BA394}" type="presOf" srcId="{13455E8D-81E7-4C8C-B53F-95987ABB59E8}" destId="{0439922A-95CE-48DA-9CF4-EF6C8BF45F3F}" srcOrd="0"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104A77D5-8434-4FAB-856E-9D6F72C79FA2}" type="presOf" srcId="{1D582044-8EF8-4BAA-A6B9-4388C837B75F}" destId="{250DE909-D4ED-437B-BDFE-AE9B1546A816}" srcOrd="0" destOrd="0" presId="urn:microsoft.com/office/officeart/2005/8/layout/vProcess5"/>
    <dgm:cxn modelId="{FCC2CBEE-07B8-44F0-AA2A-E236F9DE8723}" type="presOf" srcId="{D634298B-7E84-4DE5-AA73-C4B2BE66446B}" destId="{63350FC2-B63F-4F6C-98D1-A821852393E9}" srcOrd="0" destOrd="0" presId="urn:microsoft.com/office/officeart/2005/8/layout/vProcess5"/>
    <dgm:cxn modelId="{85C5EBF6-834E-4309-BA8C-6E7F6B256834}" type="presOf" srcId="{B2BB317F-9F1C-4CBE-9C2C-7CB343168899}" destId="{3DAB8160-BEC5-4189-B5FC-B433CC6373C4}" srcOrd="0" destOrd="0" presId="urn:microsoft.com/office/officeart/2005/8/layout/vProcess5"/>
    <dgm:cxn modelId="{05CE02BB-6455-435A-BBD2-FB8D385238F3}" type="presParOf" srcId="{288BA70A-2942-43EE-A321-17E44298B772}" destId="{DE14C399-9EB8-4587-8F73-7B378AD6A438}" srcOrd="0" destOrd="0" presId="urn:microsoft.com/office/officeart/2005/8/layout/vProcess5"/>
    <dgm:cxn modelId="{35235B90-80A4-4EA6-B277-ED469D20A04B}" type="presParOf" srcId="{288BA70A-2942-43EE-A321-17E44298B772}" destId="{0439922A-95CE-48DA-9CF4-EF6C8BF45F3F}" srcOrd="1" destOrd="0" presId="urn:microsoft.com/office/officeart/2005/8/layout/vProcess5"/>
    <dgm:cxn modelId="{D57B9A5F-31AA-4D7A-A187-917CCFDD759A}" type="presParOf" srcId="{288BA70A-2942-43EE-A321-17E44298B772}" destId="{7C64CE0A-A6E5-4987-9430-A72612FE1215}" srcOrd="2" destOrd="0" presId="urn:microsoft.com/office/officeart/2005/8/layout/vProcess5"/>
    <dgm:cxn modelId="{CC97E2A5-698A-4C99-A200-BEF7FB395EC9}" type="presParOf" srcId="{288BA70A-2942-43EE-A321-17E44298B772}" destId="{68BA073B-CCD6-4677-BA91-A9F487572368}" srcOrd="3" destOrd="0" presId="urn:microsoft.com/office/officeart/2005/8/layout/vProcess5"/>
    <dgm:cxn modelId="{B6810440-7108-471D-864F-DC7B07EFE9EA}" type="presParOf" srcId="{288BA70A-2942-43EE-A321-17E44298B772}" destId="{D7F3AEA7-009A-441C-9186-4ABDD3AB7AD6}" srcOrd="4" destOrd="0" presId="urn:microsoft.com/office/officeart/2005/8/layout/vProcess5"/>
    <dgm:cxn modelId="{8E6C773E-DEF6-473E-BEFA-EEDE36387EBE}" type="presParOf" srcId="{288BA70A-2942-43EE-A321-17E44298B772}" destId="{D518109D-FBB8-4C41-8E42-5289D4555D1B}" srcOrd="5" destOrd="0" presId="urn:microsoft.com/office/officeart/2005/8/layout/vProcess5"/>
    <dgm:cxn modelId="{75616680-A2C4-4D37-8265-A2B279938898}" type="presParOf" srcId="{288BA70A-2942-43EE-A321-17E44298B772}" destId="{3DAB8160-BEC5-4189-B5FC-B433CC6373C4}" srcOrd="6" destOrd="0" presId="urn:microsoft.com/office/officeart/2005/8/layout/vProcess5"/>
    <dgm:cxn modelId="{4C68833B-68DF-4BEE-80E5-BC7F7E425CA9}" type="presParOf" srcId="{288BA70A-2942-43EE-A321-17E44298B772}" destId="{A9F38C27-5A53-4EDB-9B48-69560A99E5AF}" srcOrd="7" destOrd="0" presId="urn:microsoft.com/office/officeart/2005/8/layout/vProcess5"/>
    <dgm:cxn modelId="{37AA4ACD-9829-4899-8400-C69E6A95CF9D}" type="presParOf" srcId="{288BA70A-2942-43EE-A321-17E44298B772}" destId="{63350FC2-B63F-4F6C-98D1-A821852393E9}" srcOrd="8" destOrd="0" presId="urn:microsoft.com/office/officeart/2005/8/layout/vProcess5"/>
    <dgm:cxn modelId="{8F3F08A7-409D-48AA-871F-4D9DC7B2515D}" type="presParOf" srcId="{288BA70A-2942-43EE-A321-17E44298B772}" destId="{250DE909-D4ED-437B-BDFE-AE9B1546A816}" srcOrd="9" destOrd="0" presId="urn:microsoft.com/office/officeart/2005/8/layout/vProcess5"/>
    <dgm:cxn modelId="{2A1B4871-5CEA-429F-A2AE-FB9CD791435D}" type="presParOf" srcId="{288BA70A-2942-43EE-A321-17E44298B772}" destId="{0B7142A4-E71D-4956-AAAF-687FE352F86D}" srcOrd="10" destOrd="0" presId="urn:microsoft.com/office/officeart/2005/8/layout/vProcess5"/>
    <dgm:cxn modelId="{30F1A97C-88E3-4780-90B2-FE26052DBDA3}" type="presParOf" srcId="{288BA70A-2942-43EE-A321-17E44298B772}" destId="{CF27DB4C-6783-492C-A9C0-D1AC2E027AA0}" srcOrd="11" destOrd="0" presId="urn:microsoft.com/office/officeart/2005/8/layout/vProcess5"/>
    <dgm:cxn modelId="{E32B3D27-CF43-486D-9A45-76DEE6B74ED0}" type="presParOf" srcId="{288BA70A-2942-43EE-A321-17E44298B772}" destId="{BB24EDFE-54B1-47ED-BD2C-FD9CF7B34895}" srcOrd="12" destOrd="0" presId="urn:microsoft.com/office/officeart/2005/8/layout/vProcess5"/>
    <dgm:cxn modelId="{5A37E8BC-D98D-433D-B52F-4AA85E32D998}" type="presParOf" srcId="{288BA70A-2942-43EE-A321-17E44298B772}" destId="{143D5406-7CB5-40BF-82B9-39758E41F39F}" srcOrd="13" destOrd="0" presId="urn:microsoft.com/office/officeart/2005/8/layout/vProcess5"/>
    <dgm:cxn modelId="{DEB15476-E380-4AEE-889A-F894998D7DA3}" type="presParOf" srcId="{288BA70A-2942-43EE-A321-17E44298B772}" destId="{4E2A09DD-26AF-43EF-ABA1-BCC2E951AAE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a:solidFill>
                <a:schemeClr val="tx1"/>
              </a:solidFill>
            </a:rPr>
            <a:t>Solicitar al subgrupo 1 y al subgrupo 2 que cambien de rol</a:t>
          </a:r>
        </a:p>
      </dgm:t>
    </dgm:pt>
    <dgm:pt modelId="{9E6A763B-787B-4FA3-A5F6-C3BBF8A9B2ED}" type="parTrans" cxnId="{865D0F5B-2E60-471A-A38F-55E1C6EE9D37}">
      <dgm:prSet/>
      <dgm:spPr/>
      <dgm:t>
        <a:bodyPr/>
        <a:lstStyle/>
        <a:p>
          <a:endParaRPr lang="en-US" sz="1600"/>
        </a:p>
      </dgm:t>
    </dgm:pt>
    <dgm:pt modelId="{00B8580E-FF2C-4353-9F3C-DD7082118DC5}" type="sibTrans" cxnId="{865D0F5B-2E60-471A-A38F-55E1C6EE9D37}">
      <dgm:prSet custT="1"/>
      <dgm:spPr/>
      <dgm:t>
        <a:bodyPr/>
        <a:lstStyle/>
        <a:p>
          <a:endParaRPr lang="en-US" sz="1600"/>
        </a:p>
      </dgm:t>
    </dgm:pt>
    <dgm:pt modelId="{2EFD1FDE-365A-498D-BFC1-671747A3CCAE}">
      <dgm:prSet phldrT="[Text]" custT="1"/>
      <dgm:spPr/>
      <dgm:t>
        <a:bodyPr/>
        <a:lstStyle/>
        <a:p>
          <a:r>
            <a:rPr lang="en-US" sz="1700" dirty="0">
              <a:solidFill>
                <a:schemeClr val="tx1"/>
              </a:solidFill>
            </a:rPr>
            <a:t>Proporcionar tiempo a los subgrupos para llevar a cabo una audiencia sobre la solicitud</a:t>
          </a:r>
        </a:p>
      </dgm:t>
    </dgm:pt>
    <dgm:pt modelId="{7C80833D-EFDB-46AA-AF74-88F1C38E70C2}" type="parTrans" cxnId="{5C9BC363-50E0-4C72-8EC2-6F6A357F9071}">
      <dgm:prSet/>
      <dgm:spPr/>
      <dgm:t>
        <a:bodyPr/>
        <a:lstStyle/>
        <a:p>
          <a:endParaRPr lang="en-US" sz="1600"/>
        </a:p>
      </dgm:t>
    </dgm:pt>
    <dgm:pt modelId="{D634298B-7E84-4DE5-AA73-C4B2BE66446B}" type="sibTrans" cxnId="{5C9BC363-50E0-4C72-8EC2-6F6A357F9071}">
      <dgm:prSet custT="1"/>
      <dgm:spPr/>
      <dgm:t>
        <a:bodyPr/>
        <a:lstStyle/>
        <a:p>
          <a:endParaRPr lang="en-US" sz="1600"/>
        </a:p>
      </dgm:t>
    </dgm:pt>
    <dgm:pt modelId="{13455E8D-81E7-4C8C-B53F-95987ABB59E8}">
      <dgm:prSet phldrT="[Text]" custT="1"/>
      <dgm:spPr/>
      <dgm:t>
        <a:bodyPr/>
        <a:lstStyle/>
        <a:p>
          <a:r>
            <a:rPr lang="en-US" sz="1700" dirty="0">
              <a:solidFill>
                <a:schemeClr val="tx1"/>
              </a:solidFill>
            </a:rPr>
            <a:t>Solicitar al subgrupo 2 (autoridad competente) una autorización verbal detallada</a:t>
          </a:r>
        </a:p>
      </dgm:t>
    </dgm:pt>
    <dgm:pt modelId="{B2BB317F-9F1C-4CBE-9C2C-7CB343168899}" type="sibTrans" cxnId="{1EBAD909-B18F-4334-89E5-5E955B8F7190}">
      <dgm:prSet custT="1"/>
      <dgm:spPr/>
      <dgm:t>
        <a:bodyPr/>
        <a:lstStyle/>
        <a:p>
          <a:endParaRPr lang="en-US" sz="1600"/>
        </a:p>
      </dgm:t>
    </dgm:pt>
    <dgm:pt modelId="{3FEBFEA4-F396-4534-B158-606342CB84CC}" type="parTrans" cxnId="{1EBAD909-B18F-4334-89E5-5E955B8F7190}">
      <dgm:prSet/>
      <dgm:spPr/>
      <dgm:t>
        <a:bodyPr/>
        <a:lstStyle/>
        <a:p>
          <a:endParaRPr lang="en-US" sz="1600"/>
        </a:p>
      </dgm:t>
    </dgm:pt>
    <dgm:pt modelId="{7B1F2C66-9AFA-4368-ABEE-407FF557EE60}">
      <dgm:prSet custT="1"/>
      <dgm:spPr/>
      <dgm:t>
        <a:bodyPr/>
        <a:lstStyle/>
        <a:p>
          <a:pPr algn="just"/>
          <a:r>
            <a:rPr lang="en-US" sz="1700" dirty="0">
              <a:solidFill>
                <a:schemeClr val="tx1"/>
              </a:solidFill>
            </a:rPr>
            <a:t>Solicitar al subgrupo 1 (autoridad competente) una autorización verbal detallada</a:t>
          </a:r>
          <a:endParaRPr lang="es-ES" sz="1700" dirty="0"/>
        </a:p>
      </dgm:t>
    </dgm:pt>
    <dgm:pt modelId="{759F26C6-83A6-415A-A1B3-F484AB36373A}" type="parTrans" cxnId="{0C5EDBCD-8D78-4999-9D4E-AA89AB97CE60}">
      <dgm:prSet/>
      <dgm:spPr/>
      <dgm:t>
        <a:bodyPr/>
        <a:lstStyle/>
        <a:p>
          <a:endParaRPr lang="en-US" sz="1600"/>
        </a:p>
      </dgm:t>
    </dgm:pt>
    <dgm:pt modelId="{1D582044-8EF8-4BAA-A6B9-4388C837B75F}" type="sibTrans" cxnId="{0C5EDBCD-8D78-4999-9D4E-AA89AB97CE60}">
      <dgm:prSet/>
      <dgm:spPr/>
      <dgm:t>
        <a:bodyPr/>
        <a:lstStyle/>
        <a:p>
          <a:endParaRPr lang="en-US" sz="1600"/>
        </a:p>
      </dgm:t>
    </dgm:pt>
    <dgm:pt modelId="{288BA70A-2942-43EE-A321-17E44298B772}" type="pres">
      <dgm:prSet presAssocID="{CA2792A3-98CC-48EA-8335-72B5CEDF5693}" presName="outerComposite" presStyleCnt="0">
        <dgm:presLayoutVars>
          <dgm:chMax val="5"/>
          <dgm:dir/>
          <dgm:resizeHandles val="exact"/>
        </dgm:presLayoutVars>
      </dgm:prSet>
      <dgm:spPr/>
    </dgm:pt>
    <dgm:pt modelId="{DE14C399-9EB8-4587-8F73-7B378AD6A438}" type="pres">
      <dgm:prSet presAssocID="{CA2792A3-98CC-48EA-8335-72B5CEDF5693}" presName="dummyMaxCanvas" presStyleCnt="0">
        <dgm:presLayoutVars/>
      </dgm:prSet>
      <dgm:spPr/>
    </dgm:pt>
    <dgm:pt modelId="{8445A572-91B8-4487-9A3B-B78805B6210B}" type="pres">
      <dgm:prSet presAssocID="{CA2792A3-98CC-48EA-8335-72B5CEDF5693}" presName="FourNodes_1" presStyleLbl="node1" presStyleIdx="0" presStyleCnt="4">
        <dgm:presLayoutVars>
          <dgm:bulletEnabled val="1"/>
        </dgm:presLayoutVars>
      </dgm:prSet>
      <dgm:spPr/>
    </dgm:pt>
    <dgm:pt modelId="{313C4074-E2B1-42DB-869E-9588153A7F85}" type="pres">
      <dgm:prSet presAssocID="{CA2792A3-98CC-48EA-8335-72B5CEDF5693}" presName="FourNodes_2" presStyleLbl="node1" presStyleIdx="1" presStyleCnt="4">
        <dgm:presLayoutVars>
          <dgm:bulletEnabled val="1"/>
        </dgm:presLayoutVars>
      </dgm:prSet>
      <dgm:spPr/>
    </dgm:pt>
    <dgm:pt modelId="{32D70419-7725-40FA-A6ED-EF81D827E355}" type="pres">
      <dgm:prSet presAssocID="{CA2792A3-98CC-48EA-8335-72B5CEDF5693}" presName="FourNodes_3" presStyleLbl="node1" presStyleIdx="2" presStyleCnt="4">
        <dgm:presLayoutVars>
          <dgm:bulletEnabled val="1"/>
        </dgm:presLayoutVars>
      </dgm:prSet>
      <dgm:spPr/>
    </dgm:pt>
    <dgm:pt modelId="{BC32EA12-D1E4-4D09-BDE6-BB651D97355D}" type="pres">
      <dgm:prSet presAssocID="{CA2792A3-98CC-48EA-8335-72B5CEDF5693}" presName="FourNodes_4" presStyleLbl="node1" presStyleIdx="3" presStyleCnt="4">
        <dgm:presLayoutVars>
          <dgm:bulletEnabled val="1"/>
        </dgm:presLayoutVars>
      </dgm:prSet>
      <dgm:spPr/>
    </dgm:pt>
    <dgm:pt modelId="{662DD5F8-77A7-4276-A0A3-1E8943E6E0FE}" type="pres">
      <dgm:prSet presAssocID="{CA2792A3-98CC-48EA-8335-72B5CEDF5693}" presName="FourConn_1-2" presStyleLbl="fgAccFollowNode1" presStyleIdx="0" presStyleCnt="3">
        <dgm:presLayoutVars>
          <dgm:bulletEnabled val="1"/>
        </dgm:presLayoutVars>
      </dgm:prSet>
      <dgm:spPr/>
    </dgm:pt>
    <dgm:pt modelId="{30672FD5-679A-4FED-B854-28F66DBAC5A4}" type="pres">
      <dgm:prSet presAssocID="{CA2792A3-98CC-48EA-8335-72B5CEDF5693}" presName="FourConn_2-3" presStyleLbl="fgAccFollowNode1" presStyleIdx="1" presStyleCnt="3">
        <dgm:presLayoutVars>
          <dgm:bulletEnabled val="1"/>
        </dgm:presLayoutVars>
      </dgm:prSet>
      <dgm:spPr/>
    </dgm:pt>
    <dgm:pt modelId="{DC2F8D8A-3258-462D-9D0E-23B6F484FF05}" type="pres">
      <dgm:prSet presAssocID="{CA2792A3-98CC-48EA-8335-72B5CEDF5693}" presName="FourConn_3-4" presStyleLbl="fgAccFollowNode1" presStyleIdx="2" presStyleCnt="3">
        <dgm:presLayoutVars>
          <dgm:bulletEnabled val="1"/>
        </dgm:presLayoutVars>
      </dgm:prSet>
      <dgm:spPr/>
    </dgm:pt>
    <dgm:pt modelId="{9D889C6D-D048-42D7-96C3-1FA6C3DB0727}" type="pres">
      <dgm:prSet presAssocID="{CA2792A3-98CC-48EA-8335-72B5CEDF5693}" presName="FourNodes_1_text" presStyleLbl="node1" presStyleIdx="3" presStyleCnt="4">
        <dgm:presLayoutVars>
          <dgm:bulletEnabled val="1"/>
        </dgm:presLayoutVars>
      </dgm:prSet>
      <dgm:spPr/>
    </dgm:pt>
    <dgm:pt modelId="{917BD8F7-53BC-4FF9-9AF8-A4008FF56CD5}" type="pres">
      <dgm:prSet presAssocID="{CA2792A3-98CC-48EA-8335-72B5CEDF5693}" presName="FourNodes_2_text" presStyleLbl="node1" presStyleIdx="3" presStyleCnt="4">
        <dgm:presLayoutVars>
          <dgm:bulletEnabled val="1"/>
        </dgm:presLayoutVars>
      </dgm:prSet>
      <dgm:spPr/>
    </dgm:pt>
    <dgm:pt modelId="{51074364-2985-4E20-A472-DB6B1730E56E}" type="pres">
      <dgm:prSet presAssocID="{CA2792A3-98CC-48EA-8335-72B5CEDF5693}" presName="FourNodes_3_text" presStyleLbl="node1" presStyleIdx="3" presStyleCnt="4">
        <dgm:presLayoutVars>
          <dgm:bulletEnabled val="1"/>
        </dgm:presLayoutVars>
      </dgm:prSet>
      <dgm:spPr/>
    </dgm:pt>
    <dgm:pt modelId="{AB6DEB24-1267-4843-9C3C-C9E645B06E4E}" type="pres">
      <dgm:prSet presAssocID="{CA2792A3-98CC-48EA-8335-72B5CEDF5693}" presName="FourNodes_4_text" presStyleLbl="node1" presStyleIdx="3" presStyleCnt="4">
        <dgm:presLayoutVars>
          <dgm:bulletEnabled val="1"/>
        </dgm:presLayoutVars>
      </dgm:prSet>
      <dgm:spPr/>
    </dgm:pt>
  </dgm:ptLst>
  <dgm:cxnLst>
    <dgm:cxn modelId="{1EBAD909-B18F-4334-89E5-5E955B8F7190}" srcId="{CA2792A3-98CC-48EA-8335-72B5CEDF5693}" destId="{13455E8D-81E7-4C8C-B53F-95987ABB59E8}" srcOrd="0" destOrd="0" parTransId="{3FEBFEA4-F396-4534-B158-606342CB84CC}" sibTransId="{B2BB317F-9F1C-4CBE-9C2C-7CB343168899}"/>
    <dgm:cxn modelId="{06DB670E-ED15-4DD2-9CAB-26BBFD436624}" type="presOf" srcId="{B2BB317F-9F1C-4CBE-9C2C-7CB343168899}" destId="{662DD5F8-77A7-4276-A0A3-1E8943E6E0FE}" srcOrd="0" destOrd="0" presId="urn:microsoft.com/office/officeart/2005/8/layout/vProcess5"/>
    <dgm:cxn modelId="{2792C715-10D6-4A93-9F68-8EF1C9F3055A}" type="presOf" srcId="{D634298B-7E84-4DE5-AA73-C4B2BE66446B}" destId="{DC2F8D8A-3258-462D-9D0E-23B6F484FF05}" srcOrd="0" destOrd="0" presId="urn:microsoft.com/office/officeart/2005/8/layout/vProcess5"/>
    <dgm:cxn modelId="{05FA4834-8E34-4F50-ABB7-991796A7042A}" type="presOf" srcId="{7B1F2C66-9AFA-4368-ABEE-407FF557EE60}" destId="{BC32EA12-D1E4-4D09-BDE6-BB651D97355D}" srcOrd="0" destOrd="0" presId="urn:microsoft.com/office/officeart/2005/8/layout/vProcess5"/>
    <dgm:cxn modelId="{FCDAEA36-2D78-4DC6-9ED4-2136F077BA0D}" type="presOf" srcId="{2EFD1FDE-365A-498D-BFC1-671747A3CCAE}" destId="{51074364-2985-4E20-A472-DB6B1730E56E}" srcOrd="1"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5C9BC363-50E0-4C72-8EC2-6F6A357F9071}" srcId="{CA2792A3-98CC-48EA-8335-72B5CEDF5693}" destId="{2EFD1FDE-365A-498D-BFC1-671747A3CCAE}" srcOrd="2" destOrd="0" parTransId="{7C80833D-EFDB-46AA-AF74-88F1C38E70C2}" sibTransId="{D634298B-7E84-4DE5-AA73-C4B2BE66446B}"/>
    <dgm:cxn modelId="{901F0A49-093E-4B2B-9124-0E9DB7CD3535}" type="presOf" srcId="{92193974-31B8-40B7-924C-6EB43A649076}" destId="{313C4074-E2B1-42DB-869E-9588153A7F85}" srcOrd="0" destOrd="0" presId="urn:microsoft.com/office/officeart/2005/8/layout/vProcess5"/>
    <dgm:cxn modelId="{9821B76C-CB30-4D1A-8B76-FE033530E493}" type="presOf" srcId="{7B1F2C66-9AFA-4368-ABEE-407FF557EE60}" destId="{AB6DEB24-1267-4843-9C3C-C9E645B06E4E}" srcOrd="1" destOrd="0" presId="urn:microsoft.com/office/officeart/2005/8/layout/vProcess5"/>
    <dgm:cxn modelId="{FDF25082-2CAE-4E1C-AED2-75B98B345D6B}" type="presOf" srcId="{00B8580E-FF2C-4353-9F3C-DD7082118DC5}" destId="{30672FD5-679A-4FED-B854-28F66DBAC5A4}" srcOrd="0" destOrd="0" presId="urn:microsoft.com/office/officeart/2005/8/layout/vProcess5"/>
    <dgm:cxn modelId="{7C05F284-F069-4B24-B9A7-6A1D13791E9B}" type="presOf" srcId="{13455E8D-81E7-4C8C-B53F-95987ABB59E8}" destId="{8445A572-91B8-4487-9A3B-B78805B6210B}" srcOrd="0" destOrd="0" presId="urn:microsoft.com/office/officeart/2005/8/layout/vProcess5"/>
    <dgm:cxn modelId="{93E48DC7-6199-47C0-8744-CAA1DA594576}" type="presOf" srcId="{13455E8D-81E7-4C8C-B53F-95987ABB59E8}" destId="{9D889C6D-D048-42D7-96C3-1FA6C3DB0727}" srcOrd="1"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765F58DC-9F39-4927-8740-C80FD5C5A2E2}" type="presOf" srcId="{CA2792A3-98CC-48EA-8335-72B5CEDF5693}" destId="{288BA70A-2942-43EE-A321-17E44298B772}" srcOrd="0" destOrd="0" presId="urn:microsoft.com/office/officeart/2005/8/layout/vProcess5"/>
    <dgm:cxn modelId="{298ADAE7-7E11-42BE-A6C4-76F15C7BAED2}" type="presOf" srcId="{92193974-31B8-40B7-924C-6EB43A649076}" destId="{917BD8F7-53BC-4FF9-9AF8-A4008FF56CD5}" srcOrd="1" destOrd="0" presId="urn:microsoft.com/office/officeart/2005/8/layout/vProcess5"/>
    <dgm:cxn modelId="{2E688FF0-8210-4B5A-90F5-77CE6DB20302}" type="presOf" srcId="{2EFD1FDE-365A-498D-BFC1-671747A3CCAE}" destId="{32D70419-7725-40FA-A6ED-EF81D827E355}" srcOrd="0" destOrd="0" presId="urn:microsoft.com/office/officeart/2005/8/layout/vProcess5"/>
    <dgm:cxn modelId="{810C307B-AE35-487A-96CF-ACA7714A73C1}" type="presParOf" srcId="{288BA70A-2942-43EE-A321-17E44298B772}" destId="{DE14C399-9EB8-4587-8F73-7B378AD6A438}" srcOrd="0" destOrd="0" presId="urn:microsoft.com/office/officeart/2005/8/layout/vProcess5"/>
    <dgm:cxn modelId="{19138268-E769-4B40-9873-F78C2B49F9FE}" type="presParOf" srcId="{288BA70A-2942-43EE-A321-17E44298B772}" destId="{8445A572-91B8-4487-9A3B-B78805B6210B}" srcOrd="1" destOrd="0" presId="urn:microsoft.com/office/officeart/2005/8/layout/vProcess5"/>
    <dgm:cxn modelId="{9DE24FB2-5C8D-4C8E-8610-1ECECDB95F82}" type="presParOf" srcId="{288BA70A-2942-43EE-A321-17E44298B772}" destId="{313C4074-E2B1-42DB-869E-9588153A7F85}" srcOrd="2" destOrd="0" presId="urn:microsoft.com/office/officeart/2005/8/layout/vProcess5"/>
    <dgm:cxn modelId="{BA59F391-4B83-419E-B072-8709FAE7364B}" type="presParOf" srcId="{288BA70A-2942-43EE-A321-17E44298B772}" destId="{32D70419-7725-40FA-A6ED-EF81D827E355}" srcOrd="3" destOrd="0" presId="urn:microsoft.com/office/officeart/2005/8/layout/vProcess5"/>
    <dgm:cxn modelId="{CEB66CE5-E06E-4EB1-AE56-1A22956A73B4}" type="presParOf" srcId="{288BA70A-2942-43EE-A321-17E44298B772}" destId="{BC32EA12-D1E4-4D09-BDE6-BB651D97355D}" srcOrd="4" destOrd="0" presId="urn:microsoft.com/office/officeart/2005/8/layout/vProcess5"/>
    <dgm:cxn modelId="{F94AF2BA-E8C3-4365-A0E2-C33350D87118}" type="presParOf" srcId="{288BA70A-2942-43EE-A321-17E44298B772}" destId="{662DD5F8-77A7-4276-A0A3-1E8943E6E0FE}" srcOrd="5" destOrd="0" presId="urn:microsoft.com/office/officeart/2005/8/layout/vProcess5"/>
    <dgm:cxn modelId="{1F8320EA-7B20-4D8B-AE7B-C73BAA1CC098}" type="presParOf" srcId="{288BA70A-2942-43EE-A321-17E44298B772}" destId="{30672FD5-679A-4FED-B854-28F66DBAC5A4}" srcOrd="6" destOrd="0" presId="urn:microsoft.com/office/officeart/2005/8/layout/vProcess5"/>
    <dgm:cxn modelId="{48596AD9-CBC5-4E73-8E33-179E3B7B0361}" type="presParOf" srcId="{288BA70A-2942-43EE-A321-17E44298B772}" destId="{DC2F8D8A-3258-462D-9D0E-23B6F484FF05}" srcOrd="7" destOrd="0" presId="urn:microsoft.com/office/officeart/2005/8/layout/vProcess5"/>
    <dgm:cxn modelId="{89FAAAAD-D524-43E3-B75A-C16418595ED1}" type="presParOf" srcId="{288BA70A-2942-43EE-A321-17E44298B772}" destId="{9D889C6D-D048-42D7-96C3-1FA6C3DB0727}" srcOrd="8" destOrd="0" presId="urn:microsoft.com/office/officeart/2005/8/layout/vProcess5"/>
    <dgm:cxn modelId="{32A29D53-E7A2-4590-8754-67D4F6DD7C94}" type="presParOf" srcId="{288BA70A-2942-43EE-A321-17E44298B772}" destId="{917BD8F7-53BC-4FF9-9AF8-A4008FF56CD5}" srcOrd="9" destOrd="0" presId="urn:microsoft.com/office/officeart/2005/8/layout/vProcess5"/>
    <dgm:cxn modelId="{775E7082-49A7-45A8-8572-A7CD24F6861E}" type="presParOf" srcId="{288BA70A-2942-43EE-A321-17E44298B772}" destId="{51074364-2985-4E20-A472-DB6B1730E56E}" srcOrd="10" destOrd="0" presId="urn:microsoft.com/office/officeart/2005/8/layout/vProcess5"/>
    <dgm:cxn modelId="{DCB1D5EA-F1DC-424F-BC72-D3C417E39E76}" type="presParOf" srcId="{288BA70A-2942-43EE-A321-17E44298B772}" destId="{AB6DEB24-1267-4843-9C3C-C9E645B06E4E}"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9922A-95CE-48DA-9CF4-EF6C8BF45F3F}">
      <dsp:nvSpPr>
        <dsp:cNvPr id="0" name=""/>
        <dsp:cNvSpPr/>
      </dsp:nvSpPr>
      <dsp:spPr>
        <a:xfrm>
          <a:off x="0" y="0"/>
          <a:ext cx="4514928" cy="62845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Dividir a los alumnos en grupos de cuatro </a:t>
          </a:r>
        </a:p>
      </dsp:txBody>
      <dsp:txXfrm>
        <a:off x="18407" y="18407"/>
        <a:ext cx="3763243" cy="591643"/>
      </dsp:txXfrm>
    </dsp:sp>
    <dsp:sp modelId="{7C64CE0A-A6E5-4987-9430-A72612FE1215}">
      <dsp:nvSpPr>
        <dsp:cNvPr id="0" name=""/>
        <dsp:cNvSpPr/>
      </dsp:nvSpPr>
      <dsp:spPr>
        <a:xfrm>
          <a:off x="337153" y="715743"/>
          <a:ext cx="4514928" cy="628457"/>
        </a:xfrm>
        <a:prstGeom prst="roundRect">
          <a:avLst>
            <a:gd name="adj" fmla="val 10000"/>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Dividir a cada grupo en dos subgrupos de dos participantes cada uno</a:t>
          </a:r>
        </a:p>
      </dsp:txBody>
      <dsp:txXfrm>
        <a:off x="355560" y="734150"/>
        <a:ext cx="3732463" cy="591643"/>
      </dsp:txXfrm>
    </dsp:sp>
    <dsp:sp modelId="{68BA073B-CCD6-4677-BA91-A9F487572368}">
      <dsp:nvSpPr>
        <dsp:cNvPr id="0" name=""/>
        <dsp:cNvSpPr/>
      </dsp:nvSpPr>
      <dsp:spPr>
        <a:xfrm>
          <a:off x="674307" y="1431486"/>
          <a:ext cx="4514928" cy="628457"/>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Subgrupo 1:  Solicitante</a:t>
          </a:r>
          <a:br>
            <a:rPr kern="1200"/>
          </a:br>
          <a:r>
            <a:rPr lang="en-US" sz="1700" kern="1200" dirty="0">
              <a:solidFill>
                <a:schemeClr val="tx1"/>
              </a:solidFill>
            </a:rPr>
            <a:t>Subgrupo 2: Autoridad competente </a:t>
          </a:r>
        </a:p>
      </dsp:txBody>
      <dsp:txXfrm>
        <a:off x="692714" y="1449893"/>
        <a:ext cx="3732463" cy="591643"/>
      </dsp:txXfrm>
    </dsp:sp>
    <dsp:sp modelId="{D7F3AEA7-009A-441C-9186-4ABDD3AB7AD6}">
      <dsp:nvSpPr>
        <dsp:cNvPr id="0" name=""/>
        <dsp:cNvSpPr/>
      </dsp:nvSpPr>
      <dsp:spPr>
        <a:xfrm>
          <a:off x="1011461" y="2147229"/>
          <a:ext cx="4514928" cy="628457"/>
        </a:xfrm>
        <a:prstGeom prst="roundRect">
          <a:avLst>
            <a:gd name="adj" fmla="val 10000"/>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tx1"/>
              </a:solidFill>
            </a:rPr>
            <a:t>Proporcionar una solicitud de confiscación de datos previamente redactada a ambos subgrupos</a:t>
          </a:r>
        </a:p>
      </dsp:txBody>
      <dsp:txXfrm>
        <a:off x="1029868" y="2165636"/>
        <a:ext cx="3732463" cy="591643"/>
      </dsp:txXfrm>
    </dsp:sp>
    <dsp:sp modelId="{D518109D-FBB8-4C41-8E42-5289D4555D1B}">
      <dsp:nvSpPr>
        <dsp:cNvPr id="0" name=""/>
        <dsp:cNvSpPr/>
      </dsp:nvSpPr>
      <dsp:spPr>
        <a:xfrm>
          <a:off x="1348614" y="2862972"/>
          <a:ext cx="4514928" cy="628457"/>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tx1"/>
              </a:solidFill>
            </a:rPr>
            <a:t>Proporcionar tiempo a los subgrupos para llevar a cabo una audiencia sobre la solicitud </a:t>
          </a:r>
        </a:p>
      </dsp:txBody>
      <dsp:txXfrm>
        <a:off x="1367021" y="2881379"/>
        <a:ext cx="3732463" cy="591643"/>
      </dsp:txXfrm>
    </dsp:sp>
    <dsp:sp modelId="{3DAB8160-BEC5-4189-B5FC-B433CC6373C4}">
      <dsp:nvSpPr>
        <dsp:cNvPr id="0" name=""/>
        <dsp:cNvSpPr/>
      </dsp:nvSpPr>
      <dsp:spPr>
        <a:xfrm>
          <a:off x="4106430" y="459123"/>
          <a:ext cx="408497" cy="4084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198342" y="459123"/>
        <a:ext cx="224673" cy="307394"/>
      </dsp:txXfrm>
    </dsp:sp>
    <dsp:sp modelId="{A9F38C27-5A53-4EDB-9B48-69560A99E5AF}">
      <dsp:nvSpPr>
        <dsp:cNvPr id="0" name=""/>
        <dsp:cNvSpPr/>
      </dsp:nvSpPr>
      <dsp:spPr>
        <a:xfrm>
          <a:off x="4443584" y="1174866"/>
          <a:ext cx="408497" cy="408497"/>
        </a:xfrm>
        <a:prstGeom prst="downArrow">
          <a:avLst>
            <a:gd name="adj1" fmla="val 55000"/>
            <a:gd name="adj2" fmla="val 45000"/>
          </a:avLst>
        </a:prstGeom>
        <a:solidFill>
          <a:schemeClr val="accent5">
            <a:tint val="40000"/>
            <a:alpha val="90000"/>
            <a:hueOff val="-3580161"/>
            <a:satOff val="16084"/>
            <a:lumOff val="1106"/>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535496" y="1174866"/>
        <a:ext cx="224673" cy="307394"/>
      </dsp:txXfrm>
    </dsp:sp>
    <dsp:sp modelId="{63350FC2-B63F-4F6C-98D1-A821852393E9}">
      <dsp:nvSpPr>
        <dsp:cNvPr id="0" name=""/>
        <dsp:cNvSpPr/>
      </dsp:nvSpPr>
      <dsp:spPr>
        <a:xfrm>
          <a:off x="4780738" y="1880135"/>
          <a:ext cx="408497" cy="408497"/>
        </a:xfrm>
        <a:prstGeom prst="downArrow">
          <a:avLst>
            <a:gd name="adj1" fmla="val 55000"/>
            <a:gd name="adj2" fmla="val 45000"/>
          </a:avLst>
        </a:prstGeom>
        <a:solidFill>
          <a:schemeClr val="accent5">
            <a:tint val="40000"/>
            <a:alpha val="90000"/>
            <a:hueOff val="-7160321"/>
            <a:satOff val="32169"/>
            <a:lumOff val="221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872650" y="1880135"/>
        <a:ext cx="224673" cy="307394"/>
      </dsp:txXfrm>
    </dsp:sp>
    <dsp:sp modelId="{250DE909-D4ED-437B-BDFE-AE9B1546A816}">
      <dsp:nvSpPr>
        <dsp:cNvPr id="0" name=""/>
        <dsp:cNvSpPr/>
      </dsp:nvSpPr>
      <dsp:spPr>
        <a:xfrm>
          <a:off x="5117891" y="2602861"/>
          <a:ext cx="408497" cy="4084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209803" y="2602861"/>
        <a:ext cx="224673" cy="307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5A572-91B8-4487-9A3B-B78805B6210B}">
      <dsp:nvSpPr>
        <dsp:cNvPr id="0" name=""/>
        <dsp:cNvSpPr/>
      </dsp:nvSpPr>
      <dsp:spPr>
        <a:xfrm>
          <a:off x="0" y="0"/>
          <a:ext cx="4551330" cy="66153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Solicitar al subgrupo 2 (autoridad competente) una autorización verbal detallada</a:t>
          </a:r>
        </a:p>
      </dsp:txBody>
      <dsp:txXfrm>
        <a:off x="19376" y="19376"/>
        <a:ext cx="3781583" cy="622782"/>
      </dsp:txXfrm>
    </dsp:sp>
    <dsp:sp modelId="{313C4074-E2B1-42DB-869E-9588153A7F85}">
      <dsp:nvSpPr>
        <dsp:cNvPr id="0" name=""/>
        <dsp:cNvSpPr/>
      </dsp:nvSpPr>
      <dsp:spPr>
        <a:xfrm>
          <a:off x="381173" y="781812"/>
          <a:ext cx="4551330" cy="661534"/>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Solicitar al subgrupo 1 y al subgrupo 2 que cambien de rol</a:t>
          </a:r>
        </a:p>
      </dsp:txBody>
      <dsp:txXfrm>
        <a:off x="400549" y="801188"/>
        <a:ext cx="3701407" cy="622782"/>
      </dsp:txXfrm>
    </dsp:sp>
    <dsp:sp modelId="{32D70419-7725-40FA-A6ED-EF81D827E355}">
      <dsp:nvSpPr>
        <dsp:cNvPr id="0" name=""/>
        <dsp:cNvSpPr/>
      </dsp:nvSpPr>
      <dsp:spPr>
        <a:xfrm>
          <a:off x="756658" y="1563625"/>
          <a:ext cx="4551330" cy="661534"/>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solidFill>
                <a:schemeClr val="tx1"/>
              </a:solidFill>
            </a:rPr>
            <a:t>Proporcionar tiempo a los subgrupos para llevar a cabo una audiencia sobre la solicitud</a:t>
          </a:r>
        </a:p>
      </dsp:txBody>
      <dsp:txXfrm>
        <a:off x="776034" y="1583001"/>
        <a:ext cx="3707096" cy="622782"/>
      </dsp:txXfrm>
    </dsp:sp>
    <dsp:sp modelId="{BC32EA12-D1E4-4D09-BDE6-BB651D97355D}">
      <dsp:nvSpPr>
        <dsp:cNvPr id="0" name=""/>
        <dsp:cNvSpPr/>
      </dsp:nvSpPr>
      <dsp:spPr>
        <a:xfrm>
          <a:off x="1137832" y="2345438"/>
          <a:ext cx="4551330" cy="66153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just" defTabSz="755650">
            <a:lnSpc>
              <a:spcPct val="90000"/>
            </a:lnSpc>
            <a:spcBef>
              <a:spcPct val="0"/>
            </a:spcBef>
            <a:spcAft>
              <a:spcPct val="35000"/>
            </a:spcAft>
            <a:buNone/>
          </a:pPr>
          <a:r>
            <a:rPr lang="en-US" sz="1700" kern="1200" dirty="0">
              <a:solidFill>
                <a:schemeClr val="tx1"/>
              </a:solidFill>
            </a:rPr>
            <a:t>Solicitar al subgrupo 1 (autoridad competente) una autorización verbal detallada</a:t>
          </a:r>
          <a:endParaRPr lang="es-ES" sz="1700" kern="1200" dirty="0"/>
        </a:p>
      </dsp:txBody>
      <dsp:txXfrm>
        <a:off x="1157208" y="2364814"/>
        <a:ext cx="3701407" cy="622782"/>
      </dsp:txXfrm>
    </dsp:sp>
    <dsp:sp modelId="{662DD5F8-77A7-4276-A0A3-1E8943E6E0FE}">
      <dsp:nvSpPr>
        <dsp:cNvPr id="0" name=""/>
        <dsp:cNvSpPr/>
      </dsp:nvSpPr>
      <dsp:spPr>
        <a:xfrm>
          <a:off x="4121333" y="506674"/>
          <a:ext cx="429997" cy="4299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218082" y="506674"/>
        <a:ext cx="236499" cy="323573"/>
      </dsp:txXfrm>
    </dsp:sp>
    <dsp:sp modelId="{30672FD5-679A-4FED-B854-28F66DBAC5A4}">
      <dsp:nvSpPr>
        <dsp:cNvPr id="0" name=""/>
        <dsp:cNvSpPr/>
      </dsp:nvSpPr>
      <dsp:spPr>
        <a:xfrm>
          <a:off x="4502507" y="1288487"/>
          <a:ext cx="429997" cy="429997"/>
        </a:xfrm>
        <a:prstGeom prst="downArrow">
          <a:avLst>
            <a:gd name="adj1" fmla="val 55000"/>
            <a:gd name="adj2" fmla="val 45000"/>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599256" y="1288487"/>
        <a:ext cx="236499" cy="323573"/>
      </dsp:txXfrm>
    </dsp:sp>
    <dsp:sp modelId="{DC2F8D8A-3258-462D-9D0E-23B6F484FF05}">
      <dsp:nvSpPr>
        <dsp:cNvPr id="0" name=""/>
        <dsp:cNvSpPr/>
      </dsp:nvSpPr>
      <dsp:spPr>
        <a:xfrm>
          <a:off x="4877991" y="2070300"/>
          <a:ext cx="429997" cy="4299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974740" y="2070300"/>
        <a:ext cx="236499" cy="3235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FE402AF9-38BC-454A-8B20-2332636C225D}" type="datetime1">
              <a:rPr lang="en-US"/>
              <a:pPr>
                <a:defRPr/>
              </a:pPr>
              <a:t>5/3/2022</a:t>
            </a:fld>
            <a:endParaRPr lang="es-E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583AB4B8-9EA7-4273-BFA1-2CBA13B2D04E}" type="slidenum">
              <a:rPr lang="en-US" altLang="en-US"/>
              <a:pPr>
                <a:defRPr/>
              </a:pPr>
              <a:t>‹#›</a:t>
            </a:fld>
            <a:endParaRPr lang="es-ES" altLang="en-US" dirty="0"/>
          </a:p>
        </p:txBody>
      </p:sp>
    </p:spTree>
    <p:extLst>
      <p:ext uri="{BB962C8B-B14F-4D97-AF65-F5344CB8AC3E}">
        <p14:creationId xmlns:p14="http://schemas.microsoft.com/office/powerpoint/2010/main" val="27007785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6EBA37-1158-4D0B-B535-54F6D7618C38}" type="slidenum">
              <a:rPr lang="en-US" altLang="en-US" smtClean="0"/>
              <a:pPr>
                <a:spcBef>
                  <a:spcPct val="0"/>
                </a:spcBef>
              </a:pPr>
              <a:t>1</a:t>
            </a:fld>
            <a:endParaRPr lang="es-ES" altLang="en-US"/>
          </a:p>
        </p:txBody>
      </p:sp>
    </p:spTree>
    <p:extLst>
      <p:ext uri="{BB962C8B-B14F-4D97-AF65-F5344CB8AC3E}">
        <p14:creationId xmlns:p14="http://schemas.microsoft.com/office/powerpoint/2010/main" val="4079605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En esta diapositiva se ofrece una breve introducción a la solicitud. Es importante que el instructor tenga en cuenta que puede ser necesario adaptarla a la legislación nacional. En particular, los delitos nacionales pertinentes y las facultades procesales deben insertarse antes del ejercicio de simulacro de audiencia.</a:t>
            </a:r>
          </a:p>
          <a:p>
            <a:endParaRPr lang="es-ES" baseline="0" dirty="0"/>
          </a:p>
          <a:p>
            <a:r>
              <a:rPr lang="es-ES"/>
              <a:t>La solicitud está destinada a ser la base del ejercicio de la audiencia. Es lo que argumentará el solicitante; y lo que escuchará la autoridad competente. Por ello, será útil que los participantes lean la solicitud con el formador.</a:t>
            </a:r>
            <a:endParaRPr lang="es-E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10</a:t>
            </a:fld>
            <a:endParaRPr lang="es-ES" altLang="en-US">
              <a:latin typeface="Calibri" panose="020F0502020204030204" pitchFamily="34" charset="0"/>
            </a:endParaRPr>
          </a:p>
        </p:txBody>
      </p:sp>
    </p:spTree>
    <p:extLst>
      <p:ext uri="{BB962C8B-B14F-4D97-AF65-F5344CB8AC3E}">
        <p14:creationId xmlns:p14="http://schemas.microsoft.com/office/powerpoint/2010/main" val="621452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En estas diapositivas se enumeran los epígrafes de las áreas cubiertas por la solicitud. No es necesario ir repasando el contenido de cada epígrafe con los participantes, ya que se espera que tengan cierta familiaridad con el contenido de la solicitud en esta penúltima etapa del curso de formación judicial avanzada. El formador debe estar preparado para responder a cualquier pregunta que los participantes puedan tener en relación con la solicitud. </a:t>
            </a:r>
            <a:r>
              <a:rPr lang="en-US"/>
              <a:t>	</a:t>
            </a:r>
            <a:r>
              <a:rPr lang="es-ES"/>
              <a:t> </a:t>
            </a:r>
            <a:r>
              <a:rPr lang="en-US"/>
              <a:t>	</a:t>
            </a:r>
            <a:endParaRPr lang="es-E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11</a:t>
            </a:fld>
            <a:endParaRPr lang="es-ES" altLang="en-US">
              <a:latin typeface="Calibri" panose="020F0502020204030204" pitchFamily="34" charset="0"/>
            </a:endParaRPr>
          </a:p>
        </p:txBody>
      </p:sp>
    </p:spTree>
    <p:extLst>
      <p:ext uri="{BB962C8B-B14F-4D97-AF65-F5344CB8AC3E}">
        <p14:creationId xmlns:p14="http://schemas.microsoft.com/office/powerpoint/2010/main" val="393185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
              <a:t>En estas diapositivas se enumeran los epígrafes de las áreas cubiertas por la solicitud. No es necesario ir repasando el contenido de cada epígrafe con los participantes, ya que se espera que tengan cierta familiaridad con el contenido de la solicitud en esta penúltima etapa del curso de formación judicial avanzada. El formador debe estar preparado para responder a cualquier pregunta que los participantes puedan tener en relación con la solicitud. </a:t>
            </a:r>
            <a:r>
              <a:rPr lang="en-US"/>
              <a:t>	</a:t>
            </a:r>
            <a:endParaRPr lang="es-ES" dirty="0"/>
          </a:p>
          <a:p>
            <a:endParaRPr lang="es-ES" dirty="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12</a:t>
            </a:fld>
            <a:endParaRPr lang="es-ES" altLang="en-US">
              <a:latin typeface="Calibri" panose="020F0502020204030204" pitchFamily="34" charset="0"/>
            </a:endParaRPr>
          </a:p>
        </p:txBody>
      </p:sp>
    </p:spTree>
    <p:extLst>
      <p:ext uri="{BB962C8B-B14F-4D97-AF65-F5344CB8AC3E}">
        <p14:creationId xmlns:p14="http://schemas.microsoft.com/office/powerpoint/2010/main" val="153425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Esta parte se refiere al rol del formador. Se subdivide en tres áreas:</a:t>
            </a:r>
          </a:p>
          <a:p>
            <a:pPr marL="228600" indent="-228600">
              <a:buAutoNum type="arabicPeriod"/>
            </a:pPr>
            <a:r>
              <a:rPr lang="es-ES"/>
              <a:t>Rol del formador antes del ejercicio</a:t>
            </a:r>
          </a:p>
          <a:p>
            <a:pPr marL="228600" indent="-228600">
              <a:buAutoNum type="arabicPeriod"/>
            </a:pPr>
            <a:r>
              <a:rPr lang="es-ES"/>
              <a:t>Rol del formador durante del ejercicio</a:t>
            </a:r>
          </a:p>
          <a:p>
            <a:pPr marL="228600" indent="-228600">
              <a:buAutoNum type="arabicPeriod"/>
            </a:pPr>
            <a:r>
              <a:rPr lang="es-ES"/>
              <a:t>Rol del formador después del ejercicio</a:t>
            </a:r>
            <a:endParaRPr lang="es-ES" altLang="en-US" dirty="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13</a:t>
            </a:fld>
            <a:endParaRPr lang="es-ES" altLang="en-US"/>
          </a:p>
        </p:txBody>
      </p:sp>
    </p:spTree>
    <p:extLst>
      <p:ext uri="{BB962C8B-B14F-4D97-AF65-F5344CB8AC3E}">
        <p14:creationId xmlns:p14="http://schemas.microsoft.com/office/powerpoint/2010/main" val="1563057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En esta diapositiva se enumeran las responsabilidades del formador antes del ejercicio de simulacro de audiencia:</a:t>
            </a:r>
          </a:p>
          <a:p>
            <a:pPr marL="228600" indent="-228600">
              <a:buAutoNum type="arabicPeriod"/>
            </a:pPr>
            <a:r>
              <a:rPr lang="es-ES"/>
              <a:t>Explicar el propósito del ejercicio de la audiencia: El formador deberá explicar que el ejercicio de simulacro de audiencia tiene por objeto proporcionar a los participantes las habilidades prácticas para dirigir una audiencia. En particular, está diseñado para proporcionar a los participantes la oportunidad de aplicar de forma práctica los conocimientos que han adquirido como resultado de los cursos de formación judicial introductoria y avanzada, con el beneficio de recibir comentarios. También debe aclararse el rol de cada subgrupo.</a:t>
            </a:r>
          </a:p>
          <a:p>
            <a:pPr marL="228600" indent="-228600">
              <a:buAutoNum type="arabicPeriod"/>
            </a:pPr>
            <a:r>
              <a:rPr lang="es-ES"/>
              <a:t>Explicar lo que se espera durante la tarea y el proceso del ejercicio de simulacro de audiencia: El formador debe explicar a los participantes sus funciones durante el ejercicio de simulacro de audiencia, así como el proceso por el que se va a realizar (es decir, estudiar la solicitud, presentar la solicitud, formular/responder preguntas, autorizaciones seguidas de inversión de roles y repetición del proceso)</a:t>
            </a:r>
          </a:p>
          <a:p>
            <a:pPr marL="228600" indent="-228600">
              <a:buAutoNum type="arabicPeriod"/>
            </a:pPr>
            <a:r>
              <a:rPr lang="es-ES"/>
              <a:t>Establecer un calendario realista para la audiencia: Esto es importante, ya que los participantes tendrán que saber de cuánto tiempo dispone cada uno para argumentar la solicitud y preparar/leer la orden. Esto puede variar en función del tamaño de los grupos.</a:t>
            </a:r>
          </a:p>
          <a:p>
            <a:pPr marL="228600" indent="-228600">
              <a:buAutoNum type="arabicPeriod"/>
            </a:pPr>
            <a:r>
              <a:rPr lang="es-ES"/>
              <a:t>Los participantes deberán conocer brevemente la solicitud de acuerdo con la segunda parte de este módulo.</a:t>
            </a:r>
          </a:p>
          <a:p>
            <a:pPr marL="228600" indent="-228600">
              <a:buAutoNum type="arabicPeriod"/>
            </a:pPr>
            <a:endParaRPr lang="es-ES" altLang="en-US" baseline="0" dirty="0"/>
          </a:p>
          <a:p>
            <a:pPr marL="228600" indent="-228600">
              <a:buAutoNum type="arabicPeriod"/>
            </a:pPr>
            <a:endParaRPr lang="es-E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14</a:t>
            </a:fld>
            <a:endParaRPr lang="es-ES" altLang="en-US"/>
          </a:p>
        </p:txBody>
      </p:sp>
    </p:spTree>
    <p:extLst>
      <p:ext uri="{BB962C8B-B14F-4D97-AF65-F5344CB8AC3E}">
        <p14:creationId xmlns:p14="http://schemas.microsoft.com/office/powerpoint/2010/main" val="3666378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En esta diapositiva se explica el rol del formador durante el ejercicio de simulacro de audiencia. </a:t>
            </a:r>
          </a:p>
          <a:p>
            <a:pPr marL="228600" indent="-228600">
              <a:buAutoNum type="arabicPeriod"/>
            </a:pPr>
            <a:r>
              <a:rPr lang="es-ES"/>
              <a:t>Asegurarse de que todos los alumnos se involucren y participen activamente en el ejercicio: Esto es importante. Puede darse el caso de que un individuo o un par de individuos en particular estén llevando a cabo el ejercicio de simulacro de audiencia por su cuenta sin la participación de los demás miembros del grupo. Aunque es posible que ciertos individuos de un grupo tomen la iniciativa, los demás deben seguir participando en el ejercicio de simulacro de audiencia.</a:t>
            </a:r>
          </a:p>
          <a:p>
            <a:pPr marL="228600" indent="-228600">
              <a:buAutoNum type="arabicPeriod"/>
            </a:pPr>
            <a:r>
              <a:rPr lang="es-ES"/>
              <a:t>Evitar intervenciones innecesarias y proporcionar orientación solo cuando sea necesario: El formador no debe apropiarse del ejercicio de simulacro de audiencia. Brinde a los participantes la oportunidad de demostrar sus conocimientos. El formador tendrá la oportunidad de dar su opinión una vez finalizado el ejercicio de simulacro de audiencia. El formador debe entender que solo debe intervenir durante el ejercicio de simulacro de audiencia cuando sea necesario</a:t>
            </a:r>
          </a:p>
          <a:p>
            <a:pPr marL="228600" indent="-228600">
              <a:buAutoNum type="arabicPeriod"/>
            </a:pPr>
            <a:r>
              <a:rPr lang="es-ES"/>
              <a:t>Observar a los diferentes grupos cómo llevan a cabo la audiencia y tomar notas: El rol principal del formador durante el ejercicio es observar cuidadosamente el desempeño de los participantes y tomar notas, identificando cualquier posible área que deba mejorarse y que podría ser objeto del proceso de revisión en forma de "titular".</a:t>
            </a:r>
          </a:p>
          <a:p>
            <a:pPr marL="228600" indent="-228600">
              <a:buAutoNum type="arabicPeriod"/>
            </a:pPr>
            <a:endParaRPr lang="es-E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15</a:t>
            </a:fld>
            <a:endParaRPr lang="es-ES" altLang="en-US"/>
          </a:p>
        </p:txBody>
      </p:sp>
    </p:spTree>
    <p:extLst>
      <p:ext uri="{BB962C8B-B14F-4D97-AF65-F5344CB8AC3E}">
        <p14:creationId xmlns:p14="http://schemas.microsoft.com/office/powerpoint/2010/main" val="245332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En esta diapositiva se examina el rol del formador una vez que se ha finalizado el ejercicio. El contenido de esta diapositiva se trata con más detalle en la sesión relativa a los comentarios sobre el ejercicio de simulacro de audiencia.</a:t>
            </a:r>
            <a:endParaRPr lang="es-ES" altLang="en-US" dirty="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16</a:t>
            </a:fld>
            <a:endParaRPr lang="es-ES" altLang="en-US"/>
          </a:p>
        </p:txBody>
      </p:sp>
    </p:spTree>
    <p:extLst>
      <p:ext uri="{BB962C8B-B14F-4D97-AF65-F5344CB8AC3E}">
        <p14:creationId xmlns:p14="http://schemas.microsoft.com/office/powerpoint/2010/main" val="3677064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El formador debe dar a los participantes la oportunidad de formular cualquier pregunta que puedan tener.</a:t>
            </a:r>
          </a:p>
          <a:p>
            <a:endParaRPr lang="es-ES" altLang="en-US" b="1" dirty="0"/>
          </a:p>
          <a:p>
            <a:r>
              <a:rPr lang="es-ES" altLang="en-US" b="1" dirty="0"/>
              <a:t>Comprobación de conocimientos</a:t>
            </a:r>
            <a:endParaRPr lang="es-ES" altLang="en-US" dirty="0"/>
          </a:p>
          <a:p>
            <a:r>
              <a:rPr lang="es-ES"/>
              <a:t>El formador debe comprobar los conocimientos formulando las preguntas pertinentes sobre cada uno de los aspectos de la sesión.</a:t>
            </a:r>
            <a:endParaRPr lang="es-ES" altLang="sr-Latn-RS" dirty="0"/>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970363A0-30D9-489B-A618-4A37A120DD91}" type="slidenum">
              <a:rPr lang="en-GB" altLang="sr-Latn-RS"/>
              <a:pPr algn="r" eaLnBrk="1" hangingPunct="1">
                <a:spcBef>
                  <a:spcPct val="0"/>
                </a:spcBef>
              </a:pPr>
              <a:t>17</a:t>
            </a:fld>
            <a:endParaRPr lang="es-ES" altLang="sr-Latn-RS"/>
          </a:p>
        </p:txBody>
      </p:sp>
    </p:spTree>
    <p:extLst>
      <p:ext uri="{BB962C8B-B14F-4D97-AF65-F5344CB8AC3E}">
        <p14:creationId xmlns:p14="http://schemas.microsoft.com/office/powerpoint/2010/main" val="610972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Programa</a:t>
            </a:r>
            <a:endParaRPr lang="es-ES" altLang="en-US" dirty="0"/>
          </a:p>
          <a:p>
            <a:r>
              <a:rPr lang="es-ES"/>
              <a:t>Esta sesión consta de tres partes:  </a:t>
            </a:r>
            <a:endParaRPr lang="es-ES" altLang="en-US" dirty="0"/>
          </a:p>
          <a:p>
            <a:endParaRPr lang="es-ES" altLang="en-US" dirty="0"/>
          </a:p>
          <a:p>
            <a:r>
              <a:rPr lang="es-ES"/>
              <a:t>La primera parte se refiere a la realización del simulacro de audiencia. Se explica a los formadores el proceso del simulacro de audiencia. Incluye instrucciones sobre la creación de grupos y subgrupos, y explica cómo se llevará a cabo el ejercicio.  </a:t>
            </a:r>
          </a:p>
          <a:p>
            <a:endParaRPr lang="es-ES" altLang="en-US" baseline="0" dirty="0"/>
          </a:p>
          <a:p>
            <a:r>
              <a:rPr lang="es-ES"/>
              <a:t>La segunda parte ofrece una breve introducción a la solicitud. En esta fase del curso, se espera que los participantes tengan un conocimiento de las solicitudes correspondientes a medidas de investigación, así como del proceso de audiencia.  Así, esta parte cubre brevemente la solicitud elaborada previamente que formará la base del ejercicio de simulacro de audiencia.</a:t>
            </a:r>
          </a:p>
          <a:p>
            <a:endParaRPr lang="es-ES" altLang="en-US" baseline="0" dirty="0"/>
          </a:p>
          <a:p>
            <a:r>
              <a:rPr lang="es-ES"/>
              <a:t>La tercera parte se refiere al rol del formador. Se divide en tres subpartes, a saber, el rol del formador antes, durante y después del ejercicio de simulacro de audiencia.  </a:t>
            </a:r>
            <a:endParaRPr lang="es-ES" altLang="en-US" dirty="0"/>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6B86E37-32BE-4D52-A9D4-CE774F90A8B4}" type="slidenum">
              <a:rPr lang="en-US" altLang="en-US" smtClean="0"/>
              <a:pPr>
                <a:spcBef>
                  <a:spcPct val="0"/>
                </a:spcBef>
              </a:pPr>
              <a:t>2</a:t>
            </a:fld>
            <a:endParaRPr lang="es-ES" altLang="en-US"/>
          </a:p>
        </p:txBody>
      </p:sp>
    </p:spTree>
    <p:extLst>
      <p:ext uri="{BB962C8B-B14F-4D97-AF65-F5344CB8AC3E}">
        <p14:creationId xmlns:p14="http://schemas.microsoft.com/office/powerpoint/2010/main" val="126873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Esta diapositiva resume los objetivos de la sesión.</a:t>
            </a:r>
          </a:p>
          <a:p>
            <a:endParaRPr lang="es-ES" altLang="en-US"/>
          </a:p>
          <a:p>
            <a:r>
              <a:rPr lang="es-ES"/>
              <a:t>El formador debe explicar claramente a los participantes los objetivos de esta sesión.</a:t>
            </a:r>
            <a:endParaRPr lang="es-ES" altLang="en-US"/>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26D5AEE-F044-406A-9E14-B17F8DA0DE74}" type="slidenum">
              <a:rPr lang="en-US" altLang="en-US" smtClean="0"/>
              <a:pPr>
                <a:spcBef>
                  <a:spcPct val="0"/>
                </a:spcBef>
              </a:pPr>
              <a:t>3</a:t>
            </a:fld>
            <a:endParaRPr lang="es-ES" altLang="en-US"/>
          </a:p>
        </p:txBody>
      </p:sp>
    </p:spTree>
    <p:extLst>
      <p:ext uri="{BB962C8B-B14F-4D97-AF65-F5344CB8AC3E}">
        <p14:creationId xmlns:p14="http://schemas.microsoft.com/office/powerpoint/2010/main" val="349128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Esta parte se refiere a la realización del simulacro de audiencia. Se explica a los formadores el proceso del simulacro de audiencia. Incluye instrucciones sobre la creación de grupos y subgrupos, y explica cómo se llevará a cabo el ejercicio. </a:t>
            </a:r>
            <a:endParaRPr lang="es-ES" altLang="en-US" dirty="0"/>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E87833B-FC03-4C60-9390-224530BF2B72}" type="slidenum">
              <a:rPr lang="en-US" altLang="en-US" smtClean="0"/>
              <a:pPr>
                <a:spcBef>
                  <a:spcPct val="0"/>
                </a:spcBef>
              </a:pPr>
              <a:t>4</a:t>
            </a:fld>
            <a:endParaRPr lang="es-ES" altLang="en-US"/>
          </a:p>
        </p:txBody>
      </p:sp>
    </p:spTree>
    <p:extLst>
      <p:ext uri="{BB962C8B-B14F-4D97-AF65-F5344CB8AC3E}">
        <p14:creationId xmlns:p14="http://schemas.microsoft.com/office/powerpoint/2010/main" val="383081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r>
              <a:rPr lang="es-ES"/>
              <a:t>Esta diapositiva incluye un diagrama de flujo que explica el proceso del ejercicio de la audiencia. </a:t>
            </a:r>
          </a:p>
          <a:p>
            <a:endParaRPr lang="es-ES" altLang="en-US" baseline="0" dirty="0"/>
          </a:p>
          <a:p>
            <a:r>
              <a:rPr lang="es-ES"/>
              <a:t>1. Divida a los alumnos en grupos de cuatro.  Esto puede hacerse en una fecha anterior. Se pueden formar grupos más grandes en caso de que haya un gran número de participantes.</a:t>
            </a:r>
          </a:p>
          <a:p>
            <a:r>
              <a:rPr lang="es-ES"/>
              <a:t>2. Cada grupo debe dividirse en dos subgrupos iguales.  Si un grupo tiene cuatro participantes, cada subgrupo deberá tener dos participantes.</a:t>
            </a:r>
          </a:p>
          <a:p>
            <a:r>
              <a:rPr lang="es-ES"/>
              <a:t>3. El primer subgrupo se denominará Solicitante, mientras que el segundo subgrupo será la Autoridad Competente.</a:t>
            </a:r>
          </a:p>
          <a:p>
            <a:r>
              <a:rPr lang="es-ES"/>
              <a:t>4. Los solicitantes recibirán una solicitud previamente redactada. El formador podrá guiar a los participantes a través del contenido de la solicitud.    </a:t>
            </a:r>
          </a:p>
          <a:p>
            <a:r>
              <a:rPr lang="es-ES"/>
              <a:t>5. Los participantes deberán disponer de tiempo para llevar a cabo la audiencia. El subgrupo 1 deberá presentar primero la solicitud, tras lo cual el subgrupo 2 formulará las preguntas que considere necesarias antes de otorgar una autorización verbal detallada.  </a:t>
            </a:r>
          </a:p>
          <a:p>
            <a:pPr marL="228600" indent="-228600">
              <a:buAutoNum type="arabicPeriod" startAt="6"/>
            </a:pPr>
            <a:r>
              <a:rPr lang="es-ES"/>
              <a:t>A continuación, se pedirá a los subgrupos que cambien de rol, tras lo cual se repetirá el proceso de audiencia y autorización.  Esto asegurará que ambos subgrupos tengan la oportunidad de actuar como el solicitante y como la autoridad competente.</a:t>
            </a:r>
          </a:p>
          <a:p>
            <a:pPr marL="228600" indent="-228600">
              <a:buAutoNum type="arabicPeriod" startAt="6"/>
            </a:pPr>
            <a:endParaRPr lang="es-ES" altLang="en-US" dirty="0"/>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0930E1-0A1C-40BE-9B7F-086981A6A80F}" type="slidenum">
              <a:rPr lang="en-US" altLang="en-US" smtClean="0"/>
              <a:pPr>
                <a:spcBef>
                  <a:spcPct val="0"/>
                </a:spcBef>
              </a:pPr>
              <a:t>5</a:t>
            </a:fld>
            <a:endParaRPr lang="es-ES" altLang="en-US"/>
          </a:p>
        </p:txBody>
      </p:sp>
    </p:spTree>
    <p:extLst>
      <p:ext uri="{BB962C8B-B14F-4D97-AF65-F5344CB8AC3E}">
        <p14:creationId xmlns:p14="http://schemas.microsoft.com/office/powerpoint/2010/main" val="337679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
              <a:t>En esta diapositiva se explica cómo debe dividir los grupos a efectos del ejercicio de simulacro de audiencia. Es posible que los grupos se dividan antes de esta fase, posiblemente incluso antes de la formación, cuando se finalice la lista de participantes.  </a:t>
            </a:r>
            <a:endParaRPr lang="es-ES" altLang="en-US" dirty="0"/>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72FC36A-CC71-43AB-AEA2-6DB8E87D44EB}" type="slidenum">
              <a:rPr lang="en-US" altLang="en-US" smtClean="0"/>
              <a:pPr>
                <a:spcBef>
                  <a:spcPct val="0"/>
                </a:spcBef>
              </a:pPr>
              <a:t>6</a:t>
            </a:fld>
            <a:endParaRPr lang="es-ES" altLang="en-US"/>
          </a:p>
        </p:txBody>
      </p:sp>
    </p:spTree>
    <p:extLst>
      <p:ext uri="{BB962C8B-B14F-4D97-AF65-F5344CB8AC3E}">
        <p14:creationId xmlns:p14="http://schemas.microsoft.com/office/powerpoint/2010/main" val="328481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
              <a:t>Estas diapositivas ofrecen una breve explicación del proceso del ejercicio de la audiencia y explican el proceso por el cual se proporcionará primero a los participantes una solicitud elaborada previamente sobre la que se llevará a cabo una audiencia. Tras la audiencia, el subgrupo que actúe como autoridad competente deberá emitir una orden verbal detallada. Los grupos deberán cambiar de rol y repetir el ejercicio.</a:t>
            </a:r>
            <a:endParaRPr lang="es-ES" altLang="en-US" dirty="0"/>
          </a:p>
          <a:p>
            <a:endParaRPr lang="es-ES" altLang="en-US" dirty="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7AAAF16-A55B-4302-90AB-59A12B60CE64}" type="slidenum">
              <a:rPr lang="en-US" altLang="en-US" smtClean="0"/>
              <a:pPr>
                <a:spcBef>
                  <a:spcPct val="0"/>
                </a:spcBef>
              </a:pPr>
              <a:t>7</a:t>
            </a:fld>
            <a:endParaRPr lang="es-ES" altLang="en-US"/>
          </a:p>
        </p:txBody>
      </p:sp>
    </p:spTree>
    <p:extLst>
      <p:ext uri="{BB962C8B-B14F-4D97-AF65-F5344CB8AC3E}">
        <p14:creationId xmlns:p14="http://schemas.microsoft.com/office/powerpoint/2010/main" val="392144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
              <a:t>Estas diapositivas ofrecen una breve explicación del proceso del ejercicio de la audiencia y explican el proceso por el cual se proporcionará primero a los participantes una solicitud elaborada previamente sobre la que se llevará a cabo una audiencia. Tras la audiencia, el subgrupo que actúe como autoridad competente deberá emitir una orden verbal detallada. Los grupos deberán cambiar de rol y repetir el ejercicio.</a:t>
            </a:r>
            <a:endParaRPr lang="es-ES" altLang="en-US" dirty="0"/>
          </a:p>
          <a:p>
            <a:endParaRPr lang="es-ES" altLang="en-US" dirty="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3D6480-8C08-4A7E-ABF1-7C76D08C4D18}" type="slidenum">
              <a:rPr lang="en-US" altLang="en-US" smtClean="0"/>
              <a:pPr>
                <a:spcBef>
                  <a:spcPct val="0"/>
                </a:spcBef>
              </a:pPr>
              <a:t>8</a:t>
            </a:fld>
            <a:endParaRPr lang="es-ES" altLang="en-US"/>
          </a:p>
        </p:txBody>
      </p:sp>
    </p:spTree>
    <p:extLst>
      <p:ext uri="{BB962C8B-B14F-4D97-AF65-F5344CB8AC3E}">
        <p14:creationId xmlns:p14="http://schemas.microsoft.com/office/powerpoint/2010/main" val="8790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s-ES"/>
              <a:t>En esta parte se ofrece una breve introducción a la solicitud. En esta fase del curso, se espera que los participantes tengan un conocimiento de las solicitudes correspondientes a medidas de investigación, así como del proceso de audiencia. Así, esta parte cubre brevemente la solicitud elaborada previamente que formará la base del ejercicio de simulacro de audiencia.</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9</a:t>
            </a:fld>
            <a:endParaRPr lang="es-ES" altLang="en-US"/>
          </a:p>
        </p:txBody>
      </p:sp>
    </p:spTree>
    <p:extLst>
      <p:ext uri="{BB962C8B-B14F-4D97-AF65-F5344CB8AC3E}">
        <p14:creationId xmlns:p14="http://schemas.microsoft.com/office/powerpoint/2010/main" val="412420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97C334-D38F-496D-86A9-E09D50A1B94B}" type="datetime1">
              <a:rPr lang="en-US"/>
              <a:pPr>
                <a:defRPr/>
              </a:pPr>
              <a:t>5/3/2022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4135BC-7DA8-4464-9F7C-B9F7306583ED}" type="slidenum">
              <a:rPr lang="en-US" altLang="en-US"/>
              <a:pPr>
                <a:defRPr/>
              </a:pPr>
              <a:t>‹#›</a:t>
            </a:fld>
            <a:endParaRPr lang="en-US" altLang="en-US" dirty="0"/>
          </a:p>
        </p:txBody>
      </p:sp>
    </p:spTree>
    <p:extLst>
      <p:ext uri="{BB962C8B-B14F-4D97-AF65-F5344CB8AC3E}">
        <p14:creationId xmlns:p14="http://schemas.microsoft.com/office/powerpoint/2010/main" val="71770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AD78C2C3-05A5-40C2-8727-9DEF38A9A62C}" type="datetime1">
              <a:rPr lang="en-US"/>
              <a:pPr>
                <a:defRPr/>
              </a:pPr>
              <a:t>5/3/2022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F80F02-3743-4704-850C-A527194DA961}" type="slidenum">
              <a:rPr lang="en-US" altLang="en-US"/>
              <a:pPr>
                <a:defRPr/>
              </a:pPr>
              <a:t>‹#›</a:t>
            </a:fld>
            <a:endParaRPr lang="en-US" altLang="en-US" dirty="0"/>
          </a:p>
        </p:txBody>
      </p:sp>
    </p:spTree>
    <p:extLst>
      <p:ext uri="{BB962C8B-B14F-4D97-AF65-F5344CB8AC3E}">
        <p14:creationId xmlns:p14="http://schemas.microsoft.com/office/powerpoint/2010/main" val="341683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ED6F2E8F-E8A8-49AC-8EE1-A8F2E11532BD}" type="datetime1">
              <a:rPr lang="en-US"/>
              <a:pPr>
                <a:defRPr/>
              </a:pPr>
              <a:t>5/3/2022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502443-61E4-435C-94B0-75E936488EE9}" type="slidenum">
              <a:rPr lang="en-US" altLang="en-US"/>
              <a:pPr>
                <a:defRPr/>
              </a:pPr>
              <a:t>‹#›</a:t>
            </a:fld>
            <a:endParaRPr lang="en-US" altLang="en-US" dirty="0"/>
          </a:p>
        </p:txBody>
      </p:sp>
    </p:spTree>
    <p:extLst>
      <p:ext uri="{BB962C8B-B14F-4D97-AF65-F5344CB8AC3E}">
        <p14:creationId xmlns:p14="http://schemas.microsoft.com/office/powerpoint/2010/main" val="224812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3B6F4A6E-1FC3-4895-8676-05BDF2A84B37}" type="datetime1">
              <a:rPr lang="en-US"/>
              <a:pPr>
                <a:defRPr/>
              </a:pPr>
              <a:t>5/3/2022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0542A7-714E-4714-BB83-3AE07D89CAD3}" type="slidenum">
              <a:rPr lang="en-US" altLang="en-US"/>
              <a:pPr>
                <a:defRPr/>
              </a:pPr>
              <a:t>‹#›</a:t>
            </a:fld>
            <a:endParaRPr lang="en-US" altLang="en-US" dirty="0"/>
          </a:p>
        </p:txBody>
      </p:sp>
    </p:spTree>
    <p:extLst>
      <p:ext uri="{BB962C8B-B14F-4D97-AF65-F5344CB8AC3E}">
        <p14:creationId xmlns:p14="http://schemas.microsoft.com/office/powerpoint/2010/main" val="722742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92AAF70E-245F-4BEC-B364-7B56C96FB592}" type="datetime1">
              <a:rPr lang="en-US"/>
              <a:pPr>
                <a:defRPr/>
              </a:pPr>
              <a:t>5/3/2022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2ADB30-7810-4BF3-916D-4B0B424B1C9B}" type="slidenum">
              <a:rPr lang="en-US" altLang="en-US"/>
              <a:pPr>
                <a:defRPr/>
              </a:pPr>
              <a:t>‹#›</a:t>
            </a:fld>
            <a:endParaRPr lang="en-US" altLang="en-US" dirty="0"/>
          </a:p>
        </p:txBody>
      </p:sp>
    </p:spTree>
    <p:extLst>
      <p:ext uri="{BB962C8B-B14F-4D97-AF65-F5344CB8AC3E}">
        <p14:creationId xmlns:p14="http://schemas.microsoft.com/office/powerpoint/2010/main" val="166210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E0B84813-BEE2-4EA3-9A5C-31CDEBE59CEF}" type="datetime1">
              <a:rPr lang="en-US"/>
              <a:pPr>
                <a:defRPr/>
              </a:pPr>
              <a:t>5/3/2022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B6F6E9-3BFE-4918-821E-DBC997DAAFAD}" type="slidenum">
              <a:rPr lang="en-US" altLang="en-US"/>
              <a:pPr>
                <a:defRPr/>
              </a:pPr>
              <a:t>‹#›</a:t>
            </a:fld>
            <a:endParaRPr lang="en-US" altLang="en-US" dirty="0"/>
          </a:p>
        </p:txBody>
      </p:sp>
    </p:spTree>
    <p:extLst>
      <p:ext uri="{BB962C8B-B14F-4D97-AF65-F5344CB8AC3E}">
        <p14:creationId xmlns:p14="http://schemas.microsoft.com/office/powerpoint/2010/main" val="88990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4873AF3B-5770-4237-9AA9-80CAD99A89E7}" type="datetime1">
              <a:rPr lang="en-US"/>
              <a:pPr>
                <a:defRPr/>
              </a:pPr>
              <a:t>5/3/2022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568B47-C957-43AD-BCF2-1C65F156753F}" type="slidenum">
              <a:rPr lang="en-US" altLang="en-US"/>
              <a:pPr>
                <a:defRPr/>
              </a:pPr>
              <a:t>‹#›</a:t>
            </a:fld>
            <a:endParaRPr lang="en-US" altLang="en-US" dirty="0"/>
          </a:p>
        </p:txBody>
      </p:sp>
    </p:spTree>
    <p:extLst>
      <p:ext uri="{BB962C8B-B14F-4D97-AF65-F5344CB8AC3E}">
        <p14:creationId xmlns:p14="http://schemas.microsoft.com/office/powerpoint/2010/main" val="263139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66E3FD-62D4-4868-AE99-B9E78FD7CAA4}" type="datetime1">
              <a:rPr lang="en-US"/>
              <a:pPr>
                <a:defRPr/>
              </a:pPr>
              <a:t>5/3/2022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3235AA3-13FF-4488-9B52-609AA75BBA17}" type="slidenum">
              <a:rPr lang="en-US" altLang="en-US"/>
              <a:pPr>
                <a:defRPr/>
              </a:pPr>
              <a:t>‹#›</a:t>
            </a:fld>
            <a:endParaRPr lang="en-US" altLang="en-US" dirty="0"/>
          </a:p>
        </p:txBody>
      </p:sp>
    </p:spTree>
    <p:extLst>
      <p:ext uri="{BB962C8B-B14F-4D97-AF65-F5344CB8AC3E}">
        <p14:creationId xmlns:p14="http://schemas.microsoft.com/office/powerpoint/2010/main" val="329480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7271FB-069D-4394-9A2C-295D3FFDBA66}" type="datetime1">
              <a:rPr lang="en-US"/>
              <a:pPr>
                <a:defRPr/>
              </a:pPr>
              <a:t>5/3/2022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456937-F6CA-49A1-A684-5DBD90A10472}" type="slidenum">
              <a:rPr lang="en-US" altLang="en-US"/>
              <a:pPr>
                <a:defRPr/>
              </a:pPr>
              <a:t>‹#›</a:t>
            </a:fld>
            <a:endParaRPr lang="en-US" altLang="en-US" dirty="0"/>
          </a:p>
        </p:txBody>
      </p:sp>
    </p:spTree>
    <p:extLst>
      <p:ext uri="{BB962C8B-B14F-4D97-AF65-F5344CB8AC3E}">
        <p14:creationId xmlns:p14="http://schemas.microsoft.com/office/powerpoint/2010/main" val="3077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157341D4-47E9-485A-A547-F8BD6AB0887B}" type="datetime1">
              <a:rPr lang="en-US"/>
              <a:pPr>
                <a:defRPr/>
              </a:pPr>
              <a:t>5/3/2022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6AA751-535E-4933-AECC-E7CA7908410A}" type="slidenum">
              <a:rPr lang="en-US" altLang="en-US"/>
              <a:pPr>
                <a:defRPr/>
              </a:pPr>
              <a:t>‹#›</a:t>
            </a:fld>
            <a:endParaRPr lang="en-US" altLang="en-US" dirty="0"/>
          </a:p>
        </p:txBody>
      </p:sp>
    </p:spTree>
    <p:extLst>
      <p:ext uri="{BB962C8B-B14F-4D97-AF65-F5344CB8AC3E}">
        <p14:creationId xmlns:p14="http://schemas.microsoft.com/office/powerpoint/2010/main" val="244352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2720D09-1938-4E47-86AD-098669CE64FA}" type="datetime1">
              <a:rPr lang="en-US"/>
              <a:pPr>
                <a:defRPr/>
              </a:pPr>
              <a:t>5/3/2022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5FD79E-591E-430F-B422-C102BCCE2B03}" type="slidenum">
              <a:rPr lang="en-US" altLang="en-US"/>
              <a:pPr>
                <a:defRPr/>
              </a:pPr>
              <a:t>‹#›</a:t>
            </a:fld>
            <a:endParaRPr lang="en-US" altLang="en-US" dirty="0"/>
          </a:p>
        </p:txBody>
      </p:sp>
    </p:spTree>
    <p:extLst>
      <p:ext uri="{BB962C8B-B14F-4D97-AF65-F5344CB8AC3E}">
        <p14:creationId xmlns:p14="http://schemas.microsoft.com/office/powerpoint/2010/main" val="20085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EC914866-6A76-4579-9883-716D6F8642C6}" type="datetime1">
              <a:rPr lang="en-US"/>
              <a:pPr>
                <a:defRPr/>
              </a:pPr>
              <a:t>5/3/2022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B7E0CBE9-0742-41E1-929A-0BB67E8A0A2A}"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s-ES" dirty="0"/>
              <a:t>Ejercicio de simulacro de audiencia</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 altLang="fr-FR" sz="1200">
                <a:solidFill>
                  <a:srgbClr val="898989"/>
                </a:solidFill>
              </a:rPr>
              <a:t>!</a:t>
            </a:r>
            <a:fld id="{DF6C6F4C-A9FB-4517-8E7F-68AD831A394A}" type="slidenum">
              <a:rPr lang="en-US" altLang="fr-FR" sz="1200" smtClean="0">
                <a:solidFill>
                  <a:srgbClr val="898989"/>
                </a:solidFill>
              </a:rPr>
              <a:pPr>
                <a:spcBef>
                  <a:spcPct val="0"/>
                </a:spcBef>
                <a:buFontTx/>
                <a:buNone/>
              </a:pPr>
              <a:t>1</a:t>
            </a:fld>
            <a:endParaRPr lang="es-E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10</a:t>
            </a:fld>
            <a:endParaRPr lang="es-ES" altLang="en-US" sz="1200">
              <a:solidFill>
                <a:srgbClr val="898989"/>
              </a:solidFill>
            </a:endParaRPr>
          </a:p>
        </p:txBody>
      </p:sp>
      <p:sp>
        <p:nvSpPr>
          <p:cNvPr id="20" name="Chevron 6"/>
          <p:cNvSpPr/>
          <p:nvPr/>
        </p:nvSpPr>
        <p:spPr bwMode="auto">
          <a:xfrm>
            <a:off x="1828801" y="227013"/>
            <a:ext cx="5486400"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s-ES" sz="4000" b="1" dirty="0">
                <a:solidFill>
                  <a:schemeClr val="tx1"/>
                </a:solidFill>
                <a:latin typeface="+mj-lt"/>
              </a:rPr>
              <a:t>La solicitud</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altLang="sr-Latn-RS" sz="3000" dirty="0"/>
              <a:t>El ejercicio de simulacro de audiencia se basa en una solicitud de registro y confiscación de datos informáticos</a:t>
            </a:r>
          </a:p>
          <a:p>
            <a:pPr algn="just" eaLnBrk="1" hangingPunct="1"/>
            <a:endParaRPr lang="es-ES" altLang="sr-Latn-RS" sz="3000" dirty="0"/>
          </a:p>
          <a:p>
            <a:pPr algn="just" eaLnBrk="1" hangingPunct="1"/>
            <a:r>
              <a:rPr lang="es-ES" altLang="sr-Latn-RS" sz="3000" dirty="0"/>
              <a:t>Se proporcionará a los dos subgrupos una solicitud previamente redactada  </a:t>
            </a:r>
          </a:p>
          <a:p>
            <a:pPr algn="just" eaLnBrk="1" hangingPunct="1"/>
            <a:endParaRPr lang="es-ES" altLang="sr-Latn-RS" sz="3000" dirty="0"/>
          </a:p>
          <a:p>
            <a:pPr algn="just" eaLnBrk="1" hangingPunct="1"/>
            <a:r>
              <a:rPr lang="es-ES" altLang="sr-Latn-RS" sz="3000" dirty="0"/>
              <a:t>La solicitud deberá ser adaptada según el derecho interno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11</a:t>
            </a:fld>
            <a:endParaRPr lang="es-E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s-ES" sz="4000" b="1" dirty="0">
                <a:solidFill>
                  <a:schemeClr val="tx1"/>
                </a:solidFill>
                <a:latin typeface="+mj-lt"/>
              </a:rPr>
              <a:t>Áreas abarcadas por la solicitud</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a:t>Datos del solicitante</a:t>
            </a:r>
          </a:p>
          <a:p>
            <a:pPr algn="just" eaLnBrk="1" hangingPunct="1"/>
            <a:r>
              <a:rPr lang="es-ES"/>
              <a:t>Descripción de los delitos</a:t>
            </a:r>
          </a:p>
          <a:p>
            <a:pPr algn="just" eaLnBrk="1" hangingPunct="1"/>
            <a:r>
              <a:rPr lang="es-ES"/>
              <a:t>Detalles de las solicitudes anteriores</a:t>
            </a:r>
          </a:p>
          <a:p>
            <a:pPr algn="just" eaLnBrk="1" hangingPunct="1"/>
            <a:r>
              <a:rPr lang="es-ES"/>
              <a:t>Etapa de la solicitud</a:t>
            </a:r>
          </a:p>
          <a:p>
            <a:pPr algn="just" eaLnBrk="1" hangingPunct="1"/>
            <a:r>
              <a:rPr lang="es-ES"/>
              <a:t>Confidencialidad</a:t>
            </a:r>
          </a:p>
          <a:p>
            <a:pPr algn="just" eaLnBrk="1" hangingPunct="1"/>
            <a:r>
              <a:rPr lang="es-ES"/>
              <a:t>Urgencia</a:t>
            </a:r>
          </a:p>
          <a:p>
            <a:pPr algn="just" eaLnBrk="1" hangingPunct="1"/>
            <a:r>
              <a:rPr lang="es-ES"/>
              <a:t>Exposición de los hechos</a:t>
            </a:r>
          </a:p>
          <a:p>
            <a:pPr algn="just" eaLnBrk="1" hangingPunct="1"/>
            <a:r>
              <a:rPr lang="es-ES"/>
              <a:t>Descripción del estado de la investigación</a:t>
            </a:r>
          </a:p>
        </p:txBody>
      </p:sp>
    </p:spTree>
    <p:extLst>
      <p:ext uri="{BB962C8B-B14F-4D97-AF65-F5344CB8AC3E}">
        <p14:creationId xmlns:p14="http://schemas.microsoft.com/office/powerpoint/2010/main" val="2154841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12</a:t>
            </a:fld>
            <a:endParaRPr lang="es-ES" altLang="en-US" sz="120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s-ES" sz="4000" b="1" dirty="0">
                <a:solidFill>
                  <a:schemeClr val="tx1"/>
                </a:solidFill>
                <a:latin typeface="+mj-lt"/>
              </a:rPr>
              <a:t>Áreas abarcadas por la solicitud</a:t>
            </a: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a:t>Descripción de los datos informáticos/sistemas informáticos confiscados</a:t>
            </a:r>
          </a:p>
          <a:p>
            <a:pPr algn="just" eaLnBrk="1" hangingPunct="1"/>
            <a:r>
              <a:rPr lang="es-ES"/>
              <a:t>Motivos para obtener los datos informáticos especificados</a:t>
            </a:r>
          </a:p>
          <a:p>
            <a:pPr algn="just" eaLnBrk="1" hangingPunct="1"/>
            <a:r>
              <a:rPr lang="es-ES"/>
              <a:t>Alcance de la medida</a:t>
            </a:r>
          </a:p>
          <a:p>
            <a:pPr algn="just" eaLnBrk="1" hangingPunct="1"/>
            <a:r>
              <a:rPr lang="es-ES"/>
              <a:t>Ejecución de la medida</a:t>
            </a:r>
          </a:p>
          <a:p>
            <a:pPr algn="just" eaLnBrk="1" hangingPunct="1"/>
            <a:r>
              <a:rPr lang="es-ES"/>
              <a:t>Salvaguarda de los derechos de terceros</a:t>
            </a:r>
          </a:p>
          <a:p>
            <a:pPr algn="just" eaLnBrk="1" hangingPunct="1"/>
            <a:r>
              <a:rPr lang="es-ES"/>
              <a:t>Presentación de informes</a:t>
            </a:r>
          </a:p>
        </p:txBody>
      </p:sp>
    </p:spTree>
    <p:extLst>
      <p:ext uri="{BB962C8B-B14F-4D97-AF65-F5344CB8AC3E}">
        <p14:creationId xmlns:p14="http://schemas.microsoft.com/office/powerpoint/2010/main" val="1479682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s-ES" altLang="sr-Latn-RS" sz="4000" b="1" dirty="0"/>
              <a:t>Parte 3</a:t>
            </a:r>
            <a:br/>
            <a:r>
              <a:rPr lang="es-ES" altLang="sr-Latn-RS" sz="4000" b="1" dirty="0"/>
              <a:t>Rol del formador</a:t>
            </a:r>
            <a:endParaRPr lang="es-ES"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13</a:t>
            </a:fld>
            <a:endParaRPr lang="es-ES" altLang="fr-FR" sz="1200">
              <a:solidFill>
                <a:srgbClr val="898989"/>
              </a:solidFill>
            </a:endParaRPr>
          </a:p>
        </p:txBody>
      </p:sp>
    </p:spTree>
    <p:extLst>
      <p:ext uri="{BB962C8B-B14F-4D97-AF65-F5344CB8AC3E}">
        <p14:creationId xmlns:p14="http://schemas.microsoft.com/office/powerpoint/2010/main" val="663862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66092"/>
            <a:ext cx="7753350" cy="6082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sz="3000" dirty="0"/>
              <a:t>Explicar el propósito del ejercicio de la audiencia  </a:t>
            </a:r>
          </a:p>
          <a:p>
            <a:pPr algn="just" eaLnBrk="1" hangingPunct="1"/>
            <a:r>
              <a:rPr lang="es-ES" sz="3000" dirty="0"/>
              <a:t>Explicar lo que se espera durante la tarea y el proceso del ejercicio de simulacro de audiencia</a:t>
            </a:r>
          </a:p>
          <a:p>
            <a:pPr algn="just" eaLnBrk="1" hangingPunct="1"/>
            <a:r>
              <a:rPr lang="es-ES" sz="3000" dirty="0"/>
              <a:t>Establecer un calendario realista para la audiencia</a:t>
            </a:r>
          </a:p>
          <a:p>
            <a:pPr algn="just" eaLnBrk="1" hangingPunct="1"/>
            <a:r>
              <a:rPr lang="es-ES" sz="3000" dirty="0"/>
              <a:t>Presentar a los participantes la solicitud para obtener los datos informáticos que se ha descrito en la segunda parte</a:t>
            </a:r>
          </a:p>
          <a:p>
            <a:pPr algn="just" eaLnBrk="1" hangingPunct="1"/>
            <a:endParaRPr lang="es-ES"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 altLang="sr-Latn-RS" b="1" dirty="0"/>
              <a:t>Antes del ejercicio de simulacro de audiencia</a:t>
            </a:r>
          </a:p>
        </p:txBody>
      </p:sp>
    </p:spTree>
    <p:extLst>
      <p:ext uri="{BB962C8B-B14F-4D97-AF65-F5344CB8AC3E}">
        <p14:creationId xmlns:p14="http://schemas.microsoft.com/office/powerpoint/2010/main" val="37397255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sz="3000" dirty="0"/>
              <a:t>Asegurarse de que todos los alumnos se involucren y participen activamente en el ejercicio  </a:t>
            </a:r>
          </a:p>
          <a:p>
            <a:pPr algn="just" eaLnBrk="1" hangingPunct="1"/>
            <a:r>
              <a:rPr lang="es-ES" sz="3000" dirty="0"/>
              <a:t>Evitar intervenciones innecesarias  </a:t>
            </a:r>
          </a:p>
          <a:p>
            <a:pPr algn="just" eaLnBrk="1" hangingPunct="1"/>
            <a:r>
              <a:rPr lang="es-ES" sz="3000" dirty="0"/>
              <a:t>Proporcionar orientación a los participantes solo cuando sea necesario</a:t>
            </a:r>
          </a:p>
          <a:p>
            <a:pPr algn="just" eaLnBrk="1" hangingPunct="1"/>
            <a:r>
              <a:rPr lang="es-ES" sz="3000" dirty="0"/>
              <a:t>Observar a los diferentes grupos cómo llevan a cabo la audiencia y toman notas </a:t>
            </a:r>
          </a:p>
          <a:p>
            <a:pPr algn="just" eaLnBrk="1" hangingPunct="1"/>
            <a:r>
              <a:rPr lang="es-ES" sz="3000" dirty="0"/>
              <a:t>Identificar los posibles titulares (áreas que serán objeto del proceso de revisión)</a:t>
            </a:r>
          </a:p>
          <a:p>
            <a:pPr algn="just" eaLnBrk="1" hangingPunct="1"/>
            <a:endParaRPr lang="es-ES" altLang="sr-Latn-RS" dirty="0"/>
          </a:p>
          <a:p>
            <a:pPr algn="just" eaLnBrk="1" hangingPunct="1"/>
            <a:endParaRPr lang="es-ES" altLang="sr-Latn-RS" dirty="0"/>
          </a:p>
          <a:p>
            <a:pPr algn="just" eaLnBrk="1" hangingPunct="1"/>
            <a:endParaRPr lang="es-ES"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 altLang="sr-Latn-RS" b="1" dirty="0"/>
              <a:t>Durante el ejercicio de simulacro de audiencia</a:t>
            </a:r>
          </a:p>
        </p:txBody>
      </p:sp>
    </p:spTree>
    <p:extLst>
      <p:ext uri="{BB962C8B-B14F-4D97-AF65-F5344CB8AC3E}">
        <p14:creationId xmlns:p14="http://schemas.microsoft.com/office/powerpoint/2010/main" val="18609134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073244"/>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sz="3000" dirty="0"/>
              <a:t>El formador debe proporcionar comentarios detallados a los participantes  </a:t>
            </a:r>
          </a:p>
          <a:p>
            <a:pPr algn="just" eaLnBrk="1" hangingPunct="1"/>
            <a:r>
              <a:rPr lang="es-ES" sz="3000" dirty="0"/>
              <a:t>Los comentarios deben proporcionarse siguiendo un proceso de revisión de seis fases que incluya los aspectos siguientes:</a:t>
            </a:r>
          </a:p>
          <a:p>
            <a:pPr lvl="1" algn="just" eaLnBrk="1" hangingPunct="1"/>
            <a:r>
              <a:rPr lang="es-ES" sz="3000" dirty="0"/>
              <a:t>Titular</a:t>
            </a:r>
          </a:p>
          <a:p>
            <a:pPr lvl="1" algn="just" eaLnBrk="1" hangingPunct="1"/>
            <a:r>
              <a:rPr lang="es-ES" sz="3000" dirty="0"/>
              <a:t>Práctica </a:t>
            </a:r>
          </a:p>
          <a:p>
            <a:pPr lvl="1" algn="just" eaLnBrk="1" hangingPunct="1"/>
            <a:r>
              <a:rPr lang="es-ES" sz="3000" dirty="0"/>
              <a:t>Razón</a:t>
            </a:r>
          </a:p>
          <a:p>
            <a:pPr lvl="1" algn="just" eaLnBrk="1" hangingPunct="1"/>
            <a:r>
              <a:rPr lang="es-ES" sz="3000" dirty="0"/>
              <a:t>Recurso</a:t>
            </a:r>
          </a:p>
          <a:p>
            <a:pPr lvl="1" algn="just" eaLnBrk="1" hangingPunct="1"/>
            <a:r>
              <a:rPr lang="es-ES" sz="3000" dirty="0"/>
              <a:t>Demostración </a:t>
            </a:r>
          </a:p>
          <a:p>
            <a:pPr lvl="1" algn="just" eaLnBrk="1" hangingPunct="1"/>
            <a:r>
              <a:rPr lang="es-ES" sz="3000" dirty="0"/>
              <a:t>Cambio de rol </a:t>
            </a:r>
          </a:p>
          <a:p>
            <a:pPr algn="just" eaLnBrk="1" hangingPunct="1"/>
            <a:endParaRPr lang="es-ES" altLang="sr-Latn-RS" dirty="0"/>
          </a:p>
        </p:txBody>
      </p:sp>
      <p:sp>
        <p:nvSpPr>
          <p:cNvPr id="21507" name="Title 1"/>
          <p:cNvSpPr txBox="1">
            <a:spLocks/>
          </p:cNvSpPr>
          <p:nvPr/>
        </p:nvSpPr>
        <p:spPr bwMode="auto">
          <a:xfrm>
            <a:off x="506413" y="23691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 altLang="sr-Latn-RS" b="1" dirty="0"/>
              <a:t>Después del ejercicio de simulacro de audiencia</a:t>
            </a:r>
          </a:p>
        </p:txBody>
      </p:sp>
    </p:spTree>
    <p:extLst>
      <p:ext uri="{BB962C8B-B14F-4D97-AF65-F5344CB8AC3E}">
        <p14:creationId xmlns:p14="http://schemas.microsoft.com/office/powerpoint/2010/main" val="2065911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s-ES" altLang="sr-Latn-RS" sz="5400" b="1"/>
              <a:t>Preguntas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AA0A7CA-0ED3-47D3-8168-F9B853FF9C9E}" type="slidenum">
              <a:rPr lang="en-US" altLang="fr-FR" sz="1200" smtClean="0">
                <a:solidFill>
                  <a:srgbClr val="898989"/>
                </a:solidFill>
              </a:rPr>
              <a:pPr>
                <a:spcBef>
                  <a:spcPct val="0"/>
                </a:spcBef>
                <a:buFontTx/>
                <a:buNone/>
              </a:pPr>
              <a:t>17</a:t>
            </a:fld>
            <a:endParaRPr lang="es-ES" altLang="fr-FR"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774700"/>
          </a:xfrm>
        </p:spPr>
        <p:txBody>
          <a:bodyPr/>
          <a:lstStyle/>
          <a:p>
            <a:r>
              <a:rPr lang="es-ES" altLang="sr-Latn-RS" b="1"/>
              <a:t>Programa</a:t>
            </a:r>
          </a:p>
        </p:txBody>
      </p:sp>
      <p:sp>
        <p:nvSpPr>
          <p:cNvPr id="3075" name="Content Placeholder 2"/>
          <p:cNvSpPr>
            <a:spLocks noGrp="1"/>
          </p:cNvSpPr>
          <p:nvPr>
            <p:ph idx="1"/>
          </p:nvPr>
        </p:nvSpPr>
        <p:spPr>
          <a:xfrm>
            <a:off x="457200" y="1273175"/>
            <a:ext cx="8513763" cy="4899025"/>
          </a:xfrm>
        </p:spPr>
        <p:txBody>
          <a:bodyPr/>
          <a:lstStyle/>
          <a:p>
            <a:pPr>
              <a:lnSpc>
                <a:spcPct val="90000"/>
              </a:lnSpc>
              <a:defRPr/>
            </a:pPr>
            <a:r>
              <a:rPr lang="es-ES" altLang="sr-Latn-RS" sz="2700" b="1" dirty="0">
                <a:solidFill>
                  <a:srgbClr val="000000"/>
                </a:solidFill>
              </a:rPr>
              <a:t>Parte 1</a:t>
            </a:r>
          </a:p>
          <a:p>
            <a:pPr marL="0" indent="0">
              <a:lnSpc>
                <a:spcPct val="90000"/>
              </a:lnSpc>
              <a:buFont typeface="Arial" panose="020B0604020202020204" pitchFamily="34" charset="0"/>
              <a:buNone/>
              <a:defRPr/>
            </a:pPr>
            <a:r>
              <a:rPr lang="en-US" altLang="sr-Latn-RS" sz="2700" dirty="0">
                <a:solidFill>
                  <a:srgbClr val="000000"/>
                </a:solidFill>
              </a:rPr>
              <a:t>	</a:t>
            </a:r>
            <a:r>
              <a:rPr lang="es-ES" altLang="sr-Latn-RS" sz="2700" dirty="0">
                <a:solidFill>
                  <a:srgbClr val="000000"/>
                </a:solidFill>
              </a:rPr>
              <a:t>Realización del simulacro de audiencia  </a:t>
            </a:r>
            <a:br/>
            <a:endParaRPr lang="es-ES" altLang="sr-Latn-RS" sz="2700" dirty="0">
              <a:solidFill>
                <a:srgbClr val="000000"/>
              </a:solidFill>
            </a:endParaRPr>
          </a:p>
          <a:p>
            <a:pPr>
              <a:lnSpc>
                <a:spcPct val="90000"/>
              </a:lnSpc>
              <a:defRPr/>
            </a:pPr>
            <a:r>
              <a:rPr lang="es-ES" altLang="sr-Latn-RS" sz="2700" b="1" dirty="0">
                <a:solidFill>
                  <a:srgbClr val="000000"/>
                </a:solidFill>
              </a:rPr>
              <a:t>Parte 2</a:t>
            </a:r>
          </a:p>
          <a:p>
            <a:pPr marL="0" indent="0">
              <a:lnSpc>
                <a:spcPct val="90000"/>
              </a:lnSpc>
              <a:buNone/>
              <a:defRPr/>
            </a:pPr>
            <a:r>
              <a:rPr lang="en-US" altLang="sr-Latn-RS" sz="2700" dirty="0">
                <a:solidFill>
                  <a:srgbClr val="000000"/>
                </a:solidFill>
              </a:rPr>
              <a:t>	</a:t>
            </a:r>
            <a:r>
              <a:rPr lang="es-ES" altLang="sr-Latn-RS" sz="2700" dirty="0">
                <a:solidFill>
                  <a:srgbClr val="000000"/>
                </a:solidFill>
              </a:rPr>
              <a:t>Introducción a la solicitud</a:t>
            </a:r>
          </a:p>
          <a:p>
            <a:pPr>
              <a:lnSpc>
                <a:spcPct val="90000"/>
              </a:lnSpc>
              <a:defRPr/>
            </a:pPr>
            <a:endParaRPr lang="es-ES" altLang="sr-Latn-RS" sz="2700" b="1" dirty="0">
              <a:solidFill>
                <a:srgbClr val="000000"/>
              </a:solidFill>
            </a:endParaRPr>
          </a:p>
          <a:p>
            <a:pPr>
              <a:lnSpc>
                <a:spcPct val="90000"/>
              </a:lnSpc>
              <a:defRPr/>
            </a:pPr>
            <a:r>
              <a:rPr lang="es-ES" altLang="sr-Latn-RS" sz="2700" b="1" dirty="0">
                <a:solidFill>
                  <a:srgbClr val="000000"/>
                </a:solidFill>
              </a:rPr>
              <a:t>Parte 3</a:t>
            </a:r>
          </a:p>
          <a:p>
            <a:pPr marL="0" indent="0">
              <a:lnSpc>
                <a:spcPct val="90000"/>
              </a:lnSpc>
              <a:buNone/>
              <a:defRPr/>
            </a:pPr>
            <a:r>
              <a:rPr lang="en-US" altLang="sr-Latn-RS" sz="2700" dirty="0">
                <a:solidFill>
                  <a:srgbClr val="000000"/>
                </a:solidFill>
              </a:rPr>
              <a:t>	</a:t>
            </a:r>
            <a:r>
              <a:rPr lang="es-ES" altLang="sr-Latn-RS" sz="2700" dirty="0">
                <a:solidFill>
                  <a:srgbClr val="000000"/>
                </a:solidFill>
              </a:rPr>
              <a:t>Función del formador</a:t>
            </a:r>
          </a:p>
          <a:p>
            <a:pPr marL="0" indent="0">
              <a:lnSpc>
                <a:spcPct val="90000"/>
              </a:lnSpc>
              <a:buNone/>
              <a:defRPr/>
            </a:pPr>
            <a:endParaRPr lang="es-ES" altLang="sr-Latn-RS" sz="2700" dirty="0">
              <a:solidFill>
                <a:srgbClr val="000000"/>
              </a:solidFill>
            </a:endParaRPr>
          </a:p>
          <a:p>
            <a:pPr marL="0" indent="0">
              <a:lnSpc>
                <a:spcPct val="90000"/>
              </a:lnSpc>
              <a:buNone/>
              <a:defRPr/>
            </a:pPr>
            <a:endParaRPr lang="es-ES" altLang="sr-Latn-RS" sz="2700" dirty="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 altLang="fr-FR" sz="1200">
                <a:solidFill>
                  <a:srgbClr val="898989"/>
                </a:solidFill>
              </a:rPr>
              <a:t>!</a:t>
            </a:r>
            <a:fld id="{88886859-6E18-405D-91F8-1CD1F58AE886}" type="slidenum">
              <a:rPr lang="en-US" altLang="fr-FR" sz="1200" smtClean="0">
                <a:solidFill>
                  <a:srgbClr val="898989"/>
                </a:solidFill>
              </a:rPr>
              <a:pPr>
                <a:spcBef>
                  <a:spcPct val="0"/>
                </a:spcBef>
                <a:buFontTx/>
                <a:buNone/>
              </a:pPr>
              <a:t>2</a:t>
            </a:fld>
            <a:endParaRPr lang="es-ES" altLang="fr-FR" sz="1200">
              <a:solidFill>
                <a:srgbClr val="89898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es-ES" altLang="sr-Latn-RS" b="1" dirty="0"/>
              <a:t>Objetivos de la sesión</a:t>
            </a:r>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s-ES" sz="2700" dirty="0">
                <a:solidFill>
                  <a:srgbClr val="000000"/>
                </a:solidFill>
                <a:latin typeface="+mj-lt"/>
              </a:rPr>
              <a:t>Al final de esta sesión, los delegados podrán:</a:t>
            </a:r>
          </a:p>
          <a:p>
            <a:pPr>
              <a:spcBef>
                <a:spcPct val="20000"/>
              </a:spcBef>
              <a:buFont typeface="Arial" charset="0"/>
              <a:buChar char="•"/>
              <a:defRPr/>
            </a:pPr>
            <a:endParaRPr lang="es-ES" sz="2700" dirty="0">
              <a:solidFill>
                <a:srgbClr val="000000"/>
              </a:solidFill>
              <a:latin typeface="+mj-lt"/>
              <a:ea typeface="MS PGothic" charset="0"/>
              <a:cs typeface="MS PGothic" charset="0"/>
            </a:endParaRPr>
          </a:p>
          <a:p>
            <a:pPr algn="just">
              <a:spcBef>
                <a:spcPct val="20000"/>
              </a:spcBef>
              <a:buFont typeface="Arial" charset="0"/>
              <a:buChar char="•"/>
              <a:defRPr/>
            </a:pPr>
            <a:r>
              <a:rPr lang="es-ES" sz="2700" dirty="0">
                <a:solidFill>
                  <a:srgbClr val="000000"/>
                </a:solidFill>
                <a:latin typeface="+mj-lt"/>
              </a:rPr>
              <a:t>Comprender cómo llevar a cabo el ejercicio práctico de audiencia de la solicitud para la obtención de datos informáticos</a:t>
            </a:r>
          </a:p>
          <a:p>
            <a:pPr algn="just">
              <a:spcBef>
                <a:spcPct val="20000"/>
              </a:spcBef>
              <a:buFont typeface="Arial" charset="0"/>
              <a:buChar char="•"/>
              <a:defRPr/>
            </a:pPr>
            <a:endParaRPr lang="es-ES" sz="2700" dirty="0">
              <a:solidFill>
                <a:srgbClr val="000000"/>
              </a:solidFill>
              <a:latin typeface="+mj-lt"/>
            </a:endParaRPr>
          </a:p>
          <a:p>
            <a:pPr algn="just">
              <a:spcBef>
                <a:spcPct val="20000"/>
              </a:spcBef>
              <a:buFont typeface="Arial" charset="0"/>
              <a:buChar char="•"/>
              <a:defRPr/>
            </a:pPr>
            <a:r>
              <a:rPr lang="es-ES" sz="2700" dirty="0">
                <a:solidFill>
                  <a:srgbClr val="000000"/>
                </a:solidFill>
                <a:latin typeface="+mj-lt"/>
              </a:rPr>
              <a:t>Reconocer los aspectos clave de la solicitud que deben ser destacados a los participantes antes del ejercicio de simulacro de audiencia</a:t>
            </a:r>
          </a:p>
          <a:p>
            <a:pPr algn="just">
              <a:spcBef>
                <a:spcPct val="20000"/>
              </a:spcBef>
              <a:buFont typeface="Arial" charset="0"/>
              <a:buChar char="•"/>
              <a:defRPr/>
            </a:pPr>
            <a:endParaRPr lang="es-ES" sz="2700" dirty="0">
              <a:solidFill>
                <a:srgbClr val="000000"/>
              </a:solidFill>
              <a:latin typeface="+mj-lt"/>
            </a:endParaRPr>
          </a:p>
          <a:p>
            <a:pPr algn="just">
              <a:spcBef>
                <a:spcPct val="20000"/>
              </a:spcBef>
              <a:buFont typeface="Arial" charset="0"/>
              <a:buChar char="•"/>
              <a:defRPr/>
            </a:pPr>
            <a:r>
              <a:rPr lang="es-ES" sz="2700" dirty="0">
                <a:solidFill>
                  <a:srgbClr val="000000"/>
                </a:solidFill>
                <a:latin typeface="+mj-lt"/>
              </a:rPr>
              <a:t>Comprender el rol del formador durante el ejercicio de simulacro de audiencia</a:t>
            </a:r>
          </a:p>
          <a:p>
            <a:pPr algn="just">
              <a:spcBef>
                <a:spcPct val="20000"/>
              </a:spcBef>
              <a:buFont typeface="Arial" charset="0"/>
              <a:buChar char="•"/>
              <a:defRPr/>
            </a:pPr>
            <a:endParaRPr lang="es-ES" sz="2700" dirty="0">
              <a:solidFill>
                <a:srgbClr val="000000"/>
              </a:solidFill>
              <a:latin typeface="+mj-lt"/>
            </a:endParaRPr>
          </a:p>
          <a:p>
            <a:pPr algn="just">
              <a:spcBef>
                <a:spcPct val="20000"/>
              </a:spcBef>
              <a:buFont typeface="Arial" charset="0"/>
              <a:buChar char="•"/>
              <a:defRPr/>
            </a:pPr>
            <a:endParaRPr lang="es-ES" sz="2700" dirty="0">
              <a:solidFill>
                <a:srgbClr val="000000"/>
              </a:solidFill>
              <a:latin typeface="+mj-lt"/>
            </a:endParaRPr>
          </a:p>
          <a:p>
            <a:pPr marL="0" indent="0">
              <a:spcBef>
                <a:spcPct val="20000"/>
              </a:spcBef>
              <a:defRPr/>
            </a:pPr>
            <a:endParaRPr lang="es-ES" sz="2700" dirty="0">
              <a:solidFill>
                <a:srgbClr val="000000"/>
              </a:solidFill>
              <a:latin typeface="+mj-lt"/>
              <a:ea typeface="MS PGothic" charset="0"/>
              <a:cs typeface="MS PGothic"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s-ES" altLang="fr-FR" sz="1200">
                <a:solidFill>
                  <a:srgbClr val="898989"/>
                </a:solidFill>
              </a:rPr>
              <a:t>!</a:t>
            </a:r>
            <a:fld id="{17129894-C728-4EF0-BE9A-14A0B54CB512}" type="slidenum">
              <a:rPr lang="en-US" altLang="fr-FR" sz="1200" smtClean="0">
                <a:solidFill>
                  <a:srgbClr val="898989"/>
                </a:solidFill>
              </a:rPr>
              <a:pPr>
                <a:spcBef>
                  <a:spcPct val="0"/>
                </a:spcBef>
                <a:buFontTx/>
                <a:buNone/>
              </a:pPr>
              <a:t>3</a:t>
            </a:fld>
            <a:endParaRPr lang="es-ES" altLang="fr-FR"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62250"/>
            <a:ext cx="8229600" cy="1143000"/>
          </a:xfrm>
        </p:spPr>
        <p:txBody>
          <a:bodyPr/>
          <a:lstStyle/>
          <a:p>
            <a:r>
              <a:rPr lang="es-ES" altLang="sr-Latn-RS" sz="4000" b="1"/>
              <a:t>Parte 1</a:t>
            </a:r>
            <a:br/>
            <a:r>
              <a:rPr lang="es-ES" altLang="sr-Latn-RS" sz="4000" b="1"/>
              <a:t>Introducción al ejercicio </a:t>
            </a:r>
            <a:endParaRPr lang="es-ES" altLang="sr-Latn-RS" sz="4000"/>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DB05947-B4B6-46E0-B2C8-2E85B6A9D62B}" type="slidenum">
              <a:rPr lang="en-US" altLang="fr-FR" sz="1200" smtClean="0">
                <a:solidFill>
                  <a:srgbClr val="898989"/>
                </a:solidFill>
              </a:rPr>
              <a:pPr>
                <a:spcBef>
                  <a:spcPct val="0"/>
                </a:spcBef>
                <a:buFontTx/>
                <a:buNone/>
              </a:pPr>
              <a:t>4</a:t>
            </a:fld>
            <a:endParaRPr lang="es-ES" altLang="fr-FR"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054979784"/>
              </p:ext>
            </p:extLst>
          </p:nvPr>
        </p:nvGraphicFramePr>
        <p:xfrm>
          <a:off x="340660" y="0"/>
          <a:ext cx="5863543" cy="3491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3879087164"/>
              </p:ext>
            </p:extLst>
          </p:nvPr>
        </p:nvGraphicFramePr>
        <p:xfrm>
          <a:off x="2128061" y="3600003"/>
          <a:ext cx="5689163" cy="30069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8" name="Group 7"/>
          <p:cNvGrpSpPr/>
          <p:nvPr/>
        </p:nvGrpSpPr>
        <p:grpSpPr>
          <a:xfrm>
            <a:off x="5710238" y="3276431"/>
            <a:ext cx="434828" cy="429997"/>
            <a:chOff x="3282157" y="543799"/>
            <a:chExt cx="357664" cy="461503"/>
          </a:xfrm>
        </p:grpSpPr>
        <p:sp>
          <p:nvSpPr>
            <p:cNvPr id="9" name="Down Arrow 8"/>
            <p:cNvSpPr/>
            <p:nvPr/>
          </p:nvSpPr>
          <p:spPr>
            <a:xfrm>
              <a:off x="3282157" y="543799"/>
              <a:ext cx="357664" cy="461503"/>
            </a:xfrm>
            <a:prstGeom prst="downArrow">
              <a:avLst>
                <a:gd name="adj1" fmla="val 55000"/>
                <a:gd name="adj2" fmla="val 45000"/>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3385994" y="543799"/>
              <a:ext cx="253827" cy="347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7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439922A-95CE-48DA-9CF4-EF6C8BF45F3F}"/>
                                            </p:graphicEl>
                                          </p:spTgt>
                                        </p:tgtEl>
                                        <p:attrNameLst>
                                          <p:attrName>style.visibility</p:attrName>
                                        </p:attrNameLst>
                                      </p:cBhvr>
                                      <p:to>
                                        <p:strVal val="visible"/>
                                      </p:to>
                                    </p:set>
                                    <p:animEffect transition="in" filter="fade">
                                      <p:cBhvr>
                                        <p:cTn id="7" dur="500"/>
                                        <p:tgtEl>
                                          <p:spTgt spid="3">
                                            <p:graphicEl>
                                              <a:dgm id="{0439922A-95CE-48DA-9CF4-EF6C8BF45F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3DAB8160-BEC5-4189-B5FC-B433CC6373C4}"/>
                                            </p:graphicEl>
                                          </p:spTgt>
                                        </p:tgtEl>
                                        <p:attrNameLst>
                                          <p:attrName>style.visibility</p:attrName>
                                        </p:attrNameLst>
                                      </p:cBhvr>
                                      <p:to>
                                        <p:strVal val="visible"/>
                                      </p:to>
                                    </p:set>
                                    <p:animEffect transition="in" filter="fade">
                                      <p:cBhvr>
                                        <p:cTn id="12" dur="500"/>
                                        <p:tgtEl>
                                          <p:spTgt spid="3">
                                            <p:graphicEl>
                                              <a:dgm id="{3DAB8160-BEC5-4189-B5FC-B433CC6373C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C64CE0A-A6E5-4987-9430-A72612FE1215}"/>
                                            </p:graphicEl>
                                          </p:spTgt>
                                        </p:tgtEl>
                                        <p:attrNameLst>
                                          <p:attrName>style.visibility</p:attrName>
                                        </p:attrNameLst>
                                      </p:cBhvr>
                                      <p:to>
                                        <p:strVal val="visible"/>
                                      </p:to>
                                    </p:set>
                                    <p:animEffect transition="in" filter="fade">
                                      <p:cBhvr>
                                        <p:cTn id="15" dur="500"/>
                                        <p:tgtEl>
                                          <p:spTgt spid="3">
                                            <p:graphicEl>
                                              <a:dgm id="{7C64CE0A-A6E5-4987-9430-A72612FE12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A9F38C27-5A53-4EDB-9B48-69560A99E5AF}"/>
                                            </p:graphicEl>
                                          </p:spTgt>
                                        </p:tgtEl>
                                        <p:attrNameLst>
                                          <p:attrName>style.visibility</p:attrName>
                                        </p:attrNameLst>
                                      </p:cBhvr>
                                      <p:to>
                                        <p:strVal val="visible"/>
                                      </p:to>
                                    </p:set>
                                    <p:animEffect transition="in" filter="fade">
                                      <p:cBhvr>
                                        <p:cTn id="20" dur="500"/>
                                        <p:tgtEl>
                                          <p:spTgt spid="3">
                                            <p:graphicEl>
                                              <a:dgm id="{A9F38C27-5A53-4EDB-9B48-69560A99E5A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68BA073B-CCD6-4677-BA91-A9F487572368}"/>
                                            </p:graphicEl>
                                          </p:spTgt>
                                        </p:tgtEl>
                                        <p:attrNameLst>
                                          <p:attrName>style.visibility</p:attrName>
                                        </p:attrNameLst>
                                      </p:cBhvr>
                                      <p:to>
                                        <p:strVal val="visible"/>
                                      </p:to>
                                    </p:set>
                                    <p:animEffect transition="in" filter="fade">
                                      <p:cBhvr>
                                        <p:cTn id="23" dur="500"/>
                                        <p:tgtEl>
                                          <p:spTgt spid="3">
                                            <p:graphicEl>
                                              <a:dgm id="{68BA073B-CCD6-4677-BA91-A9F4875723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63350FC2-B63F-4F6C-98D1-A821852393E9}"/>
                                            </p:graphicEl>
                                          </p:spTgt>
                                        </p:tgtEl>
                                        <p:attrNameLst>
                                          <p:attrName>style.visibility</p:attrName>
                                        </p:attrNameLst>
                                      </p:cBhvr>
                                      <p:to>
                                        <p:strVal val="visible"/>
                                      </p:to>
                                    </p:set>
                                    <p:animEffect transition="in" filter="fade">
                                      <p:cBhvr>
                                        <p:cTn id="28" dur="500"/>
                                        <p:tgtEl>
                                          <p:spTgt spid="3">
                                            <p:graphicEl>
                                              <a:dgm id="{63350FC2-B63F-4F6C-98D1-A821852393E9}"/>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D7F3AEA7-009A-441C-9186-4ABDD3AB7AD6}"/>
                                            </p:graphicEl>
                                          </p:spTgt>
                                        </p:tgtEl>
                                        <p:attrNameLst>
                                          <p:attrName>style.visibility</p:attrName>
                                        </p:attrNameLst>
                                      </p:cBhvr>
                                      <p:to>
                                        <p:strVal val="visible"/>
                                      </p:to>
                                    </p:set>
                                    <p:animEffect transition="in" filter="fade">
                                      <p:cBhvr>
                                        <p:cTn id="31" dur="500"/>
                                        <p:tgtEl>
                                          <p:spTgt spid="3">
                                            <p:graphicEl>
                                              <a:dgm id="{D7F3AEA7-009A-441C-9186-4ABDD3AB7AD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250DE909-D4ED-437B-BDFE-AE9B1546A816}"/>
                                            </p:graphicEl>
                                          </p:spTgt>
                                        </p:tgtEl>
                                        <p:attrNameLst>
                                          <p:attrName>style.visibility</p:attrName>
                                        </p:attrNameLst>
                                      </p:cBhvr>
                                      <p:to>
                                        <p:strVal val="visible"/>
                                      </p:to>
                                    </p:set>
                                    <p:animEffect transition="in" filter="fade">
                                      <p:cBhvr>
                                        <p:cTn id="36" dur="500"/>
                                        <p:tgtEl>
                                          <p:spTgt spid="3">
                                            <p:graphicEl>
                                              <a:dgm id="{250DE909-D4ED-437B-BDFE-AE9B1546A81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D518109D-FBB8-4C41-8E42-5289D4555D1B}"/>
                                            </p:graphicEl>
                                          </p:spTgt>
                                        </p:tgtEl>
                                        <p:attrNameLst>
                                          <p:attrName>style.visibility</p:attrName>
                                        </p:attrNameLst>
                                      </p:cBhvr>
                                      <p:to>
                                        <p:strVal val="visible"/>
                                      </p:to>
                                    </p:set>
                                    <p:animEffect transition="in" filter="fade">
                                      <p:cBhvr>
                                        <p:cTn id="39" dur="500"/>
                                        <p:tgtEl>
                                          <p:spTgt spid="3">
                                            <p:graphicEl>
                                              <a:dgm id="{D518109D-FBB8-4C41-8E42-5289D4555D1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
                                            <p:graphicEl>
                                              <a:dgm id="{8445A572-91B8-4487-9A3B-B78805B6210B}"/>
                                            </p:graphicEl>
                                          </p:spTgt>
                                        </p:tgtEl>
                                        <p:attrNameLst>
                                          <p:attrName>style.visibility</p:attrName>
                                        </p:attrNameLst>
                                      </p:cBhvr>
                                      <p:to>
                                        <p:strVal val="visible"/>
                                      </p:to>
                                    </p:set>
                                    <p:animEffect transition="in" filter="fade">
                                      <p:cBhvr>
                                        <p:cTn id="47" dur="500"/>
                                        <p:tgtEl>
                                          <p:spTgt spid="7">
                                            <p:graphicEl>
                                              <a:dgm id="{8445A572-91B8-4487-9A3B-B78805B621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500"/>
                                  </p:stCondLst>
                                  <p:childTnLst>
                                    <p:set>
                                      <p:cBhvr>
                                        <p:cTn id="51" dur="1" fill="hold">
                                          <p:stCondLst>
                                            <p:cond delay="0"/>
                                          </p:stCondLst>
                                        </p:cTn>
                                        <p:tgtEl>
                                          <p:spTgt spid="7">
                                            <p:graphicEl>
                                              <a:dgm id="{662DD5F8-77A7-4276-A0A3-1E8943E6E0FE}"/>
                                            </p:graphicEl>
                                          </p:spTgt>
                                        </p:tgtEl>
                                        <p:attrNameLst>
                                          <p:attrName>style.visibility</p:attrName>
                                        </p:attrNameLst>
                                      </p:cBhvr>
                                      <p:to>
                                        <p:strVal val="visible"/>
                                      </p:to>
                                    </p:set>
                                    <p:animEffect transition="in" filter="fade">
                                      <p:cBhvr>
                                        <p:cTn id="52" dur="500"/>
                                        <p:tgtEl>
                                          <p:spTgt spid="7">
                                            <p:graphicEl>
                                              <a:dgm id="{662DD5F8-77A7-4276-A0A3-1E8943E6E0FE}"/>
                                            </p:graphic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7">
                                            <p:graphicEl>
                                              <a:dgm id="{313C4074-E2B1-42DB-869E-9588153A7F85}"/>
                                            </p:graphicEl>
                                          </p:spTgt>
                                        </p:tgtEl>
                                        <p:attrNameLst>
                                          <p:attrName>style.visibility</p:attrName>
                                        </p:attrNameLst>
                                      </p:cBhvr>
                                      <p:to>
                                        <p:strVal val="visible"/>
                                      </p:to>
                                    </p:set>
                                    <p:animEffect transition="in" filter="fade">
                                      <p:cBhvr>
                                        <p:cTn id="55" dur="500"/>
                                        <p:tgtEl>
                                          <p:spTgt spid="7">
                                            <p:graphicEl>
                                              <a:dgm id="{313C4074-E2B1-42DB-869E-9588153A7F8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500"/>
                                  </p:stCondLst>
                                  <p:childTnLst>
                                    <p:set>
                                      <p:cBhvr>
                                        <p:cTn id="59" dur="1" fill="hold">
                                          <p:stCondLst>
                                            <p:cond delay="0"/>
                                          </p:stCondLst>
                                        </p:cTn>
                                        <p:tgtEl>
                                          <p:spTgt spid="7">
                                            <p:graphicEl>
                                              <a:dgm id="{30672FD5-679A-4FED-B854-28F66DBAC5A4}"/>
                                            </p:graphicEl>
                                          </p:spTgt>
                                        </p:tgtEl>
                                        <p:attrNameLst>
                                          <p:attrName>style.visibility</p:attrName>
                                        </p:attrNameLst>
                                      </p:cBhvr>
                                      <p:to>
                                        <p:strVal val="visible"/>
                                      </p:to>
                                    </p:set>
                                    <p:animEffect transition="in" filter="fade">
                                      <p:cBhvr>
                                        <p:cTn id="60" dur="500"/>
                                        <p:tgtEl>
                                          <p:spTgt spid="7">
                                            <p:graphicEl>
                                              <a:dgm id="{30672FD5-679A-4FED-B854-28F66DBAC5A4}"/>
                                            </p:graphicEl>
                                          </p:spTgt>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7">
                                            <p:graphicEl>
                                              <a:dgm id="{32D70419-7725-40FA-A6ED-EF81D827E355}"/>
                                            </p:graphicEl>
                                          </p:spTgt>
                                        </p:tgtEl>
                                        <p:attrNameLst>
                                          <p:attrName>style.visibility</p:attrName>
                                        </p:attrNameLst>
                                      </p:cBhvr>
                                      <p:to>
                                        <p:strVal val="visible"/>
                                      </p:to>
                                    </p:set>
                                    <p:animEffect transition="in" filter="fade">
                                      <p:cBhvr>
                                        <p:cTn id="63" dur="500"/>
                                        <p:tgtEl>
                                          <p:spTgt spid="7">
                                            <p:graphicEl>
                                              <a:dgm id="{32D70419-7725-40FA-A6ED-EF81D827E35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500"/>
                                  </p:stCondLst>
                                  <p:childTnLst>
                                    <p:set>
                                      <p:cBhvr>
                                        <p:cTn id="67" dur="1" fill="hold">
                                          <p:stCondLst>
                                            <p:cond delay="0"/>
                                          </p:stCondLst>
                                        </p:cTn>
                                        <p:tgtEl>
                                          <p:spTgt spid="7">
                                            <p:graphicEl>
                                              <a:dgm id="{DC2F8D8A-3258-462D-9D0E-23B6F484FF05}"/>
                                            </p:graphicEl>
                                          </p:spTgt>
                                        </p:tgtEl>
                                        <p:attrNameLst>
                                          <p:attrName>style.visibility</p:attrName>
                                        </p:attrNameLst>
                                      </p:cBhvr>
                                      <p:to>
                                        <p:strVal val="visible"/>
                                      </p:to>
                                    </p:set>
                                    <p:animEffect transition="in" filter="fade">
                                      <p:cBhvr>
                                        <p:cTn id="68" dur="500"/>
                                        <p:tgtEl>
                                          <p:spTgt spid="7">
                                            <p:graphicEl>
                                              <a:dgm id="{DC2F8D8A-3258-462D-9D0E-23B6F484FF05}"/>
                                            </p:graphic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7">
                                            <p:graphicEl>
                                              <a:dgm id="{BC32EA12-D1E4-4D09-BDE6-BB651D97355D}"/>
                                            </p:graphicEl>
                                          </p:spTgt>
                                        </p:tgtEl>
                                        <p:attrNameLst>
                                          <p:attrName>style.visibility</p:attrName>
                                        </p:attrNameLst>
                                      </p:cBhvr>
                                      <p:to>
                                        <p:strVal val="visible"/>
                                      </p:to>
                                    </p:set>
                                    <p:animEffect transition="in" filter="fade">
                                      <p:cBhvr>
                                        <p:cTn id="71" dur="500"/>
                                        <p:tgtEl>
                                          <p:spTgt spid="7">
                                            <p:graphicEl>
                                              <a:dgm id="{BC32EA12-D1E4-4D09-BDE6-BB651D9735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txBox="1">
            <a:spLocks/>
          </p:cNvSpPr>
          <p:nvPr/>
        </p:nvSpPr>
        <p:spPr bwMode="auto">
          <a:xfrm>
            <a:off x="744538" y="1431925"/>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a:t>Divida a los alumnos en grupos de cuatro personas</a:t>
            </a:r>
          </a:p>
          <a:p>
            <a:pPr algn="just" eaLnBrk="1" hangingPunct="1"/>
            <a:endParaRPr lang="es-ES" altLang="sr-Latn-RS" dirty="0"/>
          </a:p>
          <a:p>
            <a:pPr algn="just" eaLnBrk="1" hangingPunct="1"/>
            <a:r>
              <a:rPr lang="es-ES"/>
              <a:t>Divida además cada grupo en dos subgrupos de dos alumnos cada uno</a:t>
            </a:r>
          </a:p>
          <a:p>
            <a:pPr lvl="1" eaLnBrk="1" hangingPunct="1"/>
            <a:r>
              <a:rPr lang="es-ES" altLang="sr-Latn-RS" sz="3200" dirty="0"/>
              <a:t>Subgrupo 1: Solicitante</a:t>
            </a:r>
          </a:p>
          <a:p>
            <a:pPr lvl="1" algn="just" eaLnBrk="1" hangingPunct="1"/>
            <a:r>
              <a:rPr lang="es-ES" altLang="sr-Latn-RS" sz="3200" dirty="0"/>
              <a:t>Subgrupo 2: Autoridad competente / Autoridad judicial</a:t>
            </a:r>
          </a:p>
          <a:p>
            <a:pPr eaLnBrk="1" hangingPunct="1"/>
            <a:endParaRPr lang="es-ES" altLang="sr-Latn-RS" dirty="0"/>
          </a:p>
        </p:txBody>
      </p:sp>
      <p:sp>
        <p:nvSpPr>
          <p:cNvPr id="15363"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 altLang="sr-Latn-RS" sz="4000" b="1"/>
              <a:t>Formación de los grupos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a:t>A ambos subgrupos se les proporcionará una solicitud previamente elaborada para obtener los datos informáticos</a:t>
            </a:r>
          </a:p>
          <a:p>
            <a:pPr algn="just" eaLnBrk="1" hangingPunct="1"/>
            <a:endParaRPr lang="es-ES" altLang="sr-Latn-RS" dirty="0"/>
          </a:p>
          <a:p>
            <a:pPr algn="just" eaLnBrk="1" hangingPunct="1"/>
            <a:r>
              <a:rPr lang="es-ES"/>
              <a:t>El formador deberá leer la solicitud con los participantes para ir repasando su contenido (segunda parte)</a:t>
            </a:r>
          </a:p>
          <a:p>
            <a:pPr algn="just" eaLnBrk="1" hangingPunct="1"/>
            <a:endParaRPr lang="es-ES" altLang="sr-Latn-RS" dirty="0"/>
          </a:p>
          <a:p>
            <a:pPr algn="just" eaLnBrk="1" hangingPunct="1"/>
            <a:r>
              <a:rPr lang="es-ES"/>
              <a:t>El subgrupo 1 presentará la solicitud y el subgrupo 2 realizará una audiencia</a:t>
            </a:r>
          </a:p>
        </p:txBody>
      </p:sp>
      <p:sp>
        <p:nvSpPr>
          <p:cNvPr id="17411"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 altLang="sr-Latn-RS" sz="4000" b="1"/>
              <a:t>El ejercicio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s-ES"/>
              <a:t>Una vez finalizada la audiencia el subgrupo 2 (autoridad judicial) preparará una orden</a:t>
            </a:r>
          </a:p>
          <a:p>
            <a:pPr algn="just" eaLnBrk="1" hangingPunct="1"/>
            <a:endParaRPr lang="es-ES" altLang="sr-Latn-RS" dirty="0"/>
          </a:p>
          <a:p>
            <a:pPr algn="just" eaLnBrk="1" hangingPunct="1"/>
            <a:r>
              <a:rPr lang="es-ES"/>
              <a:t>Se invertirán los subgrupos y se repetirá el ejercicio</a:t>
            </a:r>
          </a:p>
          <a:p>
            <a:pPr marL="0" indent="0" algn="just" eaLnBrk="1" hangingPunct="1">
              <a:buNone/>
            </a:pPr>
            <a:endParaRPr lang="es-ES" altLang="sr-Latn-RS" dirty="0"/>
          </a:p>
        </p:txBody>
      </p:sp>
      <p:sp>
        <p:nvSpPr>
          <p:cNvPr id="19459"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s-ES" altLang="sr-Latn-RS" sz="4000" b="1"/>
              <a:t>El ejercicio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s-ES" altLang="sr-Latn-RS" sz="4000" b="1" dirty="0"/>
              <a:t>Parte 2</a:t>
            </a:r>
            <a:br/>
            <a:r>
              <a:rPr lang="es-ES" altLang="sr-Latn-RS" sz="4000" b="1" dirty="0"/>
              <a:t>Introducción a la solicitud </a:t>
            </a:r>
            <a:endParaRPr lang="es-ES" altLang="sr-Latn-RS" sz="4000" dirty="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9</a:t>
            </a:fld>
            <a:endParaRPr lang="es-ES" altLang="fr-FR"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17118</TotalTime>
  <Words>2139</Words>
  <Application>Microsoft Office PowerPoint</Application>
  <PresentationFormat>On-screen Show (4:3)</PresentationFormat>
  <Paragraphs>164</Paragraphs>
  <Slides>17</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Ejercicio de simulacro de audiencia</vt:lpstr>
      <vt:lpstr>Programa</vt:lpstr>
      <vt:lpstr>Objetivos de la sesión</vt:lpstr>
      <vt:lpstr>Parte 1 Introducción al ejercicio </vt:lpstr>
      <vt:lpstr>PowerPoint Presentation</vt:lpstr>
      <vt:lpstr>PowerPoint Presentation</vt:lpstr>
      <vt:lpstr>PowerPoint Presentation</vt:lpstr>
      <vt:lpstr>PowerPoint Presentation</vt:lpstr>
      <vt:lpstr>Parte 2 Introducción a la solicitud </vt:lpstr>
      <vt:lpstr>PowerPoint Presentation</vt:lpstr>
      <vt:lpstr>PowerPoint Presentation</vt:lpstr>
      <vt:lpstr>PowerPoint Presentation</vt:lpstr>
      <vt:lpstr>Parte 3 Rol del formador</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JONES Ashley</cp:lastModifiedBy>
  <cp:revision>556</cp:revision>
  <dcterms:created xsi:type="dcterms:W3CDTF">2012-01-26T09:33:22Z</dcterms:created>
  <dcterms:modified xsi:type="dcterms:W3CDTF">2022-05-03T13:36:54Z</dcterms:modified>
</cp:coreProperties>
</file>