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71" r:id="rId15"/>
    <p:sldId id="272" r:id="rId16"/>
    <p:sldId id="273" r:id="rId17"/>
    <p:sldId id="268" r:id="rId18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56" d="100"/>
          <a:sy n="56" d="100"/>
        </p:scale>
        <p:origin x="-84" y="-132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15804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430844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77280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5315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77118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955243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17844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91146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0454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5367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1721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5A667B-A52B-498B-8E60-7D318F54E866}" type="datetimeFigureOut">
              <a:rPr lang="fi-FI" smtClean="0"/>
              <a:t>16.1.2019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65E21-991A-4412-8739-2246046374B0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65156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8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75280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61924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82176" cy="6961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75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5400" b="1" dirty="0" smtClean="0">
                <a:solidFill>
                  <a:schemeClr val="bg1"/>
                </a:solidFill>
              </a:rPr>
              <a:t>WHY DID WE SUCCEED? </a:t>
            </a:r>
            <a:endParaRPr lang="fi-FI" sz="5400" b="1" dirty="0">
              <a:solidFill>
                <a:schemeClr val="bg1"/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well </a:t>
            </a:r>
            <a:r>
              <a:rPr lang="en-US" b="1" dirty="0">
                <a:solidFill>
                  <a:schemeClr val="bg1"/>
                </a:solidFill>
              </a:rPr>
              <a:t>working and trustable networks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annual </a:t>
            </a:r>
            <a:r>
              <a:rPr lang="en-US" b="1" dirty="0">
                <a:solidFill>
                  <a:schemeClr val="bg1"/>
                </a:solidFill>
              </a:rPr>
              <a:t>meetings and common strategies </a:t>
            </a:r>
            <a:endParaRPr lang="en-US" b="1" dirty="0" smtClean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support </a:t>
            </a:r>
            <a:r>
              <a:rPr lang="en-US" b="1" dirty="0">
                <a:solidFill>
                  <a:schemeClr val="bg1"/>
                </a:solidFill>
              </a:rPr>
              <a:t>measures for young people with fewer </a:t>
            </a:r>
            <a:r>
              <a:rPr lang="en-US" b="1" dirty="0" smtClean="0">
                <a:solidFill>
                  <a:schemeClr val="bg1"/>
                </a:solidFill>
              </a:rPr>
              <a:t>opportunities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chemeClr val="bg1"/>
                </a:solidFill>
              </a:rPr>
              <a:t>We </a:t>
            </a:r>
            <a:r>
              <a:rPr lang="en-US" b="1" dirty="0">
                <a:solidFill>
                  <a:schemeClr val="bg1"/>
                </a:solidFill>
              </a:rPr>
              <a:t>all share the values of Council of Europe and work for equal rights for each and every </a:t>
            </a:r>
            <a:r>
              <a:rPr lang="en-US" b="1" dirty="0" smtClean="0">
                <a:solidFill>
                  <a:schemeClr val="bg1"/>
                </a:solidFill>
              </a:rPr>
              <a:t>one </a:t>
            </a:r>
            <a:endParaRPr lang="fi-FI" b="1" dirty="0">
              <a:solidFill>
                <a:schemeClr val="bg1"/>
              </a:solidFill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8524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09" y="176168"/>
            <a:ext cx="4670121" cy="3094411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79" y="176168"/>
            <a:ext cx="4063007" cy="5927791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709" y="3381461"/>
            <a:ext cx="4670121" cy="311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2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8" y="427838"/>
            <a:ext cx="4298308" cy="2865538"/>
          </a:xfrm>
          <a:prstGeom prst="rect">
            <a:avLst/>
          </a:prstGeom>
        </p:spPr>
      </p:pic>
      <p:pic>
        <p:nvPicPr>
          <p:cNvPr id="5" name="Kuv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8" y="3548543"/>
            <a:ext cx="4298308" cy="2864840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0360" y="67112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628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C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628650" y="335560"/>
            <a:ext cx="7886700" cy="5841403"/>
          </a:xfrm>
        </p:spPr>
        <p:txBody>
          <a:bodyPr/>
          <a:lstStyle/>
          <a:p>
            <a:pPr marL="0" indent="0">
              <a:buNone/>
            </a:pPr>
            <a:r>
              <a:rPr lang="fi-FI" dirty="0" smtClean="0"/>
              <a:t>	       </a:t>
            </a:r>
            <a:r>
              <a:rPr lang="fi-FI" sz="4000" b="1" dirty="0" smtClean="0">
                <a:solidFill>
                  <a:schemeClr val="bg1"/>
                </a:solidFill>
              </a:rPr>
              <a:t>MORE INFORMATION:</a:t>
            </a:r>
          </a:p>
          <a:p>
            <a:pPr marL="0" indent="0">
              <a:buNone/>
            </a:pPr>
            <a:r>
              <a:rPr lang="fi-FI" dirty="0"/>
              <a:t>	</a:t>
            </a:r>
            <a:r>
              <a:rPr lang="fi-FI" dirty="0" smtClean="0"/>
              <a:t>	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 smtClean="0"/>
              <a:t>	    </a:t>
            </a:r>
            <a:r>
              <a:rPr lang="fi-FI" sz="6000" b="1" dirty="0" smtClean="0">
                <a:solidFill>
                  <a:schemeClr val="bg1"/>
                </a:solidFill>
              </a:rPr>
              <a:t>www.villaelba.fi </a:t>
            </a:r>
            <a:endParaRPr lang="fi-FI" sz="60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fi-FI" dirty="0" smtClean="0"/>
              <a:t>	</a:t>
            </a:r>
          </a:p>
          <a:p>
            <a:pPr marL="0" indent="0">
              <a:buNone/>
            </a:pPr>
            <a:r>
              <a:rPr lang="fi-FI" sz="2400" b="1" dirty="0">
                <a:solidFill>
                  <a:schemeClr val="bg1"/>
                </a:solidFill>
              </a:rPr>
              <a:t> </a:t>
            </a:r>
            <a:r>
              <a:rPr lang="fi-FI" sz="2400" b="1" dirty="0" smtClean="0">
                <a:solidFill>
                  <a:schemeClr val="bg1"/>
                </a:solidFill>
              </a:rPr>
              <a:t>               EUROPEAN NETWORK OF YOUTH CENTRES</a:t>
            </a:r>
          </a:p>
          <a:p>
            <a:pPr marL="0" indent="0">
              <a:buNone/>
            </a:pPr>
            <a:r>
              <a:rPr lang="fi-FI" sz="6000" b="1" dirty="0">
                <a:solidFill>
                  <a:schemeClr val="bg1"/>
                </a:solidFill>
              </a:rPr>
              <a:t> </a:t>
            </a:r>
            <a:r>
              <a:rPr lang="fi-FI" sz="6000" b="1" dirty="0" smtClean="0">
                <a:solidFill>
                  <a:schemeClr val="bg1"/>
                </a:solidFill>
              </a:rPr>
              <a:t>       www.eycn.org</a:t>
            </a:r>
            <a:endParaRPr lang="fi-FI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99908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1211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4074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474051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5937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853369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2156747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044742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Sisällön paikkamerkki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pic>
        <p:nvPicPr>
          <p:cNvPr id="3" name="Kuva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25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ema">
  <a:themeElements>
    <a:clrScheme name="Office-te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em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</TotalTime>
  <Words>42</Words>
  <Application>Microsoft Office PowerPoint</Application>
  <PresentationFormat>On-screen Show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Office-teema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WHY DID WE SUCCEED? </vt:lpstr>
      <vt:lpstr>PowerPoint Presentation</vt:lpstr>
      <vt:lpstr>PowerPoint Presentation</vt:lpstr>
      <vt:lpstr>PowerPoint Presentation</vt:lpstr>
      <vt:lpstr>PowerPoint Presentation</vt:lpstr>
    </vt:vector>
  </TitlesOfParts>
  <Company>Kokkolan kaupunki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Lokasaari Sarianne</dc:creator>
  <cp:lastModifiedBy>TISZA Gabriella</cp:lastModifiedBy>
  <cp:revision>8</cp:revision>
  <dcterms:created xsi:type="dcterms:W3CDTF">2017-05-17T09:43:45Z</dcterms:created>
  <dcterms:modified xsi:type="dcterms:W3CDTF">2019-01-16T11:33:18Z</dcterms:modified>
</cp:coreProperties>
</file>