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68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-84" y="-1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80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308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28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15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1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52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84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14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45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36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2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667B-A52B-498B-8E60-7D318F54E866}" type="datetimeFigureOut">
              <a:rPr lang="fi-FI" smtClean="0"/>
              <a:t>16.1.2019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65E21-991A-4412-8739-2246046374B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15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752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619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176" cy="69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b="1" dirty="0" smtClean="0">
                <a:solidFill>
                  <a:schemeClr val="bg1"/>
                </a:solidFill>
              </a:rPr>
              <a:t>WHY DID WE SUCCEED? </a:t>
            </a:r>
            <a:endParaRPr lang="fi-FI" sz="5400" b="1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well </a:t>
            </a:r>
            <a:r>
              <a:rPr lang="en-US" b="1" dirty="0">
                <a:solidFill>
                  <a:schemeClr val="bg1"/>
                </a:solidFill>
              </a:rPr>
              <a:t>working and trustable networks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annual </a:t>
            </a:r>
            <a:r>
              <a:rPr lang="en-US" b="1" dirty="0">
                <a:solidFill>
                  <a:schemeClr val="bg1"/>
                </a:solidFill>
              </a:rPr>
              <a:t>meetings and common strategies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support </a:t>
            </a:r>
            <a:r>
              <a:rPr lang="en-US" b="1" dirty="0">
                <a:solidFill>
                  <a:schemeClr val="bg1"/>
                </a:solidFill>
              </a:rPr>
              <a:t>measures for young people with fewer </a:t>
            </a:r>
            <a:r>
              <a:rPr lang="en-US" b="1" dirty="0" smtClean="0">
                <a:solidFill>
                  <a:schemeClr val="bg1"/>
                </a:solidFill>
              </a:rPr>
              <a:t>opportunities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We </a:t>
            </a:r>
            <a:r>
              <a:rPr lang="en-US" b="1" dirty="0">
                <a:solidFill>
                  <a:schemeClr val="bg1"/>
                </a:solidFill>
              </a:rPr>
              <a:t>all share the values of Council of Europe and work for equal rights for each and every </a:t>
            </a:r>
            <a:r>
              <a:rPr lang="en-US" b="1" dirty="0" smtClean="0">
                <a:solidFill>
                  <a:schemeClr val="bg1"/>
                </a:solidFill>
              </a:rPr>
              <a:t>one 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2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09" y="176168"/>
            <a:ext cx="4670121" cy="309441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176168"/>
            <a:ext cx="4063007" cy="592779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09" y="3381461"/>
            <a:ext cx="4670121" cy="31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" y="427838"/>
            <a:ext cx="4298308" cy="286553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" y="3548543"/>
            <a:ext cx="4298308" cy="28648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60" y="67112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335560"/>
            <a:ext cx="7886700" cy="584140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	       </a:t>
            </a:r>
            <a:r>
              <a:rPr lang="fi-FI" sz="4000" b="1" dirty="0" smtClean="0">
                <a:solidFill>
                  <a:schemeClr val="bg1"/>
                </a:solidFill>
              </a:rPr>
              <a:t>MORE INFORMATION: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	    </a:t>
            </a:r>
            <a:r>
              <a:rPr lang="fi-FI" sz="6000" b="1" dirty="0" smtClean="0">
                <a:solidFill>
                  <a:schemeClr val="bg1"/>
                </a:solidFill>
              </a:rPr>
              <a:t>www.villaelba.fi </a:t>
            </a:r>
            <a:endParaRPr lang="fi-FI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dirty="0" smtClean="0"/>
              <a:t>	</a:t>
            </a:r>
          </a:p>
          <a:p>
            <a:pPr marL="0" indent="0">
              <a:buNone/>
            </a:pP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smtClean="0">
                <a:solidFill>
                  <a:schemeClr val="bg1"/>
                </a:solidFill>
              </a:rPr>
              <a:t>               EUROPEAN NETWORK OF YOUTH CENTRES</a:t>
            </a:r>
          </a:p>
          <a:p>
            <a:pPr marL="0" indent="0">
              <a:buNone/>
            </a:pPr>
            <a:r>
              <a:rPr lang="fi-FI" sz="6000" b="1" dirty="0">
                <a:solidFill>
                  <a:schemeClr val="bg1"/>
                </a:solidFill>
              </a:rPr>
              <a:t> </a:t>
            </a:r>
            <a:r>
              <a:rPr lang="fi-FI" sz="6000" b="1" dirty="0" smtClean="0">
                <a:solidFill>
                  <a:schemeClr val="bg1"/>
                </a:solidFill>
              </a:rPr>
              <a:t>       www.eycn.org</a:t>
            </a:r>
            <a:endParaRPr lang="fi-FI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990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12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407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40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593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533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567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47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42</Words>
  <Application>Microsoft Office PowerPoint</Application>
  <PresentationFormat>On-screen Show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WE SUCCEED? </vt:lpstr>
      <vt:lpstr>PowerPoint Presentation</vt:lpstr>
      <vt:lpstr>PowerPoint Presentation</vt:lpstr>
      <vt:lpstr>PowerPoint Presentation</vt:lpstr>
      <vt:lpstr>PowerPoint Presentation</vt:lpstr>
    </vt:vector>
  </TitlesOfParts>
  <Company>Kokkolan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Lokasaari Sarianne</dc:creator>
  <cp:lastModifiedBy>TISZA Gabriella</cp:lastModifiedBy>
  <cp:revision>8</cp:revision>
  <dcterms:created xsi:type="dcterms:W3CDTF">2017-05-17T09:43:45Z</dcterms:created>
  <dcterms:modified xsi:type="dcterms:W3CDTF">2019-01-16T11:33:18Z</dcterms:modified>
</cp:coreProperties>
</file>