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8288000" cy="10287000"/>
  <p:notesSz cx="6858000" cy="9144000"/>
  <p:embeddedFontLst>
    <p:embeddedFont>
      <p:font typeface="Myriad" panose="020B0604020202020204" charset="0"/>
      <p:regular r:id="rId4"/>
    </p:embeddedFont>
    <p:embeddedFont>
      <p:font typeface="Myriad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689166-7C3A-4631-ECB6-0C5AA1BDEE29}" name="DAFFERN Hayley" initials="HD" userId="S::hayley.daffern@coe.int::4f8b3300-33f6-4a05-93dd-86b78ce8bba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395"/>
    <a:srgbClr val="234495"/>
    <a:srgbClr val="41B75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9" autoAdjust="0"/>
    <p:restoredTop sz="94622" autoAdjust="0"/>
  </p:normalViewPr>
  <p:slideViewPr>
    <p:cSldViewPr>
      <p:cViewPr varScale="1">
        <p:scale>
          <a:sx n="39" d="100"/>
          <a:sy n="39" d="100"/>
        </p:scale>
        <p:origin x="928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schemas.microsoft.com/office/2018/10/relationships/authors" Target="authors.xml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E82BF-F8A4-4070-B963-4C7D432C9D53}" type="datetimeFigureOut">
              <a:rPr lang="en-GB" smtClean="0"/>
              <a:t>31/03/2026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FB6CB-110E-48F6-BC4F-3142B535F6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46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206043"/>
            <a:chOff x="0" y="0"/>
            <a:chExt cx="9225716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9225716" cy="812800"/>
            </a:xfrm>
            <a:custGeom>
              <a:avLst/>
              <a:gdLst/>
              <a:ahLst/>
              <a:cxnLst/>
              <a:rect l="l" t="t" r="r" b="b"/>
              <a:pathLst>
                <a:path w="9225716" h="812800">
                  <a:moveTo>
                    <a:pt x="0" y="0"/>
                  </a:moveTo>
                  <a:lnTo>
                    <a:pt x="9225716" y="0"/>
                  </a:lnTo>
                  <a:lnTo>
                    <a:pt x="922571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3449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9225716" cy="841375"/>
            </a:xfrm>
            <a:prstGeom prst="rect">
              <a:avLst/>
            </a:prstGeom>
          </p:spPr>
          <p:txBody>
            <a:bodyPr lIns="17394" tIns="17394" rIns="17394" bIns="17394" rtlCol="0" anchor="ctr"/>
            <a:lstStyle/>
            <a:p>
              <a:pPr algn="ctr">
                <a:lnSpc>
                  <a:spcPts val="9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8883" y="326424"/>
            <a:ext cx="7772400" cy="4977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34"/>
              </a:lnSpc>
            </a:pPr>
            <a:r>
              <a:rPr lang="en-US" sz="2400" b="1" dirty="0">
                <a:solidFill>
                  <a:srgbClr val="FFFFFF"/>
                </a:solidFill>
                <a:latin typeface="Myriad Bold"/>
                <a:ea typeface="Myriad Bold"/>
                <a:cs typeface="Myriad Bold"/>
                <a:sym typeface="Myriad Bold"/>
              </a:rPr>
              <a:t>CONGRESS OF LOCAL AND REGIONAL AUTHORITIES</a:t>
            </a:r>
          </a:p>
        </p:txBody>
      </p:sp>
      <p:sp>
        <p:nvSpPr>
          <p:cNvPr id="6" name="Freeform 6"/>
          <p:cNvSpPr/>
          <p:nvPr/>
        </p:nvSpPr>
        <p:spPr>
          <a:xfrm>
            <a:off x="15238369" y="36319"/>
            <a:ext cx="2693838" cy="1091004"/>
          </a:xfrm>
          <a:custGeom>
            <a:avLst/>
            <a:gdLst/>
            <a:ahLst/>
            <a:cxnLst/>
            <a:rect l="l" t="t" r="r" b="b"/>
            <a:pathLst>
              <a:path w="2693838" h="1091004">
                <a:moveTo>
                  <a:pt x="0" y="0"/>
                </a:moveTo>
                <a:lnTo>
                  <a:pt x="2693838" y="0"/>
                </a:lnTo>
                <a:lnTo>
                  <a:pt x="2693838" y="1091004"/>
                </a:lnTo>
                <a:lnTo>
                  <a:pt x="0" y="10910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9770167"/>
            <a:ext cx="18288000" cy="516833"/>
            <a:chOff x="0" y="0"/>
            <a:chExt cx="9225716" cy="260726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9225716" cy="260726"/>
            </a:xfrm>
            <a:custGeom>
              <a:avLst/>
              <a:gdLst/>
              <a:ahLst/>
              <a:cxnLst/>
              <a:rect l="l" t="t" r="r" b="b"/>
              <a:pathLst>
                <a:path w="9225716" h="260726">
                  <a:moveTo>
                    <a:pt x="0" y="0"/>
                  </a:moveTo>
                  <a:lnTo>
                    <a:pt x="9225716" y="0"/>
                  </a:lnTo>
                  <a:lnTo>
                    <a:pt x="9225716" y="260726"/>
                  </a:lnTo>
                  <a:lnTo>
                    <a:pt x="0" y="260726"/>
                  </a:lnTo>
                  <a:close/>
                </a:path>
              </a:pathLst>
            </a:custGeom>
            <a:solidFill>
              <a:srgbClr val="23449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9225716" cy="289301"/>
            </a:xfrm>
            <a:prstGeom prst="rect">
              <a:avLst/>
            </a:prstGeom>
          </p:spPr>
          <p:txBody>
            <a:bodyPr lIns="17394" tIns="17394" rIns="17394" bIns="17394" rtlCol="0" anchor="ctr"/>
            <a:lstStyle/>
            <a:p>
              <a:pPr algn="ctr">
                <a:lnSpc>
                  <a:spcPts val="9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2472385" y="9636817"/>
            <a:ext cx="13343230" cy="10888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34"/>
              </a:lnSpc>
            </a:pPr>
            <a:r>
              <a:rPr lang="en-US" dirty="0">
                <a:solidFill>
                  <a:srgbClr val="FFFFFF"/>
                </a:solidFill>
                <a:latin typeface="Myriad"/>
                <a:ea typeface="Myriad"/>
                <a:cs typeface="Myriad"/>
                <a:sym typeface="Myriad"/>
              </a:rPr>
              <a:t>www.coe.int/congress</a:t>
            </a:r>
          </a:p>
          <a:p>
            <a:pPr algn="ctr">
              <a:lnSpc>
                <a:spcPts val="4434"/>
              </a:lnSpc>
              <a:spcBef>
                <a:spcPct val="0"/>
              </a:spcBef>
            </a:pPr>
            <a:endParaRPr lang="en-US" sz="3167" dirty="0">
              <a:solidFill>
                <a:srgbClr val="FFFFFF"/>
              </a:solidFill>
              <a:latin typeface="Myriad"/>
              <a:ea typeface="Myriad"/>
              <a:cs typeface="Myriad"/>
              <a:sym typeface="Myriad"/>
            </a:endParaRPr>
          </a:p>
        </p:txBody>
      </p:sp>
      <p:sp>
        <p:nvSpPr>
          <p:cNvPr id="16" name="Rectangle 20">
            <a:extLst>
              <a:ext uri="{FF2B5EF4-FFF2-40B4-BE49-F238E27FC236}">
                <a16:creationId xmlns:a16="http://schemas.microsoft.com/office/drawing/2014/main" id="{30E37AAF-1229-906B-5865-45B5E9D32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448304"/>
            <a:ext cx="13716000" cy="86792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2800" b="1" dirty="0">
              <a:effectLst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sz="4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ELECTION OF CPR VICE- PRESIDENTS</a:t>
            </a:r>
            <a:br>
              <a:rPr lang="en-US" sz="4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4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ÉLECTION DES VICE-PRÉSIDENTS DU CPR</a:t>
            </a:r>
            <a:b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50</a:t>
            </a:r>
            <a:r>
              <a:rPr lang="fr-FR" sz="2800" spc="-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 Session / 50</a:t>
            </a:r>
            <a:r>
              <a:rPr lang="fr-FR" sz="2800" spc="-1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</a:t>
            </a:r>
            <a:r>
              <a:rPr lang="fr-FR" sz="2800" spc="-1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Session 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(31 March / mars 2026)</a:t>
            </a:r>
            <a:b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fr-FR" sz="2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fr-FR" sz="2800" b="1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Results</a:t>
            </a:r>
            <a:r>
              <a:rPr lang="fr-FR" sz="2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/ Résultats</a:t>
            </a:r>
            <a:b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fr-FR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SONDEREGGER Harald,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Austria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(EPP/CCE) / SONDEREGGER Harald, Autriche (PPE/CCE)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MONDORF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Randi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Denmark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(ILDG) / MONDORF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Randi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Danemark (GILD)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SULTANA Stephen, Malta (SOC/G/PD) / SULTANA Stephen, Malte (SOC/V/DP)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BRADARA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Lidija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Bosnia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and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Herzegovina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(EPP/CCE) / BRADARA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Lidija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Bosnie-Herzégovine (PPE/CCE)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DEDETAŞ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Sinem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Türkiye (SOC/G/PD) / DEDETAŞ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Sinem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Turquie (SOC/V/DP)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BOFF Andrew, United </a:t>
            </a:r>
            <a:r>
              <a:rPr lang="fr-FR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Kingdom</a:t>
            </a:r>
            <a:r>
              <a:rPr lang="fr-F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(ECR) / BOFF Andrew, Royaume-Uni (CRE) 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fr-FR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sz="1400" dirty="0">
              <a:solidFill>
                <a:srgbClr val="201780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1228</TotalTime>
  <Words>163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Myriad Bold</vt:lpstr>
      <vt:lpstr>Myriad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CONGRESS OF LOCAL AND REGIONAL AUTHORITIES</dc:title>
  <dc:creator>NANIA Cassandra</dc:creator>
  <cp:lastModifiedBy>BAGHDASARYAN Nelli</cp:lastModifiedBy>
  <cp:revision>30</cp:revision>
  <dcterms:created xsi:type="dcterms:W3CDTF">2006-08-16T00:00:00Z</dcterms:created>
  <dcterms:modified xsi:type="dcterms:W3CDTF">2026-03-31T13:39:21Z</dcterms:modified>
  <dc:identifier>DAGhhcP2g9Y</dc:identifier>
</cp:coreProperties>
</file>