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FECDF-E707-48F7-B710-FFE0BF1995C0}" type="datetimeFigureOut">
              <a:rPr lang="de-DE" smtClean="0"/>
              <a:t>17.03.2020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EBEAB-6134-4C98-8F34-6CF30A8C20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0275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FECDF-E707-48F7-B710-FFE0BF1995C0}" type="datetimeFigureOut">
              <a:rPr lang="de-DE" smtClean="0"/>
              <a:t>17.03.2020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EBEAB-6134-4C98-8F34-6CF30A8C20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4214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FECDF-E707-48F7-B710-FFE0BF1995C0}" type="datetimeFigureOut">
              <a:rPr lang="de-DE" smtClean="0"/>
              <a:t>17.03.2020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EBEAB-6134-4C98-8F34-6CF30A8C20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6111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FECDF-E707-48F7-B710-FFE0BF1995C0}" type="datetimeFigureOut">
              <a:rPr lang="de-DE" smtClean="0"/>
              <a:t>17.03.2020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EBEAB-6134-4C98-8F34-6CF30A8C20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5102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FECDF-E707-48F7-B710-FFE0BF1995C0}" type="datetimeFigureOut">
              <a:rPr lang="de-DE" smtClean="0"/>
              <a:t>17.03.2020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EBEAB-6134-4C98-8F34-6CF30A8C20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2118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FECDF-E707-48F7-B710-FFE0BF1995C0}" type="datetimeFigureOut">
              <a:rPr lang="de-DE" smtClean="0"/>
              <a:t>17.03.2020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EBEAB-6134-4C98-8F34-6CF30A8C20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9957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FECDF-E707-48F7-B710-FFE0BF1995C0}" type="datetimeFigureOut">
              <a:rPr lang="de-DE" smtClean="0"/>
              <a:t>17.03.2020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EBEAB-6134-4C98-8F34-6CF30A8C20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8542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FECDF-E707-48F7-B710-FFE0BF1995C0}" type="datetimeFigureOut">
              <a:rPr lang="de-DE" smtClean="0"/>
              <a:t>17.03.2020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EBEAB-6134-4C98-8F34-6CF30A8C20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3849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FECDF-E707-48F7-B710-FFE0BF1995C0}" type="datetimeFigureOut">
              <a:rPr lang="de-DE" smtClean="0"/>
              <a:t>17.03.2020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EBEAB-6134-4C98-8F34-6CF30A8C20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2140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FECDF-E707-48F7-B710-FFE0BF1995C0}" type="datetimeFigureOut">
              <a:rPr lang="de-DE" smtClean="0"/>
              <a:t>17.03.2020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EBEAB-6134-4C98-8F34-6CF30A8C20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2595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FECDF-E707-48F7-B710-FFE0BF1995C0}" type="datetimeFigureOut">
              <a:rPr lang="de-DE" smtClean="0"/>
              <a:t>17.03.2020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EBEAB-6134-4C98-8F34-6CF30A8C20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9329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FECDF-E707-48F7-B710-FFE0BF1995C0}" type="datetimeFigureOut">
              <a:rPr lang="de-DE" smtClean="0"/>
              <a:t>17.03.2020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EBEAB-6134-4C98-8F34-6CF30A8C20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1148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3600" b="1" dirty="0" smtClean="0"/>
              <a:t>Information </a:t>
            </a:r>
            <a:r>
              <a:rPr lang="de-AT" sz="3600" b="1" dirty="0" err="1" smtClean="0"/>
              <a:t>concerning</a:t>
            </a:r>
            <a:r>
              <a:rPr lang="de-AT" sz="3600" b="1" dirty="0" smtClean="0"/>
              <a:t> </a:t>
            </a:r>
            <a:r>
              <a:rPr lang="de-AT" sz="3600" b="1" dirty="0" err="1" smtClean="0"/>
              <a:t>Weltenburger</a:t>
            </a:r>
            <a:r>
              <a:rPr lang="de-AT" sz="3600" b="1" dirty="0" smtClean="0"/>
              <a:t> Enge </a:t>
            </a:r>
            <a:endParaRPr lang="de-DE" sz="36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In </a:t>
            </a:r>
            <a:r>
              <a:rPr lang="de-AT" dirty="0" err="1" smtClean="0"/>
              <a:t>the</a:t>
            </a:r>
            <a:r>
              <a:rPr lang="de-AT" dirty="0" smtClean="0"/>
              <a:t> last </a:t>
            </a:r>
            <a:r>
              <a:rPr lang="de-AT" dirty="0" err="1" smtClean="0"/>
              <a:t>month</a:t>
            </a:r>
            <a:r>
              <a:rPr lang="de-AT" dirty="0" smtClean="0"/>
              <a:t> </a:t>
            </a:r>
            <a:r>
              <a:rPr lang="de-AT" dirty="0" err="1" smtClean="0"/>
              <a:t>clear</a:t>
            </a:r>
            <a:r>
              <a:rPr lang="de-AT" dirty="0" smtClean="0"/>
              <a:t> </a:t>
            </a:r>
            <a:r>
              <a:rPr lang="de-AT" dirty="0" err="1" smtClean="0"/>
              <a:t>cuts</a:t>
            </a:r>
            <a:r>
              <a:rPr lang="de-AT" dirty="0" smtClean="0"/>
              <a:t> </a:t>
            </a:r>
            <a:r>
              <a:rPr lang="de-AT" dirty="0" err="1" smtClean="0"/>
              <a:t>were</a:t>
            </a:r>
            <a:r>
              <a:rPr lang="de-AT" dirty="0" smtClean="0"/>
              <a:t> </a:t>
            </a:r>
            <a:r>
              <a:rPr lang="de-AT" dirty="0" err="1" smtClean="0"/>
              <a:t>made</a:t>
            </a:r>
            <a:r>
              <a:rPr lang="de-AT" dirty="0" smtClean="0"/>
              <a:t> </a:t>
            </a:r>
            <a:r>
              <a:rPr lang="de-AT" dirty="0" err="1" smtClean="0"/>
              <a:t>both</a:t>
            </a:r>
            <a:r>
              <a:rPr lang="de-AT" dirty="0" smtClean="0"/>
              <a:t> </a:t>
            </a:r>
            <a:r>
              <a:rPr lang="de-AT" dirty="0" err="1" smtClean="0"/>
              <a:t>within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ED </a:t>
            </a:r>
            <a:r>
              <a:rPr lang="de-AT" dirty="0" err="1" smtClean="0"/>
              <a:t>area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area</a:t>
            </a:r>
            <a:r>
              <a:rPr lang="de-AT" dirty="0" smtClean="0"/>
              <a:t> </a:t>
            </a:r>
            <a:r>
              <a:rPr lang="de-AT" dirty="0" err="1" smtClean="0"/>
              <a:t>recommended</a:t>
            </a:r>
            <a:r>
              <a:rPr lang="de-AT" dirty="0" smtClean="0"/>
              <a:t> </a:t>
            </a:r>
            <a:r>
              <a:rPr lang="de-AT" dirty="0" err="1" smtClean="0"/>
              <a:t>as</a:t>
            </a:r>
            <a:r>
              <a:rPr lang="de-AT" dirty="0" smtClean="0"/>
              <a:t> ED </a:t>
            </a:r>
            <a:r>
              <a:rPr lang="de-AT" dirty="0" err="1" smtClean="0"/>
              <a:t>extension</a:t>
            </a:r>
            <a:endParaRPr lang="de-AT" dirty="0" smtClean="0"/>
          </a:p>
          <a:p>
            <a:r>
              <a:rPr lang="de-AT" dirty="0" smtClean="0"/>
              <a:t>The </a:t>
            </a:r>
            <a:r>
              <a:rPr lang="de-AT" dirty="0" err="1" smtClean="0"/>
              <a:t>clear</a:t>
            </a:r>
            <a:r>
              <a:rPr lang="de-AT" dirty="0" smtClean="0"/>
              <a:t> </a:t>
            </a:r>
            <a:r>
              <a:rPr lang="de-AT" dirty="0" err="1" smtClean="0"/>
              <a:t>cuts</a:t>
            </a:r>
            <a:r>
              <a:rPr lang="de-AT" dirty="0" smtClean="0"/>
              <a:t> </a:t>
            </a:r>
            <a:r>
              <a:rPr lang="de-AT" dirty="0" err="1" smtClean="0"/>
              <a:t>are</a:t>
            </a:r>
            <a:r>
              <a:rPr lang="de-AT" dirty="0" smtClean="0"/>
              <a:t> </a:t>
            </a:r>
            <a:r>
              <a:rPr lang="de-AT" dirty="0" err="1" smtClean="0"/>
              <a:t>currently</a:t>
            </a:r>
            <a:r>
              <a:rPr lang="de-AT" dirty="0" smtClean="0"/>
              <a:t> </a:t>
            </a:r>
            <a:r>
              <a:rPr lang="de-AT" dirty="0" err="1" smtClean="0"/>
              <a:t>stopped</a:t>
            </a:r>
            <a:endParaRPr lang="de-AT" dirty="0" smtClean="0"/>
          </a:p>
          <a:p>
            <a:r>
              <a:rPr lang="de-AT" dirty="0" err="1" smtClean="0"/>
              <a:t>According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forest</a:t>
            </a:r>
            <a:r>
              <a:rPr lang="de-AT" dirty="0" smtClean="0"/>
              <a:t> MP </a:t>
            </a:r>
            <a:r>
              <a:rPr lang="de-AT" dirty="0" err="1" smtClean="0"/>
              <a:t>more</a:t>
            </a:r>
            <a:r>
              <a:rPr lang="de-AT" dirty="0" smtClean="0"/>
              <a:t> </a:t>
            </a:r>
            <a:r>
              <a:rPr lang="de-AT" dirty="0" err="1" smtClean="0"/>
              <a:t>interventions</a:t>
            </a:r>
            <a:r>
              <a:rPr lang="de-AT" dirty="0" smtClean="0"/>
              <a:t> </a:t>
            </a:r>
            <a:r>
              <a:rPr lang="de-AT" dirty="0" err="1" smtClean="0"/>
              <a:t>are</a:t>
            </a:r>
            <a:r>
              <a:rPr lang="de-AT" dirty="0" smtClean="0"/>
              <a:t> </a:t>
            </a:r>
            <a:r>
              <a:rPr lang="de-AT" dirty="0" err="1" smtClean="0"/>
              <a:t>foreseen</a:t>
            </a:r>
            <a:endParaRPr lang="de-AT" dirty="0" smtClean="0"/>
          </a:p>
          <a:p>
            <a:r>
              <a:rPr lang="de-AT" dirty="0" smtClean="0"/>
              <a:t>The </a:t>
            </a:r>
            <a:r>
              <a:rPr lang="de-AT" dirty="0" err="1" smtClean="0"/>
              <a:t>Weltenburger</a:t>
            </a:r>
            <a:r>
              <a:rPr lang="de-AT" dirty="0" smtClean="0"/>
              <a:t> Enge was </a:t>
            </a:r>
            <a:r>
              <a:rPr lang="de-AT" dirty="0" err="1" smtClean="0"/>
              <a:t>recently</a:t>
            </a:r>
            <a:r>
              <a:rPr lang="de-AT" dirty="0" smtClean="0"/>
              <a:t> </a:t>
            </a:r>
            <a:r>
              <a:rPr lang="de-AT" dirty="0" err="1" smtClean="0"/>
              <a:t>declared</a:t>
            </a:r>
            <a:r>
              <a:rPr lang="de-AT" dirty="0" smtClean="0"/>
              <a:t> </a:t>
            </a:r>
            <a:r>
              <a:rPr lang="de-AT" dirty="0" err="1" smtClean="0"/>
              <a:t>as</a:t>
            </a:r>
            <a:r>
              <a:rPr lang="de-AT" dirty="0" smtClean="0"/>
              <a:t> Natural Monument </a:t>
            </a:r>
            <a:r>
              <a:rPr lang="de-AT" dirty="0" err="1" smtClean="0"/>
              <a:t>of</a:t>
            </a:r>
            <a:r>
              <a:rPr lang="de-AT" dirty="0" smtClean="0"/>
              <a:t> national </a:t>
            </a:r>
            <a:r>
              <a:rPr lang="de-AT" dirty="0" err="1" smtClean="0"/>
              <a:t>Importance</a:t>
            </a:r>
            <a:r>
              <a:rPr lang="de-AT" dirty="0"/>
              <a:t> </a:t>
            </a:r>
            <a:r>
              <a:rPr lang="de-AT" dirty="0" smtClean="0"/>
              <a:t>(NNM).</a:t>
            </a:r>
          </a:p>
          <a:p>
            <a:r>
              <a:rPr lang="de-AT" dirty="0" smtClean="0"/>
              <a:t>NNM: Navigation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watersport</a:t>
            </a:r>
            <a:r>
              <a:rPr lang="de-AT" dirty="0" smtClean="0"/>
              <a:t> </a:t>
            </a:r>
            <a:r>
              <a:rPr lang="de-AT" dirty="0" err="1" smtClean="0"/>
              <a:t>activities</a:t>
            </a:r>
            <a:r>
              <a:rPr lang="de-AT" dirty="0" smtClean="0"/>
              <a:t> </a:t>
            </a:r>
            <a:r>
              <a:rPr lang="de-AT" dirty="0" err="1" smtClean="0"/>
              <a:t>are</a:t>
            </a:r>
            <a:r>
              <a:rPr lang="de-AT" dirty="0" smtClean="0"/>
              <a:t> </a:t>
            </a:r>
            <a:r>
              <a:rPr lang="de-AT" dirty="0" err="1" smtClean="0"/>
              <a:t>allowed</a:t>
            </a:r>
            <a:endParaRPr lang="de-AT" dirty="0" smtClean="0"/>
          </a:p>
          <a:p>
            <a:r>
              <a:rPr lang="de-AT" dirty="0" smtClean="0"/>
              <a:t>New </a:t>
            </a:r>
            <a:r>
              <a:rPr lang="de-AT" dirty="0" err="1" smtClean="0"/>
              <a:t>ships</a:t>
            </a:r>
            <a:r>
              <a:rPr lang="de-AT" dirty="0" smtClean="0"/>
              <a:t> </a:t>
            </a:r>
            <a:r>
              <a:rPr lang="de-AT" dirty="0" err="1" smtClean="0"/>
              <a:t>cause</a:t>
            </a:r>
            <a:r>
              <a:rPr lang="de-AT" dirty="0" smtClean="0"/>
              <a:t> </a:t>
            </a:r>
            <a:r>
              <a:rPr lang="de-AT" dirty="0" err="1" smtClean="0"/>
              <a:t>ecological</a:t>
            </a:r>
            <a:r>
              <a:rPr lang="de-AT" dirty="0" smtClean="0"/>
              <a:t> </a:t>
            </a:r>
            <a:r>
              <a:rPr lang="de-AT" dirty="0" err="1" smtClean="0"/>
              <a:t>problems</a:t>
            </a:r>
            <a:r>
              <a:rPr lang="de-AT" dirty="0" smtClean="0"/>
              <a:t>, NGOs </a:t>
            </a:r>
            <a:r>
              <a:rPr lang="de-AT" dirty="0" err="1" smtClean="0"/>
              <a:t>said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335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72788"/>
            <a:ext cx="12192000" cy="685465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21972" y="1622738"/>
            <a:ext cx="3515932" cy="50783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AT" dirty="0" smtClean="0"/>
          </a:p>
          <a:p>
            <a:r>
              <a:rPr lang="de-AT" dirty="0" smtClean="0"/>
              <a:t>The ED </a:t>
            </a:r>
            <a:r>
              <a:rPr lang="de-AT" dirty="0" err="1" smtClean="0"/>
              <a:t>area</a:t>
            </a:r>
            <a:r>
              <a:rPr lang="de-AT" dirty="0" smtClean="0"/>
              <a:t> </a:t>
            </a:r>
            <a:r>
              <a:rPr lang="de-AT" dirty="0" err="1" smtClean="0"/>
              <a:t>is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lower</a:t>
            </a:r>
            <a:r>
              <a:rPr lang="de-AT" dirty="0" smtClean="0"/>
              <a:t> </a:t>
            </a:r>
            <a:r>
              <a:rPr lang="de-AT" dirty="0" err="1" smtClean="0"/>
              <a:t>part</a:t>
            </a:r>
            <a:r>
              <a:rPr lang="de-AT" dirty="0" smtClean="0"/>
              <a:t> (</a:t>
            </a:r>
            <a:r>
              <a:rPr lang="de-AT" dirty="0" err="1" smtClean="0"/>
              <a:t>Weltenburger</a:t>
            </a:r>
            <a:r>
              <a:rPr lang="de-AT" dirty="0" smtClean="0"/>
              <a:t> Enge).</a:t>
            </a:r>
          </a:p>
          <a:p>
            <a:r>
              <a:rPr lang="de-AT" dirty="0" smtClean="0"/>
              <a:t>The northern </a:t>
            </a:r>
            <a:r>
              <a:rPr lang="de-AT" dirty="0" err="1" smtClean="0"/>
              <a:t>part</a:t>
            </a:r>
            <a:r>
              <a:rPr lang="de-AT" dirty="0" smtClean="0"/>
              <a:t> </a:t>
            </a:r>
            <a:r>
              <a:rPr lang="de-AT" dirty="0" err="1" smtClean="0"/>
              <a:t>is</a:t>
            </a:r>
            <a:r>
              <a:rPr lang="de-AT" dirty="0" smtClean="0"/>
              <a:t> </a:t>
            </a:r>
            <a:r>
              <a:rPr lang="de-AT" dirty="0" err="1" smtClean="0"/>
              <a:t>recommended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be</a:t>
            </a:r>
            <a:r>
              <a:rPr lang="de-AT" dirty="0" smtClean="0"/>
              <a:t> </a:t>
            </a:r>
            <a:r>
              <a:rPr lang="de-AT" dirty="0" err="1" smtClean="0"/>
              <a:t>included</a:t>
            </a:r>
            <a:r>
              <a:rPr lang="de-AT" dirty="0" smtClean="0"/>
              <a:t> in </a:t>
            </a:r>
            <a:r>
              <a:rPr lang="de-AT" dirty="0" err="1" smtClean="0"/>
              <a:t>the</a:t>
            </a:r>
            <a:r>
              <a:rPr lang="de-AT" dirty="0" smtClean="0"/>
              <a:t> ED</a:t>
            </a:r>
          </a:p>
          <a:p>
            <a:endParaRPr lang="de-AT" dirty="0"/>
          </a:p>
          <a:p>
            <a:r>
              <a:rPr lang="de-AT" dirty="0" smtClean="0"/>
              <a:t>The </a:t>
            </a:r>
            <a:r>
              <a:rPr lang="de-AT" dirty="0" err="1" smtClean="0"/>
              <a:t>yellow</a:t>
            </a:r>
            <a:r>
              <a:rPr lang="de-AT" dirty="0" smtClean="0"/>
              <a:t> </a:t>
            </a:r>
            <a:r>
              <a:rPr lang="de-AT" dirty="0" err="1" smtClean="0"/>
              <a:t>areas</a:t>
            </a:r>
            <a:r>
              <a:rPr lang="de-AT" dirty="0" smtClean="0"/>
              <a:t> </a:t>
            </a:r>
            <a:r>
              <a:rPr lang="de-AT" dirty="0" err="1" smtClean="0"/>
              <a:t>were</a:t>
            </a:r>
            <a:r>
              <a:rPr lang="de-AT" dirty="0" smtClean="0"/>
              <a:t> </a:t>
            </a:r>
            <a:r>
              <a:rPr lang="de-AT" dirty="0" err="1" smtClean="0"/>
              <a:t>harvested</a:t>
            </a:r>
            <a:r>
              <a:rPr lang="de-AT" dirty="0" smtClean="0"/>
              <a:t> </a:t>
            </a:r>
            <a:r>
              <a:rPr lang="de-AT" dirty="0" err="1" smtClean="0"/>
              <a:t>with</a:t>
            </a:r>
            <a:r>
              <a:rPr lang="de-AT" dirty="0" smtClean="0"/>
              <a:t> heavy </a:t>
            </a:r>
            <a:r>
              <a:rPr lang="de-AT" dirty="0" err="1" smtClean="0"/>
              <a:t>machinery</a:t>
            </a:r>
            <a:endParaRPr lang="de-AT" dirty="0" smtClean="0"/>
          </a:p>
          <a:p>
            <a:r>
              <a:rPr lang="de-AT" dirty="0" smtClean="0"/>
              <a:t>The </a:t>
            </a:r>
            <a:r>
              <a:rPr lang="de-AT" dirty="0" err="1" smtClean="0"/>
              <a:t>blue</a:t>
            </a:r>
            <a:r>
              <a:rPr lang="de-AT" dirty="0" smtClean="0"/>
              <a:t> </a:t>
            </a:r>
            <a:r>
              <a:rPr lang="de-AT" dirty="0" err="1" smtClean="0"/>
              <a:t>areas</a:t>
            </a:r>
            <a:r>
              <a:rPr lang="de-AT" dirty="0" smtClean="0"/>
              <a:t> </a:t>
            </a:r>
            <a:r>
              <a:rPr lang="de-AT" dirty="0" err="1" smtClean="0"/>
              <a:t>were</a:t>
            </a:r>
            <a:r>
              <a:rPr lang="de-AT" dirty="0" smtClean="0"/>
              <a:t> </a:t>
            </a:r>
            <a:r>
              <a:rPr lang="de-AT" dirty="0" err="1" smtClean="0"/>
              <a:t>cut</a:t>
            </a:r>
            <a:r>
              <a:rPr lang="de-AT" dirty="0" smtClean="0"/>
              <a:t> </a:t>
            </a:r>
            <a:r>
              <a:rPr lang="de-AT" dirty="0" err="1" smtClean="0"/>
              <a:t>by</a:t>
            </a:r>
            <a:r>
              <a:rPr lang="de-AT" dirty="0" smtClean="0"/>
              <a:t> </a:t>
            </a:r>
            <a:r>
              <a:rPr lang="de-AT" dirty="0" err="1" smtClean="0"/>
              <a:t>foresters</a:t>
            </a:r>
            <a:endParaRPr lang="de-AT" dirty="0" smtClean="0"/>
          </a:p>
          <a:p>
            <a:endParaRPr lang="de-AT" dirty="0"/>
          </a:p>
          <a:p>
            <a:r>
              <a:rPr lang="de-AT" dirty="0" smtClean="0"/>
              <a:t>The </a:t>
            </a:r>
            <a:r>
              <a:rPr lang="de-AT" dirty="0" err="1" smtClean="0"/>
              <a:t>blue</a:t>
            </a:r>
            <a:r>
              <a:rPr lang="de-AT" dirty="0" smtClean="0"/>
              <a:t> </a:t>
            </a:r>
            <a:r>
              <a:rPr lang="de-AT" dirty="0" err="1" smtClean="0"/>
              <a:t>line</a:t>
            </a:r>
            <a:r>
              <a:rPr lang="de-AT" dirty="0" smtClean="0"/>
              <a:t> </a:t>
            </a:r>
            <a:r>
              <a:rPr lang="de-AT" dirty="0" err="1" smtClean="0"/>
              <a:t>is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border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Natural Monument </a:t>
            </a:r>
            <a:r>
              <a:rPr lang="de-AT" dirty="0" err="1" smtClean="0"/>
              <a:t>of</a:t>
            </a:r>
            <a:r>
              <a:rPr lang="de-AT" dirty="0" smtClean="0"/>
              <a:t> National </a:t>
            </a:r>
            <a:r>
              <a:rPr lang="de-AT" dirty="0" err="1" smtClean="0"/>
              <a:t>Importance</a:t>
            </a:r>
            <a:endParaRPr lang="de-AT" dirty="0" smtClean="0"/>
          </a:p>
          <a:p>
            <a:endParaRPr lang="de-AT" dirty="0"/>
          </a:p>
          <a:p>
            <a:r>
              <a:rPr lang="de-AT" dirty="0" smtClean="0"/>
              <a:t>Source: NGOs</a:t>
            </a:r>
          </a:p>
          <a:p>
            <a:endParaRPr lang="de-AT" dirty="0"/>
          </a:p>
          <a:p>
            <a:r>
              <a:rPr lang="de-AT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824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95882" y="-888643"/>
            <a:ext cx="13526271" cy="760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21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662" y="2751307"/>
            <a:ext cx="7752940" cy="4351338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5763" y="-365867"/>
            <a:ext cx="7508383" cy="421408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83334" y="4572002"/>
            <a:ext cx="3361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 smtClean="0"/>
              <a:t>I </a:t>
            </a:r>
            <a:r>
              <a:rPr lang="de-AT" sz="2400" dirty="0" err="1" smtClean="0"/>
              <a:t>recommend</a:t>
            </a:r>
            <a:r>
              <a:rPr lang="de-AT" sz="2400" dirty="0" smtClean="0"/>
              <a:t> an </a:t>
            </a:r>
            <a:r>
              <a:rPr lang="de-AT" sz="2400" dirty="0" err="1" smtClean="0"/>
              <a:t>extraordinary</a:t>
            </a:r>
            <a:r>
              <a:rPr lang="de-AT" sz="2400" dirty="0" smtClean="0"/>
              <a:t> </a:t>
            </a:r>
            <a:r>
              <a:rPr lang="de-AT" sz="2400" dirty="0" err="1" smtClean="0"/>
              <a:t>visit</a:t>
            </a:r>
            <a:r>
              <a:rPr lang="de-AT" sz="2400" dirty="0" smtClean="0"/>
              <a:t> </a:t>
            </a:r>
            <a:r>
              <a:rPr lang="de-AT" sz="2400" dirty="0" err="1" smtClean="0"/>
              <a:t>to</a:t>
            </a:r>
            <a:r>
              <a:rPr lang="de-AT" sz="2400" dirty="0" smtClean="0"/>
              <a:t> </a:t>
            </a:r>
            <a:r>
              <a:rPr lang="de-AT" sz="2400" dirty="0" err="1" smtClean="0"/>
              <a:t>the</a:t>
            </a:r>
            <a:r>
              <a:rPr lang="de-AT" sz="2400" dirty="0" smtClean="0"/>
              <a:t> </a:t>
            </a:r>
            <a:r>
              <a:rPr lang="de-AT" sz="2400" dirty="0" err="1" smtClean="0"/>
              <a:t>Weltenburger</a:t>
            </a:r>
            <a:r>
              <a:rPr lang="de-AT" sz="2400" dirty="0" smtClean="0"/>
              <a:t> Enge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11140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3600" dirty="0" err="1" smtClean="0"/>
              <a:t>Wurzacher</a:t>
            </a:r>
            <a:r>
              <a:rPr lang="de-AT" sz="3600" dirty="0" smtClean="0"/>
              <a:t> Ried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199" y="1606682"/>
            <a:ext cx="11061880" cy="4351338"/>
          </a:xfrm>
        </p:spPr>
        <p:txBody>
          <a:bodyPr/>
          <a:lstStyle/>
          <a:p>
            <a:pPr lvl="0"/>
            <a:r>
              <a:rPr lang="de-AT" dirty="0" smtClean="0"/>
              <a:t>The last </a:t>
            </a:r>
            <a:r>
              <a:rPr lang="de-AT" dirty="0" err="1" smtClean="0"/>
              <a:t>appraisal</a:t>
            </a:r>
            <a:r>
              <a:rPr lang="de-AT" dirty="0" smtClean="0"/>
              <a:t> </a:t>
            </a:r>
            <a:r>
              <a:rPr lang="de-AT" dirty="0" err="1" smtClean="0"/>
              <a:t>recommends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</a:p>
          <a:p>
            <a:pPr marL="0" lvl="0" indent="0">
              <a:buNone/>
            </a:pPr>
            <a:r>
              <a:rPr lang="en-GB" i="1" dirty="0" smtClean="0"/>
              <a:t>Consider </a:t>
            </a:r>
            <a:r>
              <a:rPr lang="en-GB" i="1" dirty="0"/>
              <a:t>the overall impression of the entirety of the landscape around the basin of Bad </a:t>
            </a:r>
            <a:r>
              <a:rPr lang="en-GB" i="1" dirty="0" err="1"/>
              <a:t>Wurzach</a:t>
            </a:r>
            <a:r>
              <a:rPr lang="en-GB" i="1" dirty="0"/>
              <a:t> and avoid the construction of technical infrastructure on the hills and hilltops in the visual range of the </a:t>
            </a:r>
            <a:r>
              <a:rPr lang="en-GB" i="1" dirty="0" err="1"/>
              <a:t>Wurzacher</a:t>
            </a:r>
            <a:r>
              <a:rPr lang="en-GB" i="1" dirty="0"/>
              <a:t> </a:t>
            </a:r>
            <a:r>
              <a:rPr lang="en-GB" i="1" dirty="0" err="1"/>
              <a:t>Ried</a:t>
            </a:r>
            <a:r>
              <a:rPr lang="en-GB" i="1" dirty="0" smtClean="0"/>
              <a:t>.</a:t>
            </a:r>
          </a:p>
          <a:p>
            <a:r>
              <a:rPr lang="de-AT" dirty="0" smtClean="0"/>
              <a:t>The </a:t>
            </a:r>
            <a:r>
              <a:rPr lang="de-AT" dirty="0" err="1" smtClean="0"/>
              <a:t>visibility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planned</a:t>
            </a:r>
            <a:r>
              <a:rPr lang="de-AT" dirty="0" smtClean="0"/>
              <a:t> PV plant </a:t>
            </a:r>
            <a:r>
              <a:rPr lang="de-AT" dirty="0" err="1" smtClean="0"/>
              <a:t>is</a:t>
            </a:r>
            <a:r>
              <a:rPr lang="de-AT" dirty="0" smtClean="0"/>
              <a:t> not </a:t>
            </a:r>
            <a:r>
              <a:rPr lang="de-AT" dirty="0" err="1" smtClean="0"/>
              <a:t>fully</a:t>
            </a:r>
            <a:r>
              <a:rPr lang="de-AT" dirty="0" smtClean="0"/>
              <a:t> </a:t>
            </a:r>
            <a:r>
              <a:rPr lang="de-AT" dirty="0" err="1" smtClean="0"/>
              <a:t>clear</a:t>
            </a:r>
            <a:r>
              <a:rPr lang="de-AT" dirty="0" smtClean="0"/>
              <a:t>.</a:t>
            </a:r>
          </a:p>
          <a:p>
            <a:r>
              <a:rPr lang="de-AT" dirty="0" smtClean="0"/>
              <a:t>I </a:t>
            </a:r>
            <a:r>
              <a:rPr lang="de-AT" dirty="0" err="1" smtClean="0"/>
              <a:t>recommend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ask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responsible</a:t>
            </a:r>
            <a:r>
              <a:rPr lang="de-AT" dirty="0" smtClean="0"/>
              <a:t> </a:t>
            </a:r>
            <a:r>
              <a:rPr lang="de-AT" dirty="0" err="1" smtClean="0"/>
              <a:t>authorities</a:t>
            </a:r>
            <a:r>
              <a:rPr lang="de-AT" dirty="0" smtClean="0"/>
              <a:t> in Germany (Baden-</a:t>
            </a:r>
            <a:r>
              <a:rPr lang="de-AT" dirty="0" err="1" smtClean="0"/>
              <a:t>Wurttemberg</a:t>
            </a:r>
            <a:r>
              <a:rPr lang="de-AT" dirty="0" smtClean="0"/>
              <a:t>)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abstain</a:t>
            </a:r>
            <a:r>
              <a:rPr lang="de-AT" dirty="0" smtClean="0"/>
              <a:t> </a:t>
            </a:r>
            <a:r>
              <a:rPr lang="de-AT" dirty="0" err="1" smtClean="0"/>
              <a:t>from</a:t>
            </a:r>
            <a:r>
              <a:rPr lang="de-AT" dirty="0" smtClean="0"/>
              <a:t> a immediate </a:t>
            </a:r>
            <a:r>
              <a:rPr lang="de-AT" dirty="0" err="1" smtClean="0"/>
              <a:t>decision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provide</a:t>
            </a:r>
            <a:r>
              <a:rPr lang="de-AT" dirty="0" smtClean="0"/>
              <a:t> </a:t>
            </a:r>
            <a:r>
              <a:rPr lang="de-AT" dirty="0" err="1" smtClean="0"/>
              <a:t>more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detailed</a:t>
            </a:r>
            <a:r>
              <a:rPr lang="de-AT" dirty="0" smtClean="0"/>
              <a:t> </a:t>
            </a:r>
            <a:r>
              <a:rPr lang="de-AT" dirty="0" err="1" smtClean="0"/>
              <a:t>information</a:t>
            </a:r>
            <a:r>
              <a:rPr lang="de-AT" dirty="0" smtClean="0"/>
              <a:t>, </a:t>
            </a:r>
            <a:r>
              <a:rPr lang="de-AT" dirty="0" err="1" smtClean="0"/>
              <a:t>including</a:t>
            </a:r>
            <a:r>
              <a:rPr lang="de-AT" dirty="0" smtClean="0"/>
              <a:t> </a:t>
            </a:r>
            <a:r>
              <a:rPr lang="de-AT" dirty="0" err="1" smtClean="0"/>
              <a:t>maps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if</a:t>
            </a:r>
            <a:r>
              <a:rPr lang="de-AT" dirty="0" smtClean="0"/>
              <a:t> </a:t>
            </a:r>
            <a:r>
              <a:rPr lang="de-AT" dirty="0" err="1" smtClean="0"/>
              <a:t>possible</a:t>
            </a:r>
            <a:r>
              <a:rPr lang="de-AT" dirty="0" smtClean="0"/>
              <a:t> a </a:t>
            </a:r>
            <a:r>
              <a:rPr lang="de-AT" dirty="0" err="1" smtClean="0"/>
              <a:t>visualisation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construction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068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225</Words>
  <Application>Microsoft Office PowerPoint</Application>
  <PresentationFormat>Breitbild</PresentationFormat>
  <Paragraphs>25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Information concerning Weltenburger Enge </vt:lpstr>
      <vt:lpstr>PowerPoint-Präsentation</vt:lpstr>
      <vt:lpstr>PowerPoint-Präsentation</vt:lpstr>
      <vt:lpstr>PowerPoint-Präsentation</vt:lpstr>
      <vt:lpstr>Wurzacher Ried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concerning Weltenburger Enge</dc:title>
  <dc:creator>Robert Brunner</dc:creator>
  <cp:lastModifiedBy>Robert Brunner</cp:lastModifiedBy>
  <cp:revision>7</cp:revision>
  <dcterms:created xsi:type="dcterms:W3CDTF">2020-03-17T11:05:26Z</dcterms:created>
  <dcterms:modified xsi:type="dcterms:W3CDTF">2020-03-17T12:04:06Z</dcterms:modified>
</cp:coreProperties>
</file>