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00639-ECC2-41F3-BECC-4D005C69821F}" type="datetimeFigureOut">
              <a:rPr lang="de-CH" smtClean="0"/>
              <a:t>17.03.2020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0403-A464-4EB0-B0B5-999258ABD28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38536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00639-ECC2-41F3-BECC-4D005C69821F}" type="datetimeFigureOut">
              <a:rPr lang="de-CH" smtClean="0"/>
              <a:t>17.03.2020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0403-A464-4EB0-B0B5-999258ABD28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04139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00639-ECC2-41F3-BECC-4D005C69821F}" type="datetimeFigureOut">
              <a:rPr lang="de-CH" smtClean="0"/>
              <a:t>17.03.2020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0403-A464-4EB0-B0B5-999258ABD28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30182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00639-ECC2-41F3-BECC-4D005C69821F}" type="datetimeFigureOut">
              <a:rPr lang="de-CH" smtClean="0"/>
              <a:t>17.03.2020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0403-A464-4EB0-B0B5-999258ABD28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06092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00639-ECC2-41F3-BECC-4D005C69821F}" type="datetimeFigureOut">
              <a:rPr lang="de-CH" smtClean="0"/>
              <a:t>17.03.2020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0403-A464-4EB0-B0B5-999258ABD28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76849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00639-ECC2-41F3-BECC-4D005C69821F}" type="datetimeFigureOut">
              <a:rPr lang="de-CH" smtClean="0"/>
              <a:t>17.03.2020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0403-A464-4EB0-B0B5-999258ABD28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26711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00639-ECC2-41F3-BECC-4D005C69821F}" type="datetimeFigureOut">
              <a:rPr lang="de-CH" smtClean="0"/>
              <a:t>17.03.2020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0403-A464-4EB0-B0B5-999258ABD28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20884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00639-ECC2-41F3-BECC-4D005C69821F}" type="datetimeFigureOut">
              <a:rPr lang="de-CH" smtClean="0"/>
              <a:t>17.03.2020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0403-A464-4EB0-B0B5-999258ABD28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81232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00639-ECC2-41F3-BECC-4D005C69821F}" type="datetimeFigureOut">
              <a:rPr lang="de-CH" smtClean="0"/>
              <a:t>17.03.2020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0403-A464-4EB0-B0B5-999258ABD28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03189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00639-ECC2-41F3-BECC-4D005C69821F}" type="datetimeFigureOut">
              <a:rPr lang="de-CH" smtClean="0"/>
              <a:t>17.03.2020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0403-A464-4EB0-B0B5-999258ABD28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78897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00639-ECC2-41F3-BECC-4D005C69821F}" type="datetimeFigureOut">
              <a:rPr lang="de-CH" smtClean="0"/>
              <a:t>17.03.2020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00403-A464-4EB0-B0B5-999258ABD28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51816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00639-ECC2-41F3-BECC-4D005C69821F}" type="datetimeFigureOut">
              <a:rPr lang="de-CH" smtClean="0"/>
              <a:t>17.03.2020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00403-A464-4EB0-B0B5-999258ABD28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0419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160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142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0"/>
              </a:spcAft>
              <a:tabLst>
                <a:tab pos="2743200" algn="ctr"/>
                <a:tab pos="5486400" algn="r"/>
                <a:tab pos="449580" algn="l"/>
              </a:tabLst>
            </a:pPr>
            <a:r>
              <a:rPr lang="en-GB" b="1" u="sng" dirty="0" smtClean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Recommendation: </a:t>
            </a:r>
            <a:endParaRPr lang="de-CH" sz="3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Rechteck 3"/>
          <p:cNvSpPr/>
          <p:nvPr/>
        </p:nvSpPr>
        <p:spPr>
          <a:xfrm>
            <a:off x="838200" y="1690688"/>
            <a:ext cx="83058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743200" algn="ctr"/>
                <a:tab pos="5486400" algn="r"/>
                <a:tab pos="449580" algn="l"/>
              </a:tabLst>
            </a:pPr>
            <a:r>
              <a:rPr lang="en-GB" dirty="0" smtClean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 </a:t>
            </a:r>
            <a:endParaRPr lang="de-CH" sz="3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de-CH" sz="3600" dirty="0" err="1" smtClean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Pursue</a:t>
            </a:r>
            <a:r>
              <a:rPr lang="de-CH" sz="3600" dirty="0" smtClean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de-CH" sz="3600" dirty="0" err="1" smtClean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and</a:t>
            </a:r>
            <a:r>
              <a:rPr lang="de-CH" sz="3600" dirty="0" smtClean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de-CH" sz="3600" dirty="0" err="1" smtClean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develop</a:t>
            </a:r>
            <a:r>
              <a:rPr lang="de-CH" sz="3600" dirty="0" smtClean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de-CH" sz="3600" dirty="0" err="1" smtClean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cross</a:t>
            </a:r>
            <a:r>
              <a:rPr lang="de-CH" sz="3600" dirty="0" smtClean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de-CH" sz="3600" dirty="0" err="1" smtClean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border</a:t>
            </a:r>
            <a:r>
              <a:rPr lang="de-CH" sz="3600" dirty="0" smtClean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de-CH" sz="3600" dirty="0" err="1" smtClean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co</a:t>
            </a:r>
            <a:r>
              <a:rPr lang="de-CH" sz="3600" dirty="0" smtClean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-operation </a:t>
            </a:r>
            <a:r>
              <a:rPr lang="de-CH" sz="3600" dirty="0" err="1" smtClean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and</a:t>
            </a:r>
            <a:r>
              <a:rPr lang="de-CH" sz="3600" dirty="0" smtClean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de-CH" sz="3600" dirty="0" err="1" smtClean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collaboration</a:t>
            </a:r>
            <a:r>
              <a:rPr lang="de-CH" sz="3600" dirty="0" smtClean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de-CH" sz="3600" dirty="0" err="1" smtClean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and</a:t>
            </a:r>
            <a:r>
              <a:rPr lang="de-CH" sz="3600" dirty="0" smtClean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de-CH" sz="3600" dirty="0" err="1" smtClean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explore</a:t>
            </a:r>
            <a:r>
              <a:rPr lang="de-CH" sz="3600" dirty="0" smtClean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the </a:t>
            </a:r>
            <a:r>
              <a:rPr lang="de-CH" sz="3600" dirty="0" err="1" smtClean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best</a:t>
            </a:r>
            <a:r>
              <a:rPr lang="de-CH" sz="3600" dirty="0" smtClean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de-CH" sz="3600" dirty="0" err="1" smtClean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adapted</a:t>
            </a:r>
            <a:r>
              <a:rPr lang="de-CH" sz="3600" dirty="0" smtClean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form </a:t>
            </a:r>
            <a:r>
              <a:rPr lang="de-CH" sz="3600" dirty="0" err="1" smtClean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of</a:t>
            </a:r>
            <a:r>
              <a:rPr lang="de-CH" sz="3600" dirty="0" smtClean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de-CH" sz="3600" dirty="0" err="1" smtClean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trans</a:t>
            </a:r>
            <a:r>
              <a:rPr lang="de-CH" sz="3600" dirty="0" smtClean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de-CH" sz="3600" dirty="0" err="1" smtClean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frontier</a:t>
            </a:r>
            <a:r>
              <a:rPr lang="de-CH" sz="3600" dirty="0" smtClean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de-CH" sz="3600" dirty="0" err="1" smtClean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co</a:t>
            </a:r>
            <a:r>
              <a:rPr lang="de-CH" sz="3600" dirty="0" smtClean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-ordination, </a:t>
            </a:r>
            <a:r>
              <a:rPr lang="de-CH" sz="3600" dirty="0" err="1" smtClean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including</a:t>
            </a:r>
            <a:r>
              <a:rPr lang="de-CH" sz="3600" dirty="0" smtClean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the </a:t>
            </a:r>
            <a:r>
              <a:rPr lang="de-CH" sz="3600" dirty="0" err="1" smtClean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formulation</a:t>
            </a:r>
            <a:r>
              <a:rPr lang="de-CH" sz="3600" dirty="0" smtClean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de-CH" sz="3600" dirty="0" err="1" smtClean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of</a:t>
            </a:r>
            <a:r>
              <a:rPr lang="de-CH" sz="3600" dirty="0" smtClean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de-CH" sz="3600" dirty="0" err="1" smtClean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common</a:t>
            </a:r>
            <a:r>
              <a:rPr lang="de-CH" sz="3600" dirty="0" smtClean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de-CH" sz="3600" dirty="0" err="1" smtClean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mid</a:t>
            </a:r>
            <a:r>
              <a:rPr lang="de-CH" sz="3600" dirty="0" smtClean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de-CH" sz="3600" dirty="0" err="1" smtClean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and</a:t>
            </a:r>
            <a:r>
              <a:rPr lang="de-CH" sz="3600" dirty="0" smtClean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de-CH" sz="3600" dirty="0" err="1" smtClean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long</a:t>
            </a:r>
            <a:r>
              <a:rPr lang="de-CH" sz="3600" dirty="0" smtClean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de-CH" sz="3600" dirty="0" err="1" smtClean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term</a:t>
            </a:r>
            <a:r>
              <a:rPr lang="de-CH" sz="3600" dirty="0" smtClean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de-CH" sz="3600" dirty="0" err="1" smtClean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development</a:t>
            </a:r>
            <a:r>
              <a:rPr lang="de-CH" sz="3600" dirty="0" smtClean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de-CH" sz="3600" dirty="0" err="1" smtClean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objectives</a:t>
            </a:r>
            <a:r>
              <a:rPr lang="de-CH" sz="3600" dirty="0" smtClean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de-CH" sz="3600" dirty="0" err="1" smtClean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and</a:t>
            </a:r>
            <a:r>
              <a:rPr lang="de-CH" sz="3600" dirty="0" smtClean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the </a:t>
            </a:r>
            <a:r>
              <a:rPr lang="de-CH" sz="3600" smtClean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reactivation </a:t>
            </a:r>
            <a:r>
              <a:rPr lang="de-CH" sz="3600" dirty="0" err="1" smtClean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of</a:t>
            </a:r>
            <a:r>
              <a:rPr lang="de-CH" sz="3600" dirty="0" smtClean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an </a:t>
            </a:r>
            <a:r>
              <a:rPr lang="de-CH" sz="3600" dirty="0" err="1" smtClean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intergovernmental</a:t>
            </a:r>
            <a:r>
              <a:rPr lang="de-CH" sz="3600" dirty="0" smtClean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de-CH" sz="3600" dirty="0" err="1" smtClean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committee</a:t>
            </a:r>
            <a:r>
              <a:rPr lang="de-CH" sz="3600" dirty="0" smtClean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, </a:t>
            </a:r>
            <a:r>
              <a:rPr lang="de-CH" sz="3600" dirty="0" err="1" smtClean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as</a:t>
            </a:r>
            <a:r>
              <a:rPr lang="de-CH" sz="3600" dirty="0" smtClean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r>
              <a:rPr lang="de-CH" sz="3600" dirty="0" err="1" smtClean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appropriate</a:t>
            </a:r>
            <a:r>
              <a:rPr lang="de-CH" sz="3600" dirty="0" smtClean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.</a:t>
            </a:r>
            <a:endParaRPr lang="de-CH" sz="3600" dirty="0"/>
          </a:p>
        </p:txBody>
      </p:sp>
    </p:spTree>
    <p:extLst>
      <p:ext uri="{BB962C8B-B14F-4D97-AF65-F5344CB8AC3E}">
        <p14:creationId xmlns:p14="http://schemas.microsoft.com/office/powerpoint/2010/main" val="2444756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Breitbild</PresentationFormat>
  <Paragraphs>3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Office Theme</vt:lpstr>
      <vt:lpstr>PowerPoint-Präsentation</vt:lpstr>
      <vt:lpstr>PowerPoint-Präsentation</vt:lpstr>
      <vt:lpstr>Recommendation: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Olivier</dc:creator>
  <cp:lastModifiedBy>Olivier</cp:lastModifiedBy>
  <cp:revision>2</cp:revision>
  <dcterms:created xsi:type="dcterms:W3CDTF">2020-03-07T14:18:18Z</dcterms:created>
  <dcterms:modified xsi:type="dcterms:W3CDTF">2020-03-17T14:41:05Z</dcterms:modified>
</cp:coreProperties>
</file>