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custDataLst>
    <p:tags r:id="rId1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eur" initials="A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  <a:srgbClr val="907200"/>
    <a:srgbClr val="FFFFFF"/>
    <a:srgbClr val="003D4F"/>
    <a:srgbClr val="3D8E31"/>
    <a:srgbClr val="6FB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0" autoAdjust="0"/>
    <p:restoredTop sz="85222" autoAdjust="0"/>
  </p:normalViewPr>
  <p:slideViewPr>
    <p:cSldViewPr snapToObjects="1" showGuides="1">
      <p:cViewPr varScale="1">
        <p:scale>
          <a:sx n="96" d="100"/>
          <a:sy n="96" d="100"/>
        </p:scale>
        <p:origin x="384" y="78"/>
      </p:cViewPr>
      <p:guideLst>
        <p:guide pos="3840"/>
        <p:guide orient="horz"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notesViewPr>
    <p:cSldViewPr snapToObjects="1" showGuides="1">
      <p:cViewPr varScale="1">
        <p:scale>
          <a:sx n="83" d="100"/>
          <a:sy n="83" d="100"/>
        </p:scale>
        <p:origin x="-351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C3A75-8C45-4DF4-A06E-5ACDE403933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2319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FCD6D-C52F-44A4-95F3-80EF75011073}" type="datetimeFigureOut">
              <a:rPr lang="nl-NL" smtClean="0"/>
              <a:t>16-3-2020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805F6-6ACE-45B6-B6FD-A1AEBC312E3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341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5F6-6ACE-45B6-B6FD-A1AEBC312E33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609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haven’t</a:t>
            </a:r>
            <a:r>
              <a:rPr lang="nl-NL" baseline="0" dirty="0" smtClean="0"/>
              <a:t> had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opportunity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5F6-6ACE-45B6-B6FD-A1AEBC312E33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951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805F6-6ACE-45B6-B6FD-A1AEBC312E33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195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xmlns="" id="{BF641F2B-B11B-4E0F-A4F6-77966970F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8800 w 12192000"/>
              <a:gd name="connsiteY0" fmla="*/ 298800 h 6858000"/>
              <a:gd name="connsiteX1" fmla="*/ 388800 w 12192000"/>
              <a:gd name="connsiteY1" fmla="*/ 1116000 h 6858000"/>
              <a:gd name="connsiteX2" fmla="*/ 1411200 w 12192000"/>
              <a:gd name="connsiteY2" fmla="*/ 1116000 h 6858000"/>
              <a:gd name="connsiteX3" fmla="*/ 1411200 w 12192000"/>
              <a:gd name="connsiteY3" fmla="*/ 298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8800" y="298800"/>
                </a:moveTo>
                <a:lnTo>
                  <a:pt x="388800" y="1116000"/>
                </a:lnTo>
                <a:lnTo>
                  <a:pt x="1411200" y="1116000"/>
                </a:lnTo>
                <a:lnTo>
                  <a:pt x="1411200" y="29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hidden">
          <a:xfrm>
            <a:off x="859027" y="3645022"/>
            <a:ext cx="10477500" cy="1584000"/>
          </a:xfrm>
          <a:noFill/>
        </p:spPr>
        <p:txBody>
          <a:bodyPr tIns="144000" anchor="t" anchorCtr="0"/>
          <a:lstStyle>
            <a:lvl1pPr algn="ctr"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(max 2 </a:t>
            </a:r>
            <a:r>
              <a:rPr lang="nl-NL" dirty="0" err="1"/>
              <a:t>rg</a:t>
            </a:r>
            <a:r>
              <a:rPr lang="nl-NL" dirty="0"/>
              <a:t>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59027" y="5229021"/>
            <a:ext cx="10477500" cy="36021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 en/of plaats en datum</a:t>
            </a:r>
          </a:p>
        </p:txBody>
      </p:sp>
    </p:spTree>
    <p:extLst>
      <p:ext uri="{BB962C8B-B14F-4D97-AF65-F5344CB8AC3E}">
        <p14:creationId xmlns:p14="http://schemas.microsoft.com/office/powerpoint/2010/main" val="31068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pos="71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 met titel en tekstva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6FD54F6A-2F94-4619-A699-7A44446E21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8800 w 12192000"/>
              <a:gd name="connsiteY0" fmla="*/ 298800 h 6858000"/>
              <a:gd name="connsiteX1" fmla="*/ 388800 w 12192000"/>
              <a:gd name="connsiteY1" fmla="*/ 1116000 h 6858000"/>
              <a:gd name="connsiteX2" fmla="*/ 1411200 w 12192000"/>
              <a:gd name="connsiteY2" fmla="*/ 1116000 h 6858000"/>
              <a:gd name="connsiteX3" fmla="*/ 1411200 w 12192000"/>
              <a:gd name="connsiteY3" fmla="*/ 298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8800" y="298800"/>
                </a:moveTo>
                <a:lnTo>
                  <a:pt x="388800" y="1116000"/>
                </a:lnTo>
                <a:lnTo>
                  <a:pt x="1411200" y="1116000"/>
                </a:lnTo>
                <a:lnTo>
                  <a:pt x="1411200" y="29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D937C43-4866-4B6B-BB2E-0EEA59C81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0430" y="3787201"/>
            <a:ext cx="4310095" cy="2773938"/>
          </a:xfrm>
          <a:solidFill>
            <a:schemeClr val="bg1"/>
          </a:solidFill>
        </p:spPr>
        <p:txBody>
          <a:bodyPr lIns="360000" tIns="360000" rIns="360000" bIns="36000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06450" indent="0">
              <a:buNone/>
              <a:defRPr/>
            </a:lvl4pPr>
            <a:lvl5pPr marL="108585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F359CF-B923-41E3-BE63-FFC9B537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30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foto's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xmlns="" id="{1CBD7C9C-CEB4-48CE-A01F-A8F83DF155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102000" cy="6858000"/>
          </a:xfrm>
          <a:custGeom>
            <a:avLst/>
            <a:gdLst>
              <a:gd name="connsiteX0" fmla="*/ 388800 w 6102000"/>
              <a:gd name="connsiteY0" fmla="*/ 298799 h 6858000"/>
              <a:gd name="connsiteX1" fmla="*/ 388800 w 6102000"/>
              <a:gd name="connsiteY1" fmla="*/ 1115999 h 6858000"/>
              <a:gd name="connsiteX2" fmla="*/ 1411200 w 6102000"/>
              <a:gd name="connsiteY2" fmla="*/ 1115999 h 6858000"/>
              <a:gd name="connsiteX3" fmla="*/ 1411200 w 6102000"/>
              <a:gd name="connsiteY3" fmla="*/ 298799 h 6858000"/>
              <a:gd name="connsiteX4" fmla="*/ 0 w 6102000"/>
              <a:gd name="connsiteY4" fmla="*/ 0 h 6858000"/>
              <a:gd name="connsiteX5" fmla="*/ 6102000 w 6102000"/>
              <a:gd name="connsiteY5" fmla="*/ 0 h 6858000"/>
              <a:gd name="connsiteX6" fmla="*/ 6102000 w 6102000"/>
              <a:gd name="connsiteY6" fmla="*/ 6858000 h 6858000"/>
              <a:gd name="connsiteX7" fmla="*/ 0 w 610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2000" h="6858000">
                <a:moveTo>
                  <a:pt x="388800" y="298799"/>
                </a:moveTo>
                <a:lnTo>
                  <a:pt x="388800" y="1115999"/>
                </a:lnTo>
                <a:lnTo>
                  <a:pt x="1411200" y="1115999"/>
                </a:lnTo>
                <a:lnTo>
                  <a:pt x="1411200" y="298799"/>
                </a:lnTo>
                <a:close/>
                <a:moveTo>
                  <a:pt x="0" y="0"/>
                </a:moveTo>
                <a:lnTo>
                  <a:pt x="6102000" y="0"/>
                </a:lnTo>
                <a:lnTo>
                  <a:pt x="610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1872000" anchor="t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6102000" y="1"/>
            <a:ext cx="6102000" cy="6858000"/>
          </a:xfrm>
          <a:ln>
            <a:solidFill>
              <a:schemeClr val="bg1"/>
            </a:solidFill>
          </a:ln>
        </p:spPr>
        <p:txBody>
          <a:bodyPr tIns="1872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A493C4C-0C43-4486-B1DF-35969E9F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2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foto's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8134274" y="1"/>
            <a:ext cx="4075200" cy="6858000"/>
          </a:xfrm>
        </p:spPr>
        <p:txBody>
          <a:bodyPr tIns="1872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xmlns="" id="{3DABDCB2-59C2-483A-87B1-938F4FC67D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360" y="0"/>
            <a:ext cx="4075200" cy="6858000"/>
          </a:xfrm>
          <a:custGeom>
            <a:avLst/>
            <a:gdLst>
              <a:gd name="connsiteX0" fmla="*/ 397160 w 4075200"/>
              <a:gd name="connsiteY0" fmla="*/ 298800 h 6858000"/>
              <a:gd name="connsiteX1" fmla="*/ 397160 w 4075200"/>
              <a:gd name="connsiteY1" fmla="*/ 1116000 h 6858000"/>
              <a:gd name="connsiteX2" fmla="*/ 1419560 w 4075200"/>
              <a:gd name="connsiteY2" fmla="*/ 1116000 h 6858000"/>
              <a:gd name="connsiteX3" fmla="*/ 1419560 w 4075200"/>
              <a:gd name="connsiteY3" fmla="*/ 298800 h 6858000"/>
              <a:gd name="connsiteX4" fmla="*/ 0 w 4075200"/>
              <a:gd name="connsiteY4" fmla="*/ 0 h 6858000"/>
              <a:gd name="connsiteX5" fmla="*/ 4075200 w 4075200"/>
              <a:gd name="connsiteY5" fmla="*/ 0 h 6858000"/>
              <a:gd name="connsiteX6" fmla="*/ 4075200 w 4075200"/>
              <a:gd name="connsiteY6" fmla="*/ 6858000 h 6858000"/>
              <a:gd name="connsiteX7" fmla="*/ 0 w 4075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5200" h="6858000">
                <a:moveTo>
                  <a:pt x="397160" y="298800"/>
                </a:moveTo>
                <a:lnTo>
                  <a:pt x="397160" y="1116000"/>
                </a:lnTo>
                <a:lnTo>
                  <a:pt x="1419560" y="1116000"/>
                </a:lnTo>
                <a:lnTo>
                  <a:pt x="1419560" y="298800"/>
                </a:lnTo>
                <a:close/>
                <a:moveTo>
                  <a:pt x="0" y="0"/>
                </a:moveTo>
                <a:lnTo>
                  <a:pt x="4075200" y="0"/>
                </a:lnTo>
                <a:lnTo>
                  <a:pt x="4075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1872000" anchor="t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xmlns="" id="{D2481813-07B5-4F78-BD8F-2DC0B76843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8400" y="-27000"/>
            <a:ext cx="4075200" cy="6912000"/>
          </a:xfrm>
          <a:ln w="12700">
            <a:solidFill>
              <a:schemeClr val="bg1"/>
            </a:solidFill>
          </a:ln>
        </p:spPr>
        <p:txBody>
          <a:bodyPr tIns="1872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A493C4C-0C43-4486-B1DF-35969E9F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0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to's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xmlns="" id="{C9B316A1-4625-48C1-8FB5-A91FF41C70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1"/>
            <a:ext cx="6102000" cy="3438000"/>
          </a:xfrm>
          <a:custGeom>
            <a:avLst/>
            <a:gdLst>
              <a:gd name="connsiteX0" fmla="*/ 388800 w 6102000"/>
              <a:gd name="connsiteY0" fmla="*/ 298799 h 3438000"/>
              <a:gd name="connsiteX1" fmla="*/ 388800 w 6102000"/>
              <a:gd name="connsiteY1" fmla="*/ 1115999 h 3438000"/>
              <a:gd name="connsiteX2" fmla="*/ 1411200 w 6102000"/>
              <a:gd name="connsiteY2" fmla="*/ 1115999 h 3438000"/>
              <a:gd name="connsiteX3" fmla="*/ 1411200 w 6102000"/>
              <a:gd name="connsiteY3" fmla="*/ 298799 h 3438000"/>
              <a:gd name="connsiteX4" fmla="*/ 0 w 6102000"/>
              <a:gd name="connsiteY4" fmla="*/ 0 h 3438000"/>
              <a:gd name="connsiteX5" fmla="*/ 6102000 w 6102000"/>
              <a:gd name="connsiteY5" fmla="*/ 0 h 3438000"/>
              <a:gd name="connsiteX6" fmla="*/ 6102000 w 6102000"/>
              <a:gd name="connsiteY6" fmla="*/ 3438000 h 3438000"/>
              <a:gd name="connsiteX7" fmla="*/ 0 w 6102000"/>
              <a:gd name="connsiteY7" fmla="*/ 3438000 h 34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2000" h="3438000">
                <a:moveTo>
                  <a:pt x="388800" y="298799"/>
                </a:moveTo>
                <a:lnTo>
                  <a:pt x="388800" y="1115999"/>
                </a:lnTo>
                <a:lnTo>
                  <a:pt x="1411200" y="1115999"/>
                </a:lnTo>
                <a:lnTo>
                  <a:pt x="1411200" y="298799"/>
                </a:lnTo>
                <a:close/>
                <a:moveTo>
                  <a:pt x="0" y="0"/>
                </a:moveTo>
                <a:lnTo>
                  <a:pt x="6102000" y="0"/>
                </a:lnTo>
                <a:lnTo>
                  <a:pt x="6102000" y="3438000"/>
                </a:lnTo>
                <a:lnTo>
                  <a:pt x="0" y="3438000"/>
                </a:lnTo>
                <a:close/>
              </a:path>
            </a:pathLst>
          </a:custGeom>
          <a:ln>
            <a:noFill/>
          </a:ln>
        </p:spPr>
        <p:txBody>
          <a:bodyPr wrap="square" tIns="2160000" anchor="t" anchorCtr="0">
            <a:noAutofit/>
          </a:bodyPr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6102000" y="1"/>
            <a:ext cx="6102000" cy="3438000"/>
          </a:xfrm>
          <a:ln>
            <a:solidFill>
              <a:schemeClr val="bg1"/>
            </a:solidFill>
          </a:ln>
        </p:spPr>
        <p:txBody>
          <a:bodyPr tIns="2160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A493C4C-0C43-4486-B1DF-35969E9F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68CA7746-0818-4130-958B-18E17487624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30273"/>
            <a:ext cx="6102000" cy="3448800"/>
          </a:xfrm>
          <a:ln>
            <a:solidFill>
              <a:schemeClr val="bg1"/>
            </a:solidFill>
          </a:ln>
        </p:spPr>
        <p:txBody>
          <a:bodyPr tIns="2160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xmlns="" id="{D856A31D-DF02-4CCA-A636-4B1BABBA34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02000" y="3430273"/>
            <a:ext cx="6102000" cy="3448800"/>
          </a:xfrm>
          <a:ln>
            <a:solidFill>
              <a:schemeClr val="bg1"/>
            </a:solidFill>
          </a:ln>
        </p:spPr>
        <p:txBody>
          <a:bodyPr tIns="2160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</p:spTree>
    <p:extLst>
      <p:ext uri="{BB962C8B-B14F-4D97-AF65-F5344CB8AC3E}">
        <p14:creationId xmlns:p14="http://schemas.microsoft.com/office/powerpoint/2010/main" val="38998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 foto's met titel (foto raster), me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jdelijke aanduiding voor afbeelding 8">
            <a:extLst>
              <a:ext uri="{FF2B5EF4-FFF2-40B4-BE49-F238E27FC236}">
                <a16:creationId xmlns:a16="http://schemas.microsoft.com/office/drawing/2014/main" xmlns="" id="{BBB53D90-0A5F-4F02-8E88-46DA9B69069D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-60684" y="34236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2" name="Tijdelijke aanduiding voor afbeelding 8">
            <a:extLst>
              <a:ext uri="{FF2B5EF4-FFF2-40B4-BE49-F238E27FC236}">
                <a16:creationId xmlns:a16="http://schemas.microsoft.com/office/drawing/2014/main" xmlns="" id="{01676F9F-067A-4B82-8E7F-AB9F20F9A0C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414800" y="34236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3" name="Tijdelijke aanduiding voor afbeelding 8">
            <a:extLst>
              <a:ext uri="{FF2B5EF4-FFF2-40B4-BE49-F238E27FC236}">
                <a16:creationId xmlns:a16="http://schemas.microsoft.com/office/drawing/2014/main" xmlns="" id="{815AEDEA-D5E7-4A9F-BFF6-86922B8B5519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2943192" y="34236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4" name="Tijdelijke aanduiding voor afbeelding 8">
            <a:extLst>
              <a:ext uri="{FF2B5EF4-FFF2-40B4-BE49-F238E27FC236}">
                <a16:creationId xmlns:a16="http://schemas.microsoft.com/office/drawing/2014/main" xmlns="" id="{7C628569-DFDA-4D93-A766-6ED1E5A4628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511996" y="34236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5" name="Tijdelijke aanduiding voor afbeelding 8">
            <a:extLst>
              <a:ext uri="{FF2B5EF4-FFF2-40B4-BE49-F238E27FC236}">
                <a16:creationId xmlns:a16="http://schemas.microsoft.com/office/drawing/2014/main" xmlns="" id="{2F775CDF-DFA8-4D09-8CC2-A1F50A8AA0C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101542" y="34236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6" name="Tijdelijke aanduiding voor afbeelding 8">
            <a:extLst>
              <a:ext uri="{FF2B5EF4-FFF2-40B4-BE49-F238E27FC236}">
                <a16:creationId xmlns:a16="http://schemas.microsoft.com/office/drawing/2014/main" xmlns="" id="{1DFF9C9F-96DC-4967-A537-4DA3A2C5A17A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7577026" y="34236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7" name="Tijdelijke aanduiding voor afbeelding 8">
            <a:extLst>
              <a:ext uri="{FF2B5EF4-FFF2-40B4-BE49-F238E27FC236}">
                <a16:creationId xmlns:a16="http://schemas.microsoft.com/office/drawing/2014/main" xmlns="" id="{0A74E454-6424-4E48-879C-2A3EEE337CC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9105418" y="34236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8" name="Tijdelijke aanduiding voor afbeelding 8">
            <a:extLst>
              <a:ext uri="{FF2B5EF4-FFF2-40B4-BE49-F238E27FC236}">
                <a16:creationId xmlns:a16="http://schemas.microsoft.com/office/drawing/2014/main" xmlns="" id="{63D4AF11-1514-4CCF-9745-DFB9E2AC78C5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10674222" y="3423600"/>
            <a:ext cx="15408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xmlns="" id="{9C85C09B-517E-4BB8-A040-814598A260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0684" y="-26462"/>
            <a:ext cx="1476734" cy="1152000"/>
          </a:xfrm>
          <a:custGeom>
            <a:avLst/>
            <a:gdLst>
              <a:gd name="connsiteX0" fmla="*/ 449484 w 1476734"/>
              <a:gd name="connsiteY0" fmla="*/ 325262 h 1152000"/>
              <a:gd name="connsiteX1" fmla="*/ 449484 w 1476734"/>
              <a:gd name="connsiteY1" fmla="*/ 1142462 h 1152000"/>
              <a:gd name="connsiteX2" fmla="*/ 1471884 w 1476734"/>
              <a:gd name="connsiteY2" fmla="*/ 1142462 h 1152000"/>
              <a:gd name="connsiteX3" fmla="*/ 1471884 w 1476734"/>
              <a:gd name="connsiteY3" fmla="*/ 325262 h 1152000"/>
              <a:gd name="connsiteX4" fmla="*/ 0 w 1476734"/>
              <a:gd name="connsiteY4" fmla="*/ 0 h 1152000"/>
              <a:gd name="connsiteX5" fmla="*/ 1476734 w 1476734"/>
              <a:gd name="connsiteY5" fmla="*/ 0 h 1152000"/>
              <a:gd name="connsiteX6" fmla="*/ 1476734 w 1476734"/>
              <a:gd name="connsiteY6" fmla="*/ 1152000 h 1152000"/>
              <a:gd name="connsiteX7" fmla="*/ 0 w 1476734"/>
              <a:gd name="connsiteY7" fmla="*/ 1152000 h 11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6734" h="1152000">
                <a:moveTo>
                  <a:pt x="449484" y="325262"/>
                </a:moveTo>
                <a:lnTo>
                  <a:pt x="449484" y="1142462"/>
                </a:lnTo>
                <a:lnTo>
                  <a:pt x="1471884" y="1142462"/>
                </a:lnTo>
                <a:lnTo>
                  <a:pt x="1471884" y="325262"/>
                </a:lnTo>
                <a:close/>
                <a:moveTo>
                  <a:pt x="0" y="0"/>
                </a:moveTo>
                <a:lnTo>
                  <a:pt x="1476734" y="0"/>
                </a:lnTo>
                <a:lnTo>
                  <a:pt x="1476734" y="1152000"/>
                </a:lnTo>
                <a:lnTo>
                  <a:pt x="0" y="1152000"/>
                </a:ln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59" name="Tijdelijke aanduiding voor afbeelding 8">
            <a:extLst>
              <a:ext uri="{FF2B5EF4-FFF2-40B4-BE49-F238E27FC236}">
                <a16:creationId xmlns:a16="http://schemas.microsoft.com/office/drawing/2014/main" xmlns="" id="{1F4FC351-16FF-479D-B1C7-8B573E882C0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414800" y="-26462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09" name="Tijdelijke aanduiding voor afbeelding 8">
            <a:extLst>
              <a:ext uri="{FF2B5EF4-FFF2-40B4-BE49-F238E27FC236}">
                <a16:creationId xmlns:a16="http://schemas.microsoft.com/office/drawing/2014/main" xmlns="" id="{F65CDE43-9CF7-43E5-A478-158CA0D723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943192" y="-26462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15" name="Tijdelijke aanduiding voor afbeelding 8">
            <a:extLst>
              <a:ext uri="{FF2B5EF4-FFF2-40B4-BE49-F238E27FC236}">
                <a16:creationId xmlns:a16="http://schemas.microsoft.com/office/drawing/2014/main" xmlns="" id="{DD76A075-3582-4821-A0D1-67F17B8ED47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511996" y="-26462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1" name="Tijdelijke aanduiding voor afbeelding 8">
            <a:extLst>
              <a:ext uri="{FF2B5EF4-FFF2-40B4-BE49-F238E27FC236}">
                <a16:creationId xmlns:a16="http://schemas.microsoft.com/office/drawing/2014/main" xmlns="" id="{5C2D9C5B-C813-4965-802A-14EAAD5A69A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101542" y="-26464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2" name="Tijdelijke aanduiding voor afbeelding 8">
            <a:extLst>
              <a:ext uri="{FF2B5EF4-FFF2-40B4-BE49-F238E27FC236}">
                <a16:creationId xmlns:a16="http://schemas.microsoft.com/office/drawing/2014/main" xmlns="" id="{AAAE5A9B-C2B0-4174-AE8D-968D1B2D399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577026" y="-26464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3" name="Tijdelijke aanduiding voor afbeelding 8">
            <a:extLst>
              <a:ext uri="{FF2B5EF4-FFF2-40B4-BE49-F238E27FC236}">
                <a16:creationId xmlns:a16="http://schemas.microsoft.com/office/drawing/2014/main" xmlns="" id="{A824500D-044B-4844-83D3-1077669FAF5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05418" y="-26464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4" name="Tijdelijke aanduiding voor afbeelding 8">
            <a:extLst>
              <a:ext uri="{FF2B5EF4-FFF2-40B4-BE49-F238E27FC236}">
                <a16:creationId xmlns:a16="http://schemas.microsoft.com/office/drawing/2014/main" xmlns="" id="{F1A0CD08-DC99-4033-B1C9-66C665E7280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674222" y="-26464"/>
            <a:ext cx="15408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7" name="Tijdelijke aanduiding voor afbeelding 8">
            <a:extLst>
              <a:ext uri="{FF2B5EF4-FFF2-40B4-BE49-F238E27FC236}">
                <a16:creationId xmlns:a16="http://schemas.microsoft.com/office/drawing/2014/main" xmlns="" id="{B4903B96-18BE-4AA6-98E7-BBC7846EB90B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-60684" y="1125536"/>
            <a:ext cx="1476734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8" name="Tijdelijke aanduiding voor afbeelding 8">
            <a:extLst>
              <a:ext uri="{FF2B5EF4-FFF2-40B4-BE49-F238E27FC236}">
                <a16:creationId xmlns:a16="http://schemas.microsoft.com/office/drawing/2014/main" xmlns="" id="{8A3D985B-9564-4A0B-8C76-555C02E65CDC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1414800" y="1125536"/>
            <a:ext cx="1528392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9" name="Tijdelijke aanduiding voor afbeelding 8">
            <a:extLst>
              <a:ext uri="{FF2B5EF4-FFF2-40B4-BE49-F238E27FC236}">
                <a16:creationId xmlns:a16="http://schemas.microsoft.com/office/drawing/2014/main" xmlns="" id="{9953CD38-96B5-46F8-A7EA-0C070EB0555F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2943192" y="1125536"/>
            <a:ext cx="1584000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60" name="Tijdelijke aanduiding voor afbeelding 8">
            <a:extLst>
              <a:ext uri="{FF2B5EF4-FFF2-40B4-BE49-F238E27FC236}">
                <a16:creationId xmlns:a16="http://schemas.microsoft.com/office/drawing/2014/main" xmlns="" id="{0F39C036-3DAC-4D39-BBD4-01923376092A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4511996" y="1125536"/>
            <a:ext cx="1584000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61" name="Tijdelijke aanduiding voor afbeelding 8">
            <a:extLst>
              <a:ext uri="{FF2B5EF4-FFF2-40B4-BE49-F238E27FC236}">
                <a16:creationId xmlns:a16="http://schemas.microsoft.com/office/drawing/2014/main" xmlns="" id="{EF2AAB3D-4442-42D5-AD6D-E976AA94FD1C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101542" y="1125536"/>
            <a:ext cx="1476734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62" name="Tijdelijke aanduiding voor afbeelding 8">
            <a:extLst>
              <a:ext uri="{FF2B5EF4-FFF2-40B4-BE49-F238E27FC236}">
                <a16:creationId xmlns:a16="http://schemas.microsoft.com/office/drawing/2014/main" xmlns="" id="{A08CD57C-B0C4-4598-B302-C46F18990D6B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7577026" y="1125536"/>
            <a:ext cx="1528392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63" name="Tijdelijke aanduiding voor afbeelding 8">
            <a:extLst>
              <a:ext uri="{FF2B5EF4-FFF2-40B4-BE49-F238E27FC236}">
                <a16:creationId xmlns:a16="http://schemas.microsoft.com/office/drawing/2014/main" xmlns="" id="{48A61EE8-E6D2-4EBA-88E6-8FC0F290C269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9105418" y="1125536"/>
            <a:ext cx="1584000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64" name="Tijdelijke aanduiding voor afbeelding 8">
            <a:extLst>
              <a:ext uri="{FF2B5EF4-FFF2-40B4-BE49-F238E27FC236}">
                <a16:creationId xmlns:a16="http://schemas.microsoft.com/office/drawing/2014/main" xmlns="" id="{1B06162B-DA2D-4699-BC12-EEC90687D83F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0674222" y="1125536"/>
            <a:ext cx="1540800" cy="1167664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9" name="Tijdelijke aanduiding voor afbeelding 8">
            <a:extLst>
              <a:ext uri="{FF2B5EF4-FFF2-40B4-BE49-F238E27FC236}">
                <a16:creationId xmlns:a16="http://schemas.microsoft.com/office/drawing/2014/main" xmlns="" id="{2D06957A-63BF-4EC2-B76D-414E0145141D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-60684" y="22824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0" name="Tijdelijke aanduiding voor afbeelding 8">
            <a:extLst>
              <a:ext uri="{FF2B5EF4-FFF2-40B4-BE49-F238E27FC236}">
                <a16:creationId xmlns:a16="http://schemas.microsoft.com/office/drawing/2014/main" xmlns="" id="{139C892D-F5E8-4E96-B997-90E499832E30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1414800" y="22824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2" name="Tijdelijke aanduiding voor afbeelding 8">
            <a:extLst>
              <a:ext uri="{FF2B5EF4-FFF2-40B4-BE49-F238E27FC236}">
                <a16:creationId xmlns:a16="http://schemas.microsoft.com/office/drawing/2014/main" xmlns="" id="{53CF8DE2-57ED-415A-8B2A-01BAF86D0B4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511996" y="22824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3" name="Tijdelijke aanduiding voor afbeelding 8">
            <a:extLst>
              <a:ext uri="{FF2B5EF4-FFF2-40B4-BE49-F238E27FC236}">
                <a16:creationId xmlns:a16="http://schemas.microsoft.com/office/drawing/2014/main" xmlns="" id="{B14C5CAC-2FAD-45C7-B4DB-91BAE81C5845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101542" y="22824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4" name="Tijdelijke aanduiding voor afbeelding 8">
            <a:extLst>
              <a:ext uri="{FF2B5EF4-FFF2-40B4-BE49-F238E27FC236}">
                <a16:creationId xmlns:a16="http://schemas.microsoft.com/office/drawing/2014/main" xmlns="" id="{5C0C9148-743B-41B8-86C9-1156DAB58365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7577026" y="22824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5" name="Tijdelijke aanduiding voor afbeelding 8">
            <a:extLst>
              <a:ext uri="{FF2B5EF4-FFF2-40B4-BE49-F238E27FC236}">
                <a16:creationId xmlns:a16="http://schemas.microsoft.com/office/drawing/2014/main" xmlns="" id="{624DB2A6-7CF1-4D54-92AB-7A6FF41EF6B4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105418" y="22824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6" name="Tijdelijke aanduiding voor afbeelding 8">
            <a:extLst>
              <a:ext uri="{FF2B5EF4-FFF2-40B4-BE49-F238E27FC236}">
                <a16:creationId xmlns:a16="http://schemas.microsoft.com/office/drawing/2014/main" xmlns="" id="{42D94EAB-13D0-40B8-A082-745ABE5CD6E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0674222" y="2282400"/>
            <a:ext cx="15408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3" name="Tijdelijke aanduiding voor afbeelding 8">
            <a:extLst>
              <a:ext uri="{FF2B5EF4-FFF2-40B4-BE49-F238E27FC236}">
                <a16:creationId xmlns:a16="http://schemas.microsoft.com/office/drawing/2014/main" xmlns="" id="{F392A2DD-51FA-43D6-95D2-5416E0D1380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-60684" y="45648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4" name="Tijdelijke aanduiding voor afbeelding 8">
            <a:extLst>
              <a:ext uri="{FF2B5EF4-FFF2-40B4-BE49-F238E27FC236}">
                <a16:creationId xmlns:a16="http://schemas.microsoft.com/office/drawing/2014/main" xmlns="" id="{27F39400-DA08-4E8A-8E2E-A973B96A009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414800" y="45648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5" name="Tijdelijke aanduiding voor afbeelding 8">
            <a:extLst>
              <a:ext uri="{FF2B5EF4-FFF2-40B4-BE49-F238E27FC236}">
                <a16:creationId xmlns:a16="http://schemas.microsoft.com/office/drawing/2014/main" xmlns="" id="{1C93085F-6056-4BCD-BB0A-7A751D742484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943192" y="45648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6" name="Tijdelijke aanduiding voor afbeelding 8">
            <a:extLst>
              <a:ext uri="{FF2B5EF4-FFF2-40B4-BE49-F238E27FC236}">
                <a16:creationId xmlns:a16="http://schemas.microsoft.com/office/drawing/2014/main" xmlns="" id="{F24C3332-8B8E-4CC1-BB87-90C446D455BF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11996" y="45648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7" name="Tijdelijke aanduiding voor afbeelding 8">
            <a:extLst>
              <a:ext uri="{FF2B5EF4-FFF2-40B4-BE49-F238E27FC236}">
                <a16:creationId xmlns:a16="http://schemas.microsoft.com/office/drawing/2014/main" xmlns="" id="{158B8019-D740-4DF9-82D0-461A86641BA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101542" y="45648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8" name="Tijdelijke aanduiding voor afbeelding 8">
            <a:extLst>
              <a:ext uri="{FF2B5EF4-FFF2-40B4-BE49-F238E27FC236}">
                <a16:creationId xmlns:a16="http://schemas.microsoft.com/office/drawing/2014/main" xmlns="" id="{4F0CE6B6-0B50-4D5F-8457-F909F534ED7A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577026" y="45648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9" name="Tijdelijke aanduiding voor afbeelding 8">
            <a:extLst>
              <a:ext uri="{FF2B5EF4-FFF2-40B4-BE49-F238E27FC236}">
                <a16:creationId xmlns:a16="http://schemas.microsoft.com/office/drawing/2014/main" xmlns="" id="{C3E4B312-6BE2-458A-99A4-CC0EA213BD6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105418" y="45648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40" name="Tijdelijke aanduiding voor afbeelding 8">
            <a:extLst>
              <a:ext uri="{FF2B5EF4-FFF2-40B4-BE49-F238E27FC236}">
                <a16:creationId xmlns:a16="http://schemas.microsoft.com/office/drawing/2014/main" xmlns="" id="{5D63207D-763F-4D02-A809-845BEB0EB35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10674222" y="4564800"/>
            <a:ext cx="15408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5" name="Tijdelijke aanduiding voor afbeelding 8">
            <a:extLst>
              <a:ext uri="{FF2B5EF4-FFF2-40B4-BE49-F238E27FC236}">
                <a16:creationId xmlns:a16="http://schemas.microsoft.com/office/drawing/2014/main" xmlns="" id="{3FD30F10-80CB-46FA-8DF5-4022CD5C22F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-60684" y="5706000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6" name="Tijdelijke aanduiding voor afbeelding 8">
            <a:extLst>
              <a:ext uri="{FF2B5EF4-FFF2-40B4-BE49-F238E27FC236}">
                <a16:creationId xmlns:a16="http://schemas.microsoft.com/office/drawing/2014/main" xmlns="" id="{7B402790-A685-4490-9A61-DDBAFE9AA88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414800" y="5706000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7" name="Tijdelijke aanduiding voor afbeelding 8">
            <a:extLst>
              <a:ext uri="{FF2B5EF4-FFF2-40B4-BE49-F238E27FC236}">
                <a16:creationId xmlns:a16="http://schemas.microsoft.com/office/drawing/2014/main" xmlns="" id="{F41D27BE-9ADF-4EDB-A710-913EE94E941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943192" y="57060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8" name="Tijdelijke aanduiding voor afbeelding 8">
            <a:extLst>
              <a:ext uri="{FF2B5EF4-FFF2-40B4-BE49-F238E27FC236}">
                <a16:creationId xmlns:a16="http://schemas.microsoft.com/office/drawing/2014/main" xmlns="" id="{70B7C8C8-396A-43F2-A4E5-912A728799A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11996" y="57060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29" name="Tijdelijke aanduiding voor afbeelding 8">
            <a:extLst>
              <a:ext uri="{FF2B5EF4-FFF2-40B4-BE49-F238E27FC236}">
                <a16:creationId xmlns:a16="http://schemas.microsoft.com/office/drawing/2014/main" xmlns="" id="{88F37F15-05F2-4D7B-BA4F-9C0CA44313F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101542" y="5705998"/>
            <a:ext cx="1476734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0" name="Tijdelijke aanduiding voor afbeelding 8">
            <a:extLst>
              <a:ext uri="{FF2B5EF4-FFF2-40B4-BE49-F238E27FC236}">
                <a16:creationId xmlns:a16="http://schemas.microsoft.com/office/drawing/2014/main" xmlns="" id="{3800FE47-C7E9-48DF-9FEE-60284DF70E2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577026" y="5705998"/>
            <a:ext cx="1528392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1" name="Tijdelijke aanduiding voor afbeelding 8">
            <a:extLst>
              <a:ext uri="{FF2B5EF4-FFF2-40B4-BE49-F238E27FC236}">
                <a16:creationId xmlns:a16="http://schemas.microsoft.com/office/drawing/2014/main" xmlns="" id="{AA90D1FE-D40E-4644-AFA7-50FEFEE390F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105418" y="5705998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32" name="Tijdelijke aanduiding voor afbeelding 8">
            <a:extLst>
              <a:ext uri="{FF2B5EF4-FFF2-40B4-BE49-F238E27FC236}">
                <a16:creationId xmlns:a16="http://schemas.microsoft.com/office/drawing/2014/main" xmlns="" id="{653190F5-85C8-44C7-9735-2D5191F7AACE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674222" y="5705998"/>
            <a:ext cx="15408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xmlns="" id="{E855FC0F-C2F0-43C4-9813-21FD792C4B98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2943192" y="2282400"/>
            <a:ext cx="1584000" cy="1152000"/>
          </a:xfrm>
          <a:solidFill>
            <a:schemeClr val="accent4"/>
          </a:solidFill>
          <a:ln w="6350">
            <a:solidFill>
              <a:schemeClr val="bg1"/>
            </a:solidFill>
          </a:ln>
        </p:spPr>
        <p:txBody>
          <a:bodyPr tIns="144000" anchor="t" anchorCtr="0"/>
          <a:lstStyle>
            <a:lvl1pPr marL="0" indent="0" algn="ctr">
              <a:buNone/>
              <a:defRPr sz="6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D60A41-8268-4E16-A56C-D9148EA5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192" y="2282400"/>
            <a:ext cx="7731030" cy="1152000"/>
          </a:xfrm>
          <a:solidFill>
            <a:schemeClr val="bg1"/>
          </a:solidFill>
        </p:spPr>
        <p:txBody>
          <a:bodyPr lIns="180000" rIns="180000" anchor="ctr" anchorCtr="0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8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rt met fotov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, tekst&#10;&#10;Beschrijving is gegenereerd met hoge betrouwbaarheid">
            <a:extLst>
              <a:ext uri="{FF2B5EF4-FFF2-40B4-BE49-F238E27FC236}">
                <a16:creationId xmlns:a16="http://schemas.microsoft.com/office/drawing/2014/main" xmlns="" id="{B606C27F-FBBE-4A28-8679-C978FA9D2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C53D4D-A85C-4BDE-9098-A991374C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67" y="245282"/>
            <a:ext cx="4593057" cy="95079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BBA30711-AD19-4A60-B2B3-6BF400E9B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0" y="296652"/>
            <a:ext cx="1031100" cy="824880"/>
          </a:xfrm>
          <a:prstGeom prst="rect">
            <a:avLst/>
          </a:prstGeom>
        </p:spPr>
      </p:pic>
      <p:pic>
        <p:nvPicPr>
          <p:cNvPr id="4" name="Afbeelding 3" descr="Afbeelding met fotolijstje, object&#10;&#10;Beschrijving is gegenereerd met hoge betrouwbaarheid">
            <a:extLst>
              <a:ext uri="{FF2B5EF4-FFF2-40B4-BE49-F238E27FC236}">
                <a16:creationId xmlns:a16="http://schemas.microsoft.com/office/drawing/2014/main" xmlns="" id="{37206D6B-D70C-4A64-A903-603E23178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448" r="6655"/>
          <a:stretch/>
        </p:blipFill>
        <p:spPr>
          <a:xfrm rot="60000">
            <a:off x="227326" y="773590"/>
            <a:ext cx="5150929" cy="4566253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B6CE8F32-F586-4E12-906E-0F6C36FA30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40000">
            <a:off x="799301" y="1748131"/>
            <a:ext cx="3927739" cy="2745033"/>
          </a:xfrm>
          <a:solidFill>
            <a:schemeClr val="tx2">
              <a:lumMod val="85000"/>
            </a:schemeClr>
          </a:solidFill>
        </p:spPr>
        <p:txBody>
          <a:bodyPr tIns="72000" anchor="t" anchorCtr="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</p:spTree>
    <p:extLst>
      <p:ext uri="{BB962C8B-B14F-4D97-AF65-F5344CB8AC3E}">
        <p14:creationId xmlns:p14="http://schemas.microsoft.com/office/powerpoint/2010/main" val="41610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18966" y="1736725"/>
            <a:ext cx="10101557" cy="4619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C3B0-52CB-4DD5-A3F2-466364A32969}" type="datetimeFigureOut">
              <a:rPr lang="nl-NL" smtClean="0"/>
              <a:t>16-3-2020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D381-A6E2-44D3-B3D5-CCECB1289CC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71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0800" y="1735200"/>
            <a:ext cx="4896000" cy="4618800"/>
          </a:xfrm>
          <a:noFill/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24524" y="1735200"/>
            <a:ext cx="4896000" cy="4618800"/>
          </a:xfrm>
          <a:noFill/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C3B0-52CB-4DD5-A3F2-466364A32969}" type="datetimeFigureOut">
              <a:rPr lang="nl-NL" smtClean="0"/>
              <a:t>16-3-2020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D381-A6E2-44D3-B3D5-CCECB1289CCE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8CBF8550-D9B2-4C8F-9085-2393B12E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67" y="245282"/>
            <a:ext cx="10101557" cy="95079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46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C3B0-52CB-4DD5-A3F2-466364A32969}" type="datetimeFigureOut">
              <a:rPr lang="nl-NL" smtClean="0"/>
              <a:t>16-3-2020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7D381-A6E2-44D3-B3D5-CCECB1289CC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/tekst 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371474" y="1412875"/>
            <a:ext cx="4500000" cy="5148263"/>
          </a:xfrm>
        </p:spPr>
        <p:txBody>
          <a:bodyPr tIns="540000"/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anose="020B0604030504040204" pitchFamily="34" charset="0"/>
              <a:buNone/>
              <a:tabLst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01096" y="1736725"/>
            <a:ext cx="6619428" cy="4619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D43A5A9F-C5BE-4E0F-89A4-BBD2567D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7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/tekst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7320136" y="1412875"/>
            <a:ext cx="4500389" cy="5148263"/>
          </a:xfrm>
        </p:spPr>
        <p:txBody>
          <a:bodyPr tIns="540000"/>
          <a:lstStyle>
            <a:lvl1pPr marL="0" indent="0" algn="ctr">
              <a:buNone/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op icoon om afbeelding in te voegen.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18964" y="1736725"/>
            <a:ext cx="5302371" cy="4619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6825E68F-0152-44AD-AFFB-55CFD09E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86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CCB790CD-67D3-4803-8A88-23A3B74900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8800 w 12192000"/>
              <a:gd name="connsiteY0" fmla="*/ 298800 h 6858000"/>
              <a:gd name="connsiteX1" fmla="*/ 388800 w 12192000"/>
              <a:gd name="connsiteY1" fmla="*/ 1116000 h 6858000"/>
              <a:gd name="connsiteX2" fmla="*/ 1411200 w 12192000"/>
              <a:gd name="connsiteY2" fmla="*/ 1116000 h 6858000"/>
              <a:gd name="connsiteX3" fmla="*/ 1411200 w 12192000"/>
              <a:gd name="connsiteY3" fmla="*/ 298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8800" y="298800"/>
                </a:moveTo>
                <a:lnTo>
                  <a:pt x="388800" y="1116000"/>
                </a:lnTo>
                <a:lnTo>
                  <a:pt x="1411200" y="1116000"/>
                </a:lnTo>
                <a:lnTo>
                  <a:pt x="1411200" y="29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</p:spTree>
    <p:extLst>
      <p:ext uri="{BB962C8B-B14F-4D97-AF65-F5344CB8AC3E}">
        <p14:creationId xmlns:p14="http://schemas.microsoft.com/office/powerpoint/2010/main" val="34155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CCB790CD-67D3-4803-8A88-23A3B74900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8800 w 12192000"/>
              <a:gd name="connsiteY0" fmla="*/ 298800 h 6858000"/>
              <a:gd name="connsiteX1" fmla="*/ 388800 w 12192000"/>
              <a:gd name="connsiteY1" fmla="*/ 1116000 h 6858000"/>
              <a:gd name="connsiteX2" fmla="*/ 1411200 w 12192000"/>
              <a:gd name="connsiteY2" fmla="*/ 1116000 h 6858000"/>
              <a:gd name="connsiteX3" fmla="*/ 1411200 w 12192000"/>
              <a:gd name="connsiteY3" fmla="*/ 298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8800" y="298800"/>
                </a:moveTo>
                <a:lnTo>
                  <a:pt x="388800" y="1116000"/>
                </a:lnTo>
                <a:lnTo>
                  <a:pt x="1411200" y="1116000"/>
                </a:lnTo>
                <a:lnTo>
                  <a:pt x="1411200" y="29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C53D4D-A85C-4BDE-9098-A991374C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 met titel en tekstva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A4E35EAC-B2B1-4BB5-850A-B305F9EADB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8800 w 12192000"/>
              <a:gd name="connsiteY0" fmla="*/ 298800 h 6858000"/>
              <a:gd name="connsiteX1" fmla="*/ 388800 w 12192000"/>
              <a:gd name="connsiteY1" fmla="*/ 1116000 h 6858000"/>
              <a:gd name="connsiteX2" fmla="*/ 1411200 w 12192000"/>
              <a:gd name="connsiteY2" fmla="*/ 1116000 h 6858000"/>
              <a:gd name="connsiteX3" fmla="*/ 1411200 w 12192000"/>
              <a:gd name="connsiteY3" fmla="*/ 298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8800" y="298800"/>
                </a:moveTo>
                <a:lnTo>
                  <a:pt x="388800" y="1116000"/>
                </a:lnTo>
                <a:lnTo>
                  <a:pt x="1411200" y="1116000"/>
                </a:lnTo>
                <a:lnTo>
                  <a:pt x="1411200" y="29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288000">
            <a:noAutofit/>
          </a:bodyPr>
          <a:lstStyle>
            <a:lvl1pPr marL="0" indent="0" algn="ctr">
              <a:buNone/>
              <a:defRPr lang="nl-NL"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op icoon om afbeelding in te voegen.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D937C43-4866-4B6B-BB2E-0EEA59C81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748" y="3787201"/>
            <a:ext cx="4310095" cy="2773938"/>
          </a:xfrm>
          <a:solidFill>
            <a:schemeClr val="bg1"/>
          </a:solidFill>
        </p:spPr>
        <p:txBody>
          <a:bodyPr lIns="360000" tIns="360000" rIns="360000" bIns="36000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06450" indent="0">
              <a:buNone/>
              <a:defRPr/>
            </a:lvl4pPr>
            <a:lvl5pPr marL="108585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372E329-1FA1-43F8-81C1-10961D98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2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18967" y="245282"/>
            <a:ext cx="10101557" cy="9507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18967" y="1736812"/>
            <a:ext cx="10101557" cy="46195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81638" y="6453336"/>
            <a:ext cx="2743200" cy="26813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29CC3B0-52CB-4DD5-A3F2-466364A32969}" type="datetimeFigureOut">
              <a:rPr lang="nl-NL" smtClean="0"/>
              <a:pPr/>
              <a:t>16-3-2020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453336"/>
            <a:ext cx="4114800" cy="26813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077436" y="6453336"/>
            <a:ext cx="2743200" cy="26813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91E7D381-A6E2-44D3-B3D5-CCECB1289CCE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0" y="296652"/>
            <a:ext cx="1031100" cy="8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9" r:id="rId5"/>
    <p:sldLayoutId id="2147483670" r:id="rId6"/>
    <p:sldLayoutId id="2147483656" r:id="rId7"/>
    <p:sldLayoutId id="2147483675" r:id="rId8"/>
    <p:sldLayoutId id="2147483671" r:id="rId9"/>
    <p:sldLayoutId id="2147483672" r:id="rId10"/>
    <p:sldLayoutId id="2147483658" r:id="rId11"/>
    <p:sldLayoutId id="2147483673" r:id="rId12"/>
    <p:sldLayoutId id="2147483674" r:id="rId13"/>
    <p:sldLayoutId id="2147483683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5000"/>
        </a:lnSpc>
        <a:spcBef>
          <a:spcPts val="1000"/>
        </a:spcBef>
        <a:buClr>
          <a:schemeClr val="tx1"/>
        </a:buClr>
        <a:buFont typeface="Verdana" panose="020B0604030504040204" pitchFamily="34" charset="0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71463" algn="l" defTabSz="914400" rtl="0" eaLnBrk="1" latinLnBrk="0" hangingPunct="1">
        <a:lnSpc>
          <a:spcPct val="105000"/>
        </a:lnSpc>
        <a:spcBef>
          <a:spcPts val="500"/>
        </a:spcBef>
        <a:buClr>
          <a:schemeClr val="tx1"/>
        </a:buClr>
        <a:buFont typeface="Verdana" panose="020B060403050404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65113" algn="l" defTabSz="914400" rtl="0" eaLnBrk="1" latinLnBrk="0" hangingPunct="1">
        <a:lnSpc>
          <a:spcPct val="105000"/>
        </a:lnSpc>
        <a:spcBef>
          <a:spcPts val="500"/>
        </a:spcBef>
        <a:buClr>
          <a:schemeClr val="tx1"/>
        </a:buClr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71463" algn="l" defTabSz="914400" rtl="0" eaLnBrk="1" latinLnBrk="0" hangingPunct="1">
        <a:lnSpc>
          <a:spcPct val="105000"/>
        </a:lnSpc>
        <a:spcBef>
          <a:spcPts val="500"/>
        </a:spcBef>
        <a:buClr>
          <a:schemeClr val="tx1"/>
        </a:buClr>
        <a:buFont typeface="Verdana" panose="020B0604030504040204" pitchFamily="34" charset="0"/>
        <a:buChar char="●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60350" algn="l" defTabSz="914400" rtl="0" eaLnBrk="1" latinLnBrk="0" hangingPunct="1">
        <a:lnSpc>
          <a:spcPct val="105000"/>
        </a:lnSpc>
        <a:spcBef>
          <a:spcPts val="500"/>
        </a:spcBef>
        <a:buClr>
          <a:schemeClr val="tx1"/>
        </a:buClr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92" userDrawn="1">
          <p15:clr>
            <a:srgbClr val="F26B43"/>
          </p15:clr>
        </p15:guide>
        <p15:guide id="2" orient="horz" pos="890" userDrawn="1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6856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pos="234" userDrawn="1">
          <p15:clr>
            <a:srgbClr val="F26B43"/>
          </p15:clr>
        </p15:guide>
        <p15:guide id="9" pos="7446" userDrawn="1">
          <p15:clr>
            <a:srgbClr val="F26B43"/>
          </p15:clr>
        </p15:guide>
        <p15:guide id="10" pos="1073" userDrawn="1">
          <p15:clr>
            <a:srgbClr val="F26B43"/>
          </p15:clr>
        </p15:guide>
        <p15:guide id="11" orient="horz" pos="10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1D17CA-9A6D-4623-A87B-6B0E86CB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65" y="459227"/>
            <a:ext cx="10101557" cy="950793"/>
          </a:xfrm>
        </p:spPr>
        <p:txBody>
          <a:bodyPr/>
          <a:lstStyle/>
          <a:p>
            <a:r>
              <a:rPr lang="nl-NL" dirty="0" err="1" smtClean="0"/>
              <a:t>Renewal</a:t>
            </a:r>
            <a:r>
              <a:rPr lang="nl-NL" dirty="0" smtClean="0"/>
              <a:t> European Diploma for </a:t>
            </a:r>
            <a:r>
              <a:rPr lang="nl-NL" dirty="0" err="1" smtClean="0"/>
              <a:t>Protected</a:t>
            </a:r>
            <a:r>
              <a:rPr lang="nl-NL" dirty="0" smtClean="0"/>
              <a:t> </a:t>
            </a:r>
            <a:r>
              <a:rPr lang="nl-NL" dirty="0" err="1" smtClean="0"/>
              <a:t>Areas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Oostvaardersplassen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8" y="3994883"/>
            <a:ext cx="3618756" cy="24125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8" t="-1974" b="19205"/>
          <a:stretch/>
        </p:blipFill>
        <p:spPr>
          <a:xfrm>
            <a:off x="10292268" y="1346996"/>
            <a:ext cx="1636380" cy="178776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63" y="1423964"/>
            <a:ext cx="2851791" cy="177130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41" y="3380530"/>
            <a:ext cx="4536504" cy="302685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41" y="3810525"/>
            <a:ext cx="3899100" cy="259686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44" y="1423964"/>
            <a:ext cx="3439603" cy="2293068"/>
          </a:xfrm>
          <a:prstGeom prst="rect">
            <a:avLst/>
          </a:prstGeom>
        </p:spPr>
      </p:pic>
      <p:pic>
        <p:nvPicPr>
          <p:cNvPr id="1026" name="Afbeelding 2" descr="https://pbs.twimg.com/media/D7wRcUwXsAIpGs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" y="1423964"/>
            <a:ext cx="3641523" cy="242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1D17CA-9A6D-4623-A87B-6B0E86CB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65" y="476672"/>
            <a:ext cx="10101557" cy="950793"/>
          </a:xfrm>
        </p:spPr>
        <p:txBody>
          <a:bodyPr/>
          <a:lstStyle/>
          <a:p>
            <a:r>
              <a:rPr lang="nl-NL" dirty="0" err="1" smtClean="0"/>
              <a:t>Renewal</a:t>
            </a:r>
            <a:r>
              <a:rPr lang="nl-NL" dirty="0" smtClean="0"/>
              <a:t> European Diploma for </a:t>
            </a:r>
            <a:r>
              <a:rPr lang="nl-NL" dirty="0" err="1" smtClean="0"/>
              <a:t>Protected</a:t>
            </a:r>
            <a:r>
              <a:rPr lang="nl-NL" dirty="0" smtClean="0"/>
              <a:t> </a:t>
            </a:r>
            <a:r>
              <a:rPr lang="nl-NL" dirty="0" err="1" smtClean="0"/>
              <a:t>Areas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Oostvaardersplassen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C0AE1D9-AF8B-4DD1-8997-DE693AE87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96" y="2132856"/>
            <a:ext cx="10101557" cy="4619625"/>
          </a:xfrm>
        </p:spPr>
        <p:txBody>
          <a:bodyPr/>
          <a:lstStyle/>
          <a:p>
            <a:pPr marL="0" indent="0">
              <a:buNone/>
            </a:pPr>
            <a:r>
              <a:rPr lang="nl-NL" i="1" dirty="0" smtClean="0"/>
              <a:t>Presentation Staatsbosbeheer </a:t>
            </a:r>
          </a:p>
          <a:p>
            <a:pPr marL="0" indent="0">
              <a:buNone/>
            </a:pPr>
            <a:r>
              <a:rPr lang="nl-NL" i="1" dirty="0" err="1" smtClean="0"/>
              <a:t>March</a:t>
            </a:r>
            <a:r>
              <a:rPr lang="nl-NL" i="1" dirty="0" smtClean="0"/>
              <a:t> 18th Group of </a:t>
            </a:r>
            <a:r>
              <a:rPr lang="nl-NL" i="1" dirty="0" err="1" smtClean="0"/>
              <a:t>Specialists</a:t>
            </a:r>
            <a:r>
              <a:rPr lang="nl-NL" i="1" dirty="0" smtClean="0"/>
              <a:t> EDPA</a:t>
            </a:r>
          </a:p>
          <a:p>
            <a:endParaRPr lang="nl-NL" dirty="0" smtClean="0"/>
          </a:p>
          <a:p>
            <a:r>
              <a:rPr lang="nl-NL" dirty="0" err="1" smtClean="0"/>
              <a:t>Introduction</a:t>
            </a:r>
            <a:endParaRPr lang="nl-NL" dirty="0" smtClean="0"/>
          </a:p>
          <a:p>
            <a:r>
              <a:rPr lang="nl-NL" dirty="0" err="1" smtClean="0"/>
              <a:t>Aim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vision</a:t>
            </a:r>
            <a:r>
              <a:rPr lang="nl-NL" dirty="0" smtClean="0"/>
              <a:t> Oostvaardersplassen</a:t>
            </a:r>
          </a:p>
          <a:p>
            <a:r>
              <a:rPr lang="nl-NL" dirty="0" smtClean="0"/>
              <a:t>Response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condition</a:t>
            </a:r>
            <a:r>
              <a:rPr lang="nl-NL" dirty="0" smtClean="0"/>
              <a:t> 2</a:t>
            </a:r>
          </a:p>
          <a:p>
            <a:r>
              <a:rPr lang="nl-NL" dirty="0" smtClean="0"/>
              <a:t>Criteria European Diploma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future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84" y="2092751"/>
            <a:ext cx="3889830" cy="37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9053" y="180829"/>
            <a:ext cx="10101557" cy="950793"/>
          </a:xfrm>
        </p:spPr>
        <p:txBody>
          <a:bodyPr/>
          <a:lstStyle/>
          <a:p>
            <a:r>
              <a:rPr lang="nl-NL" dirty="0" err="1" smtClean="0"/>
              <a:t>Introduction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526" y="1131623"/>
            <a:ext cx="7888609" cy="5706094"/>
          </a:xfrm>
          <a:prstGeom prst="rect">
            <a:avLst/>
          </a:prstGeom>
        </p:spPr>
      </p:pic>
      <p:pic>
        <p:nvPicPr>
          <p:cNvPr id="1028" name="Picture 4" descr="https://www.coe.int/documents/11755378/12470425/LOGO_EDPA/b8e688c7-4e43-0371-4805-573c982145d8?t=1497963155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1" y="3189570"/>
            <a:ext cx="1713933" cy="17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5844076"/>
            <a:ext cx="3569550" cy="6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Aim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vision</a:t>
            </a:r>
            <a:endParaRPr lang="nl-NL" dirty="0"/>
          </a:p>
        </p:txBody>
      </p:sp>
      <p:grpSp>
        <p:nvGrpSpPr>
          <p:cNvPr id="5" name="Groep 3"/>
          <p:cNvGrpSpPr>
            <a:grpSpLocks/>
          </p:cNvGrpSpPr>
          <p:nvPr/>
        </p:nvGrpSpPr>
        <p:grpSpPr bwMode="auto">
          <a:xfrm>
            <a:off x="3487616" y="2271104"/>
            <a:ext cx="5112170" cy="2752477"/>
            <a:chOff x="1043608" y="1268761"/>
            <a:chExt cx="7056785" cy="4680520"/>
          </a:xfrm>
        </p:grpSpPr>
        <p:sp>
          <p:nvSpPr>
            <p:cNvPr id="6" name="Rechthoek 5"/>
            <p:cNvSpPr/>
            <p:nvPr/>
          </p:nvSpPr>
          <p:spPr>
            <a:xfrm>
              <a:off x="5220526" y="1270349"/>
              <a:ext cx="2879867" cy="41756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pic>
          <p:nvPicPr>
            <p:cNvPr id="7" name="Afbeelding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38"/>
            <a:stretch>
              <a:fillRect/>
            </a:stretch>
          </p:blipFill>
          <p:spPr bwMode="auto">
            <a:xfrm>
              <a:off x="1043608" y="1268761"/>
              <a:ext cx="4284261" cy="4680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Afbeelding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68"/>
            <a:stretch>
              <a:fillRect/>
            </a:stretch>
          </p:blipFill>
          <p:spPr bwMode="auto">
            <a:xfrm>
              <a:off x="5324395" y="1270526"/>
              <a:ext cx="2775997" cy="215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9" r="2608" b="4086"/>
            <a:stretch>
              <a:fillRect/>
            </a:stretch>
          </p:blipFill>
          <p:spPr bwMode="auto">
            <a:xfrm>
              <a:off x="5405780" y="3374945"/>
              <a:ext cx="1440160" cy="207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Afbeelding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2" t="87462" r="3528"/>
            <a:stretch>
              <a:fillRect/>
            </a:stretch>
          </p:blipFill>
          <p:spPr bwMode="auto">
            <a:xfrm>
              <a:off x="6725139" y="3428999"/>
              <a:ext cx="1375254" cy="67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Afbeelding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9" t="87462" r="34451"/>
            <a:stretch>
              <a:fillRect/>
            </a:stretch>
          </p:blipFill>
          <p:spPr bwMode="auto">
            <a:xfrm>
              <a:off x="6725138" y="4100002"/>
              <a:ext cx="1375254" cy="67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Afbeelding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" t="87462" r="66386"/>
            <a:stretch>
              <a:fillRect/>
            </a:stretch>
          </p:blipFill>
          <p:spPr bwMode="auto">
            <a:xfrm>
              <a:off x="6791680" y="4771005"/>
              <a:ext cx="1308712" cy="67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643" y="0"/>
            <a:ext cx="2509340" cy="1332061"/>
          </a:xfrm>
          <a:prstGeom prst="rect">
            <a:avLst/>
          </a:prstGeom>
        </p:spPr>
      </p:pic>
      <p:pic>
        <p:nvPicPr>
          <p:cNvPr id="14" name="Picture 24" descr="H:\foto presentatie parijs\moerasandivie en ri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877" y="4460890"/>
            <a:ext cx="3247798" cy="209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H:\foto presentatie parijs\lepelaar nat grasla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89728" y="4777950"/>
            <a:ext cx="2930796" cy="17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http://1.1.1.5/bmi/fotocompetitie.upc.nl/original/465531/edelherten_oostvaardersplassen__lelystad_/edelherten_oostvaardersplassen_lelystad_hofst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4434" y="5050510"/>
            <a:ext cx="21494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ttp://wapedia.mobi/thumb/9ac5499/nl/fixed/470/352/Konik-etalage1.JPG?format=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4651" y="5050510"/>
            <a:ext cx="22320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7" y="2244175"/>
            <a:ext cx="3238235" cy="216117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1251620"/>
            <a:ext cx="11521280" cy="4619625"/>
          </a:xfrm>
        </p:spPr>
        <p:txBody>
          <a:bodyPr/>
          <a:lstStyle/>
          <a:p>
            <a:r>
              <a:rPr lang="nl-NL" sz="2000" dirty="0" err="1" smtClean="0"/>
              <a:t>Conservation</a:t>
            </a:r>
            <a:r>
              <a:rPr lang="nl-NL" sz="2000" dirty="0" smtClean="0"/>
              <a:t> of </a:t>
            </a:r>
            <a:r>
              <a:rPr lang="nl-NL" sz="2000" dirty="0" err="1" smtClean="0"/>
              <a:t>the</a:t>
            </a:r>
            <a:r>
              <a:rPr lang="nl-NL" sz="2000" dirty="0" smtClean="0"/>
              <a:t> wetland – Natura 2000, Bern </a:t>
            </a:r>
            <a:r>
              <a:rPr lang="nl-NL" sz="2000" dirty="0" err="1" smtClean="0"/>
              <a:t>Convention</a:t>
            </a:r>
            <a:r>
              <a:rPr lang="nl-NL" sz="2000" dirty="0" smtClean="0"/>
              <a:t>, </a:t>
            </a:r>
            <a:r>
              <a:rPr lang="nl-NL" sz="2000" dirty="0" err="1" smtClean="0"/>
              <a:t>Ramsar</a:t>
            </a:r>
            <a:endParaRPr lang="nl-NL" sz="2000" dirty="0" smtClean="0"/>
          </a:p>
          <a:p>
            <a:r>
              <a:rPr lang="nl-NL" sz="2000" dirty="0" smtClean="0"/>
              <a:t>Room for </a:t>
            </a:r>
            <a:r>
              <a:rPr lang="nl-NL" sz="2000" dirty="0" err="1" smtClean="0"/>
              <a:t>natural</a:t>
            </a:r>
            <a:r>
              <a:rPr lang="nl-NL" sz="2000" dirty="0" smtClean="0"/>
              <a:t> </a:t>
            </a:r>
            <a:r>
              <a:rPr lang="nl-NL" sz="2000" dirty="0" err="1" smtClean="0"/>
              <a:t>processes</a:t>
            </a:r>
            <a:endParaRPr lang="nl-NL" sz="2000" dirty="0" smtClean="0"/>
          </a:p>
        </p:txBody>
      </p:sp>
      <p:pic>
        <p:nvPicPr>
          <p:cNvPr id="2050" name="Afbeelding 2" descr="https://pbs.twimg.com/media/DvvwNzEWoAEKp3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28" y="2271104"/>
            <a:ext cx="2989673" cy="1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611679"/>
            <a:ext cx="2899959" cy="193330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601424"/>
            <a:ext cx="2879834" cy="19067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0325" y="374280"/>
            <a:ext cx="9633617" cy="503379"/>
          </a:xfrm>
        </p:spPr>
        <p:txBody>
          <a:bodyPr/>
          <a:lstStyle/>
          <a:p>
            <a:r>
              <a:rPr lang="nl-NL" dirty="0" smtClean="0"/>
              <a:t>Natural </a:t>
            </a:r>
            <a:r>
              <a:rPr lang="nl-NL" dirty="0" err="1" smtClean="0"/>
              <a:t>processes</a:t>
            </a:r>
            <a:r>
              <a:rPr lang="nl-NL" dirty="0" smtClean="0"/>
              <a:t> </a:t>
            </a:r>
            <a:r>
              <a:rPr lang="nl-NL" dirty="0" err="1" smtClean="0"/>
              <a:t>vs</a:t>
            </a:r>
            <a:r>
              <a:rPr lang="nl-NL" dirty="0" smtClean="0"/>
              <a:t> </a:t>
            </a:r>
            <a:r>
              <a:rPr lang="nl-NL" dirty="0" err="1" smtClean="0"/>
              <a:t>intervention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3" y="4653135"/>
            <a:ext cx="2790724" cy="20930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07" y="4641838"/>
            <a:ext cx="2805785" cy="21043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46" y="4653135"/>
            <a:ext cx="3157510" cy="210603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12" y="4641838"/>
            <a:ext cx="2787692" cy="209077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5361" y="1157568"/>
            <a:ext cx="8712968" cy="4619625"/>
          </a:xfrm>
        </p:spPr>
        <p:txBody>
          <a:bodyPr/>
          <a:lstStyle/>
          <a:p>
            <a:pPr lvl="1"/>
            <a:r>
              <a:rPr lang="nl-NL" dirty="0" smtClean="0"/>
              <a:t>Natural </a:t>
            </a:r>
            <a:r>
              <a:rPr lang="nl-NL" dirty="0" err="1" smtClean="0"/>
              <a:t>processes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help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spontaneous</a:t>
            </a:r>
            <a:r>
              <a:rPr lang="nl-NL" dirty="0"/>
              <a:t> </a:t>
            </a:r>
            <a:r>
              <a:rPr lang="nl-NL" dirty="0" err="1" smtClean="0"/>
              <a:t>outbursts</a:t>
            </a:r>
            <a:r>
              <a:rPr lang="nl-NL" dirty="0" smtClean="0"/>
              <a:t> </a:t>
            </a:r>
            <a:r>
              <a:rPr lang="nl-NL" dirty="0"/>
              <a:t>of nature </a:t>
            </a:r>
            <a:r>
              <a:rPr lang="nl-NL" dirty="0" err="1" smtClean="0"/>
              <a:t>and</a:t>
            </a:r>
            <a:r>
              <a:rPr lang="nl-NL" dirty="0" smtClean="0"/>
              <a:t> a </a:t>
            </a:r>
            <a:r>
              <a:rPr lang="nl-NL" dirty="0" err="1"/>
              <a:t>dynamic</a:t>
            </a:r>
            <a:r>
              <a:rPr lang="nl-NL" dirty="0"/>
              <a:t> landscape </a:t>
            </a:r>
            <a:r>
              <a:rPr lang="nl-NL" dirty="0" err="1"/>
              <a:t>that</a:t>
            </a:r>
            <a:r>
              <a:rPr lang="nl-NL" dirty="0"/>
              <a:t> benefits </a:t>
            </a:r>
            <a:r>
              <a:rPr lang="nl-NL" dirty="0" err="1" smtClean="0"/>
              <a:t>biodiversity</a:t>
            </a:r>
            <a:endParaRPr lang="nl-NL" dirty="0" smtClean="0"/>
          </a:p>
          <a:p>
            <a:pPr lvl="2"/>
            <a:r>
              <a:rPr lang="nl-NL" dirty="0" err="1" smtClean="0"/>
              <a:t>Examples</a:t>
            </a:r>
            <a:r>
              <a:rPr lang="nl-NL" dirty="0" smtClean="0"/>
              <a:t> of </a:t>
            </a:r>
            <a:r>
              <a:rPr lang="nl-NL" dirty="0" err="1" smtClean="0"/>
              <a:t>natural</a:t>
            </a:r>
            <a:r>
              <a:rPr lang="nl-NL" dirty="0" smtClean="0"/>
              <a:t> </a:t>
            </a:r>
            <a:r>
              <a:rPr lang="nl-NL" dirty="0" err="1" smtClean="0"/>
              <a:t>processes</a:t>
            </a:r>
            <a:r>
              <a:rPr lang="nl-NL" dirty="0" smtClean="0"/>
              <a:t>: </a:t>
            </a:r>
            <a:r>
              <a:rPr lang="nl-NL" dirty="0"/>
              <a:t>w</a:t>
            </a:r>
            <a:r>
              <a:rPr lang="nl-NL" dirty="0" smtClean="0"/>
              <a:t>ater level </a:t>
            </a:r>
            <a:r>
              <a:rPr lang="nl-NL" dirty="0" err="1" smtClean="0"/>
              <a:t>dynamics</a:t>
            </a:r>
            <a:r>
              <a:rPr lang="nl-NL" dirty="0" smtClean="0"/>
              <a:t>; </a:t>
            </a:r>
            <a:r>
              <a:rPr lang="nl-NL" dirty="0" err="1" smtClean="0"/>
              <a:t>sedimentation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erosion</a:t>
            </a:r>
            <a:r>
              <a:rPr lang="nl-NL" dirty="0" smtClean="0"/>
              <a:t>; energy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nutrient</a:t>
            </a:r>
            <a:r>
              <a:rPr lang="nl-NL" dirty="0" smtClean="0"/>
              <a:t> </a:t>
            </a:r>
            <a:r>
              <a:rPr lang="nl-NL" dirty="0" err="1" smtClean="0"/>
              <a:t>cycling</a:t>
            </a:r>
            <a:r>
              <a:rPr lang="nl-NL" dirty="0" smtClean="0"/>
              <a:t>; </a:t>
            </a:r>
            <a:r>
              <a:rPr lang="nl-NL" dirty="0" err="1" smtClean="0"/>
              <a:t>herbivory</a:t>
            </a:r>
            <a:endParaRPr lang="nl-NL" dirty="0"/>
          </a:p>
          <a:p>
            <a:pPr marL="263525" lvl="1" indent="0">
              <a:buNone/>
            </a:pPr>
            <a:endParaRPr lang="nl-NL" dirty="0" smtClean="0"/>
          </a:p>
          <a:p>
            <a:pPr marL="263525" lvl="1" indent="0">
              <a:buNone/>
            </a:pPr>
            <a:r>
              <a:rPr lang="nl-NL" dirty="0" err="1" smtClean="0"/>
              <a:t>However</a:t>
            </a:r>
            <a:r>
              <a:rPr lang="nl-NL" dirty="0" smtClean="0"/>
              <a:t>:</a:t>
            </a:r>
          </a:p>
          <a:p>
            <a:pPr lvl="1"/>
            <a:r>
              <a:rPr lang="nl-NL" dirty="0"/>
              <a:t>Far </a:t>
            </a:r>
            <a:r>
              <a:rPr lang="nl-NL" dirty="0" err="1"/>
              <a:t>from</a:t>
            </a:r>
            <a:r>
              <a:rPr lang="nl-NL" dirty="0"/>
              <a:t> complete </a:t>
            </a:r>
            <a:r>
              <a:rPr lang="nl-NL" dirty="0" err="1"/>
              <a:t>natural</a:t>
            </a:r>
            <a:r>
              <a:rPr lang="nl-NL" dirty="0"/>
              <a:t> system (</a:t>
            </a:r>
            <a:r>
              <a:rPr lang="nl-NL" dirty="0" err="1" smtClean="0"/>
              <a:t>predation</a:t>
            </a:r>
            <a:r>
              <a:rPr lang="nl-NL" dirty="0"/>
              <a:t>, </a:t>
            </a:r>
            <a:r>
              <a:rPr lang="nl-NL" dirty="0" err="1" smtClean="0"/>
              <a:t>migration</a:t>
            </a:r>
            <a:r>
              <a:rPr lang="nl-NL" dirty="0" smtClean="0"/>
              <a:t>, </a:t>
            </a:r>
          </a:p>
          <a:p>
            <a:pPr marL="263525" lvl="1" indent="0">
              <a:buNone/>
            </a:pPr>
            <a:r>
              <a:rPr lang="nl-NL" dirty="0"/>
              <a:t> </a:t>
            </a:r>
            <a:r>
              <a:rPr lang="nl-NL" dirty="0" smtClean="0"/>
              <a:t>  water </a:t>
            </a:r>
            <a:r>
              <a:rPr lang="nl-NL" dirty="0"/>
              <a:t>level </a:t>
            </a:r>
            <a:r>
              <a:rPr lang="nl-NL" dirty="0" err="1"/>
              <a:t>dynamics</a:t>
            </a:r>
            <a:r>
              <a:rPr lang="nl-NL" dirty="0"/>
              <a:t>)</a:t>
            </a:r>
          </a:p>
          <a:p>
            <a:pPr lvl="1"/>
            <a:r>
              <a:rPr lang="nl-NL" dirty="0" err="1" smtClean="0"/>
              <a:t>Intervention</a:t>
            </a:r>
            <a:r>
              <a:rPr lang="nl-NL" dirty="0" smtClean="0"/>
              <a:t> is </a:t>
            </a:r>
            <a:r>
              <a:rPr lang="nl-NL" dirty="0" err="1" smtClean="0"/>
              <a:t>needed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808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182676"/>
            <a:ext cx="9591579" cy="589730"/>
          </a:xfrm>
        </p:spPr>
        <p:txBody>
          <a:bodyPr/>
          <a:lstStyle/>
          <a:p>
            <a:r>
              <a:rPr lang="nl-NL" dirty="0" err="1" smtClean="0"/>
              <a:t>Needed</a:t>
            </a:r>
            <a:r>
              <a:rPr lang="nl-NL" dirty="0" smtClean="0"/>
              <a:t> </a:t>
            </a:r>
            <a:r>
              <a:rPr lang="nl-NL" dirty="0" err="1" smtClean="0"/>
              <a:t>interventions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-1"/>
            <a:ext cx="4751388" cy="366252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8" y="4775770"/>
            <a:ext cx="2987824" cy="199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211" y="4779502"/>
            <a:ext cx="298146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b="4946"/>
          <a:stretch/>
        </p:blipFill>
        <p:spPr>
          <a:xfrm>
            <a:off x="6332738" y="4786399"/>
            <a:ext cx="3573814" cy="199257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3352" y="1240358"/>
            <a:ext cx="10101557" cy="46196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 smtClean="0"/>
              <a:t>‘</a:t>
            </a:r>
            <a:r>
              <a:rPr lang="nl-NL" dirty="0" err="1" smtClean="0"/>
              <a:t>Marsh</a:t>
            </a:r>
            <a:r>
              <a:rPr lang="nl-NL" dirty="0" smtClean="0"/>
              <a:t> – reset</a:t>
            </a:r>
            <a:r>
              <a:rPr lang="nl-NL" dirty="0" smtClean="0"/>
              <a:t>’:</a:t>
            </a:r>
            <a:endParaRPr lang="nl-NL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 smtClean="0"/>
              <a:t>Lowering water level </a:t>
            </a:r>
            <a:r>
              <a:rPr lang="nl-NL" dirty="0" err="1" smtClean="0"/>
              <a:t>several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increase</a:t>
            </a:r>
            <a:r>
              <a:rPr lang="nl-NL" dirty="0" smtClean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 smtClean="0"/>
              <a:t>reed </a:t>
            </a:r>
            <a:r>
              <a:rPr lang="nl-NL" dirty="0" err="1" smtClean="0"/>
              <a:t>vegetation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N2000 species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 err="1" smtClean="0"/>
              <a:t>Herbivore</a:t>
            </a:r>
            <a:r>
              <a:rPr lang="nl-NL" dirty="0" smtClean="0"/>
              <a:t> </a:t>
            </a:r>
            <a:r>
              <a:rPr lang="nl-NL" dirty="0" smtClean="0"/>
              <a:t>management:</a:t>
            </a:r>
            <a:endParaRPr lang="nl-NL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 smtClean="0"/>
              <a:t>Lowering </a:t>
            </a:r>
            <a:r>
              <a:rPr lang="nl-NL" dirty="0" err="1" smtClean="0"/>
              <a:t>herbivore</a:t>
            </a:r>
            <a:r>
              <a:rPr lang="nl-NL" dirty="0" smtClean="0"/>
              <a:t> </a:t>
            </a:r>
            <a:r>
              <a:rPr lang="nl-NL" dirty="0" err="1" smtClean="0"/>
              <a:t>numbers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simulate</a:t>
            </a:r>
            <a:r>
              <a:rPr lang="nl-NL" dirty="0" smtClean="0"/>
              <a:t> </a:t>
            </a:r>
            <a:r>
              <a:rPr lang="nl-NL" dirty="0" err="1" smtClean="0"/>
              <a:t>population</a:t>
            </a:r>
            <a:r>
              <a:rPr lang="nl-NL" dirty="0" smtClean="0"/>
              <a:t> </a:t>
            </a:r>
            <a:r>
              <a:rPr lang="nl-NL" dirty="0" err="1" smtClean="0"/>
              <a:t>dynamics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obtain</a:t>
            </a:r>
            <a:r>
              <a:rPr lang="nl-NL" dirty="0" smtClean="0"/>
              <a:t> a more diverse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dynamical</a:t>
            </a:r>
            <a:r>
              <a:rPr lang="nl-NL" dirty="0" smtClean="0"/>
              <a:t> landscape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thereby</a:t>
            </a:r>
            <a:r>
              <a:rPr lang="nl-NL" dirty="0" smtClean="0"/>
              <a:t> </a:t>
            </a:r>
            <a:r>
              <a:rPr lang="nl-NL" dirty="0" err="1" smtClean="0"/>
              <a:t>increase</a:t>
            </a:r>
            <a:r>
              <a:rPr lang="nl-NL" dirty="0" smtClean="0"/>
              <a:t> </a:t>
            </a:r>
            <a:r>
              <a:rPr lang="nl-NL" dirty="0" err="1" smtClean="0"/>
              <a:t>biodiversity</a:t>
            </a:r>
            <a:r>
              <a:rPr lang="nl-NL" dirty="0" smtClean="0"/>
              <a:t> (flora </a:t>
            </a:r>
            <a:r>
              <a:rPr lang="nl-NL" dirty="0" err="1" smtClean="0"/>
              <a:t>and</a:t>
            </a:r>
            <a:r>
              <a:rPr lang="nl-NL" dirty="0" smtClean="0"/>
              <a:t> fauna, </a:t>
            </a:r>
            <a:r>
              <a:rPr lang="nl-NL" dirty="0" err="1" smtClean="0"/>
              <a:t>especially</a:t>
            </a:r>
            <a:r>
              <a:rPr lang="nl-NL" dirty="0" smtClean="0"/>
              <a:t> </a:t>
            </a:r>
            <a:r>
              <a:rPr lang="nl-NL" dirty="0" err="1" smtClean="0"/>
              <a:t>bird</a:t>
            </a:r>
            <a:r>
              <a:rPr lang="nl-NL" dirty="0" smtClean="0"/>
              <a:t> species)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8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5098" y="309602"/>
            <a:ext cx="10101557" cy="950793"/>
          </a:xfrm>
        </p:spPr>
        <p:txBody>
          <a:bodyPr/>
          <a:lstStyle/>
          <a:p>
            <a:r>
              <a:rPr lang="nl-NL" sz="2800" dirty="0" smtClean="0"/>
              <a:t>‘A </a:t>
            </a:r>
            <a:r>
              <a:rPr lang="nl-NL" sz="2800" dirty="0" err="1"/>
              <a:t>unique</a:t>
            </a:r>
            <a:r>
              <a:rPr lang="nl-NL" sz="2800" dirty="0"/>
              <a:t> </a:t>
            </a:r>
            <a:r>
              <a:rPr lang="nl-NL" sz="2800" dirty="0" err="1"/>
              <a:t>example</a:t>
            </a:r>
            <a:r>
              <a:rPr lang="nl-NL" sz="2800" dirty="0"/>
              <a:t> of </a:t>
            </a:r>
            <a:r>
              <a:rPr lang="nl-NL" sz="2800" dirty="0" err="1"/>
              <a:t>successful</a:t>
            </a:r>
            <a:r>
              <a:rPr lang="nl-NL" sz="2800" dirty="0"/>
              <a:t> large-</a:t>
            </a:r>
            <a:r>
              <a:rPr lang="nl-NL" sz="2800" dirty="0" err="1"/>
              <a:t>scale</a:t>
            </a:r>
            <a:r>
              <a:rPr lang="nl-NL" sz="2800" dirty="0"/>
              <a:t> wetland development in a </a:t>
            </a:r>
            <a:r>
              <a:rPr lang="nl-NL" sz="2800" dirty="0" err="1"/>
              <a:t>densely</a:t>
            </a:r>
            <a:r>
              <a:rPr lang="nl-NL" sz="2800" dirty="0"/>
              <a:t> </a:t>
            </a:r>
            <a:r>
              <a:rPr lang="nl-NL" sz="2800" dirty="0" err="1"/>
              <a:t>populated</a:t>
            </a:r>
            <a:r>
              <a:rPr lang="nl-NL" sz="2800" dirty="0"/>
              <a:t> country’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207" y="1060202"/>
            <a:ext cx="9144793" cy="5797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00" y="4508200"/>
            <a:ext cx="2011854" cy="23471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207" y="1082937"/>
            <a:ext cx="2493480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Dutch"/>
</p:tagLst>
</file>

<file path=ppt/theme/theme1.xml><?xml version="1.0" encoding="utf-8"?>
<a:theme xmlns:a="http://schemas.openxmlformats.org/drawingml/2006/main" name="Staatsbosbeheer_2018">
  <a:themeElements>
    <a:clrScheme name="Staatsbosbeheer">
      <a:dk1>
        <a:sysClr val="windowText" lastClr="000000"/>
      </a:dk1>
      <a:lt1>
        <a:sysClr val="window" lastClr="FFFFFF"/>
      </a:lt1>
      <a:dk2>
        <a:srgbClr val="FFFFFF"/>
      </a:dk2>
      <a:lt2>
        <a:srgbClr val="000000"/>
      </a:lt2>
      <a:accent1>
        <a:srgbClr val="006684"/>
      </a:accent1>
      <a:accent2>
        <a:srgbClr val="7D0A5A"/>
      </a:accent2>
      <a:accent3>
        <a:srgbClr val="F0BE00"/>
      </a:accent3>
      <a:accent4>
        <a:srgbClr val="87AFB9"/>
      </a:accent4>
      <a:accent5>
        <a:srgbClr val="993300"/>
      </a:accent5>
      <a:accent6>
        <a:srgbClr val="C3C100"/>
      </a:accent6>
      <a:hlink>
        <a:srgbClr val="000000"/>
      </a:hlink>
      <a:folHlink>
        <a:srgbClr val="000000"/>
      </a:folHlink>
    </a:clrScheme>
    <a:fontScheme name="Staatsbosbehe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37C74BAD-0AE0-4527-B93C-7790D0993A2F}" vid="{BC73D6F6-C19E-413D-A724-8FC89FD1BE70}"/>
    </a:ext>
  </a:extLst>
</a:theme>
</file>

<file path=ppt/theme/theme2.xml><?xml version="1.0" encoding="utf-8"?>
<a:theme xmlns:a="http://schemas.openxmlformats.org/drawingml/2006/main" name="Kantoorthema">
  <a:themeElements>
    <a:clrScheme name="SB">
      <a:dk1>
        <a:sysClr val="windowText" lastClr="000000"/>
      </a:dk1>
      <a:lt1>
        <a:sysClr val="window" lastClr="FFFFFF"/>
      </a:lt1>
      <a:dk2>
        <a:srgbClr val="FFFFFF"/>
      </a:dk2>
      <a:lt2>
        <a:srgbClr val="000000"/>
      </a:lt2>
      <a:accent1>
        <a:srgbClr val="00546D"/>
      </a:accent1>
      <a:accent2>
        <a:srgbClr val="510047"/>
      </a:accent2>
      <a:accent3>
        <a:srgbClr val="DD8000"/>
      </a:accent3>
      <a:accent4>
        <a:srgbClr val="7C9596"/>
      </a:accent4>
      <a:accent5>
        <a:srgbClr val="662D00"/>
      </a:accent5>
      <a:accent6>
        <a:srgbClr val="9B8B09"/>
      </a:accent6>
      <a:hlink>
        <a:srgbClr val="000000"/>
      </a:hlink>
      <a:folHlink>
        <a:srgbClr val="0000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SB">
      <a:dk1>
        <a:sysClr val="windowText" lastClr="000000"/>
      </a:dk1>
      <a:lt1>
        <a:sysClr val="window" lastClr="FFFFFF"/>
      </a:lt1>
      <a:dk2>
        <a:srgbClr val="FFFFFF"/>
      </a:dk2>
      <a:lt2>
        <a:srgbClr val="000000"/>
      </a:lt2>
      <a:accent1>
        <a:srgbClr val="00546D"/>
      </a:accent1>
      <a:accent2>
        <a:srgbClr val="510047"/>
      </a:accent2>
      <a:accent3>
        <a:srgbClr val="DD8000"/>
      </a:accent3>
      <a:accent4>
        <a:srgbClr val="7C9596"/>
      </a:accent4>
      <a:accent5>
        <a:srgbClr val="662D00"/>
      </a:accent5>
      <a:accent6>
        <a:srgbClr val="9B8B09"/>
      </a:accent6>
      <a:hlink>
        <a:srgbClr val="000000"/>
      </a:hlink>
      <a:folHlink>
        <a:srgbClr val="0000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187</Words>
  <Application>Microsoft Office PowerPoint</Application>
  <PresentationFormat>Breedbeeld</PresentationFormat>
  <Paragraphs>35</Paragraphs>
  <Slides>7</Slides>
  <Notes>3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Arial</vt:lpstr>
      <vt:lpstr>Verdana</vt:lpstr>
      <vt:lpstr>Staatsbosbeheer_2018</vt:lpstr>
      <vt:lpstr>Renewal European Diploma for Protected Areas  Oostvaardersplassen</vt:lpstr>
      <vt:lpstr>Renewal European Diploma for Protected Areas  Oostvaardersplassen</vt:lpstr>
      <vt:lpstr>Introduction</vt:lpstr>
      <vt:lpstr>Aim and vision</vt:lpstr>
      <vt:lpstr>Natural processes vs intervention </vt:lpstr>
      <vt:lpstr>Needed interventions</vt:lpstr>
      <vt:lpstr>‘A unique example of successful large-scale wetland development in a densely populated country’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2020-03-16T10:57:43Z</dcterms:created>
  <dcterms:modified xsi:type="dcterms:W3CDTF">2020-03-16T16:22:39Z</dcterms:modified>
</cp:coreProperties>
</file>