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74" r:id="rId1"/>
  </p:sldMasterIdLst>
  <p:notesMasterIdLst>
    <p:notesMasterId r:id="rId13"/>
  </p:notesMasterIdLst>
  <p:handoutMasterIdLst>
    <p:handoutMasterId r:id="rId14"/>
  </p:handoutMasterIdLst>
  <p:sldIdLst>
    <p:sldId id="288" r:id="rId2"/>
    <p:sldId id="282" r:id="rId3"/>
    <p:sldId id="285" r:id="rId4"/>
    <p:sldId id="286" r:id="rId5"/>
    <p:sldId id="292" r:id="rId6"/>
    <p:sldId id="291" r:id="rId7"/>
    <p:sldId id="293" r:id="rId8"/>
    <p:sldId id="294" r:id="rId9"/>
    <p:sldId id="296" r:id="rId10"/>
    <p:sldId id="297" r:id="rId11"/>
    <p:sldId id="295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488"/>
    <a:srgbClr val="D6A300"/>
    <a:srgbClr val="E2AC00"/>
    <a:srgbClr val="760000"/>
    <a:srgbClr val="002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3" autoAdjust="0"/>
  </p:normalViewPr>
  <p:slideViewPr>
    <p:cSldViewPr snapToGrid="0" snapToObjects="1">
      <p:cViewPr varScale="1">
        <p:scale>
          <a:sx n="108" d="100"/>
          <a:sy n="108" d="100"/>
        </p:scale>
        <p:origin x="17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027BAC-70AB-485D-BFB3-4EBCB80384A9}" type="doc">
      <dgm:prSet loTypeId="urn:microsoft.com/office/officeart/2005/8/layout/radial4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976200-552F-4EFF-B3B1-724952AFA46A}">
      <dgm:prSet phldrT="[Text]" custT="1"/>
      <dgm:spPr/>
      <dgm:t>
        <a:bodyPr/>
        <a:lstStyle/>
        <a:p>
          <a:r>
            <a:rPr lang="en-US" sz="2400" b="1" dirty="0">
              <a:solidFill>
                <a:srgbClr val="C00000"/>
              </a:solidFill>
              <a:latin typeface="Arial Black" pitchFamily="34" charset="0"/>
            </a:rPr>
            <a:t>CONTEXT</a:t>
          </a:r>
          <a:endParaRPr lang="en-US" sz="2400" dirty="0">
            <a:latin typeface="Arial Black" pitchFamily="34" charset="0"/>
          </a:endParaRPr>
        </a:p>
      </dgm:t>
    </dgm:pt>
    <dgm:pt modelId="{01C3DC16-15BF-4BE0-867B-B49DA9A75106}" type="parTrans" cxnId="{A7D031F1-D0A7-4E41-A06A-352A370AD437}">
      <dgm:prSet/>
      <dgm:spPr/>
      <dgm:t>
        <a:bodyPr/>
        <a:lstStyle/>
        <a:p>
          <a:endParaRPr lang="en-US"/>
        </a:p>
      </dgm:t>
    </dgm:pt>
    <dgm:pt modelId="{6F1A234E-0A02-47A6-8596-AA383B74732E}" type="sibTrans" cxnId="{A7D031F1-D0A7-4E41-A06A-352A370AD437}">
      <dgm:prSet/>
      <dgm:spPr/>
      <dgm:t>
        <a:bodyPr/>
        <a:lstStyle/>
        <a:p>
          <a:endParaRPr lang="en-US"/>
        </a:p>
      </dgm:t>
    </dgm:pt>
    <dgm:pt modelId="{D6420BFE-AE7A-423E-AFC2-51FFA2A92108}">
      <dgm:prSet phldrT="[Text]" custT="1"/>
      <dgm:spPr/>
      <dgm:t>
        <a:bodyPr/>
        <a:lstStyle/>
        <a:p>
          <a:r>
            <a:rPr lang="en-GB" sz="2400" b="1" dirty="0">
              <a:solidFill>
                <a:srgbClr val="C00000"/>
              </a:solidFill>
            </a:rPr>
            <a:t>Irrational and non-transparent use of public funds</a:t>
          </a:r>
          <a:endParaRPr lang="en-US" sz="2400" b="1" dirty="0">
            <a:solidFill>
              <a:srgbClr val="C00000"/>
            </a:solidFill>
          </a:endParaRPr>
        </a:p>
      </dgm:t>
    </dgm:pt>
    <dgm:pt modelId="{F3DE63F0-8CD8-4749-8F9E-ED0BF7101801}" type="parTrans" cxnId="{F272DF82-A0C9-4F0A-B4D9-326E4279F324}">
      <dgm:prSet/>
      <dgm:spPr/>
      <dgm:t>
        <a:bodyPr/>
        <a:lstStyle/>
        <a:p>
          <a:endParaRPr lang="en-US"/>
        </a:p>
      </dgm:t>
    </dgm:pt>
    <dgm:pt modelId="{513693BF-DE5B-4253-AA82-9EEE7E29D34D}" type="sibTrans" cxnId="{F272DF82-A0C9-4F0A-B4D9-326E4279F324}">
      <dgm:prSet/>
      <dgm:spPr/>
      <dgm:t>
        <a:bodyPr/>
        <a:lstStyle/>
        <a:p>
          <a:endParaRPr lang="en-US"/>
        </a:p>
      </dgm:t>
    </dgm:pt>
    <dgm:pt modelId="{64A16676-58AD-467E-8819-7AD95333642F}">
      <dgm:prSet custT="1"/>
      <dgm:spPr/>
      <dgm:t>
        <a:bodyPr/>
        <a:lstStyle/>
        <a:p>
          <a:r>
            <a:rPr lang="en-GB" sz="2400" b="1" dirty="0">
              <a:solidFill>
                <a:srgbClr val="C00000"/>
              </a:solidFill>
            </a:rPr>
            <a:t>Collecting non-formal payments</a:t>
          </a:r>
          <a:endParaRPr lang="en-US" sz="2400" b="1" dirty="0">
            <a:solidFill>
              <a:srgbClr val="C00000"/>
            </a:solidFill>
          </a:endParaRPr>
        </a:p>
      </dgm:t>
    </dgm:pt>
    <dgm:pt modelId="{04326BEC-FEE4-4CA3-B4E0-68D380C98410}" type="parTrans" cxnId="{DA5E27BE-8E15-4778-842C-949255B4F1B9}">
      <dgm:prSet/>
      <dgm:spPr/>
      <dgm:t>
        <a:bodyPr/>
        <a:lstStyle/>
        <a:p>
          <a:endParaRPr lang="en-US"/>
        </a:p>
      </dgm:t>
    </dgm:pt>
    <dgm:pt modelId="{C92ED3E5-5922-44FD-9E76-152CD4AB3FB5}" type="sibTrans" cxnId="{DA5E27BE-8E15-4778-842C-949255B4F1B9}">
      <dgm:prSet/>
      <dgm:spPr/>
      <dgm:t>
        <a:bodyPr/>
        <a:lstStyle/>
        <a:p>
          <a:endParaRPr lang="en-US"/>
        </a:p>
      </dgm:t>
    </dgm:pt>
    <dgm:pt modelId="{E8FF60F0-C49F-4120-BC87-030203D843F8}">
      <dgm:prSet/>
      <dgm:spPr/>
      <dgm:t>
        <a:bodyPr/>
        <a:lstStyle/>
        <a:p>
          <a:endParaRPr lang="en-US"/>
        </a:p>
      </dgm:t>
    </dgm:pt>
    <dgm:pt modelId="{60A255E2-44DF-46DD-B87B-E8DE21C70D2E}" type="parTrans" cxnId="{FC30B906-A461-405C-86CD-DF575E4366FE}">
      <dgm:prSet/>
      <dgm:spPr/>
      <dgm:t>
        <a:bodyPr/>
        <a:lstStyle/>
        <a:p>
          <a:endParaRPr lang="en-US"/>
        </a:p>
      </dgm:t>
    </dgm:pt>
    <dgm:pt modelId="{7ED13B7E-E066-4194-83F5-E2B8DCA55ECD}" type="sibTrans" cxnId="{FC30B906-A461-405C-86CD-DF575E4366FE}">
      <dgm:prSet/>
      <dgm:spPr/>
      <dgm:t>
        <a:bodyPr/>
        <a:lstStyle/>
        <a:p>
          <a:endParaRPr lang="en-US"/>
        </a:p>
      </dgm:t>
    </dgm:pt>
    <dgm:pt modelId="{48084DE1-8B0D-4166-88D3-4CFCAEBCA6B4}">
      <dgm:prSet custT="1"/>
      <dgm:spPr/>
      <dgm:t>
        <a:bodyPr/>
        <a:lstStyle/>
        <a:p>
          <a:r>
            <a:rPr lang="en-GB" sz="2400" b="1" dirty="0">
              <a:solidFill>
                <a:srgbClr val="C00000"/>
              </a:solidFill>
            </a:rPr>
            <a:t>Academic fraud in educational institutions</a:t>
          </a:r>
          <a:endParaRPr lang="en-US" sz="2400" b="1" dirty="0">
            <a:solidFill>
              <a:srgbClr val="C00000"/>
            </a:solidFill>
          </a:endParaRPr>
        </a:p>
      </dgm:t>
    </dgm:pt>
    <dgm:pt modelId="{5FEA15E9-378F-4037-AF2B-E2CC6AF96686}" type="parTrans" cxnId="{26E44E7E-47A9-404D-A39C-BC1EDC058163}">
      <dgm:prSet/>
      <dgm:spPr/>
      <dgm:t>
        <a:bodyPr/>
        <a:lstStyle/>
        <a:p>
          <a:endParaRPr lang="en-US"/>
        </a:p>
      </dgm:t>
    </dgm:pt>
    <dgm:pt modelId="{A468E48F-8F78-4A46-B1CA-8E1EA9B81819}" type="sibTrans" cxnId="{26E44E7E-47A9-404D-A39C-BC1EDC058163}">
      <dgm:prSet/>
      <dgm:spPr/>
      <dgm:t>
        <a:bodyPr/>
        <a:lstStyle/>
        <a:p>
          <a:endParaRPr lang="en-US"/>
        </a:p>
      </dgm:t>
    </dgm:pt>
    <dgm:pt modelId="{0DF15B64-2054-42BD-8067-6197C88CD5D6}">
      <dgm:prSet custT="1"/>
      <dgm:spPr/>
      <dgm:t>
        <a:bodyPr/>
        <a:lstStyle/>
        <a:p>
          <a:pPr algn="ctr"/>
          <a:r>
            <a:rPr lang="en-GB" sz="2000" b="1" dirty="0">
              <a:solidFill>
                <a:srgbClr val="C00000"/>
              </a:solidFill>
            </a:rPr>
            <a:t>Insufficient application of the Code of Professional Ethics </a:t>
          </a:r>
          <a:endParaRPr lang="en-US" sz="2000" b="1" dirty="0">
            <a:solidFill>
              <a:srgbClr val="C00000"/>
            </a:solidFill>
          </a:endParaRPr>
        </a:p>
      </dgm:t>
    </dgm:pt>
    <dgm:pt modelId="{8F3150B2-23F9-4884-A526-B7401923BF7A}" type="parTrans" cxnId="{5DF1BBE7-E02F-4633-BA4D-76398DE8701E}">
      <dgm:prSet/>
      <dgm:spPr/>
      <dgm:t>
        <a:bodyPr/>
        <a:lstStyle/>
        <a:p>
          <a:endParaRPr lang="en-US"/>
        </a:p>
      </dgm:t>
    </dgm:pt>
    <dgm:pt modelId="{E0ADF67F-4A56-4B04-8201-0BBBA084CF11}" type="sibTrans" cxnId="{5DF1BBE7-E02F-4633-BA4D-76398DE8701E}">
      <dgm:prSet/>
      <dgm:spPr/>
      <dgm:t>
        <a:bodyPr/>
        <a:lstStyle/>
        <a:p>
          <a:endParaRPr lang="en-US"/>
        </a:p>
      </dgm:t>
    </dgm:pt>
    <dgm:pt modelId="{E044DA5D-87FE-480F-89D4-3A8760BA6412}" type="pres">
      <dgm:prSet presAssocID="{1B027BAC-70AB-485D-BFB3-4EBCB80384A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B6ED860-EC77-4525-87F6-2E23B8A401CA}" type="pres">
      <dgm:prSet presAssocID="{8A976200-552F-4EFF-B3B1-724952AFA46A}" presName="centerShape" presStyleLbl="node0" presStyleIdx="0" presStyleCnt="1" custLinFactNeighborX="-7847" custLinFactNeighborY="3605"/>
      <dgm:spPr/>
    </dgm:pt>
    <dgm:pt modelId="{0FC59ED2-4244-40F2-8A04-CEDCB0A7D05D}" type="pres">
      <dgm:prSet presAssocID="{5FEA15E9-378F-4037-AF2B-E2CC6AF96686}" presName="parTrans" presStyleLbl="bgSibTrans2D1" presStyleIdx="0" presStyleCnt="4"/>
      <dgm:spPr/>
    </dgm:pt>
    <dgm:pt modelId="{52537494-7A28-4A54-997D-F1A9214D228B}" type="pres">
      <dgm:prSet presAssocID="{48084DE1-8B0D-4166-88D3-4CFCAEBCA6B4}" presName="node" presStyleLbl="node1" presStyleIdx="0" presStyleCnt="4" custRadScaleRad="128483" custRadScaleInc="-21274">
        <dgm:presLayoutVars>
          <dgm:bulletEnabled val="1"/>
        </dgm:presLayoutVars>
      </dgm:prSet>
      <dgm:spPr/>
    </dgm:pt>
    <dgm:pt modelId="{15DA5AF3-6DA7-4406-A76C-93C7592B607E}" type="pres">
      <dgm:prSet presAssocID="{04326BEC-FEE4-4CA3-B4E0-68D380C98410}" presName="parTrans" presStyleLbl="bgSibTrans2D1" presStyleIdx="1" presStyleCnt="4"/>
      <dgm:spPr/>
    </dgm:pt>
    <dgm:pt modelId="{0080F909-5790-4606-BBE5-C2797E53495B}" type="pres">
      <dgm:prSet presAssocID="{64A16676-58AD-467E-8819-7AD95333642F}" presName="node" presStyleLbl="node1" presStyleIdx="1" presStyleCnt="4" custRadScaleRad="100645" custRadScaleInc="-11150">
        <dgm:presLayoutVars>
          <dgm:bulletEnabled val="1"/>
        </dgm:presLayoutVars>
      </dgm:prSet>
      <dgm:spPr/>
    </dgm:pt>
    <dgm:pt modelId="{F396181E-EC5C-4E83-9D54-F67ECC299D41}" type="pres">
      <dgm:prSet presAssocID="{F3DE63F0-8CD8-4749-8F9E-ED0BF7101801}" presName="parTrans" presStyleLbl="bgSibTrans2D1" presStyleIdx="2" presStyleCnt="4"/>
      <dgm:spPr/>
    </dgm:pt>
    <dgm:pt modelId="{573B64A3-5577-47B6-8017-49FCE061661A}" type="pres">
      <dgm:prSet presAssocID="{D6420BFE-AE7A-423E-AFC2-51FFA2A92108}" presName="node" presStyleLbl="node1" presStyleIdx="2" presStyleCnt="4" custRadScaleRad="127769" custRadScaleInc="30826">
        <dgm:presLayoutVars>
          <dgm:bulletEnabled val="1"/>
        </dgm:presLayoutVars>
      </dgm:prSet>
      <dgm:spPr/>
    </dgm:pt>
    <dgm:pt modelId="{94CDCCA4-FB36-41CA-8B5D-6BED7C0921EB}" type="pres">
      <dgm:prSet presAssocID="{8F3150B2-23F9-4884-A526-B7401923BF7A}" presName="parTrans" presStyleLbl="bgSibTrans2D1" presStyleIdx="3" presStyleCnt="4"/>
      <dgm:spPr/>
    </dgm:pt>
    <dgm:pt modelId="{9BDF5C18-2234-4E89-8E9E-2ED0AF4A7203}" type="pres">
      <dgm:prSet presAssocID="{0DF15B64-2054-42BD-8067-6197C88CD5D6}" presName="node" presStyleLbl="node1" presStyleIdx="3" presStyleCnt="4" custRadScaleRad="122757" custRadScaleInc="34973">
        <dgm:presLayoutVars>
          <dgm:bulletEnabled val="1"/>
        </dgm:presLayoutVars>
      </dgm:prSet>
      <dgm:spPr/>
    </dgm:pt>
  </dgm:ptLst>
  <dgm:cxnLst>
    <dgm:cxn modelId="{FC30B906-A461-405C-86CD-DF575E4366FE}" srcId="{1B027BAC-70AB-485D-BFB3-4EBCB80384A9}" destId="{E8FF60F0-C49F-4120-BC87-030203D843F8}" srcOrd="1" destOrd="0" parTransId="{60A255E2-44DF-46DD-B87B-E8DE21C70D2E}" sibTransId="{7ED13B7E-E066-4194-83F5-E2B8DCA55ECD}"/>
    <dgm:cxn modelId="{A4CB8419-CC4A-47A0-90B4-A3E804E86811}" type="presOf" srcId="{0DF15B64-2054-42BD-8067-6197C88CD5D6}" destId="{9BDF5C18-2234-4E89-8E9E-2ED0AF4A7203}" srcOrd="0" destOrd="0" presId="urn:microsoft.com/office/officeart/2005/8/layout/radial4"/>
    <dgm:cxn modelId="{79E3F222-2936-4BE4-8073-C7CE373B11F7}" type="presOf" srcId="{64A16676-58AD-467E-8819-7AD95333642F}" destId="{0080F909-5790-4606-BBE5-C2797E53495B}" srcOrd="0" destOrd="0" presId="urn:microsoft.com/office/officeart/2005/8/layout/radial4"/>
    <dgm:cxn modelId="{1FDF4D33-E0AF-4CFF-8FFD-F6EC825ECB87}" type="presOf" srcId="{D6420BFE-AE7A-423E-AFC2-51FFA2A92108}" destId="{573B64A3-5577-47B6-8017-49FCE061661A}" srcOrd="0" destOrd="0" presId="urn:microsoft.com/office/officeart/2005/8/layout/radial4"/>
    <dgm:cxn modelId="{0FB5386F-D581-4769-9D7E-5B2D6EB8C883}" type="presOf" srcId="{04326BEC-FEE4-4CA3-B4E0-68D380C98410}" destId="{15DA5AF3-6DA7-4406-A76C-93C7592B607E}" srcOrd="0" destOrd="0" presId="urn:microsoft.com/office/officeart/2005/8/layout/radial4"/>
    <dgm:cxn modelId="{4223B76F-2865-4E01-AF03-6510EF151482}" type="presOf" srcId="{8A976200-552F-4EFF-B3B1-724952AFA46A}" destId="{0B6ED860-EC77-4525-87F6-2E23B8A401CA}" srcOrd="0" destOrd="0" presId="urn:microsoft.com/office/officeart/2005/8/layout/radial4"/>
    <dgm:cxn modelId="{725C0F54-FA0E-49C2-AE98-646C3E09673B}" type="presOf" srcId="{1B027BAC-70AB-485D-BFB3-4EBCB80384A9}" destId="{E044DA5D-87FE-480F-89D4-3A8760BA6412}" srcOrd="0" destOrd="0" presId="urn:microsoft.com/office/officeart/2005/8/layout/radial4"/>
    <dgm:cxn modelId="{A5FF8957-29BA-4996-8854-311B6FA9A7EE}" type="presOf" srcId="{8F3150B2-23F9-4884-A526-B7401923BF7A}" destId="{94CDCCA4-FB36-41CA-8B5D-6BED7C0921EB}" srcOrd="0" destOrd="0" presId="urn:microsoft.com/office/officeart/2005/8/layout/radial4"/>
    <dgm:cxn modelId="{6FE32B58-C0FB-4F28-9462-C84658155C0D}" type="presOf" srcId="{48084DE1-8B0D-4166-88D3-4CFCAEBCA6B4}" destId="{52537494-7A28-4A54-997D-F1A9214D228B}" srcOrd="0" destOrd="0" presId="urn:microsoft.com/office/officeart/2005/8/layout/radial4"/>
    <dgm:cxn modelId="{26E44E7E-47A9-404D-A39C-BC1EDC058163}" srcId="{8A976200-552F-4EFF-B3B1-724952AFA46A}" destId="{48084DE1-8B0D-4166-88D3-4CFCAEBCA6B4}" srcOrd="0" destOrd="0" parTransId="{5FEA15E9-378F-4037-AF2B-E2CC6AF96686}" sibTransId="{A468E48F-8F78-4A46-B1CA-8E1EA9B81819}"/>
    <dgm:cxn modelId="{F272DF82-A0C9-4F0A-B4D9-326E4279F324}" srcId="{8A976200-552F-4EFF-B3B1-724952AFA46A}" destId="{D6420BFE-AE7A-423E-AFC2-51FFA2A92108}" srcOrd="2" destOrd="0" parTransId="{F3DE63F0-8CD8-4749-8F9E-ED0BF7101801}" sibTransId="{513693BF-DE5B-4253-AA82-9EEE7E29D34D}"/>
    <dgm:cxn modelId="{EDE29390-996A-4601-99AA-4454296448DB}" type="presOf" srcId="{5FEA15E9-378F-4037-AF2B-E2CC6AF96686}" destId="{0FC59ED2-4244-40F2-8A04-CEDCB0A7D05D}" srcOrd="0" destOrd="0" presId="urn:microsoft.com/office/officeart/2005/8/layout/radial4"/>
    <dgm:cxn modelId="{3C56C6AD-0FA0-4DFD-8871-D9189DF302AF}" type="presOf" srcId="{F3DE63F0-8CD8-4749-8F9E-ED0BF7101801}" destId="{F396181E-EC5C-4E83-9D54-F67ECC299D41}" srcOrd="0" destOrd="0" presId="urn:microsoft.com/office/officeart/2005/8/layout/radial4"/>
    <dgm:cxn modelId="{DA5E27BE-8E15-4778-842C-949255B4F1B9}" srcId="{8A976200-552F-4EFF-B3B1-724952AFA46A}" destId="{64A16676-58AD-467E-8819-7AD95333642F}" srcOrd="1" destOrd="0" parTransId="{04326BEC-FEE4-4CA3-B4E0-68D380C98410}" sibTransId="{C92ED3E5-5922-44FD-9E76-152CD4AB3FB5}"/>
    <dgm:cxn modelId="{5DF1BBE7-E02F-4633-BA4D-76398DE8701E}" srcId="{8A976200-552F-4EFF-B3B1-724952AFA46A}" destId="{0DF15B64-2054-42BD-8067-6197C88CD5D6}" srcOrd="3" destOrd="0" parTransId="{8F3150B2-23F9-4884-A526-B7401923BF7A}" sibTransId="{E0ADF67F-4A56-4B04-8201-0BBBA084CF11}"/>
    <dgm:cxn modelId="{A7D031F1-D0A7-4E41-A06A-352A370AD437}" srcId="{1B027BAC-70AB-485D-BFB3-4EBCB80384A9}" destId="{8A976200-552F-4EFF-B3B1-724952AFA46A}" srcOrd="0" destOrd="0" parTransId="{01C3DC16-15BF-4BE0-867B-B49DA9A75106}" sibTransId="{6F1A234E-0A02-47A6-8596-AA383B74732E}"/>
    <dgm:cxn modelId="{B9770B34-8265-4D87-80D9-B95B596E0F56}" type="presParOf" srcId="{E044DA5D-87FE-480F-89D4-3A8760BA6412}" destId="{0B6ED860-EC77-4525-87F6-2E23B8A401CA}" srcOrd="0" destOrd="0" presId="urn:microsoft.com/office/officeart/2005/8/layout/radial4"/>
    <dgm:cxn modelId="{FBAC96E4-B4BE-4A42-8DCE-CE5110591930}" type="presParOf" srcId="{E044DA5D-87FE-480F-89D4-3A8760BA6412}" destId="{0FC59ED2-4244-40F2-8A04-CEDCB0A7D05D}" srcOrd="1" destOrd="0" presId="urn:microsoft.com/office/officeart/2005/8/layout/radial4"/>
    <dgm:cxn modelId="{800211F7-A93B-4706-9BA5-5D21C62A7DF4}" type="presParOf" srcId="{E044DA5D-87FE-480F-89D4-3A8760BA6412}" destId="{52537494-7A28-4A54-997D-F1A9214D228B}" srcOrd="2" destOrd="0" presId="urn:microsoft.com/office/officeart/2005/8/layout/radial4"/>
    <dgm:cxn modelId="{EE20506B-09A5-49F1-A378-AE819E8B2D64}" type="presParOf" srcId="{E044DA5D-87FE-480F-89D4-3A8760BA6412}" destId="{15DA5AF3-6DA7-4406-A76C-93C7592B607E}" srcOrd="3" destOrd="0" presId="urn:microsoft.com/office/officeart/2005/8/layout/radial4"/>
    <dgm:cxn modelId="{D0CB78F9-4DF7-4EB8-BA00-9FEA4A8A3E56}" type="presParOf" srcId="{E044DA5D-87FE-480F-89D4-3A8760BA6412}" destId="{0080F909-5790-4606-BBE5-C2797E53495B}" srcOrd="4" destOrd="0" presId="urn:microsoft.com/office/officeart/2005/8/layout/radial4"/>
    <dgm:cxn modelId="{6C6B7E25-0495-4328-A0A2-32AA9DAD5017}" type="presParOf" srcId="{E044DA5D-87FE-480F-89D4-3A8760BA6412}" destId="{F396181E-EC5C-4E83-9D54-F67ECC299D41}" srcOrd="5" destOrd="0" presId="urn:microsoft.com/office/officeart/2005/8/layout/radial4"/>
    <dgm:cxn modelId="{52A21CA2-309C-4617-BB9D-8CCB16D41B89}" type="presParOf" srcId="{E044DA5D-87FE-480F-89D4-3A8760BA6412}" destId="{573B64A3-5577-47B6-8017-49FCE061661A}" srcOrd="6" destOrd="0" presId="urn:microsoft.com/office/officeart/2005/8/layout/radial4"/>
    <dgm:cxn modelId="{65EB1B5B-6101-4B70-AB69-EFFE3CE54786}" type="presParOf" srcId="{E044DA5D-87FE-480F-89D4-3A8760BA6412}" destId="{94CDCCA4-FB36-41CA-8B5D-6BED7C0921EB}" srcOrd="7" destOrd="0" presId="urn:microsoft.com/office/officeart/2005/8/layout/radial4"/>
    <dgm:cxn modelId="{BD2AB930-6C52-4A05-8044-C0E1C12DA320}" type="presParOf" srcId="{E044DA5D-87FE-480F-89D4-3A8760BA6412}" destId="{9BDF5C18-2234-4E89-8E9E-2ED0AF4A7203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77848B-6AFE-499B-B6F8-7DC50B3DD22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B0BE1C-E58B-4E63-A499-99B4E2B020A6}">
      <dgm:prSet phldrT="[Text]" custT="1"/>
      <dgm:spPr/>
      <dgm:t>
        <a:bodyPr/>
        <a:lstStyle/>
        <a:p>
          <a:r>
            <a: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rPr>
            <a:t>NATIONAL ANTICORRUPTION CENTER</a:t>
          </a:r>
          <a:endParaRPr lang="en-US" sz="2400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24FE12B-C111-48B2-9707-7DD57D308B56}" type="parTrans" cxnId="{E2645323-3A4D-43EB-9FA8-81F9369D8B15}">
      <dgm:prSet/>
      <dgm:spPr/>
      <dgm:t>
        <a:bodyPr/>
        <a:lstStyle/>
        <a:p>
          <a:endParaRPr lang="en-US"/>
        </a:p>
      </dgm:t>
    </dgm:pt>
    <dgm:pt modelId="{D17D4FC3-3035-4B37-9AE9-87B49AA77409}" type="sibTrans" cxnId="{E2645323-3A4D-43EB-9FA8-81F9369D8B15}">
      <dgm:prSet/>
      <dgm:spPr/>
      <dgm:t>
        <a:bodyPr/>
        <a:lstStyle/>
        <a:p>
          <a:endParaRPr lang="en-US"/>
        </a:p>
      </dgm:t>
    </dgm:pt>
    <dgm:pt modelId="{8195EB6A-B219-475C-BB50-E9FC181A2610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Ministry of Education, Culture and Research</a:t>
          </a:r>
          <a:endParaRPr lang="en-US" sz="3200" b="1" dirty="0">
            <a:solidFill>
              <a:srgbClr val="FFFF00"/>
            </a:solidFill>
            <a:effectLst/>
            <a:latin typeface="Arial Black" pitchFamily="34" charset="0"/>
          </a:endParaRPr>
        </a:p>
      </dgm:t>
    </dgm:pt>
    <dgm:pt modelId="{2320A07C-45E4-499C-8E33-FE5A2106218F}" type="parTrans" cxnId="{869E5B0B-DB0B-4AED-B450-674884C7BCB3}">
      <dgm:prSet/>
      <dgm:spPr/>
      <dgm:t>
        <a:bodyPr/>
        <a:lstStyle/>
        <a:p>
          <a:endParaRPr lang="en-US"/>
        </a:p>
      </dgm:t>
    </dgm:pt>
    <dgm:pt modelId="{D025662B-EA7A-4F97-8ED2-6DCA65240B1E}" type="sibTrans" cxnId="{869E5B0B-DB0B-4AED-B450-674884C7BCB3}">
      <dgm:prSet/>
      <dgm:spPr/>
      <dgm:t>
        <a:bodyPr/>
        <a:lstStyle/>
        <a:p>
          <a:endParaRPr lang="en-US"/>
        </a:p>
      </dgm:t>
    </dgm:pt>
    <dgm:pt modelId="{4ABDADBE-A980-466F-BCFE-C81AD303312B}">
      <dgm:prSet phldrT="[Text]" custT="1"/>
      <dgm:spPr/>
      <dgm:t>
        <a:bodyPr/>
        <a:lstStyle/>
        <a:p>
          <a:endParaRPr lang="en-US"/>
        </a:p>
      </dgm:t>
    </dgm:pt>
    <dgm:pt modelId="{237C1F17-B094-47CC-885D-10F99EBD023E}" type="parTrans" cxnId="{F8A79012-2D46-444A-8A53-E6100BCD08CA}">
      <dgm:prSet/>
      <dgm:spPr/>
      <dgm:t>
        <a:bodyPr/>
        <a:lstStyle/>
        <a:p>
          <a:endParaRPr lang="en-US"/>
        </a:p>
      </dgm:t>
    </dgm:pt>
    <dgm:pt modelId="{EB17E924-1997-4F7F-B60F-D4E8E7ADC7D3}" type="sibTrans" cxnId="{F8A79012-2D46-444A-8A53-E6100BCD08CA}">
      <dgm:prSet/>
      <dgm:spPr/>
      <dgm:t>
        <a:bodyPr/>
        <a:lstStyle/>
        <a:p>
          <a:endParaRPr lang="en-US"/>
        </a:p>
      </dgm:t>
    </dgm:pt>
    <dgm:pt modelId="{442F28F7-E956-4BD0-85C5-6EDF7BEF7E45}">
      <dgm:prSet phldrT="[Text]" custT="1"/>
      <dgm:spPr/>
      <dgm:t>
        <a:bodyPr/>
        <a:lstStyle/>
        <a:p>
          <a:endParaRPr lang="en-US"/>
        </a:p>
      </dgm:t>
    </dgm:pt>
    <dgm:pt modelId="{D3DAB077-CFF0-4CF7-A9E0-9047F891F57A}" type="parTrans" cxnId="{5A979119-D6EC-4024-BB09-112B1A80F4AC}">
      <dgm:prSet/>
      <dgm:spPr/>
      <dgm:t>
        <a:bodyPr/>
        <a:lstStyle/>
        <a:p>
          <a:endParaRPr lang="en-US"/>
        </a:p>
      </dgm:t>
    </dgm:pt>
    <dgm:pt modelId="{D445F4B2-986C-47DC-A1D4-56E78B4FB51C}" type="sibTrans" cxnId="{5A979119-D6EC-4024-BB09-112B1A80F4AC}">
      <dgm:prSet/>
      <dgm:spPr/>
      <dgm:t>
        <a:bodyPr/>
        <a:lstStyle/>
        <a:p>
          <a:endParaRPr lang="en-US"/>
        </a:p>
      </dgm:t>
    </dgm:pt>
    <dgm:pt modelId="{930716E4-FFFA-4B59-ABC3-44B1F13B3F45}">
      <dgm:prSet phldrT="[Text]" custT="1"/>
      <dgm:spPr/>
      <dgm:t>
        <a:bodyPr/>
        <a:lstStyle/>
        <a:p>
          <a:endParaRPr lang="en-US"/>
        </a:p>
      </dgm:t>
    </dgm:pt>
    <dgm:pt modelId="{1222941E-7485-46C2-B0CB-EF69CA508E94}" type="parTrans" cxnId="{A9000181-F4DE-412C-82CF-D7802A3687E3}">
      <dgm:prSet/>
      <dgm:spPr/>
      <dgm:t>
        <a:bodyPr/>
        <a:lstStyle/>
        <a:p>
          <a:endParaRPr lang="en-US"/>
        </a:p>
      </dgm:t>
    </dgm:pt>
    <dgm:pt modelId="{3FF0B444-6B31-4AEB-9E5F-6B7BECFA5732}" type="sibTrans" cxnId="{A9000181-F4DE-412C-82CF-D7802A3687E3}">
      <dgm:prSet/>
      <dgm:spPr/>
      <dgm:t>
        <a:bodyPr/>
        <a:lstStyle/>
        <a:p>
          <a:endParaRPr lang="en-US"/>
        </a:p>
      </dgm:t>
    </dgm:pt>
    <dgm:pt modelId="{C4FB12A3-F970-4B0F-8031-3C6BC5CFD789}">
      <dgm:prSet phldrT="[Text]"/>
      <dgm:spPr/>
      <dgm:t>
        <a:bodyPr/>
        <a:lstStyle/>
        <a:p>
          <a:endParaRPr lang="en-US"/>
        </a:p>
      </dgm:t>
    </dgm:pt>
    <dgm:pt modelId="{B833C8C9-E344-4430-AA48-140E246D3A95}" type="parTrans" cxnId="{8F5B3CC3-7AE4-4EDD-BD9C-E630C7C34F04}">
      <dgm:prSet/>
      <dgm:spPr/>
      <dgm:t>
        <a:bodyPr/>
        <a:lstStyle/>
        <a:p>
          <a:endParaRPr lang="en-US"/>
        </a:p>
      </dgm:t>
    </dgm:pt>
    <dgm:pt modelId="{5C9C7924-2C73-491D-BCB2-B7DF404285D9}" type="sibTrans" cxnId="{8F5B3CC3-7AE4-4EDD-BD9C-E630C7C34F04}">
      <dgm:prSet/>
      <dgm:spPr/>
      <dgm:t>
        <a:bodyPr/>
        <a:lstStyle/>
        <a:p>
          <a:endParaRPr lang="en-US"/>
        </a:p>
      </dgm:t>
    </dgm:pt>
    <dgm:pt modelId="{0C33DD20-862A-47E3-BD85-BFC566A1C438}">
      <dgm:prSet phldrT="[Text]" custT="1"/>
      <dgm:spPr/>
      <dgm:t>
        <a:bodyPr/>
        <a:lstStyle/>
        <a:p>
          <a:endParaRPr lang="en-US"/>
        </a:p>
      </dgm:t>
    </dgm:pt>
    <dgm:pt modelId="{DD21D997-EB8B-4242-9BF5-D11DA7A68150}" type="parTrans" cxnId="{2B5806F2-8F54-4703-B163-660B4AC3440B}">
      <dgm:prSet/>
      <dgm:spPr/>
      <dgm:t>
        <a:bodyPr/>
        <a:lstStyle/>
        <a:p>
          <a:endParaRPr lang="en-US"/>
        </a:p>
      </dgm:t>
    </dgm:pt>
    <dgm:pt modelId="{D3703F82-3F04-4C99-A4AC-1D4E9D4B8B70}" type="sibTrans" cxnId="{2B5806F2-8F54-4703-B163-660B4AC3440B}">
      <dgm:prSet/>
      <dgm:spPr/>
      <dgm:t>
        <a:bodyPr/>
        <a:lstStyle/>
        <a:p>
          <a:endParaRPr lang="en-US"/>
        </a:p>
      </dgm:t>
    </dgm:pt>
    <dgm:pt modelId="{B4709DEB-437C-405A-A142-7EA798F7C5E5}">
      <dgm:prSet phldrT="[Text]" custT="1"/>
      <dgm:spPr/>
      <dgm:t>
        <a:bodyPr/>
        <a:lstStyle/>
        <a:p>
          <a:endParaRPr lang="en-US"/>
        </a:p>
      </dgm:t>
    </dgm:pt>
    <dgm:pt modelId="{88D01043-2876-474F-8FE5-571BC8BBA9F5}" type="parTrans" cxnId="{1F67A6A7-85C6-4E85-98F2-C046C84945B1}">
      <dgm:prSet/>
      <dgm:spPr/>
      <dgm:t>
        <a:bodyPr/>
        <a:lstStyle/>
        <a:p>
          <a:endParaRPr lang="en-US"/>
        </a:p>
      </dgm:t>
    </dgm:pt>
    <dgm:pt modelId="{F2C3A264-43F2-46ED-972B-950AA7F52BC7}" type="sibTrans" cxnId="{1F67A6A7-85C6-4E85-98F2-C046C84945B1}">
      <dgm:prSet/>
      <dgm:spPr/>
      <dgm:t>
        <a:bodyPr/>
        <a:lstStyle/>
        <a:p>
          <a:endParaRPr lang="en-US"/>
        </a:p>
      </dgm:t>
    </dgm:pt>
    <dgm:pt modelId="{65E74CD0-0C6A-400C-A098-3B6CDF9FEF79}">
      <dgm:prSet phldrT="[Text]" custT="1"/>
      <dgm:spPr/>
      <dgm:t>
        <a:bodyPr/>
        <a:lstStyle/>
        <a:p>
          <a:endParaRPr lang="en-US"/>
        </a:p>
      </dgm:t>
    </dgm:pt>
    <dgm:pt modelId="{D50AB1FD-CB24-4A55-B090-E00FCF61801A}" type="parTrans" cxnId="{391AA59C-3374-4A7B-8877-9093A5DEB4B6}">
      <dgm:prSet/>
      <dgm:spPr/>
      <dgm:t>
        <a:bodyPr/>
        <a:lstStyle/>
        <a:p>
          <a:endParaRPr lang="en-US"/>
        </a:p>
      </dgm:t>
    </dgm:pt>
    <dgm:pt modelId="{37B0E7A6-E740-40EB-997C-3D8F359AD234}" type="sibTrans" cxnId="{391AA59C-3374-4A7B-8877-9093A5DEB4B6}">
      <dgm:prSet/>
      <dgm:spPr/>
      <dgm:t>
        <a:bodyPr/>
        <a:lstStyle/>
        <a:p>
          <a:endParaRPr lang="en-US"/>
        </a:p>
      </dgm:t>
    </dgm:pt>
    <dgm:pt modelId="{994405E0-DE78-421D-BF71-AEA32ED23905}">
      <dgm:prSet phldrT="[Text]" custT="1"/>
      <dgm:spPr/>
      <dgm:t>
        <a:bodyPr/>
        <a:lstStyle/>
        <a:p>
          <a:endParaRPr lang="en-US" sz="2000" b="1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Black" pitchFamily="34" charset="0"/>
          </a:endParaRPr>
        </a:p>
      </dgm:t>
    </dgm:pt>
    <dgm:pt modelId="{62A8A24F-74F4-41A8-BCBB-0790E25AE8F1}" type="parTrans" cxnId="{AED3A8D4-38A7-4D80-AF93-93C23CFA5C14}">
      <dgm:prSet/>
      <dgm:spPr/>
      <dgm:t>
        <a:bodyPr/>
        <a:lstStyle/>
        <a:p>
          <a:endParaRPr lang="en-US"/>
        </a:p>
      </dgm:t>
    </dgm:pt>
    <dgm:pt modelId="{87CFCEA7-B3F0-4CC3-8266-8DE1B49E755B}" type="sibTrans" cxnId="{AED3A8D4-38A7-4D80-AF93-93C23CFA5C14}">
      <dgm:prSet/>
      <dgm:spPr/>
      <dgm:t>
        <a:bodyPr/>
        <a:lstStyle/>
        <a:p>
          <a:endParaRPr lang="en-US"/>
        </a:p>
      </dgm:t>
    </dgm:pt>
    <dgm:pt modelId="{BE69C31E-2624-4439-AA1B-CCC34ABEF2CC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GB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National Agency for Quality Assurance in Education and Research </a:t>
          </a:r>
          <a:endParaRPr lang="en-US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16011C-7A08-49BA-953C-9BA7A7A0A09D}" type="parTrans" cxnId="{599B703C-1113-4896-AAFE-7EADF97F3AD1}">
      <dgm:prSet/>
      <dgm:spPr/>
      <dgm:t>
        <a:bodyPr/>
        <a:lstStyle/>
        <a:p>
          <a:endParaRPr lang="en-US"/>
        </a:p>
      </dgm:t>
    </dgm:pt>
    <dgm:pt modelId="{92C61FC1-6A08-47ED-9E45-740DEC9BB914}" type="sibTrans" cxnId="{599B703C-1113-4896-AAFE-7EADF97F3AD1}">
      <dgm:prSet/>
      <dgm:spPr/>
      <dgm:t>
        <a:bodyPr/>
        <a:lstStyle/>
        <a:p>
          <a:endParaRPr lang="en-US"/>
        </a:p>
      </dgm:t>
    </dgm:pt>
    <dgm:pt modelId="{E5F65D0B-8BC8-4F5F-8D61-27F97E5C33E7}">
      <dgm:prSet phldrT="[Text]" custT="1"/>
      <dgm:spPr/>
      <dgm:t>
        <a:bodyPr/>
        <a:lstStyle/>
        <a:p>
          <a:endParaRPr lang="en-US"/>
        </a:p>
      </dgm:t>
    </dgm:pt>
    <dgm:pt modelId="{57403253-0F94-40F1-AAD9-CC93F04D3681}" type="parTrans" cxnId="{FFEBDDD0-98C0-4D1E-B592-71BD7F9824C8}">
      <dgm:prSet/>
      <dgm:spPr/>
      <dgm:t>
        <a:bodyPr/>
        <a:lstStyle/>
        <a:p>
          <a:endParaRPr lang="en-US"/>
        </a:p>
      </dgm:t>
    </dgm:pt>
    <dgm:pt modelId="{CF3538CE-36DF-4576-838E-FEBCF34F6AB0}" type="sibTrans" cxnId="{FFEBDDD0-98C0-4D1E-B592-71BD7F9824C8}">
      <dgm:prSet/>
      <dgm:spPr/>
      <dgm:t>
        <a:bodyPr/>
        <a:lstStyle/>
        <a:p>
          <a:endParaRPr lang="en-US"/>
        </a:p>
      </dgm:t>
    </dgm:pt>
    <dgm:pt modelId="{C08834BC-E706-4BC6-BE95-FEC2EB37E963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Council of Rectors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Academic staff</a:t>
          </a:r>
        </a:p>
      </dgm:t>
    </dgm:pt>
    <dgm:pt modelId="{3B2E3D25-6416-46A8-87B0-4362D4A75F2B}" type="parTrans" cxnId="{56E289E8-68CB-45F7-BDB4-A214B30F3F33}">
      <dgm:prSet/>
      <dgm:spPr/>
    </dgm:pt>
    <dgm:pt modelId="{D4AEF6B1-3A2D-468D-A1BA-451DADFD0A96}" type="sibTrans" cxnId="{56E289E8-68CB-45F7-BDB4-A214B30F3F33}">
      <dgm:prSet/>
      <dgm:spPr/>
    </dgm:pt>
    <dgm:pt modelId="{5D7E4959-6D3F-4246-BF0E-D2D274FA070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Students'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Associations</a:t>
          </a:r>
          <a:endParaRPr lang="en-US" sz="3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5DB371E-E811-489C-BFC5-460D4FF26624}" type="parTrans" cxnId="{7C6CA820-E150-4FB8-B909-EA60B1B52F98}">
      <dgm:prSet/>
      <dgm:spPr/>
    </dgm:pt>
    <dgm:pt modelId="{42DB2EE9-6ECC-4663-A3FC-C39DF2E77195}" type="sibTrans" cxnId="{7C6CA820-E150-4FB8-B909-EA60B1B52F98}">
      <dgm:prSet/>
      <dgm:spPr/>
    </dgm:pt>
    <dgm:pt modelId="{4B8DAFE1-228E-4A18-AD9A-CFEA95B39B73}">
      <dgm:prSet/>
      <dgm:spPr/>
      <dgm:t>
        <a:bodyPr/>
        <a:lstStyle/>
        <a:p>
          <a:endParaRPr lang="en-US"/>
        </a:p>
      </dgm:t>
    </dgm:pt>
    <dgm:pt modelId="{F616A0FB-6217-4A94-B351-E3CCAA129402}" type="parTrans" cxnId="{30363D55-C4AE-4434-BF70-EDF1FB91326A}">
      <dgm:prSet/>
      <dgm:spPr/>
      <dgm:t>
        <a:bodyPr/>
        <a:lstStyle/>
        <a:p>
          <a:endParaRPr lang="en-US"/>
        </a:p>
      </dgm:t>
    </dgm:pt>
    <dgm:pt modelId="{52DE5D60-9C11-4EC3-9B1B-97AADDF606B1}" type="sibTrans" cxnId="{30363D55-C4AE-4434-BF70-EDF1FB91326A}">
      <dgm:prSet/>
      <dgm:spPr/>
      <dgm:t>
        <a:bodyPr/>
        <a:lstStyle/>
        <a:p>
          <a:endParaRPr lang="en-US"/>
        </a:p>
      </dgm:t>
    </dgm:pt>
    <dgm:pt modelId="{8DCA2C81-5E3C-4A8A-AA1E-FD69FABCA68F}" type="pres">
      <dgm:prSet presAssocID="{0E77848B-6AFE-499B-B6F8-7DC50B3DD22C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8E546E3-B03F-48FB-8C0B-AECC3C30CAE3}" type="pres">
      <dgm:prSet presAssocID="{0E77848B-6AFE-499B-B6F8-7DC50B3DD22C}" presName="matrix" presStyleCnt="0"/>
      <dgm:spPr/>
    </dgm:pt>
    <dgm:pt modelId="{B5DA54B8-AEC7-4706-8819-305542CF0435}" type="pres">
      <dgm:prSet presAssocID="{0E77848B-6AFE-499B-B6F8-7DC50B3DD22C}" presName="tile1" presStyleLbl="node1" presStyleIdx="0" presStyleCnt="4" custLinFactNeighborX="-2756"/>
      <dgm:spPr/>
    </dgm:pt>
    <dgm:pt modelId="{BD302D8E-B303-44D2-9172-5DB5DB9FEC82}" type="pres">
      <dgm:prSet presAssocID="{0E77848B-6AFE-499B-B6F8-7DC50B3DD22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82B3D02-5B93-44F9-AFE7-A8E935C65E66}" type="pres">
      <dgm:prSet presAssocID="{0E77848B-6AFE-499B-B6F8-7DC50B3DD22C}" presName="tile2" presStyleLbl="node1" presStyleIdx="1" presStyleCnt="4" custLinFactNeighborX="0"/>
      <dgm:spPr/>
    </dgm:pt>
    <dgm:pt modelId="{6B73923F-44E2-4220-86DE-32D12E2E9C9F}" type="pres">
      <dgm:prSet presAssocID="{0E77848B-6AFE-499B-B6F8-7DC50B3DD22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DA0877A-8156-4370-85A8-84F15C63D737}" type="pres">
      <dgm:prSet presAssocID="{0E77848B-6AFE-499B-B6F8-7DC50B3DD22C}" presName="tile3" presStyleLbl="node1" presStyleIdx="2" presStyleCnt="4" custScaleY="105159"/>
      <dgm:spPr/>
    </dgm:pt>
    <dgm:pt modelId="{712F77AF-70D0-4D16-B261-8B6DC6B0147C}" type="pres">
      <dgm:prSet presAssocID="{0E77848B-6AFE-499B-B6F8-7DC50B3DD22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1BCCF12-0422-4F68-8D41-2CB1D531CF3E}" type="pres">
      <dgm:prSet presAssocID="{0E77848B-6AFE-499B-B6F8-7DC50B3DD22C}" presName="tile4" presStyleLbl="node1" presStyleIdx="3" presStyleCnt="4" custScaleY="102580" custLinFactNeighborX="0" custLinFactNeighborY="0"/>
      <dgm:spPr/>
    </dgm:pt>
    <dgm:pt modelId="{7E36A4AE-0B81-4340-B812-1ACFC318CEED}" type="pres">
      <dgm:prSet presAssocID="{0E77848B-6AFE-499B-B6F8-7DC50B3DD22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5BEBB2C-4833-48B5-9ED4-657833724C71}" type="pres">
      <dgm:prSet presAssocID="{0E77848B-6AFE-499B-B6F8-7DC50B3DD22C}" presName="centerTile" presStyleLbl="fgShp" presStyleIdx="0" presStyleCnt="1" custScaleX="152887" custScaleY="143854" custLinFactNeighborX="-1968" custLinFactNeighborY="-13354">
        <dgm:presLayoutVars>
          <dgm:chMax val="0"/>
          <dgm:chPref val="0"/>
        </dgm:presLayoutVars>
      </dgm:prSet>
      <dgm:spPr/>
    </dgm:pt>
  </dgm:ptLst>
  <dgm:cxnLst>
    <dgm:cxn modelId="{869E5B0B-DB0B-4AED-B450-674884C7BCB3}" srcId="{1BB0BE1C-E58B-4E63-A499-99B4E2B020A6}" destId="{8195EB6A-B219-475C-BB50-E9FC181A2610}" srcOrd="0" destOrd="0" parTransId="{2320A07C-45E4-499C-8E33-FE5A2106218F}" sibTransId="{D025662B-EA7A-4F97-8ED2-6DCA65240B1E}"/>
    <dgm:cxn modelId="{F8A79012-2D46-444A-8A53-E6100BCD08CA}" srcId="{0E77848B-6AFE-499B-B6F8-7DC50B3DD22C}" destId="{4ABDADBE-A980-466F-BCFE-C81AD303312B}" srcOrd="1" destOrd="0" parTransId="{237C1F17-B094-47CC-885D-10F99EBD023E}" sibTransId="{EB17E924-1997-4F7F-B60F-D4E8E7ADC7D3}"/>
    <dgm:cxn modelId="{5A979119-D6EC-4024-BB09-112B1A80F4AC}" srcId="{4ABDADBE-A980-466F-BCFE-C81AD303312B}" destId="{442F28F7-E956-4BD0-85C5-6EDF7BEF7E45}" srcOrd="0" destOrd="0" parTransId="{D3DAB077-CFF0-4CF7-A9E0-9047F891F57A}" sibTransId="{D445F4B2-986C-47DC-A1D4-56E78B4FB51C}"/>
    <dgm:cxn modelId="{7C6CA820-E150-4FB8-B909-EA60B1B52F98}" srcId="{1BB0BE1C-E58B-4E63-A499-99B4E2B020A6}" destId="{5D7E4959-6D3F-4246-BF0E-D2D274FA070E}" srcOrd="3" destOrd="0" parTransId="{05DB371E-E811-489C-BFC5-460D4FF26624}" sibTransId="{42DB2EE9-6ECC-4663-A3FC-C39DF2E77195}"/>
    <dgm:cxn modelId="{E2645323-3A4D-43EB-9FA8-81F9369D8B15}" srcId="{0E77848B-6AFE-499B-B6F8-7DC50B3DD22C}" destId="{1BB0BE1C-E58B-4E63-A499-99B4E2B020A6}" srcOrd="0" destOrd="0" parTransId="{E24FE12B-C111-48B2-9707-7DD57D308B56}" sibTransId="{D17D4FC3-3035-4B37-9AE9-87B49AA77409}"/>
    <dgm:cxn modelId="{44529230-BFE3-49A0-B870-A7356DDAC385}" type="presOf" srcId="{0E77848B-6AFE-499B-B6F8-7DC50B3DD22C}" destId="{8DCA2C81-5E3C-4A8A-AA1E-FD69FABCA68F}" srcOrd="0" destOrd="0" presId="urn:microsoft.com/office/officeart/2005/8/layout/matrix1"/>
    <dgm:cxn modelId="{599B703C-1113-4896-AAFE-7EADF97F3AD1}" srcId="{1BB0BE1C-E58B-4E63-A499-99B4E2B020A6}" destId="{BE69C31E-2624-4439-AA1B-CCC34ABEF2CC}" srcOrd="1" destOrd="0" parTransId="{0216011C-7A08-49BA-953C-9BA7A7A0A09D}" sibTransId="{92C61FC1-6A08-47ED-9E45-740DEC9BB914}"/>
    <dgm:cxn modelId="{D9068E3D-6C82-4C39-8D91-66CAED77F25D}" type="presOf" srcId="{C08834BC-E706-4BC6-BE95-FEC2EB37E963}" destId="{712F77AF-70D0-4D16-B261-8B6DC6B0147C}" srcOrd="1" destOrd="0" presId="urn:microsoft.com/office/officeart/2005/8/layout/matrix1"/>
    <dgm:cxn modelId="{EFB3DE68-2729-4E37-B73F-1B1C97489ACA}" type="presOf" srcId="{5D7E4959-6D3F-4246-BF0E-D2D274FA070E}" destId="{A1BCCF12-0422-4F68-8D41-2CB1D531CF3E}" srcOrd="0" destOrd="0" presId="urn:microsoft.com/office/officeart/2005/8/layout/matrix1"/>
    <dgm:cxn modelId="{30363D55-C4AE-4434-BF70-EDF1FB91326A}" srcId="{1BB0BE1C-E58B-4E63-A499-99B4E2B020A6}" destId="{4B8DAFE1-228E-4A18-AD9A-CFEA95B39B73}" srcOrd="4" destOrd="0" parTransId="{F616A0FB-6217-4A94-B351-E3CCAA129402}" sibTransId="{52DE5D60-9C11-4EC3-9B1B-97AADDF606B1}"/>
    <dgm:cxn modelId="{31BE5355-64AF-4C5F-BA23-EA8B9484792E}" type="presOf" srcId="{8195EB6A-B219-475C-BB50-E9FC181A2610}" destId="{B5DA54B8-AEC7-4706-8819-305542CF0435}" srcOrd="0" destOrd="0" presId="urn:microsoft.com/office/officeart/2005/8/layout/matrix1"/>
    <dgm:cxn modelId="{A9000181-F4DE-412C-82CF-D7802A3687E3}" srcId="{0E77848B-6AFE-499B-B6F8-7DC50B3DD22C}" destId="{930716E4-FFFA-4B59-ABC3-44B1F13B3F45}" srcOrd="2" destOrd="0" parTransId="{1222941E-7485-46C2-B0CB-EF69CA508E94}" sibTransId="{3FF0B444-6B31-4AEB-9E5F-6B7BECFA5732}"/>
    <dgm:cxn modelId="{4B07CF87-7E25-45B6-9326-FA4BA7A9E010}" type="presOf" srcId="{8195EB6A-B219-475C-BB50-E9FC181A2610}" destId="{BD302D8E-B303-44D2-9172-5DB5DB9FEC82}" srcOrd="1" destOrd="0" presId="urn:microsoft.com/office/officeart/2005/8/layout/matrix1"/>
    <dgm:cxn modelId="{391AA59C-3374-4A7B-8877-9093A5DEB4B6}" srcId="{4ABDADBE-A980-466F-BCFE-C81AD303312B}" destId="{65E74CD0-0C6A-400C-A098-3B6CDF9FEF79}" srcOrd="1" destOrd="0" parTransId="{D50AB1FD-CB24-4A55-B090-E00FCF61801A}" sibTransId="{37B0E7A6-E740-40EB-997C-3D8F359AD234}"/>
    <dgm:cxn modelId="{1F67A6A7-85C6-4E85-98F2-C046C84945B1}" srcId="{0C33DD20-862A-47E3-BD85-BFC566A1C438}" destId="{B4709DEB-437C-405A-A142-7EA798F7C5E5}" srcOrd="0" destOrd="0" parTransId="{88D01043-2876-474F-8FE5-571BC8BBA9F5}" sibTransId="{F2C3A264-43F2-46ED-972B-950AA7F52BC7}"/>
    <dgm:cxn modelId="{5FD000B2-C3F4-4998-90ED-809FD553180E}" type="presOf" srcId="{5D7E4959-6D3F-4246-BF0E-D2D274FA070E}" destId="{7E36A4AE-0B81-4340-B812-1ACFC318CEED}" srcOrd="1" destOrd="0" presId="urn:microsoft.com/office/officeart/2005/8/layout/matrix1"/>
    <dgm:cxn modelId="{8F5B3CC3-7AE4-4EDD-BD9C-E630C7C34F04}" srcId="{930716E4-FFFA-4B59-ABC3-44B1F13B3F45}" destId="{C4FB12A3-F970-4B0F-8031-3C6BC5CFD789}" srcOrd="0" destOrd="0" parTransId="{B833C8C9-E344-4430-AA48-140E246D3A95}" sibTransId="{5C9C7924-2C73-491D-BCB2-B7DF404285D9}"/>
    <dgm:cxn modelId="{64CB9ACB-E317-4B09-8AC5-79926BD51E91}" type="presOf" srcId="{1BB0BE1C-E58B-4E63-A499-99B4E2B020A6}" destId="{35BEBB2C-4833-48B5-9ED4-657833724C71}" srcOrd="0" destOrd="0" presId="urn:microsoft.com/office/officeart/2005/8/layout/matrix1"/>
    <dgm:cxn modelId="{FFEBDDD0-98C0-4D1E-B592-71BD7F9824C8}" srcId="{0C33DD20-862A-47E3-BD85-BFC566A1C438}" destId="{E5F65D0B-8BC8-4F5F-8D61-27F97E5C33E7}" srcOrd="1" destOrd="0" parTransId="{57403253-0F94-40F1-AAD9-CC93F04D3681}" sibTransId="{CF3538CE-36DF-4576-838E-FEBCF34F6AB0}"/>
    <dgm:cxn modelId="{AED3A8D4-38A7-4D80-AF93-93C23CFA5C14}" srcId="{0C33DD20-862A-47E3-BD85-BFC566A1C438}" destId="{994405E0-DE78-421D-BF71-AEA32ED23905}" srcOrd="2" destOrd="0" parTransId="{62A8A24F-74F4-41A8-BCBB-0790E25AE8F1}" sibTransId="{87CFCEA7-B3F0-4CC3-8266-8DE1B49E755B}"/>
    <dgm:cxn modelId="{A5176CDC-D9E9-48FC-A8A6-0F40994F66FA}" type="presOf" srcId="{BE69C31E-2624-4439-AA1B-CCC34ABEF2CC}" destId="{D82B3D02-5B93-44F9-AFE7-A8E935C65E66}" srcOrd="0" destOrd="0" presId="urn:microsoft.com/office/officeart/2005/8/layout/matrix1"/>
    <dgm:cxn modelId="{56E289E8-68CB-45F7-BDB4-A214B30F3F33}" srcId="{1BB0BE1C-E58B-4E63-A499-99B4E2B020A6}" destId="{C08834BC-E706-4BC6-BE95-FEC2EB37E963}" srcOrd="2" destOrd="0" parTransId="{3B2E3D25-6416-46A8-87B0-4362D4A75F2B}" sibTransId="{D4AEF6B1-3A2D-468D-A1BA-451DADFD0A96}"/>
    <dgm:cxn modelId="{2B5806F2-8F54-4703-B163-660B4AC3440B}" srcId="{0E77848B-6AFE-499B-B6F8-7DC50B3DD22C}" destId="{0C33DD20-862A-47E3-BD85-BFC566A1C438}" srcOrd="3" destOrd="0" parTransId="{DD21D997-EB8B-4242-9BF5-D11DA7A68150}" sibTransId="{D3703F82-3F04-4C99-A4AC-1D4E9D4B8B70}"/>
    <dgm:cxn modelId="{EE39A0F4-1DC1-4030-95DF-ADDFFC55F036}" type="presOf" srcId="{C08834BC-E706-4BC6-BE95-FEC2EB37E963}" destId="{7DA0877A-8156-4370-85A8-84F15C63D737}" srcOrd="0" destOrd="0" presId="urn:microsoft.com/office/officeart/2005/8/layout/matrix1"/>
    <dgm:cxn modelId="{B6A132F9-4A9F-4207-A567-3DB0119CB4EA}" type="presOf" srcId="{BE69C31E-2624-4439-AA1B-CCC34ABEF2CC}" destId="{6B73923F-44E2-4220-86DE-32D12E2E9C9F}" srcOrd="1" destOrd="0" presId="urn:microsoft.com/office/officeart/2005/8/layout/matrix1"/>
    <dgm:cxn modelId="{0729009F-757F-49B5-BAD5-2F2E1A42A4F8}" type="presParOf" srcId="{8DCA2C81-5E3C-4A8A-AA1E-FD69FABCA68F}" destId="{88E546E3-B03F-48FB-8C0B-AECC3C30CAE3}" srcOrd="0" destOrd="0" presId="urn:microsoft.com/office/officeart/2005/8/layout/matrix1"/>
    <dgm:cxn modelId="{6DD12572-CD64-42D7-8A25-88B2F9FB9F44}" type="presParOf" srcId="{88E546E3-B03F-48FB-8C0B-AECC3C30CAE3}" destId="{B5DA54B8-AEC7-4706-8819-305542CF0435}" srcOrd="0" destOrd="0" presId="urn:microsoft.com/office/officeart/2005/8/layout/matrix1"/>
    <dgm:cxn modelId="{74E59A33-1402-46B1-BAD7-3D5C1679A02B}" type="presParOf" srcId="{88E546E3-B03F-48FB-8C0B-AECC3C30CAE3}" destId="{BD302D8E-B303-44D2-9172-5DB5DB9FEC82}" srcOrd="1" destOrd="0" presId="urn:microsoft.com/office/officeart/2005/8/layout/matrix1"/>
    <dgm:cxn modelId="{960D1D99-A9A3-4BAA-B652-83A60E484544}" type="presParOf" srcId="{88E546E3-B03F-48FB-8C0B-AECC3C30CAE3}" destId="{D82B3D02-5B93-44F9-AFE7-A8E935C65E66}" srcOrd="2" destOrd="0" presId="urn:microsoft.com/office/officeart/2005/8/layout/matrix1"/>
    <dgm:cxn modelId="{44C936F0-FC84-4D59-B05D-C6EC9DDD0DDB}" type="presParOf" srcId="{88E546E3-B03F-48FB-8C0B-AECC3C30CAE3}" destId="{6B73923F-44E2-4220-86DE-32D12E2E9C9F}" srcOrd="3" destOrd="0" presId="urn:microsoft.com/office/officeart/2005/8/layout/matrix1"/>
    <dgm:cxn modelId="{E5292329-2470-44E3-BA18-B87EB2FCF1B4}" type="presParOf" srcId="{88E546E3-B03F-48FB-8C0B-AECC3C30CAE3}" destId="{7DA0877A-8156-4370-85A8-84F15C63D737}" srcOrd="4" destOrd="0" presId="urn:microsoft.com/office/officeart/2005/8/layout/matrix1"/>
    <dgm:cxn modelId="{EED4E6E3-E4D6-4732-AAA0-4907D2FC576E}" type="presParOf" srcId="{88E546E3-B03F-48FB-8C0B-AECC3C30CAE3}" destId="{712F77AF-70D0-4D16-B261-8B6DC6B0147C}" srcOrd="5" destOrd="0" presId="urn:microsoft.com/office/officeart/2005/8/layout/matrix1"/>
    <dgm:cxn modelId="{93820548-A868-480F-875A-DDCD5036D5D5}" type="presParOf" srcId="{88E546E3-B03F-48FB-8C0B-AECC3C30CAE3}" destId="{A1BCCF12-0422-4F68-8D41-2CB1D531CF3E}" srcOrd="6" destOrd="0" presId="urn:microsoft.com/office/officeart/2005/8/layout/matrix1"/>
    <dgm:cxn modelId="{79B82EDE-AB8C-4C5A-AACC-08D9DBE85E09}" type="presParOf" srcId="{88E546E3-B03F-48FB-8C0B-AECC3C30CAE3}" destId="{7E36A4AE-0B81-4340-B812-1ACFC318CEED}" srcOrd="7" destOrd="0" presId="urn:microsoft.com/office/officeart/2005/8/layout/matrix1"/>
    <dgm:cxn modelId="{CDA56E9F-BF98-4A64-A84B-F1EECF6DFC4D}" type="presParOf" srcId="{8DCA2C81-5E3C-4A8A-AA1E-FD69FABCA68F}" destId="{35BEBB2C-4833-48B5-9ED4-657833724C7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D91ADE-0318-4AB2-8BEB-F0657ED7FF6E}" type="doc">
      <dgm:prSet loTypeId="urn:microsoft.com/office/officeart/2005/8/layout/cycle5" loCatId="cycle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F7E6197-4BD0-49CA-8B91-D7A3541EA41A}">
      <dgm:prSet phldrT="[Text]" custT="1"/>
      <dgm:spPr/>
      <dgm:t>
        <a:bodyPr/>
        <a:lstStyle/>
        <a:p>
          <a:r>
            <a:rPr lang="en-GB" sz="2000" dirty="0"/>
            <a:t>To hold regular lectures for students, postgraduates, doctoral students and young researchers on the topic of the history, guidelines, and ethical standards of research work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0F28CF-16BE-481D-9077-358DD2C157AA}" type="parTrans" cxnId="{4006D452-7DDE-4603-88C5-D6C22DEAFBE9}">
      <dgm:prSet/>
      <dgm:spPr/>
      <dgm:t>
        <a:bodyPr/>
        <a:lstStyle/>
        <a:p>
          <a:endParaRPr lang="en-US"/>
        </a:p>
      </dgm:t>
    </dgm:pt>
    <dgm:pt modelId="{6EFD4E6E-6BEA-439D-8B3A-B325D27CDECA}" type="sibTrans" cxnId="{4006D452-7DDE-4603-88C5-D6C22DEAFBE9}">
      <dgm:prSet/>
      <dgm:spPr/>
      <dgm:t>
        <a:bodyPr/>
        <a:lstStyle/>
        <a:p>
          <a:endParaRPr lang="en-US"/>
        </a:p>
      </dgm:t>
    </dgm:pt>
    <dgm:pt modelId="{BC86FC25-2D94-4768-AD4A-B472DEBD8C6D}">
      <dgm:prSet phldrT="[Text]" custT="1"/>
      <dgm:spPr/>
      <dgm:t>
        <a:bodyPr/>
        <a:lstStyle/>
        <a:p>
          <a:r>
            <a:rPr lang="en-GB" sz="1800" dirty="0"/>
            <a:t>To eradicate corrupt practices in the process of developing and supporting </a:t>
          </a:r>
          <a:r>
            <a:rPr lang="en-GB" sz="1800" b="1" dirty="0"/>
            <a:t>theses</a:t>
          </a:r>
          <a:r>
            <a:rPr lang="en-GB" sz="1800" dirty="0"/>
            <a:t>, </a:t>
          </a:r>
          <a:r>
            <a:rPr lang="en-GB" sz="1800" b="1" dirty="0"/>
            <a:t>annual exams and graduation exams</a:t>
          </a:r>
          <a:r>
            <a:rPr lang="en-GB" sz="1800" dirty="0"/>
            <a:t> 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E7D2A1-ABB2-43C8-9FEE-150408D6B735}" type="parTrans" cxnId="{A7221C41-8C86-479A-B9A6-898B10FF4C26}">
      <dgm:prSet/>
      <dgm:spPr/>
      <dgm:t>
        <a:bodyPr/>
        <a:lstStyle/>
        <a:p>
          <a:endParaRPr lang="en-US"/>
        </a:p>
      </dgm:t>
    </dgm:pt>
    <dgm:pt modelId="{DEDB8ADA-BD64-43F6-AE23-621E2ADF2A2C}" type="sibTrans" cxnId="{A7221C41-8C86-479A-B9A6-898B10FF4C26}">
      <dgm:prSet/>
      <dgm:spPr/>
      <dgm:t>
        <a:bodyPr/>
        <a:lstStyle/>
        <a:p>
          <a:endParaRPr lang="en-US"/>
        </a:p>
      </dgm:t>
    </dgm:pt>
    <dgm:pt modelId="{46BB9AE0-9365-4D1B-A745-C33699A3D4C9}">
      <dgm:prSet phldrT="[Text]"/>
      <dgm:spPr/>
      <dgm:t>
        <a:bodyPr/>
        <a:lstStyle/>
        <a:p>
          <a:r>
            <a:rPr lang="en-GB" b="1" dirty="0">
              <a:ea typeface="Arial" charset="0"/>
              <a:cs typeface="Arial" charset="0"/>
            </a:rPr>
            <a:t>Development of </a:t>
          </a:r>
        </a:p>
        <a:p>
          <a:r>
            <a:rPr lang="en-GB" b="1" dirty="0">
              <a:ea typeface="Arial" charset="0"/>
              <a:cs typeface="Arial" charset="0"/>
            </a:rPr>
            <a:t>ETHICAL  Codes 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5C4566-1090-4B0F-9101-66ACEAC426D5}" type="parTrans" cxnId="{DC135D0A-2969-487C-9E25-C5856F49279D}">
      <dgm:prSet/>
      <dgm:spPr/>
      <dgm:t>
        <a:bodyPr/>
        <a:lstStyle/>
        <a:p>
          <a:endParaRPr lang="en-US"/>
        </a:p>
      </dgm:t>
    </dgm:pt>
    <dgm:pt modelId="{9C34D573-D3ED-4820-937A-93C0EFE88863}" type="sibTrans" cxnId="{DC135D0A-2969-487C-9E25-C5856F49279D}">
      <dgm:prSet/>
      <dgm:spPr/>
      <dgm:t>
        <a:bodyPr/>
        <a:lstStyle/>
        <a:p>
          <a:endParaRPr lang="en-US"/>
        </a:p>
      </dgm:t>
    </dgm:pt>
    <dgm:pt modelId="{EDC96409-BCB6-40CB-9965-C2B10FE3B9DE}">
      <dgm:prSet phldrT="[Text]"/>
      <dgm:spPr/>
      <dgm:t>
        <a:bodyPr/>
        <a:lstStyle/>
        <a:p>
          <a:pPr algn="l"/>
          <a:r>
            <a:rPr lang="en-GB" dirty="0"/>
            <a:t>To organize special structures in scientific and academic institutions that will control researchers’ publication activity in order to detect possible plagiarism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4C4D379-5D6A-4862-8A7F-29B5CC3F2AB9}" type="parTrans" cxnId="{DE071E12-27CB-4726-9977-FFBB56ABDFA1}">
      <dgm:prSet/>
      <dgm:spPr/>
      <dgm:t>
        <a:bodyPr/>
        <a:lstStyle/>
        <a:p>
          <a:endParaRPr lang="en-US"/>
        </a:p>
      </dgm:t>
    </dgm:pt>
    <dgm:pt modelId="{0B250CBA-0736-4948-9C35-4E6F825DA121}" type="sibTrans" cxnId="{DE071E12-27CB-4726-9977-FFBB56ABDFA1}">
      <dgm:prSet/>
      <dgm:spPr/>
      <dgm:t>
        <a:bodyPr/>
        <a:lstStyle/>
        <a:p>
          <a:endParaRPr lang="en-US"/>
        </a:p>
      </dgm:t>
    </dgm:pt>
    <dgm:pt modelId="{D218D62B-E733-416E-8A80-E202D539EBAB}">
      <dgm:prSet/>
      <dgm:spPr/>
      <dgm:t>
        <a:bodyPr/>
        <a:lstStyle/>
        <a:p>
          <a:r>
            <a:rPr lang="en-GB" b="1">
              <a:effectLst/>
            </a:rPr>
            <a:t>Digital resources on academic integrity</a:t>
          </a:r>
          <a:endParaRPr lang="en-US" b="1" dirty="0">
            <a:effectLst/>
          </a:endParaRPr>
        </a:p>
      </dgm:t>
    </dgm:pt>
    <dgm:pt modelId="{AF4FAC99-7146-481E-BFC0-967C5A773FD4}" type="parTrans" cxnId="{272DBFFE-70EC-489C-8C26-3F0A3D56894B}">
      <dgm:prSet/>
      <dgm:spPr/>
      <dgm:t>
        <a:bodyPr/>
        <a:lstStyle/>
        <a:p>
          <a:endParaRPr lang="en-US"/>
        </a:p>
      </dgm:t>
    </dgm:pt>
    <dgm:pt modelId="{40BD8681-1607-44F9-9182-048164DAE231}" type="sibTrans" cxnId="{272DBFFE-70EC-489C-8C26-3F0A3D56894B}">
      <dgm:prSet/>
      <dgm:spPr/>
      <dgm:t>
        <a:bodyPr/>
        <a:lstStyle/>
        <a:p>
          <a:endParaRPr lang="en-US"/>
        </a:p>
      </dgm:t>
    </dgm:pt>
    <dgm:pt modelId="{2A75B36B-FECE-42BD-ABC5-7A013AA8416E}" type="pres">
      <dgm:prSet presAssocID="{E9D91ADE-0318-4AB2-8BEB-F0657ED7FF6E}" presName="cycle" presStyleCnt="0">
        <dgm:presLayoutVars>
          <dgm:dir/>
          <dgm:resizeHandles val="exact"/>
        </dgm:presLayoutVars>
      </dgm:prSet>
      <dgm:spPr/>
    </dgm:pt>
    <dgm:pt modelId="{56F5B3D0-9B58-4121-9246-48037356305E}" type="pres">
      <dgm:prSet presAssocID="{1F7E6197-4BD0-49CA-8B91-D7A3541EA41A}" presName="node" presStyleLbl="node1" presStyleIdx="0" presStyleCnt="5" custScaleX="316518" custRadScaleRad="94138" custRadScaleInc="-9410">
        <dgm:presLayoutVars>
          <dgm:bulletEnabled val="1"/>
        </dgm:presLayoutVars>
      </dgm:prSet>
      <dgm:spPr/>
    </dgm:pt>
    <dgm:pt modelId="{D3520008-DC94-4C92-9ECF-78C7842C7EDC}" type="pres">
      <dgm:prSet presAssocID="{1F7E6197-4BD0-49CA-8B91-D7A3541EA41A}" presName="spNode" presStyleCnt="0"/>
      <dgm:spPr/>
    </dgm:pt>
    <dgm:pt modelId="{72D49E91-4FCC-4A5F-8ABD-82D27BC7A1C2}" type="pres">
      <dgm:prSet presAssocID="{6EFD4E6E-6BEA-439D-8B3A-B325D27CDECA}" presName="sibTrans" presStyleLbl="sibTrans1D1" presStyleIdx="0" presStyleCnt="5"/>
      <dgm:spPr/>
    </dgm:pt>
    <dgm:pt modelId="{B12B4574-3C83-40D7-B442-8210CE21042D}" type="pres">
      <dgm:prSet presAssocID="{BC86FC25-2D94-4768-AD4A-B472DEBD8C6D}" presName="node" presStyleLbl="node1" presStyleIdx="1" presStyleCnt="5" custScaleX="220057" custScaleY="145235" custRadScaleRad="100680" custRadScaleInc="23314">
        <dgm:presLayoutVars>
          <dgm:bulletEnabled val="1"/>
        </dgm:presLayoutVars>
      </dgm:prSet>
      <dgm:spPr/>
    </dgm:pt>
    <dgm:pt modelId="{79BB12AA-BA2B-417A-9928-3A4C82D7D926}" type="pres">
      <dgm:prSet presAssocID="{BC86FC25-2D94-4768-AD4A-B472DEBD8C6D}" presName="spNode" presStyleCnt="0"/>
      <dgm:spPr/>
    </dgm:pt>
    <dgm:pt modelId="{B195335B-562F-45D2-9A51-97C92D4E7002}" type="pres">
      <dgm:prSet presAssocID="{DEDB8ADA-BD64-43F6-AE23-621E2ADF2A2C}" presName="sibTrans" presStyleLbl="sibTrans1D1" presStyleIdx="1" presStyleCnt="5"/>
      <dgm:spPr/>
    </dgm:pt>
    <dgm:pt modelId="{F5113318-CC5F-4785-812D-71245EA6B27A}" type="pres">
      <dgm:prSet presAssocID="{46BB9AE0-9365-4D1B-A745-C33699A3D4C9}" presName="node" presStyleLbl="node1" presStyleIdx="2" presStyleCnt="5" custScaleX="149130">
        <dgm:presLayoutVars>
          <dgm:bulletEnabled val="1"/>
        </dgm:presLayoutVars>
      </dgm:prSet>
      <dgm:spPr/>
    </dgm:pt>
    <dgm:pt modelId="{CFB758C3-821A-4322-9265-16A29FFEF2E3}" type="pres">
      <dgm:prSet presAssocID="{46BB9AE0-9365-4D1B-A745-C33699A3D4C9}" presName="spNode" presStyleCnt="0"/>
      <dgm:spPr/>
    </dgm:pt>
    <dgm:pt modelId="{0720E948-65CC-4201-BC96-FBF63734EA77}" type="pres">
      <dgm:prSet presAssocID="{9C34D573-D3ED-4820-937A-93C0EFE88863}" presName="sibTrans" presStyleLbl="sibTrans1D1" presStyleIdx="2" presStyleCnt="5"/>
      <dgm:spPr/>
    </dgm:pt>
    <dgm:pt modelId="{FA8B2DCA-6C61-47D6-9109-675F06BFA2E1}" type="pres">
      <dgm:prSet presAssocID="{D218D62B-E733-416E-8A80-E202D539EBAB}" presName="node" presStyleLbl="node1" presStyleIdx="3" presStyleCnt="5" custScaleX="147569">
        <dgm:presLayoutVars>
          <dgm:bulletEnabled val="1"/>
        </dgm:presLayoutVars>
      </dgm:prSet>
      <dgm:spPr/>
    </dgm:pt>
    <dgm:pt modelId="{F7816435-0C15-49CA-9CE6-1358CA30937E}" type="pres">
      <dgm:prSet presAssocID="{D218D62B-E733-416E-8A80-E202D539EBAB}" presName="spNode" presStyleCnt="0"/>
      <dgm:spPr/>
    </dgm:pt>
    <dgm:pt modelId="{5AB2E078-2A02-4705-877E-4BDEC5443A54}" type="pres">
      <dgm:prSet presAssocID="{40BD8681-1607-44F9-9182-048164DAE231}" presName="sibTrans" presStyleLbl="sibTrans1D1" presStyleIdx="3" presStyleCnt="5"/>
      <dgm:spPr/>
    </dgm:pt>
    <dgm:pt modelId="{32311C25-9901-4EE2-88CD-4BADE550EEB4}" type="pres">
      <dgm:prSet presAssocID="{EDC96409-BCB6-40CB-9965-C2B10FE3B9DE}" presName="node" presStyleLbl="node1" presStyleIdx="4" presStyleCnt="5" custScaleX="225236" custScaleY="137893">
        <dgm:presLayoutVars>
          <dgm:bulletEnabled val="1"/>
        </dgm:presLayoutVars>
      </dgm:prSet>
      <dgm:spPr/>
    </dgm:pt>
    <dgm:pt modelId="{F30FEE73-754C-42AD-931E-926070185F8E}" type="pres">
      <dgm:prSet presAssocID="{EDC96409-BCB6-40CB-9965-C2B10FE3B9DE}" presName="spNode" presStyleCnt="0"/>
      <dgm:spPr/>
    </dgm:pt>
    <dgm:pt modelId="{92E675CC-9830-42B4-9EAC-83F1C2889B86}" type="pres">
      <dgm:prSet presAssocID="{0B250CBA-0736-4948-9C35-4E6F825DA121}" presName="sibTrans" presStyleLbl="sibTrans1D1" presStyleIdx="4" presStyleCnt="5"/>
      <dgm:spPr/>
    </dgm:pt>
  </dgm:ptLst>
  <dgm:cxnLst>
    <dgm:cxn modelId="{18D64C07-54DD-4C24-9A33-10F2976E4486}" type="presOf" srcId="{46BB9AE0-9365-4D1B-A745-C33699A3D4C9}" destId="{F5113318-CC5F-4785-812D-71245EA6B27A}" srcOrd="0" destOrd="0" presId="urn:microsoft.com/office/officeart/2005/8/layout/cycle5"/>
    <dgm:cxn modelId="{DC135D0A-2969-487C-9E25-C5856F49279D}" srcId="{E9D91ADE-0318-4AB2-8BEB-F0657ED7FF6E}" destId="{46BB9AE0-9365-4D1B-A745-C33699A3D4C9}" srcOrd="2" destOrd="0" parTransId="{FC5C4566-1090-4B0F-9101-66ACEAC426D5}" sibTransId="{9C34D573-D3ED-4820-937A-93C0EFE88863}"/>
    <dgm:cxn modelId="{DE071E12-27CB-4726-9977-FFBB56ABDFA1}" srcId="{E9D91ADE-0318-4AB2-8BEB-F0657ED7FF6E}" destId="{EDC96409-BCB6-40CB-9965-C2B10FE3B9DE}" srcOrd="4" destOrd="0" parTransId="{04C4D379-5D6A-4862-8A7F-29B5CC3F2AB9}" sibTransId="{0B250CBA-0736-4948-9C35-4E6F825DA121}"/>
    <dgm:cxn modelId="{2C275D27-6641-4E20-94AA-0E6A5DDC6C2D}" type="presOf" srcId="{BC86FC25-2D94-4768-AD4A-B472DEBD8C6D}" destId="{B12B4574-3C83-40D7-B442-8210CE21042D}" srcOrd="0" destOrd="0" presId="urn:microsoft.com/office/officeart/2005/8/layout/cycle5"/>
    <dgm:cxn modelId="{A7221C41-8C86-479A-B9A6-898B10FF4C26}" srcId="{E9D91ADE-0318-4AB2-8BEB-F0657ED7FF6E}" destId="{BC86FC25-2D94-4768-AD4A-B472DEBD8C6D}" srcOrd="1" destOrd="0" parTransId="{F3E7D2A1-ABB2-43C8-9FEE-150408D6B735}" sibTransId="{DEDB8ADA-BD64-43F6-AE23-621E2ADF2A2C}"/>
    <dgm:cxn modelId="{CFA13061-D9D6-4A9B-9041-0B7923962EED}" type="presOf" srcId="{9C34D573-D3ED-4820-937A-93C0EFE88863}" destId="{0720E948-65CC-4201-BC96-FBF63734EA77}" srcOrd="0" destOrd="0" presId="urn:microsoft.com/office/officeart/2005/8/layout/cycle5"/>
    <dgm:cxn modelId="{4006D452-7DDE-4603-88C5-D6C22DEAFBE9}" srcId="{E9D91ADE-0318-4AB2-8BEB-F0657ED7FF6E}" destId="{1F7E6197-4BD0-49CA-8B91-D7A3541EA41A}" srcOrd="0" destOrd="0" parTransId="{910F28CF-16BE-481D-9077-358DD2C157AA}" sibTransId="{6EFD4E6E-6BEA-439D-8B3A-B325D27CDECA}"/>
    <dgm:cxn modelId="{FBF1898D-423F-46E2-BCA5-1F017FC51769}" type="presOf" srcId="{40BD8681-1607-44F9-9182-048164DAE231}" destId="{5AB2E078-2A02-4705-877E-4BDEC5443A54}" srcOrd="0" destOrd="0" presId="urn:microsoft.com/office/officeart/2005/8/layout/cycle5"/>
    <dgm:cxn modelId="{C597DC98-E9DC-459E-96EE-5A20F62A88D6}" type="presOf" srcId="{EDC96409-BCB6-40CB-9965-C2B10FE3B9DE}" destId="{32311C25-9901-4EE2-88CD-4BADE550EEB4}" srcOrd="0" destOrd="0" presId="urn:microsoft.com/office/officeart/2005/8/layout/cycle5"/>
    <dgm:cxn modelId="{66C12FD7-D9B3-406B-912D-BFA1BFB1E9CF}" type="presOf" srcId="{DEDB8ADA-BD64-43F6-AE23-621E2ADF2A2C}" destId="{B195335B-562F-45D2-9A51-97C92D4E7002}" srcOrd="0" destOrd="0" presId="urn:microsoft.com/office/officeart/2005/8/layout/cycle5"/>
    <dgm:cxn modelId="{CA81F4E2-B9AF-4F77-B54E-D0D3646B7662}" type="presOf" srcId="{6EFD4E6E-6BEA-439D-8B3A-B325D27CDECA}" destId="{72D49E91-4FCC-4A5F-8ABD-82D27BC7A1C2}" srcOrd="0" destOrd="0" presId="urn:microsoft.com/office/officeart/2005/8/layout/cycle5"/>
    <dgm:cxn modelId="{A37C55E7-47BE-45F4-8B62-0346A368726D}" type="presOf" srcId="{1F7E6197-4BD0-49CA-8B91-D7A3541EA41A}" destId="{56F5B3D0-9B58-4121-9246-48037356305E}" srcOrd="0" destOrd="0" presId="urn:microsoft.com/office/officeart/2005/8/layout/cycle5"/>
    <dgm:cxn modelId="{59A5B0EC-9E2B-4D37-8127-74F0E2A2DA23}" type="presOf" srcId="{0B250CBA-0736-4948-9C35-4E6F825DA121}" destId="{92E675CC-9830-42B4-9EAC-83F1C2889B86}" srcOrd="0" destOrd="0" presId="urn:microsoft.com/office/officeart/2005/8/layout/cycle5"/>
    <dgm:cxn modelId="{6A45BAEE-3787-4B21-BF00-E1D7B91990F7}" type="presOf" srcId="{E9D91ADE-0318-4AB2-8BEB-F0657ED7FF6E}" destId="{2A75B36B-FECE-42BD-ABC5-7A013AA8416E}" srcOrd="0" destOrd="0" presId="urn:microsoft.com/office/officeart/2005/8/layout/cycle5"/>
    <dgm:cxn modelId="{FB0075F6-F184-4115-98F2-FF31E46FF70D}" type="presOf" srcId="{D218D62B-E733-416E-8A80-E202D539EBAB}" destId="{FA8B2DCA-6C61-47D6-9109-675F06BFA2E1}" srcOrd="0" destOrd="0" presId="urn:microsoft.com/office/officeart/2005/8/layout/cycle5"/>
    <dgm:cxn modelId="{272DBFFE-70EC-489C-8C26-3F0A3D56894B}" srcId="{E9D91ADE-0318-4AB2-8BEB-F0657ED7FF6E}" destId="{D218D62B-E733-416E-8A80-E202D539EBAB}" srcOrd="3" destOrd="0" parTransId="{AF4FAC99-7146-481E-BFC0-967C5A773FD4}" sibTransId="{40BD8681-1607-44F9-9182-048164DAE231}"/>
    <dgm:cxn modelId="{FAD97EC5-883D-4D06-8A41-769315BF0123}" type="presParOf" srcId="{2A75B36B-FECE-42BD-ABC5-7A013AA8416E}" destId="{56F5B3D0-9B58-4121-9246-48037356305E}" srcOrd="0" destOrd="0" presId="urn:microsoft.com/office/officeart/2005/8/layout/cycle5"/>
    <dgm:cxn modelId="{38D485DC-FEED-418F-9BDE-83B19A05C8FA}" type="presParOf" srcId="{2A75B36B-FECE-42BD-ABC5-7A013AA8416E}" destId="{D3520008-DC94-4C92-9ECF-78C7842C7EDC}" srcOrd="1" destOrd="0" presId="urn:microsoft.com/office/officeart/2005/8/layout/cycle5"/>
    <dgm:cxn modelId="{56E64364-6B07-447C-930F-AFCDA4CFD659}" type="presParOf" srcId="{2A75B36B-FECE-42BD-ABC5-7A013AA8416E}" destId="{72D49E91-4FCC-4A5F-8ABD-82D27BC7A1C2}" srcOrd="2" destOrd="0" presId="urn:microsoft.com/office/officeart/2005/8/layout/cycle5"/>
    <dgm:cxn modelId="{0494FBD0-4D6C-4686-B555-BFC9E0B2C0D9}" type="presParOf" srcId="{2A75B36B-FECE-42BD-ABC5-7A013AA8416E}" destId="{B12B4574-3C83-40D7-B442-8210CE21042D}" srcOrd="3" destOrd="0" presId="urn:microsoft.com/office/officeart/2005/8/layout/cycle5"/>
    <dgm:cxn modelId="{2F530C65-88AB-4314-94F6-29D4E108103F}" type="presParOf" srcId="{2A75B36B-FECE-42BD-ABC5-7A013AA8416E}" destId="{79BB12AA-BA2B-417A-9928-3A4C82D7D926}" srcOrd="4" destOrd="0" presId="urn:microsoft.com/office/officeart/2005/8/layout/cycle5"/>
    <dgm:cxn modelId="{C83EA594-6FD6-4AA3-ABA9-917ED5887C3A}" type="presParOf" srcId="{2A75B36B-FECE-42BD-ABC5-7A013AA8416E}" destId="{B195335B-562F-45D2-9A51-97C92D4E7002}" srcOrd="5" destOrd="0" presId="urn:microsoft.com/office/officeart/2005/8/layout/cycle5"/>
    <dgm:cxn modelId="{71B8C175-428E-44DE-AE49-0FB4CADB0E80}" type="presParOf" srcId="{2A75B36B-FECE-42BD-ABC5-7A013AA8416E}" destId="{F5113318-CC5F-4785-812D-71245EA6B27A}" srcOrd="6" destOrd="0" presId="urn:microsoft.com/office/officeart/2005/8/layout/cycle5"/>
    <dgm:cxn modelId="{D5CEC5DC-FADC-4120-BDCE-C95AD3F056B4}" type="presParOf" srcId="{2A75B36B-FECE-42BD-ABC5-7A013AA8416E}" destId="{CFB758C3-821A-4322-9265-16A29FFEF2E3}" srcOrd="7" destOrd="0" presId="urn:microsoft.com/office/officeart/2005/8/layout/cycle5"/>
    <dgm:cxn modelId="{49A7A2C8-B0EE-4726-99F3-382692573E32}" type="presParOf" srcId="{2A75B36B-FECE-42BD-ABC5-7A013AA8416E}" destId="{0720E948-65CC-4201-BC96-FBF63734EA77}" srcOrd="8" destOrd="0" presId="urn:microsoft.com/office/officeart/2005/8/layout/cycle5"/>
    <dgm:cxn modelId="{FE82D7C0-FA5F-4233-B379-411B3855A6D4}" type="presParOf" srcId="{2A75B36B-FECE-42BD-ABC5-7A013AA8416E}" destId="{FA8B2DCA-6C61-47D6-9109-675F06BFA2E1}" srcOrd="9" destOrd="0" presId="urn:microsoft.com/office/officeart/2005/8/layout/cycle5"/>
    <dgm:cxn modelId="{200BA368-57D7-45C1-9243-D8108E4E039C}" type="presParOf" srcId="{2A75B36B-FECE-42BD-ABC5-7A013AA8416E}" destId="{F7816435-0C15-49CA-9CE6-1358CA30937E}" srcOrd="10" destOrd="0" presId="urn:microsoft.com/office/officeart/2005/8/layout/cycle5"/>
    <dgm:cxn modelId="{9C3CCD36-E574-4C67-9CC0-5177CC37648D}" type="presParOf" srcId="{2A75B36B-FECE-42BD-ABC5-7A013AA8416E}" destId="{5AB2E078-2A02-4705-877E-4BDEC5443A54}" srcOrd="11" destOrd="0" presId="urn:microsoft.com/office/officeart/2005/8/layout/cycle5"/>
    <dgm:cxn modelId="{97DBDE3E-519F-4168-8784-F374C3D2A850}" type="presParOf" srcId="{2A75B36B-FECE-42BD-ABC5-7A013AA8416E}" destId="{32311C25-9901-4EE2-88CD-4BADE550EEB4}" srcOrd="12" destOrd="0" presId="urn:microsoft.com/office/officeart/2005/8/layout/cycle5"/>
    <dgm:cxn modelId="{0B9A9D24-F89C-4F52-B6FA-C97D56BC2253}" type="presParOf" srcId="{2A75B36B-FECE-42BD-ABC5-7A013AA8416E}" destId="{F30FEE73-754C-42AD-931E-926070185F8E}" srcOrd="13" destOrd="0" presId="urn:microsoft.com/office/officeart/2005/8/layout/cycle5"/>
    <dgm:cxn modelId="{A395B47F-6F30-4AD3-8F6D-948943165595}" type="presParOf" srcId="{2A75B36B-FECE-42BD-ABC5-7A013AA8416E}" destId="{92E675CC-9830-42B4-9EAC-83F1C2889B86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6ED860-EC77-4525-87F6-2E23B8A401CA}">
      <dsp:nvSpPr>
        <dsp:cNvPr id="0" name=""/>
        <dsp:cNvSpPr/>
      </dsp:nvSpPr>
      <dsp:spPr>
        <a:xfrm>
          <a:off x="2785506" y="2922629"/>
          <a:ext cx="2468880" cy="24688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C00000"/>
              </a:solidFill>
              <a:latin typeface="Arial Black" pitchFamily="34" charset="0"/>
            </a:rPr>
            <a:t>CONTEXT</a:t>
          </a:r>
          <a:endParaRPr lang="en-US" sz="2400" kern="1200" dirty="0">
            <a:latin typeface="Arial Black" pitchFamily="34" charset="0"/>
          </a:endParaRPr>
        </a:p>
      </dsp:txBody>
      <dsp:txXfrm>
        <a:off x="3147065" y="3284188"/>
        <a:ext cx="1745762" cy="1745762"/>
      </dsp:txXfrm>
    </dsp:sp>
    <dsp:sp modelId="{0FC59ED2-4244-40F2-8A04-CEDCB0A7D05D}">
      <dsp:nvSpPr>
        <dsp:cNvPr id="0" name=""/>
        <dsp:cNvSpPr/>
      </dsp:nvSpPr>
      <dsp:spPr>
        <a:xfrm rot="11330450">
          <a:off x="1163472" y="3482005"/>
          <a:ext cx="1556437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537494-7A28-4A54-997D-F1A9214D228B}">
      <dsp:nvSpPr>
        <dsp:cNvPr id="0" name=""/>
        <dsp:cNvSpPr/>
      </dsp:nvSpPr>
      <dsp:spPr>
        <a:xfrm>
          <a:off x="0" y="2776042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rgbClr val="C00000"/>
              </a:solidFill>
            </a:rPr>
            <a:t>Academic fraud in educational institutions</a:t>
          </a:r>
          <a:endParaRPr lang="en-US" sz="2400" b="1" kern="1200" dirty="0">
            <a:solidFill>
              <a:srgbClr val="C00000"/>
            </a:solidFill>
          </a:endParaRPr>
        </a:p>
      </dsp:txBody>
      <dsp:txXfrm>
        <a:off x="54956" y="2830998"/>
        <a:ext cx="2235524" cy="1766436"/>
      </dsp:txXfrm>
    </dsp:sp>
    <dsp:sp modelId="{15DA5AF3-6DA7-4406-A76C-93C7592B607E}">
      <dsp:nvSpPr>
        <dsp:cNvPr id="0" name=""/>
        <dsp:cNvSpPr/>
      </dsp:nvSpPr>
      <dsp:spPr>
        <a:xfrm rot="14904747">
          <a:off x="2180057" y="1637732"/>
          <a:ext cx="1964503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0F909-5790-4606-BBE5-C2797E53495B}">
      <dsp:nvSpPr>
        <dsp:cNvPr id="0" name=""/>
        <dsp:cNvSpPr/>
      </dsp:nvSpPr>
      <dsp:spPr>
        <a:xfrm>
          <a:off x="1628198" y="138020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rgbClr val="C00000"/>
              </a:solidFill>
            </a:rPr>
            <a:t>Collecting non-formal payments</a:t>
          </a:r>
          <a:endParaRPr lang="en-US" sz="2400" b="1" kern="1200" dirty="0">
            <a:solidFill>
              <a:srgbClr val="C00000"/>
            </a:solidFill>
          </a:endParaRPr>
        </a:p>
      </dsp:txBody>
      <dsp:txXfrm>
        <a:off x="1683154" y="192976"/>
        <a:ext cx="2235524" cy="1766436"/>
      </dsp:txXfrm>
    </dsp:sp>
    <dsp:sp modelId="{F396181E-EC5C-4E83-9D54-F67ECC299D41}">
      <dsp:nvSpPr>
        <dsp:cNvPr id="0" name=""/>
        <dsp:cNvSpPr/>
      </dsp:nvSpPr>
      <dsp:spPr>
        <a:xfrm rot="18980174">
          <a:off x="4601347" y="1704580"/>
          <a:ext cx="3239226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3B64A3-5577-47B6-8017-49FCE061661A}">
      <dsp:nvSpPr>
        <dsp:cNvPr id="0" name=""/>
        <dsp:cNvSpPr/>
      </dsp:nvSpPr>
      <dsp:spPr>
        <a:xfrm>
          <a:off x="6219877" y="0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rgbClr val="C00000"/>
              </a:solidFill>
            </a:rPr>
            <a:t>Irrational and non-transparent use of public funds</a:t>
          </a:r>
          <a:endParaRPr lang="en-US" sz="2400" b="1" kern="1200" dirty="0">
            <a:solidFill>
              <a:srgbClr val="C00000"/>
            </a:solidFill>
          </a:endParaRPr>
        </a:p>
      </dsp:txBody>
      <dsp:txXfrm>
        <a:off x="6274833" y="54956"/>
        <a:ext cx="2235524" cy="1766436"/>
      </dsp:txXfrm>
    </dsp:sp>
    <dsp:sp modelId="{94CDCCA4-FB36-41CA-8B5D-6BED7C0921EB}">
      <dsp:nvSpPr>
        <dsp:cNvPr id="0" name=""/>
        <dsp:cNvSpPr/>
      </dsp:nvSpPr>
      <dsp:spPr>
        <a:xfrm rot="34953">
          <a:off x="5403689" y="3832376"/>
          <a:ext cx="2567658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DF5C18-2234-4E89-8E9E-2ED0AF4A7203}">
      <dsp:nvSpPr>
        <dsp:cNvPr id="0" name=""/>
        <dsp:cNvSpPr/>
      </dsp:nvSpPr>
      <dsp:spPr>
        <a:xfrm>
          <a:off x="6798564" y="3259070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C00000"/>
              </a:solidFill>
            </a:rPr>
            <a:t>Insufficient application of the Code of Professional Ethics </a:t>
          </a:r>
          <a:endParaRPr lang="en-US" sz="2000" b="1" kern="1200" dirty="0">
            <a:solidFill>
              <a:srgbClr val="C00000"/>
            </a:solidFill>
          </a:endParaRPr>
        </a:p>
      </dsp:txBody>
      <dsp:txXfrm>
        <a:off x="6853520" y="3314026"/>
        <a:ext cx="2235524" cy="1766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A54B8-AEC7-4706-8819-305542CF0435}">
      <dsp:nvSpPr>
        <dsp:cNvPr id="0" name=""/>
        <dsp:cNvSpPr/>
      </dsp:nvSpPr>
      <dsp:spPr>
        <a:xfrm rot="16200000">
          <a:off x="769907" y="-806567"/>
          <a:ext cx="2842404" cy="43822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Ministry of Education, Culture and Research</a:t>
          </a:r>
          <a:endParaRPr lang="en-US" sz="3200" b="1" kern="1200" dirty="0">
            <a:solidFill>
              <a:srgbClr val="FFFF00"/>
            </a:solidFill>
            <a:effectLst/>
            <a:latin typeface="Arial Black" pitchFamily="34" charset="0"/>
          </a:endParaRPr>
        </a:p>
      </dsp:txBody>
      <dsp:txXfrm rot="5400000">
        <a:off x="0" y="-36660"/>
        <a:ext cx="4382218" cy="2131803"/>
      </dsp:txXfrm>
    </dsp:sp>
    <dsp:sp modelId="{D82B3D02-5B93-44F9-AFE7-A8E935C65E66}">
      <dsp:nvSpPr>
        <dsp:cNvPr id="0" name=""/>
        <dsp:cNvSpPr/>
      </dsp:nvSpPr>
      <dsp:spPr>
        <a:xfrm>
          <a:off x="4382218" y="-36659"/>
          <a:ext cx="4382218" cy="284240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National Agency for Quality Assurance in Education and Research </a:t>
          </a:r>
          <a:endParaRPr lang="en-US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82218" y="-36659"/>
        <a:ext cx="4382218" cy="2131803"/>
      </dsp:txXfrm>
    </dsp:sp>
    <dsp:sp modelId="{7DA0877A-8156-4370-85A8-84F15C63D737}">
      <dsp:nvSpPr>
        <dsp:cNvPr id="0" name=""/>
        <dsp:cNvSpPr/>
      </dsp:nvSpPr>
      <dsp:spPr>
        <a:xfrm rot="10800000">
          <a:off x="0" y="2732424"/>
          <a:ext cx="4382218" cy="298904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Council of Rectors</a:t>
          </a: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Academic staff</a:t>
          </a:r>
        </a:p>
      </dsp:txBody>
      <dsp:txXfrm rot="10800000">
        <a:off x="0" y="3479685"/>
        <a:ext cx="4382218" cy="2241782"/>
      </dsp:txXfrm>
    </dsp:sp>
    <dsp:sp modelId="{A1BCCF12-0422-4F68-8D41-2CB1D531CF3E}">
      <dsp:nvSpPr>
        <dsp:cNvPr id="0" name=""/>
        <dsp:cNvSpPr/>
      </dsp:nvSpPr>
      <dsp:spPr>
        <a:xfrm rot="5400000">
          <a:off x="5115458" y="2035836"/>
          <a:ext cx="2915738" cy="43822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Students' </a:t>
          </a: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Associations</a:t>
          </a:r>
          <a:endParaRPr lang="en-US" sz="32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4382218" y="3498011"/>
        <a:ext cx="4382218" cy="2186803"/>
      </dsp:txXfrm>
    </dsp:sp>
    <dsp:sp modelId="{35BEBB2C-4833-48B5-9ED4-657833724C71}">
      <dsp:nvSpPr>
        <dsp:cNvPr id="0" name=""/>
        <dsp:cNvSpPr/>
      </dsp:nvSpPr>
      <dsp:spPr>
        <a:xfrm>
          <a:off x="2320520" y="1630388"/>
          <a:ext cx="4019905" cy="2044455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rPr>
            <a:t>NATIONAL ANTICORRUPTION CENTER</a:t>
          </a:r>
          <a:endParaRPr lang="en-US" sz="24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20322" y="1730190"/>
        <a:ext cx="3820301" cy="18448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5B3D0-9B58-4121-9246-48037356305E}">
      <dsp:nvSpPr>
        <dsp:cNvPr id="0" name=""/>
        <dsp:cNvSpPr/>
      </dsp:nvSpPr>
      <dsp:spPr>
        <a:xfrm>
          <a:off x="1543875" y="140111"/>
          <a:ext cx="5671344" cy="116466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dk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To hold regular lectures for students, postgraduates, doctoral students and young researchers on the topic of the history, guidelines, and ethical standards of research work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00729" y="196965"/>
        <a:ext cx="5557636" cy="1050956"/>
      </dsp:txXfrm>
    </dsp:sp>
    <dsp:sp modelId="{72D49E91-4FCC-4A5F-8ABD-82D27BC7A1C2}">
      <dsp:nvSpPr>
        <dsp:cNvPr id="0" name=""/>
        <dsp:cNvSpPr/>
      </dsp:nvSpPr>
      <dsp:spPr>
        <a:xfrm>
          <a:off x="1715293" y="995098"/>
          <a:ext cx="4650326" cy="4650326"/>
        </a:xfrm>
        <a:custGeom>
          <a:avLst/>
          <a:gdLst/>
          <a:ahLst/>
          <a:cxnLst/>
          <a:rect l="0" t="0" r="0" b="0"/>
          <a:pathLst>
            <a:path>
              <a:moveTo>
                <a:pt x="3560431" y="355265"/>
              </a:moveTo>
              <a:arcTo wR="2325163" hR="2325163" stAng="18125441" swAng="393618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B4574-3C83-40D7-B442-8210CE21042D}">
      <dsp:nvSpPr>
        <dsp:cNvPr id="0" name=""/>
        <dsp:cNvSpPr/>
      </dsp:nvSpPr>
      <dsp:spPr>
        <a:xfrm>
          <a:off x="4780644" y="1560980"/>
          <a:ext cx="3942964" cy="169150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dk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To eradicate corrupt practices in the process of developing and supporting </a:t>
          </a:r>
          <a:r>
            <a:rPr lang="en-GB" sz="1800" b="1" kern="1200" dirty="0"/>
            <a:t>theses</a:t>
          </a:r>
          <a:r>
            <a:rPr lang="en-GB" sz="1800" kern="1200" dirty="0"/>
            <a:t>, </a:t>
          </a:r>
          <a:r>
            <a:rPr lang="en-GB" sz="1800" b="1" kern="1200" dirty="0"/>
            <a:t>annual exams and graduation exams</a:t>
          </a:r>
          <a:r>
            <a:rPr lang="en-GB" sz="1800" kern="1200" dirty="0"/>
            <a:t> 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63216" y="1643552"/>
        <a:ext cx="3777820" cy="1526357"/>
      </dsp:txXfrm>
    </dsp:sp>
    <dsp:sp modelId="{B195335B-562F-45D2-9A51-97C92D4E7002}">
      <dsp:nvSpPr>
        <dsp:cNvPr id="0" name=""/>
        <dsp:cNvSpPr/>
      </dsp:nvSpPr>
      <dsp:spPr>
        <a:xfrm>
          <a:off x="2161331" y="554231"/>
          <a:ext cx="4650326" cy="4650326"/>
        </a:xfrm>
        <a:custGeom>
          <a:avLst/>
          <a:gdLst/>
          <a:ahLst/>
          <a:cxnLst/>
          <a:rect l="0" t="0" r="0" b="0"/>
          <a:pathLst>
            <a:path>
              <a:moveTo>
                <a:pt x="4578122" y="2900102"/>
              </a:moveTo>
              <a:arcTo wR="2325163" hR="2325163" stAng="858956" swAng="927644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13318-CC5F-4785-812D-71245EA6B27A}">
      <dsp:nvSpPr>
        <dsp:cNvPr id="0" name=""/>
        <dsp:cNvSpPr/>
      </dsp:nvSpPr>
      <dsp:spPr>
        <a:xfrm>
          <a:off x="4496449" y="4208369"/>
          <a:ext cx="2672099" cy="116466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dk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a typeface="Arial" charset="0"/>
              <a:cs typeface="Arial" charset="0"/>
            </a:rPr>
            <a:t>Development of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a typeface="Arial" charset="0"/>
              <a:cs typeface="Arial" charset="0"/>
            </a:rPr>
            <a:t>ETHICAL  Codes 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53303" y="4265223"/>
        <a:ext cx="2558391" cy="1050956"/>
      </dsp:txXfrm>
    </dsp:sp>
    <dsp:sp modelId="{0720E948-65CC-4201-BC96-FBF63734EA77}">
      <dsp:nvSpPr>
        <dsp:cNvPr id="0" name=""/>
        <dsp:cNvSpPr/>
      </dsp:nvSpPr>
      <dsp:spPr>
        <a:xfrm>
          <a:off x="2140639" y="584442"/>
          <a:ext cx="4650326" cy="4650326"/>
        </a:xfrm>
        <a:custGeom>
          <a:avLst/>
          <a:gdLst/>
          <a:ahLst/>
          <a:cxnLst/>
          <a:rect l="0" t="0" r="0" b="0"/>
          <a:pathLst>
            <a:path>
              <a:moveTo>
                <a:pt x="2340754" y="4650273"/>
              </a:moveTo>
              <a:arcTo wR="2325163" hR="2325163" stAng="5376948" swAng="66784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B2DCA-6C61-47D6-9109-675F06BFA2E1}">
      <dsp:nvSpPr>
        <dsp:cNvPr id="0" name=""/>
        <dsp:cNvSpPr/>
      </dsp:nvSpPr>
      <dsp:spPr>
        <a:xfrm>
          <a:off x="1777041" y="4208369"/>
          <a:ext cx="2644129" cy="116466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dk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>
              <a:effectLst/>
            </a:rPr>
            <a:t>Digital resources on academic integrity</a:t>
          </a:r>
          <a:endParaRPr lang="en-US" sz="1800" b="1" kern="1200" dirty="0">
            <a:effectLst/>
          </a:endParaRPr>
        </a:p>
      </dsp:txBody>
      <dsp:txXfrm>
        <a:off x="1833895" y="4265223"/>
        <a:ext cx="2530421" cy="1050956"/>
      </dsp:txXfrm>
    </dsp:sp>
    <dsp:sp modelId="{5AB2E078-2A02-4705-877E-4BDEC5443A54}">
      <dsp:nvSpPr>
        <dsp:cNvPr id="0" name=""/>
        <dsp:cNvSpPr/>
      </dsp:nvSpPr>
      <dsp:spPr>
        <a:xfrm>
          <a:off x="2140639" y="584442"/>
          <a:ext cx="4650326" cy="4650326"/>
        </a:xfrm>
        <a:custGeom>
          <a:avLst/>
          <a:gdLst/>
          <a:ahLst/>
          <a:cxnLst/>
          <a:rect l="0" t="0" r="0" b="0"/>
          <a:pathLst>
            <a:path>
              <a:moveTo>
                <a:pt x="265796" y="3404697"/>
              </a:moveTo>
              <a:arcTo wR="2325163" hR="2325163" stAng="9140169" swAng="1157316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11C25-9901-4EE2-88CD-4BADE550EEB4}">
      <dsp:nvSpPr>
        <dsp:cNvPr id="0" name=""/>
        <dsp:cNvSpPr/>
      </dsp:nvSpPr>
      <dsp:spPr>
        <a:xfrm>
          <a:off x="236560" y="1388095"/>
          <a:ext cx="4035761" cy="160599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dk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To organize special structures in scientific and academic institutions that will control researchers’ publication activity in order to detect possible plagiarism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4958" y="1466493"/>
        <a:ext cx="3878965" cy="1449195"/>
      </dsp:txXfrm>
    </dsp:sp>
    <dsp:sp modelId="{92E675CC-9830-42B4-9EAC-83F1C2889B86}">
      <dsp:nvSpPr>
        <dsp:cNvPr id="0" name=""/>
        <dsp:cNvSpPr/>
      </dsp:nvSpPr>
      <dsp:spPr>
        <a:xfrm>
          <a:off x="2472758" y="933139"/>
          <a:ext cx="4650326" cy="4650326"/>
        </a:xfrm>
        <a:custGeom>
          <a:avLst/>
          <a:gdLst/>
          <a:ahLst/>
          <a:cxnLst/>
          <a:rect l="0" t="0" r="0" b="0"/>
          <a:pathLst>
            <a:path>
              <a:moveTo>
                <a:pt x="967288" y="437688"/>
              </a:moveTo>
              <a:arcTo wR="2325163" hR="2325163" stAng="14056094" swAng="130040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3706525-D2BE-43F2-BF35-4999B054B5A5}" type="datetimeFigureOut">
              <a:rPr lang="el-GR"/>
              <a:pPr/>
              <a:t>2/12/2019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5273926-9C4A-41FD-AE34-1B4E7D2441B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232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481E3C7-C56E-4835-A68E-04C9110E4BE1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A651D06F-B0D1-41C7-9321-DF6E69192D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409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1D06F-B0D1-41C7-9321-DF6E69192D4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1D06F-B0D1-41C7-9321-DF6E69192D4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1D06F-B0D1-41C7-9321-DF6E69192D4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13E383-1DDC-44E3-B8F0-6526D6B353CF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53F5E-EA81-4A5F-B11A-C9BD386B732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C2F901-7401-4D57-B963-B097CC3008E4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D0204-3EF1-4FAE-B444-735432A96D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A76A8-FBD6-437C-A9AC-88E3CB40AF47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F998E-BE5F-418E-98DC-96259BB0B8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77EB40-1581-4B6C-9171-FF72799A4C03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A2D5D-E8BB-439B-90B9-0563B4316E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6 w 2706"/>
              <a:gd name="T1" fmla="*/ 0 h 640"/>
              <a:gd name="T2" fmla="*/ 2147483646 w 2706"/>
              <a:gd name="T3" fmla="*/ 0 h 640"/>
              <a:gd name="T4" fmla="*/ 2147483646 w 2706"/>
              <a:gd name="T5" fmla="*/ 2147483646 h 640"/>
              <a:gd name="T6" fmla="*/ 2147483646 w 2706"/>
              <a:gd name="T7" fmla="*/ 2147483646 h 640"/>
              <a:gd name="T8" fmla="*/ 2147483646 w 2706"/>
              <a:gd name="T9" fmla="*/ 2147483646 h 640"/>
              <a:gd name="T10" fmla="*/ 2147483646 w 2706"/>
              <a:gd name="T11" fmla="*/ 2147483646 h 640"/>
              <a:gd name="T12" fmla="*/ 2147483646 w 2706"/>
              <a:gd name="T13" fmla="*/ 2147483646 h 640"/>
              <a:gd name="T14" fmla="*/ 2147483646 w 2706"/>
              <a:gd name="T15" fmla="*/ 2147483646 h 640"/>
              <a:gd name="T16" fmla="*/ 2147483646 w 2706"/>
              <a:gd name="T17" fmla="*/ 2147483646 h 640"/>
              <a:gd name="T18" fmla="*/ 2147483646 w 2706"/>
              <a:gd name="T19" fmla="*/ 2147483646 h 640"/>
              <a:gd name="T20" fmla="*/ 2147483646 w 2706"/>
              <a:gd name="T21" fmla="*/ 2147483646 h 640"/>
              <a:gd name="T22" fmla="*/ 2147483646 w 2706"/>
              <a:gd name="T23" fmla="*/ 2147483646 h 640"/>
              <a:gd name="T24" fmla="*/ 2147483646 w 2706"/>
              <a:gd name="T25" fmla="*/ 2147483646 h 640"/>
              <a:gd name="T26" fmla="*/ 2147483646 w 2706"/>
              <a:gd name="T27" fmla="*/ 2147483646 h 640"/>
              <a:gd name="T28" fmla="*/ 2147483646 w 2706"/>
              <a:gd name="T29" fmla="*/ 2147483646 h 640"/>
              <a:gd name="T30" fmla="*/ 2147483646 w 2706"/>
              <a:gd name="T31" fmla="*/ 2147483646 h 640"/>
              <a:gd name="T32" fmla="*/ 2147483646 w 2706"/>
              <a:gd name="T33" fmla="*/ 2147483646 h 640"/>
              <a:gd name="T34" fmla="*/ 2147483646 w 2706"/>
              <a:gd name="T35" fmla="*/ 2147483646 h 640"/>
              <a:gd name="T36" fmla="*/ 0 w 2706"/>
              <a:gd name="T37" fmla="*/ 2147483646 h 640"/>
              <a:gd name="T38" fmla="*/ 0 w 2706"/>
              <a:gd name="T39" fmla="*/ 2147483646 h 640"/>
              <a:gd name="T40" fmla="*/ 2147483646 w 2706"/>
              <a:gd name="T41" fmla="*/ 2147483646 h 640"/>
              <a:gd name="T42" fmla="*/ 2147483646 w 2706"/>
              <a:gd name="T43" fmla="*/ 2147483646 h 640"/>
              <a:gd name="T44" fmla="*/ 2147483646 w 2706"/>
              <a:gd name="T45" fmla="*/ 2147483646 h 640"/>
              <a:gd name="T46" fmla="*/ 2147483646 w 2706"/>
              <a:gd name="T47" fmla="*/ 2147483646 h 640"/>
              <a:gd name="T48" fmla="*/ 2147483646 w 2706"/>
              <a:gd name="T49" fmla="*/ 2147483646 h 640"/>
              <a:gd name="T50" fmla="*/ 2147483646 w 2706"/>
              <a:gd name="T51" fmla="*/ 2147483646 h 640"/>
              <a:gd name="T52" fmla="*/ 2147483646 w 2706"/>
              <a:gd name="T53" fmla="*/ 2147483646 h 640"/>
              <a:gd name="T54" fmla="*/ 2147483646 w 2706"/>
              <a:gd name="T55" fmla="*/ 2147483646 h 640"/>
              <a:gd name="T56" fmla="*/ 2147483646 w 2706"/>
              <a:gd name="T57" fmla="*/ 2147483646 h 640"/>
              <a:gd name="T58" fmla="*/ 2147483646 w 2706"/>
              <a:gd name="T59" fmla="*/ 2147483646 h 640"/>
              <a:gd name="T60" fmla="*/ 2147483646 w 2706"/>
              <a:gd name="T61" fmla="*/ 2147483646 h 640"/>
              <a:gd name="T62" fmla="*/ 2147483646 w 2706"/>
              <a:gd name="T63" fmla="*/ 2147483646 h 640"/>
              <a:gd name="T64" fmla="*/ 2147483646 w 2706"/>
              <a:gd name="T65" fmla="*/ 2147483646 h 640"/>
              <a:gd name="T66" fmla="*/ 2147483646 w 2706"/>
              <a:gd name="T67" fmla="*/ 2147483646 h 640"/>
              <a:gd name="T68" fmla="*/ 2147483646 w 2706"/>
              <a:gd name="T69" fmla="*/ 2147483646 h 640"/>
              <a:gd name="T70" fmla="*/ 2147483646 w 2706"/>
              <a:gd name="T71" fmla="*/ 2147483646 h 640"/>
              <a:gd name="T72" fmla="*/ 2147483646 w 2706"/>
              <a:gd name="T73" fmla="*/ 2147483646 h 640"/>
              <a:gd name="T74" fmla="*/ 2147483646 w 2706"/>
              <a:gd name="T75" fmla="*/ 2147483646 h 640"/>
              <a:gd name="T76" fmla="*/ 2147483646 w 2706"/>
              <a:gd name="T77" fmla="*/ 2147483646 h 640"/>
              <a:gd name="T78" fmla="*/ 2147483646 w 2706"/>
              <a:gd name="T79" fmla="*/ 2147483646 h 640"/>
              <a:gd name="T80" fmla="*/ 2147483646 w 2706"/>
              <a:gd name="T81" fmla="*/ 2147483646 h 640"/>
              <a:gd name="T82" fmla="*/ 2147483646 w 2706"/>
              <a:gd name="T83" fmla="*/ 2147483646 h 640"/>
              <a:gd name="T84" fmla="*/ 2147483646 w 2706"/>
              <a:gd name="T85" fmla="*/ 2147483646 h 640"/>
              <a:gd name="T86" fmla="*/ 2147483646 w 2706"/>
              <a:gd name="T87" fmla="*/ 2147483646 h 640"/>
              <a:gd name="T88" fmla="*/ 2147483646 w 2706"/>
              <a:gd name="T89" fmla="*/ 2147483646 h 640"/>
              <a:gd name="T90" fmla="*/ 2147483646 w 2706"/>
              <a:gd name="T91" fmla="*/ 2147483646 h 640"/>
              <a:gd name="T92" fmla="*/ 2147483646 w 2706"/>
              <a:gd name="T93" fmla="*/ 2147483646 h 640"/>
              <a:gd name="T94" fmla="*/ 2147483646 w 2706"/>
              <a:gd name="T95" fmla="*/ 2147483646 h 640"/>
              <a:gd name="T96" fmla="*/ 2147483646 w 2706"/>
              <a:gd name="T97" fmla="*/ 2147483646 h 640"/>
              <a:gd name="T98" fmla="*/ 2147483646 w 2706"/>
              <a:gd name="T99" fmla="*/ 2147483646 h 640"/>
              <a:gd name="T100" fmla="*/ 2147483646 w 2706"/>
              <a:gd name="T101" fmla="*/ 2147483646 h 640"/>
              <a:gd name="T102" fmla="*/ 2147483646 w 2706"/>
              <a:gd name="T103" fmla="*/ 2147483646 h 640"/>
              <a:gd name="T104" fmla="*/ 2147483646 w 2706"/>
              <a:gd name="T105" fmla="*/ 2147483646 h 640"/>
              <a:gd name="T106" fmla="*/ 2147483646 w 2706"/>
              <a:gd name="T107" fmla="*/ 0 h 640"/>
              <a:gd name="T108" fmla="*/ 2147483646 w 2706"/>
              <a:gd name="T109" fmla="*/ 0 h 640"/>
              <a:gd name="T110" fmla="*/ 2147483646 w 2706"/>
              <a:gd name="T111" fmla="*/ 0 h 640"/>
              <a:gd name="T112" fmla="*/ 2147483646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6 w 5216"/>
              <a:gd name="T1" fmla="*/ 2147483646 h 762"/>
              <a:gd name="T2" fmla="*/ 2147483646 w 5216"/>
              <a:gd name="T3" fmla="*/ 2147483646 h 762"/>
              <a:gd name="T4" fmla="*/ 2147483646 w 5216"/>
              <a:gd name="T5" fmla="*/ 2147483646 h 762"/>
              <a:gd name="T6" fmla="*/ 2147483646 w 5216"/>
              <a:gd name="T7" fmla="*/ 2147483646 h 762"/>
              <a:gd name="T8" fmla="*/ 2147483646 w 5216"/>
              <a:gd name="T9" fmla="*/ 2147483646 h 762"/>
              <a:gd name="T10" fmla="*/ 2147483646 w 5216"/>
              <a:gd name="T11" fmla="*/ 2147483646 h 762"/>
              <a:gd name="T12" fmla="*/ 2147483646 w 5216"/>
              <a:gd name="T13" fmla="*/ 2147483646 h 762"/>
              <a:gd name="T14" fmla="*/ 2147483646 w 5216"/>
              <a:gd name="T15" fmla="*/ 2147483646 h 762"/>
              <a:gd name="T16" fmla="*/ 2147483646 w 5216"/>
              <a:gd name="T17" fmla="*/ 2147483646 h 762"/>
              <a:gd name="T18" fmla="*/ 2147483646 w 5216"/>
              <a:gd name="T19" fmla="*/ 2147483646 h 762"/>
              <a:gd name="T20" fmla="*/ 2147483646 w 5216"/>
              <a:gd name="T21" fmla="*/ 2147483646 h 762"/>
              <a:gd name="T22" fmla="*/ 2147483646 w 5216"/>
              <a:gd name="T23" fmla="*/ 2147483646 h 762"/>
              <a:gd name="T24" fmla="*/ 2147483646 w 5216"/>
              <a:gd name="T25" fmla="*/ 2147483646 h 762"/>
              <a:gd name="T26" fmla="*/ 2147483646 w 5216"/>
              <a:gd name="T27" fmla="*/ 0 h 762"/>
              <a:gd name="T28" fmla="*/ 2147483646 w 5216"/>
              <a:gd name="T29" fmla="*/ 2147483646 h 762"/>
              <a:gd name="T30" fmla="*/ 2147483646 w 5216"/>
              <a:gd name="T31" fmla="*/ 2147483646 h 762"/>
              <a:gd name="T32" fmla="*/ 0 w 5216"/>
              <a:gd name="T33" fmla="*/ 2147483646 h 762"/>
              <a:gd name="T34" fmla="*/ 2147483646 w 5216"/>
              <a:gd name="T35" fmla="*/ 2147483646 h 762"/>
              <a:gd name="T36" fmla="*/ 2147483646 w 5216"/>
              <a:gd name="T37" fmla="*/ 2147483646 h 762"/>
              <a:gd name="T38" fmla="*/ 2147483646 w 5216"/>
              <a:gd name="T39" fmla="*/ 2147483646 h 762"/>
              <a:gd name="T40" fmla="*/ 2147483646 w 5216"/>
              <a:gd name="T41" fmla="*/ 2147483646 h 762"/>
              <a:gd name="T42" fmla="*/ 2147483646 w 5216"/>
              <a:gd name="T43" fmla="*/ 2147483646 h 762"/>
              <a:gd name="T44" fmla="*/ 2147483646 w 5216"/>
              <a:gd name="T45" fmla="*/ 2147483646 h 762"/>
              <a:gd name="T46" fmla="*/ 2147483646 w 5216"/>
              <a:gd name="T47" fmla="*/ 2147483646 h 762"/>
              <a:gd name="T48" fmla="*/ 2147483646 w 5216"/>
              <a:gd name="T49" fmla="*/ 2147483646 h 762"/>
              <a:gd name="T50" fmla="*/ 2147483646 w 5216"/>
              <a:gd name="T51" fmla="*/ 2147483646 h 762"/>
              <a:gd name="T52" fmla="*/ 2147483646 w 5216"/>
              <a:gd name="T53" fmla="*/ 2147483646 h 762"/>
              <a:gd name="T54" fmla="*/ 2147483646 w 5216"/>
              <a:gd name="T55" fmla="*/ 2147483646 h 762"/>
              <a:gd name="T56" fmla="*/ 2147483646 w 5216"/>
              <a:gd name="T57" fmla="*/ 2147483646 h 762"/>
              <a:gd name="T58" fmla="*/ 2147483646 w 5216"/>
              <a:gd name="T59" fmla="*/ 2147483646 h 762"/>
              <a:gd name="T60" fmla="*/ 2147483646 w 5216"/>
              <a:gd name="T61" fmla="*/ 2147483646 h 762"/>
              <a:gd name="T62" fmla="*/ 2147483646 w 5216"/>
              <a:gd name="T63" fmla="*/ 2147483646 h 762"/>
              <a:gd name="T64" fmla="*/ 2147483646 w 5216"/>
              <a:gd name="T65" fmla="*/ 2147483646 h 762"/>
              <a:gd name="T66" fmla="*/ 2147483646 w 5216"/>
              <a:gd name="T67" fmla="*/ 2147483646 h 762"/>
              <a:gd name="T68" fmla="*/ 2147483646 w 5216"/>
              <a:gd name="T69" fmla="*/ 2147483646 h 762"/>
              <a:gd name="T70" fmla="*/ 2147483646 w 5216"/>
              <a:gd name="T71" fmla="*/ 2147483646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6 h 694"/>
              <a:gd name="T2" fmla="*/ 0 w 5144"/>
              <a:gd name="T3" fmla="*/ 2147483646 h 694"/>
              <a:gd name="T4" fmla="*/ 2147483646 w 5144"/>
              <a:gd name="T5" fmla="*/ 2147483646 h 694"/>
              <a:gd name="T6" fmla="*/ 2147483646 w 5144"/>
              <a:gd name="T7" fmla="*/ 2147483646 h 694"/>
              <a:gd name="T8" fmla="*/ 2147483646 w 5144"/>
              <a:gd name="T9" fmla="*/ 2147483646 h 694"/>
              <a:gd name="T10" fmla="*/ 2147483646 w 5144"/>
              <a:gd name="T11" fmla="*/ 2147483646 h 694"/>
              <a:gd name="T12" fmla="*/ 2147483646 w 5144"/>
              <a:gd name="T13" fmla="*/ 2147483646 h 694"/>
              <a:gd name="T14" fmla="*/ 2147483646 w 5144"/>
              <a:gd name="T15" fmla="*/ 2147483646 h 694"/>
              <a:gd name="T16" fmla="*/ 2147483646 w 5144"/>
              <a:gd name="T17" fmla="*/ 2147483646 h 694"/>
              <a:gd name="T18" fmla="*/ 2147483646 w 5144"/>
              <a:gd name="T19" fmla="*/ 2147483646 h 694"/>
              <a:gd name="T20" fmla="*/ 2147483646 w 5144"/>
              <a:gd name="T21" fmla="*/ 2147483646 h 694"/>
              <a:gd name="T22" fmla="*/ 2147483646 w 5144"/>
              <a:gd name="T23" fmla="*/ 2147483646 h 694"/>
              <a:gd name="T24" fmla="*/ 2147483646 w 5144"/>
              <a:gd name="T25" fmla="*/ 0 h 694"/>
              <a:gd name="T26" fmla="*/ 2147483646 w 5144"/>
              <a:gd name="T27" fmla="*/ 2147483646 h 694"/>
              <a:gd name="T28" fmla="*/ 2147483646 w 5144"/>
              <a:gd name="T29" fmla="*/ 2147483646 h 694"/>
              <a:gd name="T30" fmla="*/ 2147483646 w 5144"/>
              <a:gd name="T31" fmla="*/ 2147483646 h 694"/>
              <a:gd name="T32" fmla="*/ 2147483646 w 5144"/>
              <a:gd name="T33" fmla="*/ 2147483646 h 694"/>
              <a:gd name="T34" fmla="*/ 2147483646 w 5144"/>
              <a:gd name="T35" fmla="*/ 2147483646 h 694"/>
              <a:gd name="T36" fmla="*/ 2147483646 w 5144"/>
              <a:gd name="T37" fmla="*/ 2147483646 h 694"/>
              <a:gd name="T38" fmla="*/ 2147483646 w 5144"/>
              <a:gd name="T39" fmla="*/ 2147483646 h 694"/>
              <a:gd name="T40" fmla="*/ 2147483646 w 5144"/>
              <a:gd name="T41" fmla="*/ 2147483646 h 694"/>
              <a:gd name="T42" fmla="*/ 2147483646 w 5144"/>
              <a:gd name="T43" fmla="*/ 2147483646 h 694"/>
              <a:gd name="T44" fmla="*/ 2147483646 w 5144"/>
              <a:gd name="T45" fmla="*/ 2147483646 h 694"/>
              <a:gd name="T46" fmla="*/ 2147483646 w 5144"/>
              <a:gd name="T47" fmla="*/ 2147483646 h 694"/>
              <a:gd name="T48" fmla="*/ 2147483646 w 5144"/>
              <a:gd name="T49" fmla="*/ 2147483646 h 694"/>
              <a:gd name="T50" fmla="*/ 2147483646 w 5144"/>
              <a:gd name="T51" fmla="*/ 2147483646 h 694"/>
              <a:gd name="T52" fmla="*/ 2147483646 w 5144"/>
              <a:gd name="T53" fmla="*/ 2147483646 h 694"/>
              <a:gd name="T54" fmla="*/ 2147483646 w 5144"/>
              <a:gd name="T55" fmla="*/ 2147483646 h 694"/>
              <a:gd name="T56" fmla="*/ 2147483646 w 5144"/>
              <a:gd name="T57" fmla="*/ 2147483646 h 694"/>
              <a:gd name="T58" fmla="*/ 2147483646 w 5144"/>
              <a:gd name="T59" fmla="*/ 2147483646 h 694"/>
              <a:gd name="T60" fmla="*/ 2147483646 w 5144"/>
              <a:gd name="T61" fmla="*/ 2147483646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6 h 584"/>
              <a:gd name="T2" fmla="*/ 0 w 3112"/>
              <a:gd name="T3" fmla="*/ 2147483646 h 584"/>
              <a:gd name="T4" fmla="*/ 2147483646 w 3112"/>
              <a:gd name="T5" fmla="*/ 2147483646 h 584"/>
              <a:gd name="T6" fmla="*/ 2147483646 w 3112"/>
              <a:gd name="T7" fmla="*/ 2147483646 h 584"/>
              <a:gd name="T8" fmla="*/ 2147483646 w 3112"/>
              <a:gd name="T9" fmla="*/ 2147483646 h 584"/>
              <a:gd name="T10" fmla="*/ 2147483646 w 3112"/>
              <a:gd name="T11" fmla="*/ 2147483646 h 584"/>
              <a:gd name="T12" fmla="*/ 2147483646 w 3112"/>
              <a:gd name="T13" fmla="*/ 2147483646 h 584"/>
              <a:gd name="T14" fmla="*/ 2147483646 w 3112"/>
              <a:gd name="T15" fmla="*/ 2147483646 h 584"/>
              <a:gd name="T16" fmla="*/ 2147483646 w 3112"/>
              <a:gd name="T17" fmla="*/ 2147483646 h 584"/>
              <a:gd name="T18" fmla="*/ 2147483646 w 3112"/>
              <a:gd name="T19" fmla="*/ 2147483646 h 584"/>
              <a:gd name="T20" fmla="*/ 2147483646 w 3112"/>
              <a:gd name="T21" fmla="*/ 2147483646 h 584"/>
              <a:gd name="T22" fmla="*/ 2147483646 w 3112"/>
              <a:gd name="T23" fmla="*/ 2147483646 h 584"/>
              <a:gd name="T24" fmla="*/ 2147483646 w 3112"/>
              <a:gd name="T25" fmla="*/ 2147483646 h 584"/>
              <a:gd name="T26" fmla="*/ 2147483646 w 3112"/>
              <a:gd name="T27" fmla="*/ 2147483646 h 584"/>
              <a:gd name="T28" fmla="*/ 2147483646 w 3112"/>
              <a:gd name="T29" fmla="*/ 2147483646 h 584"/>
              <a:gd name="T30" fmla="*/ 2147483646 w 3112"/>
              <a:gd name="T31" fmla="*/ 2147483646 h 584"/>
              <a:gd name="T32" fmla="*/ 2147483646 w 3112"/>
              <a:gd name="T33" fmla="*/ 2147483646 h 584"/>
              <a:gd name="T34" fmla="*/ 2147483646 w 3112"/>
              <a:gd name="T35" fmla="*/ 2147483646 h 584"/>
              <a:gd name="T36" fmla="*/ 2147483646 w 3112"/>
              <a:gd name="T37" fmla="*/ 2147483646 h 584"/>
              <a:gd name="T38" fmla="*/ 2147483646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6 w 8196"/>
              <a:gd name="T1" fmla="*/ 2147483646 h 1192"/>
              <a:gd name="T2" fmla="*/ 2147483646 w 8196"/>
              <a:gd name="T3" fmla="*/ 2147483646 h 1192"/>
              <a:gd name="T4" fmla="*/ 2147483646 w 8196"/>
              <a:gd name="T5" fmla="*/ 2147483646 h 1192"/>
              <a:gd name="T6" fmla="*/ 2147483646 w 8196"/>
              <a:gd name="T7" fmla="*/ 2147483646 h 1192"/>
              <a:gd name="T8" fmla="*/ 2147483646 w 8196"/>
              <a:gd name="T9" fmla="*/ 2147483646 h 1192"/>
              <a:gd name="T10" fmla="*/ 2147483646 w 8196"/>
              <a:gd name="T11" fmla="*/ 2147483646 h 1192"/>
              <a:gd name="T12" fmla="*/ 2147483646 w 8196"/>
              <a:gd name="T13" fmla="*/ 2147483646 h 1192"/>
              <a:gd name="T14" fmla="*/ 2147483646 w 8196"/>
              <a:gd name="T15" fmla="*/ 2147483646 h 1192"/>
              <a:gd name="T16" fmla="*/ 2147483646 w 8196"/>
              <a:gd name="T17" fmla="*/ 2147483646 h 1192"/>
              <a:gd name="T18" fmla="*/ 2147483646 w 8196"/>
              <a:gd name="T19" fmla="*/ 2147483646 h 1192"/>
              <a:gd name="T20" fmla="*/ 2147483646 w 8196"/>
              <a:gd name="T21" fmla="*/ 2147483646 h 1192"/>
              <a:gd name="T22" fmla="*/ 2147483646 w 8196"/>
              <a:gd name="T23" fmla="*/ 2147483646 h 1192"/>
              <a:gd name="T24" fmla="*/ 2147483646 w 8196"/>
              <a:gd name="T25" fmla="*/ 2147483646 h 1192"/>
              <a:gd name="T26" fmla="*/ 2147483646 w 8196"/>
              <a:gd name="T27" fmla="*/ 2147483646 h 1192"/>
              <a:gd name="T28" fmla="*/ 2147483646 w 8196"/>
              <a:gd name="T29" fmla="*/ 2147483646 h 1192"/>
              <a:gd name="T30" fmla="*/ 2147483646 w 8196"/>
              <a:gd name="T31" fmla="*/ 2147483646 h 1192"/>
              <a:gd name="T32" fmla="*/ 2147483646 w 8196"/>
              <a:gd name="T33" fmla="*/ 2147483646 h 1192"/>
              <a:gd name="T34" fmla="*/ 2147483646 w 8196"/>
              <a:gd name="T35" fmla="*/ 2147483646 h 1192"/>
              <a:gd name="T36" fmla="*/ 2147483646 w 8196"/>
              <a:gd name="T37" fmla="*/ 2147483646 h 1192"/>
              <a:gd name="T38" fmla="*/ 2147483646 w 8196"/>
              <a:gd name="T39" fmla="*/ 2147483646 h 1192"/>
              <a:gd name="T40" fmla="*/ 2147483646 w 8196"/>
              <a:gd name="T41" fmla="*/ 2147483646 h 1192"/>
              <a:gd name="T42" fmla="*/ 2147483646 w 8196"/>
              <a:gd name="T43" fmla="*/ 2147483646 h 1192"/>
              <a:gd name="T44" fmla="*/ 2147483646 w 8196"/>
              <a:gd name="T45" fmla="*/ 0 h 1192"/>
              <a:gd name="T46" fmla="*/ 2147483646 w 8196"/>
              <a:gd name="T47" fmla="*/ 2147483646 h 1192"/>
              <a:gd name="T48" fmla="*/ 2147483646 w 8196"/>
              <a:gd name="T49" fmla="*/ 2147483646 h 1192"/>
              <a:gd name="T50" fmla="*/ 2147483646 w 8196"/>
              <a:gd name="T51" fmla="*/ 2147483646 h 1192"/>
              <a:gd name="T52" fmla="*/ 2147483646 w 8196"/>
              <a:gd name="T53" fmla="*/ 2147483646 h 1192"/>
              <a:gd name="T54" fmla="*/ 2147483646 w 8196"/>
              <a:gd name="T55" fmla="*/ 2147483646 h 1192"/>
              <a:gd name="T56" fmla="*/ 2147483646 w 8196"/>
              <a:gd name="T57" fmla="*/ 2147483646 h 1192"/>
              <a:gd name="T58" fmla="*/ 2147483646 w 8196"/>
              <a:gd name="T59" fmla="*/ 2147483646 h 1192"/>
              <a:gd name="T60" fmla="*/ 2147483646 w 8196"/>
              <a:gd name="T61" fmla="*/ 2147483646 h 1192"/>
              <a:gd name="T62" fmla="*/ 0 w 8196"/>
              <a:gd name="T63" fmla="*/ 2147483646 h 1192"/>
              <a:gd name="T64" fmla="*/ 2147483646 w 8196"/>
              <a:gd name="T65" fmla="*/ 2147483646 h 1192"/>
              <a:gd name="T66" fmla="*/ 2147483646 w 8196"/>
              <a:gd name="T67" fmla="*/ 2147483646 h 1192"/>
              <a:gd name="T68" fmla="*/ 2147483646 w 8196"/>
              <a:gd name="T69" fmla="*/ 2147483646 h 1192"/>
              <a:gd name="T70" fmla="*/ 2147483646 w 8196"/>
              <a:gd name="T71" fmla="*/ 2147483646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3863B5-79B2-4DB5-B0DC-1DFCB371649B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D0B20-01FA-44AD-9F38-6A38F46962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EBD5874D-BCB5-4E95-BFBD-85C0320826EE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5C733AC-465E-41CA-A56D-93CD1F12E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1085C4-6F5E-4298-9D9B-816C850D6A05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60D24-8ACB-4507-9529-FDBEAA5D58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681470-CECF-4592-8DBF-6B8EB62EB766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B6E27-53B9-4D48-96D4-9F83A769B0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DE3623-DCE3-41A3-BD4D-F68412C24401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79F16-B985-4ACD-96D6-128B59181C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570755-5E9F-48D7-9D62-EF6097F90024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BD729-A524-4F6B-B9BD-1CF3A6B78E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1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31B237-D435-41C4-B308-904B87945C7B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E5959-C1F4-4A5E-A2EA-571D6C8154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fld id="{BDC1224A-C8DF-47C7-B651-C03F6F53FCBE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fld id="{26856823-53EC-4FA7-94FF-154A4618635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75" r:id="rId1"/>
    <p:sldLayoutId id="2147484970" r:id="rId2"/>
    <p:sldLayoutId id="2147484976" r:id="rId3"/>
    <p:sldLayoutId id="2147484971" r:id="rId4"/>
    <p:sldLayoutId id="2147484972" r:id="rId5"/>
    <p:sldLayoutId id="2147484973" r:id="rId6"/>
    <p:sldLayoutId id="2147484977" r:id="rId7"/>
    <p:sldLayoutId id="2147484978" r:id="rId8"/>
    <p:sldLayoutId id="2147484979" r:id="rId9"/>
    <p:sldLayoutId id="2147484974" r:id="rId10"/>
    <p:sldLayoutId id="2147484980" r:id="rId11"/>
  </p:sldLayoutIdLst>
  <p:transition spd="med">
    <p:plu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ＭＳ Ｐゴシック" charset="0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charset="0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charset="0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charset="0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charset="0"/>
          <a:cs typeface="ＭＳ Ｐゴシック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ＭＳ Ｐゴシック" charset="0"/>
          <a:cs typeface="ＭＳ Ｐゴシック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ＭＳ Ｐゴシック" charset="0"/>
          <a:cs typeface="ＭＳ Ｐゴシック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ＭＳ Ｐゴシック" charset="0"/>
          <a:cs typeface="ＭＳ Ｐゴシック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ＭＳ Ｐゴシック" charset="0"/>
          <a:cs typeface="ＭＳ Ｐゴシック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ＭＳ Ｐゴシック" charset="0"/>
          <a:cs typeface="ＭＳ Ｐゴシック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cc.gov.md/" TargetMode="External"/><Relationship Id="rId2" Type="http://schemas.openxmlformats.org/officeDocument/2006/relationships/hyperlink" Target="mailto:inv.superior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4287" y="2337758"/>
            <a:ext cx="8729932" cy="4011284"/>
          </a:xfrm>
        </p:spPr>
        <p:txBody>
          <a:bodyPr anchor="t"/>
          <a:lstStyle/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GB" b="1" i="1" dirty="0">
              <a:solidFill>
                <a:srgbClr val="C00000"/>
              </a:solidFill>
              <a:latin typeface="Arial Black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GB" sz="3000" b="1" i="1" dirty="0">
                <a:solidFill>
                  <a:srgbClr val="760000"/>
                </a:solidFill>
                <a:latin typeface="Arial Black" pitchFamily="34" charset="0"/>
              </a:rPr>
              <a:t>Anti - corruption Action Plan of the Republic of Moldova in the field of education, 2018-2020:</a:t>
            </a: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GB" sz="3000" b="1" i="1" dirty="0">
                <a:solidFill>
                  <a:srgbClr val="760000"/>
                </a:solidFill>
                <a:latin typeface="Arial Black" pitchFamily="34" charset="0"/>
              </a:rPr>
              <a:t>policy and practices</a:t>
            </a:r>
            <a:endParaRPr lang="fr-FR" sz="3000" b="1" dirty="0">
              <a:solidFill>
                <a:srgbClr val="760000"/>
              </a:solidFill>
              <a:latin typeface="Arial Black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fr-FR" b="1" dirty="0">
              <a:solidFill>
                <a:schemeClr val="tx2">
                  <a:lumMod val="75000"/>
                </a:schemeClr>
              </a:solidFill>
              <a:latin typeface="Agency FB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fr-FR" b="1" dirty="0">
              <a:solidFill>
                <a:schemeClr val="tx2">
                  <a:lumMod val="75000"/>
                </a:schemeClr>
              </a:solidFill>
              <a:latin typeface="Agency FB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Agency FB" pitchFamily="34" charset="0"/>
              </a:rPr>
              <a:t>Prague</a:t>
            </a:r>
            <a:endParaRPr lang="en-US" altLang="it-IT" sz="2000" b="1" dirty="0">
              <a:solidFill>
                <a:schemeClr val="tx2">
                  <a:lumMod val="75000"/>
                </a:schemeClr>
              </a:solidFill>
              <a:latin typeface="Agency FB" pitchFamily="34" charset="0"/>
              <a:ea typeface="ＭＳ Ｐゴシック" panose="020B0600070205080204" pitchFamily="34" charset="-128"/>
              <a:cs typeface="Arial"/>
              <a:sym typeface="Titillium Regular" pitchFamily="-84" charset="0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altLang="it-IT" sz="2000" b="1" dirty="0">
                <a:solidFill>
                  <a:schemeClr val="tx2">
                    <a:lumMod val="75000"/>
                  </a:schemeClr>
                </a:solidFill>
                <a:latin typeface="Agency FB" pitchFamily="34" charset="0"/>
                <a:ea typeface="ＭＳ Ｐゴシック" panose="020B0600070205080204" pitchFamily="34" charset="-128"/>
                <a:cs typeface="Arial"/>
                <a:sym typeface="Titillium Regular" pitchFamily="-84" charset="0"/>
              </a:rPr>
              <a:t>28-29 November 2019</a:t>
            </a:r>
            <a:endParaRPr lang="en-US" sz="2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  <a:ea typeface="ＭＳ Ｐゴシック" pitchFamily="-84" charset="-128"/>
            </a:endParaRPr>
          </a:p>
          <a:p>
            <a:pPr algn="ctr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4287" y="224288"/>
            <a:ext cx="8729932" cy="1940942"/>
          </a:xfrm>
        </p:spPr>
        <p:txBody>
          <a:bodyPr anchor="t"/>
          <a:lstStyle/>
          <a:p>
            <a:pPr algn="l"/>
            <a:r>
              <a:rPr lang="en-US" altLang="it-IT" sz="2800" b="1" dirty="0">
                <a:solidFill>
                  <a:schemeClr val="bg1"/>
                </a:solidFill>
                <a:latin typeface="Arial"/>
                <a:ea typeface="ＭＳ Ｐゴシック" panose="020B0600070205080204" pitchFamily="34" charset="-128"/>
                <a:cs typeface="Arial"/>
                <a:sym typeface="Titillium Regular" pitchFamily="-84" charset="0"/>
              </a:rPr>
              <a:t>     Council of Europe Platform</a:t>
            </a:r>
            <a:br>
              <a:rPr lang="en-US" altLang="it-IT" sz="2800" b="1" dirty="0">
                <a:solidFill>
                  <a:srgbClr val="89312F"/>
                </a:solidFill>
                <a:latin typeface="Arial"/>
                <a:ea typeface="ＭＳ Ｐゴシック" panose="020B0600070205080204" pitchFamily="34" charset="-128"/>
                <a:cs typeface="Arial"/>
                <a:sym typeface="Titillium Regular" pitchFamily="-84" charset="0"/>
              </a:rPr>
            </a:br>
            <a:r>
              <a:rPr lang="en-US" altLang="it-IT" sz="2800" b="1" dirty="0">
                <a:solidFill>
                  <a:srgbClr val="89312F"/>
                </a:solidFill>
                <a:latin typeface="Arial"/>
                <a:ea typeface="ＭＳ Ｐゴシック" panose="020B0600070205080204" pitchFamily="34" charset="-128"/>
                <a:cs typeface="Arial"/>
                <a:sym typeface="Titillium Regular" pitchFamily="-84" charset="0"/>
              </a:rPr>
              <a:t>     </a:t>
            </a:r>
            <a:r>
              <a:rPr lang="en-US" altLang="it-IT" sz="2800" b="1" dirty="0">
                <a:latin typeface="Arial"/>
                <a:ea typeface="ＭＳ Ｐゴシック" panose="020B0600070205080204" pitchFamily="34" charset="-128"/>
                <a:cs typeface="Arial"/>
                <a:sym typeface="Titillium Regular" pitchFamily="-84" charset="0"/>
              </a:rPr>
              <a:t>ETINED, </a:t>
            </a:r>
            <a:r>
              <a:rPr lang="fr-FR" sz="2800" b="1" dirty="0"/>
              <a:t> 3</a:t>
            </a:r>
            <a:r>
              <a:rPr lang="fr-FR" sz="2800" b="1" baseline="30000" dirty="0"/>
              <a:t>rd</a:t>
            </a:r>
            <a:r>
              <a:rPr lang="fr-FR" sz="2800" b="1" dirty="0"/>
              <a:t> </a:t>
            </a:r>
            <a:r>
              <a:rPr lang="fr-FR" sz="2800" b="1" dirty="0" err="1"/>
              <a:t>Plenary</a:t>
            </a:r>
            <a:r>
              <a:rPr lang="fr-FR" sz="2800" b="1" dirty="0"/>
              <a:t> Session</a:t>
            </a: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	</a:t>
            </a:r>
            <a:r>
              <a:rPr lang="en-US" sz="2800" dirty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Ministry of Education, Culture and Research</a:t>
            </a:r>
            <a:br>
              <a:rPr lang="en-US" sz="2800" dirty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800" dirty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 		of the Republic of Moldova </a:t>
            </a:r>
          </a:p>
        </p:txBody>
      </p:sp>
      <p:pic>
        <p:nvPicPr>
          <p:cNvPr id="4" name="Picture 3" descr="moldova-ste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683" y="1431985"/>
            <a:ext cx="780775" cy="90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D:\Disk C\My Documents\Integrare europeana si relatii internationale\unnam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06219" y="224288"/>
            <a:ext cx="3048000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lu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189781" y="1397479"/>
            <a:ext cx="8704053" cy="4684144"/>
          </a:xfrm>
        </p:spPr>
        <p:txBody>
          <a:bodyPr/>
          <a:lstStyle/>
          <a:p>
            <a:pPr algn="just">
              <a:buNone/>
            </a:pPr>
            <a:r>
              <a:rPr lang="en-GB" altLang="en-US" sz="2800" b="1" dirty="0">
                <a:solidFill>
                  <a:srgbClr val="C00000"/>
                </a:solidFill>
                <a:ea typeface="ＭＳ Ｐゴシック" pitchFamily="34" charset="-128"/>
              </a:rPr>
              <a:t>Modernising education </a:t>
            </a:r>
            <a:r>
              <a:rPr lang="en-GB" altLang="en-US" sz="2800" b="1" dirty="0">
                <a:ea typeface="ＭＳ Ｐゴシック" pitchFamily="34" charset="-128"/>
              </a:rPr>
              <a:t>and </a:t>
            </a:r>
            <a:r>
              <a:rPr lang="en-GB" altLang="en-US" sz="2800" b="1" dirty="0">
                <a:solidFill>
                  <a:srgbClr val="C00000"/>
                </a:solidFill>
                <a:ea typeface="ＭＳ Ｐゴシック" pitchFamily="34" charset="-128"/>
              </a:rPr>
              <a:t>training systems</a:t>
            </a:r>
            <a:r>
              <a:rPr lang="en-GB" altLang="en-US" sz="2800" b="1" dirty="0">
                <a:ea typeface="ＭＳ Ｐゴシック" pitchFamily="34" charset="-128"/>
              </a:rPr>
              <a:t>, enhancing quality, relevance and access</a:t>
            </a:r>
          </a:p>
          <a:p>
            <a:pPr algn="just">
              <a:buNone/>
            </a:pPr>
            <a:r>
              <a:rPr lang="en-GB" sz="2800" b="1" dirty="0">
                <a:solidFill>
                  <a:srgbClr val="C00000"/>
                </a:solidFill>
              </a:rPr>
              <a:t>Development </a:t>
            </a:r>
            <a:r>
              <a:rPr lang="en-GB" altLang="en-US" sz="2800" b="1" dirty="0">
                <a:ea typeface="ＭＳ Ｐゴシック" pitchFamily="34" charset="-128"/>
              </a:rPr>
              <a:t>and</a:t>
            </a:r>
            <a:r>
              <a:rPr lang="en-GB" sz="2800" b="1" dirty="0">
                <a:solidFill>
                  <a:srgbClr val="C00000"/>
                </a:solidFill>
              </a:rPr>
              <a:t> modernisation</a:t>
            </a:r>
            <a:r>
              <a:rPr lang="en-GB" sz="2800" b="1" dirty="0"/>
              <a:t> of curricula, quality assurance of study programmes, promotion of </a:t>
            </a:r>
            <a:r>
              <a:rPr lang="en-GB" sz="2800" b="1" dirty="0">
                <a:solidFill>
                  <a:srgbClr val="C00000"/>
                </a:solidFill>
              </a:rPr>
              <a:t>university autonomy </a:t>
            </a:r>
            <a:r>
              <a:rPr lang="en-GB" sz="2800" b="1" dirty="0"/>
              <a:t>and </a:t>
            </a:r>
            <a:r>
              <a:rPr lang="en-GB" sz="2800" b="1" dirty="0">
                <a:solidFill>
                  <a:srgbClr val="C00000"/>
                </a:solidFill>
              </a:rPr>
              <a:t>academic integrity</a:t>
            </a:r>
            <a:r>
              <a:rPr lang="en-GB" sz="2800" b="1" dirty="0"/>
              <a:t>, fight against cheating </a:t>
            </a:r>
            <a:r>
              <a:rPr lang="en-GB" sz="2800" dirty="0"/>
              <a:t>and </a:t>
            </a:r>
            <a:r>
              <a:rPr lang="en-GB" sz="2800" b="1" dirty="0"/>
              <a:t>plagiarism in higher education. </a:t>
            </a:r>
          </a:p>
          <a:p>
            <a:pPr algn="just">
              <a:buNone/>
            </a:pPr>
            <a:r>
              <a:rPr lang="en-GB" altLang="en-US" sz="2800" b="1" dirty="0">
                <a:solidFill>
                  <a:srgbClr val="C00000"/>
                </a:solidFill>
                <a:ea typeface="ＭＳ Ｐゴシック" pitchFamily="34" charset="-128"/>
              </a:rPr>
              <a:t>Reinforcing international academic cooperation</a:t>
            </a:r>
            <a:r>
              <a:rPr lang="en-GB" altLang="en-US" sz="2800" b="1" dirty="0">
                <a:ea typeface="ＭＳ Ｐゴシック" pitchFamily="34" charset="-128"/>
              </a:rPr>
              <a:t>, participation in EU cooperation programmes, increasing student and teacher mobility</a:t>
            </a:r>
          </a:p>
          <a:p>
            <a:pPr>
              <a:buNone/>
            </a:pPr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338139"/>
            <a:ext cx="8436634" cy="900112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ea typeface="ＭＳ Ｐゴシック" pitchFamily="34" charset="-128"/>
              </a:rPr>
              <a:t>Moldova</a:t>
            </a:r>
            <a:r>
              <a:rPr lang="ja-JP" altLang="en-US" sz="3200" dirty="0">
                <a:solidFill>
                  <a:srgbClr val="1B4171"/>
                </a:solidFill>
                <a:ea typeface="ＭＳ Ｐゴシック" pitchFamily="34" charset="-128"/>
                <a:cs typeface="Times New Roman" pitchFamily="18" charset="0"/>
              </a:rPr>
              <a:t> ’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ea typeface="ＭＳ Ｐゴシック" pitchFamily="34" charset="-128"/>
              </a:rPr>
              <a:t>s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ＭＳ Ｐゴシック" pitchFamily="34" charset="-128"/>
              </a:rPr>
              <a:t>Priorities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ea typeface="ＭＳ Ｐゴシック" pitchFamily="34" charset="-128"/>
              </a:rPr>
              <a:t> for </a:t>
            </a:r>
            <a:r>
              <a:rPr lang="en-US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ea typeface="ＭＳ Ｐゴシック" pitchFamily="34" charset="-128"/>
              </a:rPr>
              <a:t>HEducation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ea typeface="ＭＳ Ｐゴシック" pitchFamily="34" charset="-128"/>
              </a:rPr>
              <a:t> </a:t>
            </a:r>
            <a:b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ea typeface="ＭＳ Ｐゴシック" pitchFamily="34" charset="-128"/>
              </a:rPr>
            </a:br>
            <a:endParaRPr lang="el-GR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pitchFamily="34" charset="-128"/>
            </a:endParaRPr>
          </a:p>
        </p:txBody>
      </p:sp>
      <p:pic>
        <p:nvPicPr>
          <p:cNvPr id="13316" name="Picture 14" descr="coa_md_big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781" y="338138"/>
            <a:ext cx="76041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74938"/>
            <a:ext cx="8229600" cy="3451225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GB" b="1" dirty="0" err="1">
                <a:latin typeface="Times New Roman" pitchFamily="18" charset="0"/>
                <a:cs typeface="Times New Roman" pitchFamily="18" charset="0"/>
                <a:hlinkClick r:id="rId2"/>
              </a:rPr>
              <a:t>i</a:t>
            </a:r>
            <a:r>
              <a:rPr lang="ro-RO" b="1" dirty="0" err="1">
                <a:latin typeface="Times New Roman" pitchFamily="18" charset="0"/>
                <a:cs typeface="Times New Roman" pitchFamily="18" charset="0"/>
                <a:hlinkClick r:id="rId2"/>
              </a:rPr>
              <a:t>nv.superior</a:t>
            </a:r>
            <a:r>
              <a:rPr lang="de-DE" b="1" dirty="0"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ro-RO" b="1" dirty="0" err="1">
                <a:latin typeface="Times New Roman" pitchFamily="18" charset="0"/>
                <a:cs typeface="Times New Roman" pitchFamily="18" charset="0"/>
                <a:hlinkClick r:id="rId2"/>
              </a:rPr>
              <a:t>gmail.com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GB" b="1" dirty="0">
                <a:latin typeface="Times New Roman" pitchFamily="18" charset="0"/>
                <a:cs typeface="Times New Roman" pitchFamily="18" charset="0"/>
                <a:hlinkClick r:id="rId3"/>
              </a:rPr>
              <a:t>www.</a:t>
            </a:r>
            <a:r>
              <a:rPr lang="ro-RO" b="1" dirty="0" err="1">
                <a:latin typeface="Times New Roman" pitchFamily="18" charset="0"/>
                <a:cs typeface="Times New Roman" pitchFamily="18" charset="0"/>
                <a:hlinkClick r:id="rId3"/>
              </a:rPr>
              <a:t>mecc.gov</a:t>
            </a:r>
            <a:r>
              <a:rPr lang="en-GB" b="1" dirty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GB" b="1" dirty="0" err="1">
                <a:latin typeface="Times New Roman" pitchFamily="18" charset="0"/>
                <a:cs typeface="Times New Roman" pitchFamily="18" charset="0"/>
                <a:hlinkClick r:id="rId3"/>
              </a:rPr>
              <a:t>md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137"/>
            <a:ext cx="8229600" cy="4958481"/>
          </a:xfrm>
        </p:spPr>
        <p:txBody>
          <a:bodyPr/>
          <a:lstStyle/>
          <a:p>
            <a:r>
              <a:rPr lang="en-GB" sz="6000" b="1" dirty="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br>
              <a:rPr lang="en-US" sz="6000" b="1" dirty="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6000" dirty="0"/>
          </a:p>
        </p:txBody>
      </p:sp>
    </p:spTree>
  </p:cSld>
  <p:clrMapOvr>
    <a:masterClrMapping/>
  </p:clrMapOvr>
  <p:transition spd="med"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/>
          <p:cNvSpPr>
            <a:spLocks noGrp="1"/>
          </p:cNvSpPr>
          <p:nvPr>
            <p:ph type="title"/>
          </p:nvPr>
        </p:nvSpPr>
        <p:spPr>
          <a:xfrm>
            <a:off x="171177" y="261257"/>
            <a:ext cx="8869306" cy="1515785"/>
          </a:xfrm>
        </p:spPr>
        <p:txBody>
          <a:bodyPr anchor="t"/>
          <a:lstStyle/>
          <a:p>
            <a:pPr algn="r"/>
            <a:r>
              <a:rPr lang="en-US" altLang="en-US" sz="3500" dirty="0">
                <a:solidFill>
                  <a:schemeClr val="bg1"/>
                </a:solidFill>
                <a:latin typeface="Arial Black" pitchFamily="34" charset="0"/>
                <a:ea typeface="ＭＳ Ｐゴシック" pitchFamily="34" charset="-128"/>
              </a:rPr>
              <a:t>The Republic of Moldova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/>
          </a:blip>
          <a:stretch>
            <a:fillRect/>
          </a:stretch>
        </p:blipFill>
        <p:spPr>
          <a:xfrm>
            <a:off x="0" y="261257"/>
            <a:ext cx="3883237" cy="2943497"/>
          </a:xfrm>
          <a:prstGeom prst="ellipse">
            <a:avLst/>
          </a:prstGeom>
          <a:effectLst>
            <a:softEdge rad="112500"/>
          </a:effectLst>
        </p:spPr>
      </p:pic>
      <p:sp>
        <p:nvSpPr>
          <p:cNvPr id="9220" name="Content Placeholder 4"/>
          <p:cNvSpPr>
            <a:spLocks noGrp="1"/>
          </p:cNvSpPr>
          <p:nvPr>
            <p:ph sz="quarter" idx="14"/>
          </p:nvPr>
        </p:nvSpPr>
        <p:spPr>
          <a:xfrm>
            <a:off x="3665538" y="1897811"/>
            <a:ext cx="5271428" cy="4228353"/>
          </a:xfrm>
        </p:spPr>
        <p:txBody>
          <a:bodyPr/>
          <a:lstStyle/>
          <a:p>
            <a:pPr algn="r">
              <a:buNone/>
            </a:pPr>
            <a:r>
              <a:rPr lang="en-US" altLang="en-US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Situated in Eastern Europe</a:t>
            </a:r>
          </a:p>
          <a:p>
            <a:pPr algn="r">
              <a:buNone/>
            </a:pPr>
            <a:r>
              <a:rPr lang="en-US" altLang="en-US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Capital city- Chisinau</a:t>
            </a:r>
          </a:p>
          <a:p>
            <a:pPr algn="r">
              <a:buNone/>
            </a:pPr>
            <a:r>
              <a:rPr lang="en-US" altLang="en-US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Total area- </a:t>
            </a:r>
            <a:r>
              <a:rPr lang="en-US" altLang="en-US" sz="3600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33,851 </a:t>
            </a:r>
            <a:r>
              <a:rPr lang="en-US" altLang="en-US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km</a:t>
            </a:r>
            <a:r>
              <a:rPr lang="en-US" altLang="en-US" baseline="30000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2</a:t>
            </a:r>
            <a:endParaRPr lang="en-US" altLang="en-US" dirty="0">
              <a:latin typeface="Aharoni" pitchFamily="2" charset="-79"/>
              <a:ea typeface="ＭＳ Ｐゴシック" pitchFamily="34" charset="-128"/>
              <a:cs typeface="Aharoni" pitchFamily="2" charset="-79"/>
            </a:endParaRPr>
          </a:p>
          <a:p>
            <a:pPr algn="r">
              <a:buNone/>
            </a:pPr>
            <a:r>
              <a:rPr lang="en-US" altLang="en-US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Population- </a:t>
            </a:r>
            <a:r>
              <a:rPr lang="en-US" altLang="en-US" sz="3200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2,913,281</a:t>
            </a:r>
            <a:r>
              <a:rPr lang="en-US" altLang="en-US" dirty="0">
                <a:latin typeface="Aharoni" pitchFamily="2" charset="-79"/>
                <a:ea typeface="ＭＳ Ｐゴシック" pitchFamily="34" charset="-128"/>
                <a:cs typeface="Aharoni" pitchFamily="2" charset="-79"/>
              </a:rPr>
              <a:t> inhabitants</a:t>
            </a:r>
          </a:p>
          <a:p>
            <a:endParaRPr lang="en-US" altLang="en-US" dirty="0">
              <a:ea typeface="ＭＳ Ｐゴシック" pitchFamily="34" charset="-128"/>
            </a:endParaRPr>
          </a:p>
        </p:txBody>
      </p:sp>
      <p:pic>
        <p:nvPicPr>
          <p:cNvPr id="9221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842871"/>
            <a:ext cx="3208338" cy="2744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24091" y="4287329"/>
            <a:ext cx="3812875" cy="230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8107" y="112143"/>
            <a:ext cx="2967843" cy="1664899"/>
          </a:xfrm>
          <a:extLst/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</a:br>
            <a:br>
              <a:rPr lang="en-US" sz="3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</a:br>
            <a:br>
              <a:rPr lang="en-US" sz="3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</a:br>
            <a:br>
              <a:rPr lang="en-US" sz="3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</a:br>
            <a:r>
              <a:rPr lang="en-US" sz="3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Overview of  Educational system </a:t>
            </a:r>
            <a:endParaRPr lang="el-GR" sz="3200" b="1" dirty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10243" name="2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155950" y="224287"/>
            <a:ext cx="5806896" cy="6495601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ru-RU" sz="2400" b="1" dirty="0">
                <a:solidFill>
                  <a:schemeClr val="bg1"/>
                </a:solidFill>
                <a:ea typeface="ＭＳ Ｐゴシック" pitchFamily="34" charset="-128"/>
              </a:rPr>
              <a:t>1230- secondary education institutions;</a:t>
            </a: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400" b="1" dirty="0">
                <a:solidFill>
                  <a:schemeClr val="bg1"/>
                </a:solidFill>
                <a:ea typeface="ＭＳ Ｐゴシック" pitchFamily="34" charset="-128"/>
              </a:rPr>
              <a:t>42- secondary-professional institutions;</a:t>
            </a: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400" b="1" dirty="0">
                <a:solidFill>
                  <a:schemeClr val="bg1"/>
                </a:solidFill>
                <a:ea typeface="ＭＳ Ｐゴシック" pitchFamily="34" charset="-128"/>
              </a:rPr>
              <a:t>48- colleges;</a:t>
            </a: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400" b="1" dirty="0">
                <a:solidFill>
                  <a:schemeClr val="bg1"/>
                </a:solidFill>
                <a:ea typeface="ＭＳ Ｐゴシック" pitchFamily="34" charset="-128"/>
              </a:rPr>
              <a:t>28- higher education institutions;</a:t>
            </a: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400" b="1" dirty="0">
                <a:solidFill>
                  <a:schemeClr val="bg1"/>
                </a:solidFill>
                <a:ea typeface="ＭＳ Ｐゴシック" pitchFamily="34" charset="-128"/>
              </a:rPr>
              <a:t>397000 pupils/65 000 students</a:t>
            </a: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400" b="1" dirty="0">
                <a:solidFill>
                  <a:schemeClr val="bg1"/>
                </a:solidFill>
                <a:ea typeface="ＭＳ Ｐゴシック" pitchFamily="34" charset="-128"/>
              </a:rPr>
              <a:t>42000 teachers</a:t>
            </a: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altLang="ru-RU" sz="2000" dirty="0">
              <a:solidFill>
                <a:schemeClr val="bg1"/>
              </a:solidFill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altLang="ru-RU" sz="2000" b="1" dirty="0">
              <a:solidFill>
                <a:schemeClr val="accent2">
                  <a:lumMod val="50000"/>
                </a:schemeClr>
              </a:solidFill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ru-RU" sz="2400" b="1" dirty="0">
                <a:solidFill>
                  <a:srgbClr val="140488"/>
                </a:solidFill>
                <a:ea typeface="ＭＳ Ｐゴシック" pitchFamily="34" charset="-128"/>
              </a:rPr>
              <a:t>The main documents which define the modernization of the national education system:</a:t>
            </a:r>
          </a:p>
          <a:p>
            <a:pPr algn="just" eaLnBrk="1" hangingPunct="1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300" b="1" dirty="0">
                <a:solidFill>
                  <a:srgbClr val="C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EDUCATION CODE, 2014</a:t>
            </a:r>
          </a:p>
          <a:p>
            <a:pPr algn="just" eaLnBrk="1" hangingPunct="1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ru-RU" sz="2300" b="1" dirty="0">
                <a:solidFill>
                  <a:srgbClr val="C00000"/>
                </a:solidFill>
                <a:latin typeface="Arial Black" pitchFamily="34" charset="0"/>
                <a:ea typeface="ＭＳ Ｐゴシック" pitchFamily="34" charset="-128"/>
                <a:cs typeface="Times New Roman" pitchFamily="18" charset="0"/>
              </a:rPr>
              <a:t>EDUCATION - 2020 STRATEGY 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latin typeface="Arial Black" pitchFamily="34" charset="0"/>
              </a:rPr>
              <a:t>2020 EUROPEAN EDUCATION STRATEGY</a:t>
            </a:r>
            <a:endParaRPr lang="ro-RO" altLang="ru-RU" sz="2300" b="1" dirty="0">
              <a:solidFill>
                <a:srgbClr val="C00000"/>
              </a:solidFill>
              <a:latin typeface="Arial Black" pitchFamily="34" charset="0"/>
              <a:ea typeface="ＭＳ Ｐゴシック" pitchFamily="34" charset="-128"/>
              <a:cs typeface="Times New Roman" pitchFamily="18" charset="0"/>
            </a:endParaRPr>
          </a:p>
          <a:p>
            <a:pPr marL="342900" indent="-342900" algn="just" eaLnBrk="1" hangingPunct="1">
              <a:lnSpc>
                <a:spcPct val="90000"/>
              </a:lnSpc>
            </a:pPr>
            <a:endParaRPr lang="en-US" altLang="ru-RU" sz="2000" b="1" dirty="0">
              <a:solidFill>
                <a:srgbClr val="002060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7" name="Picture 5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9479" r="9479"/>
          <a:stretch>
            <a:fillRect/>
          </a:stretch>
        </p:blipFill>
        <p:spPr>
          <a:xfrm>
            <a:off x="188107" y="1985629"/>
            <a:ext cx="3152633" cy="29260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381555" y="647067"/>
            <a:ext cx="5589917" cy="5124005"/>
          </a:xfrm>
          <a:extLst/>
        </p:spPr>
        <p:txBody>
          <a:bodyPr rtlCol="0"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r>
              <a:rPr lang="en-US" sz="3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In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2005 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Republic of Moldova became part of the Bologna Process and since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2014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 associated country of the European Union by signing the </a:t>
            </a:r>
            <a:r>
              <a:rPr lang="en-US" sz="3600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EU Association Agreement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and  benefits of </a:t>
            </a:r>
            <a:r>
              <a:rPr lang="en-US" sz="36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visa liberalization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.</a:t>
            </a:r>
            <a:b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br>
              <a:rPr lang="en-US" b="1" dirty="0">
                <a:solidFill>
                  <a:schemeClr val="tx2"/>
                </a:solidFill>
                <a:ea typeface="+mj-ea"/>
                <a:cs typeface="+mj-cs"/>
              </a:rPr>
            </a:br>
            <a:br>
              <a:rPr lang="en-US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endParaRPr lang="el-GR" b="1" dirty="0">
              <a:ln w="11430">
                <a:solidFill>
                  <a:schemeClr val="tx1"/>
                </a:solidFill>
              </a:ln>
              <a:solidFill>
                <a:schemeClr val="tx2"/>
              </a:solidFill>
              <a:ea typeface="+mj-ea"/>
              <a:cs typeface="+mj-cs"/>
            </a:endParaRP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/>
          </a:blip>
          <a:srcRect l="11323" r="11323"/>
          <a:stretch>
            <a:fillRect/>
          </a:stretch>
        </p:blipFill>
        <p:spPr>
          <a:xfrm>
            <a:off x="0" y="1337180"/>
            <a:ext cx="3605348" cy="2926080"/>
          </a:xfrm>
        </p:spPr>
      </p:pic>
    </p:spTree>
  </p:cSld>
  <p:clrMapOvr>
    <a:masterClrMapping/>
  </p:clrMapOvr>
  <p:transition spd="slow">
    <p:cover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" y="1466490"/>
          <a:ext cx="9144000" cy="5391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96940"/>
            <a:ext cx="8445260" cy="1079769"/>
          </a:xfrm>
        </p:spPr>
        <p:txBody>
          <a:bodyPr/>
          <a:lstStyle/>
          <a:p>
            <a:br>
              <a:rPr lang="en-US" sz="3600" b="1" dirty="0"/>
            </a:br>
            <a:r>
              <a:rPr lang="en-US" sz="3600" b="1" dirty="0"/>
              <a:t>ACTION PLAN ON COMBATING CORRUPTION IN EDUCATION</a:t>
            </a:r>
            <a:br>
              <a:rPr lang="en-US" sz="3600" b="1" dirty="0"/>
            </a:br>
            <a:endParaRPr lang="en-US" sz="3600" dirty="0"/>
          </a:p>
        </p:txBody>
      </p:sp>
      <p:pic>
        <p:nvPicPr>
          <p:cNvPr id="4" name="Picture 14" descr="coa_md_big.gi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7963" y="196940"/>
            <a:ext cx="784075" cy="93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lu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963" y="196940"/>
            <a:ext cx="8703123" cy="1373067"/>
          </a:xfrm>
        </p:spPr>
        <p:txBody>
          <a:bodyPr/>
          <a:lstStyle/>
          <a:p>
            <a:br>
              <a:rPr lang="en-US" sz="3600" b="1" dirty="0"/>
            </a:br>
            <a:r>
              <a:rPr lang="en-US" sz="3600" b="1" dirty="0"/>
              <a:t>ACTION PLAN ON COMBATING CORRUPTION IN EDUCATION</a:t>
            </a:r>
            <a:br>
              <a:rPr lang="en-US" sz="3600" b="1" dirty="0"/>
            </a:br>
            <a:r>
              <a:rPr lang="en-GB" sz="3600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n-GB" sz="3200" b="1" dirty="0">
                <a:solidFill>
                  <a:srgbClr val="C00000"/>
                </a:solidFill>
                <a:latin typeface="Arial Black" pitchFamily="34" charset="0"/>
                <a:ea typeface="Arial Narrow" charset="0"/>
                <a:cs typeface="Arial Narrow" charset="0"/>
              </a:rPr>
              <a:t>PURPOSE</a:t>
            </a:r>
            <a:r>
              <a:rPr lang="en-GB" sz="3600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endParaRPr lang="ru-RU" sz="3600" dirty="0"/>
          </a:p>
        </p:txBody>
      </p:sp>
      <p:sp>
        <p:nvSpPr>
          <p:cNvPr id="5" name="Line 253"/>
          <p:cNvSpPr>
            <a:spLocks noChangeShapeType="1"/>
          </p:cNvSpPr>
          <p:nvPr/>
        </p:nvSpPr>
        <p:spPr bwMode="gray">
          <a:xfrm>
            <a:off x="2362200" y="5133921"/>
            <a:ext cx="6548886" cy="26942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254"/>
          <p:cNvSpPr>
            <a:spLocks noChangeArrowheads="1"/>
          </p:cNvSpPr>
          <p:nvPr/>
        </p:nvSpPr>
        <p:spPr bwMode="gray">
          <a:xfrm rot="3419336">
            <a:off x="2078037" y="4557659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" name="Text Box 255"/>
          <p:cNvSpPr txBox="1">
            <a:spLocks noChangeArrowheads="1"/>
          </p:cNvSpPr>
          <p:nvPr/>
        </p:nvSpPr>
        <p:spPr bwMode="gray">
          <a:xfrm>
            <a:off x="2133600" y="4600521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8" name="Line 256"/>
          <p:cNvSpPr>
            <a:spLocks noChangeShapeType="1"/>
          </p:cNvSpPr>
          <p:nvPr/>
        </p:nvSpPr>
        <p:spPr bwMode="gray">
          <a:xfrm>
            <a:off x="2362200" y="2619321"/>
            <a:ext cx="6548886" cy="26942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257"/>
          <p:cNvSpPr>
            <a:spLocks noChangeArrowheads="1"/>
          </p:cNvSpPr>
          <p:nvPr/>
        </p:nvSpPr>
        <p:spPr bwMode="gray">
          <a:xfrm rot="3419336">
            <a:off x="2078037" y="2043059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0" name="Text Box 258"/>
          <p:cNvSpPr txBox="1">
            <a:spLocks noChangeArrowheads="1"/>
          </p:cNvSpPr>
          <p:nvPr/>
        </p:nvSpPr>
        <p:spPr bwMode="gray">
          <a:xfrm>
            <a:off x="2855343" y="2130371"/>
            <a:ext cx="604945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integrity, responsibility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, </a:t>
            </a: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stab</a:t>
            </a:r>
            <a:r>
              <a:rPr lang="en-GB" sz="2400" b="1" dirty="0">
                <a:solidFill>
                  <a:schemeClr val="tx2">
                    <a:lumMod val="75000"/>
                  </a:schemeClr>
                </a:solidFill>
              </a:rPr>
              <a:t>ility</a:t>
            </a:r>
            <a:endParaRPr lang="en-US" sz="2400" dirty="0">
              <a:latin typeface="Arial" charset="0"/>
            </a:endParaRPr>
          </a:p>
        </p:txBody>
      </p:sp>
      <p:sp>
        <p:nvSpPr>
          <p:cNvPr id="11" name="Text Box 259"/>
          <p:cNvSpPr txBox="1">
            <a:spLocks noChangeArrowheads="1"/>
          </p:cNvSpPr>
          <p:nvPr/>
        </p:nvSpPr>
        <p:spPr bwMode="gray">
          <a:xfrm>
            <a:off x="2133600" y="2085921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12" name="Line 260"/>
          <p:cNvSpPr>
            <a:spLocks noChangeShapeType="1"/>
          </p:cNvSpPr>
          <p:nvPr/>
        </p:nvSpPr>
        <p:spPr bwMode="gray">
          <a:xfrm>
            <a:off x="2362200" y="3457521"/>
            <a:ext cx="6548886" cy="26942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Rectangle 261"/>
          <p:cNvSpPr>
            <a:spLocks noChangeArrowheads="1"/>
          </p:cNvSpPr>
          <p:nvPr/>
        </p:nvSpPr>
        <p:spPr bwMode="gray">
          <a:xfrm rot="3419336">
            <a:off x="2078037" y="2881259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4" name="Text Box 262"/>
          <p:cNvSpPr txBox="1">
            <a:spLocks noChangeArrowheads="1"/>
          </p:cNvSpPr>
          <p:nvPr/>
        </p:nvSpPr>
        <p:spPr bwMode="gray">
          <a:xfrm>
            <a:off x="2133600" y="2924121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15" name="Line 263"/>
          <p:cNvSpPr>
            <a:spLocks noChangeShapeType="1"/>
          </p:cNvSpPr>
          <p:nvPr/>
        </p:nvSpPr>
        <p:spPr bwMode="gray">
          <a:xfrm>
            <a:off x="2363788" y="4294134"/>
            <a:ext cx="6547298" cy="28529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Rectangle 264"/>
          <p:cNvSpPr>
            <a:spLocks noChangeArrowheads="1"/>
          </p:cNvSpPr>
          <p:nvPr/>
        </p:nvSpPr>
        <p:spPr bwMode="gray">
          <a:xfrm rot="3419336">
            <a:off x="2078037" y="3719459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7" name="Text Box 265"/>
          <p:cNvSpPr txBox="1">
            <a:spLocks noChangeArrowheads="1"/>
          </p:cNvSpPr>
          <p:nvPr/>
        </p:nvSpPr>
        <p:spPr bwMode="gray">
          <a:xfrm>
            <a:off x="2133600" y="3762321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18" name="Line 266"/>
          <p:cNvSpPr>
            <a:spLocks noChangeShapeType="1"/>
          </p:cNvSpPr>
          <p:nvPr/>
        </p:nvSpPr>
        <p:spPr bwMode="gray">
          <a:xfrm>
            <a:off x="2362200" y="5994346"/>
            <a:ext cx="6548886" cy="26942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Rectangle 267"/>
          <p:cNvSpPr>
            <a:spLocks noChangeArrowheads="1"/>
          </p:cNvSpPr>
          <p:nvPr/>
        </p:nvSpPr>
        <p:spPr bwMode="ltGray">
          <a:xfrm rot="3419336">
            <a:off x="2078037" y="5418084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0" name="Text Box 268"/>
          <p:cNvSpPr txBox="1">
            <a:spLocks noChangeArrowheads="1"/>
          </p:cNvSpPr>
          <p:nvPr/>
        </p:nvSpPr>
        <p:spPr bwMode="gray">
          <a:xfrm>
            <a:off x="2133600" y="546094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21" name="Text Box 269"/>
          <p:cNvSpPr txBox="1">
            <a:spLocks noChangeArrowheads="1"/>
          </p:cNvSpPr>
          <p:nvPr/>
        </p:nvSpPr>
        <p:spPr bwMode="gray">
          <a:xfrm>
            <a:off x="2855344" y="2992384"/>
            <a:ext cx="605574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implementation of Codes of ethics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22" name="Text Box 270"/>
          <p:cNvSpPr txBox="1">
            <a:spLocks noChangeArrowheads="1"/>
          </p:cNvSpPr>
          <p:nvPr/>
        </p:nvSpPr>
        <p:spPr bwMode="gray">
          <a:xfrm>
            <a:off x="2855344" y="3484463"/>
            <a:ext cx="6055742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raising awareness on issues of ethics, transparency and integrity</a:t>
            </a:r>
            <a:endParaRPr lang="en-GB" sz="2200" b="1" dirty="0">
              <a:solidFill>
                <a:schemeClr val="tx2">
                  <a:lumMod val="75000"/>
                </a:schemeClr>
              </a:solidFill>
              <a:latin typeface="Arial Black" pitchFamily="34" charset="0"/>
              <a:ea typeface="Arial" charset="0"/>
              <a:cs typeface="Arial" charset="0"/>
            </a:endParaRPr>
          </a:p>
        </p:txBody>
      </p:sp>
      <p:sp>
        <p:nvSpPr>
          <p:cNvPr id="23" name="Text Box 271"/>
          <p:cNvSpPr txBox="1">
            <a:spLocks noChangeArrowheads="1"/>
          </p:cNvSpPr>
          <p:nvPr/>
        </p:nvSpPr>
        <p:spPr bwMode="gray">
          <a:xfrm>
            <a:off x="2855343" y="4322664"/>
            <a:ext cx="6503485" cy="11387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/>
            <a:endParaRPr lang="en-GB" sz="2200" b="1" dirty="0">
              <a:solidFill>
                <a:srgbClr val="0D347D"/>
              </a:solidFill>
              <a:latin typeface="Arial Black" pitchFamily="34" charset="0"/>
            </a:endParaRPr>
          </a:p>
          <a:p>
            <a:pPr lvl="0"/>
            <a:r>
              <a:rPr lang="en-GB" sz="22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digital resources on academic integrity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eaLnBrk="0" hangingPunct="0"/>
            <a:endParaRPr lang="ru-RU" sz="2400" dirty="0">
              <a:latin typeface="Arial" charset="0"/>
            </a:endParaRPr>
          </a:p>
        </p:txBody>
      </p:sp>
      <p:sp>
        <p:nvSpPr>
          <p:cNvPr id="24" name="Text Box 272"/>
          <p:cNvSpPr txBox="1">
            <a:spLocks noChangeArrowheads="1"/>
          </p:cNvSpPr>
          <p:nvPr/>
        </p:nvSpPr>
        <p:spPr bwMode="gray">
          <a:xfrm>
            <a:off x="2967488" y="5524446"/>
            <a:ext cx="59435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reduction of unofficial payments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5" name="Picture 14" descr="coa_md_big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963" y="196940"/>
            <a:ext cx="663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6763678"/>
      </p:ext>
    </p:extLst>
  </p:cSld>
  <p:clrMapOvr>
    <a:masterClrMapping/>
  </p:clrMapOvr>
  <p:transition spd="med"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7035"/>
            <a:ext cx="8229600" cy="664234"/>
          </a:xfrm>
        </p:spPr>
        <p:txBody>
          <a:bodyPr/>
          <a:lstStyle/>
          <a:p>
            <a:b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  <a:t>STAKEHOLDERS involved: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015252"/>
              </p:ext>
            </p:extLst>
          </p:nvPr>
        </p:nvGraphicFramePr>
        <p:xfrm>
          <a:off x="241539" y="1000664"/>
          <a:ext cx="8764437" cy="5684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32914"/>
            <a:ext cx="8229600" cy="871267"/>
          </a:xfrm>
        </p:spPr>
        <p:txBody>
          <a:bodyPr/>
          <a:lstStyle/>
          <a:p>
            <a:b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  <a:t>IMPLEMENTATION PROCESS </a:t>
            </a:r>
            <a:b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endParaRPr lang="en-US" dirty="0"/>
          </a:p>
        </p:txBody>
      </p:sp>
      <p:graphicFrame>
        <p:nvGraphicFramePr>
          <p:cNvPr id="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75581"/>
              </p:ext>
            </p:extLst>
          </p:nvPr>
        </p:nvGraphicFramePr>
        <p:xfrm>
          <a:off x="146649" y="1104181"/>
          <a:ext cx="8885207" cy="5451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lu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913" y="198408"/>
            <a:ext cx="8729932" cy="5891841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Results: </a:t>
            </a:r>
            <a:r>
              <a:rPr lang="en-GB" sz="2800" b="1" dirty="0"/>
              <a:t>For the past years, HEI have been using “Anti Plagiarism” programmes. Students become aware of plagiarism before or during their bachelor studies.</a:t>
            </a: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GB" sz="2800" b="1" dirty="0">
                <a:solidFill>
                  <a:srgbClr val="1404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Major challenges: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Underfunded education sector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Unstable political environment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Bureaucratic procedures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</a:t>
            </a:r>
            <a:endParaRPr lang="en-GB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learned: </a:t>
            </a:r>
            <a:r>
              <a:rPr lang="en-GB" sz="2800" b="1" dirty="0"/>
              <a:t>Students work hard to avoid plagiarism </a:t>
            </a:r>
            <a:r>
              <a:rPr lang="en-GB" sz="2800" b="1" dirty="0">
                <a:solidFill>
                  <a:srgbClr val="760000"/>
                </a:solidFill>
              </a:rPr>
              <a:t>but sometimes they may work even harder in order to cheat the detection software. </a:t>
            </a:r>
            <a:r>
              <a:rPr lang="en-US" sz="2800" b="1" dirty="0">
                <a:solidFill>
                  <a:srgbClr val="0D347D"/>
                </a:solidFill>
              </a:rPr>
              <a:t>We need actions aimed at teaching people to change their thinking</a:t>
            </a:r>
            <a:endParaRPr lang="en-GB" sz="2800" dirty="0"/>
          </a:p>
          <a:p>
            <a:pPr marL="0" lvl="0" indent="457200" algn="just">
              <a:spcBef>
                <a:spcPts val="0"/>
              </a:spcBef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322429"/>
            <a:ext cx="8229600" cy="45719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7092</TotalTime>
  <Words>421</Words>
  <Application>Microsoft Office PowerPoint</Application>
  <PresentationFormat>On-screen Show (4:3)</PresentationFormat>
  <Paragraphs>78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Agency FB</vt:lpstr>
      <vt:lpstr>Aharoni</vt:lpstr>
      <vt:lpstr>Arial</vt:lpstr>
      <vt:lpstr>Arial Black</vt:lpstr>
      <vt:lpstr>Arial Narrow</vt:lpstr>
      <vt:lpstr>Calibri</vt:lpstr>
      <vt:lpstr>Candara</vt:lpstr>
      <vt:lpstr>Symbol</vt:lpstr>
      <vt:lpstr>Times New Roman</vt:lpstr>
      <vt:lpstr>Trebuchet MS</vt:lpstr>
      <vt:lpstr>Wingdings</vt:lpstr>
      <vt:lpstr>Waveform</vt:lpstr>
      <vt:lpstr>     Council of Europe Platform      ETINED,  3rd Plenary Session   Ministry of Education, Culture and Research    of the Republic of Moldova </vt:lpstr>
      <vt:lpstr>The Republic of Moldova</vt:lpstr>
      <vt:lpstr>     Overview of  Educational system </vt:lpstr>
      <vt:lpstr>                              In 2005 Republic of Moldova became part of the Bologna Process and since 2014-  associated country of the European Union by signing the EU Association Agreement and  benefits of visa liberalization.   </vt:lpstr>
      <vt:lpstr> ACTION PLAN ON COMBATING CORRUPTION IN EDUCATION </vt:lpstr>
      <vt:lpstr> ACTION PLAN ON COMBATING CORRUPTION IN EDUCATION  PURPOSE </vt:lpstr>
      <vt:lpstr> STAKEHOLDERS involved: </vt:lpstr>
      <vt:lpstr> IMPLEMENTATION PROCESS  </vt:lpstr>
      <vt:lpstr>PowerPoint Presentation</vt:lpstr>
      <vt:lpstr>Moldova ’s Priorities for HEducation  </vt:lpstr>
      <vt:lpstr>Thank you!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S</dc:creator>
  <cp:lastModifiedBy>KRUGER Stefania</cp:lastModifiedBy>
  <cp:revision>655</cp:revision>
  <dcterms:created xsi:type="dcterms:W3CDTF">2013-05-17T18:58:15Z</dcterms:created>
  <dcterms:modified xsi:type="dcterms:W3CDTF">2019-12-02T09:15:43Z</dcterms:modified>
</cp:coreProperties>
</file>