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14"/>
  </p:notesMasterIdLst>
  <p:handoutMasterIdLst>
    <p:handoutMasterId r:id="rId15"/>
  </p:handoutMasterIdLst>
  <p:sldIdLst>
    <p:sldId id="256" r:id="rId2"/>
    <p:sldId id="258" r:id="rId3"/>
    <p:sldId id="266" r:id="rId4"/>
    <p:sldId id="264" r:id="rId5"/>
    <p:sldId id="260" r:id="rId6"/>
    <p:sldId id="262" r:id="rId7"/>
    <p:sldId id="271" r:id="rId8"/>
    <p:sldId id="263" r:id="rId9"/>
    <p:sldId id="267" r:id="rId10"/>
    <p:sldId id="268" r:id="rId11"/>
    <p:sldId id="269" r:id="rId12"/>
    <p:sldId id="270" r:id="rId13"/>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3016EB62-65A1-874E-8399-29D67437536D}">
      <dgm:prSet custT="1"/>
      <dgm:spPr/>
      <dgm:t>
        <a:bodyPr/>
        <a:lstStyle/>
        <a:p>
          <a:r>
            <a:rPr lang="en-GB" sz="1600" b="1" dirty="0" smtClean="0"/>
            <a:t>Interactive Introduction </a:t>
          </a:r>
          <a:endParaRPr lang="it-IT" sz="1600" b="1" dirty="0"/>
        </a:p>
      </dgm:t>
    </dgm:pt>
    <dgm:pt modelId="{AF52CFFC-0017-0348-9C8C-9D4A542F2BBC}" type="parTrans" cxnId="{A2E98276-EB7B-2741-AECE-5BF84FEFF665}">
      <dgm:prSet/>
      <dgm:spPr/>
      <dgm:t>
        <a:bodyPr/>
        <a:lstStyle/>
        <a:p>
          <a:endParaRPr lang="it-IT"/>
        </a:p>
      </dgm:t>
    </dgm:pt>
    <dgm:pt modelId="{4E3847D7-795F-0345-AB42-08367FB9BB0B}" type="sibTrans" cxnId="{A2E98276-EB7B-2741-AECE-5BF84FEFF665}">
      <dgm:prSet/>
      <dgm:spPr/>
      <dgm:t>
        <a:bodyPr/>
        <a:lstStyle/>
        <a:p>
          <a:endParaRPr lang="it-IT"/>
        </a:p>
      </dgm:t>
    </dgm:pt>
    <dgm:pt modelId="{BA531D34-6108-A84D-9FA2-ACA4AD2B105A}">
      <dgm:prSet custT="1"/>
      <dgm:spPr/>
      <dgm:t>
        <a:bodyPr/>
        <a:lstStyle/>
        <a:p>
          <a:r>
            <a:rPr lang="en-GB" sz="1600" b="1" dirty="0" smtClean="0"/>
            <a:t>Individual Exercise 1 – Identifying shared problems</a:t>
          </a:r>
          <a:endParaRPr lang="it-IT" sz="1600" b="1" dirty="0"/>
        </a:p>
      </dgm:t>
    </dgm:pt>
    <dgm:pt modelId="{5484102E-7A88-7640-B539-FC1400E231CB}" type="parTrans" cxnId="{C3FDE5E4-EBC3-944E-972C-D1F5E5C28F9C}">
      <dgm:prSet/>
      <dgm:spPr/>
      <dgm:t>
        <a:bodyPr/>
        <a:lstStyle/>
        <a:p>
          <a:endParaRPr lang="it-IT"/>
        </a:p>
      </dgm:t>
    </dgm:pt>
    <dgm:pt modelId="{B292F359-FD06-1143-95EC-4602C1F1CA2E}" type="sibTrans" cxnId="{C3FDE5E4-EBC3-944E-972C-D1F5E5C28F9C}">
      <dgm:prSet/>
      <dgm:spPr/>
      <dgm:t>
        <a:bodyPr/>
        <a:lstStyle/>
        <a:p>
          <a:endParaRPr lang="it-IT"/>
        </a:p>
      </dgm:t>
    </dgm:pt>
    <dgm:pt modelId="{AFC9BF8E-809E-E944-9D04-8150C1278C2F}">
      <dgm:prSet custT="1"/>
      <dgm:spPr/>
      <dgm:t>
        <a:bodyPr/>
        <a:lstStyle/>
        <a:p>
          <a:r>
            <a:rPr lang="en-GB" sz="1600" b="1" smtClean="0"/>
            <a:t>Group Exercise 1 –  identifying advantages and risks of cooperation </a:t>
          </a:r>
          <a:endParaRPr lang="it-IT" sz="1600" b="1"/>
        </a:p>
      </dgm:t>
    </dgm:pt>
    <dgm:pt modelId="{C059467B-273D-DD46-97CF-9FB2AFB9A209}" type="parTrans" cxnId="{3604DA95-2159-6A4D-B768-0E00FE3DDCD8}">
      <dgm:prSet/>
      <dgm:spPr/>
      <dgm:t>
        <a:bodyPr/>
        <a:lstStyle/>
        <a:p>
          <a:endParaRPr lang="it-IT"/>
        </a:p>
      </dgm:t>
    </dgm:pt>
    <dgm:pt modelId="{8E08FE63-CC61-9742-A51C-CA2B88F7DBA7}" type="sibTrans" cxnId="{3604DA95-2159-6A4D-B768-0E00FE3DDCD8}">
      <dgm:prSet/>
      <dgm:spPr/>
      <dgm:t>
        <a:bodyPr/>
        <a:lstStyle/>
        <a:p>
          <a:endParaRPr lang="it-IT"/>
        </a:p>
      </dgm:t>
    </dgm:pt>
    <dgm:pt modelId="{8FB3FB8F-E88F-5E4F-B382-AA87B7011C5C}">
      <dgm:prSet custT="1"/>
      <dgm:spPr/>
      <dgm:t>
        <a:bodyPr/>
        <a:lstStyle/>
        <a:p>
          <a:r>
            <a:rPr lang="en-GB" sz="1600" b="1" dirty="0" smtClean="0"/>
            <a:t>Group Exercise 2 – identifying the goals and resources of cooperation </a:t>
          </a:r>
          <a:endParaRPr lang="it-IT" sz="1600" b="1" dirty="0"/>
        </a:p>
      </dgm:t>
    </dgm:pt>
    <dgm:pt modelId="{ADC40289-76FA-4D49-9DC6-8EB88F87D501}" type="parTrans" cxnId="{46C1F723-F03A-0043-84B6-92BAB364F5EB}">
      <dgm:prSet/>
      <dgm:spPr/>
      <dgm:t>
        <a:bodyPr/>
        <a:lstStyle/>
        <a:p>
          <a:endParaRPr lang="it-IT"/>
        </a:p>
      </dgm:t>
    </dgm:pt>
    <dgm:pt modelId="{F23A54F5-B347-E949-A80D-E97349782CDF}" type="sibTrans" cxnId="{46C1F723-F03A-0043-84B6-92BAB364F5EB}">
      <dgm:prSet/>
      <dgm:spPr/>
      <dgm:t>
        <a:bodyPr/>
        <a:lstStyle/>
        <a:p>
          <a:endParaRPr lang="it-IT"/>
        </a:p>
      </dgm:t>
    </dgm:pt>
    <dgm:pt modelId="{A2B42763-6DC5-1D47-9CF7-6CF51C2AD620}">
      <dgm:prSet custT="1"/>
      <dgm:spPr/>
      <dgm:t>
        <a:bodyPr/>
        <a:lstStyle/>
        <a:p>
          <a:r>
            <a:rPr lang="en-GB" sz="1600" b="1" dirty="0" smtClean="0"/>
            <a:t>Group Exercise 3 – Identifying future partners of the cooperation</a:t>
          </a:r>
          <a:endParaRPr lang="it-IT" sz="1600" b="1" dirty="0"/>
        </a:p>
      </dgm:t>
    </dgm:pt>
    <dgm:pt modelId="{F9518E5C-D0C9-024C-9EEF-0971EDE933E3}" type="parTrans" cxnId="{81DDDFFF-C511-D849-AD6F-5241A81FD18E}">
      <dgm:prSet/>
      <dgm:spPr/>
      <dgm:t>
        <a:bodyPr/>
        <a:lstStyle/>
        <a:p>
          <a:endParaRPr lang="it-IT"/>
        </a:p>
      </dgm:t>
    </dgm:pt>
    <dgm:pt modelId="{BA8770F0-C755-974E-8D6F-465299D00326}" type="sibTrans" cxnId="{81DDDFFF-C511-D849-AD6F-5241A81FD18E}">
      <dgm:prSet/>
      <dgm:spPr/>
      <dgm:t>
        <a:bodyPr/>
        <a:lstStyle/>
        <a:p>
          <a:endParaRPr lang="it-IT"/>
        </a:p>
      </dgm:t>
    </dgm:pt>
    <dgm:pt modelId="{7CB67C36-7371-2A49-A6E1-FC8EEEB6F70C}">
      <dgm:prSet custT="1"/>
      <dgm:spPr/>
      <dgm:t>
        <a:bodyPr/>
        <a:lstStyle/>
        <a:p>
          <a:r>
            <a:rPr lang="en-GB" sz="1600" b="1" dirty="0" smtClean="0"/>
            <a:t>Group Exercise 4 – Identifying future cooperation structures</a:t>
          </a:r>
          <a:endParaRPr lang="it-IT" sz="1600" b="1" dirty="0"/>
        </a:p>
      </dgm:t>
    </dgm:pt>
    <dgm:pt modelId="{9EDFBBE6-7E73-CF45-877C-0772EB59B7EF}" type="parTrans" cxnId="{B556C36B-EBDA-824E-BB6F-E543C69141A9}">
      <dgm:prSet/>
      <dgm:spPr/>
      <dgm:t>
        <a:bodyPr/>
        <a:lstStyle/>
        <a:p>
          <a:endParaRPr lang="it-IT"/>
        </a:p>
      </dgm:t>
    </dgm:pt>
    <dgm:pt modelId="{DA4B7EC6-A3AF-214D-8A13-D947B3156F11}" type="sibTrans" cxnId="{B556C36B-EBDA-824E-BB6F-E543C69141A9}">
      <dgm:prSet/>
      <dgm:spPr/>
      <dgm:t>
        <a:bodyPr/>
        <a:lstStyle/>
        <a:p>
          <a:endParaRPr lang="it-IT"/>
        </a:p>
      </dgm:t>
    </dgm:pt>
    <dgm:pt modelId="{EA65385B-992A-2741-9ABA-799FB4270066}">
      <dgm:prSet custT="1"/>
      <dgm:spPr/>
      <dgm:t>
        <a:bodyPr/>
        <a:lstStyle/>
        <a:p>
          <a:r>
            <a:rPr lang="en-GB" sz="1600" b="1" dirty="0" smtClean="0"/>
            <a:t>Plenary Feedback</a:t>
          </a:r>
          <a:endParaRPr lang="it-IT" sz="1600" b="1" dirty="0"/>
        </a:p>
      </dgm:t>
    </dgm:pt>
    <dgm:pt modelId="{7F122B5A-158B-EF40-82CB-64499BF45651}" type="parTrans" cxnId="{B886E8FF-4C4A-9B40-BD7A-E0CFAEAA9F69}">
      <dgm:prSet/>
      <dgm:spPr/>
      <dgm:t>
        <a:bodyPr/>
        <a:lstStyle/>
        <a:p>
          <a:endParaRPr lang="it-IT"/>
        </a:p>
      </dgm:t>
    </dgm:pt>
    <dgm:pt modelId="{C44D3336-279C-644D-936B-8E01BBFCA0DF}" type="sibTrans" cxnId="{B886E8FF-4C4A-9B40-BD7A-E0CFAEAA9F69}">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7"/>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7"/>
      <dgm:spPr/>
    </dgm:pt>
    <dgm:pt modelId="{CD2871E0-B945-6845-8CD4-21F5038B9047}" type="pres">
      <dgm:prSet presAssocID="{5CC7C819-22FC-9940-9E59-95FE49FEF966}" presName="dstNode" presStyleLbl="node1" presStyleIdx="0" presStyleCnt="7"/>
      <dgm:spPr/>
    </dgm:pt>
    <dgm:pt modelId="{CDD3A5EF-1979-A140-9183-9835A674ABED}" type="pres">
      <dgm:prSet presAssocID="{3016EB62-65A1-874E-8399-29D67437536D}" presName="text_1" presStyleLbl="node1" presStyleIdx="0" presStyleCnt="7">
        <dgm:presLayoutVars>
          <dgm:bulletEnabled val="1"/>
        </dgm:presLayoutVars>
      </dgm:prSet>
      <dgm:spPr/>
      <dgm:t>
        <a:bodyPr/>
        <a:lstStyle/>
        <a:p>
          <a:endParaRPr lang="it-IT"/>
        </a:p>
      </dgm:t>
    </dgm:pt>
    <dgm:pt modelId="{091B7024-1BBD-704C-AB71-F7E4D31B7474}" type="pres">
      <dgm:prSet presAssocID="{3016EB62-65A1-874E-8399-29D67437536D}" presName="accent_1" presStyleCnt="0"/>
      <dgm:spPr/>
    </dgm:pt>
    <dgm:pt modelId="{EF4B8228-AF1D-E046-B6AB-15E7BA8B4404}" type="pres">
      <dgm:prSet presAssocID="{3016EB62-65A1-874E-8399-29D67437536D}" presName="accentRepeatNode" presStyleLbl="solidFgAcc1" presStyleIdx="0" presStyleCnt="7"/>
      <dgm:spPr/>
    </dgm:pt>
    <dgm:pt modelId="{EF3BC8EE-C6F1-644A-8BBC-D533E9A7486F}" type="pres">
      <dgm:prSet presAssocID="{BA531D34-6108-A84D-9FA2-ACA4AD2B105A}" presName="text_2" presStyleLbl="node1" presStyleIdx="1" presStyleCnt="7">
        <dgm:presLayoutVars>
          <dgm:bulletEnabled val="1"/>
        </dgm:presLayoutVars>
      </dgm:prSet>
      <dgm:spPr/>
      <dgm:t>
        <a:bodyPr/>
        <a:lstStyle/>
        <a:p>
          <a:endParaRPr lang="it-IT"/>
        </a:p>
      </dgm:t>
    </dgm:pt>
    <dgm:pt modelId="{56781927-577C-4C41-B7FE-EA0233102611}" type="pres">
      <dgm:prSet presAssocID="{BA531D34-6108-A84D-9FA2-ACA4AD2B105A}" presName="accent_2" presStyleCnt="0"/>
      <dgm:spPr/>
    </dgm:pt>
    <dgm:pt modelId="{DA941955-73ED-9A45-BBA9-C160FB2728BE}" type="pres">
      <dgm:prSet presAssocID="{BA531D34-6108-A84D-9FA2-ACA4AD2B105A}" presName="accentRepeatNode" presStyleLbl="solidFgAcc1" presStyleIdx="1" presStyleCnt="7"/>
      <dgm:spPr/>
    </dgm:pt>
    <dgm:pt modelId="{DDC6204D-1029-914B-BDC7-E744444189D8}" type="pres">
      <dgm:prSet presAssocID="{AFC9BF8E-809E-E944-9D04-8150C1278C2F}" presName="text_3" presStyleLbl="node1" presStyleIdx="2" presStyleCnt="7">
        <dgm:presLayoutVars>
          <dgm:bulletEnabled val="1"/>
        </dgm:presLayoutVars>
      </dgm:prSet>
      <dgm:spPr/>
      <dgm:t>
        <a:bodyPr/>
        <a:lstStyle/>
        <a:p>
          <a:endParaRPr lang="it-IT"/>
        </a:p>
      </dgm:t>
    </dgm:pt>
    <dgm:pt modelId="{B190C6E5-5569-114E-AC9F-164B49C47E76}" type="pres">
      <dgm:prSet presAssocID="{AFC9BF8E-809E-E944-9D04-8150C1278C2F}" presName="accent_3" presStyleCnt="0"/>
      <dgm:spPr/>
    </dgm:pt>
    <dgm:pt modelId="{C616CC19-460C-DD43-96FB-A3D9244AF3D4}" type="pres">
      <dgm:prSet presAssocID="{AFC9BF8E-809E-E944-9D04-8150C1278C2F}" presName="accentRepeatNode" presStyleLbl="solidFgAcc1" presStyleIdx="2" presStyleCnt="7"/>
      <dgm:spPr/>
    </dgm:pt>
    <dgm:pt modelId="{F5D38627-AED4-6448-B092-8B36FC37BE67}" type="pres">
      <dgm:prSet presAssocID="{8FB3FB8F-E88F-5E4F-B382-AA87B7011C5C}" presName="text_4" presStyleLbl="node1" presStyleIdx="3" presStyleCnt="7">
        <dgm:presLayoutVars>
          <dgm:bulletEnabled val="1"/>
        </dgm:presLayoutVars>
      </dgm:prSet>
      <dgm:spPr/>
      <dgm:t>
        <a:bodyPr/>
        <a:lstStyle/>
        <a:p>
          <a:endParaRPr lang="it-IT"/>
        </a:p>
      </dgm:t>
    </dgm:pt>
    <dgm:pt modelId="{0FD8340B-FE5F-B54C-8F91-FCE9325CD38E}" type="pres">
      <dgm:prSet presAssocID="{8FB3FB8F-E88F-5E4F-B382-AA87B7011C5C}" presName="accent_4" presStyleCnt="0"/>
      <dgm:spPr/>
    </dgm:pt>
    <dgm:pt modelId="{C8E1F870-740C-5949-83B4-A570DA2DCAB1}" type="pres">
      <dgm:prSet presAssocID="{8FB3FB8F-E88F-5E4F-B382-AA87B7011C5C}" presName="accentRepeatNode" presStyleLbl="solidFgAcc1" presStyleIdx="3" presStyleCnt="7"/>
      <dgm:spPr/>
    </dgm:pt>
    <dgm:pt modelId="{289F6194-B8B1-FA4B-97B5-64C14DE1E574}" type="pres">
      <dgm:prSet presAssocID="{A2B42763-6DC5-1D47-9CF7-6CF51C2AD620}" presName="text_5" presStyleLbl="node1" presStyleIdx="4" presStyleCnt="7">
        <dgm:presLayoutVars>
          <dgm:bulletEnabled val="1"/>
        </dgm:presLayoutVars>
      </dgm:prSet>
      <dgm:spPr/>
      <dgm:t>
        <a:bodyPr/>
        <a:lstStyle/>
        <a:p>
          <a:endParaRPr lang="it-IT"/>
        </a:p>
      </dgm:t>
    </dgm:pt>
    <dgm:pt modelId="{DE3FE3F7-D13A-104D-AA13-85AE261A9FDB}" type="pres">
      <dgm:prSet presAssocID="{A2B42763-6DC5-1D47-9CF7-6CF51C2AD620}" presName="accent_5" presStyleCnt="0"/>
      <dgm:spPr/>
    </dgm:pt>
    <dgm:pt modelId="{665A7DD9-E3F5-DC4A-80AA-FD61A90A0477}" type="pres">
      <dgm:prSet presAssocID="{A2B42763-6DC5-1D47-9CF7-6CF51C2AD620}" presName="accentRepeatNode" presStyleLbl="solidFgAcc1" presStyleIdx="4" presStyleCnt="7"/>
      <dgm:spPr/>
    </dgm:pt>
    <dgm:pt modelId="{91A84FBD-2147-1B45-AA14-EAA9340F3368}" type="pres">
      <dgm:prSet presAssocID="{7CB67C36-7371-2A49-A6E1-FC8EEEB6F70C}" presName="text_6" presStyleLbl="node1" presStyleIdx="5" presStyleCnt="7">
        <dgm:presLayoutVars>
          <dgm:bulletEnabled val="1"/>
        </dgm:presLayoutVars>
      </dgm:prSet>
      <dgm:spPr/>
      <dgm:t>
        <a:bodyPr/>
        <a:lstStyle/>
        <a:p>
          <a:endParaRPr lang="it-IT"/>
        </a:p>
      </dgm:t>
    </dgm:pt>
    <dgm:pt modelId="{48903180-566E-7F4F-8F8A-5E2830D63458}" type="pres">
      <dgm:prSet presAssocID="{7CB67C36-7371-2A49-A6E1-FC8EEEB6F70C}" presName="accent_6" presStyleCnt="0"/>
      <dgm:spPr/>
    </dgm:pt>
    <dgm:pt modelId="{8DB35058-EAB2-514C-8F76-8A6DE1F91525}" type="pres">
      <dgm:prSet presAssocID="{7CB67C36-7371-2A49-A6E1-FC8EEEB6F70C}" presName="accentRepeatNode" presStyleLbl="solidFgAcc1" presStyleIdx="5" presStyleCnt="7"/>
      <dgm:spPr/>
    </dgm:pt>
    <dgm:pt modelId="{6B4386D9-42BF-C140-BADE-4E0A043126E2}" type="pres">
      <dgm:prSet presAssocID="{EA65385B-992A-2741-9ABA-799FB4270066}" presName="text_7" presStyleLbl="node1" presStyleIdx="6" presStyleCnt="7">
        <dgm:presLayoutVars>
          <dgm:bulletEnabled val="1"/>
        </dgm:presLayoutVars>
      </dgm:prSet>
      <dgm:spPr/>
      <dgm:t>
        <a:bodyPr/>
        <a:lstStyle/>
        <a:p>
          <a:endParaRPr lang="it-IT"/>
        </a:p>
      </dgm:t>
    </dgm:pt>
    <dgm:pt modelId="{A0045550-0196-9E41-8FE9-5272365C6290}" type="pres">
      <dgm:prSet presAssocID="{EA65385B-992A-2741-9ABA-799FB4270066}" presName="accent_7" presStyleCnt="0"/>
      <dgm:spPr/>
    </dgm:pt>
    <dgm:pt modelId="{5DE4A30F-CE3B-074B-BB55-C702B18CC7DF}" type="pres">
      <dgm:prSet presAssocID="{EA65385B-992A-2741-9ABA-799FB4270066}" presName="accentRepeatNode" presStyleLbl="solidFgAcc1" presStyleIdx="6" presStyleCnt="7"/>
      <dgm:spPr/>
    </dgm:pt>
  </dgm:ptLst>
  <dgm:cxnLst>
    <dgm:cxn modelId="{B886E8FF-4C4A-9B40-BD7A-E0CFAEAA9F69}" srcId="{5CC7C819-22FC-9940-9E59-95FE49FEF966}" destId="{EA65385B-992A-2741-9ABA-799FB4270066}" srcOrd="6" destOrd="0" parTransId="{7F122B5A-158B-EF40-82CB-64499BF45651}" sibTransId="{C44D3336-279C-644D-936B-8E01BBFCA0DF}"/>
    <dgm:cxn modelId="{B556C36B-EBDA-824E-BB6F-E543C69141A9}" srcId="{5CC7C819-22FC-9940-9E59-95FE49FEF966}" destId="{7CB67C36-7371-2A49-A6E1-FC8EEEB6F70C}" srcOrd="5" destOrd="0" parTransId="{9EDFBBE6-7E73-CF45-877C-0772EB59B7EF}" sibTransId="{DA4B7EC6-A3AF-214D-8A13-D947B3156F11}"/>
    <dgm:cxn modelId="{258AADAF-662A-A441-9E13-4E2741E4F21B}" type="presOf" srcId="{8FB3FB8F-E88F-5E4F-B382-AA87B7011C5C}" destId="{F5D38627-AED4-6448-B092-8B36FC37BE67}" srcOrd="0" destOrd="0" presId="urn:microsoft.com/office/officeart/2008/layout/VerticalCurvedList"/>
    <dgm:cxn modelId="{EB49CC35-2A93-074C-8BCA-949B7B2D9363}" type="presOf" srcId="{7CB67C36-7371-2A49-A6E1-FC8EEEB6F70C}" destId="{91A84FBD-2147-1B45-AA14-EAA9340F3368}" srcOrd="0" destOrd="0" presId="urn:microsoft.com/office/officeart/2008/layout/VerticalCurvedList"/>
    <dgm:cxn modelId="{81DDDFFF-C511-D849-AD6F-5241A81FD18E}" srcId="{5CC7C819-22FC-9940-9E59-95FE49FEF966}" destId="{A2B42763-6DC5-1D47-9CF7-6CF51C2AD620}" srcOrd="4" destOrd="0" parTransId="{F9518E5C-D0C9-024C-9EEF-0971EDE933E3}" sibTransId="{BA8770F0-C755-974E-8D6F-465299D00326}"/>
    <dgm:cxn modelId="{3604DA95-2159-6A4D-B768-0E00FE3DDCD8}" srcId="{5CC7C819-22FC-9940-9E59-95FE49FEF966}" destId="{AFC9BF8E-809E-E944-9D04-8150C1278C2F}" srcOrd="2" destOrd="0" parTransId="{C059467B-273D-DD46-97CF-9FB2AFB9A209}" sibTransId="{8E08FE63-CC61-9742-A51C-CA2B88F7DBA7}"/>
    <dgm:cxn modelId="{46C1F723-F03A-0043-84B6-92BAB364F5EB}" srcId="{5CC7C819-22FC-9940-9E59-95FE49FEF966}" destId="{8FB3FB8F-E88F-5E4F-B382-AA87B7011C5C}" srcOrd="3" destOrd="0" parTransId="{ADC40289-76FA-4D49-9DC6-8EB88F87D501}" sibTransId="{F23A54F5-B347-E949-A80D-E97349782CDF}"/>
    <dgm:cxn modelId="{83521C04-2B7B-164D-BAD4-BA4FF5677BEC}" type="presOf" srcId="{EA65385B-992A-2741-9ABA-799FB4270066}" destId="{6B4386D9-42BF-C140-BADE-4E0A043126E2}" srcOrd="0" destOrd="0" presId="urn:microsoft.com/office/officeart/2008/layout/VerticalCurvedList"/>
    <dgm:cxn modelId="{A2E98276-EB7B-2741-AECE-5BF84FEFF665}" srcId="{5CC7C819-22FC-9940-9E59-95FE49FEF966}" destId="{3016EB62-65A1-874E-8399-29D67437536D}" srcOrd="0" destOrd="0" parTransId="{AF52CFFC-0017-0348-9C8C-9D4A542F2BBC}" sibTransId="{4E3847D7-795F-0345-AB42-08367FB9BB0B}"/>
    <dgm:cxn modelId="{4717ADCD-1414-AA4D-9955-DE7F4E7F9AB8}" type="presOf" srcId="{3016EB62-65A1-874E-8399-29D67437536D}" destId="{CDD3A5EF-1979-A140-9183-9835A674ABED}" srcOrd="0" destOrd="0" presId="urn:microsoft.com/office/officeart/2008/layout/VerticalCurvedList"/>
    <dgm:cxn modelId="{E85BFBA7-F18D-CF4B-94DF-F253351A62DB}" type="presOf" srcId="{AFC9BF8E-809E-E944-9D04-8150C1278C2F}" destId="{DDC6204D-1029-914B-BDC7-E744444189D8}" srcOrd="0" destOrd="0" presId="urn:microsoft.com/office/officeart/2008/layout/VerticalCurvedList"/>
    <dgm:cxn modelId="{F01A7E5C-1495-BD47-B634-4AA940B44D64}" type="presOf" srcId="{5CC7C819-22FC-9940-9E59-95FE49FEF966}" destId="{C36E6E98-452A-4B47-906E-F45EEF12F12D}" srcOrd="0" destOrd="0" presId="urn:microsoft.com/office/officeart/2008/layout/VerticalCurvedList"/>
    <dgm:cxn modelId="{15AEA20B-0FC3-844C-B851-9A6FD4390AB6}" type="presOf" srcId="{4E3847D7-795F-0345-AB42-08367FB9BB0B}" destId="{BB760403-48DE-9542-8416-1E8B6018467D}" srcOrd="0" destOrd="0" presId="urn:microsoft.com/office/officeart/2008/layout/VerticalCurvedList"/>
    <dgm:cxn modelId="{410152D9-B393-E942-9A26-21652F62B504}" type="presOf" srcId="{A2B42763-6DC5-1D47-9CF7-6CF51C2AD620}" destId="{289F6194-B8B1-FA4B-97B5-64C14DE1E574}" srcOrd="0" destOrd="0" presId="urn:microsoft.com/office/officeart/2008/layout/VerticalCurvedList"/>
    <dgm:cxn modelId="{AA03B4CC-3C88-EB41-AB9A-BFA1C631C2A4}" type="presOf" srcId="{BA531D34-6108-A84D-9FA2-ACA4AD2B105A}" destId="{EF3BC8EE-C6F1-644A-8BBC-D533E9A7486F}" srcOrd="0" destOrd="0" presId="urn:microsoft.com/office/officeart/2008/layout/VerticalCurvedList"/>
    <dgm:cxn modelId="{C3FDE5E4-EBC3-944E-972C-D1F5E5C28F9C}" srcId="{5CC7C819-22FC-9940-9E59-95FE49FEF966}" destId="{BA531D34-6108-A84D-9FA2-ACA4AD2B105A}" srcOrd="1" destOrd="0" parTransId="{5484102E-7A88-7640-B539-FC1400E231CB}" sibTransId="{B292F359-FD06-1143-95EC-4602C1F1CA2E}"/>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ABC76B89-DBC2-6D48-8F9C-9CAFEF85AB15}" type="presParOf" srcId="{CA63F03E-F6E6-E344-982A-46AC3C5BDA83}" destId="{CDD3A5EF-1979-A140-9183-9835A674ABED}" srcOrd="1" destOrd="0" presId="urn:microsoft.com/office/officeart/2008/layout/VerticalCurvedList"/>
    <dgm:cxn modelId="{416CB6EE-4842-0B44-B37A-36BAC7D46635}" type="presParOf" srcId="{CA63F03E-F6E6-E344-982A-46AC3C5BDA83}" destId="{091B7024-1BBD-704C-AB71-F7E4D31B7474}" srcOrd="2" destOrd="0" presId="urn:microsoft.com/office/officeart/2008/layout/VerticalCurvedList"/>
    <dgm:cxn modelId="{8EF76A9D-5745-0045-9079-1EC49BEDCB82}" type="presParOf" srcId="{091B7024-1BBD-704C-AB71-F7E4D31B7474}" destId="{EF4B8228-AF1D-E046-B6AB-15E7BA8B4404}" srcOrd="0" destOrd="0" presId="urn:microsoft.com/office/officeart/2008/layout/VerticalCurvedList"/>
    <dgm:cxn modelId="{099CCD7A-9D1B-5F4D-8289-FCA17CA8C670}" type="presParOf" srcId="{CA63F03E-F6E6-E344-982A-46AC3C5BDA83}" destId="{EF3BC8EE-C6F1-644A-8BBC-D533E9A7486F}" srcOrd="3" destOrd="0" presId="urn:microsoft.com/office/officeart/2008/layout/VerticalCurvedList"/>
    <dgm:cxn modelId="{AAA35C20-EDB9-B047-95E3-882F2F33EA42}" type="presParOf" srcId="{CA63F03E-F6E6-E344-982A-46AC3C5BDA83}" destId="{56781927-577C-4C41-B7FE-EA0233102611}" srcOrd="4" destOrd="0" presId="urn:microsoft.com/office/officeart/2008/layout/VerticalCurvedList"/>
    <dgm:cxn modelId="{6D372FFC-6870-7D4C-8097-4D2EC84D2746}" type="presParOf" srcId="{56781927-577C-4C41-B7FE-EA0233102611}" destId="{DA941955-73ED-9A45-BBA9-C160FB2728BE}" srcOrd="0" destOrd="0" presId="urn:microsoft.com/office/officeart/2008/layout/VerticalCurvedList"/>
    <dgm:cxn modelId="{3D00BF6A-36F2-9B48-AC5B-5D19530640C3}" type="presParOf" srcId="{CA63F03E-F6E6-E344-982A-46AC3C5BDA83}" destId="{DDC6204D-1029-914B-BDC7-E744444189D8}" srcOrd="5" destOrd="0" presId="urn:microsoft.com/office/officeart/2008/layout/VerticalCurvedList"/>
    <dgm:cxn modelId="{29BF3716-4DBB-664D-8DA3-F5219604D1FB}" type="presParOf" srcId="{CA63F03E-F6E6-E344-982A-46AC3C5BDA83}" destId="{B190C6E5-5569-114E-AC9F-164B49C47E76}" srcOrd="6" destOrd="0" presId="urn:microsoft.com/office/officeart/2008/layout/VerticalCurvedList"/>
    <dgm:cxn modelId="{E3E276D7-2065-C34C-BB1E-409667D3A83B}" type="presParOf" srcId="{B190C6E5-5569-114E-AC9F-164B49C47E76}" destId="{C616CC19-460C-DD43-96FB-A3D9244AF3D4}" srcOrd="0" destOrd="0" presId="urn:microsoft.com/office/officeart/2008/layout/VerticalCurvedList"/>
    <dgm:cxn modelId="{DBA022CA-0FC3-1540-B6C4-73DBB3E78EE4}" type="presParOf" srcId="{CA63F03E-F6E6-E344-982A-46AC3C5BDA83}" destId="{F5D38627-AED4-6448-B092-8B36FC37BE67}" srcOrd="7" destOrd="0" presId="urn:microsoft.com/office/officeart/2008/layout/VerticalCurvedList"/>
    <dgm:cxn modelId="{0C2047BE-1C3D-5345-92B0-6D2BF0A03653}" type="presParOf" srcId="{CA63F03E-F6E6-E344-982A-46AC3C5BDA83}" destId="{0FD8340B-FE5F-B54C-8F91-FCE9325CD38E}" srcOrd="8" destOrd="0" presId="urn:microsoft.com/office/officeart/2008/layout/VerticalCurvedList"/>
    <dgm:cxn modelId="{0094DFC2-AD8C-F942-A556-D017345DE474}" type="presParOf" srcId="{0FD8340B-FE5F-B54C-8F91-FCE9325CD38E}" destId="{C8E1F870-740C-5949-83B4-A570DA2DCAB1}" srcOrd="0" destOrd="0" presId="urn:microsoft.com/office/officeart/2008/layout/VerticalCurvedList"/>
    <dgm:cxn modelId="{6DDAC558-FB9C-2345-B7B1-17859552E4A8}" type="presParOf" srcId="{CA63F03E-F6E6-E344-982A-46AC3C5BDA83}" destId="{289F6194-B8B1-FA4B-97B5-64C14DE1E574}" srcOrd="9" destOrd="0" presId="urn:microsoft.com/office/officeart/2008/layout/VerticalCurvedList"/>
    <dgm:cxn modelId="{89FE0A6E-CA60-1746-8CA2-8DAEF21CFD3A}" type="presParOf" srcId="{CA63F03E-F6E6-E344-982A-46AC3C5BDA83}" destId="{DE3FE3F7-D13A-104D-AA13-85AE261A9FDB}" srcOrd="10" destOrd="0" presId="urn:microsoft.com/office/officeart/2008/layout/VerticalCurvedList"/>
    <dgm:cxn modelId="{124185B3-8518-D34A-A551-D043BEE2EC0A}" type="presParOf" srcId="{DE3FE3F7-D13A-104D-AA13-85AE261A9FDB}" destId="{665A7DD9-E3F5-DC4A-80AA-FD61A90A0477}" srcOrd="0" destOrd="0" presId="urn:microsoft.com/office/officeart/2008/layout/VerticalCurvedList"/>
    <dgm:cxn modelId="{C1696DB1-CCFC-CD4F-AD50-D201D5F2AA86}" type="presParOf" srcId="{CA63F03E-F6E6-E344-982A-46AC3C5BDA83}" destId="{91A84FBD-2147-1B45-AA14-EAA9340F3368}" srcOrd="11" destOrd="0" presId="urn:microsoft.com/office/officeart/2008/layout/VerticalCurvedList"/>
    <dgm:cxn modelId="{941BB8F6-5311-FF48-9EC1-ECD0C208C7F6}" type="presParOf" srcId="{CA63F03E-F6E6-E344-982A-46AC3C5BDA83}" destId="{48903180-566E-7F4F-8F8A-5E2830D63458}" srcOrd="12" destOrd="0" presId="urn:microsoft.com/office/officeart/2008/layout/VerticalCurvedList"/>
    <dgm:cxn modelId="{71657DEB-1725-2D40-B466-03544CC94C42}" type="presParOf" srcId="{48903180-566E-7F4F-8F8A-5E2830D63458}" destId="{8DB35058-EAB2-514C-8F76-8A6DE1F91525}" srcOrd="0" destOrd="0" presId="urn:microsoft.com/office/officeart/2008/layout/VerticalCurvedList"/>
    <dgm:cxn modelId="{D7F0FC31-5294-F144-BD27-6B9007707BEB}" type="presParOf" srcId="{CA63F03E-F6E6-E344-982A-46AC3C5BDA83}" destId="{6B4386D9-42BF-C140-BADE-4E0A043126E2}" srcOrd="13" destOrd="0" presId="urn:microsoft.com/office/officeart/2008/layout/VerticalCurvedList"/>
    <dgm:cxn modelId="{ACE0CDAF-32B9-424E-AF31-160A79EEF62D}" type="presParOf" srcId="{CA63F03E-F6E6-E344-982A-46AC3C5BDA83}" destId="{A0045550-0196-9E41-8FE9-5272365C6290}" srcOrd="14" destOrd="0" presId="urn:microsoft.com/office/officeart/2008/layout/VerticalCurvedList"/>
    <dgm:cxn modelId="{88CF8DBC-218D-3143-909B-E27016BF8334}" type="presParOf" srcId="{A0045550-0196-9E41-8FE9-5272365C6290}" destId="{5DE4A30F-CE3B-074B-BB55-C702B18CC7DF}"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1366"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DD3A5EF-1979-A140-9183-9835A674ABED}">
      <dsp:nvSpPr>
        <dsp:cNvPr id="0" name=""/>
        <dsp:cNvSpPr/>
      </dsp:nvSpPr>
      <dsp:spPr>
        <a:xfrm>
          <a:off x="348343" y="225740"/>
          <a:ext cx="7472064"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Interactive Introduction </a:t>
          </a:r>
          <a:endParaRPr lang="it-IT" sz="1600" b="1" kern="1200" dirty="0"/>
        </a:p>
      </dsp:txBody>
      <dsp:txXfrm>
        <a:off x="348343" y="225740"/>
        <a:ext cx="7472064" cy="451282"/>
      </dsp:txXfrm>
    </dsp:sp>
    <dsp:sp modelId="{EF4B8228-AF1D-E046-B6AB-15E7BA8B4404}">
      <dsp:nvSpPr>
        <dsp:cNvPr id="0" name=""/>
        <dsp:cNvSpPr/>
      </dsp:nvSpPr>
      <dsp:spPr>
        <a:xfrm>
          <a:off x="66292" y="169330"/>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EF3BC8EE-C6F1-644A-8BBC-D533E9A7486F}">
      <dsp:nvSpPr>
        <dsp:cNvPr id="0" name=""/>
        <dsp:cNvSpPr/>
      </dsp:nvSpPr>
      <dsp:spPr>
        <a:xfrm>
          <a:off x="757020" y="903062"/>
          <a:ext cx="7063386"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Individual Exercise 1 – Identifying shared problems</a:t>
          </a:r>
          <a:endParaRPr lang="it-IT" sz="1600" b="1" kern="1200" dirty="0"/>
        </a:p>
      </dsp:txBody>
      <dsp:txXfrm>
        <a:off x="757020" y="903062"/>
        <a:ext cx="7063386" cy="451282"/>
      </dsp:txXfrm>
    </dsp:sp>
    <dsp:sp modelId="{DA941955-73ED-9A45-BBA9-C160FB2728BE}">
      <dsp:nvSpPr>
        <dsp:cNvPr id="0" name=""/>
        <dsp:cNvSpPr/>
      </dsp:nvSpPr>
      <dsp:spPr>
        <a:xfrm>
          <a:off x="474969" y="846651"/>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DDC6204D-1029-914B-BDC7-E744444189D8}">
      <dsp:nvSpPr>
        <dsp:cNvPr id="0" name=""/>
        <dsp:cNvSpPr/>
      </dsp:nvSpPr>
      <dsp:spPr>
        <a:xfrm>
          <a:off x="980974" y="1579887"/>
          <a:ext cx="6839433"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40640" rIns="40640" bIns="40640" numCol="1" spcCol="1270" anchor="ctr" anchorCtr="0">
          <a:noAutofit/>
        </a:bodyPr>
        <a:lstStyle/>
        <a:p>
          <a:pPr lvl="0" algn="l" defTabSz="711200">
            <a:lnSpc>
              <a:spcPct val="90000"/>
            </a:lnSpc>
            <a:spcBef>
              <a:spcPct val="0"/>
            </a:spcBef>
            <a:spcAft>
              <a:spcPct val="35000"/>
            </a:spcAft>
          </a:pPr>
          <a:r>
            <a:rPr lang="en-GB" sz="1600" b="1" kern="1200" smtClean="0"/>
            <a:t>Group Exercise 1 –  identifying advantages and risks of cooperation </a:t>
          </a:r>
          <a:endParaRPr lang="it-IT" sz="1600" b="1" kern="1200"/>
        </a:p>
      </dsp:txBody>
      <dsp:txXfrm>
        <a:off x="980974" y="1579887"/>
        <a:ext cx="6839433" cy="451282"/>
      </dsp:txXfrm>
    </dsp:sp>
    <dsp:sp modelId="{C616CC19-460C-DD43-96FB-A3D9244AF3D4}">
      <dsp:nvSpPr>
        <dsp:cNvPr id="0" name=""/>
        <dsp:cNvSpPr/>
      </dsp:nvSpPr>
      <dsp:spPr>
        <a:xfrm>
          <a:off x="698922" y="1523476"/>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F5D38627-AED4-6448-B092-8B36FC37BE67}">
      <dsp:nvSpPr>
        <dsp:cNvPr id="0" name=""/>
        <dsp:cNvSpPr/>
      </dsp:nvSpPr>
      <dsp:spPr>
        <a:xfrm>
          <a:off x="1052480" y="2257208"/>
          <a:ext cx="6767927"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Group Exercise 2 – identifying the goals and resources of cooperation </a:t>
          </a:r>
          <a:endParaRPr lang="it-IT" sz="1600" b="1" kern="1200" dirty="0"/>
        </a:p>
      </dsp:txBody>
      <dsp:txXfrm>
        <a:off x="1052480" y="2257208"/>
        <a:ext cx="6767927" cy="451282"/>
      </dsp:txXfrm>
    </dsp:sp>
    <dsp:sp modelId="{C8E1F870-740C-5949-83B4-A570DA2DCAB1}">
      <dsp:nvSpPr>
        <dsp:cNvPr id="0" name=""/>
        <dsp:cNvSpPr/>
      </dsp:nvSpPr>
      <dsp:spPr>
        <a:xfrm>
          <a:off x="770428" y="2200798"/>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89F6194-B8B1-FA4B-97B5-64C14DE1E574}">
      <dsp:nvSpPr>
        <dsp:cNvPr id="0" name=""/>
        <dsp:cNvSpPr/>
      </dsp:nvSpPr>
      <dsp:spPr>
        <a:xfrm>
          <a:off x="980974" y="2934530"/>
          <a:ext cx="6839433"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Group Exercise 3 – Identifying future partners of the cooperation</a:t>
          </a:r>
          <a:endParaRPr lang="it-IT" sz="1600" b="1" kern="1200" dirty="0"/>
        </a:p>
      </dsp:txBody>
      <dsp:txXfrm>
        <a:off x="980974" y="2934530"/>
        <a:ext cx="6839433" cy="451282"/>
      </dsp:txXfrm>
    </dsp:sp>
    <dsp:sp modelId="{665A7DD9-E3F5-DC4A-80AA-FD61A90A0477}">
      <dsp:nvSpPr>
        <dsp:cNvPr id="0" name=""/>
        <dsp:cNvSpPr/>
      </dsp:nvSpPr>
      <dsp:spPr>
        <a:xfrm>
          <a:off x="698922" y="2878119"/>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91A84FBD-2147-1B45-AA14-EAA9340F3368}">
      <dsp:nvSpPr>
        <dsp:cNvPr id="0" name=""/>
        <dsp:cNvSpPr/>
      </dsp:nvSpPr>
      <dsp:spPr>
        <a:xfrm>
          <a:off x="757020" y="3611354"/>
          <a:ext cx="7063386"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Group Exercise 4 – Identifying future cooperation structures</a:t>
          </a:r>
          <a:endParaRPr lang="it-IT" sz="1600" b="1" kern="1200" dirty="0"/>
        </a:p>
      </dsp:txBody>
      <dsp:txXfrm>
        <a:off x="757020" y="3611354"/>
        <a:ext cx="7063386" cy="451282"/>
      </dsp:txXfrm>
    </dsp:sp>
    <dsp:sp modelId="{8DB35058-EAB2-514C-8F76-8A6DE1F91525}">
      <dsp:nvSpPr>
        <dsp:cNvPr id="0" name=""/>
        <dsp:cNvSpPr/>
      </dsp:nvSpPr>
      <dsp:spPr>
        <a:xfrm>
          <a:off x="474969" y="3554944"/>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B4386D9-42BF-C140-BADE-4E0A043126E2}">
      <dsp:nvSpPr>
        <dsp:cNvPr id="0" name=""/>
        <dsp:cNvSpPr/>
      </dsp:nvSpPr>
      <dsp:spPr>
        <a:xfrm>
          <a:off x="348343" y="4288676"/>
          <a:ext cx="7472064"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Plenary Feedback</a:t>
          </a:r>
          <a:endParaRPr lang="it-IT" sz="1600" b="1" kern="1200" dirty="0"/>
        </a:p>
      </dsp:txBody>
      <dsp:txXfrm>
        <a:off x="348343" y="4288676"/>
        <a:ext cx="7472064" cy="451282"/>
      </dsp:txXfrm>
    </dsp:sp>
    <dsp:sp modelId="{5DE4A30F-CE3B-074B-BB55-C702B18CC7DF}">
      <dsp:nvSpPr>
        <dsp:cNvPr id="0" name=""/>
        <dsp:cNvSpPr/>
      </dsp:nvSpPr>
      <dsp:spPr>
        <a:xfrm>
          <a:off x="66292" y="4232266"/>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14/02/2017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14/02/2017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337B99B-D378-6C49-AC24-BA32949E8AE6}" type="slidenum">
              <a:rPr lang="fr-FR" smtClean="0"/>
              <a:pPr/>
              <a:t>3</a:t>
            </a:fld>
            <a:endParaRPr lang="fr-FR"/>
          </a:p>
        </p:txBody>
      </p:sp>
    </p:spTree>
    <p:extLst>
      <p:ext uri="{BB962C8B-B14F-4D97-AF65-F5344CB8AC3E}">
        <p14:creationId xmlns:p14="http://schemas.microsoft.com/office/powerpoint/2010/main" val="1690925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14/02/17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14/02/17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14/02/17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14/02/17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23 – CITY-TO-CITY COOPERATION (C2C)</a:t>
            </a:r>
            <a:endParaRPr lang="en-GB" dirty="0"/>
          </a:p>
        </p:txBody>
      </p:sp>
      <p:sp>
        <p:nvSpPr>
          <p:cNvPr id="3" name="Sottotitolo 2"/>
          <p:cNvSpPr>
            <a:spLocks noGrp="1"/>
          </p:cNvSpPr>
          <p:nvPr>
            <p:ph type="subTitle" idx="1"/>
          </p:nvPr>
        </p:nvSpPr>
        <p:spPr/>
        <p:txBody>
          <a:bodyPr/>
          <a:lstStyle/>
          <a:p>
            <a:r>
              <a:rPr lang="en-GB" dirty="0" smtClean="0"/>
              <a:t>Stage 3 – Leadership for Capacity Building</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400" b="1" dirty="0" smtClean="0"/>
              <a:t>Group </a:t>
            </a:r>
            <a:r>
              <a:rPr lang="en-GB" sz="2400" b="1" dirty="0"/>
              <a:t>Exercise 3 – Identifying future partners of the cooperation</a:t>
            </a:r>
            <a:endParaRPr lang="it-IT" sz="2400" b="1" dirty="0"/>
          </a:p>
          <a:p>
            <a:pPr lvl="1"/>
            <a:r>
              <a:rPr lang="en-GB" dirty="0"/>
              <a:t>D</a:t>
            </a:r>
            <a:r>
              <a:rPr lang="en-GB" dirty="0" smtClean="0"/>
              <a:t>ebate </a:t>
            </a:r>
            <a:r>
              <a:rPr lang="en-GB" dirty="0"/>
              <a:t>in </a:t>
            </a:r>
            <a:r>
              <a:rPr lang="en-GB" dirty="0" smtClean="0"/>
              <a:t>your </a:t>
            </a:r>
            <a:r>
              <a:rPr lang="en-GB" dirty="0"/>
              <a:t>groups on what actors would need to be involved in the cooperation project, so that set goals may be achieved.</a:t>
            </a:r>
            <a:endParaRPr lang="it-IT" dirty="0"/>
          </a:p>
          <a:p>
            <a:pPr lvl="1"/>
            <a:endParaRPr lang="it-IT" dirty="0"/>
          </a:p>
          <a:p>
            <a:pPr lvl="1"/>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10</a:t>
            </a:fld>
            <a:endParaRPr lang="fr-FR" dirty="0"/>
          </a:p>
        </p:txBody>
      </p:sp>
      <p:sp>
        <p:nvSpPr>
          <p:cNvPr id="4" name="Titolo 3"/>
          <p:cNvSpPr>
            <a:spLocks noGrp="1"/>
          </p:cNvSpPr>
          <p:nvPr>
            <p:ph type="title"/>
          </p:nvPr>
        </p:nvSpPr>
        <p:spPr/>
        <p:txBody>
          <a:bodyPr/>
          <a:lstStyle/>
          <a:p>
            <a:r>
              <a:rPr lang="it-IT" dirty="0" smtClean="0"/>
              <a:t>Exercise 5</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2001758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smtClean="0"/>
              <a:t>Group </a:t>
            </a:r>
            <a:r>
              <a:rPr lang="en-GB" sz="2400" b="1" dirty="0"/>
              <a:t>Exercise 4 – Identifying future cooperation structures</a:t>
            </a:r>
            <a:endParaRPr lang="it-IT" sz="2400" b="1" dirty="0"/>
          </a:p>
          <a:p>
            <a:pPr lvl="1"/>
            <a:r>
              <a:rPr lang="en-GB" dirty="0"/>
              <a:t>D</a:t>
            </a:r>
            <a:r>
              <a:rPr lang="en-GB" dirty="0" smtClean="0"/>
              <a:t>ebate</a:t>
            </a:r>
            <a:r>
              <a:rPr lang="en-GB" dirty="0"/>
              <a:t>, </a:t>
            </a:r>
            <a:r>
              <a:rPr lang="en-GB" dirty="0" smtClean="0"/>
              <a:t>in your </a:t>
            </a:r>
            <a:r>
              <a:rPr lang="en-GB" dirty="0"/>
              <a:t>groups, on the most appropriate structure for </a:t>
            </a:r>
            <a:r>
              <a:rPr lang="en-GB" dirty="0" smtClean="0"/>
              <a:t>your C2C </a:t>
            </a:r>
            <a:r>
              <a:rPr lang="en-GB" dirty="0"/>
              <a:t>project. </a:t>
            </a:r>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11</a:t>
            </a:fld>
            <a:endParaRPr lang="fr-FR" dirty="0"/>
          </a:p>
        </p:txBody>
      </p:sp>
      <p:sp>
        <p:nvSpPr>
          <p:cNvPr id="4" name="Titolo 3"/>
          <p:cNvSpPr>
            <a:spLocks noGrp="1"/>
          </p:cNvSpPr>
          <p:nvPr>
            <p:ph type="title"/>
          </p:nvPr>
        </p:nvSpPr>
        <p:spPr/>
        <p:txBody>
          <a:bodyPr/>
          <a:lstStyle/>
          <a:p>
            <a:r>
              <a:rPr lang="it-IT" dirty="0" smtClean="0"/>
              <a:t>Exercise 6</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2105366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smtClean="0"/>
              <a:t>Plenary </a:t>
            </a:r>
            <a:r>
              <a:rPr lang="en-GB" sz="2400" b="1" dirty="0"/>
              <a:t>Feedback</a:t>
            </a:r>
            <a:endParaRPr lang="it-IT" sz="2400" b="1" dirty="0"/>
          </a:p>
          <a:p>
            <a:pPr lvl="1"/>
            <a:r>
              <a:rPr lang="en-GB" dirty="0"/>
              <a:t>P</a:t>
            </a:r>
            <a:r>
              <a:rPr lang="en-GB" dirty="0" smtClean="0"/>
              <a:t>resent your </a:t>
            </a:r>
            <a:r>
              <a:rPr lang="en-GB" dirty="0"/>
              <a:t>cooperation case, illustrating all aspects that were raised during the sessions of the day (i.e. </a:t>
            </a:r>
            <a:r>
              <a:rPr lang="en-GB" dirty="0" smtClean="0"/>
              <a:t>obstacles </a:t>
            </a:r>
            <a:r>
              <a:rPr lang="en-GB" dirty="0"/>
              <a:t>and possible solutions, resources, partners, structure, </a:t>
            </a:r>
            <a:r>
              <a:rPr lang="en-GB" dirty="0" smtClean="0"/>
              <a:t>etc.) </a:t>
            </a:r>
            <a:r>
              <a:rPr lang="en-GB" dirty="0"/>
              <a:t>to the other </a:t>
            </a:r>
            <a:r>
              <a:rPr lang="en-GB" dirty="0" smtClean="0"/>
              <a:t>groups.</a:t>
            </a: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12</a:t>
            </a:fld>
            <a:endParaRPr lang="fr-FR" dirty="0"/>
          </a:p>
        </p:txBody>
      </p:sp>
      <p:sp>
        <p:nvSpPr>
          <p:cNvPr id="4" name="Titolo 3"/>
          <p:cNvSpPr>
            <a:spLocks noGrp="1"/>
          </p:cNvSpPr>
          <p:nvPr>
            <p:ph type="title"/>
          </p:nvPr>
        </p:nvSpPr>
        <p:spPr/>
        <p:txBody>
          <a:bodyPr/>
          <a:lstStyle/>
          <a:p>
            <a:r>
              <a:rPr lang="it-IT" smtClean="0"/>
              <a:t>Exercise 7</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1962681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a:bodyPr>
          <a:lstStyle/>
          <a:p>
            <a:pPr marL="0" indent="0">
              <a:buNone/>
            </a:pPr>
            <a:r>
              <a:rPr lang="it-IT" b="1" dirty="0" smtClean="0"/>
              <a:t>Learning Objectives</a:t>
            </a:r>
          </a:p>
          <a:p>
            <a:pPr lvl="1"/>
            <a:r>
              <a:rPr lang="en-GB" dirty="0"/>
              <a:t>To understand the relevance of City-to-City Cooperation to promote local development opportunities, in turn ensuring the improvement of the overall delivery of good local governance. </a:t>
            </a:r>
            <a:endParaRPr lang="it-IT" dirty="0"/>
          </a:p>
          <a:p>
            <a:pPr lvl="1"/>
            <a:r>
              <a:rPr lang="en-GB" dirty="0"/>
              <a:t>To gain </a:t>
            </a:r>
            <a:r>
              <a:rPr lang="en-GB" dirty="0" smtClean="0"/>
              <a:t>an in-depth </a:t>
            </a:r>
            <a:r>
              <a:rPr lang="en-GB" dirty="0"/>
              <a:t>understanding of the key-elements, mechanisms, success factors of C2C. </a:t>
            </a:r>
            <a:endParaRPr lang="it-IT" dirty="0"/>
          </a:p>
        </p:txBody>
      </p:sp>
      <p:sp>
        <p:nvSpPr>
          <p:cNvPr id="3" name="Segnaposto contenuto 2"/>
          <p:cNvSpPr>
            <a:spLocks noGrp="1"/>
          </p:cNvSpPr>
          <p:nvPr>
            <p:ph sz="half" idx="2"/>
          </p:nvPr>
        </p:nvSpPr>
        <p:spPr/>
        <p:txBody>
          <a:bodyPr>
            <a:normAutofit/>
          </a:bodyPr>
          <a:lstStyle/>
          <a:p>
            <a:pPr marL="0" indent="0">
              <a:buNone/>
            </a:pPr>
            <a:r>
              <a:rPr lang="it-IT" b="1" dirty="0" smtClean="0"/>
              <a:t>Learning Outcomes</a:t>
            </a:r>
          </a:p>
          <a:p>
            <a:pPr lvl="1"/>
            <a:r>
              <a:rPr lang="en-GB" dirty="0"/>
              <a:t>Participants understand the relevance of C2C for increasing local development opportunities as well as for delivering good governance. </a:t>
            </a:r>
            <a:endParaRPr lang="it-IT" dirty="0"/>
          </a:p>
          <a:p>
            <a:pPr lvl="1"/>
            <a:r>
              <a:rPr lang="en-GB" dirty="0"/>
              <a:t>Participants are able to plan initial phases of C2C processes.</a:t>
            </a:r>
            <a:endParaRPr lang="it-IT"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3</a:t>
            </a:r>
          </a:p>
          <a:p>
            <a:r>
              <a:rPr lang="en-GB" dirty="0" smtClean="0"/>
              <a:t>Module 23 – City-to-City Cooperation (C2C)</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509949503"/>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a:bodyPr>
          <a:lstStyle/>
          <a:p>
            <a:pPr marL="0" indent="0">
              <a:buNone/>
            </a:pPr>
            <a:r>
              <a:rPr lang="en-GB" sz="1900" b="1" dirty="0" smtClean="0"/>
              <a:t>City-to-city Cooperation</a:t>
            </a:r>
            <a:endParaRPr lang="it-IT" sz="1900" b="1" dirty="0" smtClean="0"/>
          </a:p>
          <a:p>
            <a:pPr lvl="1"/>
            <a:r>
              <a:rPr lang="en-GB" sz="1700" dirty="0" smtClean="0"/>
              <a:t>City-to-City Cooperation is the full range of processes initiated by city institutions and civil society organisations engaging in international relations with the aim of representing themselves and their interest to one another, in order to initiate and develop cooperative actions to their mutual benefit. This definition allows for the identification of an operative framework within which C2C action can originate, develop and be assessed from a goal-oriented perspective. </a:t>
            </a:r>
            <a:endParaRPr lang="it-IT" sz="1700" dirty="0" smtClean="0"/>
          </a:p>
          <a:p>
            <a:pPr marL="0" indent="0">
              <a:buNone/>
            </a:pPr>
            <a:endParaRPr lang="it-IT" dirty="0"/>
          </a:p>
          <a:p>
            <a:pPr marL="0" indent="0">
              <a:buNone/>
            </a:pPr>
            <a:endParaRPr lang="it-IT" sz="1400" b="1" dirty="0"/>
          </a:p>
        </p:txBody>
      </p:sp>
      <p:sp>
        <p:nvSpPr>
          <p:cNvPr id="3" name="Segnaposto contenuto 2"/>
          <p:cNvSpPr>
            <a:spLocks noGrp="1"/>
          </p:cNvSpPr>
          <p:nvPr>
            <p:ph sz="half" idx="2"/>
          </p:nvPr>
        </p:nvSpPr>
        <p:spPr/>
        <p:txBody>
          <a:bodyPr>
            <a:normAutofit/>
          </a:bodyPr>
          <a:lstStyle/>
          <a:p>
            <a:pPr marL="0" indent="0">
              <a:buNone/>
            </a:pPr>
            <a:r>
              <a:rPr lang="en-GB" sz="2200" b="1" dirty="0"/>
              <a:t>Local Authority</a:t>
            </a:r>
            <a:endParaRPr lang="it-IT" sz="2200" b="1" dirty="0"/>
          </a:p>
          <a:p>
            <a:pPr lvl="1"/>
            <a:r>
              <a:rPr lang="en-GB" sz="1700" dirty="0"/>
              <a:t>For the purpose of LAP ‘Local Authority’ is interpreted as a public governing body, (directly or indirectly elected), possessing, within a given territory, as defined by law, a degree of autonomy from the central government and a set of competences to deliver public goods and services to citizens. Moreover, for the purpose of this module, Local Authority defines the first tier of local self-government. </a:t>
            </a:r>
            <a:endParaRPr lang="it-IT" sz="1700" dirty="0"/>
          </a:p>
          <a:p>
            <a:pPr marL="0" indent="0">
              <a:buNone/>
            </a:pPr>
            <a:endParaRPr lang="it-IT" sz="3300" b="1"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smtClean="0"/>
              <a:t>Interactive Introduction</a:t>
            </a:r>
          </a:p>
          <a:p>
            <a:pPr lvl="1"/>
            <a:r>
              <a:rPr lang="en-GB" dirty="0"/>
              <a:t>F</a:t>
            </a:r>
            <a:r>
              <a:rPr lang="en-GB" dirty="0" smtClean="0"/>
              <a:t>acilitated </a:t>
            </a:r>
            <a:r>
              <a:rPr lang="en-GB" dirty="0"/>
              <a:t>discussion on C2C, based on the received inputs and on </a:t>
            </a:r>
            <a:r>
              <a:rPr lang="en-GB" dirty="0" smtClean="0"/>
              <a:t>your </a:t>
            </a:r>
            <a:r>
              <a:rPr lang="en-GB" dirty="0"/>
              <a:t>own experience/perceptions on the </a:t>
            </a:r>
            <a:r>
              <a:rPr lang="en-GB" dirty="0" smtClean="0"/>
              <a:t>topic.</a:t>
            </a:r>
            <a:endParaRPr lang="en-GB" b="1" dirty="0" smtClean="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269590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a:t>Individual Exercise 1 – Identifying shared problems</a:t>
            </a:r>
            <a:endParaRPr lang="it-IT" sz="2400" b="1" dirty="0"/>
          </a:p>
          <a:p>
            <a:pPr lvl="1"/>
            <a:r>
              <a:rPr lang="en-US" dirty="0" smtClean="0"/>
              <a:t>Think about problems you </a:t>
            </a:r>
            <a:r>
              <a:rPr lang="en-US" dirty="0"/>
              <a:t>face in </a:t>
            </a:r>
            <a:r>
              <a:rPr lang="en-US" dirty="0" smtClean="0"/>
              <a:t>your </a:t>
            </a:r>
            <a:r>
              <a:rPr lang="en-US" dirty="0"/>
              <a:t>municipalities, that might be overcome by means </a:t>
            </a:r>
            <a:r>
              <a:rPr lang="en-US" dirty="0" smtClean="0"/>
              <a:t>of C2C; </a:t>
            </a:r>
            <a:endParaRPr lang="it-IT" dirty="0"/>
          </a:p>
          <a:p>
            <a:pPr lvl="1"/>
            <a:r>
              <a:rPr lang="en-US" dirty="0"/>
              <a:t>S</a:t>
            </a:r>
            <a:r>
              <a:rPr lang="en-US" dirty="0" smtClean="0"/>
              <a:t>hare your </a:t>
            </a:r>
            <a:r>
              <a:rPr lang="en-US" dirty="0"/>
              <a:t>views in a brief plenary session (not more than 1 min per person);</a:t>
            </a:r>
            <a:endParaRPr lang="it-IT" dirty="0"/>
          </a:p>
          <a:p>
            <a:pPr lvl="1"/>
            <a:r>
              <a:rPr lang="en-US" dirty="0" smtClean="0"/>
              <a:t>Based on the identified problems, form </a:t>
            </a:r>
            <a:r>
              <a:rPr lang="en-US" dirty="0"/>
              <a:t>“areas of cooperation” - operationally clustering the ideas and providing clusters with a title.</a:t>
            </a:r>
            <a:endParaRPr lang="it-IT" dirty="0"/>
          </a:p>
          <a:p>
            <a:pPr marL="36000" indent="0">
              <a:buNone/>
            </a:pPr>
            <a:endParaRPr lang="en-GB" sz="2400" b="1" dirty="0" smtClean="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1561591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400" b="1" dirty="0"/>
              <a:t>Group Exercise 1 –  identifying advantages and risks of cooperation </a:t>
            </a:r>
            <a:endParaRPr lang="it-IT" sz="2400" b="1" dirty="0"/>
          </a:p>
          <a:p>
            <a:pPr lvl="1"/>
            <a:r>
              <a:rPr lang="en-GB" dirty="0"/>
              <a:t>W</a:t>
            </a:r>
            <a:r>
              <a:rPr lang="en-GB" dirty="0" smtClean="0"/>
              <a:t>ork </a:t>
            </a:r>
            <a:r>
              <a:rPr lang="en-GB" dirty="0"/>
              <a:t>in thematic groups (i.e. corresponding to the identified clusters) and </a:t>
            </a:r>
            <a:r>
              <a:rPr lang="en-GB" dirty="0" smtClean="0"/>
              <a:t>brainstorm </a:t>
            </a:r>
            <a:r>
              <a:rPr lang="en-GB" dirty="0"/>
              <a:t>on possible advantages and risks of the cooperation.</a:t>
            </a:r>
            <a:endParaRPr lang="it-IT" dirty="0"/>
          </a:p>
          <a:p>
            <a:pPr lvl="1"/>
            <a:endParaRPr lang="it-IT" dirty="0"/>
          </a:p>
          <a:p>
            <a:pPr lvl="1"/>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1956689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400" b="1" dirty="0"/>
              <a:t>Group Exercise 2 – identifying the goals and resources of cooperation </a:t>
            </a:r>
            <a:endParaRPr lang="it-IT" sz="2400" b="1" dirty="0"/>
          </a:p>
          <a:p>
            <a:pPr lvl="1"/>
            <a:r>
              <a:rPr lang="en-GB" dirty="0"/>
              <a:t>W</a:t>
            </a:r>
            <a:r>
              <a:rPr lang="en-GB" dirty="0" smtClean="0"/>
              <a:t>ork </a:t>
            </a:r>
            <a:r>
              <a:rPr lang="en-GB" dirty="0"/>
              <a:t>in groups so to set achievable goals to </a:t>
            </a:r>
            <a:r>
              <a:rPr lang="en-GB" dirty="0" smtClean="0"/>
              <a:t>your </a:t>
            </a:r>
            <a:r>
              <a:rPr lang="en-GB" dirty="0"/>
              <a:t>cooperation (e.g. considering previously identified risks to the cooperation, debating on exiting and/or potential resources, </a:t>
            </a:r>
            <a:r>
              <a:rPr lang="en-GB" dirty="0" smtClean="0"/>
              <a:t>etc.).</a:t>
            </a:r>
            <a:r>
              <a:rPr lang="it-IT" dirty="0" smtClean="0"/>
              <a:t> </a:t>
            </a:r>
            <a:endParaRPr lang="it-IT" dirty="0"/>
          </a:p>
          <a:p>
            <a:pPr lvl="1"/>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9</a:t>
            </a:fld>
            <a:endParaRPr lang="fr-FR" dirty="0"/>
          </a:p>
        </p:txBody>
      </p:sp>
      <p:sp>
        <p:nvSpPr>
          <p:cNvPr id="4" name="Titolo 3"/>
          <p:cNvSpPr>
            <a:spLocks noGrp="1"/>
          </p:cNvSpPr>
          <p:nvPr>
            <p:ph type="title"/>
          </p:nvPr>
        </p:nvSpPr>
        <p:spPr/>
        <p:txBody>
          <a:bodyPr/>
          <a:lstStyle/>
          <a:p>
            <a:r>
              <a:rPr lang="it-IT" dirty="0" smtClean="0"/>
              <a:t>Exercise 4</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23 </a:t>
            </a:r>
            <a:r>
              <a:rPr lang="en-GB" smtClean="0"/>
              <a:t>– City-to-City </a:t>
            </a:r>
            <a:r>
              <a:rPr lang="en-GB" dirty="0" smtClean="0"/>
              <a:t>Cooperation </a:t>
            </a:r>
            <a:r>
              <a:rPr lang="en-GB" smtClean="0"/>
              <a:t>(C2C)</a:t>
            </a:r>
            <a:endParaRPr lang="en-GB" dirty="0"/>
          </a:p>
        </p:txBody>
      </p:sp>
    </p:spTree>
    <p:extLst>
      <p:ext uri="{BB962C8B-B14F-4D97-AF65-F5344CB8AC3E}">
        <p14:creationId xmlns:p14="http://schemas.microsoft.com/office/powerpoint/2010/main" val="742509711"/>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690</Words>
  <Application>Microsoft Macintosh PowerPoint</Application>
  <PresentationFormat>Presentazione su schermo (4:3)</PresentationFormat>
  <Paragraphs>84</Paragraphs>
  <Slides>12</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12</vt:i4>
      </vt:variant>
    </vt:vector>
  </HeadingPairs>
  <TitlesOfParts>
    <vt:vector size="16" baseType="lpstr">
      <vt:lpstr>Calibri</vt:lpstr>
      <vt:lpstr>Century Gothic</vt:lpstr>
      <vt:lpstr>Arial</vt:lpstr>
      <vt:lpstr>Tema di Office</vt:lpstr>
      <vt:lpstr>MODULE 23 – CITY-TO-CITY COOPERATION (C2C)</vt:lpstr>
      <vt:lpstr>Module Overview</vt:lpstr>
      <vt:lpstr>Module Structure</vt:lpstr>
      <vt:lpstr>Working Definitions</vt:lpstr>
      <vt:lpstr>EXERCISES</vt:lpstr>
      <vt:lpstr>Exercise 1</vt:lpstr>
      <vt:lpstr>Exercise 2</vt:lpstr>
      <vt:lpstr>Exercise 3</vt:lpstr>
      <vt:lpstr>Exercise 4</vt:lpstr>
      <vt:lpstr>Exercise 5</vt:lpstr>
      <vt:lpstr>Exercise 6</vt:lpstr>
      <vt:lpstr>Exercise 7</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2017-02-14T11:40:08Z</dcterms:modified>
</cp:coreProperties>
</file>